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4.xml" ContentType="application/vnd.openxmlformats-officedocument.theme+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theme/theme5.xml" ContentType="application/vnd.openxmlformats-officedocument.theme+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theme/theme6.xml" ContentType="application/vnd.openxmlformats-officedocument.theme+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theme/theme7.xml" ContentType="application/vnd.openxmlformats-officedocument.theme+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8.xml" ContentType="application/vnd.openxmlformats-officedocument.theme+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theme/theme9.xml" ContentType="application/vnd.openxmlformats-officedocument.theme+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0.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theme/theme11.xml" ContentType="application/vnd.openxmlformats-officedocument.theme+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12.xml" ContentType="application/vnd.openxmlformats-officedocument.theme+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theme/theme13.xml" ContentType="application/vnd.openxmlformats-officedocument.theme+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theme/theme14.xml" ContentType="application/vnd.openxmlformats-officedocument.theme+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theme/theme15.xml" ContentType="application/vnd.openxmlformats-officedocument.theme+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theme/theme16.xml" ContentType="application/vnd.openxmlformats-officedocument.theme+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theme/theme17.xml" ContentType="application/vnd.openxmlformats-officedocument.theme+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theme/theme18.xml" ContentType="application/vnd.openxmlformats-officedocument.theme+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theme/theme19.xml" ContentType="application/vnd.openxmlformats-officedocument.theme+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theme/theme20.xml" ContentType="application/vnd.openxmlformats-officedocument.theme+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theme/theme21.xml" ContentType="application/vnd.openxmlformats-officedocument.theme+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22.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theme/theme23.xml" ContentType="application/vnd.openxmlformats-officedocument.theme+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theme/theme24.xml" ContentType="application/vnd.openxmlformats-officedocument.theme+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theme/theme25.xml" ContentType="application/vnd.openxmlformats-officedocument.theme+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theme/theme26.xml" ContentType="application/vnd.openxmlformats-officedocument.theme+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theme/theme27.xml" ContentType="application/vnd.openxmlformats-officedocument.theme+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theme/theme28.xml" ContentType="application/vnd.openxmlformats-officedocument.theme+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theme/theme29.xml" ContentType="application/vnd.openxmlformats-officedocument.theme+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theme/theme30.xml" ContentType="application/vnd.openxmlformats-officedocument.theme+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31.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theme/theme32.xml" ContentType="application/vnd.openxmlformats-officedocument.theme+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theme/theme33.xml" ContentType="application/vnd.openxmlformats-officedocument.theme+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theme/theme34.xml" ContentType="application/vnd.openxmlformats-officedocument.theme+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theme/theme35.xml" ContentType="application/vnd.openxmlformats-officedocument.theme+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theme/theme36.xml" ContentType="application/vnd.openxmlformats-officedocument.theme+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theme/theme37.xml" ContentType="application/vnd.openxmlformats-officedocument.theme+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theme/theme38.xml" ContentType="application/vnd.openxmlformats-officedocument.theme+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theme/theme39.xml" ContentType="application/vnd.openxmlformats-officedocument.theme+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theme/theme40.xml" ContentType="application/vnd.openxmlformats-officedocument.theme+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theme/theme41.xml" ContentType="application/vnd.openxmlformats-officedocument.theme+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theme/theme42.xml" ContentType="application/vnd.openxmlformats-officedocument.theme+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theme/theme43.xml" ContentType="application/vnd.openxmlformats-officedocument.theme+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theme/theme44.xml" ContentType="application/vnd.openxmlformats-officedocument.theme+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theme/theme45.xml" ContentType="application/vnd.openxmlformats-officedocument.theme+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theme/theme46.xml" ContentType="application/vnd.openxmlformats-officedocument.theme+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theme/theme47.xml" ContentType="application/vnd.openxmlformats-officedocument.theme+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theme/theme48.xml" ContentType="application/vnd.openxmlformats-officedocument.theme+xml"/>
  <Override PartName="/ppt/theme/theme49.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5.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3883" r:id="rId2"/>
    <p:sldMasterId id="2147484062" r:id="rId3"/>
    <p:sldMasterId id="2147484264" r:id="rId4"/>
    <p:sldMasterId id="2147484636" r:id="rId5"/>
    <p:sldMasterId id="2147484658" r:id="rId6"/>
    <p:sldMasterId id="2147484916" r:id="rId7"/>
    <p:sldMasterId id="2147485024" r:id="rId8"/>
    <p:sldMasterId id="2147485060" r:id="rId9"/>
    <p:sldMasterId id="2147485108" r:id="rId10"/>
    <p:sldMasterId id="2147485157" r:id="rId11"/>
    <p:sldMasterId id="2147485185" r:id="rId12"/>
    <p:sldMasterId id="2147485199" r:id="rId13"/>
    <p:sldMasterId id="2147485214" r:id="rId14"/>
    <p:sldMasterId id="2147485235" r:id="rId15"/>
    <p:sldMasterId id="2147485247" r:id="rId16"/>
    <p:sldMasterId id="2147485259" r:id="rId17"/>
    <p:sldMasterId id="2147485293" r:id="rId18"/>
    <p:sldMasterId id="2147485320" r:id="rId19"/>
    <p:sldMasterId id="2147485342" r:id="rId20"/>
    <p:sldMasterId id="2147485367" r:id="rId21"/>
    <p:sldMasterId id="2147485380" r:id="rId22"/>
    <p:sldMasterId id="2147485399" r:id="rId23"/>
    <p:sldMasterId id="2147485443" r:id="rId24"/>
    <p:sldMasterId id="2147485456" r:id="rId25"/>
    <p:sldMasterId id="2147485471" r:id="rId26"/>
    <p:sldMasterId id="2147485485" r:id="rId27"/>
    <p:sldMasterId id="2147485499" r:id="rId28"/>
    <p:sldMasterId id="2147485527" r:id="rId29"/>
    <p:sldMasterId id="2147485539" r:id="rId30"/>
    <p:sldMasterId id="2147485551" r:id="rId31"/>
    <p:sldMasterId id="2147485563" r:id="rId32"/>
    <p:sldMasterId id="2147485575" r:id="rId33"/>
    <p:sldMasterId id="2147485587" r:id="rId34"/>
    <p:sldMasterId id="2147485599" r:id="rId35"/>
    <p:sldMasterId id="2147485623" r:id="rId36"/>
    <p:sldMasterId id="2147485637" r:id="rId37"/>
    <p:sldMasterId id="2147485675" r:id="rId38"/>
    <p:sldMasterId id="2147485687" r:id="rId39"/>
    <p:sldMasterId id="2147485699" r:id="rId40"/>
    <p:sldMasterId id="2147485712" r:id="rId41"/>
    <p:sldMasterId id="2147485725" r:id="rId42"/>
    <p:sldMasterId id="2147485739" r:id="rId43"/>
    <p:sldMasterId id="2147485754" r:id="rId44"/>
    <p:sldMasterId id="2147485767" r:id="rId45"/>
    <p:sldMasterId id="2147485779" r:id="rId46"/>
    <p:sldMasterId id="2147485791" r:id="rId47"/>
    <p:sldMasterId id="2147485811" r:id="rId48"/>
  </p:sldMasterIdLst>
  <p:notesMasterIdLst>
    <p:notesMasterId r:id="rId300"/>
  </p:notesMasterIdLst>
  <p:sldIdLst>
    <p:sldId id="1648" r:id="rId49"/>
    <p:sldId id="1622" r:id="rId50"/>
    <p:sldId id="846" r:id="rId51"/>
    <p:sldId id="1631" r:id="rId52"/>
    <p:sldId id="1063" r:id="rId53"/>
    <p:sldId id="1623" r:id="rId54"/>
    <p:sldId id="1449" r:id="rId55"/>
    <p:sldId id="1450" r:id="rId56"/>
    <p:sldId id="1624" r:id="rId57"/>
    <p:sldId id="1632" r:id="rId58"/>
    <p:sldId id="1418" r:id="rId59"/>
    <p:sldId id="1403" r:id="rId60"/>
    <p:sldId id="1412" r:id="rId61"/>
    <p:sldId id="1452" r:id="rId62"/>
    <p:sldId id="1625" r:id="rId63"/>
    <p:sldId id="1344" r:id="rId64"/>
    <p:sldId id="1480" r:id="rId65"/>
    <p:sldId id="1481" r:id="rId66"/>
    <p:sldId id="1482" r:id="rId67"/>
    <p:sldId id="1435" r:id="rId68"/>
    <p:sldId id="1703" r:id="rId69"/>
    <p:sldId id="1704" r:id="rId70"/>
    <p:sldId id="1705" r:id="rId71"/>
    <p:sldId id="1706" r:id="rId72"/>
    <p:sldId id="1426" r:id="rId73"/>
    <p:sldId id="1642" r:id="rId74"/>
    <p:sldId id="1643" r:id="rId75"/>
    <p:sldId id="1644" r:id="rId76"/>
    <p:sldId id="1645" r:id="rId77"/>
    <p:sldId id="1637" r:id="rId78"/>
    <p:sldId id="1639" r:id="rId79"/>
    <p:sldId id="1646" r:id="rId80"/>
    <p:sldId id="1647" r:id="rId81"/>
    <p:sldId id="1479" r:id="rId82"/>
    <p:sldId id="1467" r:id="rId83"/>
    <p:sldId id="468" r:id="rId84"/>
    <p:sldId id="1351" r:id="rId85"/>
    <p:sldId id="1298" r:id="rId86"/>
    <p:sldId id="1099" r:id="rId87"/>
    <p:sldId id="1066" r:id="rId88"/>
    <p:sldId id="1078" r:id="rId89"/>
    <p:sldId id="1300" r:id="rId90"/>
    <p:sldId id="1301" r:id="rId91"/>
    <p:sldId id="1626" r:id="rId92"/>
    <p:sldId id="1485" r:id="rId93"/>
    <p:sldId id="1486" r:id="rId94"/>
    <p:sldId id="1140" r:id="rId95"/>
    <p:sldId id="1148" r:id="rId96"/>
    <p:sldId id="1487" r:id="rId97"/>
    <p:sldId id="1392" r:id="rId98"/>
    <p:sldId id="1144" r:id="rId99"/>
    <p:sldId id="1145" r:id="rId100"/>
    <p:sldId id="1147" r:id="rId101"/>
    <p:sldId id="1700" r:id="rId102"/>
    <p:sldId id="1149" r:id="rId103"/>
    <p:sldId id="1701" r:id="rId104"/>
    <p:sldId id="1151" r:id="rId105"/>
    <p:sldId id="1152" r:id="rId106"/>
    <p:sldId id="1153" r:id="rId107"/>
    <p:sldId id="1154" r:id="rId108"/>
    <p:sldId id="1155" r:id="rId109"/>
    <p:sldId id="1156" r:id="rId110"/>
    <p:sldId id="1157" r:id="rId111"/>
    <p:sldId id="1158" r:id="rId112"/>
    <p:sldId id="1159" r:id="rId113"/>
    <p:sldId id="1160" r:id="rId114"/>
    <p:sldId id="1162" r:id="rId115"/>
    <p:sldId id="1161" r:id="rId116"/>
    <p:sldId id="1120" r:id="rId117"/>
    <p:sldId id="1121" r:id="rId118"/>
    <p:sldId id="1122" r:id="rId119"/>
    <p:sldId id="1255" r:id="rId120"/>
    <p:sldId id="585" r:id="rId121"/>
    <p:sldId id="1256" r:id="rId122"/>
    <p:sldId id="1257" r:id="rId123"/>
    <p:sldId id="1258" r:id="rId124"/>
    <p:sldId id="1259" r:id="rId125"/>
    <p:sldId id="1260" r:id="rId126"/>
    <p:sldId id="1261" r:id="rId127"/>
    <p:sldId id="1123" r:id="rId128"/>
    <p:sldId id="1124" r:id="rId129"/>
    <p:sldId id="1217" r:id="rId130"/>
    <p:sldId id="1220" r:id="rId131"/>
    <p:sldId id="1218" r:id="rId132"/>
    <p:sldId id="1221" r:id="rId133"/>
    <p:sldId id="1223" r:id="rId134"/>
    <p:sldId id="1224" r:id="rId135"/>
    <p:sldId id="1225" r:id="rId136"/>
    <p:sldId id="1226" r:id="rId137"/>
    <p:sldId id="1227" r:id="rId138"/>
    <p:sldId id="1228" r:id="rId139"/>
    <p:sldId id="1229" r:id="rId140"/>
    <p:sldId id="1702" r:id="rId141"/>
    <p:sldId id="1230" r:id="rId142"/>
    <p:sldId id="1231" r:id="rId143"/>
    <p:sldId id="1233" r:id="rId144"/>
    <p:sldId id="1234" r:id="rId145"/>
    <p:sldId id="1235" r:id="rId146"/>
    <p:sldId id="1236" r:id="rId147"/>
    <p:sldId id="1237" r:id="rId148"/>
    <p:sldId id="1238" r:id="rId149"/>
    <p:sldId id="1239" r:id="rId150"/>
    <p:sldId id="1244" r:id="rId151"/>
    <p:sldId id="875" r:id="rId152"/>
    <p:sldId id="1245" r:id="rId153"/>
    <p:sldId id="1246" r:id="rId154"/>
    <p:sldId id="1247" r:id="rId155"/>
    <p:sldId id="1248" r:id="rId156"/>
    <p:sldId id="1249" r:id="rId157"/>
    <p:sldId id="1250" r:id="rId158"/>
    <p:sldId id="1251" r:id="rId159"/>
    <p:sldId id="1252" r:id="rId160"/>
    <p:sldId id="1253" r:id="rId161"/>
    <p:sldId id="1254" r:id="rId162"/>
    <p:sldId id="1241" r:id="rId163"/>
    <p:sldId id="1240" r:id="rId164"/>
    <p:sldId id="682" r:id="rId165"/>
    <p:sldId id="1488" r:id="rId166"/>
    <p:sldId id="1489" r:id="rId167"/>
    <p:sldId id="489" r:id="rId168"/>
    <p:sldId id="1491" r:id="rId169"/>
    <p:sldId id="1492" r:id="rId170"/>
    <p:sldId id="1427" r:id="rId171"/>
    <p:sldId id="1350" r:id="rId172"/>
    <p:sldId id="1493" r:id="rId173"/>
    <p:sldId id="1477" r:id="rId174"/>
    <p:sldId id="1150" r:id="rId175"/>
    <p:sldId id="1386" r:id="rId176"/>
    <p:sldId id="1495" r:id="rId177"/>
    <p:sldId id="1494" r:id="rId178"/>
    <p:sldId id="1496" r:id="rId179"/>
    <p:sldId id="1497" r:id="rId180"/>
    <p:sldId id="1498" r:id="rId181"/>
    <p:sldId id="1499" r:id="rId182"/>
    <p:sldId id="1500" r:id="rId183"/>
    <p:sldId id="1501" r:id="rId184"/>
    <p:sldId id="1502" r:id="rId185"/>
    <p:sldId id="1503" r:id="rId186"/>
    <p:sldId id="1504" r:id="rId187"/>
    <p:sldId id="1505" r:id="rId188"/>
    <p:sldId id="1506" r:id="rId189"/>
    <p:sldId id="1507" r:id="rId190"/>
    <p:sldId id="1508" r:id="rId191"/>
    <p:sldId id="1509" r:id="rId192"/>
    <p:sldId id="1510" r:id="rId193"/>
    <p:sldId id="1627" r:id="rId194"/>
    <p:sldId id="1512" r:id="rId195"/>
    <p:sldId id="1513" r:id="rId196"/>
    <p:sldId id="1515" r:id="rId197"/>
    <p:sldId id="1516" r:id="rId198"/>
    <p:sldId id="1523" r:id="rId199"/>
    <p:sldId id="1524" r:id="rId200"/>
    <p:sldId id="1525" r:id="rId201"/>
    <p:sldId id="1526" r:id="rId202"/>
    <p:sldId id="1527" r:id="rId203"/>
    <p:sldId id="1649" r:id="rId204"/>
    <p:sldId id="1528" r:id="rId205"/>
    <p:sldId id="1530" r:id="rId206"/>
    <p:sldId id="1529" r:id="rId207"/>
    <p:sldId id="1531" r:id="rId208"/>
    <p:sldId id="1532" r:id="rId209"/>
    <p:sldId id="1533" r:id="rId210"/>
    <p:sldId id="1534" r:id="rId211"/>
    <p:sldId id="1535" r:id="rId212"/>
    <p:sldId id="1536" r:id="rId213"/>
    <p:sldId id="1629" r:id="rId214"/>
    <p:sldId id="1630" r:id="rId215"/>
    <p:sldId id="1538" r:id="rId216"/>
    <p:sldId id="1546" r:id="rId217"/>
    <p:sldId id="1540" r:id="rId218"/>
    <p:sldId id="1541" r:id="rId219"/>
    <p:sldId id="1542" r:id="rId220"/>
    <p:sldId id="1543" r:id="rId221"/>
    <p:sldId id="1544" r:id="rId222"/>
    <p:sldId id="1545" r:id="rId223"/>
    <p:sldId id="1551" r:id="rId224"/>
    <p:sldId id="1552" r:id="rId225"/>
    <p:sldId id="1672" r:id="rId226"/>
    <p:sldId id="1673" r:id="rId227"/>
    <p:sldId id="1674" r:id="rId228"/>
    <p:sldId id="1553" r:id="rId229"/>
    <p:sldId id="1554" r:id="rId230"/>
    <p:sldId id="1558" r:id="rId231"/>
    <p:sldId id="1555" r:id="rId232"/>
    <p:sldId id="1671" r:id="rId233"/>
    <p:sldId id="1670" r:id="rId234"/>
    <p:sldId id="1556" r:id="rId235"/>
    <p:sldId id="1557" r:id="rId236"/>
    <p:sldId id="1650" r:id="rId237"/>
    <p:sldId id="367" r:id="rId238"/>
    <p:sldId id="1651" r:id="rId239"/>
    <p:sldId id="1652" r:id="rId240"/>
    <p:sldId id="635" r:id="rId241"/>
    <p:sldId id="1654" r:id="rId242"/>
    <p:sldId id="1655" r:id="rId243"/>
    <p:sldId id="1656" r:id="rId244"/>
    <p:sldId id="632" r:id="rId245"/>
    <p:sldId id="406" r:id="rId246"/>
    <p:sldId id="519" r:id="rId247"/>
    <p:sldId id="1660" r:id="rId248"/>
    <p:sldId id="1661" r:id="rId249"/>
    <p:sldId id="523" r:id="rId250"/>
    <p:sldId id="1663" r:id="rId251"/>
    <p:sldId id="526" r:id="rId252"/>
    <p:sldId id="527" r:id="rId253"/>
    <p:sldId id="529" r:id="rId254"/>
    <p:sldId id="557" r:id="rId255"/>
    <p:sldId id="592" r:id="rId256"/>
    <p:sldId id="1592" r:id="rId257"/>
    <p:sldId id="1593" r:id="rId258"/>
    <p:sldId id="1594" r:id="rId259"/>
    <p:sldId id="363" r:id="rId260"/>
    <p:sldId id="1597" r:id="rId261"/>
    <p:sldId id="1599" r:id="rId262"/>
    <p:sldId id="1600" r:id="rId263"/>
    <p:sldId id="1601" r:id="rId264"/>
    <p:sldId id="1602" r:id="rId265"/>
    <p:sldId id="1603" r:id="rId266"/>
    <p:sldId id="1604" r:id="rId267"/>
    <p:sldId id="1605" r:id="rId268"/>
    <p:sldId id="1606" r:id="rId269"/>
    <p:sldId id="1607" r:id="rId270"/>
    <p:sldId id="1675" r:id="rId271"/>
    <p:sldId id="1608" r:id="rId272"/>
    <p:sldId id="1691" r:id="rId273"/>
    <p:sldId id="1692" r:id="rId274"/>
    <p:sldId id="1693" r:id="rId275"/>
    <p:sldId id="1694" r:id="rId276"/>
    <p:sldId id="1696" r:id="rId277"/>
    <p:sldId id="1697" r:id="rId278"/>
    <p:sldId id="268" r:id="rId279"/>
    <p:sldId id="259" r:id="rId280"/>
    <p:sldId id="631" r:id="rId281"/>
    <p:sldId id="634" r:id="rId282"/>
    <p:sldId id="1387" r:id="rId283"/>
    <p:sldId id="1698" r:id="rId284"/>
    <p:sldId id="1385" r:id="rId285"/>
    <p:sldId id="1609" r:id="rId286"/>
    <p:sldId id="1610" r:id="rId287"/>
    <p:sldId id="1612" r:id="rId288"/>
    <p:sldId id="1613" r:id="rId289"/>
    <p:sldId id="1614" r:id="rId290"/>
    <p:sldId id="1615" r:id="rId291"/>
    <p:sldId id="1616" r:id="rId292"/>
    <p:sldId id="1617" r:id="rId293"/>
    <p:sldId id="1618" r:id="rId294"/>
    <p:sldId id="1620" r:id="rId295"/>
    <p:sldId id="1621" r:id="rId296"/>
    <p:sldId id="657" r:id="rId297"/>
    <p:sldId id="1699" r:id="rId298"/>
    <p:sldId id="1619" r:id="rId299"/>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66"/>
    <a:srgbClr val="009900"/>
    <a:srgbClr val="000000"/>
    <a:srgbClr val="0033CC"/>
    <a:srgbClr val="660066"/>
    <a:srgbClr val="CC00CC"/>
    <a:srgbClr val="080808"/>
    <a:srgbClr val="006600"/>
    <a:srgbClr val="FF3399"/>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471" autoAdjust="0"/>
    <p:restoredTop sz="89091" autoAdjust="0"/>
  </p:normalViewPr>
  <p:slideViewPr>
    <p:cSldViewPr snapToGrid="0">
      <p:cViewPr varScale="1">
        <p:scale>
          <a:sx n="85" d="100"/>
          <a:sy n="85" d="100"/>
        </p:scale>
        <p:origin x="120" y="78"/>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69.xml"/><Relationship Id="rId299" Type="http://schemas.openxmlformats.org/officeDocument/2006/relationships/slide" Target="slides/slide251.xml"/><Relationship Id="rId303" Type="http://schemas.openxmlformats.org/officeDocument/2006/relationships/theme" Target="theme/theme1.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 Target="slides/slide15.xml"/><Relationship Id="rId84" Type="http://schemas.openxmlformats.org/officeDocument/2006/relationships/slide" Target="slides/slide36.xml"/><Relationship Id="rId138" Type="http://schemas.openxmlformats.org/officeDocument/2006/relationships/slide" Target="slides/slide90.xml"/><Relationship Id="rId159" Type="http://schemas.openxmlformats.org/officeDocument/2006/relationships/slide" Target="slides/slide111.xml"/><Relationship Id="rId170" Type="http://schemas.openxmlformats.org/officeDocument/2006/relationships/slide" Target="slides/slide122.xml"/><Relationship Id="rId191" Type="http://schemas.openxmlformats.org/officeDocument/2006/relationships/slide" Target="slides/slide143.xml"/><Relationship Id="rId205" Type="http://schemas.openxmlformats.org/officeDocument/2006/relationships/slide" Target="slides/slide157.xml"/><Relationship Id="rId226" Type="http://schemas.openxmlformats.org/officeDocument/2006/relationships/slide" Target="slides/slide178.xml"/><Relationship Id="rId247" Type="http://schemas.openxmlformats.org/officeDocument/2006/relationships/slide" Target="slides/slide199.xml"/><Relationship Id="rId107" Type="http://schemas.openxmlformats.org/officeDocument/2006/relationships/slide" Target="slides/slide59.xml"/><Relationship Id="rId268" Type="http://schemas.openxmlformats.org/officeDocument/2006/relationships/slide" Target="slides/slide220.xml"/><Relationship Id="rId289" Type="http://schemas.openxmlformats.org/officeDocument/2006/relationships/slide" Target="slides/slide241.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 Target="slides/slide5.xml"/><Relationship Id="rId74" Type="http://schemas.openxmlformats.org/officeDocument/2006/relationships/slide" Target="slides/slide26.xml"/><Relationship Id="rId128" Type="http://schemas.openxmlformats.org/officeDocument/2006/relationships/slide" Target="slides/slide80.xml"/><Relationship Id="rId149" Type="http://schemas.openxmlformats.org/officeDocument/2006/relationships/slide" Target="slides/slide101.xml"/><Relationship Id="rId5" Type="http://schemas.openxmlformats.org/officeDocument/2006/relationships/slideMaster" Target="slideMasters/slideMaster5.xml"/><Relationship Id="rId95" Type="http://schemas.openxmlformats.org/officeDocument/2006/relationships/slide" Target="slides/slide47.xml"/><Relationship Id="rId160" Type="http://schemas.openxmlformats.org/officeDocument/2006/relationships/slide" Target="slides/slide112.xml"/><Relationship Id="rId181" Type="http://schemas.openxmlformats.org/officeDocument/2006/relationships/slide" Target="slides/slide133.xml"/><Relationship Id="rId216" Type="http://schemas.openxmlformats.org/officeDocument/2006/relationships/slide" Target="slides/slide168.xml"/><Relationship Id="rId237" Type="http://schemas.openxmlformats.org/officeDocument/2006/relationships/slide" Target="slides/slide189.xml"/><Relationship Id="rId258" Type="http://schemas.openxmlformats.org/officeDocument/2006/relationships/slide" Target="slides/slide210.xml"/><Relationship Id="rId279" Type="http://schemas.openxmlformats.org/officeDocument/2006/relationships/slide" Target="slides/slide231.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16.xml"/><Relationship Id="rId118" Type="http://schemas.openxmlformats.org/officeDocument/2006/relationships/slide" Target="slides/slide70.xml"/><Relationship Id="rId139" Type="http://schemas.openxmlformats.org/officeDocument/2006/relationships/slide" Target="slides/slide91.xml"/><Relationship Id="rId290" Type="http://schemas.openxmlformats.org/officeDocument/2006/relationships/slide" Target="slides/slide242.xml"/><Relationship Id="rId304" Type="http://schemas.openxmlformats.org/officeDocument/2006/relationships/tableStyles" Target="tableStyles.xml"/><Relationship Id="rId85" Type="http://schemas.openxmlformats.org/officeDocument/2006/relationships/slide" Target="slides/slide37.xml"/><Relationship Id="rId150" Type="http://schemas.openxmlformats.org/officeDocument/2006/relationships/slide" Target="slides/slide102.xml"/><Relationship Id="rId171" Type="http://schemas.openxmlformats.org/officeDocument/2006/relationships/slide" Target="slides/slide123.xml"/><Relationship Id="rId192" Type="http://schemas.openxmlformats.org/officeDocument/2006/relationships/slide" Target="slides/slide144.xml"/><Relationship Id="rId206" Type="http://schemas.openxmlformats.org/officeDocument/2006/relationships/slide" Target="slides/slide158.xml"/><Relationship Id="rId227" Type="http://schemas.openxmlformats.org/officeDocument/2006/relationships/slide" Target="slides/slide179.xml"/><Relationship Id="rId248" Type="http://schemas.openxmlformats.org/officeDocument/2006/relationships/slide" Target="slides/slide200.xml"/><Relationship Id="rId269" Type="http://schemas.openxmlformats.org/officeDocument/2006/relationships/slide" Target="slides/slide221.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60.xml"/><Relationship Id="rId129" Type="http://schemas.openxmlformats.org/officeDocument/2006/relationships/slide" Target="slides/slide81.xml"/><Relationship Id="rId280" Type="http://schemas.openxmlformats.org/officeDocument/2006/relationships/slide" Target="slides/slide232.xml"/><Relationship Id="rId54" Type="http://schemas.openxmlformats.org/officeDocument/2006/relationships/slide" Target="slides/slide6.xml"/><Relationship Id="rId75" Type="http://schemas.openxmlformats.org/officeDocument/2006/relationships/slide" Target="slides/slide27.xml"/><Relationship Id="rId96" Type="http://schemas.openxmlformats.org/officeDocument/2006/relationships/slide" Target="slides/slide48.xml"/><Relationship Id="rId140" Type="http://schemas.openxmlformats.org/officeDocument/2006/relationships/slide" Target="slides/slide92.xml"/><Relationship Id="rId161" Type="http://schemas.openxmlformats.org/officeDocument/2006/relationships/slide" Target="slides/slide113.xml"/><Relationship Id="rId182" Type="http://schemas.openxmlformats.org/officeDocument/2006/relationships/slide" Target="slides/slide134.xml"/><Relationship Id="rId217" Type="http://schemas.openxmlformats.org/officeDocument/2006/relationships/slide" Target="slides/slide169.xml"/><Relationship Id="rId6" Type="http://schemas.openxmlformats.org/officeDocument/2006/relationships/slideMaster" Target="slideMasters/slideMaster6.xml"/><Relationship Id="rId238" Type="http://schemas.openxmlformats.org/officeDocument/2006/relationships/slide" Target="slides/slide190.xml"/><Relationship Id="rId259" Type="http://schemas.openxmlformats.org/officeDocument/2006/relationships/slide" Target="slides/slide211.xml"/><Relationship Id="rId23" Type="http://schemas.openxmlformats.org/officeDocument/2006/relationships/slideMaster" Target="slideMasters/slideMaster23.xml"/><Relationship Id="rId119" Type="http://schemas.openxmlformats.org/officeDocument/2006/relationships/slide" Target="slides/slide71.xml"/><Relationship Id="rId270" Type="http://schemas.openxmlformats.org/officeDocument/2006/relationships/slide" Target="slides/slide222.xml"/><Relationship Id="rId291" Type="http://schemas.openxmlformats.org/officeDocument/2006/relationships/slide" Target="slides/slide243.xml"/><Relationship Id="rId44" Type="http://schemas.openxmlformats.org/officeDocument/2006/relationships/slideMaster" Target="slideMasters/slideMaster44.xml"/><Relationship Id="rId65" Type="http://schemas.openxmlformats.org/officeDocument/2006/relationships/slide" Target="slides/slide17.xml"/><Relationship Id="rId86" Type="http://schemas.openxmlformats.org/officeDocument/2006/relationships/slide" Target="slides/slide38.xml"/><Relationship Id="rId130" Type="http://schemas.openxmlformats.org/officeDocument/2006/relationships/slide" Target="slides/slide82.xml"/><Relationship Id="rId151" Type="http://schemas.openxmlformats.org/officeDocument/2006/relationships/slide" Target="slides/slide103.xml"/><Relationship Id="rId172" Type="http://schemas.openxmlformats.org/officeDocument/2006/relationships/slide" Target="slides/slide124.xml"/><Relationship Id="rId193" Type="http://schemas.openxmlformats.org/officeDocument/2006/relationships/slide" Target="slides/slide145.xml"/><Relationship Id="rId207" Type="http://schemas.openxmlformats.org/officeDocument/2006/relationships/slide" Target="slides/slide159.xml"/><Relationship Id="rId228" Type="http://schemas.openxmlformats.org/officeDocument/2006/relationships/slide" Target="slides/slide180.xml"/><Relationship Id="rId249" Type="http://schemas.openxmlformats.org/officeDocument/2006/relationships/slide" Target="slides/slide201.xml"/><Relationship Id="rId13" Type="http://schemas.openxmlformats.org/officeDocument/2006/relationships/slideMaster" Target="slideMasters/slideMaster13.xml"/><Relationship Id="rId109" Type="http://schemas.openxmlformats.org/officeDocument/2006/relationships/slide" Target="slides/slide61.xml"/><Relationship Id="rId260" Type="http://schemas.openxmlformats.org/officeDocument/2006/relationships/slide" Target="slides/slide212.xml"/><Relationship Id="rId281" Type="http://schemas.openxmlformats.org/officeDocument/2006/relationships/slide" Target="slides/slide233.xml"/><Relationship Id="rId34" Type="http://schemas.openxmlformats.org/officeDocument/2006/relationships/slideMaster" Target="slideMasters/slideMaster34.xml"/><Relationship Id="rId55" Type="http://schemas.openxmlformats.org/officeDocument/2006/relationships/slide" Target="slides/slide7.xml"/><Relationship Id="rId76" Type="http://schemas.openxmlformats.org/officeDocument/2006/relationships/slide" Target="slides/slide28.xml"/><Relationship Id="rId97" Type="http://schemas.openxmlformats.org/officeDocument/2006/relationships/slide" Target="slides/slide49.xml"/><Relationship Id="rId120" Type="http://schemas.openxmlformats.org/officeDocument/2006/relationships/slide" Target="slides/slide72.xml"/><Relationship Id="rId141" Type="http://schemas.openxmlformats.org/officeDocument/2006/relationships/slide" Target="slides/slide93.xml"/><Relationship Id="rId7" Type="http://schemas.openxmlformats.org/officeDocument/2006/relationships/slideMaster" Target="slideMasters/slideMaster7.xml"/><Relationship Id="rId162" Type="http://schemas.openxmlformats.org/officeDocument/2006/relationships/slide" Target="slides/slide114.xml"/><Relationship Id="rId183" Type="http://schemas.openxmlformats.org/officeDocument/2006/relationships/slide" Target="slides/slide135.xml"/><Relationship Id="rId218" Type="http://schemas.openxmlformats.org/officeDocument/2006/relationships/slide" Target="slides/slide170.xml"/><Relationship Id="rId239" Type="http://schemas.openxmlformats.org/officeDocument/2006/relationships/slide" Target="slides/slide191.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0" Type="http://schemas.openxmlformats.org/officeDocument/2006/relationships/slide" Target="slides/slide202.xml"/><Relationship Id="rId255" Type="http://schemas.openxmlformats.org/officeDocument/2006/relationships/slide" Target="slides/slide207.xml"/><Relationship Id="rId271" Type="http://schemas.openxmlformats.org/officeDocument/2006/relationships/slide" Target="slides/slide223.xml"/><Relationship Id="rId276" Type="http://schemas.openxmlformats.org/officeDocument/2006/relationships/slide" Target="slides/slide228.xml"/><Relationship Id="rId292" Type="http://schemas.openxmlformats.org/officeDocument/2006/relationships/slide" Target="slides/slide244.xml"/><Relationship Id="rId297" Type="http://schemas.openxmlformats.org/officeDocument/2006/relationships/slide" Target="slides/slide249.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Master" Target="slideMasters/slideMaster45.xml"/><Relationship Id="rId66" Type="http://schemas.openxmlformats.org/officeDocument/2006/relationships/slide" Target="slides/slide18.xml"/><Relationship Id="rId87" Type="http://schemas.openxmlformats.org/officeDocument/2006/relationships/slide" Target="slides/slide39.xml"/><Relationship Id="rId110" Type="http://schemas.openxmlformats.org/officeDocument/2006/relationships/slide" Target="slides/slide62.xml"/><Relationship Id="rId115" Type="http://schemas.openxmlformats.org/officeDocument/2006/relationships/slide" Target="slides/slide67.xml"/><Relationship Id="rId131" Type="http://schemas.openxmlformats.org/officeDocument/2006/relationships/slide" Target="slides/slide83.xml"/><Relationship Id="rId136" Type="http://schemas.openxmlformats.org/officeDocument/2006/relationships/slide" Target="slides/slide88.xml"/><Relationship Id="rId157" Type="http://schemas.openxmlformats.org/officeDocument/2006/relationships/slide" Target="slides/slide109.xml"/><Relationship Id="rId178" Type="http://schemas.openxmlformats.org/officeDocument/2006/relationships/slide" Target="slides/slide130.xml"/><Relationship Id="rId301" Type="http://schemas.openxmlformats.org/officeDocument/2006/relationships/presProps" Target="presProps.xml"/><Relationship Id="rId61" Type="http://schemas.openxmlformats.org/officeDocument/2006/relationships/slide" Target="slides/slide13.xml"/><Relationship Id="rId82" Type="http://schemas.openxmlformats.org/officeDocument/2006/relationships/slide" Target="slides/slide34.xml"/><Relationship Id="rId152" Type="http://schemas.openxmlformats.org/officeDocument/2006/relationships/slide" Target="slides/slide104.xml"/><Relationship Id="rId173" Type="http://schemas.openxmlformats.org/officeDocument/2006/relationships/slide" Target="slides/slide125.xml"/><Relationship Id="rId194" Type="http://schemas.openxmlformats.org/officeDocument/2006/relationships/slide" Target="slides/slide146.xml"/><Relationship Id="rId199" Type="http://schemas.openxmlformats.org/officeDocument/2006/relationships/slide" Target="slides/slide151.xml"/><Relationship Id="rId203" Type="http://schemas.openxmlformats.org/officeDocument/2006/relationships/slide" Target="slides/slide155.xml"/><Relationship Id="rId208" Type="http://schemas.openxmlformats.org/officeDocument/2006/relationships/slide" Target="slides/slide160.xml"/><Relationship Id="rId229" Type="http://schemas.openxmlformats.org/officeDocument/2006/relationships/slide" Target="slides/slide181.xml"/><Relationship Id="rId19" Type="http://schemas.openxmlformats.org/officeDocument/2006/relationships/slideMaster" Target="slideMasters/slideMaster19.xml"/><Relationship Id="rId224" Type="http://schemas.openxmlformats.org/officeDocument/2006/relationships/slide" Target="slides/slide176.xml"/><Relationship Id="rId240" Type="http://schemas.openxmlformats.org/officeDocument/2006/relationships/slide" Target="slides/slide192.xml"/><Relationship Id="rId245" Type="http://schemas.openxmlformats.org/officeDocument/2006/relationships/slide" Target="slides/slide197.xml"/><Relationship Id="rId261" Type="http://schemas.openxmlformats.org/officeDocument/2006/relationships/slide" Target="slides/slide213.xml"/><Relationship Id="rId266" Type="http://schemas.openxmlformats.org/officeDocument/2006/relationships/slide" Target="slides/slide218.xml"/><Relationship Id="rId287" Type="http://schemas.openxmlformats.org/officeDocument/2006/relationships/slide" Target="slides/slide23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8.xml"/><Relationship Id="rId77" Type="http://schemas.openxmlformats.org/officeDocument/2006/relationships/slide" Target="slides/slide29.xml"/><Relationship Id="rId100" Type="http://schemas.openxmlformats.org/officeDocument/2006/relationships/slide" Target="slides/slide52.xml"/><Relationship Id="rId105" Type="http://schemas.openxmlformats.org/officeDocument/2006/relationships/slide" Target="slides/slide57.xml"/><Relationship Id="rId126" Type="http://schemas.openxmlformats.org/officeDocument/2006/relationships/slide" Target="slides/slide78.xml"/><Relationship Id="rId147" Type="http://schemas.openxmlformats.org/officeDocument/2006/relationships/slide" Target="slides/slide99.xml"/><Relationship Id="rId168" Type="http://schemas.openxmlformats.org/officeDocument/2006/relationships/slide" Target="slides/slide120.xml"/><Relationship Id="rId282" Type="http://schemas.openxmlformats.org/officeDocument/2006/relationships/slide" Target="slides/slide234.xml"/><Relationship Id="rId8" Type="http://schemas.openxmlformats.org/officeDocument/2006/relationships/slideMaster" Target="slideMasters/slideMaster8.xml"/><Relationship Id="rId51" Type="http://schemas.openxmlformats.org/officeDocument/2006/relationships/slide" Target="slides/slide3.xml"/><Relationship Id="rId72" Type="http://schemas.openxmlformats.org/officeDocument/2006/relationships/slide" Target="slides/slide24.xml"/><Relationship Id="rId93" Type="http://schemas.openxmlformats.org/officeDocument/2006/relationships/slide" Target="slides/slide45.xml"/><Relationship Id="rId98" Type="http://schemas.openxmlformats.org/officeDocument/2006/relationships/slide" Target="slides/slide50.xml"/><Relationship Id="rId121" Type="http://schemas.openxmlformats.org/officeDocument/2006/relationships/slide" Target="slides/slide73.xml"/><Relationship Id="rId142" Type="http://schemas.openxmlformats.org/officeDocument/2006/relationships/slide" Target="slides/slide94.xml"/><Relationship Id="rId163" Type="http://schemas.openxmlformats.org/officeDocument/2006/relationships/slide" Target="slides/slide115.xml"/><Relationship Id="rId184" Type="http://schemas.openxmlformats.org/officeDocument/2006/relationships/slide" Target="slides/slide136.xml"/><Relationship Id="rId189" Type="http://schemas.openxmlformats.org/officeDocument/2006/relationships/slide" Target="slides/slide141.xml"/><Relationship Id="rId219" Type="http://schemas.openxmlformats.org/officeDocument/2006/relationships/slide" Target="slides/slide171.xml"/><Relationship Id="rId3" Type="http://schemas.openxmlformats.org/officeDocument/2006/relationships/slideMaster" Target="slideMasters/slideMaster3.xml"/><Relationship Id="rId214" Type="http://schemas.openxmlformats.org/officeDocument/2006/relationships/slide" Target="slides/slide166.xml"/><Relationship Id="rId230" Type="http://schemas.openxmlformats.org/officeDocument/2006/relationships/slide" Target="slides/slide182.xml"/><Relationship Id="rId235" Type="http://schemas.openxmlformats.org/officeDocument/2006/relationships/slide" Target="slides/slide187.xml"/><Relationship Id="rId251" Type="http://schemas.openxmlformats.org/officeDocument/2006/relationships/slide" Target="slides/slide203.xml"/><Relationship Id="rId256" Type="http://schemas.openxmlformats.org/officeDocument/2006/relationships/slide" Target="slides/slide208.xml"/><Relationship Id="rId277" Type="http://schemas.openxmlformats.org/officeDocument/2006/relationships/slide" Target="slides/slide229.xml"/><Relationship Id="rId298" Type="http://schemas.openxmlformats.org/officeDocument/2006/relationships/slide" Target="slides/slide250.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19.xml"/><Relationship Id="rId116" Type="http://schemas.openxmlformats.org/officeDocument/2006/relationships/slide" Target="slides/slide68.xml"/><Relationship Id="rId137" Type="http://schemas.openxmlformats.org/officeDocument/2006/relationships/slide" Target="slides/slide89.xml"/><Relationship Id="rId158" Type="http://schemas.openxmlformats.org/officeDocument/2006/relationships/slide" Target="slides/slide110.xml"/><Relationship Id="rId272" Type="http://schemas.openxmlformats.org/officeDocument/2006/relationships/slide" Target="slides/slide224.xml"/><Relationship Id="rId293" Type="http://schemas.openxmlformats.org/officeDocument/2006/relationships/slide" Target="slides/slide245.xml"/><Relationship Id="rId302" Type="http://schemas.openxmlformats.org/officeDocument/2006/relationships/viewProps" Target="viewProps.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4.xml"/><Relationship Id="rId83" Type="http://schemas.openxmlformats.org/officeDocument/2006/relationships/slide" Target="slides/slide35.xml"/><Relationship Id="rId88" Type="http://schemas.openxmlformats.org/officeDocument/2006/relationships/slide" Target="slides/slide40.xml"/><Relationship Id="rId111" Type="http://schemas.openxmlformats.org/officeDocument/2006/relationships/slide" Target="slides/slide63.xml"/><Relationship Id="rId132" Type="http://schemas.openxmlformats.org/officeDocument/2006/relationships/slide" Target="slides/slide84.xml"/><Relationship Id="rId153" Type="http://schemas.openxmlformats.org/officeDocument/2006/relationships/slide" Target="slides/slide105.xml"/><Relationship Id="rId174" Type="http://schemas.openxmlformats.org/officeDocument/2006/relationships/slide" Target="slides/slide126.xml"/><Relationship Id="rId179" Type="http://schemas.openxmlformats.org/officeDocument/2006/relationships/slide" Target="slides/slide131.xml"/><Relationship Id="rId195" Type="http://schemas.openxmlformats.org/officeDocument/2006/relationships/slide" Target="slides/slide147.xml"/><Relationship Id="rId209" Type="http://schemas.openxmlformats.org/officeDocument/2006/relationships/slide" Target="slides/slide161.xml"/><Relationship Id="rId190" Type="http://schemas.openxmlformats.org/officeDocument/2006/relationships/slide" Target="slides/slide142.xml"/><Relationship Id="rId204" Type="http://schemas.openxmlformats.org/officeDocument/2006/relationships/slide" Target="slides/slide156.xml"/><Relationship Id="rId220" Type="http://schemas.openxmlformats.org/officeDocument/2006/relationships/slide" Target="slides/slide172.xml"/><Relationship Id="rId225" Type="http://schemas.openxmlformats.org/officeDocument/2006/relationships/slide" Target="slides/slide177.xml"/><Relationship Id="rId241" Type="http://schemas.openxmlformats.org/officeDocument/2006/relationships/slide" Target="slides/slide193.xml"/><Relationship Id="rId246" Type="http://schemas.openxmlformats.org/officeDocument/2006/relationships/slide" Target="slides/slide198.xml"/><Relationship Id="rId267" Type="http://schemas.openxmlformats.org/officeDocument/2006/relationships/slide" Target="slides/slide219.xml"/><Relationship Id="rId288" Type="http://schemas.openxmlformats.org/officeDocument/2006/relationships/slide" Target="slides/slide240.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9.xml"/><Relationship Id="rId106" Type="http://schemas.openxmlformats.org/officeDocument/2006/relationships/slide" Target="slides/slide58.xml"/><Relationship Id="rId127" Type="http://schemas.openxmlformats.org/officeDocument/2006/relationships/slide" Target="slides/slide79.xml"/><Relationship Id="rId262" Type="http://schemas.openxmlformats.org/officeDocument/2006/relationships/slide" Target="slides/slide214.xml"/><Relationship Id="rId283" Type="http://schemas.openxmlformats.org/officeDocument/2006/relationships/slide" Target="slides/slide235.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4.xml"/><Relationship Id="rId73" Type="http://schemas.openxmlformats.org/officeDocument/2006/relationships/slide" Target="slides/slide25.xml"/><Relationship Id="rId78" Type="http://schemas.openxmlformats.org/officeDocument/2006/relationships/slide" Target="slides/slide30.xml"/><Relationship Id="rId94" Type="http://schemas.openxmlformats.org/officeDocument/2006/relationships/slide" Target="slides/slide46.xml"/><Relationship Id="rId99" Type="http://schemas.openxmlformats.org/officeDocument/2006/relationships/slide" Target="slides/slide51.xml"/><Relationship Id="rId101" Type="http://schemas.openxmlformats.org/officeDocument/2006/relationships/slide" Target="slides/slide53.xml"/><Relationship Id="rId122" Type="http://schemas.openxmlformats.org/officeDocument/2006/relationships/slide" Target="slides/slide74.xml"/><Relationship Id="rId143" Type="http://schemas.openxmlformats.org/officeDocument/2006/relationships/slide" Target="slides/slide95.xml"/><Relationship Id="rId148" Type="http://schemas.openxmlformats.org/officeDocument/2006/relationships/slide" Target="slides/slide100.xml"/><Relationship Id="rId164" Type="http://schemas.openxmlformats.org/officeDocument/2006/relationships/slide" Target="slides/slide116.xml"/><Relationship Id="rId169" Type="http://schemas.openxmlformats.org/officeDocument/2006/relationships/slide" Target="slides/slide121.xml"/><Relationship Id="rId185" Type="http://schemas.openxmlformats.org/officeDocument/2006/relationships/slide" Target="slides/slide137.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32.xml"/><Relationship Id="rId210" Type="http://schemas.openxmlformats.org/officeDocument/2006/relationships/slide" Target="slides/slide162.xml"/><Relationship Id="rId215" Type="http://schemas.openxmlformats.org/officeDocument/2006/relationships/slide" Target="slides/slide167.xml"/><Relationship Id="rId236" Type="http://schemas.openxmlformats.org/officeDocument/2006/relationships/slide" Target="slides/slide188.xml"/><Relationship Id="rId257" Type="http://schemas.openxmlformats.org/officeDocument/2006/relationships/slide" Target="slides/slide209.xml"/><Relationship Id="rId278" Type="http://schemas.openxmlformats.org/officeDocument/2006/relationships/slide" Target="slides/slide230.xml"/><Relationship Id="rId26" Type="http://schemas.openxmlformats.org/officeDocument/2006/relationships/slideMaster" Target="slideMasters/slideMaster26.xml"/><Relationship Id="rId231" Type="http://schemas.openxmlformats.org/officeDocument/2006/relationships/slide" Target="slides/slide183.xml"/><Relationship Id="rId252" Type="http://schemas.openxmlformats.org/officeDocument/2006/relationships/slide" Target="slides/slide204.xml"/><Relationship Id="rId273" Type="http://schemas.openxmlformats.org/officeDocument/2006/relationships/slide" Target="slides/slide225.xml"/><Relationship Id="rId294" Type="http://schemas.openxmlformats.org/officeDocument/2006/relationships/slide" Target="slides/slide246.xml"/><Relationship Id="rId47" Type="http://schemas.openxmlformats.org/officeDocument/2006/relationships/slideMaster" Target="slideMasters/slideMaster47.xml"/><Relationship Id="rId68" Type="http://schemas.openxmlformats.org/officeDocument/2006/relationships/slide" Target="slides/slide20.xml"/><Relationship Id="rId89" Type="http://schemas.openxmlformats.org/officeDocument/2006/relationships/slide" Target="slides/slide41.xml"/><Relationship Id="rId112" Type="http://schemas.openxmlformats.org/officeDocument/2006/relationships/slide" Target="slides/slide64.xml"/><Relationship Id="rId133" Type="http://schemas.openxmlformats.org/officeDocument/2006/relationships/slide" Target="slides/slide85.xml"/><Relationship Id="rId154" Type="http://schemas.openxmlformats.org/officeDocument/2006/relationships/slide" Target="slides/slide106.xml"/><Relationship Id="rId175" Type="http://schemas.openxmlformats.org/officeDocument/2006/relationships/slide" Target="slides/slide127.xml"/><Relationship Id="rId196" Type="http://schemas.openxmlformats.org/officeDocument/2006/relationships/slide" Target="slides/slide148.xml"/><Relationship Id="rId200" Type="http://schemas.openxmlformats.org/officeDocument/2006/relationships/slide" Target="slides/slide152.xml"/><Relationship Id="rId16" Type="http://schemas.openxmlformats.org/officeDocument/2006/relationships/slideMaster" Target="slideMasters/slideMaster16.xml"/><Relationship Id="rId221" Type="http://schemas.openxmlformats.org/officeDocument/2006/relationships/slide" Target="slides/slide173.xml"/><Relationship Id="rId242" Type="http://schemas.openxmlformats.org/officeDocument/2006/relationships/slide" Target="slides/slide194.xml"/><Relationship Id="rId263" Type="http://schemas.openxmlformats.org/officeDocument/2006/relationships/slide" Target="slides/slide215.xml"/><Relationship Id="rId284" Type="http://schemas.openxmlformats.org/officeDocument/2006/relationships/slide" Target="slides/slide236.xml"/><Relationship Id="rId37" Type="http://schemas.openxmlformats.org/officeDocument/2006/relationships/slideMaster" Target="slideMasters/slideMaster37.xml"/><Relationship Id="rId58" Type="http://schemas.openxmlformats.org/officeDocument/2006/relationships/slide" Target="slides/slide10.xml"/><Relationship Id="rId79" Type="http://schemas.openxmlformats.org/officeDocument/2006/relationships/slide" Target="slides/slide31.xml"/><Relationship Id="rId102" Type="http://schemas.openxmlformats.org/officeDocument/2006/relationships/slide" Target="slides/slide54.xml"/><Relationship Id="rId123" Type="http://schemas.openxmlformats.org/officeDocument/2006/relationships/slide" Target="slides/slide75.xml"/><Relationship Id="rId144" Type="http://schemas.openxmlformats.org/officeDocument/2006/relationships/slide" Target="slides/slide96.xml"/><Relationship Id="rId90" Type="http://schemas.openxmlformats.org/officeDocument/2006/relationships/slide" Target="slides/slide42.xml"/><Relationship Id="rId165" Type="http://schemas.openxmlformats.org/officeDocument/2006/relationships/slide" Target="slides/slide117.xml"/><Relationship Id="rId186" Type="http://schemas.openxmlformats.org/officeDocument/2006/relationships/slide" Target="slides/slide138.xml"/><Relationship Id="rId211" Type="http://schemas.openxmlformats.org/officeDocument/2006/relationships/slide" Target="slides/slide163.xml"/><Relationship Id="rId232" Type="http://schemas.openxmlformats.org/officeDocument/2006/relationships/slide" Target="slides/slide184.xml"/><Relationship Id="rId253" Type="http://schemas.openxmlformats.org/officeDocument/2006/relationships/slide" Target="slides/slide205.xml"/><Relationship Id="rId274" Type="http://schemas.openxmlformats.org/officeDocument/2006/relationships/slide" Target="slides/slide226.xml"/><Relationship Id="rId295" Type="http://schemas.openxmlformats.org/officeDocument/2006/relationships/slide" Target="slides/slide247.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21.xml"/><Relationship Id="rId113" Type="http://schemas.openxmlformats.org/officeDocument/2006/relationships/slide" Target="slides/slide65.xml"/><Relationship Id="rId134" Type="http://schemas.openxmlformats.org/officeDocument/2006/relationships/slide" Target="slides/slide86.xml"/><Relationship Id="rId80" Type="http://schemas.openxmlformats.org/officeDocument/2006/relationships/slide" Target="slides/slide32.xml"/><Relationship Id="rId155" Type="http://schemas.openxmlformats.org/officeDocument/2006/relationships/slide" Target="slides/slide107.xml"/><Relationship Id="rId176" Type="http://schemas.openxmlformats.org/officeDocument/2006/relationships/slide" Target="slides/slide128.xml"/><Relationship Id="rId197" Type="http://schemas.openxmlformats.org/officeDocument/2006/relationships/slide" Target="slides/slide149.xml"/><Relationship Id="rId201" Type="http://schemas.openxmlformats.org/officeDocument/2006/relationships/slide" Target="slides/slide153.xml"/><Relationship Id="rId222" Type="http://schemas.openxmlformats.org/officeDocument/2006/relationships/slide" Target="slides/slide174.xml"/><Relationship Id="rId243" Type="http://schemas.openxmlformats.org/officeDocument/2006/relationships/slide" Target="slides/slide195.xml"/><Relationship Id="rId264" Type="http://schemas.openxmlformats.org/officeDocument/2006/relationships/slide" Target="slides/slide216.xml"/><Relationship Id="rId285" Type="http://schemas.openxmlformats.org/officeDocument/2006/relationships/slide" Target="slides/slide237.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 Target="slides/slide11.xml"/><Relationship Id="rId103" Type="http://schemas.openxmlformats.org/officeDocument/2006/relationships/slide" Target="slides/slide55.xml"/><Relationship Id="rId124" Type="http://schemas.openxmlformats.org/officeDocument/2006/relationships/slide" Target="slides/slide76.xml"/><Relationship Id="rId70" Type="http://schemas.openxmlformats.org/officeDocument/2006/relationships/slide" Target="slides/slide22.xml"/><Relationship Id="rId91" Type="http://schemas.openxmlformats.org/officeDocument/2006/relationships/slide" Target="slides/slide43.xml"/><Relationship Id="rId145" Type="http://schemas.openxmlformats.org/officeDocument/2006/relationships/slide" Target="slides/slide97.xml"/><Relationship Id="rId166" Type="http://schemas.openxmlformats.org/officeDocument/2006/relationships/slide" Target="slides/slide118.xml"/><Relationship Id="rId187" Type="http://schemas.openxmlformats.org/officeDocument/2006/relationships/slide" Target="slides/slide139.xml"/><Relationship Id="rId1" Type="http://schemas.openxmlformats.org/officeDocument/2006/relationships/slideMaster" Target="slideMasters/slideMaster1.xml"/><Relationship Id="rId212" Type="http://schemas.openxmlformats.org/officeDocument/2006/relationships/slide" Target="slides/slide164.xml"/><Relationship Id="rId233" Type="http://schemas.openxmlformats.org/officeDocument/2006/relationships/slide" Target="slides/slide185.xml"/><Relationship Id="rId254" Type="http://schemas.openxmlformats.org/officeDocument/2006/relationships/slide" Target="slides/slide206.xml"/><Relationship Id="rId28" Type="http://schemas.openxmlformats.org/officeDocument/2006/relationships/slideMaster" Target="slideMasters/slideMaster28.xml"/><Relationship Id="rId49" Type="http://schemas.openxmlformats.org/officeDocument/2006/relationships/slide" Target="slides/slide1.xml"/><Relationship Id="rId114" Type="http://schemas.openxmlformats.org/officeDocument/2006/relationships/slide" Target="slides/slide66.xml"/><Relationship Id="rId275" Type="http://schemas.openxmlformats.org/officeDocument/2006/relationships/slide" Target="slides/slide227.xml"/><Relationship Id="rId296" Type="http://schemas.openxmlformats.org/officeDocument/2006/relationships/slide" Target="slides/slide248.xml"/><Relationship Id="rId300" Type="http://schemas.openxmlformats.org/officeDocument/2006/relationships/notesMaster" Target="notesMasters/notesMaster1.xml"/><Relationship Id="rId60" Type="http://schemas.openxmlformats.org/officeDocument/2006/relationships/slide" Target="slides/slide12.xml"/><Relationship Id="rId81" Type="http://schemas.openxmlformats.org/officeDocument/2006/relationships/slide" Target="slides/slide33.xml"/><Relationship Id="rId135" Type="http://schemas.openxmlformats.org/officeDocument/2006/relationships/slide" Target="slides/slide87.xml"/><Relationship Id="rId156" Type="http://schemas.openxmlformats.org/officeDocument/2006/relationships/slide" Target="slides/slide108.xml"/><Relationship Id="rId177" Type="http://schemas.openxmlformats.org/officeDocument/2006/relationships/slide" Target="slides/slide129.xml"/><Relationship Id="rId198" Type="http://schemas.openxmlformats.org/officeDocument/2006/relationships/slide" Target="slides/slide150.xml"/><Relationship Id="rId202" Type="http://schemas.openxmlformats.org/officeDocument/2006/relationships/slide" Target="slides/slide154.xml"/><Relationship Id="rId223" Type="http://schemas.openxmlformats.org/officeDocument/2006/relationships/slide" Target="slides/slide175.xml"/><Relationship Id="rId244" Type="http://schemas.openxmlformats.org/officeDocument/2006/relationships/slide" Target="slides/slide196.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265" Type="http://schemas.openxmlformats.org/officeDocument/2006/relationships/slide" Target="slides/slide217.xml"/><Relationship Id="rId286" Type="http://schemas.openxmlformats.org/officeDocument/2006/relationships/slide" Target="slides/slide238.xml"/><Relationship Id="rId50" Type="http://schemas.openxmlformats.org/officeDocument/2006/relationships/slide" Target="slides/slide2.xml"/><Relationship Id="rId104" Type="http://schemas.openxmlformats.org/officeDocument/2006/relationships/slide" Target="slides/slide56.xml"/><Relationship Id="rId125" Type="http://schemas.openxmlformats.org/officeDocument/2006/relationships/slide" Target="slides/slide77.xml"/><Relationship Id="rId146" Type="http://schemas.openxmlformats.org/officeDocument/2006/relationships/slide" Target="slides/slide98.xml"/><Relationship Id="rId167" Type="http://schemas.openxmlformats.org/officeDocument/2006/relationships/slide" Target="slides/slide119.xml"/><Relationship Id="rId188" Type="http://schemas.openxmlformats.org/officeDocument/2006/relationships/slide" Target="slides/slide140.xml"/><Relationship Id="rId71" Type="http://schemas.openxmlformats.org/officeDocument/2006/relationships/slide" Target="slides/slide23.xml"/><Relationship Id="rId92" Type="http://schemas.openxmlformats.org/officeDocument/2006/relationships/slide" Target="slides/slide44.xml"/><Relationship Id="rId213" Type="http://schemas.openxmlformats.org/officeDocument/2006/relationships/slide" Target="slides/slide165.xml"/><Relationship Id="rId234" Type="http://schemas.openxmlformats.org/officeDocument/2006/relationships/slide" Target="slides/slide18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0" dirty="0" err="1">
              <a:solidFill>
                <a:srgbClr val="F8F8F8"/>
              </a:solidFill>
              <a:latin typeface="+mj-lt"/>
            </a:rPr>
            <a:t>Triết</a:t>
          </a:r>
          <a:r>
            <a:rPr lang="en-US" sz="2800" b="0" dirty="0">
              <a:solidFill>
                <a:srgbClr val="F8F8F8"/>
              </a:solidFill>
              <a:latin typeface="+mj-lt"/>
            </a:rPr>
            <a:t> </a:t>
          </a:r>
          <a:r>
            <a:rPr lang="en-US" sz="2800" b="0" dirty="0" err="1">
              <a:solidFill>
                <a:srgbClr val="F8F8F8"/>
              </a:solidFill>
              <a:latin typeface="+mj-lt"/>
            </a:rPr>
            <a:t>học</a:t>
          </a:r>
          <a:endParaRPr lang="en-US" sz="2800" b="0" dirty="0">
            <a:solidFill>
              <a:srgbClr val="F8F8F8"/>
            </a:solidFill>
            <a:latin typeface="+mj-lt"/>
          </a:endParaRPr>
        </a:p>
        <a:p>
          <a:r>
            <a:rPr lang="en-US" sz="2800" b="0" dirty="0" err="1">
              <a:solidFill>
                <a:srgbClr val="F8F8F8"/>
              </a:solidFill>
              <a:latin typeface="+mj-lt"/>
            </a:rPr>
            <a:t>Mác</a:t>
          </a:r>
          <a:r>
            <a:rPr lang="en-US" sz="2800" b="0" dirty="0">
              <a:solidFill>
                <a:srgbClr val="F8F8F8"/>
              </a:solidFill>
              <a:latin typeface="+mj-lt"/>
            </a:rPr>
            <a:t> - </a:t>
          </a:r>
          <a:r>
            <a:rPr lang="en-US" sz="2800" b="0" dirty="0" err="1">
              <a:solidFill>
                <a:srgbClr val="F8F8F8"/>
              </a:solidFill>
              <a:latin typeface="+mj-lt"/>
            </a:rPr>
            <a:t>Lênin</a:t>
          </a:r>
          <a:endParaRPr lang="en-US" sz="2800" b="0" dirty="0">
            <a:latin typeface="+mj-lt"/>
          </a:endParaRPr>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lnSpc>
              <a:spcPct val="100000"/>
            </a:lnSpc>
          </a:pPr>
          <a:r>
            <a:rPr lang="en-US" sz="2000" dirty="0">
              <a:solidFill>
                <a:srgbClr val="0000CC"/>
              </a:solidFill>
            </a:rPr>
            <a:t>B</a:t>
          </a:r>
          <a:r>
            <a:rPr lang="vi-VN" sz="2000" dirty="0">
              <a:solidFill>
                <a:srgbClr val="0000CC"/>
              </a:solidFill>
              <a:latin typeface="Arial" panose="020B0604020202020204" pitchFamily="34" charset="0"/>
              <a:cs typeface="Arial" panose="020B0604020202020204" pitchFamily="34" charset="0"/>
            </a:rPr>
            <a:t>ao gồm </a:t>
          </a:r>
          <a:r>
            <a:rPr lang="vi-VN" sz="2000" b="1" u="sng" dirty="0">
              <a:solidFill>
                <a:srgbClr val="D60093"/>
              </a:solidFill>
              <a:latin typeface="Arial" panose="020B0604020202020204" pitchFamily="34" charset="0"/>
              <a:cs typeface="Arial" panose="020B0604020202020204" pitchFamily="34" charset="0"/>
            </a:rPr>
            <a:t>chủ nghĩa duy vật biện chứng</a:t>
          </a:r>
          <a:r>
            <a:rPr lang="vi-VN" sz="2000" dirty="0">
              <a:solidFill>
                <a:srgbClr val="D60093"/>
              </a:solidFill>
              <a:latin typeface="Arial" panose="020B0604020202020204" pitchFamily="34" charset="0"/>
              <a:cs typeface="Arial" panose="020B0604020202020204" pitchFamily="34" charset="0"/>
            </a:rPr>
            <a:t> </a:t>
          </a:r>
          <a:r>
            <a:rPr lang="vi-VN" sz="2000" dirty="0">
              <a:solidFill>
                <a:srgbClr val="0000CC"/>
              </a:solidFill>
              <a:latin typeface="Arial" panose="020B0604020202020204" pitchFamily="34" charset="0"/>
              <a:cs typeface="Arial" panose="020B0604020202020204" pitchFamily="34" charset="0"/>
            </a:rPr>
            <a:t>và </a:t>
          </a:r>
          <a:r>
            <a:rPr lang="vi-VN" sz="2000" b="1" u="sng" dirty="0">
              <a:solidFill>
                <a:srgbClr val="D60093"/>
              </a:solidFill>
              <a:latin typeface="Arial" panose="020B0604020202020204" pitchFamily="34" charset="0"/>
              <a:cs typeface="Arial" panose="020B0604020202020204" pitchFamily="34" charset="0"/>
            </a:rPr>
            <a:t>chủ nghĩa duy vật lịch sử</a:t>
          </a:r>
          <a:endParaRPr lang="en-US" sz="2000" b="1" u="sng" dirty="0">
            <a:solidFill>
              <a:srgbClr val="D60093"/>
            </a:solidFill>
            <a:latin typeface="Arial" panose="020B0604020202020204" pitchFamily="34" charset="0"/>
            <a:cs typeface="Arial" panose="020B0604020202020204" pitchFamily="34" charset="0"/>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000" dirty="0">
              <a:solidFill>
                <a:srgbClr val="0000CC"/>
              </a:solidFill>
            </a:rPr>
            <a:t>L</a:t>
          </a:r>
          <a:r>
            <a:rPr lang="vi-VN" sz="2000" dirty="0">
              <a:solidFill>
                <a:srgbClr val="0000CC"/>
              </a:solidFill>
            </a:rPr>
            <a:t>à khoa học về những </a:t>
          </a:r>
          <a:r>
            <a:rPr lang="vi-VN" sz="2000" b="1" dirty="0">
              <a:solidFill>
                <a:srgbClr val="FF0000"/>
              </a:solidFill>
            </a:rPr>
            <a:t>quy luật</a:t>
          </a:r>
          <a:r>
            <a:rPr lang="vi-VN" sz="2000" dirty="0">
              <a:solidFill>
                <a:srgbClr val="0000CC"/>
              </a:solidFill>
            </a:rPr>
            <a:t> chung nhất của </a:t>
          </a:r>
          <a:r>
            <a:rPr lang="vi-VN" sz="2000" b="1" u="sng" dirty="0">
              <a:solidFill>
                <a:srgbClr val="660066"/>
              </a:solidFill>
            </a:rPr>
            <a:t>tự nhiên</a:t>
          </a:r>
          <a:r>
            <a:rPr lang="vi-VN" sz="2000" dirty="0">
              <a:solidFill>
                <a:srgbClr val="0000CC"/>
              </a:solidFill>
            </a:rPr>
            <a:t>, </a:t>
          </a:r>
          <a:r>
            <a:rPr lang="vi-VN" sz="2000" b="1" u="sng" dirty="0">
              <a:solidFill>
                <a:srgbClr val="660066"/>
              </a:solidFill>
            </a:rPr>
            <a:t>xã hội</a:t>
          </a:r>
          <a:r>
            <a:rPr lang="vi-VN" sz="2000" b="1" dirty="0">
              <a:solidFill>
                <a:srgbClr val="660066"/>
              </a:solidFill>
            </a:rPr>
            <a:t> </a:t>
          </a:r>
          <a:r>
            <a:rPr lang="vi-VN" sz="2000" dirty="0">
              <a:solidFill>
                <a:srgbClr val="0000CC"/>
              </a:solidFill>
            </a:rPr>
            <a:t>và </a:t>
          </a:r>
          <a:r>
            <a:rPr lang="vi-VN" sz="2000" b="1" u="sng" dirty="0">
              <a:solidFill>
                <a:srgbClr val="660066"/>
              </a:solidFill>
            </a:rPr>
            <a:t>tư duy</a:t>
          </a:r>
          <a:endParaRPr lang="en-US" sz="20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000" dirty="0">
              <a:solidFill>
                <a:srgbClr val="0000CC"/>
              </a:solidFill>
            </a:rPr>
            <a:t>Đ</a:t>
          </a:r>
          <a:r>
            <a:rPr lang="vi-VN" sz="2000" dirty="0">
              <a:solidFill>
                <a:srgbClr val="0000CC"/>
              </a:solidFill>
            </a:rPr>
            <a:t>em lại cho con người </a:t>
          </a:r>
          <a:r>
            <a:rPr lang="vi-VN" sz="2000" b="1" dirty="0">
              <a:solidFill>
                <a:srgbClr val="C00000"/>
              </a:solidFill>
            </a:rPr>
            <a:t>thế giới quan khoa học</a:t>
          </a:r>
          <a:r>
            <a:rPr lang="vi-VN" sz="2000" dirty="0">
              <a:solidFill>
                <a:srgbClr val="0000CC"/>
              </a:solidFill>
            </a:rPr>
            <a:t> và </a:t>
          </a:r>
          <a:r>
            <a:rPr lang="vi-VN" sz="2000" b="1" dirty="0">
              <a:solidFill>
                <a:srgbClr val="C00000"/>
              </a:solidFill>
            </a:rPr>
            <a:t>phương pháp luận </a:t>
          </a:r>
          <a:r>
            <a:rPr lang="vi-VN" sz="2000" dirty="0">
              <a:solidFill>
                <a:srgbClr val="0000CC"/>
              </a:solidFill>
            </a:rPr>
            <a:t>đúng đắn để </a:t>
          </a:r>
          <a:r>
            <a:rPr lang="vi-VN" sz="2000" b="1" u="sng" dirty="0">
              <a:solidFill>
                <a:srgbClr val="D60093"/>
              </a:solidFill>
            </a:rPr>
            <a:t>nhận thức</a:t>
          </a:r>
          <a:r>
            <a:rPr lang="vi-VN" sz="2000" dirty="0">
              <a:solidFill>
                <a:srgbClr val="D60093"/>
              </a:solidFill>
            </a:rPr>
            <a:t> </a:t>
          </a:r>
          <a:r>
            <a:rPr lang="vi-VN" sz="2000" dirty="0">
              <a:solidFill>
                <a:srgbClr val="0000CC"/>
              </a:solidFill>
            </a:rPr>
            <a:t>và </a:t>
          </a:r>
          <a:r>
            <a:rPr lang="vi-VN" sz="2000" b="1" u="sng" dirty="0">
              <a:solidFill>
                <a:srgbClr val="D60093"/>
              </a:solidFill>
            </a:rPr>
            <a:t>cải tạo</a:t>
          </a:r>
          <a:r>
            <a:rPr lang="vi-VN" sz="2000" dirty="0">
              <a:solidFill>
                <a:srgbClr val="0000CC"/>
              </a:solidFill>
            </a:rPr>
            <a:t> thế giới</a:t>
          </a:r>
          <a:endParaRPr lang="en-US" sz="20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pt>
    <dgm:pt modelId="{FE8330A4-7BB3-487D-80B8-88CFB8F7EDDA}" type="pres">
      <dgm:prSet presAssocID="{073AD901-0C10-4AA4-96FE-CCEF59E36933}" presName="Parent" presStyleLbl="node1" presStyleIdx="0" presStyleCnt="2" custScaleX="95317" custLinFactNeighborX="-10081" custLinFactNeighborY="671">
        <dgm:presLayoutVars>
          <dgm:chMax val="4"/>
          <dgm:chPref val="3"/>
        </dgm:presLayoutVars>
      </dgm:prSet>
      <dgm:spPr/>
    </dgm:pt>
    <dgm:pt modelId="{C4903F81-46F5-442A-A2AA-E1A2B022C7DF}" type="pres">
      <dgm:prSet presAssocID="{D075839E-A957-4782-922D-B213D89D9744}" presName="Accent" presStyleLbl="node1" presStyleIdx="1" presStyleCnt="2" custScaleX="68576" custLinFactNeighborX="-9252"/>
      <dgm:spPr>
        <a:solidFill>
          <a:srgbClr val="FF3300"/>
        </a:solidFill>
      </dgm:spPr>
    </dgm:pt>
    <dgm:pt modelId="{066DA549-CD24-4A94-9BA0-DB0C9E2FBB87}" type="pres">
      <dgm:prSet presAssocID="{D075839E-A957-4782-922D-B213D89D9744}" presName="Image1" presStyleLbl="fgImgPlace1" presStyleIdx="0" presStyleCnt="3" custScaleX="38173" custScaleY="42718" custLinFactNeighborX="-74023" custLinFactNeighborY="356"/>
      <dgm:spPr>
        <a:solidFill>
          <a:srgbClr val="33CC33"/>
        </a:solidFill>
      </dgm:spPr>
    </dgm:pt>
    <dgm:pt modelId="{2C27B982-9D80-4C0A-BA83-7D46D1697D0E}" type="pres">
      <dgm:prSet presAssocID="{D075839E-A957-4782-922D-B213D89D9744}" presName="Child1" presStyleLbl="revTx" presStyleIdx="0" presStyleCnt="3" custScaleX="257253" custLinFactNeighborX="5227" custLinFactNeighborY="6013">
        <dgm:presLayoutVars>
          <dgm:chMax val="0"/>
          <dgm:chPref val="0"/>
          <dgm:bulletEnabled val="1"/>
        </dgm:presLayoutVars>
      </dgm:prSet>
      <dgm:spPr/>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39150" custScaleY="42719" custLinFactNeighborX="-81769" custLinFactNeighborY="-8391"/>
      <dgm:spPr>
        <a:solidFill>
          <a:srgbClr val="D60093"/>
        </a:solidFill>
      </dgm:spPr>
    </dgm:pt>
    <dgm:pt modelId="{C58F067C-BDB8-470D-B392-484740C3C44A}" type="pres">
      <dgm:prSet presAssocID="{7F620D08-2CE6-4593-9810-2EE9CE5C2020}" presName="Child2" presStyleLbl="revTx" presStyleIdx="1" presStyleCnt="3" custScaleX="227118" custScaleY="74736" custLinFactNeighborX="-16352" custLinFactNeighborY="-265">
        <dgm:presLayoutVars>
          <dgm:chMax val="0"/>
          <dgm:chPref val="0"/>
          <dgm:bulletEnabled val="1"/>
        </dgm:presLayoutVars>
      </dgm:prSet>
      <dgm:spPr/>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8416" custScaleY="43205" custLinFactNeighborX="-62396" custLinFactNeighborY="-13731"/>
      <dgm:spPr>
        <a:solidFill>
          <a:srgbClr val="FF9900"/>
        </a:solidFill>
      </dgm:spPr>
    </dgm:pt>
    <dgm:pt modelId="{12E49E7C-C578-41FA-9D93-1E89E4BE1C37}" type="pres">
      <dgm:prSet presAssocID="{441AF097-C8E6-480C-B110-4104D8D9F72E}" presName="Child3" presStyleLbl="revTx" presStyleIdx="2" presStyleCnt="3" custScaleX="252857" custLinFactNeighborX="13182" custLinFactNeighborY="-2323">
        <dgm:presLayoutVars>
          <dgm:chMax val="0"/>
          <dgm:chPref val="0"/>
          <dgm:bulletEnabled val="1"/>
        </dgm:presLayoutVars>
      </dgm:prSet>
      <dgm:spPr/>
    </dgm:pt>
  </dgm:ptLst>
  <dgm:cxnLst>
    <dgm:cxn modelId="{5D610B70-47DB-4E8F-B531-CA07F6450927}" type="presOf" srcId="{073AD901-0C10-4AA4-96FE-CCEF59E36933}" destId="{FE8330A4-7BB3-487D-80B8-88CFB8F7EDDA}" srcOrd="0" destOrd="0" presId="urn:microsoft.com/office/officeart/2011/layout/RadialPictureList"/>
    <dgm:cxn modelId="{7AB48189-984D-4FF3-B936-7F5F8EA5C724}" type="presOf" srcId="{D075839E-A957-4782-922D-B213D89D9744}" destId="{2C27B982-9D80-4C0A-BA83-7D46D1697D0E}" srcOrd="0" destOrd="0" presId="urn:microsoft.com/office/officeart/2011/layout/RadialPictureList"/>
    <dgm:cxn modelId="{FE16CAD3-3BB2-4E02-82F9-28C146A7F3B2}" srcId="{073AD901-0C10-4AA4-96FE-CCEF59E36933}" destId="{441AF097-C8E6-480C-B110-4104D8D9F72E}" srcOrd="2" destOrd="0" parTransId="{05833B39-50AD-44EE-B613-94617D374B43}" sibTransId="{5181645E-08D5-41CD-AE13-A0B33AAA728B}"/>
    <dgm:cxn modelId="{1EBC0DD6-6592-46C6-A23E-CF73F2863B67}" type="presOf" srcId="{7F620D08-2CE6-4593-9810-2EE9CE5C2020}" destId="{C58F067C-BDB8-470D-B392-484740C3C44A}" srcOrd="0" destOrd="0" presId="urn:microsoft.com/office/officeart/2011/layout/RadialPictureList"/>
    <dgm:cxn modelId="{AEA9DBD9-D328-4CC3-BFF6-EFEAA406DA28}" srcId="{073AD901-0C10-4AA4-96FE-CCEF59E36933}" destId="{7F620D08-2CE6-4593-9810-2EE9CE5C2020}" srcOrd="1" destOrd="0" parTransId="{1DE000F7-EE94-4389-A432-34ACCF6D28AA}" sibTransId="{01DD5B0D-671D-4E4A-882F-1C02F74A04CF}"/>
    <dgm:cxn modelId="{149D39DB-E82B-4513-91E0-B6161C600F29}" type="presOf" srcId="{441AF097-C8E6-480C-B110-4104D8D9F72E}" destId="{12E49E7C-C578-41FA-9D93-1E89E4BE1C37}"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71827EEA-5040-4903-922D-DE94F7A32557}" srcId="{073AD901-0C10-4AA4-96FE-CCEF59E36933}" destId="{D075839E-A957-4782-922D-B213D89D9744}" srcOrd="0" destOrd="0" parTransId="{5959F9EE-5DC8-4A46-B2C9-0FCFAAB8F5B3}" sibTransId="{E7B1BCFA-4A78-415A-8C83-26118597AC86}"/>
    <dgm:cxn modelId="{B63D82F0-E84E-4DF5-9700-EDCFA5825BB6}" type="presOf" srcId="{852AA29C-74EE-4972-BFEC-9B304AA71072}" destId="{60E9E51D-C5B9-44D3-B2F6-8B489BCA30D0}" srcOrd="0" destOrd="0" presId="urn:microsoft.com/office/officeart/2011/layout/RadialPictureList"/>
    <dgm:cxn modelId="{639811A6-864B-453A-AEF9-4E1A64A311F8}" type="presParOf" srcId="{60E9E51D-C5B9-44D3-B2F6-8B489BCA30D0}" destId="{FE8330A4-7BB3-487D-80B8-88CFB8F7EDDA}" srcOrd="0" destOrd="0" presId="urn:microsoft.com/office/officeart/2011/layout/RadialPictureList"/>
    <dgm:cxn modelId="{5C40707B-81D1-4A62-A3A8-88F0094B610C}" type="presParOf" srcId="{60E9E51D-C5B9-44D3-B2F6-8B489BCA30D0}" destId="{C4903F81-46F5-442A-A2AA-E1A2B022C7DF}" srcOrd="1" destOrd="0" presId="urn:microsoft.com/office/officeart/2011/layout/RadialPictureList"/>
    <dgm:cxn modelId="{03079E29-DF48-47AD-A1FE-883AFF5765B7}" type="presParOf" srcId="{60E9E51D-C5B9-44D3-B2F6-8B489BCA30D0}" destId="{066DA549-CD24-4A94-9BA0-DB0C9E2FBB87}" srcOrd="2" destOrd="0" presId="urn:microsoft.com/office/officeart/2011/layout/RadialPictureList"/>
    <dgm:cxn modelId="{0F52E2BC-686E-482F-8557-37A595454547}" type="presParOf" srcId="{60E9E51D-C5B9-44D3-B2F6-8B489BCA30D0}" destId="{2C27B982-9D80-4C0A-BA83-7D46D1697D0E}" srcOrd="3" destOrd="0" presId="urn:microsoft.com/office/officeart/2011/layout/RadialPictureList"/>
    <dgm:cxn modelId="{47A74236-48C6-4011-A58B-2B8D8E443D7B}" type="presParOf" srcId="{60E9E51D-C5B9-44D3-B2F6-8B489BCA30D0}" destId="{30B4BE2A-1177-4E4D-B0BC-140DF60FFBD4}" srcOrd="4" destOrd="0" presId="urn:microsoft.com/office/officeart/2011/layout/RadialPictureList"/>
    <dgm:cxn modelId="{82029B02-B354-4053-9DB6-53A5E87BCE25}" type="presParOf" srcId="{30B4BE2A-1177-4E4D-B0BC-140DF60FFBD4}" destId="{0590E5DE-65AC-41A9-A140-011D5A1FA11F}" srcOrd="0" destOrd="0" presId="urn:microsoft.com/office/officeart/2011/layout/RadialPictureList"/>
    <dgm:cxn modelId="{74A7E184-669B-4FB3-951D-2C160B6ADF44}" type="presParOf" srcId="{60E9E51D-C5B9-44D3-B2F6-8B489BCA30D0}" destId="{C58F067C-BDB8-470D-B392-484740C3C44A}" srcOrd="5" destOrd="0" presId="urn:microsoft.com/office/officeart/2011/layout/RadialPictureList"/>
    <dgm:cxn modelId="{D168BD9B-8C56-48AE-99D9-CB0A37C209EB}" type="presParOf" srcId="{60E9E51D-C5B9-44D3-B2F6-8B489BCA30D0}" destId="{F908D13C-3FBE-4B66-A3D5-A224760AFA0F}" srcOrd="6" destOrd="0" presId="urn:microsoft.com/office/officeart/2011/layout/RadialPictureList"/>
    <dgm:cxn modelId="{E53C9E30-B0AA-4921-B2BA-3AEE80C6F0A0}" type="presParOf" srcId="{F908D13C-3FBE-4B66-A3D5-A224760AFA0F}" destId="{68F8DACF-3B50-4085-964B-B496557E9CAA}" srcOrd="0" destOrd="0" presId="urn:microsoft.com/office/officeart/2011/layout/RadialPictureList"/>
    <dgm:cxn modelId="{E70E32A2-7BFF-4136-855E-6FAB586C9AEF}"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custT="1"/>
      <dgm:spPr>
        <a:solidFill>
          <a:srgbClr val="FF9900"/>
        </a:solidFill>
      </dgm:spPr>
      <dgm:t>
        <a:bodyPr/>
        <a:lstStyle/>
        <a:p>
          <a:pPr algn="ctr">
            <a:lnSpc>
              <a:spcPct val="90000"/>
            </a:lnSpc>
          </a:pPr>
          <a:endParaRPr lang="en-US" sz="2000" b="1" dirty="0">
            <a:solidFill>
              <a:srgbClr val="D60093"/>
            </a:solidFill>
            <a:latin typeface="+mn-lt"/>
          </a:endParaRPr>
        </a:p>
        <a:p>
          <a:pPr algn="ctr">
            <a:lnSpc>
              <a:spcPct val="100000"/>
            </a:lnSpc>
          </a:pPr>
          <a:r>
            <a:rPr lang="en-US" sz="2800" b="1" dirty="0" err="1">
              <a:solidFill>
                <a:schemeClr val="bg1"/>
              </a:solidFill>
              <a:latin typeface="+mn-lt"/>
              <a:cs typeface="Arial" panose="020B0604020202020204" pitchFamily="34" charset="0"/>
            </a:rPr>
            <a:t>Kinh</a:t>
          </a:r>
          <a:r>
            <a:rPr lang="en-US" sz="2800" b="1" dirty="0">
              <a:solidFill>
                <a:schemeClr val="bg1"/>
              </a:solidFill>
              <a:latin typeface="+mn-lt"/>
              <a:cs typeface="Arial" panose="020B0604020202020204" pitchFamily="34" charset="0"/>
            </a:rPr>
            <a:t> </a:t>
          </a:r>
          <a:r>
            <a:rPr lang="en-US" sz="2800" b="1" dirty="0" err="1">
              <a:solidFill>
                <a:schemeClr val="bg1"/>
              </a:solidFill>
              <a:latin typeface="+mn-lt"/>
              <a:cs typeface="Arial" panose="020B0604020202020204" pitchFamily="34" charset="0"/>
            </a:rPr>
            <a:t>tế</a:t>
          </a:r>
          <a:r>
            <a:rPr lang="en-US" sz="2800" b="1" dirty="0">
              <a:solidFill>
                <a:schemeClr val="bg1"/>
              </a:solidFill>
              <a:latin typeface="+mn-lt"/>
              <a:cs typeface="Arial" panose="020B0604020202020204" pitchFamily="34" charset="0"/>
            </a:rPr>
            <a:t> </a:t>
          </a:r>
        </a:p>
        <a:p>
          <a:pPr algn="ctr">
            <a:lnSpc>
              <a:spcPct val="100000"/>
            </a:lnSpc>
          </a:pPr>
          <a:r>
            <a:rPr lang="en-US" sz="2800" b="1" dirty="0" err="1">
              <a:solidFill>
                <a:schemeClr val="bg1"/>
              </a:solidFill>
              <a:latin typeface="+mn-lt"/>
              <a:cs typeface="Arial" panose="020B0604020202020204" pitchFamily="34" charset="0"/>
            </a:rPr>
            <a:t>chính</a:t>
          </a:r>
          <a:r>
            <a:rPr lang="en-US" sz="2800" b="1" dirty="0">
              <a:solidFill>
                <a:schemeClr val="bg1"/>
              </a:solidFill>
              <a:latin typeface="+mn-lt"/>
              <a:cs typeface="Arial" panose="020B0604020202020204" pitchFamily="34" charset="0"/>
            </a:rPr>
            <a:t> </a:t>
          </a:r>
          <a:r>
            <a:rPr lang="en-US" sz="2800" b="1" dirty="0" err="1">
              <a:solidFill>
                <a:schemeClr val="bg1"/>
              </a:solidFill>
              <a:latin typeface="+mn-lt"/>
              <a:cs typeface="Arial" panose="020B0604020202020204" pitchFamily="34" charset="0"/>
            </a:rPr>
            <a:t>trị</a:t>
          </a:r>
          <a:r>
            <a:rPr lang="en-US" sz="2800" b="1" dirty="0">
              <a:solidFill>
                <a:schemeClr val="bg1"/>
              </a:solidFill>
              <a:latin typeface="+mn-lt"/>
              <a:cs typeface="Arial" panose="020B0604020202020204" pitchFamily="34" charset="0"/>
            </a:rPr>
            <a:t> </a:t>
          </a:r>
          <a:r>
            <a:rPr lang="en-US" sz="2800" b="1" dirty="0" err="1">
              <a:solidFill>
                <a:schemeClr val="bg1"/>
              </a:solidFill>
              <a:latin typeface="+mn-lt"/>
              <a:cs typeface="Arial" panose="020B0604020202020204" pitchFamily="34" charset="0"/>
            </a:rPr>
            <a:t>Mác</a:t>
          </a:r>
          <a:r>
            <a:rPr lang="en-US" sz="2800" b="1" dirty="0">
              <a:solidFill>
                <a:schemeClr val="bg1"/>
              </a:solidFill>
              <a:latin typeface="+mn-lt"/>
              <a:cs typeface="Arial" panose="020B0604020202020204" pitchFamily="34" charset="0"/>
            </a:rPr>
            <a:t> - </a:t>
          </a:r>
          <a:r>
            <a:rPr lang="en-US" sz="2800" b="1" dirty="0" err="1">
              <a:solidFill>
                <a:schemeClr val="bg1"/>
              </a:solidFill>
              <a:latin typeface="+mn-lt"/>
              <a:cs typeface="Arial" panose="020B0604020202020204" pitchFamily="34" charset="0"/>
            </a:rPr>
            <a:t>Lênin</a:t>
          </a:r>
          <a:endParaRPr lang="en-US" sz="2800" dirty="0">
            <a:solidFill>
              <a:schemeClr val="bg1"/>
            </a:solidFill>
            <a:latin typeface="+mn-lt"/>
            <a:cs typeface="Arial" panose="020B0604020202020204" pitchFamily="34" charset="0"/>
          </a:endParaRPr>
        </a:p>
      </dgm:t>
    </dgm:pt>
    <dgm:pt modelId="{A1F09A48-CB16-4386-AA39-9E542F4A4298}" type="parTrans" cxnId="{60905FC2-C610-4A86-8068-6A2B1566B839}">
      <dgm:prSet/>
      <dgm:spPr/>
      <dgm:t>
        <a:bodyPr/>
        <a:lstStyle/>
        <a:p>
          <a:endParaRPr lang="en-US" sz="2000">
            <a:latin typeface="+mn-lt"/>
          </a:endParaRPr>
        </a:p>
      </dgm:t>
    </dgm:pt>
    <dgm:pt modelId="{7C5E0CBF-CAFB-46D6-A552-2B418BF7C1C4}" type="sibTrans" cxnId="{60905FC2-C610-4A86-8068-6A2B1566B839}">
      <dgm:prSet/>
      <dgm:spPr/>
      <dgm:t>
        <a:bodyPr/>
        <a:lstStyle/>
        <a:p>
          <a:endParaRPr lang="en-US" sz="2000">
            <a:latin typeface="+mn-lt"/>
          </a:endParaRPr>
        </a:p>
      </dgm:t>
    </dgm:pt>
    <dgm:pt modelId="{02B3A7DC-7358-4F0A-BACE-A45A6EC1D938}">
      <dgm:prSet phldrT="[Text]" custT="1"/>
      <dgm:spPr/>
      <dgm:t>
        <a:bodyPr/>
        <a:lstStyle/>
        <a:p>
          <a:pPr algn="ctr"/>
          <a:r>
            <a:rPr lang="en-US" sz="2000" dirty="0">
              <a:solidFill>
                <a:srgbClr val="000099"/>
              </a:solidFill>
              <a:latin typeface="+mn-lt"/>
            </a:rPr>
            <a:t>-</a:t>
          </a:r>
          <a:r>
            <a:rPr lang="en-US" sz="2000" dirty="0">
              <a:latin typeface="+mn-lt"/>
            </a:rPr>
            <a:t> </a:t>
          </a:r>
          <a:r>
            <a:rPr lang="en-US" sz="2000" u="none" dirty="0">
              <a:solidFill>
                <a:srgbClr val="000099"/>
              </a:solidFill>
              <a:latin typeface="+mn-lt"/>
            </a:rPr>
            <a:t>L</a:t>
          </a:r>
          <a:r>
            <a:rPr lang="vi-VN" sz="2000" u="none" dirty="0">
              <a:solidFill>
                <a:srgbClr val="000099"/>
              </a:solidFill>
              <a:latin typeface="+mn-lt"/>
            </a:rPr>
            <a:t>à khoa học nghiên cứu </a:t>
          </a:r>
          <a:r>
            <a:rPr lang="vi-VN" sz="2000" b="1" u="none" dirty="0">
              <a:solidFill>
                <a:srgbClr val="D60093"/>
              </a:solidFill>
              <a:latin typeface="+mn-lt"/>
            </a:rPr>
            <a:t>phương thức sản xuất </a:t>
          </a:r>
          <a:r>
            <a:rPr lang="en-US" sz="2000" b="1" u="none" dirty="0">
              <a:solidFill>
                <a:srgbClr val="D60093"/>
              </a:solidFill>
              <a:latin typeface="+mn-lt"/>
            </a:rPr>
            <a:t>TBCN</a:t>
          </a:r>
          <a:r>
            <a:rPr lang="vi-VN" sz="2000" u="none" dirty="0">
              <a:solidFill>
                <a:srgbClr val="000099"/>
              </a:solidFill>
              <a:latin typeface="+mn-lt"/>
            </a:rPr>
            <a:t>, chỉ rõ </a:t>
          </a:r>
          <a:r>
            <a:rPr lang="vi-VN" sz="2000" b="1" u="none" dirty="0">
              <a:solidFill>
                <a:srgbClr val="FF3300"/>
              </a:solidFill>
              <a:latin typeface="+mn-lt"/>
            </a:rPr>
            <a:t>bản chất bóc lột</a:t>
          </a:r>
          <a:r>
            <a:rPr lang="vi-VN" sz="2000" u="none" dirty="0">
              <a:solidFill>
                <a:srgbClr val="000099"/>
              </a:solidFill>
              <a:latin typeface="+mn-lt"/>
            </a:rPr>
            <a:t> của quan hệ sản xuất</a:t>
          </a:r>
          <a:r>
            <a:rPr lang="en-US" sz="2000" u="none" dirty="0">
              <a:solidFill>
                <a:srgbClr val="000099"/>
              </a:solidFill>
              <a:latin typeface="+mn-lt"/>
            </a:rPr>
            <a:t> TBCN.</a:t>
          </a:r>
        </a:p>
      </dgm:t>
    </dgm:pt>
    <dgm:pt modelId="{83D70E44-55C6-41A8-9D5C-C61A48528591}" type="parTrans" cxnId="{5856DCB3-40D5-4D19-B8DA-F3E65DD711B3}">
      <dgm:prSet/>
      <dgm:spPr/>
      <dgm:t>
        <a:bodyPr/>
        <a:lstStyle/>
        <a:p>
          <a:endParaRPr lang="en-US" sz="2000">
            <a:latin typeface="+mn-lt"/>
          </a:endParaRPr>
        </a:p>
      </dgm:t>
    </dgm:pt>
    <dgm:pt modelId="{6946AEF8-06F5-40CD-874F-D82D324B2EDA}" type="sibTrans" cxnId="{5856DCB3-40D5-4D19-B8DA-F3E65DD711B3}">
      <dgm:prSet/>
      <dgm:spPr/>
      <dgm:t>
        <a:bodyPr/>
        <a:lstStyle/>
        <a:p>
          <a:endParaRPr lang="en-US" sz="2000">
            <a:latin typeface="+mn-lt"/>
          </a:endParaRPr>
        </a:p>
      </dgm:t>
    </dgm:pt>
    <dgm:pt modelId="{8DCAA57F-A9BF-4DE7-B243-40C3404649FD}">
      <dgm:prSet phldrT="[Text]" custT="1"/>
      <dgm:spPr/>
      <dgm:t>
        <a:bodyPr/>
        <a:lstStyle/>
        <a:p>
          <a:pPr algn="ctr">
            <a:lnSpc>
              <a:spcPct val="100000"/>
            </a:lnSpc>
          </a:pPr>
          <a:r>
            <a:rPr lang="en-US" sz="2000" dirty="0">
              <a:solidFill>
                <a:srgbClr val="000099"/>
              </a:solidFill>
              <a:latin typeface="+mn-lt"/>
            </a:rPr>
            <a:t>- </a:t>
          </a:r>
          <a:r>
            <a:rPr lang="en-US" sz="2000" u="none" dirty="0">
              <a:solidFill>
                <a:srgbClr val="000099"/>
              </a:solidFill>
              <a:latin typeface="+mn-lt"/>
            </a:rPr>
            <a:t>N</a:t>
          </a:r>
          <a:r>
            <a:rPr lang="vi-VN" sz="2000" u="none" dirty="0">
              <a:solidFill>
                <a:srgbClr val="000099"/>
              </a:solidFill>
              <a:latin typeface="+mn-lt"/>
            </a:rPr>
            <a:t>hững </a:t>
          </a:r>
          <a:r>
            <a:rPr lang="vi-VN" sz="2000" b="1" u="none" dirty="0">
              <a:solidFill>
                <a:srgbClr val="C00000"/>
              </a:solidFill>
              <a:latin typeface="+mn-lt"/>
            </a:rPr>
            <a:t>quy luật kinh tế</a:t>
          </a:r>
          <a:r>
            <a:rPr lang="vi-VN" sz="2000" u="none" dirty="0">
              <a:solidFill>
                <a:srgbClr val="000099"/>
              </a:solidFill>
              <a:latin typeface="+mn-lt"/>
            </a:rPr>
            <a:t> chủ yếu hình thành, phát triển và đưa </a:t>
          </a:r>
          <a:r>
            <a:rPr lang="en-US" sz="2000" u="none" dirty="0">
              <a:solidFill>
                <a:srgbClr val="000099"/>
              </a:solidFill>
              <a:latin typeface="+mn-lt"/>
            </a:rPr>
            <a:t>CNTB </a:t>
          </a:r>
          <a:r>
            <a:rPr lang="vi-VN" sz="2000" u="none" dirty="0">
              <a:solidFill>
                <a:srgbClr val="000099"/>
              </a:solidFill>
              <a:latin typeface="+mn-lt"/>
            </a:rPr>
            <a:t>tới chỗ </a:t>
          </a:r>
          <a:r>
            <a:rPr lang="vi-VN" sz="2000" b="1" u="none" dirty="0">
              <a:solidFill>
                <a:srgbClr val="CC6600"/>
              </a:solidFill>
              <a:latin typeface="+mn-lt"/>
            </a:rPr>
            <a:t>diệt vong</a:t>
          </a:r>
          <a:r>
            <a:rPr lang="en-US" sz="2000" b="1" u="none" dirty="0">
              <a:solidFill>
                <a:srgbClr val="CC6600"/>
              </a:solidFill>
              <a:latin typeface="+mn-lt"/>
            </a:rPr>
            <a:t>.</a:t>
          </a:r>
        </a:p>
      </dgm:t>
    </dgm:pt>
    <dgm:pt modelId="{02BBB6AB-5DFD-486B-900E-A8D9233367CA}" type="parTrans" cxnId="{992B52F6-CB57-46FD-A811-3584F17BA612}">
      <dgm:prSet/>
      <dgm:spPr/>
      <dgm:t>
        <a:bodyPr/>
        <a:lstStyle/>
        <a:p>
          <a:endParaRPr lang="en-US" sz="2000">
            <a:latin typeface="+mn-lt"/>
          </a:endParaRPr>
        </a:p>
      </dgm:t>
    </dgm:pt>
    <dgm:pt modelId="{A12DA53C-46FB-4AC8-A184-238E87479D12}" type="sibTrans" cxnId="{992B52F6-CB57-46FD-A811-3584F17BA612}">
      <dgm:prSet/>
      <dgm:spPr/>
      <dgm:t>
        <a:bodyPr/>
        <a:lstStyle/>
        <a:p>
          <a:endParaRPr lang="en-US" sz="2000">
            <a:latin typeface="+mn-lt"/>
          </a:endParaRPr>
        </a:p>
      </dgm:t>
    </dgm:pt>
    <dgm:pt modelId="{E21CDF12-71A4-4296-855E-98DB789D5E48}">
      <dgm:prSet phldrT="[Text]" custT="1"/>
      <dgm:spPr/>
      <dgm:t>
        <a:bodyPr/>
        <a:lstStyle/>
        <a:p>
          <a:pPr algn="ctr">
            <a:lnSpc>
              <a:spcPct val="100000"/>
            </a:lnSpc>
          </a:pPr>
          <a:r>
            <a:rPr lang="en-US" sz="2000" dirty="0">
              <a:solidFill>
                <a:srgbClr val="000099"/>
              </a:solidFill>
              <a:latin typeface="+mn-lt"/>
            </a:rPr>
            <a:t>- </a:t>
          </a:r>
          <a:r>
            <a:rPr lang="en-US" sz="2000" u="none" dirty="0">
              <a:solidFill>
                <a:srgbClr val="000099"/>
              </a:solidFill>
              <a:latin typeface="+mn-lt"/>
            </a:rPr>
            <a:t>N</a:t>
          </a:r>
          <a:r>
            <a:rPr lang="vi-VN" sz="2000" u="none" dirty="0">
              <a:solidFill>
                <a:srgbClr val="000099"/>
              </a:solidFill>
              <a:latin typeface="+mn-lt"/>
            </a:rPr>
            <a:t>hững quy luật phát triển của </a:t>
          </a:r>
          <a:r>
            <a:rPr lang="vi-VN" sz="2000" b="1" u="none" dirty="0">
              <a:solidFill>
                <a:srgbClr val="008000"/>
              </a:solidFill>
              <a:latin typeface="+mn-lt"/>
            </a:rPr>
            <a:t>quan hệ sản xuất</a:t>
          </a:r>
          <a:r>
            <a:rPr lang="en-US" sz="2000" b="1" u="none" dirty="0">
              <a:solidFill>
                <a:srgbClr val="008000"/>
              </a:solidFill>
              <a:latin typeface="+mn-lt"/>
            </a:rPr>
            <a:t> XHCN</a:t>
          </a:r>
          <a:r>
            <a:rPr lang="vi-VN" sz="2000" u="none" dirty="0">
              <a:solidFill>
                <a:srgbClr val="000099"/>
              </a:solidFill>
              <a:latin typeface="+mn-lt"/>
            </a:rPr>
            <a:t>. </a:t>
          </a:r>
          <a:endParaRPr lang="en-US" sz="2000" u="none" dirty="0">
            <a:solidFill>
              <a:srgbClr val="000099"/>
            </a:solidFill>
            <a:latin typeface="+mn-lt"/>
          </a:endParaRPr>
        </a:p>
      </dgm:t>
    </dgm:pt>
    <dgm:pt modelId="{F8E5D9E8-B6C9-431B-81EB-9E0086A62E7C}" type="parTrans" cxnId="{855FF767-8702-4398-95CA-B37C96924A08}">
      <dgm:prSet/>
      <dgm:spPr/>
      <dgm:t>
        <a:bodyPr/>
        <a:lstStyle/>
        <a:p>
          <a:endParaRPr lang="en-US" sz="2000">
            <a:latin typeface="+mn-lt"/>
          </a:endParaRPr>
        </a:p>
      </dgm:t>
    </dgm:pt>
    <dgm:pt modelId="{361AF3E6-2DEE-420A-AD90-129ECC237C26}" type="sibTrans" cxnId="{855FF767-8702-4398-95CA-B37C96924A08}">
      <dgm:prSet/>
      <dgm:spPr/>
      <dgm:t>
        <a:bodyPr/>
        <a:lstStyle/>
        <a:p>
          <a:endParaRPr lang="en-US" sz="2000">
            <a:latin typeface="+mn-lt"/>
          </a:endParaRPr>
        </a:p>
      </dgm:t>
    </dgm:pt>
    <dgm:pt modelId="{AFB6821B-D0CB-440A-94B6-4C2CE22BC996}" type="pres">
      <dgm:prSet presAssocID="{7B7B7C78-168A-448C-8E2A-03F6F50AE391}" presName="vert0" presStyleCnt="0">
        <dgm:presLayoutVars>
          <dgm:dir/>
          <dgm:animOne val="branch"/>
          <dgm:animLvl val="lvl"/>
        </dgm:presLayoutVars>
      </dgm:prSet>
      <dgm:spPr/>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custLinFactNeighborX="216" custLinFactNeighborY="6563"/>
      <dgm:spPr/>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285D0B0A-9C5B-4456-8563-8BFA2F9A2A7A}" type="presOf" srcId="{A404ED01-5B49-4749-9CE7-44259A74FC0F}" destId="{B0B30C30-BD8C-4E53-9165-0519B482DEC7}" srcOrd="0" destOrd="0" presId="urn:microsoft.com/office/officeart/2008/layout/LinedList"/>
    <dgm:cxn modelId="{2075211D-717D-4560-BD13-E603BC84F59F}" type="presOf" srcId="{7B7B7C78-168A-448C-8E2A-03F6F50AE391}" destId="{AFB6821B-D0CB-440A-94B6-4C2CE22BC996}"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EA599B68-C9B2-419A-AFD6-700C803A01F0}" type="presOf" srcId="{8DCAA57F-A9BF-4DE7-B243-40C3404649FD}" destId="{339ED7F1-CEF0-41CE-B3ED-A95615683B29}" srcOrd="0" destOrd="0" presId="urn:microsoft.com/office/officeart/2008/layout/LinedList"/>
    <dgm:cxn modelId="{8096B491-E76F-49DF-AE34-8F91C09DAA59}" type="presOf" srcId="{E21CDF12-71A4-4296-855E-98DB789D5E48}" destId="{3206CC91-6C14-4711-976C-7F8E9F1D54C7}" srcOrd="0" destOrd="0" presId="urn:microsoft.com/office/officeart/2008/layout/LinedList"/>
    <dgm:cxn modelId="{EBE2109B-3648-4E2F-A57A-9F81FB09304B}" type="presOf" srcId="{02B3A7DC-7358-4F0A-BACE-A45A6EC1D938}" destId="{E31149F0-54AB-49E5-8426-62970BA096AE}" srcOrd="0" destOrd="0" presId="urn:microsoft.com/office/officeart/2008/layout/LinedList"/>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992B52F6-CB57-46FD-A811-3584F17BA612}" srcId="{A404ED01-5B49-4749-9CE7-44259A74FC0F}" destId="{8DCAA57F-A9BF-4DE7-B243-40C3404649FD}" srcOrd="1" destOrd="0" parTransId="{02BBB6AB-5DFD-486B-900E-A8D9233367CA}" sibTransId="{A12DA53C-46FB-4AC8-A184-238E87479D12}"/>
    <dgm:cxn modelId="{27249089-BD71-4005-A7F7-4A8003E6E9D4}" type="presParOf" srcId="{AFB6821B-D0CB-440A-94B6-4C2CE22BC996}" destId="{5D9D962E-901D-4A98-B628-BEB9A0C5CA49}" srcOrd="0" destOrd="0" presId="urn:microsoft.com/office/officeart/2008/layout/LinedList"/>
    <dgm:cxn modelId="{6B6F91D6-FF46-441B-AF07-77685509DFDE}" type="presParOf" srcId="{AFB6821B-D0CB-440A-94B6-4C2CE22BC996}" destId="{5C58FCD9-9A29-44B2-90E8-44A30DF77DEB}" srcOrd="1" destOrd="0" presId="urn:microsoft.com/office/officeart/2008/layout/LinedList"/>
    <dgm:cxn modelId="{F50D0F38-2130-4C20-AC9F-B3117E8FB916}" type="presParOf" srcId="{5C58FCD9-9A29-44B2-90E8-44A30DF77DEB}" destId="{B0B30C30-BD8C-4E53-9165-0519B482DEC7}" srcOrd="0" destOrd="0" presId="urn:microsoft.com/office/officeart/2008/layout/LinedList"/>
    <dgm:cxn modelId="{BC9A1469-8C0A-4087-85A5-956084755BCE}" type="presParOf" srcId="{5C58FCD9-9A29-44B2-90E8-44A30DF77DEB}" destId="{ADBABD2F-4CDF-4ECB-82DE-797A4CB0CA4A}" srcOrd="1" destOrd="0" presId="urn:microsoft.com/office/officeart/2008/layout/LinedList"/>
    <dgm:cxn modelId="{584A66D7-4BDF-4BA6-A71C-180232722C7F}" type="presParOf" srcId="{ADBABD2F-4CDF-4ECB-82DE-797A4CB0CA4A}" destId="{D1E2E584-DC86-4637-B789-D1F6A342591C}" srcOrd="0" destOrd="0" presId="urn:microsoft.com/office/officeart/2008/layout/LinedList"/>
    <dgm:cxn modelId="{A25AA17D-C0D2-42DF-989C-64940AF98CD2}" type="presParOf" srcId="{ADBABD2F-4CDF-4ECB-82DE-797A4CB0CA4A}" destId="{DDE2A7B5-24EC-420F-BFFB-BBE99AA08AD4}" srcOrd="1" destOrd="0" presId="urn:microsoft.com/office/officeart/2008/layout/LinedList"/>
    <dgm:cxn modelId="{9CFE3577-B9BA-4090-81F2-3022A8BB7AA5}" type="presParOf" srcId="{DDE2A7B5-24EC-420F-BFFB-BBE99AA08AD4}" destId="{6832CECA-F56D-4E9E-B262-F516D89FAFCE}" srcOrd="0" destOrd="0" presId="urn:microsoft.com/office/officeart/2008/layout/LinedList"/>
    <dgm:cxn modelId="{C789D8A4-F01C-4D48-BAD5-F012AF0CCC10}" type="presParOf" srcId="{DDE2A7B5-24EC-420F-BFFB-BBE99AA08AD4}" destId="{E31149F0-54AB-49E5-8426-62970BA096AE}" srcOrd="1" destOrd="0" presId="urn:microsoft.com/office/officeart/2008/layout/LinedList"/>
    <dgm:cxn modelId="{1A9419D7-11EB-4451-AE60-34A852837D49}" type="presParOf" srcId="{DDE2A7B5-24EC-420F-BFFB-BBE99AA08AD4}" destId="{9B7BF963-41A6-4068-881A-159417BD09EF}" srcOrd="2" destOrd="0" presId="urn:microsoft.com/office/officeart/2008/layout/LinedList"/>
    <dgm:cxn modelId="{CFB5F752-6C0E-487D-B131-450DDD179FE6}" type="presParOf" srcId="{ADBABD2F-4CDF-4ECB-82DE-797A4CB0CA4A}" destId="{C0C2CE3E-9D21-4226-9B03-A6F372CEC701}" srcOrd="2" destOrd="0" presId="urn:microsoft.com/office/officeart/2008/layout/LinedList"/>
    <dgm:cxn modelId="{C13EB2BE-92EE-498B-AAB9-5CE598F5E071}" type="presParOf" srcId="{ADBABD2F-4CDF-4ECB-82DE-797A4CB0CA4A}" destId="{460029DD-2E00-4BAD-95A6-EFF4730CE5DD}" srcOrd="3" destOrd="0" presId="urn:microsoft.com/office/officeart/2008/layout/LinedList"/>
    <dgm:cxn modelId="{C7AB4588-7FFD-4D47-A7EB-426B9CF9DDED}" type="presParOf" srcId="{ADBABD2F-4CDF-4ECB-82DE-797A4CB0CA4A}" destId="{D384DD9D-E228-46F3-B778-EC522CAF3CDA}" srcOrd="4" destOrd="0" presId="urn:microsoft.com/office/officeart/2008/layout/LinedList"/>
    <dgm:cxn modelId="{D3CE5530-C88E-49CD-A45F-D881C3771CC7}" type="presParOf" srcId="{D384DD9D-E228-46F3-B778-EC522CAF3CDA}" destId="{AFF32A06-5A76-4772-8B2D-881AF14EC0CE}" srcOrd="0" destOrd="0" presId="urn:microsoft.com/office/officeart/2008/layout/LinedList"/>
    <dgm:cxn modelId="{78F7036F-4E60-4139-A32B-B96BFBEF51E7}" type="presParOf" srcId="{D384DD9D-E228-46F3-B778-EC522CAF3CDA}" destId="{339ED7F1-CEF0-41CE-B3ED-A95615683B29}" srcOrd="1" destOrd="0" presId="urn:microsoft.com/office/officeart/2008/layout/LinedList"/>
    <dgm:cxn modelId="{FDDAB3F4-68D9-4D75-BE75-CB4177B362CE}" type="presParOf" srcId="{D384DD9D-E228-46F3-B778-EC522CAF3CDA}" destId="{4B5E4BFB-0BEC-4D68-B095-A1D07B9E8C69}" srcOrd="2" destOrd="0" presId="urn:microsoft.com/office/officeart/2008/layout/LinedList"/>
    <dgm:cxn modelId="{7A363D28-AC8C-41F5-ACFA-C7DBEED2FCAD}" type="presParOf" srcId="{ADBABD2F-4CDF-4ECB-82DE-797A4CB0CA4A}" destId="{C1EEB32A-0372-4C33-BEEF-E614ECB97AF4}" srcOrd="5" destOrd="0" presId="urn:microsoft.com/office/officeart/2008/layout/LinedList"/>
    <dgm:cxn modelId="{85C6DAF6-330D-46F2-B2B5-BF226A41D442}" type="presParOf" srcId="{ADBABD2F-4CDF-4ECB-82DE-797A4CB0CA4A}" destId="{A2DB6355-58BD-45B6-B5BD-B48EADD217E5}" srcOrd="6" destOrd="0" presId="urn:microsoft.com/office/officeart/2008/layout/LinedList"/>
    <dgm:cxn modelId="{A8D0D5BB-B9A4-4363-A32C-0D46F427511D}" type="presParOf" srcId="{ADBABD2F-4CDF-4ECB-82DE-797A4CB0CA4A}" destId="{C2097E24-A336-4FAC-B615-56C0B148FDF2}" srcOrd="7" destOrd="0" presId="urn:microsoft.com/office/officeart/2008/layout/LinedList"/>
    <dgm:cxn modelId="{58978E61-A346-4E1D-8D92-055F58DE489C}" type="presParOf" srcId="{C2097E24-A336-4FAC-B615-56C0B148FDF2}" destId="{7CE7E324-C7AC-40D2-BA71-A6E474D85139}" srcOrd="0" destOrd="0" presId="urn:microsoft.com/office/officeart/2008/layout/LinedList"/>
    <dgm:cxn modelId="{E0A46432-0AB6-41F4-ACB0-DEA0A4A8F1AF}" type="presParOf" srcId="{C2097E24-A336-4FAC-B615-56C0B148FDF2}" destId="{3206CC91-6C14-4711-976C-7F8E9F1D54C7}" srcOrd="1" destOrd="0" presId="urn:microsoft.com/office/officeart/2008/layout/LinedList"/>
    <dgm:cxn modelId="{E944C5F7-D70B-418D-9870-1447954AE58C}" type="presParOf" srcId="{C2097E24-A336-4FAC-B615-56C0B148FDF2}" destId="{60C68F5B-2E03-407D-99B0-5EE48975C07B}" srcOrd="2" destOrd="0" presId="urn:microsoft.com/office/officeart/2008/layout/LinedList"/>
    <dgm:cxn modelId="{BC91A022-E11E-415F-8D8F-3B3175B07BE6}" type="presParOf" srcId="{ADBABD2F-4CDF-4ECB-82DE-797A4CB0CA4A}" destId="{561B2B28-2C7C-4156-9E15-05182751822A}" srcOrd="8" destOrd="0" presId="urn:microsoft.com/office/officeart/2008/layout/LinedList"/>
    <dgm:cxn modelId="{A6B756D7-6759-4F64-8153-A500D6C0C11D}"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AB5F9D31-4D53-4021-A347-5EC845404B83}" type="doc">
      <dgm:prSet loTypeId="urn:microsoft.com/office/officeart/2005/8/layout/matrix1" loCatId="matrix" qsTypeId="urn:microsoft.com/office/officeart/2005/8/quickstyle/simple1" qsCatId="simple" csTypeId="urn:microsoft.com/office/officeart/2005/8/colors/accent1_2" csCatId="accent1" phldr="1"/>
      <dgm:spPr/>
      <dgm:t>
        <a:bodyPr/>
        <a:lstStyle/>
        <a:p>
          <a:endParaRPr lang="en-US"/>
        </a:p>
      </dgm:t>
    </dgm:pt>
    <dgm:pt modelId="{2D6D6A7F-4E0C-4C7D-8751-8624727B0D1C}">
      <dgm:prSet phldrT="[Text]" custT="1"/>
      <dgm:spPr>
        <a:solidFill>
          <a:srgbClr val="008000"/>
        </a:solidFill>
      </dgm:spPr>
      <dgm:t>
        <a:bodyPr/>
        <a:lstStyle/>
        <a:p>
          <a:pPr>
            <a:lnSpc>
              <a:spcPct val="100000"/>
            </a:lnSpc>
          </a:pPr>
          <a:r>
            <a:rPr lang="en-US" sz="2400" b="1" dirty="0">
              <a:solidFill>
                <a:srgbClr val="F8F8F8"/>
              </a:solidFill>
              <a:latin typeface="Tahoma" pitchFamily="34" charset="0"/>
            </a:rPr>
            <a:t>CNXH</a:t>
          </a:r>
        </a:p>
        <a:p>
          <a:pPr>
            <a:lnSpc>
              <a:spcPct val="100000"/>
            </a:lnSpc>
          </a:pPr>
          <a:r>
            <a:rPr lang="en-US" sz="2400" b="1" dirty="0">
              <a:solidFill>
                <a:srgbClr val="F8F8F8"/>
              </a:solidFill>
              <a:latin typeface="Tahoma" pitchFamily="34" charset="0"/>
            </a:rPr>
            <a:t>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dirty="0"/>
        </a:p>
      </dgm:t>
    </dgm:pt>
    <dgm:pt modelId="{B4B48862-FEA2-4D74-874C-B091470790CE}" type="parTrans" cxnId="{A243753D-2A5A-41EF-A4D8-20C923FCEBDA}">
      <dgm:prSet/>
      <dgm:spPr/>
      <dgm:t>
        <a:bodyPr/>
        <a:lstStyle/>
        <a:p>
          <a:endParaRPr lang="en-US"/>
        </a:p>
      </dgm:t>
    </dgm:pt>
    <dgm:pt modelId="{B99EA188-786C-48D7-8DB6-85EE704AE3E8}" type="sibTrans" cxnId="{A243753D-2A5A-41EF-A4D8-20C923FCEBDA}">
      <dgm:prSet/>
      <dgm:spPr/>
      <dgm:t>
        <a:bodyPr/>
        <a:lstStyle/>
        <a:p>
          <a:endParaRPr lang="en-US"/>
        </a:p>
      </dgm:t>
    </dgm:pt>
    <dgm:pt modelId="{18B4FAC1-B4D0-4F0D-9955-FBCF85C4176D}">
      <dgm:prSet/>
      <dgm:spPr>
        <a:solidFill>
          <a:srgbClr val="660066"/>
        </a:solidFill>
      </dgm:spPr>
      <dgm:t>
        <a:bodyPr/>
        <a:lstStyle/>
        <a:p>
          <a:r>
            <a:rPr lang="vi-VN" dirty="0"/>
            <a:t>Nghiên cứu những quy luật chuyển biến từ xã hội TBCN lên xã hội xã hội XHCN</a:t>
          </a:r>
          <a:endParaRPr lang="en-US" dirty="0"/>
        </a:p>
      </dgm:t>
    </dgm:pt>
    <dgm:pt modelId="{11D74D8D-59F3-4DF7-92E2-2A5053FBB093}" type="parTrans" cxnId="{AD86430D-0B16-473F-880F-6F7EBC6752B0}">
      <dgm:prSet/>
      <dgm:spPr/>
      <dgm:t>
        <a:bodyPr/>
        <a:lstStyle/>
        <a:p>
          <a:endParaRPr lang="en-US"/>
        </a:p>
      </dgm:t>
    </dgm:pt>
    <dgm:pt modelId="{6337619E-F436-48D6-AFD9-EDA4B473B443}" type="sibTrans" cxnId="{AD86430D-0B16-473F-880F-6F7EBC6752B0}">
      <dgm:prSet/>
      <dgm:spPr/>
      <dgm:t>
        <a:bodyPr/>
        <a:lstStyle/>
        <a:p>
          <a:endParaRPr lang="en-US"/>
        </a:p>
      </dgm:t>
    </dgm:pt>
    <dgm:pt modelId="{E37E7C40-E3A5-44B1-836C-D32E06271735}">
      <dgm:prSet/>
      <dgm:spPr>
        <a:solidFill>
          <a:srgbClr val="D60093"/>
        </a:solidFill>
      </dgm:spPr>
      <dgm:t>
        <a:bodyPr/>
        <a:lstStyle/>
        <a:p>
          <a:pPr algn="ctr">
            <a:lnSpc>
              <a:spcPct val="90000"/>
            </a:lnSpc>
          </a:pPr>
          <a:endParaRPr lang="vi-VN" dirty="0"/>
        </a:p>
        <a:p>
          <a:pPr algn="ctr">
            <a:lnSpc>
              <a:spcPct val="100000"/>
            </a:lnSpc>
          </a:pPr>
          <a:r>
            <a:rPr lang="vi-VN" dirty="0"/>
            <a:t>  Phương hướng</a:t>
          </a:r>
          <a:r>
            <a:rPr lang="en-US" dirty="0"/>
            <a:t> </a:t>
          </a:r>
          <a:r>
            <a:rPr lang="en-US" dirty="0" err="1"/>
            <a:t>để</a:t>
          </a:r>
          <a:r>
            <a:rPr lang="en-US" dirty="0"/>
            <a:t> </a:t>
          </a:r>
          <a:r>
            <a:rPr lang="vi-VN" dirty="0"/>
            <a:t>giai cấp vô sản và nhân dân lao động</a:t>
          </a:r>
          <a:r>
            <a:rPr lang="en-US" dirty="0"/>
            <a:t> </a:t>
          </a:r>
          <a:r>
            <a:rPr lang="en-US" dirty="0" err="1"/>
            <a:t>thực</a:t>
          </a:r>
          <a:r>
            <a:rPr lang="en-US" dirty="0"/>
            <a:t> </a:t>
          </a:r>
          <a:r>
            <a:rPr lang="en-US" dirty="0" err="1"/>
            <a:t>hiện</a:t>
          </a:r>
          <a:r>
            <a:rPr lang="vi-VN" dirty="0"/>
            <a:t> xây dựng xã hội mới. </a:t>
          </a:r>
          <a:endParaRPr lang="en-US" dirty="0"/>
        </a:p>
      </dgm:t>
    </dgm:pt>
    <dgm:pt modelId="{945B08B7-8F72-4BB6-9AEF-D6BBF2845589}" type="parTrans" cxnId="{48C33D48-3CC0-452E-A0E5-05E772C18F3B}">
      <dgm:prSet/>
      <dgm:spPr/>
      <dgm:t>
        <a:bodyPr/>
        <a:lstStyle/>
        <a:p>
          <a:endParaRPr lang="en-US"/>
        </a:p>
      </dgm:t>
    </dgm:pt>
    <dgm:pt modelId="{BE732A0A-94C0-4316-A06B-76415C99AFF9}" type="sibTrans" cxnId="{48C33D48-3CC0-452E-A0E5-05E772C18F3B}">
      <dgm:prSet/>
      <dgm:spPr/>
      <dgm:t>
        <a:bodyPr/>
        <a:lstStyle/>
        <a:p>
          <a:endParaRPr lang="en-US"/>
        </a:p>
      </dgm:t>
    </dgm:pt>
    <dgm:pt modelId="{4198266A-E8FA-46CB-B044-0CA963F87172}" type="pres">
      <dgm:prSet presAssocID="{AB5F9D31-4D53-4021-A347-5EC845404B83}" presName="diagram" presStyleCnt="0">
        <dgm:presLayoutVars>
          <dgm:chMax val="1"/>
          <dgm:dir/>
          <dgm:animLvl val="ctr"/>
          <dgm:resizeHandles val="exact"/>
        </dgm:presLayoutVars>
      </dgm:prSet>
      <dgm:spPr/>
    </dgm:pt>
    <dgm:pt modelId="{553AE606-9117-4148-B922-307B1A5EA151}" type="pres">
      <dgm:prSet presAssocID="{AB5F9D31-4D53-4021-A347-5EC845404B83}" presName="matrix" presStyleCnt="0"/>
      <dgm:spPr/>
    </dgm:pt>
    <dgm:pt modelId="{63098E7D-EB23-45A3-B4AC-8C251B2C15D9}" type="pres">
      <dgm:prSet presAssocID="{AB5F9D31-4D53-4021-A347-5EC845404B83}" presName="tile1" presStyleLbl="node1" presStyleIdx="0" presStyleCnt="4"/>
      <dgm:spPr/>
    </dgm:pt>
    <dgm:pt modelId="{877C9C9F-9761-45C4-A5FB-E0C1B3302BCE}" type="pres">
      <dgm:prSet presAssocID="{AB5F9D31-4D53-4021-A347-5EC845404B83}" presName="tile1text" presStyleLbl="node1" presStyleIdx="0" presStyleCnt="4">
        <dgm:presLayoutVars>
          <dgm:chMax val="0"/>
          <dgm:chPref val="0"/>
          <dgm:bulletEnabled val="1"/>
        </dgm:presLayoutVars>
      </dgm:prSet>
      <dgm:spPr>
        <a:solidFill>
          <a:srgbClr val="000099"/>
        </a:solidFill>
      </dgm:spPr>
    </dgm:pt>
    <dgm:pt modelId="{58152EB9-223B-476A-9258-766074B4EF2C}" type="pres">
      <dgm:prSet presAssocID="{AB5F9D31-4D53-4021-A347-5EC845404B83}" presName="tile2" presStyleLbl="node1" presStyleIdx="1" presStyleCnt="4" custLinFactY="1266" custLinFactNeighborX="-1667" custLinFactNeighborY="100000"/>
      <dgm:spPr/>
    </dgm:pt>
    <dgm:pt modelId="{8FB0B783-751C-4039-B3BB-33047F78E4E2}" type="pres">
      <dgm:prSet presAssocID="{AB5F9D31-4D53-4021-A347-5EC845404B83}" presName="tile2text" presStyleLbl="node1" presStyleIdx="1" presStyleCnt="4">
        <dgm:presLayoutVars>
          <dgm:chMax val="0"/>
          <dgm:chPref val="0"/>
          <dgm:bulletEnabled val="1"/>
        </dgm:presLayoutVars>
      </dgm:prSet>
      <dgm:spPr>
        <a:solidFill>
          <a:srgbClr val="FF3300"/>
        </a:solidFill>
      </dgm:spPr>
    </dgm:pt>
    <dgm:pt modelId="{32C64914-64FA-418A-815A-6312EEC1C9E3}" type="pres">
      <dgm:prSet presAssocID="{AB5F9D31-4D53-4021-A347-5EC845404B83}" presName="tile3" presStyleLbl="node1" presStyleIdx="2" presStyleCnt="4" custLinFactNeighborX="705" custLinFactNeighborY="13931"/>
      <dgm:spPr/>
    </dgm:pt>
    <dgm:pt modelId="{4F4D0F7B-90EB-4E4B-9B43-C2CFC26B46A6}" type="pres">
      <dgm:prSet presAssocID="{AB5F9D31-4D53-4021-A347-5EC845404B83}" presName="tile3text" presStyleLbl="node1" presStyleIdx="2" presStyleCnt="4">
        <dgm:presLayoutVars>
          <dgm:chMax val="0"/>
          <dgm:chPref val="0"/>
          <dgm:bulletEnabled val="1"/>
        </dgm:presLayoutVars>
      </dgm:prSet>
      <dgm:spPr/>
    </dgm:pt>
    <dgm:pt modelId="{DF493FF7-0DAC-41A5-8F11-888FB4D1F1EB}" type="pres">
      <dgm:prSet presAssocID="{AB5F9D31-4D53-4021-A347-5EC845404B83}" presName="tile4" presStyleLbl="node1" presStyleIdx="3" presStyleCnt="4" custLinFactY="-14224" custLinFactNeighborX="10000" custLinFactNeighborY="-100000"/>
      <dgm:spPr/>
    </dgm:pt>
    <dgm:pt modelId="{1D448A62-D78D-4933-8CE2-BC4A7F974E24}" type="pres">
      <dgm:prSet presAssocID="{AB5F9D31-4D53-4021-A347-5EC845404B83}" presName="tile4text" presStyleLbl="node1" presStyleIdx="3" presStyleCnt="4">
        <dgm:presLayoutVars>
          <dgm:chMax val="0"/>
          <dgm:chPref val="0"/>
          <dgm:bulletEnabled val="1"/>
        </dgm:presLayoutVars>
      </dgm:prSet>
      <dgm:spPr/>
    </dgm:pt>
    <dgm:pt modelId="{8C4BEC39-E0C3-4FB0-BD40-8D745A25EEEF}" type="pres">
      <dgm:prSet presAssocID="{AB5F9D31-4D53-4021-A347-5EC845404B83}" presName="centerTile" presStyleLbl="fgShp" presStyleIdx="0" presStyleCnt="1" custLinFactNeighborX="2778" custLinFactNeighborY="-13291">
        <dgm:presLayoutVars>
          <dgm:chMax val="0"/>
          <dgm:chPref val="0"/>
        </dgm:presLayoutVars>
      </dgm:prSet>
      <dgm:spPr/>
    </dgm:pt>
  </dgm:ptLst>
  <dgm:cxnLst>
    <dgm:cxn modelId="{0102D500-8110-4158-B5FF-2BDEF0CC9391}" type="presOf" srcId="{AB5F9D31-4D53-4021-A347-5EC845404B83}" destId="{4198266A-E8FA-46CB-B044-0CA963F87172}" srcOrd="0" destOrd="0" presId="urn:microsoft.com/office/officeart/2005/8/layout/matrix1"/>
    <dgm:cxn modelId="{AD86430D-0B16-473F-880F-6F7EBC6752B0}" srcId="{2D6D6A7F-4E0C-4C7D-8751-8624727B0D1C}" destId="{18B4FAC1-B4D0-4F0D-9955-FBCF85C4176D}" srcOrd="0" destOrd="0" parTransId="{11D74D8D-59F3-4DF7-92E2-2A5053FBB093}" sibTransId="{6337619E-F436-48D6-AFD9-EDA4B473B443}"/>
    <dgm:cxn modelId="{A243753D-2A5A-41EF-A4D8-20C923FCEBDA}" srcId="{AB5F9D31-4D53-4021-A347-5EC845404B83}" destId="{2D6D6A7F-4E0C-4C7D-8751-8624727B0D1C}" srcOrd="0" destOrd="0" parTransId="{B4B48862-FEA2-4D74-874C-B091470790CE}" sibTransId="{B99EA188-786C-48D7-8DB6-85EE704AE3E8}"/>
    <dgm:cxn modelId="{48C33D48-3CC0-452E-A0E5-05E772C18F3B}" srcId="{2D6D6A7F-4E0C-4C7D-8751-8624727B0D1C}" destId="{E37E7C40-E3A5-44B1-836C-D32E06271735}" srcOrd="1" destOrd="0" parTransId="{945B08B7-8F72-4BB6-9AEF-D6BBF2845589}" sibTransId="{BE732A0A-94C0-4316-A06B-76415C99AFF9}"/>
    <dgm:cxn modelId="{7B78C98F-51F1-43B3-806C-1AE9A5890776}" type="presOf" srcId="{E37E7C40-E3A5-44B1-836C-D32E06271735}" destId="{58152EB9-223B-476A-9258-766074B4EF2C}" srcOrd="0" destOrd="0" presId="urn:microsoft.com/office/officeart/2005/8/layout/matrix1"/>
    <dgm:cxn modelId="{C60BDA93-7EBF-471A-B55F-5AFDFB3E32E7}" type="presOf" srcId="{E37E7C40-E3A5-44B1-836C-D32E06271735}" destId="{8FB0B783-751C-4039-B3BB-33047F78E4E2}" srcOrd="1" destOrd="0" presId="urn:microsoft.com/office/officeart/2005/8/layout/matrix1"/>
    <dgm:cxn modelId="{E77ED696-C895-45D0-8E95-3AF029C9BBD5}" type="presOf" srcId="{18B4FAC1-B4D0-4F0D-9955-FBCF85C4176D}" destId="{877C9C9F-9761-45C4-A5FB-E0C1B3302BCE}" srcOrd="1" destOrd="0" presId="urn:microsoft.com/office/officeart/2005/8/layout/matrix1"/>
    <dgm:cxn modelId="{F4D828BF-78CB-4FC4-B52C-5C09D30AB554}" type="presOf" srcId="{2D6D6A7F-4E0C-4C7D-8751-8624727B0D1C}" destId="{8C4BEC39-E0C3-4FB0-BD40-8D745A25EEEF}" srcOrd="0" destOrd="0" presId="urn:microsoft.com/office/officeart/2005/8/layout/matrix1"/>
    <dgm:cxn modelId="{0E8451DE-61C0-45A0-80ED-BCBAC0D60FCD}" type="presOf" srcId="{18B4FAC1-B4D0-4F0D-9955-FBCF85C4176D}" destId="{63098E7D-EB23-45A3-B4AC-8C251B2C15D9}" srcOrd="0" destOrd="0" presId="urn:microsoft.com/office/officeart/2005/8/layout/matrix1"/>
    <dgm:cxn modelId="{0EB21E6B-A651-4D5D-B517-F5D7DBB8856F}" type="presParOf" srcId="{4198266A-E8FA-46CB-B044-0CA963F87172}" destId="{553AE606-9117-4148-B922-307B1A5EA151}" srcOrd="0" destOrd="0" presId="urn:microsoft.com/office/officeart/2005/8/layout/matrix1"/>
    <dgm:cxn modelId="{D2910DBA-5FB6-4D30-B293-50829D209807}" type="presParOf" srcId="{553AE606-9117-4148-B922-307B1A5EA151}" destId="{63098E7D-EB23-45A3-B4AC-8C251B2C15D9}" srcOrd="0" destOrd="0" presId="urn:microsoft.com/office/officeart/2005/8/layout/matrix1"/>
    <dgm:cxn modelId="{E4F3E6EE-2F4D-4818-B7C3-91A42A68DE70}" type="presParOf" srcId="{553AE606-9117-4148-B922-307B1A5EA151}" destId="{877C9C9F-9761-45C4-A5FB-E0C1B3302BCE}" srcOrd="1" destOrd="0" presId="urn:microsoft.com/office/officeart/2005/8/layout/matrix1"/>
    <dgm:cxn modelId="{11B3A38A-C02D-4920-8665-48863797EF35}" type="presParOf" srcId="{553AE606-9117-4148-B922-307B1A5EA151}" destId="{58152EB9-223B-476A-9258-766074B4EF2C}" srcOrd="2" destOrd="0" presId="urn:microsoft.com/office/officeart/2005/8/layout/matrix1"/>
    <dgm:cxn modelId="{79E82E4E-B1EF-4578-8C9A-D7A0E1692CAC}" type="presParOf" srcId="{553AE606-9117-4148-B922-307B1A5EA151}" destId="{8FB0B783-751C-4039-B3BB-33047F78E4E2}" srcOrd="3" destOrd="0" presId="urn:microsoft.com/office/officeart/2005/8/layout/matrix1"/>
    <dgm:cxn modelId="{A4C90524-646C-48AE-ABD1-6AA251E669B9}" type="presParOf" srcId="{553AE606-9117-4148-B922-307B1A5EA151}" destId="{32C64914-64FA-418A-815A-6312EEC1C9E3}" srcOrd="4" destOrd="0" presId="urn:microsoft.com/office/officeart/2005/8/layout/matrix1"/>
    <dgm:cxn modelId="{B9CBF0C7-7706-454D-9733-3F3BD019D0DC}" type="presParOf" srcId="{553AE606-9117-4148-B922-307B1A5EA151}" destId="{4F4D0F7B-90EB-4E4B-9B43-C2CFC26B46A6}" srcOrd="5" destOrd="0" presId="urn:microsoft.com/office/officeart/2005/8/layout/matrix1"/>
    <dgm:cxn modelId="{064A67C9-8ADF-412B-8911-7759424AF7DC}" type="presParOf" srcId="{553AE606-9117-4148-B922-307B1A5EA151}" destId="{DF493FF7-0DAC-41A5-8F11-888FB4D1F1EB}" srcOrd="6" destOrd="0" presId="urn:microsoft.com/office/officeart/2005/8/layout/matrix1"/>
    <dgm:cxn modelId="{7EC8517E-B410-4DB7-B69A-88DC41BF243E}" type="presParOf" srcId="{553AE606-9117-4148-B922-307B1A5EA151}" destId="{1D448A62-D78D-4933-8CE2-BC4A7F974E24}" srcOrd="7" destOrd="0" presId="urn:microsoft.com/office/officeart/2005/8/layout/matrix1"/>
    <dgm:cxn modelId="{9C690189-E605-4788-88A2-782F45E05E69}" type="presParOf" srcId="{4198266A-E8FA-46CB-B044-0CA963F87172}" destId="{8C4BEC39-E0C3-4FB0-BD40-8D745A25EEEF}" srcOrd="1" destOrd="0" presId="urn:microsoft.com/office/officeart/2005/8/layout/matrix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33CC33"/>
        </a:solidFill>
        <a:ln>
          <a:solidFill>
            <a:schemeClr val="bg1">
              <a:alpha val="90000"/>
            </a:schemeClr>
          </a:solidFill>
        </a:ln>
      </dgm:spPr>
      <dgm:t>
        <a:bodyPr/>
        <a:lstStyle/>
        <a:p>
          <a:r>
            <a:rPr lang="en-US" sz="3200" b="1" dirty="0">
              <a:solidFill>
                <a:schemeClr val="bg1"/>
              </a:solidFill>
              <a:latin typeface="Times New Roman" pitchFamily="18" charset="0"/>
              <a:cs typeface="Times New Roman" pitchFamily="18" charset="0"/>
            </a:rPr>
            <a:t>1.</a:t>
          </a: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dgm:t>
        <a:bodyPr/>
        <a:lstStyle/>
        <a:p>
          <a:pPr algn="just"/>
          <a:r>
            <a:rPr lang="en-US" sz="2800" b="1" dirty="0" err="1">
              <a:solidFill>
                <a:srgbClr val="33CC33"/>
              </a:solidFill>
              <a:latin typeface="+mn-lt"/>
              <a:cs typeface="Times New Roman" pitchFamily="18" charset="0"/>
            </a:rPr>
            <a:t>Triết</a:t>
          </a:r>
          <a:r>
            <a:rPr lang="en-US" sz="2800" b="1" dirty="0">
              <a:solidFill>
                <a:srgbClr val="33CC33"/>
              </a:solidFill>
              <a:latin typeface="+mn-lt"/>
              <a:cs typeface="Times New Roman" pitchFamily="18" charset="0"/>
            </a:rPr>
            <a:t> </a:t>
          </a:r>
          <a:r>
            <a:rPr lang="en-US" sz="2800" b="1" dirty="0" err="1">
              <a:solidFill>
                <a:srgbClr val="33CC33"/>
              </a:solidFill>
              <a:latin typeface="+mn-lt"/>
              <a:cs typeface="Times New Roman" pitchFamily="18" charset="0"/>
            </a:rPr>
            <a:t>học</a:t>
          </a:r>
          <a:r>
            <a:rPr lang="en-US" sz="2800" b="1" dirty="0">
              <a:solidFill>
                <a:srgbClr val="33CC33"/>
              </a:solidFill>
              <a:latin typeface="+mn-lt"/>
              <a:cs typeface="Times New Roman" pitchFamily="18" charset="0"/>
            </a:rPr>
            <a:t> </a:t>
          </a:r>
          <a:r>
            <a:rPr lang="en-US" sz="2800" b="1" dirty="0" err="1">
              <a:solidFill>
                <a:srgbClr val="33CC33"/>
              </a:solidFill>
              <a:latin typeface="+mn-lt"/>
              <a:cs typeface="Times New Roman" pitchFamily="18" charset="0"/>
            </a:rPr>
            <a:t>Mác</a:t>
          </a:r>
          <a:r>
            <a:rPr lang="en-US" sz="2800" b="1" dirty="0">
              <a:solidFill>
                <a:srgbClr val="33CC33"/>
              </a:solidFill>
              <a:latin typeface="+mn-lt"/>
              <a:cs typeface="Times New Roman" pitchFamily="18" charset="0"/>
            </a:rPr>
            <a:t> - </a:t>
          </a:r>
          <a:r>
            <a:rPr lang="en-US" sz="2800" b="1" dirty="0" err="1">
              <a:solidFill>
                <a:srgbClr val="33CC33"/>
              </a:solidFill>
              <a:latin typeface="+mn-lt"/>
              <a:cs typeface="Times New Roman" pitchFamily="18" charset="0"/>
            </a:rPr>
            <a:t>Lênin</a:t>
          </a:r>
          <a:endParaRPr lang="en-US" sz="2800" b="1" dirty="0">
            <a:solidFill>
              <a:srgbClr val="33CC33"/>
            </a:solidFill>
            <a:latin typeface="+mn-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FF0066"/>
        </a:solidFill>
      </dgm:spPr>
      <dgm:t>
        <a:bodyPr/>
        <a:lstStyle/>
        <a:p>
          <a:pPr algn="ctr"/>
          <a:r>
            <a:rPr lang="en-US" sz="3200" b="1" dirty="0">
              <a:solidFill>
                <a:schemeClr val="bg1"/>
              </a:solidFill>
              <a:latin typeface="Times New Roman" pitchFamily="18" charset="0"/>
              <a:cs typeface="Times New Roman" pitchFamily="18" charset="0"/>
            </a:rPr>
            <a:t>2.</a:t>
          </a: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ln>
          <a:solidFill>
            <a:srgbClr val="660066">
              <a:alpha val="76667"/>
            </a:srgbClr>
          </a:solidFill>
        </a:ln>
      </dgm:spPr>
      <dgm:t>
        <a:bodyPr/>
        <a:lstStyle/>
        <a:p>
          <a:pPr algn="just"/>
          <a:r>
            <a:rPr lang="en-US" sz="2800" b="1" dirty="0" err="1">
              <a:solidFill>
                <a:srgbClr val="FF0066"/>
              </a:solidFill>
              <a:latin typeface="+mn-lt"/>
              <a:cs typeface="Times New Roman" pitchFamily="18" charset="0"/>
            </a:rPr>
            <a:t>Kinh</a:t>
          </a:r>
          <a:r>
            <a:rPr lang="en-US" sz="2800" b="1" dirty="0">
              <a:solidFill>
                <a:srgbClr val="FF0066"/>
              </a:solidFill>
              <a:latin typeface="+mn-lt"/>
              <a:cs typeface="Times New Roman" pitchFamily="18" charset="0"/>
            </a:rPr>
            <a:t> </a:t>
          </a:r>
          <a:r>
            <a:rPr lang="en-US" sz="2800" b="1" dirty="0" err="1">
              <a:solidFill>
                <a:srgbClr val="FF0066"/>
              </a:solidFill>
              <a:latin typeface="+mn-lt"/>
              <a:cs typeface="Times New Roman" pitchFamily="18" charset="0"/>
            </a:rPr>
            <a:t>tế</a:t>
          </a:r>
          <a:r>
            <a:rPr lang="en-US" sz="2800" b="1" dirty="0">
              <a:solidFill>
                <a:srgbClr val="FF0066"/>
              </a:solidFill>
              <a:latin typeface="+mn-lt"/>
              <a:cs typeface="Times New Roman" pitchFamily="18" charset="0"/>
            </a:rPr>
            <a:t> </a:t>
          </a:r>
          <a:r>
            <a:rPr lang="en-US" sz="2800" b="1" dirty="0" err="1">
              <a:solidFill>
                <a:srgbClr val="FF0066"/>
              </a:solidFill>
              <a:latin typeface="+mn-lt"/>
              <a:cs typeface="Times New Roman" pitchFamily="18" charset="0"/>
            </a:rPr>
            <a:t>Chính</a:t>
          </a:r>
          <a:r>
            <a:rPr lang="en-US" sz="2800" b="1" dirty="0">
              <a:solidFill>
                <a:srgbClr val="FF0066"/>
              </a:solidFill>
              <a:latin typeface="+mn-lt"/>
              <a:cs typeface="Times New Roman" pitchFamily="18" charset="0"/>
            </a:rPr>
            <a:t> </a:t>
          </a:r>
          <a:r>
            <a:rPr lang="en-US" sz="2800" b="1" dirty="0" err="1">
              <a:solidFill>
                <a:srgbClr val="FF0066"/>
              </a:solidFill>
              <a:latin typeface="+mn-lt"/>
              <a:cs typeface="Times New Roman" pitchFamily="18" charset="0"/>
            </a:rPr>
            <a:t>trị</a:t>
          </a:r>
          <a:r>
            <a:rPr lang="en-US" sz="2800" b="1" dirty="0">
              <a:solidFill>
                <a:srgbClr val="FF0066"/>
              </a:solidFill>
              <a:latin typeface="+mn-lt"/>
              <a:cs typeface="Times New Roman" pitchFamily="18" charset="0"/>
            </a:rPr>
            <a:t> </a:t>
          </a:r>
          <a:r>
            <a:rPr lang="en-US" sz="2800" b="1" dirty="0" err="1">
              <a:solidFill>
                <a:srgbClr val="FF0066"/>
              </a:solidFill>
              <a:latin typeface="+mn-lt"/>
              <a:cs typeface="Times New Roman" pitchFamily="18" charset="0"/>
            </a:rPr>
            <a:t>Mác</a:t>
          </a:r>
          <a:r>
            <a:rPr lang="en-US" sz="2800" b="1" dirty="0">
              <a:solidFill>
                <a:srgbClr val="FF0066"/>
              </a:solidFill>
              <a:latin typeface="+mn-lt"/>
              <a:cs typeface="Times New Roman" pitchFamily="18" charset="0"/>
            </a:rPr>
            <a:t> - </a:t>
          </a:r>
          <a:r>
            <a:rPr lang="en-US" sz="2800" b="1" dirty="0" err="1">
              <a:solidFill>
                <a:srgbClr val="FF0066"/>
              </a:solidFill>
              <a:latin typeface="+mn-lt"/>
              <a:cs typeface="Times New Roman" pitchFamily="18" charset="0"/>
            </a:rPr>
            <a:t>Lênin</a:t>
          </a:r>
          <a:endParaRPr lang="en-US" sz="2800" b="1" dirty="0">
            <a:solidFill>
              <a:srgbClr val="FF0066"/>
            </a:solidFill>
            <a:latin typeface="+mn-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chemeClr val="accent6">
            <a:lumMod val="50000"/>
          </a:schemeClr>
        </a:solidFill>
        <a:ln>
          <a:solidFill>
            <a:schemeClr val="bg1">
              <a:alpha val="50000"/>
            </a:schemeClr>
          </a:solidFill>
        </a:ln>
      </dgm:spPr>
      <dgm:t>
        <a:bodyPr/>
        <a:lstStyle/>
        <a:p>
          <a:r>
            <a:rPr lang="en-US" sz="3200" b="1" dirty="0">
              <a:solidFill>
                <a:schemeClr val="bg1"/>
              </a:solidFill>
              <a:latin typeface="Times New Roman" panose="02020603050405020304" pitchFamily="18" charset="0"/>
              <a:cs typeface="Times New Roman" panose="02020603050405020304" pitchFamily="18" charset="0"/>
            </a:rPr>
            <a:t>3.</a:t>
          </a: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800" b="1" dirty="0" err="1">
              <a:solidFill>
                <a:srgbClr val="7030A0"/>
              </a:solidFill>
              <a:latin typeface="+mn-lt"/>
              <a:cs typeface="Times New Roman" panose="02020603050405020304" pitchFamily="18" charset="0"/>
            </a:rPr>
            <a:t>Chủ</a:t>
          </a:r>
          <a:r>
            <a:rPr lang="en-US" sz="2800" b="1" dirty="0">
              <a:solidFill>
                <a:srgbClr val="7030A0"/>
              </a:solidFill>
              <a:latin typeface="+mn-lt"/>
              <a:cs typeface="Times New Roman" panose="02020603050405020304" pitchFamily="18" charset="0"/>
            </a:rPr>
            <a:t> </a:t>
          </a:r>
          <a:r>
            <a:rPr lang="en-US" sz="2800" b="1" dirty="0" err="1">
              <a:solidFill>
                <a:srgbClr val="7030A0"/>
              </a:solidFill>
              <a:latin typeface="+mn-lt"/>
              <a:cs typeface="Times New Roman" panose="02020603050405020304" pitchFamily="18" charset="0"/>
            </a:rPr>
            <a:t>nghĩa</a:t>
          </a:r>
          <a:r>
            <a:rPr lang="en-US" sz="2800" b="1" dirty="0">
              <a:solidFill>
                <a:srgbClr val="7030A0"/>
              </a:solidFill>
              <a:latin typeface="+mn-lt"/>
              <a:cs typeface="Times New Roman" panose="02020603050405020304" pitchFamily="18" charset="0"/>
            </a:rPr>
            <a:t> </a:t>
          </a:r>
          <a:r>
            <a:rPr lang="en-US" sz="2800" b="1" dirty="0" err="1">
              <a:solidFill>
                <a:srgbClr val="7030A0"/>
              </a:solidFill>
              <a:latin typeface="+mn-lt"/>
              <a:cs typeface="Times New Roman" panose="02020603050405020304" pitchFamily="18" charset="0"/>
            </a:rPr>
            <a:t>xã</a:t>
          </a:r>
          <a:r>
            <a:rPr lang="en-US" sz="2800" b="1" dirty="0">
              <a:solidFill>
                <a:srgbClr val="7030A0"/>
              </a:solidFill>
              <a:latin typeface="+mn-lt"/>
              <a:cs typeface="Times New Roman" panose="02020603050405020304" pitchFamily="18" charset="0"/>
            </a:rPr>
            <a:t> </a:t>
          </a:r>
          <a:r>
            <a:rPr lang="en-US" sz="2800" b="1" dirty="0" err="1">
              <a:solidFill>
                <a:srgbClr val="7030A0"/>
              </a:solidFill>
              <a:latin typeface="+mn-lt"/>
              <a:cs typeface="Times New Roman" panose="02020603050405020304" pitchFamily="18" charset="0"/>
            </a:rPr>
            <a:t>hội</a:t>
          </a:r>
          <a:r>
            <a:rPr lang="en-US" sz="2800" b="1" dirty="0">
              <a:solidFill>
                <a:srgbClr val="7030A0"/>
              </a:solidFill>
              <a:latin typeface="+mn-lt"/>
              <a:cs typeface="Times New Roman" panose="02020603050405020304" pitchFamily="18" charset="0"/>
            </a:rPr>
            <a:t> khoa </a:t>
          </a:r>
          <a:r>
            <a:rPr lang="en-US" sz="2800" b="1" dirty="0" err="1">
              <a:solidFill>
                <a:srgbClr val="7030A0"/>
              </a:solidFill>
              <a:latin typeface="+mn-lt"/>
              <a:cs typeface="Times New Roman" panose="02020603050405020304" pitchFamily="18" charset="0"/>
            </a:rPr>
            <a:t>học</a:t>
          </a:r>
          <a:endParaRPr lang="en-US" sz="2800" b="1" dirty="0">
            <a:solidFill>
              <a:srgbClr val="7030A0"/>
            </a:solidFill>
            <a:latin typeface="+mn-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pt>
    <dgm:pt modelId="{0DAB1469-03E9-4D9F-BEEA-7BAD8D0AC49F}" type="pres">
      <dgm:prSet presAssocID="{6D78E838-C40B-4A2D-96AB-3C36A2D0DC16}" presName="descendantText" presStyleLbl="alignAcc1" presStyleIdx="0" presStyleCnt="3">
        <dgm:presLayoutVars>
          <dgm:bulletEnabled val="1"/>
        </dgm:presLayoutVars>
      </dgm:prSet>
      <dgm:spPr/>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pt>
    <dgm:pt modelId="{66EE8A80-F4D4-4B0E-81C4-C67A772FA914}" type="pres">
      <dgm:prSet presAssocID="{9FF8373A-6519-49BB-9B1C-267FE05AD0D1}" presName="descendantText" presStyleLbl="alignAcc1" presStyleIdx="1" presStyleCnt="3">
        <dgm:presLayoutVars>
          <dgm:bulletEnabled val="1"/>
        </dgm:presLayoutVars>
      </dgm:prSet>
      <dgm:spPr/>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3">
        <dgm:presLayoutVars>
          <dgm:chMax val="1"/>
          <dgm:bulletEnabled val="1"/>
        </dgm:presLayoutVars>
      </dgm:prSet>
      <dgm:spPr/>
    </dgm:pt>
    <dgm:pt modelId="{4B2AED02-D5BC-40AD-B501-D2D53907E6A6}" type="pres">
      <dgm:prSet presAssocID="{74AA2FE8-A2BD-419C-85C9-E1E6865917A0}" presName="descendantText" presStyleLbl="alignAcc1" presStyleIdx="2" presStyleCnt="3" custScaleY="105807">
        <dgm:presLayoutVars>
          <dgm:bulletEnabled val="1"/>
        </dgm:presLayoutVars>
      </dgm:prSet>
      <dgm:spPr/>
    </dgm:pt>
  </dgm:ptLst>
  <dgm:cxnLst>
    <dgm:cxn modelId="{9CA0B00C-5562-4CA1-A72D-230EC032A036}" type="presOf" srcId="{B96620C5-B12C-4B2A-B9AF-51F546A095D7}" destId="{4B2AED02-D5BC-40AD-B501-D2D53907E6A6}" srcOrd="0" destOrd="0" presId="urn:microsoft.com/office/officeart/2005/8/layout/chevron2"/>
    <dgm:cxn modelId="{341D9712-149D-495D-AFD2-B2B0A2D66116}" type="presOf" srcId="{06499D92-1B58-4ABB-B177-83C497903464}" destId="{A8385CC5-9E3D-4630-8A14-80529E56AA25}" srcOrd="0" destOrd="0" presId="urn:microsoft.com/office/officeart/2005/8/layout/chevron2"/>
    <dgm:cxn modelId="{15F83C17-4B4F-492B-ABF9-7388697D3566}" type="presOf" srcId="{9FF8373A-6519-49BB-9B1C-267FE05AD0D1}" destId="{D2E498E5-5D32-477C-AD89-F3DFDEA2421E}"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2736F337-A482-46B8-B436-628FAEAA4175}" type="presOf" srcId="{74AA2FE8-A2BD-419C-85C9-E1E6865917A0}" destId="{D0A976F6-7E08-4F35-87C1-B13E36AF9C4D}" srcOrd="0" destOrd="0" presId="urn:microsoft.com/office/officeart/2005/8/layout/chevron2"/>
    <dgm:cxn modelId="{2C3BAF64-FEF0-4850-A832-33D77CB870EC}" type="presOf" srcId="{1D3F762B-C24B-4AED-81EC-C5404096EB3B}" destId="{0DAB1469-03E9-4D9F-BEEA-7BAD8D0AC49F}"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0F93F87A-0C18-48EB-8B77-C1B2C7986B5B}" srcId="{06499D92-1B58-4ABB-B177-83C497903464}" destId="{74AA2FE8-A2BD-419C-85C9-E1E6865917A0}" srcOrd="2" destOrd="0" parTransId="{60E0169B-68F1-40D9-B806-7BB15780C9D9}" sibTransId="{03DB28A5-185A-48CB-AFF6-29B22EBB5368}"/>
    <dgm:cxn modelId="{D9EE0E9C-4E2F-429E-8DA0-89DAD150B0FD}" srcId="{74AA2FE8-A2BD-419C-85C9-E1E6865917A0}" destId="{B96620C5-B12C-4B2A-B9AF-51F546A095D7}" srcOrd="0" destOrd="0" parTransId="{83EB246F-1A94-4B48-8FE8-B81A895F3EC6}" sibTransId="{7C9C7B83-0F4D-4CFC-B457-0B318D2EFEF1}"/>
    <dgm:cxn modelId="{9AB38DAF-B29F-4F19-994F-3826BB11E119}" srcId="{06499D92-1B58-4ABB-B177-83C497903464}" destId="{6D78E838-C40B-4A2D-96AB-3C36A2D0DC16}" srcOrd="0" destOrd="0" parTransId="{81DF2ED5-9575-42AD-9EB5-4110B8498BE5}" sibTransId="{4CC4098A-8FBF-41BF-B760-909AFAE0B4B5}"/>
    <dgm:cxn modelId="{9C7AC9BF-FEB3-4A38-BC5D-D4261CDAF06E}" type="presOf" srcId="{EE87098A-61D7-40D5-AB9C-74ADF2D7BC2A}" destId="{66EE8A80-F4D4-4B0E-81C4-C67A772FA914}" srcOrd="0" destOrd="0" presId="urn:microsoft.com/office/officeart/2005/8/layout/chevron2"/>
    <dgm:cxn modelId="{2277E5DA-2B29-4A91-AA28-3E81A60E11F6}" type="presOf" srcId="{6D78E838-C40B-4A2D-96AB-3C36A2D0DC16}" destId="{A7A3CE45-31EC-4F1E-B460-AE5C11441564}"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5F8A75D8-D735-4944-8AAD-B41E765CF292}" type="presParOf" srcId="{A8385CC5-9E3D-4630-8A14-80529E56AA25}" destId="{983C9849-91B6-45B4-BBE3-096EDDB9258B}" srcOrd="0" destOrd="0" presId="urn:microsoft.com/office/officeart/2005/8/layout/chevron2"/>
    <dgm:cxn modelId="{3E1F04C2-166C-496C-967A-C2D10089DBFA}" type="presParOf" srcId="{983C9849-91B6-45B4-BBE3-096EDDB9258B}" destId="{A7A3CE45-31EC-4F1E-B460-AE5C11441564}" srcOrd="0" destOrd="0" presId="urn:microsoft.com/office/officeart/2005/8/layout/chevron2"/>
    <dgm:cxn modelId="{BB3D2AA6-15F2-4C54-B4DB-A8B3382610BC}" type="presParOf" srcId="{983C9849-91B6-45B4-BBE3-096EDDB9258B}" destId="{0DAB1469-03E9-4D9F-BEEA-7BAD8D0AC49F}" srcOrd="1" destOrd="0" presId="urn:microsoft.com/office/officeart/2005/8/layout/chevron2"/>
    <dgm:cxn modelId="{BED05794-74AC-44B2-AFBB-8650F71B0FF5}" type="presParOf" srcId="{A8385CC5-9E3D-4630-8A14-80529E56AA25}" destId="{263644C0-3AEF-472C-BC5B-C2E99FB885CD}" srcOrd="1" destOrd="0" presId="urn:microsoft.com/office/officeart/2005/8/layout/chevron2"/>
    <dgm:cxn modelId="{75C2C567-2FAF-4CB4-89D3-DAEC95CB52BC}" type="presParOf" srcId="{A8385CC5-9E3D-4630-8A14-80529E56AA25}" destId="{0EC25FD6-90FD-4D80-8465-5C87A0822180}" srcOrd="2" destOrd="0" presId="urn:microsoft.com/office/officeart/2005/8/layout/chevron2"/>
    <dgm:cxn modelId="{6E60E829-E659-4F1B-9DC1-975C3E45F61D}" type="presParOf" srcId="{0EC25FD6-90FD-4D80-8465-5C87A0822180}" destId="{D2E498E5-5D32-477C-AD89-F3DFDEA2421E}" srcOrd="0" destOrd="0" presId="urn:microsoft.com/office/officeart/2005/8/layout/chevron2"/>
    <dgm:cxn modelId="{4139BD78-DAF0-4D27-8298-CFC2A15C0DA4}" type="presParOf" srcId="{0EC25FD6-90FD-4D80-8465-5C87A0822180}" destId="{66EE8A80-F4D4-4B0E-81C4-C67A772FA914}" srcOrd="1" destOrd="0" presId="urn:microsoft.com/office/officeart/2005/8/layout/chevron2"/>
    <dgm:cxn modelId="{91972581-7014-470C-A259-404AED79D93D}" type="presParOf" srcId="{A8385CC5-9E3D-4630-8A14-80529E56AA25}" destId="{86339035-AE5D-401C-9561-EFA785165AA0}" srcOrd="3" destOrd="0" presId="urn:microsoft.com/office/officeart/2005/8/layout/chevron2"/>
    <dgm:cxn modelId="{C755501B-EF25-44F5-9D84-B15317691AFA}" type="presParOf" srcId="{A8385CC5-9E3D-4630-8A14-80529E56AA25}" destId="{DD3FC643-C26B-4E01-8A18-AE496E9C57D8}" srcOrd="4" destOrd="0" presId="urn:microsoft.com/office/officeart/2005/8/layout/chevron2"/>
    <dgm:cxn modelId="{A8066C8C-5112-49B2-8EA9-0324DA14713C}" type="presParOf" srcId="{DD3FC643-C26B-4E01-8A18-AE496E9C57D8}" destId="{D0A976F6-7E08-4F35-87C1-B13E36AF9C4D}" srcOrd="0" destOrd="0" presId="urn:microsoft.com/office/officeart/2005/8/layout/chevron2"/>
    <dgm:cxn modelId="{8EFD9889-6DAC-4CDF-B937-C9AACAB7A2E3}" type="presParOf" srcId="{DD3FC643-C26B-4E01-8A18-AE496E9C57D8}" destId="{4B2AED02-D5BC-40AD-B501-D2D53907E6A6}"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4575EB9E-3F74-42EF-A6CF-049B3B7C4C66}" type="doc">
      <dgm:prSet loTypeId="urn:microsoft.com/office/officeart/2005/8/layout/cycle4" loCatId="cycle" qsTypeId="urn:microsoft.com/office/officeart/2005/8/quickstyle/simple1" qsCatId="simple" csTypeId="urn:microsoft.com/office/officeart/2005/8/colors/accent1_2" csCatId="accent1" phldr="1"/>
      <dgm:spPr/>
      <dgm:t>
        <a:bodyPr/>
        <a:lstStyle/>
        <a:p>
          <a:endParaRPr lang="en-US"/>
        </a:p>
      </dgm:t>
    </dgm:pt>
    <dgm:pt modelId="{39947CF9-71A6-4773-A4F7-999BAF67D9CF}">
      <dgm:prSet phldrT="[Text]" custT="1"/>
      <dgm:spPr>
        <a:solidFill>
          <a:srgbClr val="0000FF"/>
        </a:solidFill>
      </dgm:spPr>
      <dgm:t>
        <a:bodyPr/>
        <a:lstStyle/>
        <a:p>
          <a:r>
            <a:rPr lang="en-US" altLang="en-US" sz="2400" b="0" dirty="0" err="1">
              <a:solidFill>
                <a:schemeClr val="bg1"/>
              </a:solidFill>
              <a:latin typeface="+mj-lt"/>
              <a:cs typeface="Times New Roman" pitchFamily="18" charset="0"/>
            </a:rPr>
            <a:t>Tôn</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trọng</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quy</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luật</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khách</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quan</a:t>
          </a:r>
          <a:endParaRPr lang="en-US" sz="2400" b="0" dirty="0">
            <a:solidFill>
              <a:schemeClr val="bg1"/>
            </a:solidFill>
          </a:endParaRPr>
        </a:p>
      </dgm:t>
    </dgm:pt>
    <dgm:pt modelId="{0561C805-D608-45B3-BCC3-086369C82C64}" type="parTrans" cxnId="{471E61D6-7442-4994-BD6C-C139AA4A21AB}">
      <dgm:prSet/>
      <dgm:spPr/>
      <dgm:t>
        <a:bodyPr/>
        <a:lstStyle/>
        <a:p>
          <a:endParaRPr lang="en-US" sz="2400" b="0"/>
        </a:p>
      </dgm:t>
    </dgm:pt>
    <dgm:pt modelId="{67A961DB-332B-4A35-A390-77524990F9A8}" type="sibTrans" cxnId="{471E61D6-7442-4994-BD6C-C139AA4A21AB}">
      <dgm:prSet/>
      <dgm:spPr/>
      <dgm:t>
        <a:bodyPr/>
        <a:lstStyle/>
        <a:p>
          <a:endParaRPr lang="en-US" sz="2400" b="0"/>
        </a:p>
      </dgm:t>
    </dgm:pt>
    <dgm:pt modelId="{BE68AB72-EF9B-46BF-A1F7-AA25E3F292E0}">
      <dgm:prSet phldrT="[Text]" custT="1"/>
      <dgm:spPr>
        <a:solidFill>
          <a:srgbClr val="FF9900"/>
        </a:solidFill>
      </dgm:spPr>
      <dgm:t>
        <a:bodyPr/>
        <a:lstStyle/>
        <a:p>
          <a:r>
            <a:rPr lang="en-US" altLang="en-US" sz="2400" b="0" dirty="0" err="1">
              <a:solidFill>
                <a:schemeClr val="bg1"/>
              </a:solidFill>
              <a:latin typeface="+mj-lt"/>
              <a:cs typeface="Times New Roman" pitchFamily="18" charset="0"/>
            </a:rPr>
            <a:t>Phải</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thấy</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được</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vai</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trò</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tích</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cực</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của</a:t>
          </a:r>
          <a:r>
            <a:rPr lang="en-US" altLang="en-US" sz="2400" b="0" dirty="0">
              <a:solidFill>
                <a:schemeClr val="bg1"/>
              </a:solidFill>
              <a:latin typeface="+mj-lt"/>
              <a:cs typeface="Times New Roman" pitchFamily="18" charset="0"/>
            </a:rPr>
            <a:t> ý </a:t>
          </a:r>
          <a:r>
            <a:rPr lang="en-US" altLang="en-US" sz="2400" b="0" dirty="0" err="1">
              <a:solidFill>
                <a:schemeClr val="bg1"/>
              </a:solidFill>
              <a:latin typeface="+mj-lt"/>
              <a:cs typeface="Times New Roman" pitchFamily="18" charset="0"/>
            </a:rPr>
            <a:t>thức</a:t>
          </a:r>
          <a:endParaRPr lang="en-US" sz="2400" b="0" dirty="0">
            <a:solidFill>
              <a:schemeClr val="bg1"/>
            </a:solidFill>
          </a:endParaRPr>
        </a:p>
      </dgm:t>
    </dgm:pt>
    <dgm:pt modelId="{D1A1A963-42C6-4BDA-ABCC-C3C8C3183AB1}" type="parTrans" cxnId="{14F898DA-B2B8-47A3-8198-B5A387CF2981}">
      <dgm:prSet/>
      <dgm:spPr/>
      <dgm:t>
        <a:bodyPr/>
        <a:lstStyle/>
        <a:p>
          <a:endParaRPr lang="en-US" sz="2400" b="0"/>
        </a:p>
      </dgm:t>
    </dgm:pt>
    <dgm:pt modelId="{CF6A9497-956C-40D4-BA12-56808D5CAFD5}" type="sibTrans" cxnId="{14F898DA-B2B8-47A3-8198-B5A387CF2981}">
      <dgm:prSet/>
      <dgm:spPr/>
      <dgm:t>
        <a:bodyPr/>
        <a:lstStyle/>
        <a:p>
          <a:endParaRPr lang="en-US" sz="2400" b="0"/>
        </a:p>
      </dgm:t>
    </dgm:pt>
    <dgm:pt modelId="{0381FE9B-2E67-42B6-AE73-676D43C1ADA8}">
      <dgm:prSet phldrT="[Text]" custT="1"/>
      <dgm:spPr>
        <a:solidFill>
          <a:srgbClr val="339933"/>
        </a:solidFill>
      </dgm:spPr>
      <dgm:t>
        <a:bodyPr/>
        <a:lstStyle/>
        <a:p>
          <a:r>
            <a:rPr lang="en-US" altLang="en-US" sz="2400" b="0" dirty="0">
              <a:solidFill>
                <a:schemeClr val="bg1"/>
              </a:solidFill>
              <a:latin typeface="+mj-lt"/>
              <a:cs typeface="Times New Roman" pitchFamily="18" charset="0"/>
            </a:rPr>
            <a:t>T</a:t>
          </a:r>
        </a:p>
        <a:p>
          <a:r>
            <a:rPr lang="en-US" altLang="en-US" sz="2400" b="0" dirty="0" err="1">
              <a:solidFill>
                <a:schemeClr val="bg1"/>
              </a:solidFill>
              <a:latin typeface="+mj-lt"/>
              <a:cs typeface="Times New Roman" pitchFamily="18" charset="0"/>
            </a:rPr>
            <a:t>Tránh</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không</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rơi</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vào</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chủ</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nghĩa</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khách</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quan</a:t>
          </a:r>
          <a:r>
            <a:rPr lang="en-US" altLang="en-US" sz="2400" b="0" dirty="0">
              <a:solidFill>
                <a:schemeClr val="bg1"/>
              </a:solidFill>
              <a:latin typeface="+mj-lt"/>
              <a:cs typeface="Times New Roman" pitchFamily="18" charset="0"/>
            </a:rPr>
            <a:t>”</a:t>
          </a:r>
          <a:endParaRPr lang="en-US" sz="2400" b="0" dirty="0">
            <a:solidFill>
              <a:schemeClr val="bg1"/>
            </a:solidFill>
          </a:endParaRPr>
        </a:p>
      </dgm:t>
    </dgm:pt>
    <dgm:pt modelId="{AA0A033B-B4EA-46AD-AD29-FFAB17FE3103}" type="parTrans" cxnId="{8A16BD20-9523-48DC-BD91-EC6D02272381}">
      <dgm:prSet/>
      <dgm:spPr/>
      <dgm:t>
        <a:bodyPr/>
        <a:lstStyle/>
        <a:p>
          <a:endParaRPr lang="en-US" sz="2400" b="0"/>
        </a:p>
      </dgm:t>
    </dgm:pt>
    <dgm:pt modelId="{E074D08E-EF69-4C9B-8C68-093D8E323B5A}" type="sibTrans" cxnId="{8A16BD20-9523-48DC-BD91-EC6D02272381}">
      <dgm:prSet/>
      <dgm:spPr/>
      <dgm:t>
        <a:bodyPr/>
        <a:lstStyle/>
        <a:p>
          <a:endParaRPr lang="en-US" sz="2400" b="0"/>
        </a:p>
      </dgm:t>
    </dgm:pt>
    <dgm:pt modelId="{F80C0CE5-517C-4410-99D1-7F630563B020}">
      <dgm:prSet phldrT="[Text]" custT="1"/>
      <dgm:spPr>
        <a:solidFill>
          <a:srgbClr val="CC00CC"/>
        </a:solidFill>
      </dgm:spPr>
      <dgm:t>
        <a:bodyPr/>
        <a:lstStyle/>
        <a:p>
          <a:r>
            <a:rPr lang="en-US" altLang="en-US" sz="2400" b="0" dirty="0" err="1">
              <a:solidFill>
                <a:schemeClr val="bg1"/>
              </a:solidFill>
              <a:latin typeface="+mj-lt"/>
              <a:cs typeface="Times New Roman" pitchFamily="18" charset="0"/>
            </a:rPr>
            <a:t>Chống</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lại</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bệnh</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chủ</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quan</a:t>
          </a:r>
          <a:r>
            <a:rPr lang="en-US" altLang="en-US" sz="2400" b="0" dirty="0">
              <a:solidFill>
                <a:schemeClr val="bg1"/>
              </a:solidFill>
              <a:latin typeface="+mj-lt"/>
              <a:cs typeface="Times New Roman" pitchFamily="18" charset="0"/>
            </a:rPr>
            <a:t> </a:t>
          </a:r>
          <a:r>
            <a:rPr lang="en-US" altLang="en-US" sz="2400" b="0" dirty="0" err="1">
              <a:solidFill>
                <a:schemeClr val="bg1"/>
              </a:solidFill>
              <a:latin typeface="+mj-lt"/>
              <a:cs typeface="Times New Roman" pitchFamily="18" charset="0"/>
            </a:rPr>
            <a:t>duy</a:t>
          </a:r>
          <a:r>
            <a:rPr lang="en-US" altLang="en-US" sz="2400" b="0" dirty="0">
              <a:solidFill>
                <a:schemeClr val="bg1"/>
              </a:solidFill>
              <a:latin typeface="+mj-lt"/>
              <a:cs typeface="Times New Roman" pitchFamily="18" charset="0"/>
            </a:rPr>
            <a:t> ý </a:t>
          </a:r>
          <a:r>
            <a:rPr lang="en-US" altLang="en-US" sz="2400" b="0" dirty="0" err="1">
              <a:solidFill>
                <a:schemeClr val="bg1"/>
              </a:solidFill>
              <a:latin typeface="+mj-lt"/>
              <a:cs typeface="Times New Roman" pitchFamily="18" charset="0"/>
            </a:rPr>
            <a:t>chí</a:t>
          </a:r>
          <a:endParaRPr lang="en-US" sz="2400" b="0" dirty="0">
            <a:solidFill>
              <a:schemeClr val="bg1"/>
            </a:solidFill>
          </a:endParaRPr>
        </a:p>
      </dgm:t>
    </dgm:pt>
    <dgm:pt modelId="{BDF02F2F-143B-4FCF-A1A9-35ABDAB52FFA}" type="parTrans" cxnId="{9AC6476D-337B-434E-99E7-BC5EC13F7617}">
      <dgm:prSet/>
      <dgm:spPr/>
      <dgm:t>
        <a:bodyPr/>
        <a:lstStyle/>
        <a:p>
          <a:endParaRPr lang="en-US" sz="2400" b="0"/>
        </a:p>
      </dgm:t>
    </dgm:pt>
    <dgm:pt modelId="{E77001E1-113C-47E0-A624-444E42E504E5}" type="sibTrans" cxnId="{9AC6476D-337B-434E-99E7-BC5EC13F7617}">
      <dgm:prSet/>
      <dgm:spPr/>
      <dgm:t>
        <a:bodyPr/>
        <a:lstStyle/>
        <a:p>
          <a:endParaRPr lang="en-US" sz="2400" b="0"/>
        </a:p>
      </dgm:t>
    </dgm:pt>
    <dgm:pt modelId="{DCF4BB8E-73D8-41B4-99FC-355B6E2117E9}" type="pres">
      <dgm:prSet presAssocID="{4575EB9E-3F74-42EF-A6CF-049B3B7C4C66}" presName="cycleMatrixDiagram" presStyleCnt="0">
        <dgm:presLayoutVars>
          <dgm:chMax val="1"/>
          <dgm:dir/>
          <dgm:animLvl val="lvl"/>
          <dgm:resizeHandles val="exact"/>
        </dgm:presLayoutVars>
      </dgm:prSet>
      <dgm:spPr/>
    </dgm:pt>
    <dgm:pt modelId="{32DC2ACB-0603-4367-93B1-BB76F50CCBA7}" type="pres">
      <dgm:prSet presAssocID="{4575EB9E-3F74-42EF-A6CF-049B3B7C4C66}" presName="children" presStyleCnt="0"/>
      <dgm:spPr/>
    </dgm:pt>
    <dgm:pt modelId="{67EFA922-96D7-4290-8171-65C6E3755383}" type="pres">
      <dgm:prSet presAssocID="{4575EB9E-3F74-42EF-A6CF-049B3B7C4C66}" presName="childPlaceholder" presStyleCnt="0"/>
      <dgm:spPr/>
    </dgm:pt>
    <dgm:pt modelId="{5DFD33C6-D8C1-4BB5-85B6-FB8315A48B43}" type="pres">
      <dgm:prSet presAssocID="{4575EB9E-3F74-42EF-A6CF-049B3B7C4C66}" presName="circle" presStyleCnt="0"/>
      <dgm:spPr/>
    </dgm:pt>
    <dgm:pt modelId="{840EF888-7876-4ABF-8D72-5BDBE3F7EC3F}" type="pres">
      <dgm:prSet presAssocID="{4575EB9E-3F74-42EF-A6CF-049B3B7C4C66}" presName="quadrant1" presStyleLbl="node1" presStyleIdx="0" presStyleCnt="4">
        <dgm:presLayoutVars>
          <dgm:chMax val="1"/>
          <dgm:bulletEnabled val="1"/>
        </dgm:presLayoutVars>
      </dgm:prSet>
      <dgm:spPr/>
    </dgm:pt>
    <dgm:pt modelId="{E7E48339-39A6-4333-904F-87016D552AA1}" type="pres">
      <dgm:prSet presAssocID="{4575EB9E-3F74-42EF-A6CF-049B3B7C4C66}" presName="quadrant2" presStyleLbl="node1" presStyleIdx="1" presStyleCnt="4">
        <dgm:presLayoutVars>
          <dgm:chMax val="1"/>
          <dgm:bulletEnabled val="1"/>
        </dgm:presLayoutVars>
      </dgm:prSet>
      <dgm:spPr/>
    </dgm:pt>
    <dgm:pt modelId="{56E000B1-A4EA-4B0C-8252-18E118F783E6}" type="pres">
      <dgm:prSet presAssocID="{4575EB9E-3F74-42EF-A6CF-049B3B7C4C66}" presName="quadrant3" presStyleLbl="node1" presStyleIdx="2" presStyleCnt="4">
        <dgm:presLayoutVars>
          <dgm:chMax val="1"/>
          <dgm:bulletEnabled val="1"/>
        </dgm:presLayoutVars>
      </dgm:prSet>
      <dgm:spPr/>
    </dgm:pt>
    <dgm:pt modelId="{B109DB12-9EEB-4CF9-B7C4-5E56088413B7}" type="pres">
      <dgm:prSet presAssocID="{4575EB9E-3F74-42EF-A6CF-049B3B7C4C66}" presName="quadrant4" presStyleLbl="node1" presStyleIdx="3" presStyleCnt="4">
        <dgm:presLayoutVars>
          <dgm:chMax val="1"/>
          <dgm:bulletEnabled val="1"/>
        </dgm:presLayoutVars>
      </dgm:prSet>
      <dgm:spPr/>
    </dgm:pt>
    <dgm:pt modelId="{80933C47-53ED-4245-8A08-C786869DA886}" type="pres">
      <dgm:prSet presAssocID="{4575EB9E-3F74-42EF-A6CF-049B3B7C4C66}" presName="quadrantPlaceholder" presStyleCnt="0"/>
      <dgm:spPr/>
    </dgm:pt>
    <dgm:pt modelId="{A8A33992-2311-4613-B8DD-110D2A3F8E1E}" type="pres">
      <dgm:prSet presAssocID="{4575EB9E-3F74-42EF-A6CF-049B3B7C4C66}" presName="center1" presStyleLbl="fgShp" presStyleIdx="0" presStyleCnt="2"/>
      <dgm:spPr/>
    </dgm:pt>
    <dgm:pt modelId="{5063C95E-3E72-4113-B4FE-ECD30683CB69}" type="pres">
      <dgm:prSet presAssocID="{4575EB9E-3F74-42EF-A6CF-049B3B7C4C66}" presName="center2" presStyleLbl="fgShp" presStyleIdx="1" presStyleCnt="2"/>
      <dgm:spPr/>
    </dgm:pt>
  </dgm:ptLst>
  <dgm:cxnLst>
    <dgm:cxn modelId="{8A16BD20-9523-48DC-BD91-EC6D02272381}" srcId="{4575EB9E-3F74-42EF-A6CF-049B3B7C4C66}" destId="{0381FE9B-2E67-42B6-AE73-676D43C1ADA8}" srcOrd="2" destOrd="0" parTransId="{AA0A033B-B4EA-46AD-AD29-FFAB17FE3103}" sibTransId="{E074D08E-EF69-4C9B-8C68-093D8E323B5A}"/>
    <dgm:cxn modelId="{21B58726-42F1-434A-A5A8-D420BE683B80}" type="presOf" srcId="{BE68AB72-EF9B-46BF-A1F7-AA25E3F292E0}" destId="{E7E48339-39A6-4333-904F-87016D552AA1}" srcOrd="0" destOrd="0" presId="urn:microsoft.com/office/officeart/2005/8/layout/cycle4"/>
    <dgm:cxn modelId="{B3284D28-D6E6-4735-81D0-E6C41F8EE6F7}" type="presOf" srcId="{39947CF9-71A6-4773-A4F7-999BAF67D9CF}" destId="{840EF888-7876-4ABF-8D72-5BDBE3F7EC3F}" srcOrd="0" destOrd="0" presId="urn:microsoft.com/office/officeart/2005/8/layout/cycle4"/>
    <dgm:cxn modelId="{789D3867-6600-4873-8A31-65F64603CEAB}" type="presOf" srcId="{F80C0CE5-517C-4410-99D1-7F630563B020}" destId="{B109DB12-9EEB-4CF9-B7C4-5E56088413B7}" srcOrd="0" destOrd="0" presId="urn:microsoft.com/office/officeart/2005/8/layout/cycle4"/>
    <dgm:cxn modelId="{A2936A6B-9561-4BDE-95AA-B6664F9D6387}" type="presOf" srcId="{0381FE9B-2E67-42B6-AE73-676D43C1ADA8}" destId="{56E000B1-A4EA-4B0C-8252-18E118F783E6}" srcOrd="0" destOrd="0" presId="urn:microsoft.com/office/officeart/2005/8/layout/cycle4"/>
    <dgm:cxn modelId="{9AC6476D-337B-434E-99E7-BC5EC13F7617}" srcId="{4575EB9E-3F74-42EF-A6CF-049B3B7C4C66}" destId="{F80C0CE5-517C-4410-99D1-7F630563B020}" srcOrd="3" destOrd="0" parTransId="{BDF02F2F-143B-4FCF-A1A9-35ABDAB52FFA}" sibTransId="{E77001E1-113C-47E0-A624-444E42E504E5}"/>
    <dgm:cxn modelId="{D729959F-1F81-4440-BC9F-BCBD60DFC76B}" type="presOf" srcId="{4575EB9E-3F74-42EF-A6CF-049B3B7C4C66}" destId="{DCF4BB8E-73D8-41B4-99FC-355B6E2117E9}" srcOrd="0" destOrd="0" presId="urn:microsoft.com/office/officeart/2005/8/layout/cycle4"/>
    <dgm:cxn modelId="{471E61D6-7442-4994-BD6C-C139AA4A21AB}" srcId="{4575EB9E-3F74-42EF-A6CF-049B3B7C4C66}" destId="{39947CF9-71A6-4773-A4F7-999BAF67D9CF}" srcOrd="0" destOrd="0" parTransId="{0561C805-D608-45B3-BCC3-086369C82C64}" sibTransId="{67A961DB-332B-4A35-A390-77524990F9A8}"/>
    <dgm:cxn modelId="{14F898DA-B2B8-47A3-8198-B5A387CF2981}" srcId="{4575EB9E-3F74-42EF-A6CF-049B3B7C4C66}" destId="{BE68AB72-EF9B-46BF-A1F7-AA25E3F292E0}" srcOrd="1" destOrd="0" parTransId="{D1A1A963-42C6-4BDA-ABCC-C3C8C3183AB1}" sibTransId="{CF6A9497-956C-40D4-BA12-56808D5CAFD5}"/>
    <dgm:cxn modelId="{6CF3E931-24D6-4413-B6D7-0B8F5776C8AB}" type="presParOf" srcId="{DCF4BB8E-73D8-41B4-99FC-355B6E2117E9}" destId="{32DC2ACB-0603-4367-93B1-BB76F50CCBA7}" srcOrd="0" destOrd="0" presId="urn:microsoft.com/office/officeart/2005/8/layout/cycle4"/>
    <dgm:cxn modelId="{D2D237A5-6850-47B1-84AB-6EC013394F10}" type="presParOf" srcId="{32DC2ACB-0603-4367-93B1-BB76F50CCBA7}" destId="{67EFA922-96D7-4290-8171-65C6E3755383}" srcOrd="0" destOrd="0" presId="urn:microsoft.com/office/officeart/2005/8/layout/cycle4"/>
    <dgm:cxn modelId="{16DE9557-DDD2-494C-B5DD-6B04F4FC60EA}" type="presParOf" srcId="{DCF4BB8E-73D8-41B4-99FC-355B6E2117E9}" destId="{5DFD33C6-D8C1-4BB5-85B6-FB8315A48B43}" srcOrd="1" destOrd="0" presId="urn:microsoft.com/office/officeart/2005/8/layout/cycle4"/>
    <dgm:cxn modelId="{1B98D3F5-9DFF-441B-925F-016E4C9D630D}" type="presParOf" srcId="{5DFD33C6-D8C1-4BB5-85B6-FB8315A48B43}" destId="{840EF888-7876-4ABF-8D72-5BDBE3F7EC3F}" srcOrd="0" destOrd="0" presId="urn:microsoft.com/office/officeart/2005/8/layout/cycle4"/>
    <dgm:cxn modelId="{E3FB00DF-8A15-42BC-9F24-8A62AAF7FBBE}" type="presParOf" srcId="{5DFD33C6-D8C1-4BB5-85B6-FB8315A48B43}" destId="{E7E48339-39A6-4333-904F-87016D552AA1}" srcOrd="1" destOrd="0" presId="urn:microsoft.com/office/officeart/2005/8/layout/cycle4"/>
    <dgm:cxn modelId="{87370DCB-A521-4C53-9C88-B987E55FBD7E}" type="presParOf" srcId="{5DFD33C6-D8C1-4BB5-85B6-FB8315A48B43}" destId="{56E000B1-A4EA-4B0C-8252-18E118F783E6}" srcOrd="2" destOrd="0" presId="urn:microsoft.com/office/officeart/2005/8/layout/cycle4"/>
    <dgm:cxn modelId="{364AE4C6-035F-4ACE-BB37-AF8EADE1FC82}" type="presParOf" srcId="{5DFD33C6-D8C1-4BB5-85B6-FB8315A48B43}" destId="{B109DB12-9EEB-4CF9-B7C4-5E56088413B7}" srcOrd="3" destOrd="0" presId="urn:microsoft.com/office/officeart/2005/8/layout/cycle4"/>
    <dgm:cxn modelId="{8A9BBB43-FE0C-4333-8584-41E32D24E63D}" type="presParOf" srcId="{5DFD33C6-D8C1-4BB5-85B6-FB8315A48B43}" destId="{80933C47-53ED-4245-8A08-C786869DA886}" srcOrd="4" destOrd="0" presId="urn:microsoft.com/office/officeart/2005/8/layout/cycle4"/>
    <dgm:cxn modelId="{E457FC8B-11B5-4D44-91B5-B5C297B63594}" type="presParOf" srcId="{DCF4BB8E-73D8-41B4-99FC-355B6E2117E9}" destId="{A8A33992-2311-4613-B8DD-110D2A3F8E1E}" srcOrd="2" destOrd="0" presId="urn:microsoft.com/office/officeart/2005/8/layout/cycle4"/>
    <dgm:cxn modelId="{E332D718-FE89-4229-B990-674E339B5C9D}" type="presParOf" srcId="{DCF4BB8E-73D8-41B4-99FC-355B6E2117E9}" destId="{5063C95E-3E72-4113-B4FE-ECD30683CB69}" srcOrd="3" destOrd="0" presId="urn:microsoft.com/office/officeart/2005/8/layout/cycle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33CC">
            <a:alpha val="90000"/>
          </a:srgbClr>
        </a:solidFill>
        <a:ln>
          <a:solidFill>
            <a:schemeClr val="bg1">
              <a:alpha val="90000"/>
            </a:schemeClr>
          </a:solidFill>
        </a:ln>
      </dgm:spPr>
      <dgm:t>
        <a:bodyPr/>
        <a:lstStyle/>
        <a:p>
          <a:endParaRPr lang="en-US" sz="2400" b="1" dirty="0">
            <a:solidFill>
              <a:schemeClr val="tx2"/>
            </a:solidFill>
            <a:latin typeface="Arial" panose="020B0604020202020204" pitchFamily="34" charset="0"/>
            <a:cs typeface="Arial" panose="020B0604020202020204" pitchFamily="34" charset="0"/>
          </a:endParaRPr>
        </a:p>
      </dgm:t>
    </dgm:pt>
    <dgm:pt modelId="{81DF2ED5-9575-42AD-9EB5-4110B8498BE5}" type="parTrans" cxnId="{9AB38DAF-B29F-4F19-994F-3826BB11E119}">
      <dgm:prSet/>
      <dgm:spPr/>
      <dgm:t>
        <a:bodyPr/>
        <a:lstStyle/>
        <a:p>
          <a:endParaRPr lang="en-US" sz="2400" b="1">
            <a:latin typeface="Arial" panose="020B0604020202020204" pitchFamily="34" charset="0"/>
            <a:cs typeface="Arial" panose="020B0604020202020204" pitchFamily="34" charset="0"/>
          </a:endParaRPr>
        </a:p>
      </dgm:t>
    </dgm:pt>
    <dgm:pt modelId="{4CC4098A-8FBF-41BF-B760-909AFAE0B4B5}" type="sibTrans" cxnId="{9AB38DAF-B29F-4F19-994F-3826BB11E119}">
      <dgm:prSet/>
      <dgm:spPr/>
      <dgm:t>
        <a:bodyPr/>
        <a:lstStyle/>
        <a:p>
          <a:endParaRPr lang="en-US" sz="2400" b="1">
            <a:latin typeface="Arial" panose="020B0604020202020204" pitchFamily="34" charset="0"/>
            <a:cs typeface="Arial" panose="020B0604020202020204" pitchFamily="34" charset="0"/>
          </a:endParaRPr>
        </a:p>
      </dgm:t>
    </dgm:pt>
    <dgm:pt modelId="{1D3F762B-C24B-4AED-81EC-C5404096EB3B}">
      <dgm:prSet phldrT="[Text]" custT="1"/>
      <dgm:spPr/>
      <dgm:t>
        <a:bodyPr/>
        <a:lstStyle/>
        <a:p>
          <a:r>
            <a:rPr lang="en-US" sz="2400" b="1" dirty="0">
              <a:solidFill>
                <a:srgbClr val="0070C0"/>
              </a:solidFill>
              <a:latin typeface="Arial" panose="020B0604020202020204" pitchFamily="34" charset="0"/>
              <a:cs typeface="Arial" panose="020B0604020202020204" pitchFamily="34" charset="0"/>
            </a:rPr>
            <a:t>Hai </a:t>
          </a:r>
          <a:r>
            <a:rPr lang="en-US" sz="2400" b="1" dirty="0" err="1">
              <a:solidFill>
                <a:srgbClr val="0070C0"/>
              </a:solidFill>
              <a:latin typeface="Arial" panose="020B0604020202020204" pitchFamily="34" charset="0"/>
              <a:cs typeface="Arial" panose="020B0604020202020204" pitchFamily="34" charset="0"/>
            </a:rPr>
            <a:t>nguyên</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lý</a:t>
          </a:r>
          <a:endParaRPr lang="en-US" sz="2400" b="1" dirty="0">
            <a:solidFill>
              <a:srgbClr val="0070C0"/>
            </a:solidFill>
            <a:latin typeface="Arial" panose="020B0604020202020204" pitchFamily="34" charset="0"/>
            <a:cs typeface="Arial" panose="020B0604020202020204" pitchFamily="34" charset="0"/>
          </a:endParaRPr>
        </a:p>
      </dgm:t>
    </dgm:pt>
    <dgm:pt modelId="{6F0FD763-3F2C-43E6-AD4D-3C962D1AB9CC}" type="parTrans" cxnId="{55561BE6-CC2E-40E9-AEBE-1D8FB12620F1}">
      <dgm:prSet/>
      <dgm:spPr/>
      <dgm:t>
        <a:bodyPr/>
        <a:lstStyle/>
        <a:p>
          <a:endParaRPr lang="en-US" sz="2400" b="1">
            <a:latin typeface="Arial" panose="020B0604020202020204" pitchFamily="34" charset="0"/>
            <a:cs typeface="Arial" panose="020B0604020202020204" pitchFamily="34" charset="0"/>
          </a:endParaRPr>
        </a:p>
      </dgm:t>
    </dgm:pt>
    <dgm:pt modelId="{111959EF-A31F-4484-878B-BF0B08273C13}" type="sibTrans" cxnId="{55561BE6-CC2E-40E9-AEBE-1D8FB12620F1}">
      <dgm:prSet/>
      <dgm:spPr/>
      <dgm:t>
        <a:bodyPr/>
        <a:lstStyle/>
        <a:p>
          <a:endParaRPr lang="en-US" sz="2400" b="1">
            <a:latin typeface="Arial" panose="020B0604020202020204" pitchFamily="34" charset="0"/>
            <a:cs typeface="Arial" panose="020B0604020202020204" pitchFamily="34" charset="0"/>
          </a:endParaRPr>
        </a:p>
      </dgm:t>
    </dgm:pt>
    <dgm:pt modelId="{9FF8373A-6519-49BB-9B1C-267FE05AD0D1}">
      <dgm:prSet phldrT="[Text]" custT="1"/>
      <dgm:spPr>
        <a:solidFill>
          <a:srgbClr val="080808">
            <a:alpha val="69804"/>
          </a:srgbClr>
        </a:solidFill>
        <a:ln>
          <a:solidFill>
            <a:schemeClr val="bg1">
              <a:alpha val="70000"/>
            </a:schemeClr>
          </a:solidFill>
        </a:ln>
      </dgm:spPr>
      <dgm:t>
        <a:bodyPr/>
        <a:lstStyle/>
        <a:p>
          <a:endParaRPr lang="en-US" sz="2400" b="1" dirty="0">
            <a:solidFill>
              <a:schemeClr val="tx2"/>
            </a:solidFill>
            <a:latin typeface="Arial" panose="020B0604020202020204" pitchFamily="34" charset="0"/>
            <a:cs typeface="Arial" panose="020B0604020202020204" pitchFamily="34" charset="0"/>
          </a:endParaRPr>
        </a:p>
      </dgm:t>
    </dgm:pt>
    <dgm:pt modelId="{612F8D83-B44F-4931-95F9-3204CC9E1198}" type="parTrans" cxnId="{94A8D32D-9245-4598-BFC4-41535380054B}">
      <dgm:prSet/>
      <dgm:spPr/>
      <dgm:t>
        <a:bodyPr/>
        <a:lstStyle/>
        <a:p>
          <a:endParaRPr lang="en-US" sz="2400" b="1">
            <a:latin typeface="Arial" panose="020B0604020202020204" pitchFamily="34" charset="0"/>
            <a:cs typeface="Arial" panose="020B0604020202020204" pitchFamily="34" charset="0"/>
          </a:endParaRPr>
        </a:p>
      </dgm:t>
    </dgm:pt>
    <dgm:pt modelId="{B3DA407D-0D72-4CE5-B3EF-8307CA7052B0}" type="sibTrans" cxnId="{94A8D32D-9245-4598-BFC4-41535380054B}">
      <dgm:prSet/>
      <dgm:spPr/>
      <dgm:t>
        <a:bodyPr/>
        <a:lstStyle/>
        <a:p>
          <a:endParaRPr lang="en-US" sz="2400" b="1">
            <a:latin typeface="Arial" panose="020B0604020202020204" pitchFamily="34" charset="0"/>
            <a:cs typeface="Arial" panose="020B0604020202020204" pitchFamily="34" charset="0"/>
          </a:endParaRPr>
        </a:p>
      </dgm:t>
    </dgm:pt>
    <dgm:pt modelId="{EE87098A-61D7-40D5-AB9C-74ADF2D7BC2A}">
      <dgm:prSet phldrT="[Text]" custT="1"/>
      <dgm:spPr/>
      <dgm:t>
        <a:bodyPr/>
        <a:lstStyle/>
        <a:p>
          <a:pPr algn="l"/>
          <a:r>
            <a:rPr lang="en-US" sz="2400" b="1" dirty="0" err="1">
              <a:solidFill>
                <a:srgbClr val="000000"/>
              </a:solidFill>
              <a:latin typeface="Arial" panose="020B0604020202020204" pitchFamily="34" charset="0"/>
              <a:cs typeface="Arial" panose="020B0604020202020204" pitchFamily="34" charset="0"/>
            </a:rPr>
            <a:t>Sáu</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cặp</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phạm</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trù</a:t>
          </a:r>
          <a:endParaRPr lang="en-US" sz="2400" b="1" dirty="0">
            <a:solidFill>
              <a:srgbClr val="000000"/>
            </a:solidFill>
            <a:latin typeface="Arial" panose="020B0604020202020204" pitchFamily="34" charset="0"/>
            <a:cs typeface="Arial" panose="020B0604020202020204" pitchFamily="34" charset="0"/>
          </a:endParaRPr>
        </a:p>
      </dgm:t>
    </dgm:pt>
    <dgm:pt modelId="{2805ECA1-21A3-4F8F-AA97-A9F008951F86}" type="parTrans" cxnId="{BE7ACB66-DCD4-47DF-992F-D151188EC994}">
      <dgm:prSet/>
      <dgm:spPr/>
      <dgm:t>
        <a:bodyPr/>
        <a:lstStyle/>
        <a:p>
          <a:endParaRPr lang="en-US" sz="2400" b="1">
            <a:latin typeface="Arial" panose="020B0604020202020204" pitchFamily="34" charset="0"/>
            <a:cs typeface="Arial" panose="020B0604020202020204" pitchFamily="34" charset="0"/>
          </a:endParaRPr>
        </a:p>
      </dgm:t>
    </dgm:pt>
    <dgm:pt modelId="{185FB2E3-4F8B-4609-ACC4-0782EEF88E18}" type="sibTrans" cxnId="{BE7ACB66-DCD4-47DF-992F-D151188EC994}">
      <dgm:prSet/>
      <dgm:spPr/>
      <dgm:t>
        <a:bodyPr/>
        <a:lstStyle/>
        <a:p>
          <a:endParaRPr lang="en-US" sz="2400" b="1">
            <a:latin typeface="Arial" panose="020B0604020202020204" pitchFamily="34" charset="0"/>
            <a:cs typeface="Arial" panose="020B0604020202020204" pitchFamily="34" charset="0"/>
          </a:endParaRPr>
        </a:p>
      </dgm:t>
    </dgm:pt>
    <dgm:pt modelId="{DC42BACD-08E6-49F3-AAED-60577AACFB6D}">
      <dgm:prSet phldrT="[Text]" custT="1"/>
      <dgm:spPr>
        <a:solidFill>
          <a:srgbClr val="CC00CC">
            <a:alpha val="50000"/>
          </a:srgbClr>
        </a:solidFill>
        <a:ln>
          <a:solidFill>
            <a:schemeClr val="bg1">
              <a:alpha val="50000"/>
            </a:schemeClr>
          </a:solidFill>
        </a:ln>
      </dgm:spPr>
      <dgm:t>
        <a:bodyPr/>
        <a:lstStyle/>
        <a:p>
          <a:endParaRPr lang="en-US" sz="2400" b="1" dirty="0">
            <a:solidFill>
              <a:schemeClr val="tx2"/>
            </a:solidFill>
            <a:latin typeface="Arial" panose="020B0604020202020204" pitchFamily="34" charset="0"/>
            <a:cs typeface="Arial" panose="020B0604020202020204" pitchFamily="34" charset="0"/>
          </a:endParaRPr>
        </a:p>
      </dgm:t>
    </dgm:pt>
    <dgm:pt modelId="{6CA765CE-994B-4F33-B218-2CA29D2489C5}" type="parTrans" cxnId="{20CDCF7D-25C7-4F6D-A508-AC635B0B3988}">
      <dgm:prSet/>
      <dgm:spPr/>
      <dgm:t>
        <a:bodyPr/>
        <a:lstStyle/>
        <a:p>
          <a:endParaRPr lang="en-US" sz="2400" b="1">
            <a:latin typeface="Arial" panose="020B0604020202020204" pitchFamily="34" charset="0"/>
            <a:cs typeface="Arial" panose="020B0604020202020204" pitchFamily="34" charset="0"/>
          </a:endParaRPr>
        </a:p>
      </dgm:t>
    </dgm:pt>
    <dgm:pt modelId="{FABC2F2B-EFB4-4A5A-A999-11550B82B86F}" type="sibTrans" cxnId="{20CDCF7D-25C7-4F6D-A508-AC635B0B3988}">
      <dgm:prSet/>
      <dgm:spPr/>
      <dgm:t>
        <a:bodyPr/>
        <a:lstStyle/>
        <a:p>
          <a:endParaRPr lang="en-US" sz="2400" b="1">
            <a:latin typeface="Arial" panose="020B0604020202020204" pitchFamily="34" charset="0"/>
            <a:cs typeface="Arial" panose="020B0604020202020204" pitchFamily="34" charset="0"/>
          </a:endParaRPr>
        </a:p>
      </dgm:t>
    </dgm:pt>
    <dgm:pt modelId="{D4275A7B-427C-438F-B1EA-617F2DABC7D2}">
      <dgm:prSet phldrT="[Text]" custT="1"/>
      <dgm:spPr/>
      <dgm:t>
        <a:bodyPr/>
        <a:lstStyle/>
        <a:p>
          <a:r>
            <a:rPr lang="en-US" sz="2400" b="1" dirty="0">
              <a:solidFill>
                <a:srgbClr val="7030A0"/>
              </a:solidFill>
              <a:latin typeface="Arial" panose="020B0604020202020204" pitchFamily="34" charset="0"/>
              <a:cs typeface="Arial" panose="020B0604020202020204" pitchFamily="34" charset="0"/>
            </a:rPr>
            <a:t>Ba </a:t>
          </a:r>
          <a:r>
            <a:rPr lang="en-US" sz="2400" b="1" dirty="0" err="1">
              <a:solidFill>
                <a:srgbClr val="7030A0"/>
              </a:solidFill>
              <a:latin typeface="Arial" panose="020B0604020202020204" pitchFamily="34" charset="0"/>
              <a:cs typeface="Arial" panose="020B0604020202020204" pitchFamily="34" charset="0"/>
            </a:rPr>
            <a:t>quy</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luật</a:t>
          </a:r>
          <a:endParaRPr lang="en-US" sz="2400" b="1" dirty="0">
            <a:solidFill>
              <a:srgbClr val="7030A0"/>
            </a:solidFill>
            <a:latin typeface="Arial" panose="020B0604020202020204" pitchFamily="34" charset="0"/>
            <a:cs typeface="Arial" panose="020B0604020202020204" pitchFamily="34" charset="0"/>
          </a:endParaRPr>
        </a:p>
      </dgm:t>
    </dgm:pt>
    <dgm:pt modelId="{62AFD156-2C05-440F-8854-297DD8305057}" type="parTrans" cxnId="{5D59FE69-D685-4A96-B7C0-10765D576984}">
      <dgm:prSet/>
      <dgm:spPr/>
      <dgm:t>
        <a:bodyPr/>
        <a:lstStyle/>
        <a:p>
          <a:endParaRPr lang="en-US" sz="2400" b="1">
            <a:latin typeface="Arial" panose="020B0604020202020204" pitchFamily="34" charset="0"/>
            <a:cs typeface="Arial" panose="020B0604020202020204" pitchFamily="34" charset="0"/>
          </a:endParaRPr>
        </a:p>
      </dgm:t>
    </dgm:pt>
    <dgm:pt modelId="{39F56AC2-42A5-4B46-9516-539730B81BE1}" type="sibTrans" cxnId="{5D59FE69-D685-4A96-B7C0-10765D576984}">
      <dgm:prSet/>
      <dgm:spPr/>
      <dgm:t>
        <a:bodyPr/>
        <a:lstStyle/>
        <a:p>
          <a:endParaRPr lang="en-US" sz="2400" b="1">
            <a:latin typeface="Arial" panose="020B0604020202020204" pitchFamily="34" charset="0"/>
            <a:cs typeface="Arial" panose="020B0604020202020204" pitchFamily="34"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pt>
    <dgm:pt modelId="{0DAB1469-03E9-4D9F-BEEA-7BAD8D0AC49F}" type="pres">
      <dgm:prSet presAssocID="{6D78E838-C40B-4A2D-96AB-3C36A2D0DC16}" presName="descendantText" presStyleLbl="alignAcc1" presStyleIdx="0" presStyleCnt="3" custLinFactNeighborY="-39048">
        <dgm:presLayoutVars>
          <dgm:bulletEnabled val="1"/>
        </dgm:presLayoutVars>
      </dgm:prSet>
      <dgm:spPr/>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pt>
    <dgm:pt modelId="{66EE8A80-F4D4-4B0E-81C4-C67A772FA914}" type="pres">
      <dgm:prSet presAssocID="{9FF8373A-6519-49BB-9B1C-267FE05AD0D1}" presName="descendantText" presStyleLbl="alignAcc1" presStyleIdx="1" presStyleCnt="3">
        <dgm:presLayoutVars>
          <dgm:bulletEnabled val="1"/>
        </dgm:presLayoutVars>
      </dgm:prSet>
      <dgm:spPr/>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pt>
    <dgm:pt modelId="{237ACEA1-FB05-4A5D-AD29-C4F65B20DFC9}" type="pres">
      <dgm:prSet presAssocID="{DC42BACD-08E6-49F3-AAED-60577AACFB6D}" presName="descendantText" presStyleLbl="alignAcc1" presStyleIdx="2" presStyleCnt="3">
        <dgm:presLayoutVars>
          <dgm:bulletEnabled val="1"/>
        </dgm:presLayoutVars>
      </dgm:prSet>
      <dgm:spPr/>
    </dgm:pt>
  </dgm:ptLst>
  <dgm:cxnLst>
    <dgm:cxn modelId="{D98CA418-2087-4F5A-955F-E25E0CEC155B}" type="presOf" srcId="{DC42BACD-08E6-49F3-AAED-60577AACFB6D}" destId="{8BB90DC9-FAEA-4DC3-BFB6-D251300D131F}"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EC5AC235-65C6-47A4-B65D-DA0F70DC296B}" type="presOf" srcId="{1D3F762B-C24B-4AED-81EC-C5404096EB3B}" destId="{0DAB1469-03E9-4D9F-BEEA-7BAD8D0AC49F}"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2B8F0667-AA57-4229-BABD-8EB24681375F}" type="presOf" srcId="{EE87098A-61D7-40D5-AB9C-74ADF2D7BC2A}" destId="{66EE8A80-F4D4-4B0E-81C4-C67A772FA914}"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09B12856-52BF-4FB9-B041-C762DFB9CBDA}" type="presOf" srcId="{D4275A7B-427C-438F-B1EA-617F2DABC7D2}" destId="{237ACEA1-FB05-4A5D-AD29-C4F65B20DFC9}"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C1E39C9A-9EDB-4A47-B0A0-4B76A745991C}" type="presOf" srcId="{6D78E838-C40B-4A2D-96AB-3C36A2D0DC16}" destId="{A7A3CE45-31EC-4F1E-B460-AE5C1144156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7A8999C9-570F-43C2-9BC9-C13C18F9A188}"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C80816FC-6AB9-480A-9D3F-A44080928ADC}" type="presOf" srcId="{06499D92-1B58-4ABB-B177-83C497903464}" destId="{A8385CC5-9E3D-4630-8A14-80529E56AA25}" srcOrd="0" destOrd="0" presId="urn:microsoft.com/office/officeart/2005/8/layout/chevron2"/>
    <dgm:cxn modelId="{71251423-FDD4-4598-BF13-469890A1C899}" type="presParOf" srcId="{A8385CC5-9E3D-4630-8A14-80529E56AA25}" destId="{983C9849-91B6-45B4-BBE3-096EDDB9258B}" srcOrd="0" destOrd="0" presId="urn:microsoft.com/office/officeart/2005/8/layout/chevron2"/>
    <dgm:cxn modelId="{327FFDA4-896B-4E2C-88FF-400EF256A5DF}" type="presParOf" srcId="{983C9849-91B6-45B4-BBE3-096EDDB9258B}" destId="{A7A3CE45-31EC-4F1E-B460-AE5C11441564}" srcOrd="0" destOrd="0" presId="urn:microsoft.com/office/officeart/2005/8/layout/chevron2"/>
    <dgm:cxn modelId="{708D3FF0-6D46-4323-8579-96A43EEC1BF5}" type="presParOf" srcId="{983C9849-91B6-45B4-BBE3-096EDDB9258B}" destId="{0DAB1469-03E9-4D9F-BEEA-7BAD8D0AC49F}" srcOrd="1" destOrd="0" presId="urn:microsoft.com/office/officeart/2005/8/layout/chevron2"/>
    <dgm:cxn modelId="{6FBE296E-BB3C-4CE8-AB71-B3CB562C3616}" type="presParOf" srcId="{A8385CC5-9E3D-4630-8A14-80529E56AA25}" destId="{263644C0-3AEF-472C-BC5B-C2E99FB885CD}" srcOrd="1" destOrd="0" presId="urn:microsoft.com/office/officeart/2005/8/layout/chevron2"/>
    <dgm:cxn modelId="{29D22F2C-5B6E-4A87-9754-DC0189C1BB56}" type="presParOf" srcId="{A8385CC5-9E3D-4630-8A14-80529E56AA25}" destId="{0EC25FD6-90FD-4D80-8465-5C87A0822180}" srcOrd="2" destOrd="0" presId="urn:microsoft.com/office/officeart/2005/8/layout/chevron2"/>
    <dgm:cxn modelId="{7086EEBB-F5A7-414B-B1ED-2DE279514AEB}" type="presParOf" srcId="{0EC25FD6-90FD-4D80-8465-5C87A0822180}" destId="{D2E498E5-5D32-477C-AD89-F3DFDEA2421E}" srcOrd="0" destOrd="0" presId="urn:microsoft.com/office/officeart/2005/8/layout/chevron2"/>
    <dgm:cxn modelId="{BD2CE400-6F5C-452E-B5FA-78E1A053885A}" type="presParOf" srcId="{0EC25FD6-90FD-4D80-8465-5C87A0822180}" destId="{66EE8A80-F4D4-4B0E-81C4-C67A772FA914}" srcOrd="1" destOrd="0" presId="urn:microsoft.com/office/officeart/2005/8/layout/chevron2"/>
    <dgm:cxn modelId="{8F3AEA5B-4FCF-4B26-8C17-CA17757DDB9F}" type="presParOf" srcId="{A8385CC5-9E3D-4630-8A14-80529E56AA25}" destId="{CB6D562F-A83F-4040-BA6B-C3EAEC7F1B56}" srcOrd="3" destOrd="0" presId="urn:microsoft.com/office/officeart/2005/8/layout/chevron2"/>
    <dgm:cxn modelId="{59901F7C-93D8-4D05-B341-C895434240EA}" type="presParOf" srcId="{A8385CC5-9E3D-4630-8A14-80529E56AA25}" destId="{28C8D5A9-BE5A-470D-A98A-95DA3769CF4C}" srcOrd="4" destOrd="0" presId="urn:microsoft.com/office/officeart/2005/8/layout/chevron2"/>
    <dgm:cxn modelId="{768C56E8-CF16-448A-B0EB-851FDF465741}" type="presParOf" srcId="{28C8D5A9-BE5A-470D-A98A-95DA3769CF4C}" destId="{8BB90DC9-FAEA-4DC3-BFB6-D251300D131F}" srcOrd="0" destOrd="0" presId="urn:microsoft.com/office/officeart/2005/8/layout/chevron2"/>
    <dgm:cxn modelId="{91F43C58-4DC3-408D-82E3-FD45171F5C99}"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9D40075B-0CA4-4135-A7C5-4A93C3CCA1F9}" type="doc">
      <dgm:prSet loTypeId="urn:microsoft.com/office/officeart/2005/8/layout/arrow2" loCatId="process" qsTypeId="urn:microsoft.com/office/officeart/2005/8/quickstyle/simple1" qsCatId="simple" csTypeId="urn:microsoft.com/office/officeart/2005/8/colors/accent1_2" csCatId="accent1" phldr="1"/>
      <dgm:spPr/>
      <dgm:t>
        <a:bodyPr/>
        <a:lstStyle/>
        <a:p>
          <a:endParaRPr lang="en-US"/>
        </a:p>
      </dgm:t>
    </dgm:pt>
    <dgm:pt modelId="{AF073B42-5435-40B9-AE70-33049B15E9AC}">
      <dgm:prSet phldrT="[Text]" custT="1"/>
      <dgm:spPr>
        <a:xfrm>
          <a:off x="688914" y="3110313"/>
          <a:ext cx="1713121" cy="1008013"/>
        </a:xfrm>
        <a:prstGeom prst="rect">
          <a:avLst/>
        </a:prstGeom>
        <a:noFill/>
        <a:ln>
          <a:noFill/>
        </a:ln>
        <a:effectLst/>
      </dgm:spPr>
      <dgm:t>
        <a:bodyPr/>
        <a:lstStyle/>
        <a:p>
          <a:r>
            <a:rPr lang="en-US" sz="2400" b="1" dirty="0">
              <a:solidFill>
                <a:srgbClr val="FF3399"/>
              </a:solidFill>
              <a:latin typeface="Arial"/>
              <a:ea typeface="+mn-ea"/>
              <a:cs typeface="+mn-cs"/>
            </a:rPr>
            <a:t>CXNT</a:t>
          </a:r>
        </a:p>
      </dgm:t>
    </dgm:pt>
    <dgm:pt modelId="{627A0039-4283-4BBE-82BA-79B0654CD568}" type="parTrans" cxnId="{18EFDD73-7BD0-4B1C-B90D-FC76B28AAAAC}">
      <dgm:prSet/>
      <dgm:spPr/>
      <dgm:t>
        <a:bodyPr/>
        <a:lstStyle/>
        <a:p>
          <a:endParaRPr lang="en-US"/>
        </a:p>
      </dgm:t>
    </dgm:pt>
    <dgm:pt modelId="{08EB9F66-2D9E-4789-86FD-C84BE93D99AE}" type="sibTrans" cxnId="{18EFDD73-7BD0-4B1C-B90D-FC76B28AAAAC}">
      <dgm:prSet/>
      <dgm:spPr/>
      <dgm:t>
        <a:bodyPr/>
        <a:lstStyle/>
        <a:p>
          <a:endParaRPr lang="en-US"/>
        </a:p>
      </dgm:t>
    </dgm:pt>
    <dgm:pt modelId="{B0544642-4AE0-4BA3-B4AC-701AC0BAD7D8}">
      <dgm:prSet phldrT="[Text]" custT="1"/>
      <dgm:spPr>
        <a:xfrm>
          <a:off x="3245847" y="1855082"/>
          <a:ext cx="1307875" cy="2380266"/>
        </a:xfrm>
        <a:prstGeom prst="rect">
          <a:avLst/>
        </a:prstGeom>
        <a:noFill/>
        <a:ln>
          <a:noFill/>
        </a:ln>
        <a:effectLst/>
      </dgm:spPr>
      <dgm:t>
        <a:bodyPr/>
        <a:lstStyle/>
        <a:p>
          <a:endParaRPr lang="en-US" sz="3000" dirty="0">
            <a:solidFill>
              <a:srgbClr val="000000">
                <a:hueOff val="0"/>
                <a:satOff val="0"/>
                <a:lumOff val="0"/>
                <a:alphaOff val="0"/>
              </a:srgbClr>
            </a:solidFill>
            <a:latin typeface="Arial"/>
            <a:ea typeface="+mn-ea"/>
            <a:cs typeface="+mn-cs"/>
          </a:endParaRPr>
        </a:p>
        <a:p>
          <a:r>
            <a:rPr lang="en-US" sz="2400" b="1" dirty="0">
              <a:solidFill>
                <a:srgbClr val="660066"/>
              </a:solidFill>
              <a:latin typeface="Arial"/>
              <a:ea typeface="+mn-ea"/>
              <a:cs typeface="+mn-cs"/>
            </a:rPr>
            <a:t>PK</a:t>
          </a:r>
        </a:p>
      </dgm:t>
    </dgm:pt>
    <dgm:pt modelId="{010C9FAC-A471-4131-B4A9-511EFD47540F}" type="parTrans" cxnId="{2C91AEFA-7C68-44FA-A758-FA1EE0737280}">
      <dgm:prSet/>
      <dgm:spPr/>
      <dgm:t>
        <a:bodyPr/>
        <a:lstStyle/>
        <a:p>
          <a:endParaRPr lang="en-US"/>
        </a:p>
      </dgm:t>
    </dgm:pt>
    <dgm:pt modelId="{C257A4E0-5467-47BC-9B53-12C33FF93B2F}" type="sibTrans" cxnId="{2C91AEFA-7C68-44FA-A758-FA1EE0737280}">
      <dgm:prSet/>
      <dgm:spPr/>
      <dgm:t>
        <a:bodyPr/>
        <a:lstStyle/>
        <a:p>
          <a:endParaRPr lang="en-US"/>
        </a:p>
      </dgm:t>
    </dgm:pt>
    <dgm:pt modelId="{E9AF63D7-F8E8-4A3B-BE75-5F254F45EE7C}">
      <dgm:prSet phldrT="[Text]" custT="1"/>
      <dgm:spPr>
        <a:xfrm>
          <a:off x="4012956" y="1380784"/>
          <a:ext cx="1355311" cy="2837683"/>
        </a:xfrm>
        <a:prstGeom prst="rect">
          <a:avLst/>
        </a:prstGeom>
        <a:noFill/>
        <a:ln>
          <a:noFill/>
        </a:ln>
        <a:effectLst/>
      </dgm:spPr>
      <dgm:t>
        <a:bodyPr/>
        <a:lstStyle/>
        <a:p>
          <a:endParaRPr lang="en-US" sz="3000" dirty="0">
            <a:solidFill>
              <a:srgbClr val="000000">
                <a:hueOff val="0"/>
                <a:satOff val="0"/>
                <a:lumOff val="0"/>
                <a:alphaOff val="0"/>
              </a:srgbClr>
            </a:solidFill>
            <a:latin typeface="Arial"/>
            <a:ea typeface="+mn-ea"/>
            <a:cs typeface="+mn-cs"/>
          </a:endParaRPr>
        </a:p>
        <a:p>
          <a:r>
            <a:rPr lang="en-US" sz="2400" b="1" dirty="0">
              <a:solidFill>
                <a:srgbClr val="C00000"/>
              </a:solidFill>
              <a:latin typeface="Arial"/>
              <a:ea typeface="+mn-ea"/>
              <a:cs typeface="+mn-cs"/>
            </a:rPr>
            <a:t>TBCN</a:t>
          </a:r>
        </a:p>
      </dgm:t>
    </dgm:pt>
    <dgm:pt modelId="{C6D1BE91-4355-4B49-A68C-64E3CD125092}" type="parTrans" cxnId="{776726C3-21D2-4CBA-A4D1-420FB49DAF05}">
      <dgm:prSet/>
      <dgm:spPr/>
      <dgm:t>
        <a:bodyPr/>
        <a:lstStyle/>
        <a:p>
          <a:endParaRPr lang="en-US"/>
        </a:p>
      </dgm:t>
    </dgm:pt>
    <dgm:pt modelId="{60E54B7A-E5F1-4F32-B290-750C617B8AA0}" type="sibTrans" cxnId="{776726C3-21D2-4CBA-A4D1-420FB49DAF05}">
      <dgm:prSet/>
      <dgm:spPr/>
      <dgm:t>
        <a:bodyPr/>
        <a:lstStyle/>
        <a:p>
          <a:endParaRPr lang="en-US"/>
        </a:p>
      </dgm:t>
    </dgm:pt>
    <dgm:pt modelId="{579E8D12-E11C-4439-A62D-0FB34E4566D9}">
      <dgm:prSet custT="1"/>
      <dgm:spPr>
        <a:xfrm>
          <a:off x="1865060" y="2454734"/>
          <a:ext cx="1124908" cy="1774611"/>
        </a:xfrm>
        <a:prstGeom prst="rect">
          <a:avLst/>
        </a:prstGeom>
        <a:noFill/>
        <a:ln>
          <a:noFill/>
        </a:ln>
        <a:effectLst/>
      </dgm:spPr>
      <dgm:t>
        <a:bodyPr/>
        <a:lstStyle/>
        <a:p>
          <a:endParaRPr lang="en-US" sz="1000" dirty="0">
            <a:solidFill>
              <a:srgbClr val="000000">
                <a:hueOff val="0"/>
                <a:satOff val="0"/>
                <a:lumOff val="0"/>
                <a:alphaOff val="0"/>
              </a:srgbClr>
            </a:solidFill>
            <a:latin typeface="Arial"/>
            <a:ea typeface="+mn-ea"/>
            <a:cs typeface="+mn-cs"/>
          </a:endParaRPr>
        </a:p>
        <a:p>
          <a:r>
            <a:rPr lang="en-US" sz="2400" b="1" dirty="0">
              <a:solidFill>
                <a:srgbClr val="006600"/>
              </a:solidFill>
              <a:latin typeface="Arial"/>
              <a:ea typeface="+mn-ea"/>
              <a:cs typeface="+mn-cs"/>
            </a:rPr>
            <a:t>CHNL</a:t>
          </a:r>
        </a:p>
      </dgm:t>
    </dgm:pt>
    <dgm:pt modelId="{BD8ADA8C-B708-4FF1-96A3-07F019BB6782}" type="parTrans" cxnId="{F5FB33F3-FB61-4D58-8983-5D3A915119DB}">
      <dgm:prSet/>
      <dgm:spPr/>
      <dgm:t>
        <a:bodyPr/>
        <a:lstStyle/>
        <a:p>
          <a:endParaRPr lang="en-US"/>
        </a:p>
      </dgm:t>
    </dgm:pt>
    <dgm:pt modelId="{2BCC8CE3-C59A-4B08-BD9D-95A1C3ACD137}" type="sibTrans" cxnId="{F5FB33F3-FB61-4D58-8983-5D3A915119DB}">
      <dgm:prSet/>
      <dgm:spPr/>
      <dgm:t>
        <a:bodyPr/>
        <a:lstStyle/>
        <a:p>
          <a:endParaRPr lang="en-US"/>
        </a:p>
      </dgm:t>
    </dgm:pt>
    <dgm:pt modelId="{BBAF512A-0DFD-4FB0-8A7D-BDE86F88AFCC}">
      <dgm:prSet custT="1"/>
      <dgm:spPr>
        <a:xfrm>
          <a:off x="5317037" y="1118132"/>
          <a:ext cx="1355311" cy="3117216"/>
        </a:xfrm>
        <a:prstGeom prst="rect">
          <a:avLst/>
        </a:prstGeom>
        <a:noFill/>
        <a:ln>
          <a:noFill/>
        </a:ln>
        <a:effectLst/>
      </dgm:spPr>
      <dgm:t>
        <a:bodyPr/>
        <a:lstStyle/>
        <a:p>
          <a:endParaRPr lang="en-US" sz="2400" dirty="0">
            <a:solidFill>
              <a:srgbClr val="000000">
                <a:hueOff val="0"/>
                <a:satOff val="0"/>
                <a:lumOff val="0"/>
                <a:alphaOff val="0"/>
              </a:srgbClr>
            </a:solidFill>
            <a:latin typeface="Arial"/>
            <a:ea typeface="+mn-ea"/>
            <a:cs typeface="+mn-cs"/>
          </a:endParaRPr>
        </a:p>
        <a:p>
          <a:r>
            <a:rPr lang="en-US" sz="2400" b="1" dirty="0">
              <a:solidFill>
                <a:srgbClr val="0000CC"/>
              </a:solidFill>
              <a:latin typeface="Arial"/>
              <a:ea typeface="+mn-ea"/>
              <a:cs typeface="+mn-cs"/>
            </a:rPr>
            <a:t>CSCN</a:t>
          </a:r>
        </a:p>
      </dgm:t>
    </dgm:pt>
    <dgm:pt modelId="{F91D063A-8D9B-41BC-86C1-B315B3C73EE3}" type="parTrans" cxnId="{C89BEFA5-C84A-42CC-B21D-19573908B613}">
      <dgm:prSet/>
      <dgm:spPr/>
      <dgm:t>
        <a:bodyPr/>
        <a:lstStyle/>
        <a:p>
          <a:endParaRPr lang="en-US"/>
        </a:p>
      </dgm:t>
    </dgm:pt>
    <dgm:pt modelId="{1FF0B33B-9E97-48CC-8812-A414352D2FE7}" type="sibTrans" cxnId="{C89BEFA5-C84A-42CC-B21D-19573908B613}">
      <dgm:prSet/>
      <dgm:spPr/>
      <dgm:t>
        <a:bodyPr/>
        <a:lstStyle/>
        <a:p>
          <a:endParaRPr lang="en-US"/>
        </a:p>
      </dgm:t>
    </dgm:pt>
    <dgm:pt modelId="{3CF1EF2B-0404-483F-88E3-BCE2082E48A1}" type="pres">
      <dgm:prSet presAssocID="{9D40075B-0CA4-4135-A7C5-4A93C3CCA1F9}" presName="arrowDiagram" presStyleCnt="0">
        <dgm:presLayoutVars>
          <dgm:chMax val="5"/>
          <dgm:dir/>
          <dgm:resizeHandles val="exact"/>
        </dgm:presLayoutVars>
      </dgm:prSet>
      <dgm:spPr/>
    </dgm:pt>
    <dgm:pt modelId="{D920E982-A220-4616-9FCF-B4603982A4B3}" type="pres">
      <dgm:prSet presAssocID="{9D40075B-0CA4-4135-A7C5-4A93C3CCA1F9}" presName="arrow" presStyleLbl="bgShp" presStyleIdx="0" presStyleCnt="1" custScaleX="104542" custScaleY="88948" custLinFactNeighborX="-5072" custLinFactNeighborY="-6351"/>
      <dgm:spPr>
        <a:xfrm>
          <a:off x="0" y="0"/>
          <a:ext cx="7084349" cy="3767258"/>
        </a:xfrm>
        <a:prstGeom prst="swooshArrow">
          <a:avLst>
            <a:gd name="adj1" fmla="val 25000"/>
            <a:gd name="adj2" fmla="val 25000"/>
          </a:avLst>
        </a:prstGeom>
        <a:solidFill>
          <a:srgbClr val="000099"/>
        </a:solidFill>
        <a:ln>
          <a:noFill/>
        </a:ln>
        <a:effectLst/>
      </dgm:spPr>
    </dgm:pt>
    <dgm:pt modelId="{24EE678A-8BEB-4B80-8F69-343A9D2BF890}" type="pres">
      <dgm:prSet presAssocID="{9D40075B-0CA4-4135-A7C5-4A93C3CCA1F9}" presName="arrowDiagram5" presStyleCnt="0"/>
      <dgm:spPr/>
    </dgm:pt>
    <dgm:pt modelId="{D96F5940-80D2-4EB3-8056-E61D9343438B}" type="pres">
      <dgm:prSet presAssocID="{AF073B42-5435-40B9-AE70-33049B15E9AC}" presName="bullet5a" presStyleLbl="node1" presStyleIdx="0" presStyleCnt="5" custLinFactY="-68261" custLinFactNeighborX="-56342" custLinFactNeighborY="-100000"/>
      <dgm:spPr>
        <a:xfrm>
          <a:off x="935865" y="2770129"/>
          <a:ext cx="155860" cy="155860"/>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45E4E1ED-9153-4A76-B3B1-149236FBB899}" type="pres">
      <dgm:prSet presAssocID="{AF073B42-5435-40B9-AE70-33049B15E9AC}" presName="textBox5a" presStyleLbl="revTx" presStyleIdx="0" presStyleCnt="5" custScaleX="192978">
        <dgm:presLayoutVars>
          <dgm:bulletEnabled val="1"/>
        </dgm:presLayoutVars>
      </dgm:prSet>
      <dgm:spPr/>
    </dgm:pt>
    <dgm:pt modelId="{59D7BD49-0486-4070-BAA5-2F90258E814D}" type="pres">
      <dgm:prSet presAssocID="{579E8D12-E11C-4439-A62D-0FB34E4566D9}" presName="bullet5b" presStyleLbl="node1" presStyleIdx="1" presStyleCnt="5"/>
      <dgm:spPr>
        <a:xfrm>
          <a:off x="1867362" y="2221737"/>
          <a:ext cx="243956" cy="243956"/>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3FBD5236-1D91-44F4-B5AD-A60D1AAB2E18}" type="pres">
      <dgm:prSet presAssocID="{579E8D12-E11C-4439-A62D-0FB34E4566D9}" presName="textBox5b" presStyleLbl="revTx" presStyleIdx="1" presStyleCnt="5" custLinFactNeighborX="-11048" custLinFactNeighborY="6256">
        <dgm:presLayoutVars>
          <dgm:bulletEnabled val="1"/>
        </dgm:presLayoutVars>
      </dgm:prSet>
      <dgm:spPr/>
    </dgm:pt>
    <dgm:pt modelId="{B2112C25-00F9-4385-87B6-9674DD11BE4B}" type="pres">
      <dgm:prSet presAssocID="{B0544642-4AE0-4BA3-B4AC-701AC0BAD7D8}" presName="bullet5c" presStyleLbl="node1" presStyleIdx="2" presStyleCnt="5"/>
      <dgm:spPr>
        <a:xfrm>
          <a:off x="2951611" y="1575422"/>
          <a:ext cx="325274" cy="325274"/>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8419E86F-C7F0-4695-86EB-D5C9971CE1A4}" type="pres">
      <dgm:prSet presAssocID="{B0544642-4AE0-4BA3-B4AC-701AC0BAD7D8}" presName="textBox5c" presStyleLbl="revTx" presStyleIdx="2" presStyleCnt="5" custLinFactNeighborX="10062" custLinFactNeighborY="7550">
        <dgm:presLayoutVars>
          <dgm:bulletEnabled val="1"/>
        </dgm:presLayoutVars>
      </dgm:prSet>
      <dgm:spPr/>
    </dgm:pt>
    <dgm:pt modelId="{E086CA02-320F-4ED6-9125-FC934716CFCE}" type="pres">
      <dgm:prSet presAssocID="{E9AF63D7-F8E8-4A3B-BE75-5F254F45EE7C}" presName="bullet5d" presStyleLbl="node1" presStyleIdx="3" presStyleCnt="5"/>
      <dgm:spPr>
        <a:xfrm>
          <a:off x="4212051" y="1070569"/>
          <a:ext cx="420146" cy="420146"/>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E8171F96-AB08-49D5-8510-CD604E58A450}" type="pres">
      <dgm:prSet presAssocID="{E9AF63D7-F8E8-4A3B-BE75-5F254F45EE7C}" presName="textBox5d" presStyleLbl="revTx" presStyleIdx="3" presStyleCnt="5" custLinFactNeighborX="-30190" custLinFactNeighborY="3529">
        <dgm:presLayoutVars>
          <dgm:bulletEnabled val="1"/>
        </dgm:presLayoutVars>
      </dgm:prSet>
      <dgm:spPr/>
    </dgm:pt>
    <dgm:pt modelId="{07C5891A-9C91-4BF1-BEBF-61BCF6F0D88C}" type="pres">
      <dgm:prSet presAssocID="{BBAF512A-0DFD-4FB0-8A7D-BDE86F88AFCC}" presName="bullet5e" presStyleLbl="node1" presStyleIdx="4" presStyleCnt="5"/>
      <dgm:spPr>
        <a:xfrm>
          <a:off x="5509762" y="733435"/>
          <a:ext cx="535348" cy="535348"/>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35BCC83D-AF54-4772-8507-D4F95306AD86}" type="pres">
      <dgm:prSet presAssocID="{BBAF512A-0DFD-4FB0-8A7D-BDE86F88AFCC}" presName="textBox5e" presStyleLbl="revTx" presStyleIdx="4" presStyleCnt="5" custLinFactNeighborX="-33970" custLinFactNeighborY="4797">
        <dgm:presLayoutVars>
          <dgm:bulletEnabled val="1"/>
        </dgm:presLayoutVars>
      </dgm:prSet>
      <dgm:spPr/>
    </dgm:pt>
  </dgm:ptLst>
  <dgm:cxnLst>
    <dgm:cxn modelId="{60FAE422-F908-45CE-BFFA-938FEB34B2ED}" type="presOf" srcId="{579E8D12-E11C-4439-A62D-0FB34E4566D9}" destId="{3FBD5236-1D91-44F4-B5AD-A60D1AAB2E18}" srcOrd="0" destOrd="0" presId="urn:microsoft.com/office/officeart/2005/8/layout/arrow2"/>
    <dgm:cxn modelId="{C1ED6B2D-F79F-4022-8A82-D47DDF53C884}" type="presOf" srcId="{E9AF63D7-F8E8-4A3B-BE75-5F254F45EE7C}" destId="{E8171F96-AB08-49D5-8510-CD604E58A450}" srcOrd="0" destOrd="0" presId="urn:microsoft.com/office/officeart/2005/8/layout/arrow2"/>
    <dgm:cxn modelId="{00635444-11E0-4CDA-B220-BE099DC3D630}" type="presOf" srcId="{9D40075B-0CA4-4135-A7C5-4A93C3CCA1F9}" destId="{3CF1EF2B-0404-483F-88E3-BCE2082E48A1}" srcOrd="0" destOrd="0" presId="urn:microsoft.com/office/officeart/2005/8/layout/arrow2"/>
    <dgm:cxn modelId="{18EFDD73-7BD0-4B1C-B90D-FC76B28AAAAC}" srcId="{9D40075B-0CA4-4135-A7C5-4A93C3CCA1F9}" destId="{AF073B42-5435-40B9-AE70-33049B15E9AC}" srcOrd="0" destOrd="0" parTransId="{627A0039-4283-4BBE-82BA-79B0654CD568}" sibTransId="{08EB9F66-2D9E-4789-86FD-C84BE93D99AE}"/>
    <dgm:cxn modelId="{31398580-6D7C-442A-9BC8-C661EB38B41F}" type="presOf" srcId="{AF073B42-5435-40B9-AE70-33049B15E9AC}" destId="{45E4E1ED-9153-4A76-B3B1-149236FBB899}" srcOrd="0" destOrd="0" presId="urn:microsoft.com/office/officeart/2005/8/layout/arrow2"/>
    <dgm:cxn modelId="{FC4A1E8F-9558-4C75-A646-7A2396BF0164}" type="presOf" srcId="{BBAF512A-0DFD-4FB0-8A7D-BDE86F88AFCC}" destId="{35BCC83D-AF54-4772-8507-D4F95306AD86}" srcOrd="0" destOrd="0" presId="urn:microsoft.com/office/officeart/2005/8/layout/arrow2"/>
    <dgm:cxn modelId="{C89BEFA5-C84A-42CC-B21D-19573908B613}" srcId="{9D40075B-0CA4-4135-A7C5-4A93C3CCA1F9}" destId="{BBAF512A-0DFD-4FB0-8A7D-BDE86F88AFCC}" srcOrd="4" destOrd="0" parTransId="{F91D063A-8D9B-41BC-86C1-B315B3C73EE3}" sibTransId="{1FF0B33B-9E97-48CC-8812-A414352D2FE7}"/>
    <dgm:cxn modelId="{337BFEB9-A7C6-4D1F-8DC9-19A0B91577C7}" type="presOf" srcId="{B0544642-4AE0-4BA3-B4AC-701AC0BAD7D8}" destId="{8419E86F-C7F0-4695-86EB-D5C9971CE1A4}" srcOrd="0" destOrd="0" presId="urn:microsoft.com/office/officeart/2005/8/layout/arrow2"/>
    <dgm:cxn modelId="{776726C3-21D2-4CBA-A4D1-420FB49DAF05}" srcId="{9D40075B-0CA4-4135-A7C5-4A93C3CCA1F9}" destId="{E9AF63D7-F8E8-4A3B-BE75-5F254F45EE7C}" srcOrd="3" destOrd="0" parTransId="{C6D1BE91-4355-4B49-A68C-64E3CD125092}" sibTransId="{60E54B7A-E5F1-4F32-B290-750C617B8AA0}"/>
    <dgm:cxn modelId="{F5FB33F3-FB61-4D58-8983-5D3A915119DB}" srcId="{9D40075B-0CA4-4135-A7C5-4A93C3CCA1F9}" destId="{579E8D12-E11C-4439-A62D-0FB34E4566D9}" srcOrd="1" destOrd="0" parTransId="{BD8ADA8C-B708-4FF1-96A3-07F019BB6782}" sibTransId="{2BCC8CE3-C59A-4B08-BD9D-95A1C3ACD137}"/>
    <dgm:cxn modelId="{2C91AEFA-7C68-44FA-A758-FA1EE0737280}" srcId="{9D40075B-0CA4-4135-A7C5-4A93C3CCA1F9}" destId="{B0544642-4AE0-4BA3-B4AC-701AC0BAD7D8}" srcOrd="2" destOrd="0" parTransId="{010C9FAC-A471-4131-B4A9-511EFD47540F}" sibTransId="{C257A4E0-5467-47BC-9B53-12C33FF93B2F}"/>
    <dgm:cxn modelId="{9D832655-B766-416A-BBA1-05CC0320B4FE}" type="presParOf" srcId="{3CF1EF2B-0404-483F-88E3-BCE2082E48A1}" destId="{D920E982-A220-4616-9FCF-B4603982A4B3}" srcOrd="0" destOrd="0" presId="urn:microsoft.com/office/officeart/2005/8/layout/arrow2"/>
    <dgm:cxn modelId="{E1EA7F82-617D-48FF-B50F-2CE85A35BB9D}" type="presParOf" srcId="{3CF1EF2B-0404-483F-88E3-BCE2082E48A1}" destId="{24EE678A-8BEB-4B80-8F69-343A9D2BF890}" srcOrd="1" destOrd="0" presId="urn:microsoft.com/office/officeart/2005/8/layout/arrow2"/>
    <dgm:cxn modelId="{49A482A6-CFAF-416A-B4F8-005DA8949DD6}" type="presParOf" srcId="{24EE678A-8BEB-4B80-8F69-343A9D2BF890}" destId="{D96F5940-80D2-4EB3-8056-E61D9343438B}" srcOrd="0" destOrd="0" presId="urn:microsoft.com/office/officeart/2005/8/layout/arrow2"/>
    <dgm:cxn modelId="{1E2D3479-04B9-4923-A8BE-33719915C42A}" type="presParOf" srcId="{24EE678A-8BEB-4B80-8F69-343A9D2BF890}" destId="{45E4E1ED-9153-4A76-B3B1-149236FBB899}" srcOrd="1" destOrd="0" presId="urn:microsoft.com/office/officeart/2005/8/layout/arrow2"/>
    <dgm:cxn modelId="{AA8F8F70-1D1D-4B94-B6F6-95B4B1D9E667}" type="presParOf" srcId="{24EE678A-8BEB-4B80-8F69-343A9D2BF890}" destId="{59D7BD49-0486-4070-BAA5-2F90258E814D}" srcOrd="2" destOrd="0" presId="urn:microsoft.com/office/officeart/2005/8/layout/arrow2"/>
    <dgm:cxn modelId="{6ECCDB01-894D-4AC0-A475-159D30DB72AA}" type="presParOf" srcId="{24EE678A-8BEB-4B80-8F69-343A9D2BF890}" destId="{3FBD5236-1D91-44F4-B5AD-A60D1AAB2E18}" srcOrd="3" destOrd="0" presId="urn:microsoft.com/office/officeart/2005/8/layout/arrow2"/>
    <dgm:cxn modelId="{95859F65-317F-46A4-85FE-E56ED58039E3}" type="presParOf" srcId="{24EE678A-8BEB-4B80-8F69-343A9D2BF890}" destId="{B2112C25-00F9-4385-87B6-9674DD11BE4B}" srcOrd="4" destOrd="0" presId="urn:microsoft.com/office/officeart/2005/8/layout/arrow2"/>
    <dgm:cxn modelId="{77A5C6DE-2CCC-40C2-A048-5693B26612FE}" type="presParOf" srcId="{24EE678A-8BEB-4B80-8F69-343A9D2BF890}" destId="{8419E86F-C7F0-4695-86EB-D5C9971CE1A4}" srcOrd="5" destOrd="0" presId="urn:microsoft.com/office/officeart/2005/8/layout/arrow2"/>
    <dgm:cxn modelId="{132E1E2D-1B74-418E-B3F9-2E1B29E34CE4}" type="presParOf" srcId="{24EE678A-8BEB-4B80-8F69-343A9D2BF890}" destId="{E086CA02-320F-4ED6-9125-FC934716CFCE}" srcOrd="6" destOrd="0" presId="urn:microsoft.com/office/officeart/2005/8/layout/arrow2"/>
    <dgm:cxn modelId="{8190498E-CB55-46E8-A975-5325D45BA660}" type="presParOf" srcId="{24EE678A-8BEB-4B80-8F69-343A9D2BF890}" destId="{E8171F96-AB08-49D5-8510-CD604E58A450}" srcOrd="7" destOrd="0" presId="urn:microsoft.com/office/officeart/2005/8/layout/arrow2"/>
    <dgm:cxn modelId="{F76987F4-ECDD-48CC-8E1E-1D479A90FE79}" type="presParOf" srcId="{24EE678A-8BEB-4B80-8F69-343A9D2BF890}" destId="{07C5891A-9C91-4BF1-BEBF-61BCF6F0D88C}" srcOrd="8" destOrd="0" presId="urn:microsoft.com/office/officeart/2005/8/layout/arrow2"/>
    <dgm:cxn modelId="{C2F1B433-8E85-4F79-A983-D08D91487590}" type="presParOf" srcId="{24EE678A-8BEB-4B80-8F69-343A9D2BF890}" destId="{35BCC83D-AF54-4772-8507-D4F95306AD86}" srcOrd="9" destOrd="0" presId="urn:microsoft.com/office/officeart/2005/8/layout/arrow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xfrm>
          <a:off x="51626" y="0"/>
          <a:ext cx="5956281" cy="5100953"/>
        </a:xfrm>
        <a:prstGeom prst="ellipse">
          <a:avLst/>
        </a:prstGeom>
        <a:solidFill>
          <a:srgbClr val="FFFF00"/>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r>
            <a:rPr lang="vi-VN" sz="2000" b="1" dirty="0">
              <a:solidFill>
                <a:srgbClr val="0000CC"/>
              </a:solidFill>
              <a:latin typeface="Arial" panose="020B0604020202020204" pitchFamily="34" charset="0"/>
              <a:ea typeface="+mn-ea"/>
              <a:cs typeface="Arial" panose="020B0604020202020204" pitchFamily="34" charset="0"/>
            </a:rPr>
            <a:t>Trứng </a:t>
          </a:r>
          <a:r>
            <a:rPr lang="vi-VN" sz="2000" b="1" dirty="0">
              <a:solidFill>
                <a:srgbClr val="0000CC"/>
              </a:solidFill>
              <a:latin typeface="Arial" panose="020B0604020202020204" pitchFamily="34" charset="0"/>
              <a:ea typeface="+mn-ea"/>
              <a:cs typeface="+mn-cs"/>
            </a:rPr>
            <a:t>(1)</a:t>
          </a:r>
          <a:endParaRPr lang="en-US" sz="2000" b="1" dirty="0">
            <a:solidFill>
              <a:srgbClr val="0000CC"/>
            </a:solidFill>
            <a:latin typeface="Arial"/>
            <a:ea typeface="+mn-ea"/>
            <a:cs typeface="+mn-cs"/>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xfrm>
          <a:off x="989385" y="1020190"/>
          <a:ext cx="4080763" cy="4080763"/>
        </a:xfrm>
        <a:prstGeom prst="ellipse">
          <a:avLst/>
        </a:prstGeom>
        <a:solidFill>
          <a:srgbClr val="0000CC"/>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r>
            <a:rPr lang="vi-VN" sz="2000" b="1" dirty="0">
              <a:solidFill>
                <a:srgbClr val="FFFFFF"/>
              </a:solidFill>
              <a:latin typeface="Arial" panose="020B0604020202020204" pitchFamily="34" charset="0"/>
              <a:ea typeface="+mn-ea"/>
              <a:cs typeface="Arial" panose="020B0604020202020204" pitchFamily="34" charset="0"/>
            </a:rPr>
            <a:t>Tằm</a:t>
          </a:r>
          <a:endParaRPr lang="en-US" sz="2000" b="1" dirty="0">
            <a:solidFill>
              <a:srgbClr val="FFFFFF"/>
            </a:solidFill>
            <a:latin typeface="Arial" panose="020B0604020202020204" pitchFamily="34" charset="0"/>
            <a:ea typeface="+mn-ea"/>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xfrm>
          <a:off x="1264919" y="2040381"/>
          <a:ext cx="3529696" cy="3060572"/>
        </a:xfrm>
        <a:prstGeom prst="ellipse">
          <a:avLst/>
        </a:prstGeom>
        <a:solidFill>
          <a:srgbClr val="D89F39">
            <a:shade val="50000"/>
            <a:hueOff val="-496744"/>
            <a:satOff val="-5584"/>
            <a:lumOff val="46978"/>
            <a:alphaOff val="0"/>
          </a:srgbClr>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r>
            <a:rPr lang="vi-VN" sz="2000" b="1" dirty="0">
              <a:solidFill>
                <a:srgbClr val="666666">
                  <a:lumMod val="10000"/>
                </a:srgbClr>
              </a:solidFill>
              <a:latin typeface="Arial" panose="020B0604020202020204" pitchFamily="34" charset="0"/>
              <a:ea typeface="+mn-ea"/>
              <a:cs typeface="Arial" panose="020B0604020202020204" pitchFamily="34" charset="0"/>
            </a:rPr>
            <a:t>Nhộng</a:t>
          </a:r>
          <a:endParaRPr lang="en-US" sz="2000" b="1" dirty="0">
            <a:solidFill>
              <a:srgbClr val="666666">
                <a:lumMod val="10000"/>
              </a:srgbClr>
            </a:solidFill>
            <a:latin typeface="Arial" panose="020B0604020202020204" pitchFamily="34" charset="0"/>
            <a:ea typeface="+mn-ea"/>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xfrm>
          <a:off x="1842785" y="3060572"/>
          <a:ext cx="2373963" cy="2040381"/>
        </a:xfrm>
        <a:prstGeom prst="ellipse">
          <a:avLst/>
        </a:prstGeom>
        <a:solidFill>
          <a:srgbClr val="990099"/>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endParaRPr lang="en-US" dirty="0">
            <a:solidFill>
              <a:srgbClr val="FFFFFF"/>
            </a:solidFill>
            <a:latin typeface="Arial"/>
            <a:ea typeface="+mn-ea"/>
            <a:cs typeface="+mn-cs"/>
          </a:endParaRPr>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pt>
    <dgm:pt modelId="{5D953034-896D-4B24-A4E0-B9570B3343AC}" type="pres">
      <dgm:prSet presAssocID="{ED9819B5-12C3-43D4-81CC-FBD8566D9D0D}" presName="comp1" presStyleCnt="0"/>
      <dgm:spPr>
        <a:scene3d>
          <a:camera prst="orthographicFront"/>
          <a:lightRig rig="threePt" dir="t"/>
        </a:scene3d>
        <a:sp3d>
          <a:bevelT/>
        </a:sp3d>
      </dgm:spPr>
    </dgm:pt>
    <dgm:pt modelId="{34B89764-743F-46F5-AC39-F6FF820C1200}" type="pres">
      <dgm:prSet presAssocID="{ED9819B5-12C3-43D4-81CC-FBD8566D9D0D}" presName="circle1" presStyleLbl="node1" presStyleIdx="0" presStyleCnt="4" custScaleX="116768"/>
      <dgm:spPr/>
    </dgm:pt>
    <dgm:pt modelId="{49177237-C782-4260-8B21-AC0499084A5F}" type="pres">
      <dgm:prSet presAssocID="{ED9819B5-12C3-43D4-81CC-FBD8566D9D0D}" presName="c1text" presStyleLbl="node1" presStyleIdx="0" presStyleCnt="4">
        <dgm:presLayoutVars>
          <dgm:bulletEnabled val="1"/>
        </dgm:presLayoutVars>
      </dgm:prSet>
      <dgm:spPr/>
    </dgm:pt>
    <dgm:pt modelId="{9572A76C-CFF0-418A-A29C-ECDA7B759777}" type="pres">
      <dgm:prSet presAssocID="{ED9819B5-12C3-43D4-81CC-FBD8566D9D0D}" presName="comp2" presStyleCnt="0"/>
      <dgm:spPr>
        <a:scene3d>
          <a:camera prst="orthographicFront"/>
          <a:lightRig rig="threePt" dir="t"/>
        </a:scene3d>
        <a:sp3d>
          <a:bevelT/>
        </a:sp3d>
      </dgm:spPr>
    </dgm:pt>
    <dgm:pt modelId="{138543DC-6E5E-45C3-8BDE-C278254058CE}" type="pres">
      <dgm:prSet presAssocID="{ED9819B5-12C3-43D4-81CC-FBD8566D9D0D}" presName="circle2" presStyleLbl="node1" presStyleIdx="1" presStyleCnt="4"/>
      <dgm:spPr/>
    </dgm:pt>
    <dgm:pt modelId="{963036BE-FA81-4FB0-9E4B-21DED1F4146F}" type="pres">
      <dgm:prSet presAssocID="{ED9819B5-12C3-43D4-81CC-FBD8566D9D0D}" presName="c2text" presStyleLbl="node1" presStyleIdx="1" presStyleCnt="4">
        <dgm:presLayoutVars>
          <dgm:bulletEnabled val="1"/>
        </dgm:presLayoutVars>
      </dgm:prSet>
      <dgm:spPr/>
    </dgm:pt>
    <dgm:pt modelId="{E2FD4A0D-D6BB-4EC1-967A-496F4EF98CFE}" type="pres">
      <dgm:prSet presAssocID="{ED9819B5-12C3-43D4-81CC-FBD8566D9D0D}" presName="comp3" presStyleCnt="0"/>
      <dgm:spPr>
        <a:scene3d>
          <a:camera prst="orthographicFront"/>
          <a:lightRig rig="threePt" dir="t"/>
        </a:scene3d>
        <a:sp3d>
          <a:bevelT/>
        </a:sp3d>
      </dgm:spPr>
    </dgm:pt>
    <dgm:pt modelId="{F690EE61-E09D-4EEA-B476-AB33E9A4AEDD}" type="pres">
      <dgm:prSet presAssocID="{ED9819B5-12C3-43D4-81CC-FBD8566D9D0D}" presName="circle3" presStyleLbl="node1" presStyleIdx="2" presStyleCnt="4" custScaleX="115328"/>
      <dgm:spPr/>
    </dgm:pt>
    <dgm:pt modelId="{56E50F61-479E-4E33-BB72-5778F02A8EFC}" type="pres">
      <dgm:prSet presAssocID="{ED9819B5-12C3-43D4-81CC-FBD8566D9D0D}" presName="c3text" presStyleLbl="node1" presStyleIdx="2" presStyleCnt="4">
        <dgm:presLayoutVars>
          <dgm:bulletEnabled val="1"/>
        </dgm:presLayoutVars>
      </dgm:prSet>
      <dgm:spPr/>
    </dgm:pt>
    <dgm:pt modelId="{001BB97F-8347-4EBF-8098-E8D2E5153360}" type="pres">
      <dgm:prSet presAssocID="{ED9819B5-12C3-43D4-81CC-FBD8566D9D0D}" presName="comp4" presStyleCnt="0"/>
      <dgm:spPr>
        <a:scene3d>
          <a:camera prst="orthographicFront"/>
          <a:lightRig rig="threePt" dir="t"/>
        </a:scene3d>
        <a:sp3d>
          <a:bevelT/>
        </a:sp3d>
      </dgm:spPr>
    </dgm:pt>
    <dgm:pt modelId="{56787847-74DE-4242-848C-8AA87BCAC1C0}" type="pres">
      <dgm:prSet presAssocID="{ED9819B5-12C3-43D4-81CC-FBD8566D9D0D}" presName="circle4" presStyleLbl="node1" presStyleIdx="3" presStyleCnt="4" custScaleX="116349" custLinFactNeighborX="0"/>
      <dgm:spPr/>
    </dgm:pt>
    <dgm:pt modelId="{2EE6B023-BF92-4B87-9D27-B2D71688BCE1}" type="pres">
      <dgm:prSet presAssocID="{ED9819B5-12C3-43D4-81CC-FBD8566D9D0D}" presName="c4text" presStyleLbl="node1" presStyleIdx="3" presStyleCnt="4">
        <dgm:presLayoutVars>
          <dgm:bulletEnabled val="1"/>
        </dgm:presLayoutVars>
      </dgm:prSet>
      <dgm:spPr/>
    </dgm:pt>
  </dgm:ptLst>
  <dgm:cxnLst>
    <dgm:cxn modelId="{C4FFDE1E-4853-45B5-9798-74037537D297}" type="presOf" srcId="{B0A2D89D-7EA3-4D6E-9E62-D69D510CDABF}" destId="{2EE6B023-BF92-4B87-9D27-B2D71688BCE1}" srcOrd="1" destOrd="0" presId="urn:microsoft.com/office/officeart/2005/8/layout/venn2"/>
    <dgm:cxn modelId="{AF555B20-8622-407C-AA55-CF3FC6BCCBC7}" type="presOf" srcId="{FA86E751-E669-4EB1-BA98-4C6F744CC9E0}" destId="{49177237-C782-4260-8B21-AC0499084A5F}" srcOrd="1" destOrd="0" presId="urn:microsoft.com/office/officeart/2005/8/layout/venn2"/>
    <dgm:cxn modelId="{579E7E28-3E9A-4273-A9A7-8736710AA758}" srcId="{ED9819B5-12C3-43D4-81CC-FBD8566D9D0D}" destId="{B0A2D89D-7EA3-4D6E-9E62-D69D510CDABF}" srcOrd="3" destOrd="0" parTransId="{F8AC2FBA-B09B-45D2-950B-CDB6C099E283}" sibTransId="{ADA82338-3E8F-41D5-A042-45DBEE9BF2D0}"/>
    <dgm:cxn modelId="{07583E40-F517-48D6-81F9-202362E07D23}" type="presOf" srcId="{ED9819B5-12C3-43D4-81CC-FBD8566D9D0D}" destId="{4364F618-5F00-4C65-9E03-14C6C5A51EA1}" srcOrd="0" destOrd="0" presId="urn:microsoft.com/office/officeart/2005/8/layout/venn2"/>
    <dgm:cxn modelId="{C6BEAF6E-D48E-428F-AED2-92C82888FA0A}" type="presOf" srcId="{59EB106B-2466-4A33-9323-61FDCD0B06F3}" destId="{F690EE61-E09D-4EEA-B476-AB33E9A4AEDD}"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146E2D87-AB37-4021-83FE-C0E7ED2AAC86}" type="presOf" srcId="{B0A2D89D-7EA3-4D6E-9E62-D69D510CDABF}" destId="{56787847-74DE-4242-848C-8AA87BCAC1C0}" srcOrd="0" destOrd="0" presId="urn:microsoft.com/office/officeart/2005/8/layout/venn2"/>
    <dgm:cxn modelId="{1BB4E687-FAF4-48E9-9051-0D24C3358487}" type="presOf" srcId="{707851F7-AFE9-452D-8B01-F912F512A153}" destId="{963036BE-FA81-4FB0-9E4B-21DED1F4146F}" srcOrd="1" destOrd="0" presId="urn:microsoft.com/office/officeart/2005/8/layout/venn2"/>
    <dgm:cxn modelId="{17AEF7C8-BB3B-4259-B962-4FFBF6EB6986}" type="presOf" srcId="{FA86E751-E669-4EB1-BA98-4C6F744CC9E0}" destId="{34B89764-743F-46F5-AC39-F6FF820C1200}" srcOrd="0" destOrd="0" presId="urn:microsoft.com/office/officeart/2005/8/layout/venn2"/>
    <dgm:cxn modelId="{B30CD6D9-03B9-4547-8291-C0FFC95AB818}" type="presOf" srcId="{59EB106B-2466-4A33-9323-61FDCD0B06F3}" destId="{56E50F61-479E-4E33-BB72-5778F02A8EFC}" srcOrd="1" destOrd="0" presId="urn:microsoft.com/office/officeart/2005/8/layout/venn2"/>
    <dgm:cxn modelId="{B127A5F0-4678-400D-BFC4-1A7F569CB1F5}" srcId="{ED9819B5-12C3-43D4-81CC-FBD8566D9D0D}" destId="{59EB106B-2466-4A33-9323-61FDCD0B06F3}" srcOrd="2" destOrd="0" parTransId="{F5EC8AC2-29EA-420A-BFBF-42CA1BA5802D}" sibTransId="{F5A8CB32-72D0-4814-ADE1-F6E337BC9568}"/>
    <dgm:cxn modelId="{60A41EF6-8349-4D90-8AF7-B22A1F103CD5}" srcId="{ED9819B5-12C3-43D4-81CC-FBD8566D9D0D}" destId="{707851F7-AFE9-452D-8B01-F912F512A153}" srcOrd="1" destOrd="0" parTransId="{2EDFCB16-DC1B-42CA-9926-2DF6D23E4476}" sibTransId="{72C9AA59-4A39-404D-8686-6AD4AA8CD2C2}"/>
    <dgm:cxn modelId="{65702AF8-F764-48DA-B506-C1D8952D152A}" type="presOf" srcId="{707851F7-AFE9-452D-8B01-F912F512A153}" destId="{138543DC-6E5E-45C3-8BDE-C278254058CE}" srcOrd="0" destOrd="0" presId="urn:microsoft.com/office/officeart/2005/8/layout/venn2"/>
    <dgm:cxn modelId="{D2197C34-0F4F-4714-88F3-0DEC028086EE}" type="presParOf" srcId="{4364F618-5F00-4C65-9E03-14C6C5A51EA1}" destId="{5D953034-896D-4B24-A4E0-B9570B3343AC}" srcOrd="0" destOrd="0" presId="urn:microsoft.com/office/officeart/2005/8/layout/venn2"/>
    <dgm:cxn modelId="{7C1D5B68-CDBD-4F8D-A4F6-A0D2BC4FA355}" type="presParOf" srcId="{5D953034-896D-4B24-A4E0-B9570B3343AC}" destId="{34B89764-743F-46F5-AC39-F6FF820C1200}" srcOrd="0" destOrd="0" presId="urn:microsoft.com/office/officeart/2005/8/layout/venn2"/>
    <dgm:cxn modelId="{5C0FA01B-68DE-4635-9118-9431AE3D20CC}" type="presParOf" srcId="{5D953034-896D-4B24-A4E0-B9570B3343AC}" destId="{49177237-C782-4260-8B21-AC0499084A5F}" srcOrd="1" destOrd="0" presId="urn:microsoft.com/office/officeart/2005/8/layout/venn2"/>
    <dgm:cxn modelId="{C18ED66D-9A52-4518-BAF5-82CA73C54433}" type="presParOf" srcId="{4364F618-5F00-4C65-9E03-14C6C5A51EA1}" destId="{9572A76C-CFF0-418A-A29C-ECDA7B759777}" srcOrd="1" destOrd="0" presId="urn:microsoft.com/office/officeart/2005/8/layout/venn2"/>
    <dgm:cxn modelId="{D4B87CE6-DC2B-48BB-BF39-2DF60BE1A91D}" type="presParOf" srcId="{9572A76C-CFF0-418A-A29C-ECDA7B759777}" destId="{138543DC-6E5E-45C3-8BDE-C278254058CE}" srcOrd="0" destOrd="0" presId="urn:microsoft.com/office/officeart/2005/8/layout/venn2"/>
    <dgm:cxn modelId="{F1490B42-458E-40D0-A5ED-4AA12B937312}" type="presParOf" srcId="{9572A76C-CFF0-418A-A29C-ECDA7B759777}" destId="{963036BE-FA81-4FB0-9E4B-21DED1F4146F}" srcOrd="1" destOrd="0" presId="urn:microsoft.com/office/officeart/2005/8/layout/venn2"/>
    <dgm:cxn modelId="{1EA3A0D5-80A5-4A52-BC9E-3F8A7C31CEB5}" type="presParOf" srcId="{4364F618-5F00-4C65-9E03-14C6C5A51EA1}" destId="{E2FD4A0D-D6BB-4EC1-967A-496F4EF98CFE}" srcOrd="2" destOrd="0" presId="urn:microsoft.com/office/officeart/2005/8/layout/venn2"/>
    <dgm:cxn modelId="{67CBA52B-1A5C-4626-BF39-45C85CED6ACB}" type="presParOf" srcId="{E2FD4A0D-D6BB-4EC1-967A-496F4EF98CFE}" destId="{F690EE61-E09D-4EEA-B476-AB33E9A4AEDD}" srcOrd="0" destOrd="0" presId="urn:microsoft.com/office/officeart/2005/8/layout/venn2"/>
    <dgm:cxn modelId="{88C11E5E-BC36-49BD-A26A-24062952C02D}" type="presParOf" srcId="{E2FD4A0D-D6BB-4EC1-967A-496F4EF98CFE}" destId="{56E50F61-479E-4E33-BB72-5778F02A8EFC}" srcOrd="1" destOrd="0" presId="urn:microsoft.com/office/officeart/2005/8/layout/venn2"/>
    <dgm:cxn modelId="{65485BE3-473C-45D6-AE57-46460EF75040}" type="presParOf" srcId="{4364F618-5F00-4C65-9E03-14C6C5A51EA1}" destId="{001BB97F-8347-4EBF-8098-E8D2E5153360}" srcOrd="3" destOrd="0" presId="urn:microsoft.com/office/officeart/2005/8/layout/venn2"/>
    <dgm:cxn modelId="{750E3B46-D225-4759-92E4-9669DB24BA35}" type="presParOf" srcId="{001BB97F-8347-4EBF-8098-E8D2E5153360}" destId="{56787847-74DE-4242-848C-8AA87BCAC1C0}" srcOrd="0" destOrd="0" presId="urn:microsoft.com/office/officeart/2005/8/layout/venn2"/>
    <dgm:cxn modelId="{9627A37F-A043-4461-90FD-43D26EB7D92F}"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002060"/>
        </a:solidFill>
        <a:ln w="19050">
          <a:solidFill>
            <a:srgbClr val="FF0000"/>
          </a:solidFill>
        </a:ln>
      </dgm:spPr>
      <dgm:t>
        <a:bodyPr/>
        <a:lstStyle/>
        <a:p>
          <a:r>
            <a:rPr lang="en-US" sz="2000" b="0" dirty="0" err="1">
              <a:solidFill>
                <a:schemeClr val="bg1"/>
              </a:solidFill>
              <a:effectLst/>
              <a:latin typeface="Arial" panose="020B0604020202020204" pitchFamily="34" charset="0"/>
              <a:cs typeface="Arial" panose="020B0604020202020204" pitchFamily="34" charset="0"/>
            </a:rPr>
            <a:t>Vai</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trò</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của</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thực</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tiễn</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đối</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với</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nhận</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thức</a:t>
          </a:r>
          <a:endParaRPr lang="en-US" sz="2000" b="0" dirty="0">
            <a:solidFill>
              <a:schemeClr val="bg1"/>
            </a:solidFill>
            <a:effectLst/>
            <a:latin typeface="Arial" panose="020B0604020202020204" pitchFamily="34" charset="0"/>
            <a:cs typeface="Arial" panose="020B0604020202020204" pitchFamily="34" charset="0"/>
          </a:endParaRPr>
        </a:p>
      </dgm:t>
    </dgm:pt>
    <dgm:pt modelId="{EA64D569-462A-46D0-9257-27E7FF728698}" type="parTrans" cxnId="{16A096F9-01AE-41C5-9F03-7ED01FE6B932}">
      <dgm:prSet/>
      <dgm:spPr/>
      <dgm:t>
        <a:bodyPr/>
        <a:lstStyle/>
        <a:p>
          <a:endParaRPr lang="en-US" sz="2000" b="0">
            <a:latin typeface="Arial" panose="020B0604020202020204" pitchFamily="34" charset="0"/>
            <a:cs typeface="Arial" panose="020B0604020202020204" pitchFamily="34" charset="0"/>
          </a:endParaRPr>
        </a:p>
      </dgm:t>
    </dgm:pt>
    <dgm:pt modelId="{FD004A8C-B4E1-4085-A9D2-A69F4FD6BE3B}" type="sibTrans" cxnId="{16A096F9-01AE-41C5-9F03-7ED01FE6B932}">
      <dgm:prSet/>
      <dgm:spPr/>
      <dgm:t>
        <a:bodyPr/>
        <a:lstStyle/>
        <a:p>
          <a:endParaRPr lang="en-US" sz="2000" b="0">
            <a:latin typeface="Arial" panose="020B0604020202020204" pitchFamily="34" charset="0"/>
            <a:cs typeface="Arial" panose="020B0604020202020204" pitchFamily="34" charset="0"/>
          </a:endParaRPr>
        </a:p>
      </dgm:t>
    </dgm:pt>
    <dgm:pt modelId="{CB52AE21-D433-4EBF-9EFF-662DB14F029F}">
      <dgm:prSet phldrT="[Text]" custT="1"/>
      <dgm:spPr>
        <a:solidFill>
          <a:schemeClr val="accent3"/>
        </a:solidFill>
        <a:ln w="19050">
          <a:solidFill>
            <a:srgbClr val="FF0000"/>
          </a:solidFill>
        </a:ln>
      </dgm:spPr>
      <dgm:t>
        <a:bodyPr/>
        <a:lstStyle/>
        <a:p>
          <a:pPr algn="ctr"/>
          <a:r>
            <a:rPr lang="en-US" sz="2000" b="0" dirty="0" err="1">
              <a:solidFill>
                <a:srgbClr val="000099"/>
              </a:solidFill>
              <a:effectLst/>
              <a:latin typeface="Arial" panose="020B0604020202020204" pitchFamily="34" charset="0"/>
              <a:cs typeface="Arial" panose="020B0604020202020204" pitchFamily="34" charset="0"/>
            </a:rPr>
            <a:t>Là</a:t>
          </a:r>
          <a:r>
            <a:rPr lang="en-US" sz="2000" b="0" dirty="0">
              <a:solidFill>
                <a:srgbClr val="000099"/>
              </a:solidFill>
              <a:effectLst/>
              <a:latin typeface="Arial" panose="020B0604020202020204" pitchFamily="34" charset="0"/>
              <a:cs typeface="Arial" panose="020B0604020202020204" pitchFamily="34" charset="0"/>
            </a:rPr>
            <a:t> </a:t>
          </a:r>
          <a:r>
            <a:rPr lang="en-US" sz="2000" b="0" dirty="0" err="1">
              <a:solidFill>
                <a:srgbClr val="000099"/>
              </a:solidFill>
              <a:effectLst/>
              <a:latin typeface="Arial" panose="020B0604020202020204" pitchFamily="34" charset="0"/>
              <a:cs typeface="Arial" panose="020B0604020202020204" pitchFamily="34" charset="0"/>
            </a:rPr>
            <a:t>cơ</a:t>
          </a:r>
          <a:r>
            <a:rPr lang="en-US" sz="2000" b="0" dirty="0">
              <a:solidFill>
                <a:srgbClr val="000099"/>
              </a:solidFill>
              <a:effectLst/>
              <a:latin typeface="Arial" panose="020B0604020202020204" pitchFamily="34" charset="0"/>
              <a:cs typeface="Arial" panose="020B0604020202020204" pitchFamily="34" charset="0"/>
            </a:rPr>
            <a:t> </a:t>
          </a:r>
          <a:r>
            <a:rPr lang="en-US" sz="2000" b="0" dirty="0" err="1">
              <a:solidFill>
                <a:srgbClr val="000099"/>
              </a:solidFill>
              <a:effectLst/>
              <a:latin typeface="Arial" panose="020B0604020202020204" pitchFamily="34" charset="0"/>
              <a:cs typeface="Arial" panose="020B0604020202020204" pitchFamily="34" charset="0"/>
            </a:rPr>
            <a:t>sở</a:t>
          </a:r>
          <a:r>
            <a:rPr lang="en-US" sz="2000" b="0" dirty="0">
              <a:solidFill>
                <a:srgbClr val="000099"/>
              </a:solidFill>
              <a:effectLst/>
              <a:latin typeface="Arial" panose="020B0604020202020204" pitchFamily="34" charset="0"/>
              <a:cs typeface="Arial" panose="020B0604020202020204" pitchFamily="34" charset="0"/>
            </a:rPr>
            <a:t>, </a:t>
          </a:r>
          <a:r>
            <a:rPr lang="en-US" sz="2000" b="0" dirty="0" err="1">
              <a:solidFill>
                <a:srgbClr val="000099"/>
              </a:solidFill>
              <a:effectLst/>
              <a:latin typeface="Arial" panose="020B0604020202020204" pitchFamily="34" charset="0"/>
              <a:cs typeface="Arial" panose="020B0604020202020204" pitchFamily="34" charset="0"/>
            </a:rPr>
            <a:t>động</a:t>
          </a:r>
          <a:r>
            <a:rPr lang="en-US" sz="2000" b="0" dirty="0">
              <a:solidFill>
                <a:srgbClr val="000099"/>
              </a:solidFill>
              <a:effectLst/>
              <a:latin typeface="Arial" panose="020B0604020202020204" pitchFamily="34" charset="0"/>
              <a:cs typeface="Arial" panose="020B0604020202020204" pitchFamily="34" charset="0"/>
            </a:rPr>
            <a:t> </a:t>
          </a:r>
          <a:r>
            <a:rPr lang="en-US" sz="2000" b="0" dirty="0" err="1">
              <a:solidFill>
                <a:srgbClr val="000099"/>
              </a:solidFill>
              <a:effectLst/>
              <a:latin typeface="Arial" panose="020B0604020202020204" pitchFamily="34" charset="0"/>
              <a:cs typeface="Arial" panose="020B0604020202020204" pitchFamily="34" charset="0"/>
            </a:rPr>
            <a:t>lực</a:t>
          </a:r>
          <a:r>
            <a:rPr lang="en-US" sz="2000" b="0" dirty="0">
              <a:solidFill>
                <a:srgbClr val="000099"/>
              </a:solidFill>
              <a:effectLst/>
              <a:latin typeface="Arial" panose="020B0604020202020204" pitchFamily="34" charset="0"/>
              <a:cs typeface="Arial" panose="020B0604020202020204" pitchFamily="34" charset="0"/>
            </a:rPr>
            <a:t> </a:t>
          </a:r>
          <a:r>
            <a:rPr lang="en-US" sz="2000" b="0" dirty="0" err="1">
              <a:solidFill>
                <a:srgbClr val="000099"/>
              </a:solidFill>
              <a:effectLst/>
              <a:latin typeface="Arial" panose="020B0604020202020204" pitchFamily="34" charset="0"/>
              <a:cs typeface="Arial" panose="020B0604020202020204" pitchFamily="34" charset="0"/>
            </a:rPr>
            <a:t>của</a:t>
          </a:r>
          <a:r>
            <a:rPr lang="en-US" sz="2000" b="0" dirty="0">
              <a:solidFill>
                <a:srgbClr val="000099"/>
              </a:solidFill>
              <a:effectLst/>
              <a:latin typeface="Arial" panose="020B0604020202020204" pitchFamily="34" charset="0"/>
              <a:cs typeface="Arial" panose="020B0604020202020204" pitchFamily="34" charset="0"/>
            </a:rPr>
            <a:t> </a:t>
          </a:r>
          <a:r>
            <a:rPr lang="en-US" sz="2000" b="0" dirty="0" err="1">
              <a:solidFill>
                <a:srgbClr val="000099"/>
              </a:solidFill>
              <a:effectLst/>
              <a:latin typeface="Arial" panose="020B0604020202020204" pitchFamily="34" charset="0"/>
              <a:cs typeface="Arial" panose="020B0604020202020204" pitchFamily="34" charset="0"/>
            </a:rPr>
            <a:t>nhận</a:t>
          </a:r>
          <a:r>
            <a:rPr lang="en-US" sz="2000" b="0" dirty="0">
              <a:solidFill>
                <a:srgbClr val="000099"/>
              </a:solidFill>
              <a:effectLst/>
              <a:latin typeface="Arial" panose="020B0604020202020204" pitchFamily="34" charset="0"/>
              <a:cs typeface="Arial" panose="020B0604020202020204" pitchFamily="34" charset="0"/>
            </a:rPr>
            <a:t> </a:t>
          </a:r>
          <a:r>
            <a:rPr lang="en-US" sz="2000" b="0" dirty="0" err="1">
              <a:solidFill>
                <a:srgbClr val="000099"/>
              </a:solidFill>
              <a:effectLst/>
              <a:latin typeface="Arial" panose="020B0604020202020204" pitchFamily="34" charset="0"/>
              <a:cs typeface="Arial" panose="020B0604020202020204" pitchFamily="34" charset="0"/>
            </a:rPr>
            <a:t>thức</a:t>
          </a:r>
          <a:endParaRPr lang="en-US" sz="2000" b="0" dirty="0">
            <a:solidFill>
              <a:srgbClr val="000099"/>
            </a:solidFill>
            <a:effectLst/>
            <a:latin typeface="Arial" panose="020B0604020202020204" pitchFamily="34" charset="0"/>
            <a:cs typeface="Arial" panose="020B0604020202020204" pitchFamily="34"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000" b="0">
            <a:solidFill>
              <a:schemeClr val="tx2"/>
            </a:solidFill>
            <a:effectLst/>
            <a:latin typeface="Arial" panose="020B0604020202020204" pitchFamily="34" charset="0"/>
            <a:cs typeface="Arial" panose="020B0604020202020204" pitchFamily="34" charset="0"/>
          </a:endParaRPr>
        </a:p>
      </dgm:t>
    </dgm:pt>
    <dgm:pt modelId="{F481FFA1-B438-4590-92E4-4DE92E997644}" type="sibTrans" cxnId="{85203007-0848-49FB-94DA-E179092C6B1A}">
      <dgm:prSet/>
      <dgm:spPr/>
      <dgm:t>
        <a:bodyPr/>
        <a:lstStyle/>
        <a:p>
          <a:endParaRPr lang="en-US" sz="2000" b="0">
            <a:latin typeface="Arial" panose="020B0604020202020204" pitchFamily="34" charset="0"/>
            <a:cs typeface="Arial" panose="020B0604020202020204" pitchFamily="34" charset="0"/>
          </a:endParaRPr>
        </a:p>
      </dgm:t>
    </dgm:pt>
    <dgm:pt modelId="{D2CB7A0E-2BFE-4F2E-BF90-E4B5F901A05C}">
      <dgm:prSet phldrT="[Text]" custT="1"/>
      <dgm:spPr>
        <a:solidFill>
          <a:schemeClr val="accent3"/>
        </a:solidFill>
        <a:ln w="19050">
          <a:solidFill>
            <a:srgbClr val="FF0000"/>
          </a:solidFill>
        </a:ln>
      </dgm:spPr>
      <dgm:t>
        <a:bodyPr/>
        <a:lstStyle/>
        <a:p>
          <a:pPr algn="ctr"/>
          <a:r>
            <a:rPr lang="en-US" sz="2000" b="0" dirty="0" err="1">
              <a:solidFill>
                <a:srgbClr val="CC3300"/>
              </a:solidFill>
              <a:effectLst/>
              <a:latin typeface="Arial" panose="020B0604020202020204" pitchFamily="34" charset="0"/>
              <a:cs typeface="Arial" panose="020B0604020202020204" pitchFamily="34" charset="0"/>
            </a:rPr>
            <a:t>Là</a:t>
          </a:r>
          <a:r>
            <a:rPr lang="en-US" sz="2000" b="0" dirty="0">
              <a:solidFill>
                <a:srgbClr val="CC3300"/>
              </a:solidFill>
              <a:effectLst/>
              <a:latin typeface="Arial" panose="020B0604020202020204" pitchFamily="34" charset="0"/>
              <a:cs typeface="Arial" panose="020B0604020202020204" pitchFamily="34" charset="0"/>
            </a:rPr>
            <a:t> </a:t>
          </a:r>
          <a:r>
            <a:rPr lang="en-US" sz="2000" b="0" dirty="0" err="1">
              <a:solidFill>
                <a:srgbClr val="CC3300"/>
              </a:solidFill>
              <a:effectLst/>
              <a:latin typeface="Arial" panose="020B0604020202020204" pitchFamily="34" charset="0"/>
              <a:cs typeface="Arial" panose="020B0604020202020204" pitchFamily="34" charset="0"/>
            </a:rPr>
            <a:t>mục</a:t>
          </a:r>
          <a:r>
            <a:rPr lang="en-US" sz="2000" b="0" dirty="0">
              <a:solidFill>
                <a:srgbClr val="CC3300"/>
              </a:solidFill>
              <a:effectLst/>
              <a:latin typeface="Arial" panose="020B0604020202020204" pitchFamily="34" charset="0"/>
              <a:cs typeface="Arial" panose="020B0604020202020204" pitchFamily="34" charset="0"/>
            </a:rPr>
            <a:t> </a:t>
          </a:r>
          <a:r>
            <a:rPr lang="en-US" sz="2000" b="0" dirty="0" err="1">
              <a:solidFill>
                <a:srgbClr val="CC3300"/>
              </a:solidFill>
              <a:effectLst/>
              <a:latin typeface="Arial" panose="020B0604020202020204" pitchFamily="34" charset="0"/>
              <a:cs typeface="Arial" panose="020B0604020202020204" pitchFamily="34" charset="0"/>
            </a:rPr>
            <a:t>đích</a:t>
          </a:r>
          <a:r>
            <a:rPr lang="en-US" sz="2000" b="0" dirty="0">
              <a:solidFill>
                <a:srgbClr val="CC3300"/>
              </a:solidFill>
              <a:effectLst/>
              <a:latin typeface="Arial" panose="020B0604020202020204" pitchFamily="34" charset="0"/>
              <a:cs typeface="Arial" panose="020B0604020202020204" pitchFamily="34" charset="0"/>
            </a:rPr>
            <a:t> </a:t>
          </a:r>
          <a:r>
            <a:rPr lang="en-US" sz="2000" b="0" dirty="0" err="1">
              <a:solidFill>
                <a:srgbClr val="CC3300"/>
              </a:solidFill>
              <a:effectLst/>
              <a:latin typeface="Arial" panose="020B0604020202020204" pitchFamily="34" charset="0"/>
              <a:cs typeface="Arial" panose="020B0604020202020204" pitchFamily="34" charset="0"/>
            </a:rPr>
            <a:t>của</a:t>
          </a:r>
          <a:r>
            <a:rPr lang="en-US" sz="2000" b="0" dirty="0">
              <a:solidFill>
                <a:srgbClr val="CC3300"/>
              </a:solidFill>
              <a:effectLst/>
              <a:latin typeface="Arial" panose="020B0604020202020204" pitchFamily="34" charset="0"/>
              <a:cs typeface="Arial" panose="020B0604020202020204" pitchFamily="34" charset="0"/>
            </a:rPr>
            <a:t> </a:t>
          </a:r>
          <a:r>
            <a:rPr lang="en-US" sz="2000" b="0" dirty="0" err="1">
              <a:solidFill>
                <a:srgbClr val="CC3300"/>
              </a:solidFill>
              <a:effectLst/>
              <a:latin typeface="Arial" panose="020B0604020202020204" pitchFamily="34" charset="0"/>
              <a:cs typeface="Arial" panose="020B0604020202020204" pitchFamily="34" charset="0"/>
            </a:rPr>
            <a:t>nhận</a:t>
          </a:r>
          <a:r>
            <a:rPr lang="en-US" sz="2000" b="0" dirty="0">
              <a:solidFill>
                <a:srgbClr val="CC3300"/>
              </a:solidFill>
              <a:effectLst/>
              <a:latin typeface="Arial" panose="020B0604020202020204" pitchFamily="34" charset="0"/>
              <a:cs typeface="Arial" panose="020B0604020202020204" pitchFamily="34" charset="0"/>
            </a:rPr>
            <a:t> </a:t>
          </a:r>
          <a:r>
            <a:rPr lang="en-US" sz="2000" b="0" dirty="0" err="1">
              <a:solidFill>
                <a:srgbClr val="CC3300"/>
              </a:solidFill>
              <a:effectLst/>
              <a:latin typeface="Arial" panose="020B0604020202020204" pitchFamily="34" charset="0"/>
              <a:cs typeface="Arial" panose="020B0604020202020204" pitchFamily="34" charset="0"/>
            </a:rPr>
            <a:t>thức</a:t>
          </a:r>
          <a:endParaRPr lang="en-US" sz="2000" b="0" dirty="0">
            <a:solidFill>
              <a:srgbClr val="CC3300"/>
            </a:solidFill>
            <a:effectLst/>
            <a:latin typeface="Arial" panose="020B0604020202020204" pitchFamily="34" charset="0"/>
            <a:cs typeface="Arial" panose="020B0604020202020204" pitchFamily="34" charset="0"/>
          </a:endParaRPr>
        </a:p>
      </dgm:t>
    </dgm:pt>
    <dgm:pt modelId="{96BFAB1E-4F3C-4240-AC5F-235AC6DADFCF}" type="parTrans" cxnId="{E26D50F2-A50A-4AE4-9445-E5B7209082C6}">
      <dgm:prSet custT="1"/>
      <dgm:spPr/>
      <dgm:t>
        <a:bodyPr/>
        <a:lstStyle/>
        <a:p>
          <a:endParaRPr lang="en-US" sz="2000" b="0">
            <a:latin typeface="Arial" panose="020B0604020202020204" pitchFamily="34" charset="0"/>
            <a:cs typeface="Arial" panose="020B0604020202020204" pitchFamily="34" charset="0"/>
          </a:endParaRPr>
        </a:p>
      </dgm:t>
    </dgm:pt>
    <dgm:pt modelId="{C0D52DA7-AAD6-4F06-8999-1D1B019B3F5D}" type="sibTrans" cxnId="{E26D50F2-A50A-4AE4-9445-E5B7209082C6}">
      <dgm:prSet/>
      <dgm:spPr/>
      <dgm:t>
        <a:bodyPr/>
        <a:lstStyle/>
        <a:p>
          <a:endParaRPr lang="en-US" sz="2000" b="0">
            <a:latin typeface="Arial" panose="020B0604020202020204" pitchFamily="34" charset="0"/>
            <a:cs typeface="Arial" panose="020B0604020202020204" pitchFamily="34" charset="0"/>
          </a:endParaRPr>
        </a:p>
      </dgm:t>
    </dgm:pt>
    <dgm:pt modelId="{30A40C5F-0EDB-4553-B1D5-25D071488E2C}">
      <dgm:prSet phldrT="[Text]" custT="1"/>
      <dgm:spPr>
        <a:solidFill>
          <a:schemeClr val="accent3"/>
        </a:solidFill>
        <a:ln w="19050">
          <a:solidFill>
            <a:srgbClr val="FF0000"/>
          </a:solidFill>
        </a:ln>
      </dgm:spPr>
      <dgm:t>
        <a:bodyPr/>
        <a:lstStyle/>
        <a:p>
          <a:pPr algn="ctr"/>
          <a:r>
            <a:rPr lang="en-US" sz="2000" b="0" dirty="0" err="1">
              <a:solidFill>
                <a:srgbClr val="660066"/>
              </a:solidFill>
              <a:effectLst/>
              <a:latin typeface="Arial" panose="020B0604020202020204" pitchFamily="34" charset="0"/>
              <a:cs typeface="Arial" panose="020B0604020202020204" pitchFamily="34" charset="0"/>
            </a:rPr>
            <a:t>Là</a:t>
          </a:r>
          <a:r>
            <a:rPr lang="en-US" sz="2000" b="0" dirty="0">
              <a:solidFill>
                <a:srgbClr val="660066"/>
              </a:solidFill>
              <a:effectLst/>
              <a:latin typeface="Arial" panose="020B0604020202020204" pitchFamily="34" charset="0"/>
              <a:cs typeface="Arial" panose="020B0604020202020204" pitchFamily="34" charset="0"/>
            </a:rPr>
            <a:t> </a:t>
          </a:r>
          <a:r>
            <a:rPr lang="en-US" sz="2000" b="0" dirty="0" err="1">
              <a:solidFill>
                <a:srgbClr val="660066"/>
              </a:solidFill>
              <a:effectLst/>
              <a:latin typeface="Arial" panose="020B0604020202020204" pitchFamily="34" charset="0"/>
              <a:cs typeface="Arial" panose="020B0604020202020204" pitchFamily="34" charset="0"/>
            </a:rPr>
            <a:t>tiêu</a:t>
          </a:r>
          <a:r>
            <a:rPr lang="en-US" sz="2000" b="0" dirty="0">
              <a:solidFill>
                <a:srgbClr val="660066"/>
              </a:solidFill>
              <a:effectLst/>
              <a:latin typeface="Arial" panose="020B0604020202020204" pitchFamily="34" charset="0"/>
              <a:cs typeface="Arial" panose="020B0604020202020204" pitchFamily="34" charset="0"/>
            </a:rPr>
            <a:t> </a:t>
          </a:r>
          <a:r>
            <a:rPr lang="en-US" sz="2000" b="0" dirty="0" err="1">
              <a:solidFill>
                <a:srgbClr val="660066"/>
              </a:solidFill>
              <a:effectLst/>
              <a:latin typeface="Arial" panose="020B0604020202020204" pitchFamily="34" charset="0"/>
              <a:cs typeface="Arial" panose="020B0604020202020204" pitchFamily="34" charset="0"/>
            </a:rPr>
            <a:t>chuẩn</a:t>
          </a:r>
          <a:r>
            <a:rPr lang="en-US" sz="2000" b="0" dirty="0">
              <a:solidFill>
                <a:srgbClr val="660066"/>
              </a:solidFill>
              <a:effectLst/>
              <a:latin typeface="Arial" panose="020B0604020202020204" pitchFamily="34" charset="0"/>
              <a:cs typeface="Arial" panose="020B0604020202020204" pitchFamily="34" charset="0"/>
            </a:rPr>
            <a:t> </a:t>
          </a:r>
          <a:r>
            <a:rPr lang="en-US" sz="2000" b="0" dirty="0" err="1">
              <a:solidFill>
                <a:srgbClr val="660066"/>
              </a:solidFill>
              <a:effectLst/>
              <a:latin typeface="Arial" panose="020B0604020202020204" pitchFamily="34" charset="0"/>
              <a:cs typeface="Arial" panose="020B0604020202020204" pitchFamily="34" charset="0"/>
            </a:rPr>
            <a:t>của</a:t>
          </a:r>
          <a:r>
            <a:rPr lang="en-US" sz="2000" b="0" dirty="0">
              <a:solidFill>
                <a:srgbClr val="660066"/>
              </a:solidFill>
              <a:effectLst/>
              <a:latin typeface="Arial" panose="020B0604020202020204" pitchFamily="34" charset="0"/>
              <a:cs typeface="Arial" panose="020B0604020202020204" pitchFamily="34" charset="0"/>
            </a:rPr>
            <a:t> </a:t>
          </a:r>
          <a:r>
            <a:rPr lang="en-US" sz="2000" b="0" dirty="0" err="1">
              <a:solidFill>
                <a:srgbClr val="660066"/>
              </a:solidFill>
              <a:effectLst/>
              <a:latin typeface="Arial" panose="020B0604020202020204" pitchFamily="34" charset="0"/>
              <a:cs typeface="Arial" panose="020B0604020202020204" pitchFamily="34" charset="0"/>
            </a:rPr>
            <a:t>chân</a:t>
          </a:r>
          <a:r>
            <a:rPr lang="en-US" sz="2000" b="0" dirty="0">
              <a:solidFill>
                <a:srgbClr val="660066"/>
              </a:solidFill>
              <a:effectLst/>
              <a:latin typeface="Arial" panose="020B0604020202020204" pitchFamily="34" charset="0"/>
              <a:cs typeface="Arial" panose="020B0604020202020204" pitchFamily="34" charset="0"/>
            </a:rPr>
            <a:t> </a:t>
          </a:r>
          <a:r>
            <a:rPr lang="en-US" sz="2000" b="0" dirty="0" err="1">
              <a:solidFill>
                <a:srgbClr val="660066"/>
              </a:solidFill>
              <a:effectLst/>
              <a:latin typeface="Arial" panose="020B0604020202020204" pitchFamily="34" charset="0"/>
              <a:cs typeface="Arial" panose="020B0604020202020204" pitchFamily="34" charset="0"/>
            </a:rPr>
            <a:t>lý</a:t>
          </a:r>
          <a:endParaRPr lang="en-US" sz="2000" b="0" dirty="0">
            <a:solidFill>
              <a:srgbClr val="660066"/>
            </a:solidFill>
            <a:effectLst/>
            <a:latin typeface="Arial" panose="020B0604020202020204" pitchFamily="34" charset="0"/>
            <a:cs typeface="Arial" panose="020B0604020202020204" pitchFamily="34"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000" b="0">
            <a:solidFill>
              <a:schemeClr val="tx2"/>
            </a:solidFill>
            <a:effectLst/>
            <a:latin typeface="Arial" panose="020B0604020202020204" pitchFamily="34" charset="0"/>
            <a:cs typeface="Arial" panose="020B0604020202020204" pitchFamily="34" charset="0"/>
          </a:endParaRPr>
        </a:p>
      </dgm:t>
    </dgm:pt>
    <dgm:pt modelId="{548A9409-D1E5-4560-A2F4-597F9EDA41C3}" type="sibTrans" cxnId="{C5D60D0B-7FF5-4703-A7F1-BEF92B19D08B}">
      <dgm:prSet/>
      <dgm:spPr/>
      <dgm:t>
        <a:bodyPr/>
        <a:lstStyle/>
        <a:p>
          <a:endParaRPr lang="en-US" sz="2000" b="0">
            <a:latin typeface="Arial" panose="020B0604020202020204" pitchFamily="34" charset="0"/>
            <a:cs typeface="Arial" panose="020B0604020202020204" pitchFamily="34" charset="0"/>
          </a:endParaRPr>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ScaleY="72985" custLinFactNeighborY="0">
        <dgm:presLayoutVars>
          <dgm:chPref val="3"/>
        </dgm:presLayoutVars>
      </dgm:prSet>
      <dgm:spPr/>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pt>
    <dgm:pt modelId="{DE963212-E548-4BEB-BFE5-9E7DBB2C0668}" type="pres">
      <dgm:prSet presAssocID="{6B8CDCF8-75FE-4CF5-80E7-88CBE5BE6AA5}" presName="connTx" presStyleLbl="parChTrans1D2" presStyleIdx="0" presStyleCnt="3"/>
      <dgm:spPr/>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47223" custLinFactNeighborX="2998" custLinFactNeighborY="-16295">
        <dgm:presLayoutVars>
          <dgm:chPref val="3"/>
        </dgm:presLayoutVars>
      </dgm:prSet>
      <dgm:spPr/>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pt>
    <dgm:pt modelId="{6C1E00FB-E6BB-4AD8-A791-1CA663356766}" type="pres">
      <dgm:prSet presAssocID="{96BFAB1E-4F3C-4240-AC5F-235AC6DADFCF}" presName="connTx" presStyleLbl="parChTrans1D2" presStyleIdx="1" presStyleCnt="3"/>
      <dgm:spPr/>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46107" custLinFactNeighborX="-250" custLinFactNeighborY="420">
        <dgm:presLayoutVars>
          <dgm:chPref val="3"/>
        </dgm:presLayoutVars>
      </dgm:prSet>
      <dgm:spPr/>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pt>
    <dgm:pt modelId="{B5187C3A-5157-47AE-9494-BDAFC563FAAD}" type="pres">
      <dgm:prSet presAssocID="{BDE3BF0F-DB78-48B7-954E-1BB909DD5136}" presName="connTx" presStyleLbl="parChTrans1D2" presStyleIdx="2" presStyleCnt="3"/>
      <dgm:spPr/>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46108" custLinFactNeighborX="-3248" custLinFactNeighborY="22295">
        <dgm:presLayoutVars>
          <dgm:chPref val="3"/>
        </dgm:presLayoutVars>
      </dgm:prSet>
      <dgm:spPr/>
    </dgm:pt>
    <dgm:pt modelId="{177F84EF-BC92-4E69-A0BA-410F6CF36806}" type="pres">
      <dgm:prSet presAssocID="{30A40C5F-0EDB-4553-B1D5-25D071488E2C}" presName="level3hierChild" presStyleCnt="0"/>
      <dgm:spPr/>
    </dgm:pt>
  </dgm:ptLst>
  <dgm:cxnLst>
    <dgm:cxn modelId="{85203007-0848-49FB-94DA-E179092C6B1A}" srcId="{11DDA73C-58A7-4BA2-9608-1ACDB7FD5B06}" destId="{CB52AE21-D433-4EBF-9EFF-662DB14F029F}" srcOrd="0" destOrd="0" parTransId="{6B8CDCF8-75FE-4CF5-80E7-88CBE5BE6AA5}" sibTransId="{F481FFA1-B438-4590-92E4-4DE92E997644}"/>
    <dgm:cxn modelId="{C5D60D0B-7FF5-4703-A7F1-BEF92B19D08B}" srcId="{11DDA73C-58A7-4BA2-9608-1ACDB7FD5B06}" destId="{30A40C5F-0EDB-4553-B1D5-25D071488E2C}" srcOrd="2" destOrd="0" parTransId="{BDE3BF0F-DB78-48B7-954E-1BB909DD5136}" sibTransId="{548A9409-D1E5-4560-A2F4-597F9EDA41C3}"/>
    <dgm:cxn modelId="{235CA310-6D44-421D-84F7-DDF4BB45CAAD}" type="presOf" srcId="{D2CB7A0E-2BFE-4F2E-BF90-E4B5F901A05C}" destId="{D2DBB3C2-81D1-4C63-A80C-732A0977D8EA}" srcOrd="0" destOrd="0" presId="urn:microsoft.com/office/officeart/2008/layout/HorizontalMultiLevelHierarchy"/>
    <dgm:cxn modelId="{E3C44023-52C5-44AA-840E-CF146F5A0BAA}" type="presOf" srcId="{E80F9C3F-1275-4703-85C5-3A3DE238D6C6}" destId="{F37A0720-02EF-49F7-BC0C-0DB645CE1B88}" srcOrd="0" destOrd="0" presId="urn:microsoft.com/office/officeart/2008/layout/HorizontalMultiLevelHierarchy"/>
    <dgm:cxn modelId="{96071530-DD21-45DC-90CF-0ED3EE43DD68}" type="presOf" srcId="{BDE3BF0F-DB78-48B7-954E-1BB909DD5136}" destId="{25D27A48-2313-4300-B0F1-9B85E2EABDC5}" srcOrd="0" destOrd="0" presId="urn:microsoft.com/office/officeart/2008/layout/HorizontalMultiLevelHierarchy"/>
    <dgm:cxn modelId="{AEBC9B31-0C6E-455F-B5C8-10C255FB6FBB}" type="presOf" srcId="{6B8CDCF8-75FE-4CF5-80E7-88CBE5BE6AA5}" destId="{DE963212-E548-4BEB-BFE5-9E7DBB2C0668}" srcOrd="1" destOrd="0" presId="urn:microsoft.com/office/officeart/2008/layout/HorizontalMultiLevelHierarchy"/>
    <dgm:cxn modelId="{D0436C6E-C2CF-412E-9AD6-0CDDF6780473}" type="presOf" srcId="{6B8CDCF8-75FE-4CF5-80E7-88CBE5BE6AA5}" destId="{2F1E0EB0-2C67-413A-A46A-19F89AF95E6F}" srcOrd="0" destOrd="0" presId="urn:microsoft.com/office/officeart/2008/layout/HorizontalMultiLevelHierarchy"/>
    <dgm:cxn modelId="{E0A3829E-DD0C-4C5A-85DF-E64584971ACA}" type="presOf" srcId="{30A40C5F-0EDB-4553-B1D5-25D071488E2C}" destId="{67F7E68B-4EFD-408B-93DB-BD4472178DF8}" srcOrd="0" destOrd="0" presId="urn:microsoft.com/office/officeart/2008/layout/HorizontalMultiLevelHierarchy"/>
    <dgm:cxn modelId="{5E3B10A2-91A7-4D05-99DF-4FC2ED7B1DE1}" type="presOf" srcId="{CB52AE21-D433-4EBF-9EFF-662DB14F029F}" destId="{837DB715-139A-45B9-9C5C-603FD49FB439}" srcOrd="0" destOrd="0" presId="urn:microsoft.com/office/officeart/2008/layout/HorizontalMultiLevelHierarchy"/>
    <dgm:cxn modelId="{B7F118AE-EECF-4DEB-AC3D-44D333C86008}" type="presOf" srcId="{11DDA73C-58A7-4BA2-9608-1ACDB7FD5B06}" destId="{1D0588FC-874B-4D0F-8114-512C751E4162}" srcOrd="0" destOrd="0" presId="urn:microsoft.com/office/officeart/2008/layout/HorizontalMultiLevelHierarchy"/>
    <dgm:cxn modelId="{4070C8BB-80CB-45CB-9DDD-0800073B4B3C}" type="presOf" srcId="{BDE3BF0F-DB78-48B7-954E-1BB909DD5136}" destId="{B5187C3A-5157-47AE-9494-BDAFC563FAAD}" srcOrd="1" destOrd="0" presId="urn:microsoft.com/office/officeart/2008/layout/HorizontalMultiLevelHierarchy"/>
    <dgm:cxn modelId="{78B5B9C3-153E-41D8-A081-BCEC3BBA3BC4}" type="presOf" srcId="{96BFAB1E-4F3C-4240-AC5F-235AC6DADFCF}" destId="{28E62AC2-45B0-4A8F-B923-05911BA243BE}" srcOrd="0" destOrd="0" presId="urn:microsoft.com/office/officeart/2008/layout/HorizontalMultiLevelHierarchy"/>
    <dgm:cxn modelId="{5D6C09C7-0EB9-4BE1-B0C1-32C4BD2756C8}" type="presOf" srcId="{96BFAB1E-4F3C-4240-AC5F-235AC6DADFCF}" destId="{6C1E00FB-E6BB-4AD8-A791-1CA663356766}" srcOrd="1" destOrd="0" presId="urn:microsoft.com/office/officeart/2008/layout/HorizontalMultiLevelHierarchy"/>
    <dgm:cxn modelId="{E26D50F2-A50A-4AE4-9445-E5B7209082C6}" srcId="{11DDA73C-58A7-4BA2-9608-1ACDB7FD5B06}" destId="{D2CB7A0E-2BFE-4F2E-BF90-E4B5F901A05C}" srcOrd="1" destOrd="0" parTransId="{96BFAB1E-4F3C-4240-AC5F-235AC6DADFCF}" sibTransId="{C0D52DA7-AAD6-4F06-8999-1D1B019B3F5D}"/>
    <dgm:cxn modelId="{16A096F9-01AE-41C5-9F03-7ED01FE6B932}" srcId="{E80F9C3F-1275-4703-85C5-3A3DE238D6C6}" destId="{11DDA73C-58A7-4BA2-9608-1ACDB7FD5B06}" srcOrd="0" destOrd="0" parTransId="{EA64D569-462A-46D0-9257-27E7FF728698}" sibTransId="{FD004A8C-B4E1-4085-A9D2-A69F4FD6BE3B}"/>
    <dgm:cxn modelId="{F4177B4C-8823-45C1-99FD-D9C7CDE52430}" type="presParOf" srcId="{F37A0720-02EF-49F7-BC0C-0DB645CE1B88}" destId="{BDD91BEF-DE91-4912-9499-7F5B9BA418AE}" srcOrd="0" destOrd="0" presId="urn:microsoft.com/office/officeart/2008/layout/HorizontalMultiLevelHierarchy"/>
    <dgm:cxn modelId="{1541340C-EFA7-4865-BCB9-4B8B706E1623}" type="presParOf" srcId="{BDD91BEF-DE91-4912-9499-7F5B9BA418AE}" destId="{1D0588FC-874B-4D0F-8114-512C751E4162}" srcOrd="0" destOrd="0" presId="urn:microsoft.com/office/officeart/2008/layout/HorizontalMultiLevelHierarchy"/>
    <dgm:cxn modelId="{9A0653AB-A263-4D66-9830-3254773F9470}" type="presParOf" srcId="{BDD91BEF-DE91-4912-9499-7F5B9BA418AE}" destId="{97540F6F-D150-4902-B192-3B6B0E0E68B8}" srcOrd="1" destOrd="0" presId="urn:microsoft.com/office/officeart/2008/layout/HorizontalMultiLevelHierarchy"/>
    <dgm:cxn modelId="{1D918FC4-FE5F-47B3-B593-118CB6AD67FC}" type="presParOf" srcId="{97540F6F-D150-4902-B192-3B6B0E0E68B8}" destId="{2F1E0EB0-2C67-413A-A46A-19F89AF95E6F}" srcOrd="0" destOrd="0" presId="urn:microsoft.com/office/officeart/2008/layout/HorizontalMultiLevelHierarchy"/>
    <dgm:cxn modelId="{0A561521-3898-4613-B050-676DED8C78DA}" type="presParOf" srcId="{2F1E0EB0-2C67-413A-A46A-19F89AF95E6F}" destId="{DE963212-E548-4BEB-BFE5-9E7DBB2C0668}" srcOrd="0" destOrd="0" presId="urn:microsoft.com/office/officeart/2008/layout/HorizontalMultiLevelHierarchy"/>
    <dgm:cxn modelId="{B6A77E18-753F-4C66-BA95-3E2A5E3F4394}" type="presParOf" srcId="{97540F6F-D150-4902-B192-3B6B0E0E68B8}" destId="{C32CFF88-9242-45BD-B7C5-AE7795AB12B6}" srcOrd="1" destOrd="0" presId="urn:microsoft.com/office/officeart/2008/layout/HorizontalMultiLevelHierarchy"/>
    <dgm:cxn modelId="{7592AF5F-2EA7-416A-B4AB-590FFA72D698}" type="presParOf" srcId="{C32CFF88-9242-45BD-B7C5-AE7795AB12B6}" destId="{837DB715-139A-45B9-9C5C-603FD49FB439}" srcOrd="0" destOrd="0" presId="urn:microsoft.com/office/officeart/2008/layout/HorizontalMultiLevelHierarchy"/>
    <dgm:cxn modelId="{CF6ECF3D-CDB7-418C-AF46-68392D8224B0}" type="presParOf" srcId="{C32CFF88-9242-45BD-B7C5-AE7795AB12B6}" destId="{C12FF1D9-35EE-4A83-85FA-3AFA99515A2C}" srcOrd="1" destOrd="0" presId="urn:microsoft.com/office/officeart/2008/layout/HorizontalMultiLevelHierarchy"/>
    <dgm:cxn modelId="{E94B44AB-8912-4143-950C-F19DC5141F89}" type="presParOf" srcId="{97540F6F-D150-4902-B192-3B6B0E0E68B8}" destId="{28E62AC2-45B0-4A8F-B923-05911BA243BE}" srcOrd="2" destOrd="0" presId="urn:microsoft.com/office/officeart/2008/layout/HorizontalMultiLevelHierarchy"/>
    <dgm:cxn modelId="{22E01BE6-AF36-4DE7-8DDB-90400BDE16FD}" type="presParOf" srcId="{28E62AC2-45B0-4A8F-B923-05911BA243BE}" destId="{6C1E00FB-E6BB-4AD8-A791-1CA663356766}" srcOrd="0" destOrd="0" presId="urn:microsoft.com/office/officeart/2008/layout/HorizontalMultiLevelHierarchy"/>
    <dgm:cxn modelId="{3E56A812-81A4-41D5-8E65-A9AF2BF6B842}" type="presParOf" srcId="{97540F6F-D150-4902-B192-3B6B0E0E68B8}" destId="{03ADD544-8F4A-4E3E-B357-8BF56085627D}" srcOrd="3" destOrd="0" presId="urn:microsoft.com/office/officeart/2008/layout/HorizontalMultiLevelHierarchy"/>
    <dgm:cxn modelId="{F563E3E2-D43E-42CB-8110-590574AAFCA7}" type="presParOf" srcId="{03ADD544-8F4A-4E3E-B357-8BF56085627D}" destId="{D2DBB3C2-81D1-4C63-A80C-732A0977D8EA}" srcOrd="0" destOrd="0" presId="urn:microsoft.com/office/officeart/2008/layout/HorizontalMultiLevelHierarchy"/>
    <dgm:cxn modelId="{73C30C51-9F6E-4C85-98F8-8F37762855F2}" type="presParOf" srcId="{03ADD544-8F4A-4E3E-B357-8BF56085627D}" destId="{3B510DFF-E030-414E-8FEA-8510DDDBC610}" srcOrd="1" destOrd="0" presId="urn:microsoft.com/office/officeart/2008/layout/HorizontalMultiLevelHierarchy"/>
    <dgm:cxn modelId="{0C84F9B0-5FC6-446B-A722-74AE9E8EC140}" type="presParOf" srcId="{97540F6F-D150-4902-B192-3B6B0E0E68B8}" destId="{25D27A48-2313-4300-B0F1-9B85E2EABDC5}" srcOrd="4" destOrd="0" presId="urn:microsoft.com/office/officeart/2008/layout/HorizontalMultiLevelHierarchy"/>
    <dgm:cxn modelId="{AB1B79FC-196B-4F11-BAFC-6A437E225C38}" type="presParOf" srcId="{25D27A48-2313-4300-B0F1-9B85E2EABDC5}" destId="{B5187C3A-5157-47AE-9494-BDAFC563FAAD}" srcOrd="0" destOrd="0" presId="urn:microsoft.com/office/officeart/2008/layout/HorizontalMultiLevelHierarchy"/>
    <dgm:cxn modelId="{EAA98018-B819-4960-A61A-4FB62A85975E}" type="presParOf" srcId="{97540F6F-D150-4902-B192-3B6B0E0E68B8}" destId="{F619044F-D2CD-4034-9170-AD5F523DCA5E}" srcOrd="5" destOrd="0" presId="urn:microsoft.com/office/officeart/2008/layout/HorizontalMultiLevelHierarchy"/>
    <dgm:cxn modelId="{BF2EF78B-8AF0-4C7C-9180-C567422640A1}" type="presParOf" srcId="{F619044F-D2CD-4034-9170-AD5F523DCA5E}" destId="{67F7E68B-4EFD-408B-93DB-BD4472178DF8}" srcOrd="0" destOrd="0" presId="urn:microsoft.com/office/officeart/2008/layout/HorizontalMultiLevelHierarchy"/>
    <dgm:cxn modelId="{73AC09B4-87AE-4160-8208-F872A306C0BC}"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9CDC5D94-1055-4A65-BBE6-06E34489169D}"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D2480606-8EED-4203-8168-9DBFE34A1E51}">
      <dgm:prSet phldrT="[Text]"/>
      <dgm:spPr/>
      <dgm:t>
        <a:bodyPr/>
        <a:lstStyle/>
        <a:p>
          <a:endParaRPr lang="en-US" dirty="0"/>
        </a:p>
      </dgm:t>
    </dgm:pt>
    <dgm:pt modelId="{2E634B8F-303E-45FD-A742-B2C7C620ADCF}" type="parTrans" cxnId="{33D1F26A-E633-40C5-B8E7-B54B4A0C4741}">
      <dgm:prSet/>
      <dgm:spPr/>
      <dgm:t>
        <a:bodyPr/>
        <a:lstStyle/>
        <a:p>
          <a:endParaRPr lang="en-US"/>
        </a:p>
      </dgm:t>
    </dgm:pt>
    <dgm:pt modelId="{B141CE44-1B83-45F6-B4E8-36D0E1279227}" type="sibTrans" cxnId="{33D1F26A-E633-40C5-B8E7-B54B4A0C4741}">
      <dgm:prSet/>
      <dgm:spPr/>
      <dgm:t>
        <a:bodyPr/>
        <a:lstStyle/>
        <a:p>
          <a:endParaRPr lang="en-US"/>
        </a:p>
      </dgm:t>
    </dgm:pt>
    <dgm:pt modelId="{935D9FA6-A344-4367-A294-F37253223B9F}">
      <dgm:prSet phldrT="[Text]"/>
      <dgm:spPr/>
      <dgm:t>
        <a:bodyPr/>
        <a:lstStyle/>
        <a:p>
          <a:endParaRPr lang="en-US" dirty="0"/>
        </a:p>
      </dgm:t>
    </dgm:pt>
    <dgm:pt modelId="{6793B6A5-675D-4562-8E2A-0444327FFBA3}" type="parTrans" cxnId="{B4814232-C932-427F-B82F-628088374B37}">
      <dgm:prSet/>
      <dgm:spPr/>
      <dgm:t>
        <a:bodyPr/>
        <a:lstStyle/>
        <a:p>
          <a:endParaRPr lang="en-US"/>
        </a:p>
      </dgm:t>
    </dgm:pt>
    <dgm:pt modelId="{29EEF3A8-D4C6-49AF-9704-BB2A20A9BEE0}" type="sibTrans" cxnId="{B4814232-C932-427F-B82F-628088374B37}">
      <dgm:prSet/>
      <dgm:spPr/>
      <dgm:t>
        <a:bodyPr/>
        <a:lstStyle/>
        <a:p>
          <a:endParaRPr lang="en-US"/>
        </a:p>
      </dgm:t>
    </dgm:pt>
    <dgm:pt modelId="{22327F94-D7F7-4583-8651-56FA8E685054}">
      <dgm:prSet phldrT="[Text]"/>
      <dgm:spPr/>
      <dgm:t>
        <a:bodyPr/>
        <a:lstStyle/>
        <a:p>
          <a:endParaRPr lang="en-US" dirty="0"/>
        </a:p>
      </dgm:t>
    </dgm:pt>
    <dgm:pt modelId="{8FE48B4B-DC01-448E-B1E4-484BB7BBCF99}" type="sibTrans" cxnId="{B7238B77-70F7-4C9C-BABF-544DC9D155CD}">
      <dgm:prSet/>
      <dgm:spPr/>
      <dgm:t>
        <a:bodyPr/>
        <a:lstStyle/>
        <a:p>
          <a:endParaRPr lang="en-US"/>
        </a:p>
      </dgm:t>
    </dgm:pt>
    <dgm:pt modelId="{705D60D0-497F-4294-977F-6F70C58CED12}" type="parTrans" cxnId="{B7238B77-70F7-4C9C-BABF-544DC9D155CD}">
      <dgm:prSet/>
      <dgm:spPr/>
      <dgm:t>
        <a:bodyPr/>
        <a:lstStyle/>
        <a:p>
          <a:endParaRPr lang="en-US"/>
        </a:p>
      </dgm:t>
    </dgm:pt>
    <dgm:pt modelId="{FFB6834D-EB2E-4DA6-97B3-CC4C107F62CC}">
      <dgm:prSet phldrT="[Text]" custT="1"/>
      <dgm:spPr>
        <a:solidFill>
          <a:schemeClr val="accent3"/>
        </a:solidFill>
        <a:ln>
          <a:solidFill>
            <a:schemeClr val="bg1"/>
          </a:solidFill>
        </a:ln>
      </dgm:spPr>
      <dgm:t>
        <a:bodyPr/>
        <a:lstStyle/>
        <a:p>
          <a:endParaRPr lang="en-US" sz="1200" dirty="0">
            <a:latin typeface="Lato Black" pitchFamily="34" charset="0"/>
          </a:endParaRPr>
        </a:p>
        <a:p>
          <a:r>
            <a:rPr lang="en-US" sz="1200" dirty="0">
              <a:latin typeface="Lato Black" pitchFamily="34" charset="0"/>
            </a:rPr>
            <a:t>Process</a:t>
          </a:r>
        </a:p>
      </dgm:t>
    </dgm:pt>
    <dgm:pt modelId="{EAD59959-8FB9-4068-9864-A942DEF911F7}" type="sibTrans" cxnId="{D4B08B3D-8596-4495-8EA1-55D3380FAABF}">
      <dgm:prSet/>
      <dgm:spPr/>
      <dgm:t>
        <a:bodyPr/>
        <a:lstStyle/>
        <a:p>
          <a:endParaRPr lang="en-US"/>
        </a:p>
      </dgm:t>
    </dgm:pt>
    <dgm:pt modelId="{41A7F203-56D1-4AFF-ADEB-D18EA338713C}" type="parTrans" cxnId="{D4B08B3D-8596-4495-8EA1-55D3380FAABF}">
      <dgm:prSet/>
      <dgm:spPr/>
      <dgm:t>
        <a:bodyPr/>
        <a:lstStyle/>
        <a:p>
          <a:endParaRPr lang="en-US"/>
        </a:p>
      </dgm:t>
    </dgm:pt>
    <dgm:pt modelId="{2640259A-10E4-4DFE-AF6F-53B5698F0647}" type="pres">
      <dgm:prSet presAssocID="{9CDC5D94-1055-4A65-BBE6-06E34489169D}" presName="Name0" presStyleCnt="0">
        <dgm:presLayoutVars>
          <dgm:chMax val="1"/>
          <dgm:chPref val="1"/>
          <dgm:dir/>
          <dgm:resizeHandles/>
        </dgm:presLayoutVars>
      </dgm:prSet>
      <dgm:spPr/>
    </dgm:pt>
    <dgm:pt modelId="{F5640C68-2C3E-414B-B58F-B90AF1E213B9}" type="pres">
      <dgm:prSet presAssocID="{FFB6834D-EB2E-4DA6-97B3-CC4C107F62CC}" presName="Parent" presStyleLbl="node1" presStyleIdx="0" presStyleCnt="2" custFlipVert="1" custScaleX="38313" custScaleY="36816" custLinFactNeighborX="68213" custLinFactNeighborY="55184">
        <dgm:presLayoutVars>
          <dgm:chMax val="4"/>
          <dgm:chPref val="3"/>
        </dgm:presLayoutVars>
      </dgm:prSet>
      <dgm:spPr/>
    </dgm:pt>
    <dgm:pt modelId="{E6F35B56-485D-4B49-AA42-1B2B99E5971C}" type="pres">
      <dgm:prSet presAssocID="{22327F94-D7F7-4583-8651-56FA8E685054}" presName="Accent" presStyleLbl="node1" presStyleIdx="1" presStyleCnt="2" custLinFactNeighborX="-2047" custLinFactNeighborY="-3934"/>
      <dgm:spPr>
        <a:solidFill>
          <a:schemeClr val="accent2"/>
        </a:solidFill>
      </dgm:spPr>
    </dgm:pt>
    <dgm:pt modelId="{4CB62AC6-C832-4F8E-B2B3-D3373DF466D7}" type="pres">
      <dgm:prSet presAssocID="{22327F94-D7F7-4583-8651-56FA8E685054}" presName="Image1" presStyleLbl="fgImgPlace1" presStyleIdx="0" presStyleCnt="3" custScaleX="71466" custScaleY="76501" custLinFactNeighborX="-28178" custLinFactNeighborY="-28047"/>
      <dgm:spPr>
        <a:solidFill>
          <a:schemeClr val="bg2"/>
        </a:solidFill>
      </dgm:spPr>
    </dgm:pt>
    <dgm:pt modelId="{550D7A86-2FEF-4C3D-B908-FFE5E927D1EA}" type="pres">
      <dgm:prSet presAssocID="{22327F94-D7F7-4583-8651-56FA8E685054}" presName="Child1" presStyleLbl="revTx" presStyleIdx="0" presStyleCnt="3">
        <dgm:presLayoutVars>
          <dgm:chMax val="0"/>
          <dgm:chPref val="0"/>
          <dgm:bulletEnabled val="1"/>
        </dgm:presLayoutVars>
      </dgm:prSet>
      <dgm:spPr/>
    </dgm:pt>
    <dgm:pt modelId="{DD6047D3-4541-41C2-B547-5AB49251196A}" type="pres">
      <dgm:prSet presAssocID="{D2480606-8EED-4203-8168-9DBFE34A1E51}" presName="Image2" presStyleCnt="0"/>
      <dgm:spPr/>
    </dgm:pt>
    <dgm:pt modelId="{BED8B8C5-6635-4E8F-AC9E-26795DF8370E}" type="pres">
      <dgm:prSet presAssocID="{D2480606-8EED-4203-8168-9DBFE34A1E51}" presName="Image" presStyleLbl="fgImgPlace1" presStyleIdx="1" presStyleCnt="3" custScaleX="81531" custScaleY="83126" custLinFactNeighborX="-12339" custLinFactNeighborY="-65075"/>
      <dgm:spPr>
        <a:solidFill>
          <a:schemeClr val="tx2"/>
        </a:solidFill>
        <a:ln>
          <a:solidFill>
            <a:schemeClr val="bg1"/>
          </a:solidFill>
        </a:ln>
      </dgm:spPr>
    </dgm:pt>
    <dgm:pt modelId="{91337672-B441-419B-88E8-FAE4D0808D8C}" type="pres">
      <dgm:prSet presAssocID="{D2480606-8EED-4203-8168-9DBFE34A1E51}" presName="Child2" presStyleLbl="revTx" presStyleIdx="1" presStyleCnt="3">
        <dgm:presLayoutVars>
          <dgm:chMax val="0"/>
          <dgm:chPref val="0"/>
          <dgm:bulletEnabled val="1"/>
        </dgm:presLayoutVars>
      </dgm:prSet>
      <dgm:spPr/>
    </dgm:pt>
    <dgm:pt modelId="{6832DA12-94A7-4833-81EB-1A7C617B7183}" type="pres">
      <dgm:prSet presAssocID="{935D9FA6-A344-4367-A294-F37253223B9F}" presName="Image3" presStyleCnt="0"/>
      <dgm:spPr/>
    </dgm:pt>
    <dgm:pt modelId="{532E884F-4A4C-446B-A3D7-FD9B938F9ECF}" type="pres">
      <dgm:prSet presAssocID="{935D9FA6-A344-4367-A294-F37253223B9F}" presName="Image" presStyleLbl="fgImgPlace1" presStyleIdx="2" presStyleCnt="3" custScaleX="73480" custScaleY="73511" custLinFactNeighborX="36597" custLinFactNeighborY="-94249"/>
      <dgm:spPr>
        <a:solidFill>
          <a:schemeClr val="accent1"/>
        </a:solidFill>
        <a:ln>
          <a:solidFill>
            <a:schemeClr val="bg1"/>
          </a:solidFill>
        </a:ln>
      </dgm:spPr>
    </dgm:pt>
    <dgm:pt modelId="{FB0D4D50-6EDA-4E5F-B402-0E41B0A6A6AA}" type="pres">
      <dgm:prSet presAssocID="{935D9FA6-A344-4367-A294-F37253223B9F}" presName="Child3" presStyleLbl="revTx" presStyleIdx="2" presStyleCnt="3">
        <dgm:presLayoutVars>
          <dgm:chMax val="0"/>
          <dgm:chPref val="0"/>
          <dgm:bulletEnabled val="1"/>
        </dgm:presLayoutVars>
      </dgm:prSet>
      <dgm:spPr/>
    </dgm:pt>
  </dgm:ptLst>
  <dgm:cxnLst>
    <dgm:cxn modelId="{B4814232-C932-427F-B82F-628088374B37}" srcId="{FFB6834D-EB2E-4DA6-97B3-CC4C107F62CC}" destId="{935D9FA6-A344-4367-A294-F37253223B9F}" srcOrd="2" destOrd="0" parTransId="{6793B6A5-675D-4562-8E2A-0444327FFBA3}" sibTransId="{29EEF3A8-D4C6-49AF-9704-BB2A20A9BEE0}"/>
    <dgm:cxn modelId="{D4B08B3D-8596-4495-8EA1-55D3380FAABF}" srcId="{9CDC5D94-1055-4A65-BBE6-06E34489169D}" destId="{FFB6834D-EB2E-4DA6-97B3-CC4C107F62CC}" srcOrd="0" destOrd="0" parTransId="{41A7F203-56D1-4AFF-ADEB-D18EA338713C}" sibTransId="{EAD59959-8FB9-4068-9864-A942DEF911F7}"/>
    <dgm:cxn modelId="{F5ED6B60-4BDF-46E4-B349-DBB6B2B725A3}" type="presOf" srcId="{FFB6834D-EB2E-4DA6-97B3-CC4C107F62CC}" destId="{F5640C68-2C3E-414B-B58F-B90AF1E213B9}" srcOrd="0" destOrd="0" presId="urn:microsoft.com/office/officeart/2011/layout/RadialPictureList"/>
    <dgm:cxn modelId="{33D1F26A-E633-40C5-B8E7-B54B4A0C4741}" srcId="{FFB6834D-EB2E-4DA6-97B3-CC4C107F62CC}" destId="{D2480606-8EED-4203-8168-9DBFE34A1E51}" srcOrd="1" destOrd="0" parTransId="{2E634B8F-303E-45FD-A742-B2C7C620ADCF}" sibTransId="{B141CE44-1B83-45F6-B4E8-36D0E1279227}"/>
    <dgm:cxn modelId="{5530A951-5B1F-4DF1-BE64-33F5236B2094}" type="presOf" srcId="{935D9FA6-A344-4367-A294-F37253223B9F}" destId="{FB0D4D50-6EDA-4E5F-B402-0E41B0A6A6AA}" srcOrd="0" destOrd="0" presId="urn:microsoft.com/office/officeart/2011/layout/RadialPictureList"/>
    <dgm:cxn modelId="{B7238B77-70F7-4C9C-BABF-544DC9D155CD}" srcId="{FFB6834D-EB2E-4DA6-97B3-CC4C107F62CC}" destId="{22327F94-D7F7-4583-8651-56FA8E685054}" srcOrd="0" destOrd="0" parTransId="{705D60D0-497F-4294-977F-6F70C58CED12}" sibTransId="{8FE48B4B-DC01-448E-B1E4-484BB7BBCF99}"/>
    <dgm:cxn modelId="{60ED4499-728C-4DB2-B985-E3E3DA57E690}" type="presOf" srcId="{D2480606-8EED-4203-8168-9DBFE34A1E51}" destId="{91337672-B441-419B-88E8-FAE4D0808D8C}" srcOrd="0" destOrd="0" presId="urn:microsoft.com/office/officeart/2011/layout/RadialPictureList"/>
    <dgm:cxn modelId="{6FB2CEC2-EC47-47B8-8F4C-AE1DAAB5EDD7}" type="presOf" srcId="{22327F94-D7F7-4583-8651-56FA8E685054}" destId="{550D7A86-2FEF-4C3D-B908-FFE5E927D1EA}" srcOrd="0" destOrd="0" presId="urn:microsoft.com/office/officeart/2011/layout/RadialPictureList"/>
    <dgm:cxn modelId="{1E4D06F4-95A0-403F-8D53-ABB21501FEE2}" type="presOf" srcId="{9CDC5D94-1055-4A65-BBE6-06E34489169D}" destId="{2640259A-10E4-4DFE-AF6F-53B5698F0647}" srcOrd="0" destOrd="0" presId="urn:microsoft.com/office/officeart/2011/layout/RadialPictureList"/>
    <dgm:cxn modelId="{4D93FD29-A490-4EB4-8BE8-9A05C1D71C57}" type="presParOf" srcId="{2640259A-10E4-4DFE-AF6F-53B5698F0647}" destId="{F5640C68-2C3E-414B-B58F-B90AF1E213B9}" srcOrd="0" destOrd="0" presId="urn:microsoft.com/office/officeart/2011/layout/RadialPictureList"/>
    <dgm:cxn modelId="{B803D01E-68CE-41ED-96FD-C0E7B8D41F03}" type="presParOf" srcId="{2640259A-10E4-4DFE-AF6F-53B5698F0647}" destId="{E6F35B56-485D-4B49-AA42-1B2B99E5971C}" srcOrd="1" destOrd="0" presId="urn:microsoft.com/office/officeart/2011/layout/RadialPictureList"/>
    <dgm:cxn modelId="{D957EAE6-3D14-4880-BB31-0BEE6D95D0A9}" type="presParOf" srcId="{2640259A-10E4-4DFE-AF6F-53B5698F0647}" destId="{4CB62AC6-C832-4F8E-B2B3-D3373DF466D7}" srcOrd="2" destOrd="0" presId="urn:microsoft.com/office/officeart/2011/layout/RadialPictureList"/>
    <dgm:cxn modelId="{90C73108-AABA-4B9F-968C-ED01ACFC112B}" type="presParOf" srcId="{2640259A-10E4-4DFE-AF6F-53B5698F0647}" destId="{550D7A86-2FEF-4C3D-B908-FFE5E927D1EA}" srcOrd="3" destOrd="0" presId="urn:microsoft.com/office/officeart/2011/layout/RadialPictureList"/>
    <dgm:cxn modelId="{9502CE7D-A680-4148-86D6-7CFA7B0A4F1C}" type="presParOf" srcId="{2640259A-10E4-4DFE-AF6F-53B5698F0647}" destId="{DD6047D3-4541-41C2-B547-5AB49251196A}" srcOrd="4" destOrd="0" presId="urn:microsoft.com/office/officeart/2011/layout/RadialPictureList"/>
    <dgm:cxn modelId="{1924BF57-B068-492C-9101-335B7C4EA470}" type="presParOf" srcId="{DD6047D3-4541-41C2-B547-5AB49251196A}" destId="{BED8B8C5-6635-4E8F-AC9E-26795DF8370E}" srcOrd="0" destOrd="0" presId="urn:microsoft.com/office/officeart/2011/layout/RadialPictureList"/>
    <dgm:cxn modelId="{BC92A913-93AA-4059-8B7B-D5F998228013}" type="presParOf" srcId="{2640259A-10E4-4DFE-AF6F-53B5698F0647}" destId="{91337672-B441-419B-88E8-FAE4D0808D8C}" srcOrd="5" destOrd="0" presId="urn:microsoft.com/office/officeart/2011/layout/RadialPictureList"/>
    <dgm:cxn modelId="{A3B853DF-0B9E-4C31-AF6E-B4402AE705B7}" type="presParOf" srcId="{2640259A-10E4-4DFE-AF6F-53B5698F0647}" destId="{6832DA12-94A7-4833-81EB-1A7C617B7183}" srcOrd="6" destOrd="0" presId="urn:microsoft.com/office/officeart/2011/layout/RadialPictureList"/>
    <dgm:cxn modelId="{72E24B97-95FF-40FB-821B-42E372D7EC4A}" type="presParOf" srcId="{6832DA12-94A7-4833-81EB-1A7C617B7183}" destId="{532E884F-4A4C-446B-A3D7-FD9B938F9ECF}" srcOrd="0" destOrd="0" presId="urn:microsoft.com/office/officeart/2011/layout/RadialPictureList"/>
    <dgm:cxn modelId="{5D867AF6-994D-49DA-AA07-B6CF3D8E0CDD}" type="presParOf" srcId="{2640259A-10E4-4DFE-AF6F-53B5698F0647}" destId="{FB0D4D50-6EDA-4E5F-B402-0E41B0A6A6AA}" srcOrd="7" destOrd="0" presId="urn:microsoft.com/office/officeart/2011/layout/RadialPictureList"/>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A040B3CF-D793-4C23-965F-66A0FCE20595}" type="doc">
      <dgm:prSet loTypeId="urn:microsoft.com/office/officeart/2005/8/layout/cycle8" loCatId="cycle" qsTypeId="urn:microsoft.com/office/officeart/2005/8/quickstyle/simple1" qsCatId="simple" csTypeId="urn:microsoft.com/office/officeart/2005/8/colors/accent1_2" csCatId="accent1" phldr="1"/>
      <dgm:spPr/>
      <dgm:t>
        <a:bodyPr/>
        <a:lstStyle/>
        <a:p>
          <a:endParaRPr lang="en-US"/>
        </a:p>
      </dgm:t>
    </dgm:pt>
    <dgm:pt modelId="{D92A7FE0-8ADE-49F8-B27F-0F6858BA3A32}">
      <dgm:prSet phldrT="[Text]" custT="1"/>
      <dgm:spPr>
        <a:solidFill>
          <a:srgbClr val="660066"/>
        </a:solidFill>
      </dgm:spPr>
      <dgm:t>
        <a:bodyPr/>
        <a:lstStyle/>
        <a:p>
          <a:r>
            <a:rPr lang="pt-BR" sz="2000" b="1" i="0" dirty="0"/>
            <a:t>Kinh tế chính trị Mác - Lênin</a:t>
          </a:r>
          <a:endParaRPr lang="en-US" sz="2000" b="1" i="0" dirty="0"/>
        </a:p>
      </dgm:t>
    </dgm:pt>
    <dgm:pt modelId="{9A3EBDD7-FA73-41ED-98AC-73DDBCC40815}" type="parTrans" cxnId="{13BC9FDD-600A-48EF-A2AE-4F88C81D7520}">
      <dgm:prSet/>
      <dgm:spPr/>
      <dgm:t>
        <a:bodyPr/>
        <a:lstStyle/>
        <a:p>
          <a:endParaRPr lang="en-US"/>
        </a:p>
      </dgm:t>
    </dgm:pt>
    <dgm:pt modelId="{FEC35D68-EA17-4EFD-9B95-823A5FD6A749}" type="sibTrans" cxnId="{13BC9FDD-600A-48EF-A2AE-4F88C81D7520}">
      <dgm:prSet/>
      <dgm:spPr/>
      <dgm:t>
        <a:bodyPr/>
        <a:lstStyle/>
        <a:p>
          <a:endParaRPr lang="en-US"/>
        </a:p>
      </dgm:t>
    </dgm:pt>
    <dgm:pt modelId="{FA5BAE02-2E1D-49FA-9118-FAC33511677B}">
      <dgm:prSet phldrT="[Text]" custT="1"/>
      <dgm:spPr>
        <a:solidFill>
          <a:srgbClr val="660066"/>
        </a:solidFill>
        <a:ln>
          <a:solidFill>
            <a:schemeClr val="accent1"/>
          </a:solidFill>
        </a:ln>
      </dgm:spPr>
      <dgm:t>
        <a:bodyPr/>
        <a:lstStyle/>
        <a:p>
          <a:pPr>
            <a:lnSpc>
              <a:spcPct val="100000"/>
            </a:lnSpc>
          </a:pPr>
          <a:r>
            <a:rPr lang="pt-BR" sz="2000" b="1" i="0" dirty="0"/>
            <a:t>Chủ nghĩa </a:t>
          </a:r>
        </a:p>
        <a:p>
          <a:pPr>
            <a:lnSpc>
              <a:spcPct val="100000"/>
            </a:lnSpc>
          </a:pPr>
          <a:r>
            <a:rPr lang="pt-BR" sz="2000" b="1" i="0" dirty="0"/>
            <a:t>xã hội </a:t>
          </a:r>
        </a:p>
        <a:p>
          <a:pPr>
            <a:lnSpc>
              <a:spcPct val="100000"/>
            </a:lnSpc>
          </a:pPr>
          <a:r>
            <a:rPr lang="pt-BR" sz="2000" b="1" i="0" dirty="0"/>
            <a:t>khoa học </a:t>
          </a:r>
          <a:endParaRPr lang="en-US" sz="2000" b="1" i="0" dirty="0"/>
        </a:p>
      </dgm:t>
    </dgm:pt>
    <dgm:pt modelId="{68C34B13-CEA2-4FB6-BB49-609298098C18}" type="parTrans" cxnId="{CEB4B4AD-56F5-439C-991B-148F02F0E942}">
      <dgm:prSet/>
      <dgm:spPr/>
      <dgm:t>
        <a:bodyPr/>
        <a:lstStyle/>
        <a:p>
          <a:endParaRPr lang="en-US"/>
        </a:p>
      </dgm:t>
    </dgm:pt>
    <dgm:pt modelId="{BD0A3C3F-30E5-47D1-BDCE-F4C39A069D90}" type="sibTrans" cxnId="{CEB4B4AD-56F5-439C-991B-148F02F0E942}">
      <dgm:prSet/>
      <dgm:spPr/>
      <dgm:t>
        <a:bodyPr/>
        <a:lstStyle/>
        <a:p>
          <a:endParaRPr lang="en-US"/>
        </a:p>
      </dgm:t>
    </dgm:pt>
    <dgm:pt modelId="{5FFD0F04-446F-456A-9BFD-AE314E7D2297}">
      <dgm:prSet phldrT="[Text]" custT="1"/>
      <dgm:spPr>
        <a:solidFill>
          <a:srgbClr val="660066"/>
        </a:solidFill>
      </dgm:spPr>
      <dgm:t>
        <a:bodyPr/>
        <a:lstStyle/>
        <a:p>
          <a:r>
            <a:rPr lang="pt-BR" sz="2000" b="1" i="0" dirty="0"/>
            <a:t>Triết học Mác - Lênin </a:t>
          </a:r>
          <a:endParaRPr lang="en-US" sz="2000" b="1" i="0" dirty="0"/>
        </a:p>
      </dgm:t>
    </dgm:pt>
    <dgm:pt modelId="{567F2067-BE69-46FE-A53E-D1E134C6297F}" type="parTrans" cxnId="{1F03705C-C262-4D63-A343-7808FB1E0034}">
      <dgm:prSet/>
      <dgm:spPr/>
      <dgm:t>
        <a:bodyPr/>
        <a:lstStyle/>
        <a:p>
          <a:endParaRPr lang="en-US"/>
        </a:p>
      </dgm:t>
    </dgm:pt>
    <dgm:pt modelId="{E71D410C-DF6C-4BBC-81A6-523B2EED3DCB}" type="sibTrans" cxnId="{1F03705C-C262-4D63-A343-7808FB1E0034}">
      <dgm:prSet/>
      <dgm:spPr/>
      <dgm:t>
        <a:bodyPr/>
        <a:lstStyle/>
        <a:p>
          <a:endParaRPr lang="en-US"/>
        </a:p>
      </dgm:t>
    </dgm:pt>
    <dgm:pt modelId="{633696C7-F1AC-46E8-9421-A273520510F0}" type="pres">
      <dgm:prSet presAssocID="{A040B3CF-D793-4C23-965F-66A0FCE20595}" presName="compositeShape" presStyleCnt="0">
        <dgm:presLayoutVars>
          <dgm:chMax val="7"/>
          <dgm:dir/>
          <dgm:resizeHandles val="exact"/>
        </dgm:presLayoutVars>
      </dgm:prSet>
      <dgm:spPr/>
    </dgm:pt>
    <dgm:pt modelId="{08A4B4AC-A91D-4F68-87CA-342E5027CD9D}" type="pres">
      <dgm:prSet presAssocID="{A040B3CF-D793-4C23-965F-66A0FCE20595}" presName="wedge1" presStyleLbl="node1" presStyleIdx="0" presStyleCnt="3"/>
      <dgm:spPr/>
    </dgm:pt>
    <dgm:pt modelId="{05FD516D-4CF2-457B-A25E-4C53E0ABAEA0}" type="pres">
      <dgm:prSet presAssocID="{A040B3CF-D793-4C23-965F-66A0FCE20595}" presName="dummy1a" presStyleCnt="0"/>
      <dgm:spPr/>
    </dgm:pt>
    <dgm:pt modelId="{281AB391-80C9-48C7-B1C6-F316E12D9B0D}" type="pres">
      <dgm:prSet presAssocID="{A040B3CF-D793-4C23-965F-66A0FCE20595}" presName="dummy1b" presStyleCnt="0"/>
      <dgm:spPr/>
    </dgm:pt>
    <dgm:pt modelId="{3E06662D-6357-4788-B59F-DA700EE6AD70}" type="pres">
      <dgm:prSet presAssocID="{A040B3CF-D793-4C23-965F-66A0FCE20595}" presName="wedge1Tx" presStyleLbl="node1" presStyleIdx="0" presStyleCnt="3">
        <dgm:presLayoutVars>
          <dgm:chMax val="0"/>
          <dgm:chPref val="0"/>
          <dgm:bulletEnabled val="1"/>
        </dgm:presLayoutVars>
      </dgm:prSet>
      <dgm:spPr/>
    </dgm:pt>
    <dgm:pt modelId="{BEB6019C-7F8B-4AD2-A5FC-FA8FCFB96E5B}" type="pres">
      <dgm:prSet presAssocID="{A040B3CF-D793-4C23-965F-66A0FCE20595}" presName="wedge2" presStyleLbl="node1" presStyleIdx="1" presStyleCnt="3"/>
      <dgm:spPr/>
    </dgm:pt>
    <dgm:pt modelId="{2077F7E9-E85D-44D6-82EC-69BFCD27D8A4}" type="pres">
      <dgm:prSet presAssocID="{A040B3CF-D793-4C23-965F-66A0FCE20595}" presName="dummy2a" presStyleCnt="0"/>
      <dgm:spPr/>
    </dgm:pt>
    <dgm:pt modelId="{50A5D045-5FD9-4D0A-ABF8-A9AED613FC39}" type="pres">
      <dgm:prSet presAssocID="{A040B3CF-D793-4C23-965F-66A0FCE20595}" presName="dummy2b" presStyleCnt="0"/>
      <dgm:spPr/>
    </dgm:pt>
    <dgm:pt modelId="{9221F7A1-11A6-45F7-903A-E0331D059525}" type="pres">
      <dgm:prSet presAssocID="{A040B3CF-D793-4C23-965F-66A0FCE20595}" presName="wedge2Tx" presStyleLbl="node1" presStyleIdx="1" presStyleCnt="3">
        <dgm:presLayoutVars>
          <dgm:chMax val="0"/>
          <dgm:chPref val="0"/>
          <dgm:bulletEnabled val="1"/>
        </dgm:presLayoutVars>
      </dgm:prSet>
      <dgm:spPr/>
    </dgm:pt>
    <dgm:pt modelId="{0ECF60C9-EDC0-4110-8B96-52F32ED06299}" type="pres">
      <dgm:prSet presAssocID="{A040B3CF-D793-4C23-965F-66A0FCE20595}" presName="wedge3" presStyleLbl="node1" presStyleIdx="2" presStyleCnt="3"/>
      <dgm:spPr/>
    </dgm:pt>
    <dgm:pt modelId="{F4DF2511-8AC1-4247-A513-3C048F752C40}" type="pres">
      <dgm:prSet presAssocID="{A040B3CF-D793-4C23-965F-66A0FCE20595}" presName="dummy3a" presStyleCnt="0"/>
      <dgm:spPr/>
    </dgm:pt>
    <dgm:pt modelId="{5FAE18CF-F4A0-4F63-B674-8150782D16ED}" type="pres">
      <dgm:prSet presAssocID="{A040B3CF-D793-4C23-965F-66A0FCE20595}" presName="dummy3b" presStyleCnt="0"/>
      <dgm:spPr/>
    </dgm:pt>
    <dgm:pt modelId="{A18D8B10-57D1-47BE-B847-FBF37A2E62A7}" type="pres">
      <dgm:prSet presAssocID="{A040B3CF-D793-4C23-965F-66A0FCE20595}" presName="wedge3Tx" presStyleLbl="node1" presStyleIdx="2" presStyleCnt="3">
        <dgm:presLayoutVars>
          <dgm:chMax val="0"/>
          <dgm:chPref val="0"/>
          <dgm:bulletEnabled val="1"/>
        </dgm:presLayoutVars>
      </dgm:prSet>
      <dgm:spPr/>
    </dgm:pt>
    <dgm:pt modelId="{D9960BDD-99F2-4997-8E04-16E044FA095D}" type="pres">
      <dgm:prSet presAssocID="{FEC35D68-EA17-4EFD-9B95-823A5FD6A749}" presName="arrowWedge1" presStyleLbl="fgSibTrans2D1" presStyleIdx="0" presStyleCnt="3"/>
      <dgm:spPr/>
    </dgm:pt>
    <dgm:pt modelId="{52CAA0B6-744D-4A36-A0C6-C1125ADB1D13}" type="pres">
      <dgm:prSet presAssocID="{BD0A3C3F-30E5-47D1-BDCE-F4C39A069D90}" presName="arrowWedge2" presStyleLbl="fgSibTrans2D1" presStyleIdx="1" presStyleCnt="3"/>
      <dgm:spPr/>
    </dgm:pt>
    <dgm:pt modelId="{B1DD64FD-CB1C-4F3F-A928-17567BB38EC3}" type="pres">
      <dgm:prSet presAssocID="{E71D410C-DF6C-4BBC-81A6-523B2EED3DCB}" presName="arrowWedge3" presStyleLbl="fgSibTrans2D1" presStyleIdx="2" presStyleCnt="3"/>
      <dgm:spPr/>
    </dgm:pt>
  </dgm:ptLst>
  <dgm:cxnLst>
    <dgm:cxn modelId="{45FB1708-EF54-4CA3-859B-7A727E692ABB}" type="presOf" srcId="{D92A7FE0-8ADE-49F8-B27F-0F6858BA3A32}" destId="{3E06662D-6357-4788-B59F-DA700EE6AD70}" srcOrd="1" destOrd="0" presId="urn:microsoft.com/office/officeart/2005/8/layout/cycle8"/>
    <dgm:cxn modelId="{E7A07422-008D-4900-86A6-CFFA50054D16}" type="presOf" srcId="{D92A7FE0-8ADE-49F8-B27F-0F6858BA3A32}" destId="{08A4B4AC-A91D-4F68-87CA-342E5027CD9D}" srcOrd="0" destOrd="0" presId="urn:microsoft.com/office/officeart/2005/8/layout/cycle8"/>
    <dgm:cxn modelId="{1F03705C-C262-4D63-A343-7808FB1E0034}" srcId="{A040B3CF-D793-4C23-965F-66A0FCE20595}" destId="{5FFD0F04-446F-456A-9BFD-AE314E7D2297}" srcOrd="2" destOrd="0" parTransId="{567F2067-BE69-46FE-A53E-D1E134C6297F}" sibTransId="{E71D410C-DF6C-4BBC-81A6-523B2EED3DCB}"/>
    <dgm:cxn modelId="{AE945D56-162A-4D65-AEC5-E3A860BE7303}" type="presOf" srcId="{FA5BAE02-2E1D-49FA-9118-FAC33511677B}" destId="{BEB6019C-7F8B-4AD2-A5FC-FA8FCFB96E5B}" srcOrd="0" destOrd="0" presId="urn:microsoft.com/office/officeart/2005/8/layout/cycle8"/>
    <dgm:cxn modelId="{FEFE9079-D23B-4515-B7DF-D41F5596754B}" type="presOf" srcId="{FA5BAE02-2E1D-49FA-9118-FAC33511677B}" destId="{9221F7A1-11A6-45F7-903A-E0331D059525}" srcOrd="1" destOrd="0" presId="urn:microsoft.com/office/officeart/2005/8/layout/cycle8"/>
    <dgm:cxn modelId="{CEB4B4AD-56F5-439C-991B-148F02F0E942}" srcId="{A040B3CF-D793-4C23-965F-66A0FCE20595}" destId="{FA5BAE02-2E1D-49FA-9118-FAC33511677B}" srcOrd="1" destOrd="0" parTransId="{68C34B13-CEA2-4FB6-BB49-609298098C18}" sibTransId="{BD0A3C3F-30E5-47D1-BDCE-F4C39A069D90}"/>
    <dgm:cxn modelId="{141516BD-64D1-42A1-A91D-7FE5AE361C53}" type="presOf" srcId="{5FFD0F04-446F-456A-9BFD-AE314E7D2297}" destId="{A18D8B10-57D1-47BE-B847-FBF37A2E62A7}" srcOrd="1" destOrd="0" presId="urn:microsoft.com/office/officeart/2005/8/layout/cycle8"/>
    <dgm:cxn modelId="{FEDA9BD6-8DC5-4C34-9237-874ABAFC03E5}" type="presOf" srcId="{A040B3CF-D793-4C23-965F-66A0FCE20595}" destId="{633696C7-F1AC-46E8-9421-A273520510F0}" srcOrd="0" destOrd="0" presId="urn:microsoft.com/office/officeart/2005/8/layout/cycle8"/>
    <dgm:cxn modelId="{13BC9FDD-600A-48EF-A2AE-4F88C81D7520}" srcId="{A040B3CF-D793-4C23-965F-66A0FCE20595}" destId="{D92A7FE0-8ADE-49F8-B27F-0F6858BA3A32}" srcOrd="0" destOrd="0" parTransId="{9A3EBDD7-FA73-41ED-98AC-73DDBCC40815}" sibTransId="{FEC35D68-EA17-4EFD-9B95-823A5FD6A749}"/>
    <dgm:cxn modelId="{3ED1A7E7-0F0F-47A1-857B-1AE3BAD14A48}" type="presOf" srcId="{5FFD0F04-446F-456A-9BFD-AE314E7D2297}" destId="{0ECF60C9-EDC0-4110-8B96-52F32ED06299}" srcOrd="0" destOrd="0" presId="urn:microsoft.com/office/officeart/2005/8/layout/cycle8"/>
    <dgm:cxn modelId="{8F0C7214-F0BD-4DC1-AC7C-F25D17155570}" type="presParOf" srcId="{633696C7-F1AC-46E8-9421-A273520510F0}" destId="{08A4B4AC-A91D-4F68-87CA-342E5027CD9D}" srcOrd="0" destOrd="0" presId="urn:microsoft.com/office/officeart/2005/8/layout/cycle8"/>
    <dgm:cxn modelId="{91F02B97-ED0D-421D-9E46-C90ADA671C01}" type="presParOf" srcId="{633696C7-F1AC-46E8-9421-A273520510F0}" destId="{05FD516D-4CF2-457B-A25E-4C53E0ABAEA0}" srcOrd="1" destOrd="0" presId="urn:microsoft.com/office/officeart/2005/8/layout/cycle8"/>
    <dgm:cxn modelId="{2867FDA4-15B8-48A1-9DAE-B2F299676E77}" type="presParOf" srcId="{633696C7-F1AC-46E8-9421-A273520510F0}" destId="{281AB391-80C9-48C7-B1C6-F316E12D9B0D}" srcOrd="2" destOrd="0" presId="urn:microsoft.com/office/officeart/2005/8/layout/cycle8"/>
    <dgm:cxn modelId="{A96FD604-40A9-450B-9537-89A8F315AB0F}" type="presParOf" srcId="{633696C7-F1AC-46E8-9421-A273520510F0}" destId="{3E06662D-6357-4788-B59F-DA700EE6AD70}" srcOrd="3" destOrd="0" presId="urn:microsoft.com/office/officeart/2005/8/layout/cycle8"/>
    <dgm:cxn modelId="{681BC124-2385-4B19-8742-5D6CB584F073}" type="presParOf" srcId="{633696C7-F1AC-46E8-9421-A273520510F0}" destId="{BEB6019C-7F8B-4AD2-A5FC-FA8FCFB96E5B}" srcOrd="4" destOrd="0" presId="urn:microsoft.com/office/officeart/2005/8/layout/cycle8"/>
    <dgm:cxn modelId="{C359EC0B-D3DB-4464-BD66-46FFD4AE2166}" type="presParOf" srcId="{633696C7-F1AC-46E8-9421-A273520510F0}" destId="{2077F7E9-E85D-44D6-82EC-69BFCD27D8A4}" srcOrd="5" destOrd="0" presId="urn:microsoft.com/office/officeart/2005/8/layout/cycle8"/>
    <dgm:cxn modelId="{099819CF-6CD4-4EAA-BCDE-FA1E290C0A11}" type="presParOf" srcId="{633696C7-F1AC-46E8-9421-A273520510F0}" destId="{50A5D045-5FD9-4D0A-ABF8-A9AED613FC39}" srcOrd="6" destOrd="0" presId="urn:microsoft.com/office/officeart/2005/8/layout/cycle8"/>
    <dgm:cxn modelId="{8D156ECA-1C43-45E9-9EC5-10D95864027A}" type="presParOf" srcId="{633696C7-F1AC-46E8-9421-A273520510F0}" destId="{9221F7A1-11A6-45F7-903A-E0331D059525}" srcOrd="7" destOrd="0" presId="urn:microsoft.com/office/officeart/2005/8/layout/cycle8"/>
    <dgm:cxn modelId="{E690A536-1FE2-4ACB-9527-EA2A1EE12D14}" type="presParOf" srcId="{633696C7-F1AC-46E8-9421-A273520510F0}" destId="{0ECF60C9-EDC0-4110-8B96-52F32ED06299}" srcOrd="8" destOrd="0" presId="urn:microsoft.com/office/officeart/2005/8/layout/cycle8"/>
    <dgm:cxn modelId="{5D555D5D-E99E-43C8-BD0E-1B89FFA86AA0}" type="presParOf" srcId="{633696C7-F1AC-46E8-9421-A273520510F0}" destId="{F4DF2511-8AC1-4247-A513-3C048F752C40}" srcOrd="9" destOrd="0" presId="urn:microsoft.com/office/officeart/2005/8/layout/cycle8"/>
    <dgm:cxn modelId="{AE118888-B97D-4298-BD16-1170F0AE33DA}" type="presParOf" srcId="{633696C7-F1AC-46E8-9421-A273520510F0}" destId="{5FAE18CF-F4A0-4F63-B674-8150782D16ED}" srcOrd="10" destOrd="0" presId="urn:microsoft.com/office/officeart/2005/8/layout/cycle8"/>
    <dgm:cxn modelId="{A89B25C7-D090-410F-ADA6-B644CBC58335}" type="presParOf" srcId="{633696C7-F1AC-46E8-9421-A273520510F0}" destId="{A18D8B10-57D1-47BE-B847-FBF37A2E62A7}" srcOrd="11" destOrd="0" presId="urn:microsoft.com/office/officeart/2005/8/layout/cycle8"/>
    <dgm:cxn modelId="{3EEB1EF2-0751-4E43-81B5-5A798C03F82C}" type="presParOf" srcId="{633696C7-F1AC-46E8-9421-A273520510F0}" destId="{D9960BDD-99F2-4997-8E04-16E044FA095D}" srcOrd="12" destOrd="0" presId="urn:microsoft.com/office/officeart/2005/8/layout/cycle8"/>
    <dgm:cxn modelId="{B5086D05-6093-45BD-8363-40F63838C747}" type="presParOf" srcId="{633696C7-F1AC-46E8-9421-A273520510F0}" destId="{52CAA0B6-744D-4A36-A0C6-C1125ADB1D13}" srcOrd="13" destOrd="0" presId="urn:microsoft.com/office/officeart/2005/8/layout/cycle8"/>
    <dgm:cxn modelId="{8366C43A-CFC2-4866-BEBF-B35230878FF5}" type="presParOf" srcId="{633696C7-F1AC-46E8-9421-A273520510F0}" destId="{B1DD64FD-CB1C-4F3F-A928-17567BB38EC3}" srcOrd="14" destOrd="0" presId="urn:microsoft.com/office/officeart/2005/8/layout/cycle8"/>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610338" y="1584219"/>
          <a:ext cx="2683368" cy="2815343"/>
        </a:xfrm>
        <a:prstGeom prst="ellipse">
          <a:avLst/>
        </a:prstGeom>
        <a:solidFill>
          <a:srgbClr val="990099"/>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b="0" kern="1200" dirty="0" err="1">
              <a:solidFill>
                <a:srgbClr val="F8F8F8"/>
              </a:solidFill>
              <a:latin typeface="+mj-lt"/>
            </a:rPr>
            <a:t>Triết</a:t>
          </a:r>
          <a:r>
            <a:rPr lang="en-US" sz="2800" b="0" kern="1200" dirty="0">
              <a:solidFill>
                <a:srgbClr val="F8F8F8"/>
              </a:solidFill>
              <a:latin typeface="+mj-lt"/>
            </a:rPr>
            <a:t> </a:t>
          </a:r>
          <a:r>
            <a:rPr lang="en-US" sz="2800" b="0" kern="1200" dirty="0" err="1">
              <a:solidFill>
                <a:srgbClr val="F8F8F8"/>
              </a:solidFill>
              <a:latin typeface="+mj-lt"/>
            </a:rPr>
            <a:t>học</a:t>
          </a:r>
          <a:endParaRPr lang="en-US" sz="2800" b="0" kern="1200" dirty="0">
            <a:solidFill>
              <a:srgbClr val="F8F8F8"/>
            </a:solidFill>
            <a:latin typeface="+mj-lt"/>
          </a:endParaRPr>
        </a:p>
        <a:p>
          <a:pPr marL="0" lvl="0" indent="0" algn="ctr" defTabSz="1244600">
            <a:lnSpc>
              <a:spcPct val="90000"/>
            </a:lnSpc>
            <a:spcBef>
              <a:spcPct val="0"/>
            </a:spcBef>
            <a:spcAft>
              <a:spcPct val="35000"/>
            </a:spcAft>
            <a:buNone/>
          </a:pPr>
          <a:r>
            <a:rPr lang="en-US" sz="2800" b="0" kern="1200" dirty="0" err="1">
              <a:solidFill>
                <a:srgbClr val="F8F8F8"/>
              </a:solidFill>
              <a:latin typeface="+mj-lt"/>
            </a:rPr>
            <a:t>Mác</a:t>
          </a:r>
          <a:r>
            <a:rPr lang="en-US" sz="2800" b="0" kern="1200" dirty="0">
              <a:solidFill>
                <a:srgbClr val="F8F8F8"/>
              </a:solidFill>
              <a:latin typeface="+mj-lt"/>
            </a:rPr>
            <a:t> - </a:t>
          </a:r>
          <a:r>
            <a:rPr lang="en-US" sz="2800" b="0" kern="1200" dirty="0" err="1">
              <a:solidFill>
                <a:srgbClr val="F8F8F8"/>
              </a:solidFill>
              <a:latin typeface="+mj-lt"/>
            </a:rPr>
            <a:t>Lênin</a:t>
          </a:r>
          <a:endParaRPr lang="en-US" sz="2800" b="0" kern="1200" dirty="0">
            <a:latin typeface="+mj-lt"/>
          </a:endParaRPr>
        </a:p>
      </dsp:txBody>
      <dsp:txXfrm>
        <a:off x="1003308" y="1996516"/>
        <a:ext cx="1897428" cy="1990749"/>
      </dsp:txXfrm>
    </dsp:sp>
    <dsp:sp modelId="{C4903F81-46F5-442A-A2AA-E1A2B022C7DF}">
      <dsp:nvSpPr>
        <dsp:cNvPr id="0" name=""/>
        <dsp:cNvSpPr/>
      </dsp:nvSpPr>
      <dsp:spPr>
        <a:xfrm>
          <a:off x="-256934" y="0"/>
          <a:ext cx="3891679" cy="5915830"/>
        </a:xfrm>
        <a:prstGeom prst="blockArc">
          <a:avLst>
            <a:gd name="adj1" fmla="val 17527788"/>
            <a:gd name="adj2" fmla="val 4119114"/>
            <a:gd name="adj3" fmla="val 5750"/>
          </a:avLst>
        </a:prstGeom>
        <a:solidFill>
          <a:srgbClr val="FF33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2904968" y="936134"/>
          <a:ext cx="575692" cy="644416"/>
        </a:xfrm>
        <a:prstGeom prst="ellipse">
          <a:avLst/>
        </a:prstGeom>
        <a:solidFill>
          <a:srgbClr val="33CC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695921" y="610750"/>
          <a:ext cx="5193090"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400" tIns="25400" rIns="25400" bIns="25400" numCol="1" spcCol="1270" anchor="ctr" anchorCtr="0">
          <a:noAutofit/>
        </a:bodyPr>
        <a:lstStyle/>
        <a:p>
          <a:pPr marL="0" lvl="0" indent="0" algn="just" defTabSz="889000">
            <a:lnSpc>
              <a:spcPct val="100000"/>
            </a:lnSpc>
            <a:spcBef>
              <a:spcPct val="0"/>
            </a:spcBef>
            <a:spcAft>
              <a:spcPct val="10000"/>
            </a:spcAft>
            <a:buNone/>
          </a:pPr>
          <a:r>
            <a:rPr lang="en-US" sz="2000" kern="1200" dirty="0">
              <a:solidFill>
                <a:srgbClr val="0000CC"/>
              </a:solidFill>
            </a:rPr>
            <a:t>B</a:t>
          </a:r>
          <a:r>
            <a:rPr lang="vi-VN" sz="2000" kern="1200" dirty="0">
              <a:solidFill>
                <a:srgbClr val="0000CC"/>
              </a:solidFill>
              <a:latin typeface="Arial" panose="020B0604020202020204" pitchFamily="34" charset="0"/>
              <a:cs typeface="Arial" panose="020B0604020202020204" pitchFamily="34" charset="0"/>
            </a:rPr>
            <a:t>ao gồm </a:t>
          </a:r>
          <a:r>
            <a:rPr lang="vi-VN" sz="2000" b="1" u="sng" kern="1200" dirty="0">
              <a:solidFill>
                <a:srgbClr val="D60093"/>
              </a:solidFill>
              <a:latin typeface="Arial" panose="020B0604020202020204" pitchFamily="34" charset="0"/>
              <a:cs typeface="Arial" panose="020B0604020202020204" pitchFamily="34" charset="0"/>
            </a:rPr>
            <a:t>chủ nghĩa duy vật biện chứng</a:t>
          </a:r>
          <a:r>
            <a:rPr lang="vi-VN" sz="2000" kern="1200" dirty="0">
              <a:solidFill>
                <a:srgbClr val="D60093"/>
              </a:solidFill>
              <a:latin typeface="Arial" panose="020B0604020202020204" pitchFamily="34" charset="0"/>
              <a:cs typeface="Arial" panose="020B0604020202020204" pitchFamily="34" charset="0"/>
            </a:rPr>
            <a:t> </a:t>
          </a:r>
          <a:r>
            <a:rPr lang="vi-VN" sz="2000" kern="1200" dirty="0">
              <a:solidFill>
                <a:srgbClr val="0000CC"/>
              </a:solidFill>
              <a:latin typeface="Arial" panose="020B0604020202020204" pitchFamily="34" charset="0"/>
              <a:cs typeface="Arial" panose="020B0604020202020204" pitchFamily="34" charset="0"/>
            </a:rPr>
            <a:t>và </a:t>
          </a:r>
          <a:r>
            <a:rPr lang="vi-VN" sz="2000" b="1" u="sng" kern="1200" dirty="0">
              <a:solidFill>
                <a:srgbClr val="D60093"/>
              </a:solidFill>
              <a:latin typeface="Arial" panose="020B0604020202020204" pitchFamily="34" charset="0"/>
              <a:cs typeface="Arial" panose="020B0604020202020204" pitchFamily="34" charset="0"/>
            </a:rPr>
            <a:t>chủ nghĩa duy vật lịch sử</a:t>
          </a:r>
          <a:endParaRPr lang="en-US" sz="2000" b="1" u="sng" kern="1200" dirty="0">
            <a:solidFill>
              <a:srgbClr val="D60093"/>
            </a:solidFill>
            <a:latin typeface="Arial" panose="020B0604020202020204" pitchFamily="34" charset="0"/>
            <a:cs typeface="Arial" panose="020B0604020202020204" pitchFamily="34" charset="0"/>
          </a:endParaRPr>
        </a:p>
      </dsp:txBody>
      <dsp:txXfrm>
        <a:off x="3695921" y="610750"/>
        <a:ext cx="5193090" cy="1460026"/>
      </dsp:txXfrm>
    </dsp:sp>
    <dsp:sp modelId="{0590E5DE-65AC-41A9-A140-011D5A1FA11F}">
      <dsp:nvSpPr>
        <dsp:cNvPr id="0" name=""/>
        <dsp:cNvSpPr/>
      </dsp:nvSpPr>
      <dsp:spPr>
        <a:xfrm>
          <a:off x="3363673" y="2520357"/>
          <a:ext cx="590427" cy="644431"/>
        </a:xfrm>
        <a:prstGeom prst="ellipse">
          <a:avLst/>
        </a:prstGeom>
        <a:solidFill>
          <a:srgbClr val="D6009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4155777" y="2416745"/>
          <a:ext cx="4584764" cy="109116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400" tIns="25400" rIns="25400" bIns="25400" numCol="1" spcCol="1270" anchor="ctr" anchorCtr="0">
          <a:noAutofit/>
        </a:bodyPr>
        <a:lstStyle/>
        <a:p>
          <a:pPr marL="0" lvl="0" indent="0" algn="just" defTabSz="889000">
            <a:lnSpc>
              <a:spcPct val="90000"/>
            </a:lnSpc>
            <a:spcBef>
              <a:spcPct val="0"/>
            </a:spcBef>
            <a:spcAft>
              <a:spcPct val="10000"/>
            </a:spcAft>
            <a:buNone/>
          </a:pPr>
          <a:r>
            <a:rPr lang="en-US" sz="2000" kern="1200" dirty="0">
              <a:solidFill>
                <a:srgbClr val="0000CC"/>
              </a:solidFill>
            </a:rPr>
            <a:t>L</a:t>
          </a:r>
          <a:r>
            <a:rPr lang="vi-VN" sz="2000" kern="1200" dirty="0">
              <a:solidFill>
                <a:srgbClr val="0000CC"/>
              </a:solidFill>
            </a:rPr>
            <a:t>à khoa học về những </a:t>
          </a:r>
          <a:r>
            <a:rPr lang="vi-VN" sz="2000" b="1" kern="1200" dirty="0">
              <a:solidFill>
                <a:srgbClr val="FF0000"/>
              </a:solidFill>
            </a:rPr>
            <a:t>quy luật</a:t>
          </a:r>
          <a:r>
            <a:rPr lang="vi-VN" sz="2000" kern="1200" dirty="0">
              <a:solidFill>
                <a:srgbClr val="0000CC"/>
              </a:solidFill>
            </a:rPr>
            <a:t> chung nhất của </a:t>
          </a:r>
          <a:r>
            <a:rPr lang="vi-VN" sz="2000" b="1" u="sng" kern="1200" dirty="0">
              <a:solidFill>
                <a:srgbClr val="660066"/>
              </a:solidFill>
            </a:rPr>
            <a:t>tự nhiên</a:t>
          </a:r>
          <a:r>
            <a:rPr lang="vi-VN" sz="2000" kern="1200" dirty="0">
              <a:solidFill>
                <a:srgbClr val="0000CC"/>
              </a:solidFill>
            </a:rPr>
            <a:t>, </a:t>
          </a:r>
          <a:r>
            <a:rPr lang="vi-VN" sz="2000" b="1" u="sng" kern="1200" dirty="0">
              <a:solidFill>
                <a:srgbClr val="660066"/>
              </a:solidFill>
            </a:rPr>
            <a:t>xã hội</a:t>
          </a:r>
          <a:r>
            <a:rPr lang="vi-VN" sz="2000" b="1" kern="1200" dirty="0">
              <a:solidFill>
                <a:srgbClr val="660066"/>
              </a:solidFill>
            </a:rPr>
            <a:t> </a:t>
          </a:r>
          <a:r>
            <a:rPr lang="vi-VN" sz="2000" kern="1200" dirty="0">
              <a:solidFill>
                <a:srgbClr val="0000CC"/>
              </a:solidFill>
            </a:rPr>
            <a:t>và </a:t>
          </a:r>
          <a:r>
            <a:rPr lang="vi-VN" sz="2000" b="1" u="sng" kern="1200" dirty="0">
              <a:solidFill>
                <a:srgbClr val="660066"/>
              </a:solidFill>
            </a:rPr>
            <a:t>tư duy</a:t>
          </a:r>
          <a:endParaRPr lang="en-US" sz="2000" b="1" u="sng" kern="1200" dirty="0">
            <a:solidFill>
              <a:srgbClr val="660066"/>
            </a:solidFill>
          </a:endParaRPr>
        </a:p>
      </dsp:txBody>
      <dsp:txXfrm>
        <a:off x="4155777" y="2416745"/>
        <a:ext cx="4584764" cy="1091165"/>
      </dsp:txXfrm>
    </dsp:sp>
    <dsp:sp modelId="{68F8DACF-3B50-4085-964B-B496557E9CAA}">
      <dsp:nvSpPr>
        <dsp:cNvPr id="0" name=""/>
        <dsp:cNvSpPr/>
      </dsp:nvSpPr>
      <dsp:spPr>
        <a:xfrm flipH="1">
          <a:off x="3003078" y="4176573"/>
          <a:ext cx="730169" cy="651763"/>
        </a:xfrm>
        <a:prstGeom prst="ellipse">
          <a:avLst/>
        </a:prstGeom>
        <a:solidFill>
          <a:srgbClr val="FF99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3900876" y="3952169"/>
          <a:ext cx="5104349"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400" tIns="25400" rIns="25400" bIns="25400" numCol="1" spcCol="1270" anchor="ctr" anchorCtr="0">
          <a:noAutofit/>
        </a:bodyPr>
        <a:lstStyle/>
        <a:p>
          <a:pPr marL="0" lvl="0" indent="0" algn="just" defTabSz="889000">
            <a:lnSpc>
              <a:spcPct val="90000"/>
            </a:lnSpc>
            <a:spcBef>
              <a:spcPct val="0"/>
            </a:spcBef>
            <a:spcAft>
              <a:spcPct val="10000"/>
            </a:spcAft>
            <a:buNone/>
          </a:pPr>
          <a:r>
            <a:rPr lang="en-US" sz="2000" kern="1200" dirty="0">
              <a:solidFill>
                <a:srgbClr val="0000CC"/>
              </a:solidFill>
            </a:rPr>
            <a:t>Đ</a:t>
          </a:r>
          <a:r>
            <a:rPr lang="vi-VN" sz="2000" kern="1200" dirty="0">
              <a:solidFill>
                <a:srgbClr val="0000CC"/>
              </a:solidFill>
            </a:rPr>
            <a:t>em lại cho con người </a:t>
          </a:r>
          <a:r>
            <a:rPr lang="vi-VN" sz="2000" b="1" kern="1200" dirty="0">
              <a:solidFill>
                <a:srgbClr val="C00000"/>
              </a:solidFill>
            </a:rPr>
            <a:t>thế giới quan khoa học</a:t>
          </a:r>
          <a:r>
            <a:rPr lang="vi-VN" sz="2000" kern="1200" dirty="0">
              <a:solidFill>
                <a:srgbClr val="0000CC"/>
              </a:solidFill>
            </a:rPr>
            <a:t> và </a:t>
          </a:r>
          <a:r>
            <a:rPr lang="vi-VN" sz="2000" b="1" kern="1200" dirty="0">
              <a:solidFill>
                <a:srgbClr val="C00000"/>
              </a:solidFill>
            </a:rPr>
            <a:t>phương pháp luận </a:t>
          </a:r>
          <a:r>
            <a:rPr lang="vi-VN" sz="2000" kern="1200" dirty="0">
              <a:solidFill>
                <a:srgbClr val="0000CC"/>
              </a:solidFill>
            </a:rPr>
            <a:t>đúng đắn để </a:t>
          </a:r>
          <a:r>
            <a:rPr lang="vi-VN" sz="2000" b="1" u="sng" kern="1200" dirty="0">
              <a:solidFill>
                <a:srgbClr val="D60093"/>
              </a:solidFill>
            </a:rPr>
            <a:t>nhận thức</a:t>
          </a:r>
          <a:r>
            <a:rPr lang="vi-VN" sz="2000" kern="1200" dirty="0">
              <a:solidFill>
                <a:srgbClr val="D60093"/>
              </a:solidFill>
            </a:rPr>
            <a:t> </a:t>
          </a:r>
          <a:r>
            <a:rPr lang="vi-VN" sz="2000" kern="1200" dirty="0">
              <a:solidFill>
                <a:srgbClr val="0000CC"/>
              </a:solidFill>
            </a:rPr>
            <a:t>và </a:t>
          </a:r>
          <a:r>
            <a:rPr lang="vi-VN" sz="2000" b="1" u="sng" kern="1200" dirty="0">
              <a:solidFill>
                <a:srgbClr val="D60093"/>
              </a:solidFill>
            </a:rPr>
            <a:t>cải tạo</a:t>
          </a:r>
          <a:r>
            <a:rPr lang="vi-VN" sz="2000" kern="1200" dirty="0">
              <a:solidFill>
                <a:srgbClr val="0000CC"/>
              </a:solidFill>
            </a:rPr>
            <a:t> thế giới</a:t>
          </a:r>
          <a:endParaRPr lang="en-US" sz="2000" kern="1200" dirty="0">
            <a:solidFill>
              <a:srgbClr val="0000CC"/>
            </a:solidFill>
          </a:endParaRPr>
        </a:p>
      </dsp:txBody>
      <dsp:txXfrm>
        <a:off x="3900876" y="3952169"/>
        <a:ext cx="5104349" cy="14600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9055511" cy="0"/>
        </a:xfrm>
        <a:prstGeom prst="line">
          <a:avLst/>
        </a:prstGeom>
        <a:solidFill>
          <a:schemeClr val="accen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1811102" cy="4134118"/>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ctr" defTabSz="889000">
            <a:lnSpc>
              <a:spcPct val="90000"/>
            </a:lnSpc>
            <a:spcBef>
              <a:spcPct val="0"/>
            </a:spcBef>
            <a:spcAft>
              <a:spcPct val="35000"/>
            </a:spcAft>
            <a:buNone/>
          </a:pPr>
          <a:endParaRPr lang="en-US" sz="2000" b="1" kern="1200" dirty="0">
            <a:solidFill>
              <a:srgbClr val="D60093"/>
            </a:solidFill>
            <a:latin typeface="+mn-lt"/>
          </a:endParaRPr>
        </a:p>
        <a:p>
          <a:pPr marL="0" lvl="0" indent="0" algn="ctr" defTabSz="889000">
            <a:lnSpc>
              <a:spcPct val="100000"/>
            </a:lnSpc>
            <a:spcBef>
              <a:spcPct val="0"/>
            </a:spcBef>
            <a:spcAft>
              <a:spcPct val="35000"/>
            </a:spcAft>
            <a:buNone/>
          </a:pPr>
          <a:r>
            <a:rPr lang="en-US" sz="2800" b="1" kern="1200" dirty="0" err="1">
              <a:solidFill>
                <a:schemeClr val="bg1"/>
              </a:solidFill>
              <a:latin typeface="+mn-lt"/>
              <a:cs typeface="Arial" panose="020B0604020202020204" pitchFamily="34" charset="0"/>
            </a:rPr>
            <a:t>Kinh</a:t>
          </a:r>
          <a:r>
            <a:rPr lang="en-US" sz="2800" b="1" kern="1200" dirty="0">
              <a:solidFill>
                <a:schemeClr val="bg1"/>
              </a:solidFill>
              <a:latin typeface="+mn-lt"/>
              <a:cs typeface="Arial" panose="020B0604020202020204" pitchFamily="34" charset="0"/>
            </a:rPr>
            <a:t> </a:t>
          </a:r>
          <a:r>
            <a:rPr lang="en-US" sz="2800" b="1" kern="1200" dirty="0" err="1">
              <a:solidFill>
                <a:schemeClr val="bg1"/>
              </a:solidFill>
              <a:latin typeface="+mn-lt"/>
              <a:cs typeface="Arial" panose="020B0604020202020204" pitchFamily="34" charset="0"/>
            </a:rPr>
            <a:t>tế</a:t>
          </a:r>
          <a:r>
            <a:rPr lang="en-US" sz="2800" b="1" kern="1200" dirty="0">
              <a:solidFill>
                <a:schemeClr val="bg1"/>
              </a:solidFill>
              <a:latin typeface="+mn-lt"/>
              <a:cs typeface="Arial" panose="020B0604020202020204" pitchFamily="34" charset="0"/>
            </a:rPr>
            <a:t> </a:t>
          </a:r>
        </a:p>
        <a:p>
          <a:pPr marL="0" lvl="0" indent="0" algn="ctr" defTabSz="889000">
            <a:lnSpc>
              <a:spcPct val="100000"/>
            </a:lnSpc>
            <a:spcBef>
              <a:spcPct val="0"/>
            </a:spcBef>
            <a:spcAft>
              <a:spcPct val="35000"/>
            </a:spcAft>
            <a:buNone/>
          </a:pPr>
          <a:r>
            <a:rPr lang="en-US" sz="2800" b="1" kern="1200" dirty="0" err="1">
              <a:solidFill>
                <a:schemeClr val="bg1"/>
              </a:solidFill>
              <a:latin typeface="+mn-lt"/>
              <a:cs typeface="Arial" panose="020B0604020202020204" pitchFamily="34" charset="0"/>
            </a:rPr>
            <a:t>chính</a:t>
          </a:r>
          <a:r>
            <a:rPr lang="en-US" sz="2800" b="1" kern="1200" dirty="0">
              <a:solidFill>
                <a:schemeClr val="bg1"/>
              </a:solidFill>
              <a:latin typeface="+mn-lt"/>
              <a:cs typeface="Arial" panose="020B0604020202020204" pitchFamily="34" charset="0"/>
            </a:rPr>
            <a:t> </a:t>
          </a:r>
          <a:r>
            <a:rPr lang="en-US" sz="2800" b="1" kern="1200" dirty="0" err="1">
              <a:solidFill>
                <a:schemeClr val="bg1"/>
              </a:solidFill>
              <a:latin typeface="+mn-lt"/>
              <a:cs typeface="Arial" panose="020B0604020202020204" pitchFamily="34" charset="0"/>
            </a:rPr>
            <a:t>trị</a:t>
          </a:r>
          <a:r>
            <a:rPr lang="en-US" sz="2800" b="1" kern="1200" dirty="0">
              <a:solidFill>
                <a:schemeClr val="bg1"/>
              </a:solidFill>
              <a:latin typeface="+mn-lt"/>
              <a:cs typeface="Arial" panose="020B0604020202020204" pitchFamily="34" charset="0"/>
            </a:rPr>
            <a:t> </a:t>
          </a:r>
          <a:r>
            <a:rPr lang="en-US" sz="2800" b="1" kern="1200" dirty="0" err="1">
              <a:solidFill>
                <a:schemeClr val="bg1"/>
              </a:solidFill>
              <a:latin typeface="+mn-lt"/>
              <a:cs typeface="Arial" panose="020B0604020202020204" pitchFamily="34" charset="0"/>
            </a:rPr>
            <a:t>Mác</a:t>
          </a:r>
          <a:r>
            <a:rPr lang="en-US" sz="2800" b="1" kern="1200" dirty="0">
              <a:solidFill>
                <a:schemeClr val="bg1"/>
              </a:solidFill>
              <a:latin typeface="+mn-lt"/>
              <a:cs typeface="Arial" panose="020B0604020202020204" pitchFamily="34" charset="0"/>
            </a:rPr>
            <a:t> - </a:t>
          </a:r>
          <a:r>
            <a:rPr lang="en-US" sz="2800" b="1" kern="1200" dirty="0" err="1">
              <a:solidFill>
                <a:schemeClr val="bg1"/>
              </a:solidFill>
              <a:latin typeface="+mn-lt"/>
              <a:cs typeface="Arial" panose="020B0604020202020204" pitchFamily="34" charset="0"/>
            </a:rPr>
            <a:t>Lênin</a:t>
          </a:r>
          <a:endParaRPr lang="en-US" sz="2800" kern="1200" dirty="0">
            <a:solidFill>
              <a:schemeClr val="bg1"/>
            </a:solidFill>
            <a:latin typeface="+mn-lt"/>
            <a:cs typeface="Arial" panose="020B0604020202020204" pitchFamily="34" charset="0"/>
          </a:endParaRPr>
        </a:p>
      </dsp:txBody>
      <dsp:txXfrm>
        <a:off x="0" y="0"/>
        <a:ext cx="1811102" cy="4134118"/>
      </dsp:txXfrm>
    </dsp:sp>
    <dsp:sp modelId="{E31149F0-54AB-49E5-8426-62970BA096AE}">
      <dsp:nvSpPr>
        <dsp:cNvPr id="0" name=""/>
        <dsp:cNvSpPr/>
      </dsp:nvSpPr>
      <dsp:spPr>
        <a:xfrm>
          <a:off x="1946934" y="306238"/>
          <a:ext cx="7108576" cy="127234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ctr" defTabSz="889000">
            <a:lnSpc>
              <a:spcPct val="90000"/>
            </a:lnSpc>
            <a:spcBef>
              <a:spcPct val="0"/>
            </a:spcBef>
            <a:spcAft>
              <a:spcPct val="35000"/>
            </a:spcAft>
            <a:buNone/>
          </a:pPr>
          <a:r>
            <a:rPr lang="en-US" sz="2000" kern="1200" dirty="0">
              <a:solidFill>
                <a:srgbClr val="000099"/>
              </a:solidFill>
              <a:latin typeface="+mn-lt"/>
            </a:rPr>
            <a:t>-</a:t>
          </a:r>
          <a:r>
            <a:rPr lang="en-US" sz="2000" kern="1200" dirty="0">
              <a:latin typeface="+mn-lt"/>
            </a:rPr>
            <a:t> </a:t>
          </a:r>
          <a:r>
            <a:rPr lang="en-US" sz="2000" u="none" kern="1200" dirty="0">
              <a:solidFill>
                <a:srgbClr val="000099"/>
              </a:solidFill>
              <a:latin typeface="+mn-lt"/>
            </a:rPr>
            <a:t>L</a:t>
          </a:r>
          <a:r>
            <a:rPr lang="vi-VN" sz="2000" u="none" kern="1200" dirty="0">
              <a:solidFill>
                <a:srgbClr val="000099"/>
              </a:solidFill>
              <a:latin typeface="+mn-lt"/>
            </a:rPr>
            <a:t>à khoa học nghiên cứu </a:t>
          </a:r>
          <a:r>
            <a:rPr lang="vi-VN" sz="2000" b="1" u="none" kern="1200" dirty="0">
              <a:solidFill>
                <a:srgbClr val="D60093"/>
              </a:solidFill>
              <a:latin typeface="+mn-lt"/>
            </a:rPr>
            <a:t>phương thức sản xuất </a:t>
          </a:r>
          <a:r>
            <a:rPr lang="en-US" sz="2000" b="1" u="none" kern="1200" dirty="0">
              <a:solidFill>
                <a:srgbClr val="D60093"/>
              </a:solidFill>
              <a:latin typeface="+mn-lt"/>
            </a:rPr>
            <a:t>TBCN</a:t>
          </a:r>
          <a:r>
            <a:rPr lang="vi-VN" sz="2000" u="none" kern="1200" dirty="0">
              <a:solidFill>
                <a:srgbClr val="000099"/>
              </a:solidFill>
              <a:latin typeface="+mn-lt"/>
            </a:rPr>
            <a:t>, chỉ rõ </a:t>
          </a:r>
          <a:r>
            <a:rPr lang="vi-VN" sz="2000" b="1" u="none" kern="1200" dirty="0">
              <a:solidFill>
                <a:srgbClr val="FF3300"/>
              </a:solidFill>
              <a:latin typeface="+mn-lt"/>
            </a:rPr>
            <a:t>bản chất bóc lột</a:t>
          </a:r>
          <a:r>
            <a:rPr lang="vi-VN" sz="2000" u="none" kern="1200" dirty="0">
              <a:solidFill>
                <a:srgbClr val="000099"/>
              </a:solidFill>
              <a:latin typeface="+mn-lt"/>
            </a:rPr>
            <a:t> của quan hệ sản xuất</a:t>
          </a:r>
          <a:r>
            <a:rPr lang="en-US" sz="2000" u="none" kern="1200" dirty="0">
              <a:solidFill>
                <a:srgbClr val="000099"/>
              </a:solidFill>
              <a:latin typeface="+mn-lt"/>
            </a:rPr>
            <a:t> TBCN.</a:t>
          </a:r>
        </a:p>
      </dsp:txBody>
      <dsp:txXfrm>
        <a:off x="1946934" y="306238"/>
        <a:ext cx="7108576" cy="1272347"/>
      </dsp:txXfrm>
    </dsp:sp>
    <dsp:sp modelId="{C0C2CE3E-9D21-4226-9B03-A6F372CEC701}">
      <dsp:nvSpPr>
        <dsp:cNvPr id="0" name=""/>
        <dsp:cNvSpPr/>
      </dsp:nvSpPr>
      <dsp:spPr>
        <a:xfrm>
          <a:off x="1811102" y="1379333"/>
          <a:ext cx="7244408" cy="0"/>
        </a:xfrm>
        <a:prstGeom prst="line">
          <a:avLst/>
        </a:prstGeom>
        <a:solidFill>
          <a:schemeClr val="accent1">
            <a:hueOff val="0"/>
            <a:satOff val="0"/>
            <a:lumOff val="0"/>
            <a:alphaOff val="0"/>
          </a:schemeClr>
        </a:solidFill>
        <a:ln w="25400" cap="flat"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1946934" y="1626750"/>
          <a:ext cx="7108576" cy="14323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ctr" defTabSz="889000">
            <a:lnSpc>
              <a:spcPct val="100000"/>
            </a:lnSpc>
            <a:spcBef>
              <a:spcPct val="0"/>
            </a:spcBef>
            <a:spcAft>
              <a:spcPct val="35000"/>
            </a:spcAft>
            <a:buNone/>
          </a:pPr>
          <a:r>
            <a:rPr lang="en-US" sz="2000" kern="1200" dirty="0">
              <a:solidFill>
                <a:srgbClr val="000099"/>
              </a:solidFill>
              <a:latin typeface="+mn-lt"/>
            </a:rPr>
            <a:t>- </a:t>
          </a:r>
          <a:r>
            <a:rPr lang="en-US" sz="2000" u="none" kern="1200" dirty="0">
              <a:solidFill>
                <a:srgbClr val="000099"/>
              </a:solidFill>
              <a:latin typeface="+mn-lt"/>
            </a:rPr>
            <a:t>N</a:t>
          </a:r>
          <a:r>
            <a:rPr lang="vi-VN" sz="2000" u="none" kern="1200" dirty="0">
              <a:solidFill>
                <a:srgbClr val="000099"/>
              </a:solidFill>
              <a:latin typeface="+mn-lt"/>
            </a:rPr>
            <a:t>hững </a:t>
          </a:r>
          <a:r>
            <a:rPr lang="vi-VN" sz="2000" b="1" u="none" kern="1200" dirty="0">
              <a:solidFill>
                <a:srgbClr val="C00000"/>
              </a:solidFill>
              <a:latin typeface="+mn-lt"/>
            </a:rPr>
            <a:t>quy luật kinh tế</a:t>
          </a:r>
          <a:r>
            <a:rPr lang="vi-VN" sz="2000" u="none" kern="1200" dirty="0">
              <a:solidFill>
                <a:srgbClr val="000099"/>
              </a:solidFill>
              <a:latin typeface="+mn-lt"/>
            </a:rPr>
            <a:t> chủ yếu hình thành, phát triển và đưa </a:t>
          </a:r>
          <a:r>
            <a:rPr lang="en-US" sz="2000" u="none" kern="1200" dirty="0">
              <a:solidFill>
                <a:srgbClr val="000099"/>
              </a:solidFill>
              <a:latin typeface="+mn-lt"/>
            </a:rPr>
            <a:t>CNTB </a:t>
          </a:r>
          <a:r>
            <a:rPr lang="vi-VN" sz="2000" u="none" kern="1200" dirty="0">
              <a:solidFill>
                <a:srgbClr val="000099"/>
              </a:solidFill>
              <a:latin typeface="+mn-lt"/>
            </a:rPr>
            <a:t>tới chỗ </a:t>
          </a:r>
          <a:r>
            <a:rPr lang="vi-VN" sz="2000" b="1" u="none" kern="1200" dirty="0">
              <a:solidFill>
                <a:srgbClr val="CC6600"/>
              </a:solidFill>
              <a:latin typeface="+mn-lt"/>
            </a:rPr>
            <a:t>diệt vong</a:t>
          </a:r>
          <a:r>
            <a:rPr lang="en-US" sz="2000" b="1" u="none" kern="1200" dirty="0">
              <a:solidFill>
                <a:srgbClr val="CC6600"/>
              </a:solidFill>
              <a:latin typeface="+mn-lt"/>
            </a:rPr>
            <a:t>.</a:t>
          </a:r>
        </a:p>
      </dsp:txBody>
      <dsp:txXfrm>
        <a:off x="1946934" y="1626750"/>
        <a:ext cx="7108576" cy="1432313"/>
      </dsp:txXfrm>
    </dsp:sp>
    <dsp:sp modelId="{C1EEB32A-0372-4C33-BEEF-E614ECB97AF4}">
      <dsp:nvSpPr>
        <dsp:cNvPr id="0" name=""/>
        <dsp:cNvSpPr/>
      </dsp:nvSpPr>
      <dsp:spPr>
        <a:xfrm>
          <a:off x="1811102" y="2918633"/>
          <a:ext cx="7244408" cy="0"/>
        </a:xfrm>
        <a:prstGeom prst="line">
          <a:avLst/>
        </a:prstGeom>
        <a:solidFill>
          <a:schemeClr val="accent1">
            <a:hueOff val="0"/>
            <a:satOff val="0"/>
            <a:lumOff val="0"/>
            <a:alphaOff val="0"/>
          </a:schemeClr>
        </a:solidFill>
        <a:ln w="25400" cap="flat"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1946934" y="3025619"/>
          <a:ext cx="7108576" cy="100117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ctr" defTabSz="889000">
            <a:lnSpc>
              <a:spcPct val="100000"/>
            </a:lnSpc>
            <a:spcBef>
              <a:spcPct val="0"/>
            </a:spcBef>
            <a:spcAft>
              <a:spcPct val="35000"/>
            </a:spcAft>
            <a:buNone/>
          </a:pPr>
          <a:r>
            <a:rPr lang="en-US" sz="2000" kern="1200" dirty="0">
              <a:solidFill>
                <a:srgbClr val="000099"/>
              </a:solidFill>
              <a:latin typeface="+mn-lt"/>
            </a:rPr>
            <a:t>- </a:t>
          </a:r>
          <a:r>
            <a:rPr lang="en-US" sz="2000" u="none" kern="1200" dirty="0">
              <a:solidFill>
                <a:srgbClr val="000099"/>
              </a:solidFill>
              <a:latin typeface="+mn-lt"/>
            </a:rPr>
            <a:t>N</a:t>
          </a:r>
          <a:r>
            <a:rPr lang="vi-VN" sz="2000" u="none" kern="1200" dirty="0">
              <a:solidFill>
                <a:srgbClr val="000099"/>
              </a:solidFill>
              <a:latin typeface="+mn-lt"/>
            </a:rPr>
            <a:t>hững quy luật phát triển của </a:t>
          </a:r>
          <a:r>
            <a:rPr lang="vi-VN" sz="2000" b="1" u="none" kern="1200" dirty="0">
              <a:solidFill>
                <a:srgbClr val="008000"/>
              </a:solidFill>
              <a:latin typeface="+mn-lt"/>
            </a:rPr>
            <a:t>quan hệ sản xuất</a:t>
          </a:r>
          <a:r>
            <a:rPr lang="en-US" sz="2000" b="1" u="none" kern="1200" dirty="0">
              <a:solidFill>
                <a:srgbClr val="008000"/>
              </a:solidFill>
              <a:latin typeface="+mn-lt"/>
            </a:rPr>
            <a:t> XHCN</a:t>
          </a:r>
          <a:r>
            <a:rPr lang="vi-VN" sz="2000" u="none" kern="1200" dirty="0">
              <a:solidFill>
                <a:srgbClr val="000099"/>
              </a:solidFill>
              <a:latin typeface="+mn-lt"/>
            </a:rPr>
            <a:t>. </a:t>
          </a:r>
          <a:endParaRPr lang="en-US" sz="2000" u="none" kern="1200" dirty="0">
            <a:solidFill>
              <a:srgbClr val="000099"/>
            </a:solidFill>
            <a:latin typeface="+mn-lt"/>
          </a:endParaRPr>
        </a:p>
      </dsp:txBody>
      <dsp:txXfrm>
        <a:off x="1946934" y="3025619"/>
        <a:ext cx="7108576" cy="1001179"/>
      </dsp:txXfrm>
    </dsp:sp>
    <dsp:sp modelId="{561B2B28-2C7C-4156-9E15-05182751822A}">
      <dsp:nvSpPr>
        <dsp:cNvPr id="0" name=""/>
        <dsp:cNvSpPr/>
      </dsp:nvSpPr>
      <dsp:spPr>
        <a:xfrm>
          <a:off x="1811102" y="4026798"/>
          <a:ext cx="7244408" cy="0"/>
        </a:xfrm>
        <a:prstGeom prst="line">
          <a:avLst/>
        </a:prstGeom>
        <a:solidFill>
          <a:schemeClr val="accent1">
            <a:hueOff val="0"/>
            <a:satOff val="0"/>
            <a:lumOff val="0"/>
            <a:alphaOff val="0"/>
          </a:schemeClr>
        </a:solidFill>
        <a:ln w="25400" cap="flat"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098E7D-EB23-45A3-B4AC-8C251B2C15D9}">
      <dsp:nvSpPr>
        <dsp:cNvPr id="0" name=""/>
        <dsp:cNvSpPr/>
      </dsp:nvSpPr>
      <dsp:spPr>
        <a:xfrm rot="16200000">
          <a:off x="734847" y="-734847"/>
          <a:ext cx="2155708" cy="3625403"/>
        </a:xfrm>
        <a:prstGeom prst="round1Rect">
          <a:avLst/>
        </a:prstGeom>
        <a:solidFill>
          <a:srgbClr val="66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128" tIns="135128" rIns="135128" bIns="135128" numCol="1" spcCol="1270" anchor="ctr" anchorCtr="0">
          <a:noAutofit/>
        </a:bodyPr>
        <a:lstStyle/>
        <a:p>
          <a:pPr marL="0" lvl="0" indent="0" algn="ctr" defTabSz="844550">
            <a:lnSpc>
              <a:spcPct val="90000"/>
            </a:lnSpc>
            <a:spcBef>
              <a:spcPct val="0"/>
            </a:spcBef>
            <a:spcAft>
              <a:spcPct val="35000"/>
            </a:spcAft>
            <a:buNone/>
          </a:pPr>
          <a:r>
            <a:rPr lang="vi-VN" sz="1900" kern="1200" dirty="0"/>
            <a:t>Nghiên cứu những quy luật chuyển biến từ xã hội TBCN lên xã hội xã hội XHCN</a:t>
          </a:r>
          <a:endParaRPr lang="en-US" sz="1900" kern="1200" dirty="0"/>
        </a:p>
      </dsp:txBody>
      <dsp:txXfrm rot="5400000">
        <a:off x="0" y="0"/>
        <a:ext cx="3625403" cy="1616781"/>
      </dsp:txXfrm>
    </dsp:sp>
    <dsp:sp modelId="{58152EB9-223B-476A-9258-766074B4EF2C}">
      <dsp:nvSpPr>
        <dsp:cNvPr id="0" name=""/>
        <dsp:cNvSpPr/>
      </dsp:nvSpPr>
      <dsp:spPr>
        <a:xfrm>
          <a:off x="3564968" y="2155708"/>
          <a:ext cx="3625403" cy="2155708"/>
        </a:xfrm>
        <a:prstGeom prst="round1Rect">
          <a:avLst/>
        </a:prstGeom>
        <a:solidFill>
          <a:srgbClr val="D6009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5128" tIns="135128" rIns="135128" bIns="135128" numCol="1" spcCol="1270" anchor="ctr" anchorCtr="0">
          <a:noAutofit/>
        </a:bodyPr>
        <a:lstStyle/>
        <a:p>
          <a:pPr marL="0" lvl="0" indent="0" algn="ctr" defTabSz="844550">
            <a:lnSpc>
              <a:spcPct val="90000"/>
            </a:lnSpc>
            <a:spcBef>
              <a:spcPct val="0"/>
            </a:spcBef>
            <a:spcAft>
              <a:spcPct val="35000"/>
            </a:spcAft>
            <a:buNone/>
          </a:pPr>
          <a:endParaRPr lang="vi-VN" sz="1900" kern="1200" dirty="0"/>
        </a:p>
        <a:p>
          <a:pPr marL="0" lvl="0" indent="0" algn="ctr" defTabSz="844550">
            <a:lnSpc>
              <a:spcPct val="100000"/>
            </a:lnSpc>
            <a:spcBef>
              <a:spcPct val="0"/>
            </a:spcBef>
            <a:spcAft>
              <a:spcPct val="35000"/>
            </a:spcAft>
            <a:buNone/>
          </a:pPr>
          <a:r>
            <a:rPr lang="vi-VN" sz="1900" kern="1200" dirty="0"/>
            <a:t>  Phương hướng</a:t>
          </a:r>
          <a:r>
            <a:rPr lang="en-US" sz="1900" kern="1200" dirty="0"/>
            <a:t> </a:t>
          </a:r>
          <a:r>
            <a:rPr lang="en-US" sz="1900" kern="1200" dirty="0" err="1"/>
            <a:t>để</a:t>
          </a:r>
          <a:r>
            <a:rPr lang="en-US" sz="1900" kern="1200" dirty="0"/>
            <a:t> </a:t>
          </a:r>
          <a:r>
            <a:rPr lang="vi-VN" sz="1900" kern="1200" dirty="0"/>
            <a:t>giai cấp vô sản và nhân dân lao động</a:t>
          </a:r>
          <a:r>
            <a:rPr lang="en-US" sz="1900" kern="1200" dirty="0"/>
            <a:t> </a:t>
          </a:r>
          <a:r>
            <a:rPr lang="en-US" sz="1900" kern="1200" dirty="0" err="1"/>
            <a:t>thực</a:t>
          </a:r>
          <a:r>
            <a:rPr lang="en-US" sz="1900" kern="1200" dirty="0"/>
            <a:t> </a:t>
          </a:r>
          <a:r>
            <a:rPr lang="en-US" sz="1900" kern="1200" dirty="0" err="1"/>
            <a:t>hiện</a:t>
          </a:r>
          <a:r>
            <a:rPr lang="vi-VN" sz="1900" kern="1200" dirty="0"/>
            <a:t> xây dựng xã hội mới. </a:t>
          </a:r>
          <a:endParaRPr lang="en-US" sz="1900" kern="1200" dirty="0"/>
        </a:p>
      </dsp:txBody>
      <dsp:txXfrm>
        <a:off x="3564968" y="2155708"/>
        <a:ext cx="3625403" cy="1616781"/>
      </dsp:txXfrm>
    </dsp:sp>
    <dsp:sp modelId="{32C64914-64FA-418A-815A-6312EEC1C9E3}">
      <dsp:nvSpPr>
        <dsp:cNvPr id="0" name=""/>
        <dsp:cNvSpPr/>
      </dsp:nvSpPr>
      <dsp:spPr>
        <a:xfrm rot="10800000">
          <a:off x="25559" y="2155708"/>
          <a:ext cx="3625403" cy="2155708"/>
        </a:xfrm>
        <a:prstGeom prst="round1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F493FF7-0DAC-41A5-8F11-888FB4D1F1EB}">
      <dsp:nvSpPr>
        <dsp:cNvPr id="0" name=""/>
        <dsp:cNvSpPr/>
      </dsp:nvSpPr>
      <dsp:spPr>
        <a:xfrm rot="5400000">
          <a:off x="4360250" y="-734847"/>
          <a:ext cx="2155708" cy="3625403"/>
        </a:xfrm>
        <a:prstGeom prst="round1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8C4BEC39-E0C3-4FB0-BD40-8D745A25EEEF}">
      <dsp:nvSpPr>
        <dsp:cNvPr id="0" name=""/>
        <dsp:cNvSpPr/>
      </dsp:nvSpPr>
      <dsp:spPr>
        <a:xfrm>
          <a:off x="2598210" y="1473523"/>
          <a:ext cx="2175242" cy="1077854"/>
        </a:xfrm>
        <a:prstGeom prst="roundRect">
          <a:avLst/>
        </a:prstGeom>
        <a:solidFill>
          <a:srgbClr val="008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marL="0" lvl="0" indent="0" algn="ctr" defTabSz="1066800">
            <a:lnSpc>
              <a:spcPct val="100000"/>
            </a:lnSpc>
            <a:spcBef>
              <a:spcPct val="0"/>
            </a:spcBef>
            <a:spcAft>
              <a:spcPct val="35000"/>
            </a:spcAft>
            <a:buNone/>
          </a:pPr>
          <a:r>
            <a:rPr lang="en-US" sz="2400" b="1" kern="1200" dirty="0">
              <a:solidFill>
                <a:srgbClr val="F8F8F8"/>
              </a:solidFill>
              <a:latin typeface="Tahoma" pitchFamily="34" charset="0"/>
            </a:rPr>
            <a:t>CNXH</a:t>
          </a:r>
        </a:p>
        <a:p>
          <a:pPr marL="0" lvl="0" indent="0" algn="ctr" defTabSz="1066800">
            <a:lnSpc>
              <a:spcPct val="100000"/>
            </a:lnSpc>
            <a:spcBef>
              <a:spcPct val="0"/>
            </a:spcBef>
            <a:spcAft>
              <a:spcPct val="35000"/>
            </a:spcAft>
            <a:buNone/>
          </a:pPr>
          <a:r>
            <a:rPr lang="en-US" sz="2400" b="1" kern="1200" dirty="0">
              <a:solidFill>
                <a:srgbClr val="F8F8F8"/>
              </a:solidFill>
              <a:latin typeface="Tahoma" pitchFamily="34" charset="0"/>
            </a:rPr>
            <a:t> </a:t>
          </a:r>
          <a:r>
            <a:rPr lang="en-US" sz="2400" b="1" kern="1200" dirty="0" err="1">
              <a:solidFill>
                <a:srgbClr val="F8F8F8"/>
              </a:solidFill>
              <a:latin typeface="Tahoma" pitchFamily="34" charset="0"/>
            </a:rPr>
            <a:t>khoa</a:t>
          </a:r>
          <a:r>
            <a:rPr lang="en-US" sz="2400" b="1" kern="1200" dirty="0">
              <a:solidFill>
                <a:srgbClr val="F8F8F8"/>
              </a:solidFill>
              <a:latin typeface="Tahoma" pitchFamily="34" charset="0"/>
            </a:rPr>
            <a:t> </a:t>
          </a:r>
          <a:r>
            <a:rPr lang="en-US" sz="2400" b="1" kern="1200" dirty="0" err="1">
              <a:solidFill>
                <a:srgbClr val="F8F8F8"/>
              </a:solidFill>
              <a:latin typeface="Tahoma" pitchFamily="34" charset="0"/>
            </a:rPr>
            <a:t>học</a:t>
          </a:r>
          <a:endParaRPr lang="en-US" sz="2400" kern="1200" dirty="0"/>
        </a:p>
      </dsp:txBody>
      <dsp:txXfrm>
        <a:off x="2650826" y="1526139"/>
        <a:ext cx="2070010" cy="972622"/>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08814" y="212904"/>
          <a:ext cx="1392093" cy="974465"/>
        </a:xfrm>
        <a:prstGeom prst="chevron">
          <a:avLst/>
        </a:prstGeom>
        <a:solidFill>
          <a:srgbClr val="33CC33"/>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dirty="0">
              <a:solidFill>
                <a:schemeClr val="bg1"/>
              </a:solidFill>
              <a:latin typeface="Times New Roman" pitchFamily="18" charset="0"/>
              <a:cs typeface="Times New Roman" pitchFamily="18" charset="0"/>
            </a:rPr>
            <a:t>1.</a:t>
          </a:r>
        </a:p>
      </dsp:txBody>
      <dsp:txXfrm rot="-5400000">
        <a:off x="1" y="491323"/>
        <a:ext cx="974465" cy="417628"/>
      </dsp:txXfrm>
    </dsp:sp>
    <dsp:sp modelId="{0DAB1469-03E9-4D9F-BEEA-7BAD8D0AC49F}">
      <dsp:nvSpPr>
        <dsp:cNvPr id="0" name=""/>
        <dsp:cNvSpPr/>
      </dsp:nvSpPr>
      <dsp:spPr>
        <a:xfrm rot="5400000">
          <a:off x="4106327" y="-3127771"/>
          <a:ext cx="905336" cy="716906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33CC33"/>
              </a:solidFill>
              <a:latin typeface="+mn-lt"/>
              <a:cs typeface="Times New Roman" pitchFamily="18" charset="0"/>
            </a:rPr>
            <a:t>Triết</a:t>
          </a:r>
          <a:r>
            <a:rPr lang="en-US" sz="2800" b="1" kern="1200" dirty="0">
              <a:solidFill>
                <a:srgbClr val="33CC33"/>
              </a:solidFill>
              <a:latin typeface="+mn-lt"/>
              <a:cs typeface="Times New Roman" pitchFamily="18" charset="0"/>
            </a:rPr>
            <a:t> </a:t>
          </a:r>
          <a:r>
            <a:rPr lang="en-US" sz="2800" b="1" kern="1200" dirty="0" err="1">
              <a:solidFill>
                <a:srgbClr val="33CC33"/>
              </a:solidFill>
              <a:latin typeface="+mn-lt"/>
              <a:cs typeface="Times New Roman" pitchFamily="18" charset="0"/>
            </a:rPr>
            <a:t>học</a:t>
          </a:r>
          <a:r>
            <a:rPr lang="en-US" sz="2800" b="1" kern="1200" dirty="0">
              <a:solidFill>
                <a:srgbClr val="33CC33"/>
              </a:solidFill>
              <a:latin typeface="+mn-lt"/>
              <a:cs typeface="Times New Roman" pitchFamily="18" charset="0"/>
            </a:rPr>
            <a:t> </a:t>
          </a:r>
          <a:r>
            <a:rPr lang="en-US" sz="2800" b="1" kern="1200" dirty="0" err="1">
              <a:solidFill>
                <a:srgbClr val="33CC33"/>
              </a:solidFill>
              <a:latin typeface="+mn-lt"/>
              <a:cs typeface="Times New Roman" pitchFamily="18" charset="0"/>
            </a:rPr>
            <a:t>Mác</a:t>
          </a:r>
          <a:r>
            <a:rPr lang="en-US" sz="2800" b="1" kern="1200" dirty="0">
              <a:solidFill>
                <a:srgbClr val="33CC33"/>
              </a:solidFill>
              <a:latin typeface="+mn-lt"/>
              <a:cs typeface="Times New Roman" pitchFamily="18" charset="0"/>
            </a:rPr>
            <a:t> - </a:t>
          </a:r>
          <a:r>
            <a:rPr lang="en-US" sz="2800" b="1" kern="1200" dirty="0" err="1">
              <a:solidFill>
                <a:srgbClr val="33CC33"/>
              </a:solidFill>
              <a:latin typeface="+mn-lt"/>
              <a:cs typeface="Times New Roman" pitchFamily="18" charset="0"/>
            </a:rPr>
            <a:t>Lênin</a:t>
          </a:r>
          <a:endParaRPr lang="en-US" sz="2800" b="1" kern="1200" dirty="0">
            <a:solidFill>
              <a:srgbClr val="33CC33"/>
            </a:solidFill>
            <a:latin typeface="+mn-lt"/>
            <a:cs typeface="Times New Roman" pitchFamily="18" charset="0"/>
          </a:endParaRPr>
        </a:p>
      </dsp:txBody>
      <dsp:txXfrm rot="-5400000">
        <a:off x="974466" y="48285"/>
        <a:ext cx="7124865" cy="816946"/>
      </dsp:txXfrm>
    </dsp:sp>
    <dsp:sp modelId="{D2E498E5-5D32-477C-AD89-F3DFDEA2421E}">
      <dsp:nvSpPr>
        <dsp:cNvPr id="0" name=""/>
        <dsp:cNvSpPr/>
      </dsp:nvSpPr>
      <dsp:spPr>
        <a:xfrm rot="5400000">
          <a:off x="-208814" y="1409801"/>
          <a:ext cx="1392093" cy="974465"/>
        </a:xfrm>
        <a:prstGeom prst="chevron">
          <a:avLst/>
        </a:prstGeom>
        <a:solidFill>
          <a:srgbClr val="FF0066"/>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dirty="0">
              <a:solidFill>
                <a:schemeClr val="bg1"/>
              </a:solidFill>
              <a:latin typeface="Times New Roman" pitchFamily="18" charset="0"/>
              <a:cs typeface="Times New Roman" pitchFamily="18" charset="0"/>
            </a:rPr>
            <a:t>2.</a:t>
          </a:r>
        </a:p>
      </dsp:txBody>
      <dsp:txXfrm rot="-5400000">
        <a:off x="1" y="1688220"/>
        <a:ext cx="974465" cy="417628"/>
      </dsp:txXfrm>
    </dsp:sp>
    <dsp:sp modelId="{66EE8A80-F4D4-4B0E-81C4-C67A772FA914}">
      <dsp:nvSpPr>
        <dsp:cNvPr id="0" name=""/>
        <dsp:cNvSpPr/>
      </dsp:nvSpPr>
      <dsp:spPr>
        <a:xfrm rot="5400000">
          <a:off x="4106565" y="-1931112"/>
          <a:ext cx="904860" cy="7169060"/>
        </a:xfrm>
        <a:prstGeom prst="round2SameRect">
          <a:avLst/>
        </a:prstGeom>
        <a:solidFill>
          <a:schemeClr val="lt1">
            <a:alpha val="90000"/>
            <a:hueOff val="0"/>
            <a:satOff val="0"/>
            <a:lumOff val="0"/>
            <a:alphaOff val="0"/>
          </a:schemeClr>
        </a:solidFill>
        <a:ln w="25400" cap="flat" cmpd="sng" algn="ctr">
          <a:solidFill>
            <a:srgbClr val="660066">
              <a:alpha val="76667"/>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FF0066"/>
              </a:solidFill>
              <a:latin typeface="+mn-lt"/>
              <a:cs typeface="Times New Roman" pitchFamily="18" charset="0"/>
            </a:rPr>
            <a:t>Kinh</a:t>
          </a:r>
          <a:r>
            <a:rPr lang="en-US" sz="2800" b="1" kern="1200" dirty="0">
              <a:solidFill>
                <a:srgbClr val="FF0066"/>
              </a:solidFill>
              <a:latin typeface="+mn-lt"/>
              <a:cs typeface="Times New Roman" pitchFamily="18" charset="0"/>
            </a:rPr>
            <a:t> </a:t>
          </a:r>
          <a:r>
            <a:rPr lang="en-US" sz="2800" b="1" kern="1200" dirty="0" err="1">
              <a:solidFill>
                <a:srgbClr val="FF0066"/>
              </a:solidFill>
              <a:latin typeface="+mn-lt"/>
              <a:cs typeface="Times New Roman" pitchFamily="18" charset="0"/>
            </a:rPr>
            <a:t>tế</a:t>
          </a:r>
          <a:r>
            <a:rPr lang="en-US" sz="2800" b="1" kern="1200" dirty="0">
              <a:solidFill>
                <a:srgbClr val="FF0066"/>
              </a:solidFill>
              <a:latin typeface="+mn-lt"/>
              <a:cs typeface="Times New Roman" pitchFamily="18" charset="0"/>
            </a:rPr>
            <a:t> </a:t>
          </a:r>
          <a:r>
            <a:rPr lang="en-US" sz="2800" b="1" kern="1200" dirty="0" err="1">
              <a:solidFill>
                <a:srgbClr val="FF0066"/>
              </a:solidFill>
              <a:latin typeface="+mn-lt"/>
              <a:cs typeface="Times New Roman" pitchFamily="18" charset="0"/>
            </a:rPr>
            <a:t>Chính</a:t>
          </a:r>
          <a:r>
            <a:rPr lang="en-US" sz="2800" b="1" kern="1200" dirty="0">
              <a:solidFill>
                <a:srgbClr val="FF0066"/>
              </a:solidFill>
              <a:latin typeface="+mn-lt"/>
              <a:cs typeface="Times New Roman" pitchFamily="18" charset="0"/>
            </a:rPr>
            <a:t> </a:t>
          </a:r>
          <a:r>
            <a:rPr lang="en-US" sz="2800" b="1" kern="1200" dirty="0" err="1">
              <a:solidFill>
                <a:srgbClr val="FF0066"/>
              </a:solidFill>
              <a:latin typeface="+mn-lt"/>
              <a:cs typeface="Times New Roman" pitchFamily="18" charset="0"/>
            </a:rPr>
            <a:t>trị</a:t>
          </a:r>
          <a:r>
            <a:rPr lang="en-US" sz="2800" b="1" kern="1200" dirty="0">
              <a:solidFill>
                <a:srgbClr val="FF0066"/>
              </a:solidFill>
              <a:latin typeface="+mn-lt"/>
              <a:cs typeface="Times New Roman" pitchFamily="18" charset="0"/>
            </a:rPr>
            <a:t> </a:t>
          </a:r>
          <a:r>
            <a:rPr lang="en-US" sz="2800" b="1" kern="1200" dirty="0" err="1">
              <a:solidFill>
                <a:srgbClr val="FF0066"/>
              </a:solidFill>
              <a:latin typeface="+mn-lt"/>
              <a:cs typeface="Times New Roman" pitchFamily="18" charset="0"/>
            </a:rPr>
            <a:t>Mác</a:t>
          </a:r>
          <a:r>
            <a:rPr lang="en-US" sz="2800" b="1" kern="1200" dirty="0">
              <a:solidFill>
                <a:srgbClr val="FF0066"/>
              </a:solidFill>
              <a:latin typeface="+mn-lt"/>
              <a:cs typeface="Times New Roman" pitchFamily="18" charset="0"/>
            </a:rPr>
            <a:t> - </a:t>
          </a:r>
          <a:r>
            <a:rPr lang="en-US" sz="2800" b="1" kern="1200" dirty="0" err="1">
              <a:solidFill>
                <a:srgbClr val="FF0066"/>
              </a:solidFill>
              <a:latin typeface="+mn-lt"/>
              <a:cs typeface="Times New Roman" pitchFamily="18" charset="0"/>
            </a:rPr>
            <a:t>Lênin</a:t>
          </a:r>
          <a:endParaRPr lang="en-US" sz="2800" b="1" kern="1200" dirty="0">
            <a:solidFill>
              <a:srgbClr val="FF0066"/>
            </a:solidFill>
            <a:latin typeface="+mn-lt"/>
            <a:cs typeface="Times New Roman" pitchFamily="18" charset="0"/>
          </a:endParaRPr>
        </a:p>
      </dsp:txBody>
      <dsp:txXfrm rot="-5400000">
        <a:off x="974465" y="1245160"/>
        <a:ext cx="7124888" cy="816516"/>
      </dsp:txXfrm>
    </dsp:sp>
    <dsp:sp modelId="{D0A976F6-7E08-4F35-87C1-B13E36AF9C4D}">
      <dsp:nvSpPr>
        <dsp:cNvPr id="0" name=""/>
        <dsp:cNvSpPr/>
      </dsp:nvSpPr>
      <dsp:spPr>
        <a:xfrm rot="5400000">
          <a:off x="-208814" y="2632971"/>
          <a:ext cx="1392093" cy="974465"/>
        </a:xfrm>
        <a:prstGeom prst="chevron">
          <a:avLst/>
        </a:prstGeom>
        <a:solidFill>
          <a:schemeClr val="accent6">
            <a:lumMod val="50000"/>
          </a:schemeClr>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dirty="0">
              <a:solidFill>
                <a:schemeClr val="bg1"/>
              </a:solidFill>
              <a:latin typeface="Times New Roman" panose="02020603050405020304" pitchFamily="18" charset="0"/>
              <a:cs typeface="Times New Roman" panose="02020603050405020304" pitchFamily="18" charset="0"/>
            </a:rPr>
            <a:t>3.</a:t>
          </a:r>
        </a:p>
      </dsp:txBody>
      <dsp:txXfrm rot="-5400000">
        <a:off x="1" y="2911390"/>
        <a:ext cx="974465" cy="417628"/>
      </dsp:txXfrm>
    </dsp:sp>
    <dsp:sp modelId="{4B2AED02-D5BC-40AD-B501-D2D53907E6A6}">
      <dsp:nvSpPr>
        <dsp:cNvPr id="0" name=""/>
        <dsp:cNvSpPr/>
      </dsp:nvSpPr>
      <dsp:spPr>
        <a:xfrm rot="5400000">
          <a:off x="4080292" y="-707942"/>
          <a:ext cx="957406" cy="716906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7030A0"/>
              </a:solidFill>
              <a:latin typeface="+mn-lt"/>
              <a:cs typeface="Times New Roman" panose="02020603050405020304" pitchFamily="18" charset="0"/>
            </a:rPr>
            <a:t>Chủ</a:t>
          </a:r>
          <a:r>
            <a:rPr lang="en-US" sz="2800" b="1" kern="1200" dirty="0">
              <a:solidFill>
                <a:srgbClr val="7030A0"/>
              </a:solidFill>
              <a:latin typeface="+mn-lt"/>
              <a:cs typeface="Times New Roman" panose="02020603050405020304" pitchFamily="18" charset="0"/>
            </a:rPr>
            <a:t> </a:t>
          </a:r>
          <a:r>
            <a:rPr lang="en-US" sz="2800" b="1" kern="1200" dirty="0" err="1">
              <a:solidFill>
                <a:srgbClr val="7030A0"/>
              </a:solidFill>
              <a:latin typeface="+mn-lt"/>
              <a:cs typeface="Times New Roman" panose="02020603050405020304" pitchFamily="18" charset="0"/>
            </a:rPr>
            <a:t>nghĩa</a:t>
          </a:r>
          <a:r>
            <a:rPr lang="en-US" sz="2800" b="1" kern="1200" dirty="0">
              <a:solidFill>
                <a:srgbClr val="7030A0"/>
              </a:solidFill>
              <a:latin typeface="+mn-lt"/>
              <a:cs typeface="Times New Roman" panose="02020603050405020304" pitchFamily="18" charset="0"/>
            </a:rPr>
            <a:t> </a:t>
          </a:r>
          <a:r>
            <a:rPr lang="en-US" sz="2800" b="1" kern="1200" dirty="0" err="1">
              <a:solidFill>
                <a:srgbClr val="7030A0"/>
              </a:solidFill>
              <a:latin typeface="+mn-lt"/>
              <a:cs typeface="Times New Roman" panose="02020603050405020304" pitchFamily="18" charset="0"/>
            </a:rPr>
            <a:t>xã</a:t>
          </a:r>
          <a:r>
            <a:rPr lang="en-US" sz="2800" b="1" kern="1200" dirty="0">
              <a:solidFill>
                <a:srgbClr val="7030A0"/>
              </a:solidFill>
              <a:latin typeface="+mn-lt"/>
              <a:cs typeface="Times New Roman" panose="02020603050405020304" pitchFamily="18" charset="0"/>
            </a:rPr>
            <a:t> </a:t>
          </a:r>
          <a:r>
            <a:rPr lang="en-US" sz="2800" b="1" kern="1200" dirty="0" err="1">
              <a:solidFill>
                <a:srgbClr val="7030A0"/>
              </a:solidFill>
              <a:latin typeface="+mn-lt"/>
              <a:cs typeface="Times New Roman" panose="02020603050405020304" pitchFamily="18" charset="0"/>
            </a:rPr>
            <a:t>hội</a:t>
          </a:r>
          <a:r>
            <a:rPr lang="en-US" sz="2800" b="1" kern="1200" dirty="0">
              <a:solidFill>
                <a:srgbClr val="7030A0"/>
              </a:solidFill>
              <a:latin typeface="+mn-lt"/>
              <a:cs typeface="Times New Roman" panose="02020603050405020304" pitchFamily="18" charset="0"/>
            </a:rPr>
            <a:t> khoa </a:t>
          </a:r>
          <a:r>
            <a:rPr lang="en-US" sz="2800" b="1" kern="1200" dirty="0" err="1">
              <a:solidFill>
                <a:srgbClr val="7030A0"/>
              </a:solidFill>
              <a:latin typeface="+mn-lt"/>
              <a:cs typeface="Times New Roman" panose="02020603050405020304" pitchFamily="18" charset="0"/>
            </a:rPr>
            <a:t>học</a:t>
          </a:r>
          <a:endParaRPr lang="en-US" sz="2800" b="1" kern="1200" dirty="0">
            <a:solidFill>
              <a:srgbClr val="7030A0"/>
            </a:solidFill>
            <a:latin typeface="+mn-lt"/>
            <a:cs typeface="Times New Roman" panose="02020603050405020304" pitchFamily="18" charset="0"/>
          </a:endParaRPr>
        </a:p>
      </dsp:txBody>
      <dsp:txXfrm rot="-5400000">
        <a:off x="974466" y="2444621"/>
        <a:ext cx="7122323" cy="863932"/>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40EF888-7876-4ABF-8D72-5BDBE3F7EC3F}">
      <dsp:nvSpPr>
        <dsp:cNvPr id="0" name=""/>
        <dsp:cNvSpPr/>
      </dsp:nvSpPr>
      <dsp:spPr>
        <a:xfrm>
          <a:off x="2568974" y="319494"/>
          <a:ext cx="2427033" cy="2427033"/>
        </a:xfrm>
        <a:prstGeom prst="pieWedge">
          <a:avLst/>
        </a:prstGeom>
        <a:solidFill>
          <a:srgbClr val="0000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altLang="en-US" sz="2400" b="0" kern="1200" dirty="0" err="1">
              <a:solidFill>
                <a:schemeClr val="bg1"/>
              </a:solidFill>
              <a:latin typeface="+mj-lt"/>
              <a:cs typeface="Times New Roman" pitchFamily="18" charset="0"/>
            </a:rPr>
            <a:t>Tôn</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trọng</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quy</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luật</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khách</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quan</a:t>
          </a:r>
          <a:endParaRPr lang="en-US" sz="2400" b="0" kern="1200" dirty="0">
            <a:solidFill>
              <a:schemeClr val="bg1"/>
            </a:solidFill>
          </a:endParaRPr>
        </a:p>
      </dsp:txBody>
      <dsp:txXfrm>
        <a:off x="3279836" y="1030356"/>
        <a:ext cx="1716171" cy="1716171"/>
      </dsp:txXfrm>
    </dsp:sp>
    <dsp:sp modelId="{E7E48339-39A6-4333-904F-87016D552AA1}">
      <dsp:nvSpPr>
        <dsp:cNvPr id="0" name=""/>
        <dsp:cNvSpPr/>
      </dsp:nvSpPr>
      <dsp:spPr>
        <a:xfrm rot="5400000">
          <a:off x="5108111" y="319494"/>
          <a:ext cx="2427033" cy="2427033"/>
        </a:xfrm>
        <a:prstGeom prst="pieWedge">
          <a:avLst/>
        </a:prstGeom>
        <a:solidFill>
          <a:srgbClr val="FF99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altLang="en-US" sz="2400" b="0" kern="1200" dirty="0" err="1">
              <a:solidFill>
                <a:schemeClr val="bg1"/>
              </a:solidFill>
              <a:latin typeface="+mj-lt"/>
              <a:cs typeface="Times New Roman" pitchFamily="18" charset="0"/>
            </a:rPr>
            <a:t>Phải</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thấy</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được</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vai</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trò</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tích</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cực</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của</a:t>
          </a:r>
          <a:r>
            <a:rPr lang="en-US" altLang="en-US" sz="2400" b="0" kern="1200" dirty="0">
              <a:solidFill>
                <a:schemeClr val="bg1"/>
              </a:solidFill>
              <a:latin typeface="+mj-lt"/>
              <a:cs typeface="Times New Roman" pitchFamily="18" charset="0"/>
            </a:rPr>
            <a:t> ý </a:t>
          </a:r>
          <a:r>
            <a:rPr lang="en-US" altLang="en-US" sz="2400" b="0" kern="1200" dirty="0" err="1">
              <a:solidFill>
                <a:schemeClr val="bg1"/>
              </a:solidFill>
              <a:latin typeface="+mj-lt"/>
              <a:cs typeface="Times New Roman" pitchFamily="18" charset="0"/>
            </a:rPr>
            <a:t>thức</a:t>
          </a:r>
          <a:endParaRPr lang="en-US" sz="2400" b="0" kern="1200" dirty="0">
            <a:solidFill>
              <a:schemeClr val="bg1"/>
            </a:solidFill>
          </a:endParaRPr>
        </a:p>
      </dsp:txBody>
      <dsp:txXfrm rot="-5400000">
        <a:off x="5108111" y="1030356"/>
        <a:ext cx="1716171" cy="1716171"/>
      </dsp:txXfrm>
    </dsp:sp>
    <dsp:sp modelId="{56E000B1-A4EA-4B0C-8252-18E118F783E6}">
      <dsp:nvSpPr>
        <dsp:cNvPr id="0" name=""/>
        <dsp:cNvSpPr/>
      </dsp:nvSpPr>
      <dsp:spPr>
        <a:xfrm rot="10800000">
          <a:off x="5108111" y="2858631"/>
          <a:ext cx="2427033" cy="2427033"/>
        </a:xfrm>
        <a:prstGeom prst="pieWedge">
          <a:avLst/>
        </a:prstGeom>
        <a:solidFill>
          <a:srgbClr val="3399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altLang="en-US" sz="2400" b="0" kern="1200" dirty="0">
              <a:solidFill>
                <a:schemeClr val="bg1"/>
              </a:solidFill>
              <a:latin typeface="+mj-lt"/>
              <a:cs typeface="Times New Roman" pitchFamily="18" charset="0"/>
            </a:rPr>
            <a:t>T</a:t>
          </a:r>
        </a:p>
        <a:p>
          <a:pPr marL="0" lvl="0" indent="0" algn="ctr" defTabSz="1066800">
            <a:lnSpc>
              <a:spcPct val="90000"/>
            </a:lnSpc>
            <a:spcBef>
              <a:spcPct val="0"/>
            </a:spcBef>
            <a:spcAft>
              <a:spcPct val="35000"/>
            </a:spcAft>
            <a:buNone/>
          </a:pPr>
          <a:r>
            <a:rPr lang="en-US" altLang="en-US" sz="2400" b="0" kern="1200" dirty="0" err="1">
              <a:solidFill>
                <a:schemeClr val="bg1"/>
              </a:solidFill>
              <a:latin typeface="+mj-lt"/>
              <a:cs typeface="Times New Roman" pitchFamily="18" charset="0"/>
            </a:rPr>
            <a:t>Tránh</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không</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rơi</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vào</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chủ</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nghĩa</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khách</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quan</a:t>
          </a:r>
          <a:r>
            <a:rPr lang="en-US" altLang="en-US" sz="2400" b="0" kern="1200" dirty="0">
              <a:solidFill>
                <a:schemeClr val="bg1"/>
              </a:solidFill>
              <a:latin typeface="+mj-lt"/>
              <a:cs typeface="Times New Roman" pitchFamily="18" charset="0"/>
            </a:rPr>
            <a:t>”</a:t>
          </a:r>
          <a:endParaRPr lang="en-US" sz="2400" b="0" kern="1200" dirty="0">
            <a:solidFill>
              <a:schemeClr val="bg1"/>
            </a:solidFill>
          </a:endParaRPr>
        </a:p>
      </dsp:txBody>
      <dsp:txXfrm rot="10800000">
        <a:off x="5108111" y="2858631"/>
        <a:ext cx="1716171" cy="1716171"/>
      </dsp:txXfrm>
    </dsp:sp>
    <dsp:sp modelId="{B109DB12-9EEB-4CF9-B7C4-5E56088413B7}">
      <dsp:nvSpPr>
        <dsp:cNvPr id="0" name=""/>
        <dsp:cNvSpPr/>
      </dsp:nvSpPr>
      <dsp:spPr>
        <a:xfrm rot="16200000">
          <a:off x="2568974" y="2858631"/>
          <a:ext cx="2427033" cy="2427033"/>
        </a:xfrm>
        <a:prstGeom prst="pieWedge">
          <a:avLst/>
        </a:prstGeom>
        <a:solidFill>
          <a:srgbClr val="CC00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en-US" altLang="en-US" sz="2400" b="0" kern="1200" dirty="0" err="1">
              <a:solidFill>
                <a:schemeClr val="bg1"/>
              </a:solidFill>
              <a:latin typeface="+mj-lt"/>
              <a:cs typeface="Times New Roman" pitchFamily="18" charset="0"/>
            </a:rPr>
            <a:t>Chống</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lại</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bệnh</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chủ</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quan</a:t>
          </a:r>
          <a:r>
            <a:rPr lang="en-US" altLang="en-US" sz="2400" b="0" kern="1200" dirty="0">
              <a:solidFill>
                <a:schemeClr val="bg1"/>
              </a:solidFill>
              <a:latin typeface="+mj-lt"/>
              <a:cs typeface="Times New Roman" pitchFamily="18" charset="0"/>
            </a:rPr>
            <a:t> </a:t>
          </a:r>
          <a:r>
            <a:rPr lang="en-US" altLang="en-US" sz="2400" b="0" kern="1200" dirty="0" err="1">
              <a:solidFill>
                <a:schemeClr val="bg1"/>
              </a:solidFill>
              <a:latin typeface="+mj-lt"/>
              <a:cs typeface="Times New Roman" pitchFamily="18" charset="0"/>
            </a:rPr>
            <a:t>duy</a:t>
          </a:r>
          <a:r>
            <a:rPr lang="en-US" altLang="en-US" sz="2400" b="0" kern="1200" dirty="0">
              <a:solidFill>
                <a:schemeClr val="bg1"/>
              </a:solidFill>
              <a:latin typeface="+mj-lt"/>
              <a:cs typeface="Times New Roman" pitchFamily="18" charset="0"/>
            </a:rPr>
            <a:t> ý </a:t>
          </a:r>
          <a:r>
            <a:rPr lang="en-US" altLang="en-US" sz="2400" b="0" kern="1200" dirty="0" err="1">
              <a:solidFill>
                <a:schemeClr val="bg1"/>
              </a:solidFill>
              <a:latin typeface="+mj-lt"/>
              <a:cs typeface="Times New Roman" pitchFamily="18" charset="0"/>
            </a:rPr>
            <a:t>chí</a:t>
          </a:r>
          <a:endParaRPr lang="en-US" sz="2400" b="0" kern="1200" dirty="0">
            <a:solidFill>
              <a:schemeClr val="bg1"/>
            </a:solidFill>
          </a:endParaRPr>
        </a:p>
      </dsp:txBody>
      <dsp:txXfrm rot="5400000">
        <a:off x="3279836" y="2858631"/>
        <a:ext cx="1716171" cy="1716171"/>
      </dsp:txXfrm>
    </dsp:sp>
    <dsp:sp modelId="{A8A33992-2311-4613-B8DD-110D2A3F8E1E}">
      <dsp:nvSpPr>
        <dsp:cNvPr id="0" name=""/>
        <dsp:cNvSpPr/>
      </dsp:nvSpPr>
      <dsp:spPr>
        <a:xfrm>
          <a:off x="4633074" y="2298115"/>
          <a:ext cx="837971" cy="728670"/>
        </a:xfrm>
        <a:prstGeom prst="circularArrow">
          <a:avLst/>
        </a:prstGeom>
        <a:solidFill>
          <a:schemeClr val="accent1">
            <a:tint val="6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5063C95E-3E72-4113-B4FE-ECD30683CB69}">
      <dsp:nvSpPr>
        <dsp:cNvPr id="0" name=""/>
        <dsp:cNvSpPr/>
      </dsp:nvSpPr>
      <dsp:spPr>
        <a:xfrm rot="10800000">
          <a:off x="4633074" y="2578373"/>
          <a:ext cx="837971" cy="728670"/>
        </a:xfrm>
        <a:prstGeom prst="circularArrow">
          <a:avLst/>
        </a:prstGeom>
        <a:solidFill>
          <a:schemeClr val="accent1">
            <a:tint val="6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7228" y="229443"/>
          <a:ext cx="1514857" cy="1060400"/>
        </a:xfrm>
        <a:prstGeom prst="chevron">
          <a:avLst/>
        </a:prstGeom>
        <a:solidFill>
          <a:srgbClr val="0033CC">
            <a:alpha val="90000"/>
          </a:srgbClr>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endParaRPr lang="en-US" sz="2400" b="1" kern="1200" dirty="0">
            <a:solidFill>
              <a:schemeClr val="tx2"/>
            </a:solidFill>
            <a:latin typeface="Arial" panose="020B0604020202020204" pitchFamily="34" charset="0"/>
            <a:cs typeface="Arial" panose="020B0604020202020204" pitchFamily="34" charset="0"/>
          </a:endParaRPr>
        </a:p>
      </dsp:txBody>
      <dsp:txXfrm rot="-5400000">
        <a:off x="1" y="532414"/>
        <a:ext cx="1060400" cy="454457"/>
      </dsp:txXfrm>
    </dsp:sp>
    <dsp:sp modelId="{0DAB1469-03E9-4D9F-BEEA-7BAD8D0AC49F}">
      <dsp:nvSpPr>
        <dsp:cNvPr id="0" name=""/>
        <dsp:cNvSpPr/>
      </dsp:nvSpPr>
      <dsp:spPr>
        <a:xfrm rot="5400000">
          <a:off x="3111679" y="-2051278"/>
          <a:ext cx="984657" cy="5087215"/>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a:solidFill>
                <a:srgbClr val="0070C0"/>
              </a:solidFill>
              <a:latin typeface="Arial" panose="020B0604020202020204" pitchFamily="34" charset="0"/>
              <a:cs typeface="Arial" panose="020B0604020202020204" pitchFamily="34" charset="0"/>
            </a:rPr>
            <a:t>Hai </a:t>
          </a:r>
          <a:r>
            <a:rPr lang="en-US" sz="2400" b="1" kern="1200" dirty="0" err="1">
              <a:solidFill>
                <a:srgbClr val="0070C0"/>
              </a:solidFill>
              <a:latin typeface="Arial" panose="020B0604020202020204" pitchFamily="34" charset="0"/>
              <a:cs typeface="Arial" panose="020B0604020202020204" pitchFamily="34" charset="0"/>
            </a:rPr>
            <a:t>nguyên</a:t>
          </a:r>
          <a:r>
            <a:rPr lang="en-US" sz="2400" b="1" kern="1200" dirty="0">
              <a:solidFill>
                <a:srgbClr val="0070C0"/>
              </a:solidFill>
              <a:latin typeface="Arial" panose="020B0604020202020204" pitchFamily="34" charset="0"/>
              <a:cs typeface="Arial" panose="020B0604020202020204" pitchFamily="34" charset="0"/>
            </a:rPr>
            <a:t> </a:t>
          </a:r>
          <a:r>
            <a:rPr lang="en-US" sz="2400" b="1" kern="1200" dirty="0" err="1">
              <a:solidFill>
                <a:srgbClr val="0070C0"/>
              </a:solidFill>
              <a:latin typeface="Arial" panose="020B0604020202020204" pitchFamily="34" charset="0"/>
              <a:cs typeface="Arial" panose="020B0604020202020204" pitchFamily="34" charset="0"/>
            </a:rPr>
            <a:t>lý</a:t>
          </a:r>
          <a:endParaRPr lang="en-US" sz="2400" b="1" kern="1200" dirty="0">
            <a:solidFill>
              <a:srgbClr val="0070C0"/>
            </a:solidFill>
            <a:latin typeface="Arial" panose="020B0604020202020204" pitchFamily="34" charset="0"/>
            <a:cs typeface="Arial" panose="020B0604020202020204" pitchFamily="34" charset="0"/>
          </a:endParaRPr>
        </a:p>
      </dsp:txBody>
      <dsp:txXfrm rot="-5400000">
        <a:off x="1060401" y="48067"/>
        <a:ext cx="5039148" cy="888523"/>
      </dsp:txXfrm>
    </dsp:sp>
    <dsp:sp modelId="{D2E498E5-5D32-477C-AD89-F3DFDEA2421E}">
      <dsp:nvSpPr>
        <dsp:cNvPr id="0" name=""/>
        <dsp:cNvSpPr/>
      </dsp:nvSpPr>
      <dsp:spPr>
        <a:xfrm rot="5400000">
          <a:off x="-227228" y="1549175"/>
          <a:ext cx="1514857" cy="1060400"/>
        </a:xfrm>
        <a:prstGeom prst="chevron">
          <a:avLst/>
        </a:prstGeom>
        <a:solidFill>
          <a:srgbClr val="080808">
            <a:alpha val="69804"/>
          </a:srgbClr>
        </a:solidFill>
        <a:ln w="25400" cap="flat"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endParaRPr lang="en-US" sz="2400" b="1" kern="1200" dirty="0">
            <a:solidFill>
              <a:schemeClr val="tx2"/>
            </a:solidFill>
            <a:latin typeface="Arial" panose="020B0604020202020204" pitchFamily="34" charset="0"/>
            <a:cs typeface="Arial" panose="020B0604020202020204" pitchFamily="34" charset="0"/>
          </a:endParaRPr>
        </a:p>
      </dsp:txBody>
      <dsp:txXfrm rot="-5400000">
        <a:off x="1" y="1852146"/>
        <a:ext cx="1060400" cy="454457"/>
      </dsp:txXfrm>
    </dsp:sp>
    <dsp:sp modelId="{66EE8A80-F4D4-4B0E-81C4-C67A772FA914}">
      <dsp:nvSpPr>
        <dsp:cNvPr id="0" name=""/>
        <dsp:cNvSpPr/>
      </dsp:nvSpPr>
      <dsp:spPr>
        <a:xfrm rot="5400000">
          <a:off x="3111679" y="-729331"/>
          <a:ext cx="984657" cy="5087215"/>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rgbClr val="000000"/>
              </a:solidFill>
              <a:latin typeface="Arial" panose="020B0604020202020204" pitchFamily="34" charset="0"/>
              <a:cs typeface="Arial" panose="020B0604020202020204" pitchFamily="34" charset="0"/>
            </a:rPr>
            <a:t>Sáu</a:t>
          </a:r>
          <a:r>
            <a:rPr lang="en-US" sz="2400" b="1" kern="1200" dirty="0">
              <a:solidFill>
                <a:srgbClr val="000000"/>
              </a:solidFill>
              <a:latin typeface="Arial" panose="020B0604020202020204" pitchFamily="34" charset="0"/>
              <a:cs typeface="Arial" panose="020B0604020202020204" pitchFamily="34" charset="0"/>
            </a:rPr>
            <a:t> </a:t>
          </a:r>
          <a:r>
            <a:rPr lang="en-US" sz="2400" b="1" kern="1200" dirty="0" err="1">
              <a:solidFill>
                <a:srgbClr val="000000"/>
              </a:solidFill>
              <a:latin typeface="Arial" panose="020B0604020202020204" pitchFamily="34" charset="0"/>
              <a:cs typeface="Arial" panose="020B0604020202020204" pitchFamily="34" charset="0"/>
            </a:rPr>
            <a:t>cặp</a:t>
          </a:r>
          <a:r>
            <a:rPr lang="en-US" sz="2400" b="1" kern="1200" dirty="0">
              <a:solidFill>
                <a:srgbClr val="000000"/>
              </a:solidFill>
              <a:latin typeface="Arial" panose="020B0604020202020204" pitchFamily="34" charset="0"/>
              <a:cs typeface="Arial" panose="020B0604020202020204" pitchFamily="34" charset="0"/>
            </a:rPr>
            <a:t> </a:t>
          </a:r>
          <a:r>
            <a:rPr lang="en-US" sz="2400" b="1" kern="1200" dirty="0" err="1">
              <a:solidFill>
                <a:srgbClr val="000000"/>
              </a:solidFill>
              <a:latin typeface="Arial" panose="020B0604020202020204" pitchFamily="34" charset="0"/>
              <a:cs typeface="Arial" panose="020B0604020202020204" pitchFamily="34" charset="0"/>
            </a:rPr>
            <a:t>phạm</a:t>
          </a:r>
          <a:r>
            <a:rPr lang="en-US" sz="2400" b="1" kern="1200" dirty="0">
              <a:solidFill>
                <a:srgbClr val="000000"/>
              </a:solidFill>
              <a:latin typeface="Arial" panose="020B0604020202020204" pitchFamily="34" charset="0"/>
              <a:cs typeface="Arial" panose="020B0604020202020204" pitchFamily="34" charset="0"/>
            </a:rPr>
            <a:t> </a:t>
          </a:r>
          <a:r>
            <a:rPr lang="en-US" sz="2400" b="1" kern="1200" dirty="0" err="1">
              <a:solidFill>
                <a:srgbClr val="000000"/>
              </a:solidFill>
              <a:latin typeface="Arial" panose="020B0604020202020204" pitchFamily="34" charset="0"/>
              <a:cs typeface="Arial" panose="020B0604020202020204" pitchFamily="34" charset="0"/>
            </a:rPr>
            <a:t>trù</a:t>
          </a:r>
          <a:endParaRPr lang="en-US" sz="2400" b="1" kern="1200" dirty="0">
            <a:solidFill>
              <a:srgbClr val="000000"/>
            </a:solidFill>
            <a:latin typeface="Arial" panose="020B0604020202020204" pitchFamily="34" charset="0"/>
            <a:cs typeface="Arial" panose="020B0604020202020204" pitchFamily="34" charset="0"/>
          </a:endParaRPr>
        </a:p>
      </dsp:txBody>
      <dsp:txXfrm rot="-5400000">
        <a:off x="1060401" y="1370014"/>
        <a:ext cx="5039148" cy="888523"/>
      </dsp:txXfrm>
    </dsp:sp>
    <dsp:sp modelId="{8BB90DC9-FAEA-4DC3-BFB6-D251300D131F}">
      <dsp:nvSpPr>
        <dsp:cNvPr id="0" name=""/>
        <dsp:cNvSpPr/>
      </dsp:nvSpPr>
      <dsp:spPr>
        <a:xfrm rot="5400000">
          <a:off x="-227228" y="2868908"/>
          <a:ext cx="1514857" cy="1060400"/>
        </a:xfrm>
        <a:prstGeom prst="chevron">
          <a:avLst/>
        </a:prstGeom>
        <a:solidFill>
          <a:srgbClr val="CC00CC">
            <a:alpha val="50000"/>
          </a:srgbClr>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endParaRPr lang="en-US" sz="2400" b="1" kern="1200" dirty="0">
            <a:solidFill>
              <a:schemeClr val="tx2"/>
            </a:solidFill>
            <a:latin typeface="Arial" panose="020B0604020202020204" pitchFamily="34" charset="0"/>
            <a:cs typeface="Arial" panose="020B0604020202020204" pitchFamily="34" charset="0"/>
          </a:endParaRPr>
        </a:p>
      </dsp:txBody>
      <dsp:txXfrm rot="-5400000">
        <a:off x="1" y="3171879"/>
        <a:ext cx="1060400" cy="454457"/>
      </dsp:txXfrm>
    </dsp:sp>
    <dsp:sp modelId="{237ACEA1-FB05-4A5D-AD29-C4F65B20DFC9}">
      <dsp:nvSpPr>
        <dsp:cNvPr id="0" name=""/>
        <dsp:cNvSpPr/>
      </dsp:nvSpPr>
      <dsp:spPr>
        <a:xfrm rot="5400000">
          <a:off x="3111679" y="590400"/>
          <a:ext cx="984657" cy="5087215"/>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a:solidFill>
                <a:srgbClr val="7030A0"/>
              </a:solidFill>
              <a:latin typeface="Arial" panose="020B0604020202020204" pitchFamily="34" charset="0"/>
              <a:cs typeface="Arial" panose="020B0604020202020204" pitchFamily="34" charset="0"/>
            </a:rPr>
            <a:t>Ba </a:t>
          </a:r>
          <a:r>
            <a:rPr lang="en-US" sz="2400" b="1" kern="1200" dirty="0" err="1">
              <a:solidFill>
                <a:srgbClr val="7030A0"/>
              </a:solidFill>
              <a:latin typeface="Arial" panose="020B0604020202020204" pitchFamily="34" charset="0"/>
              <a:cs typeface="Arial" panose="020B0604020202020204" pitchFamily="34" charset="0"/>
            </a:rPr>
            <a:t>quy</a:t>
          </a:r>
          <a:r>
            <a:rPr lang="en-US" sz="2400" b="1" kern="1200" dirty="0">
              <a:solidFill>
                <a:srgbClr val="7030A0"/>
              </a:solidFill>
              <a:latin typeface="Arial" panose="020B0604020202020204" pitchFamily="34" charset="0"/>
              <a:cs typeface="Arial" panose="020B0604020202020204" pitchFamily="34" charset="0"/>
            </a:rPr>
            <a:t> </a:t>
          </a:r>
          <a:r>
            <a:rPr lang="en-US" sz="2400" b="1" kern="1200" dirty="0" err="1">
              <a:solidFill>
                <a:srgbClr val="7030A0"/>
              </a:solidFill>
              <a:latin typeface="Arial" panose="020B0604020202020204" pitchFamily="34" charset="0"/>
              <a:cs typeface="Arial" panose="020B0604020202020204" pitchFamily="34" charset="0"/>
            </a:rPr>
            <a:t>luật</a:t>
          </a:r>
          <a:endParaRPr lang="en-US" sz="2400" b="1" kern="1200" dirty="0">
            <a:solidFill>
              <a:srgbClr val="7030A0"/>
            </a:solidFill>
            <a:latin typeface="Arial" panose="020B0604020202020204" pitchFamily="34" charset="0"/>
            <a:cs typeface="Arial" panose="020B0604020202020204" pitchFamily="34" charset="0"/>
          </a:endParaRPr>
        </a:p>
      </dsp:txBody>
      <dsp:txXfrm rot="-5400000">
        <a:off x="1060401" y="2689746"/>
        <a:ext cx="5039148" cy="888523"/>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920E982-A220-4616-9FCF-B4603982A4B3}">
      <dsp:nvSpPr>
        <dsp:cNvPr id="0" name=""/>
        <dsp:cNvSpPr/>
      </dsp:nvSpPr>
      <dsp:spPr>
        <a:xfrm>
          <a:off x="0" y="0"/>
          <a:ext cx="7084349" cy="3767258"/>
        </a:xfrm>
        <a:prstGeom prst="swooshArrow">
          <a:avLst>
            <a:gd name="adj1" fmla="val 25000"/>
            <a:gd name="adj2" fmla="val 25000"/>
          </a:avLst>
        </a:prstGeom>
        <a:solidFill>
          <a:srgbClr val="000099"/>
        </a:solidFill>
        <a:ln>
          <a:noFill/>
        </a:ln>
        <a:effectLst/>
      </dsp:spPr>
      <dsp:style>
        <a:lnRef idx="0">
          <a:scrgbClr r="0" g="0" b="0"/>
        </a:lnRef>
        <a:fillRef idx="1">
          <a:scrgbClr r="0" g="0" b="0"/>
        </a:fillRef>
        <a:effectRef idx="0">
          <a:scrgbClr r="0" g="0" b="0"/>
        </a:effectRef>
        <a:fontRef idx="minor"/>
      </dsp:style>
    </dsp:sp>
    <dsp:sp modelId="{D96F5940-80D2-4EB3-8056-E61D9343438B}">
      <dsp:nvSpPr>
        <dsp:cNvPr id="0" name=""/>
        <dsp:cNvSpPr/>
      </dsp:nvSpPr>
      <dsp:spPr>
        <a:xfrm>
          <a:off x="935865" y="2770129"/>
          <a:ext cx="155860" cy="155860"/>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45E4E1ED-9153-4A76-B3B1-149236FBB899}">
      <dsp:nvSpPr>
        <dsp:cNvPr id="0" name=""/>
        <dsp:cNvSpPr/>
      </dsp:nvSpPr>
      <dsp:spPr>
        <a:xfrm>
          <a:off x="688914" y="3110313"/>
          <a:ext cx="1713121" cy="10080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2587" tIns="0" rIns="0" bIns="0" numCol="1" spcCol="1270" anchor="t" anchorCtr="0">
          <a:noAutofit/>
        </a:bodyPr>
        <a:lstStyle/>
        <a:p>
          <a:pPr marL="0" lvl="0" indent="0" algn="l" defTabSz="1066800">
            <a:lnSpc>
              <a:spcPct val="90000"/>
            </a:lnSpc>
            <a:spcBef>
              <a:spcPct val="0"/>
            </a:spcBef>
            <a:spcAft>
              <a:spcPct val="35000"/>
            </a:spcAft>
            <a:buNone/>
          </a:pPr>
          <a:r>
            <a:rPr lang="en-US" sz="2400" b="1" kern="1200" dirty="0">
              <a:solidFill>
                <a:srgbClr val="FF3399"/>
              </a:solidFill>
              <a:latin typeface="Arial"/>
              <a:ea typeface="+mn-ea"/>
              <a:cs typeface="+mn-cs"/>
            </a:rPr>
            <a:t>CXNT</a:t>
          </a:r>
        </a:p>
      </dsp:txBody>
      <dsp:txXfrm>
        <a:off x="688914" y="3110313"/>
        <a:ext cx="1713121" cy="1008013"/>
      </dsp:txXfrm>
    </dsp:sp>
    <dsp:sp modelId="{59D7BD49-0486-4070-BAA5-2F90258E814D}">
      <dsp:nvSpPr>
        <dsp:cNvPr id="0" name=""/>
        <dsp:cNvSpPr/>
      </dsp:nvSpPr>
      <dsp:spPr>
        <a:xfrm>
          <a:off x="1867362" y="2221737"/>
          <a:ext cx="243956" cy="243956"/>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3FBD5236-1D91-44F4-B5AD-A60D1AAB2E18}">
      <dsp:nvSpPr>
        <dsp:cNvPr id="0" name=""/>
        <dsp:cNvSpPr/>
      </dsp:nvSpPr>
      <dsp:spPr>
        <a:xfrm>
          <a:off x="1865060" y="2454734"/>
          <a:ext cx="1124908" cy="17746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9267" tIns="0" rIns="0" bIns="0" numCol="1" spcCol="1270" anchor="t" anchorCtr="0">
          <a:noAutofit/>
        </a:bodyPr>
        <a:lstStyle/>
        <a:p>
          <a:pPr marL="0" lvl="0" indent="0" algn="l" defTabSz="444500">
            <a:lnSpc>
              <a:spcPct val="90000"/>
            </a:lnSpc>
            <a:spcBef>
              <a:spcPct val="0"/>
            </a:spcBef>
            <a:spcAft>
              <a:spcPct val="35000"/>
            </a:spcAft>
            <a:buNone/>
          </a:pPr>
          <a:endParaRPr lang="en-US" sz="1000" kern="1200" dirty="0">
            <a:solidFill>
              <a:srgbClr val="000000">
                <a:hueOff val="0"/>
                <a:satOff val="0"/>
                <a:lumOff val="0"/>
                <a:alphaOff val="0"/>
              </a:srgbClr>
            </a:solidFill>
            <a:latin typeface="Arial"/>
            <a:ea typeface="+mn-ea"/>
            <a:cs typeface="+mn-cs"/>
          </a:endParaRPr>
        </a:p>
        <a:p>
          <a:pPr marL="0" lvl="0" indent="0" algn="l" defTabSz="444500">
            <a:lnSpc>
              <a:spcPct val="90000"/>
            </a:lnSpc>
            <a:spcBef>
              <a:spcPct val="0"/>
            </a:spcBef>
            <a:spcAft>
              <a:spcPct val="35000"/>
            </a:spcAft>
            <a:buNone/>
          </a:pPr>
          <a:r>
            <a:rPr lang="en-US" sz="2400" b="1" kern="1200" dirty="0">
              <a:solidFill>
                <a:srgbClr val="006600"/>
              </a:solidFill>
              <a:latin typeface="Arial"/>
              <a:ea typeface="+mn-ea"/>
              <a:cs typeface="+mn-cs"/>
            </a:rPr>
            <a:t>CHNL</a:t>
          </a:r>
        </a:p>
      </dsp:txBody>
      <dsp:txXfrm>
        <a:off x="1865060" y="2454734"/>
        <a:ext cx="1124908" cy="1774611"/>
      </dsp:txXfrm>
    </dsp:sp>
    <dsp:sp modelId="{B2112C25-00F9-4385-87B6-9674DD11BE4B}">
      <dsp:nvSpPr>
        <dsp:cNvPr id="0" name=""/>
        <dsp:cNvSpPr/>
      </dsp:nvSpPr>
      <dsp:spPr>
        <a:xfrm>
          <a:off x="2951611" y="1575422"/>
          <a:ext cx="325274" cy="325274"/>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8419E86F-C7F0-4695-86EB-D5C9971CE1A4}">
      <dsp:nvSpPr>
        <dsp:cNvPr id="0" name=""/>
        <dsp:cNvSpPr/>
      </dsp:nvSpPr>
      <dsp:spPr>
        <a:xfrm>
          <a:off x="3245847" y="1855082"/>
          <a:ext cx="1307875" cy="238026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2356" tIns="0" rIns="0" bIns="0" numCol="1" spcCol="1270" anchor="t" anchorCtr="0">
          <a:noAutofit/>
        </a:bodyPr>
        <a:lstStyle/>
        <a:p>
          <a:pPr marL="0" lvl="0" indent="0" algn="l" defTabSz="1333500">
            <a:lnSpc>
              <a:spcPct val="90000"/>
            </a:lnSpc>
            <a:spcBef>
              <a:spcPct val="0"/>
            </a:spcBef>
            <a:spcAft>
              <a:spcPct val="35000"/>
            </a:spcAft>
            <a:buNone/>
          </a:pPr>
          <a:endParaRPr lang="en-US" sz="3000" kern="1200" dirty="0">
            <a:solidFill>
              <a:srgbClr val="000000">
                <a:hueOff val="0"/>
                <a:satOff val="0"/>
                <a:lumOff val="0"/>
                <a:alphaOff val="0"/>
              </a:srgbClr>
            </a:solidFill>
            <a:latin typeface="Arial"/>
            <a:ea typeface="+mn-ea"/>
            <a:cs typeface="+mn-cs"/>
          </a:endParaRPr>
        </a:p>
        <a:p>
          <a:pPr marL="0" lvl="0" indent="0" algn="l" defTabSz="1333500">
            <a:lnSpc>
              <a:spcPct val="90000"/>
            </a:lnSpc>
            <a:spcBef>
              <a:spcPct val="0"/>
            </a:spcBef>
            <a:spcAft>
              <a:spcPct val="35000"/>
            </a:spcAft>
            <a:buNone/>
          </a:pPr>
          <a:r>
            <a:rPr lang="en-US" sz="2400" b="1" kern="1200" dirty="0">
              <a:solidFill>
                <a:srgbClr val="660066"/>
              </a:solidFill>
              <a:latin typeface="Arial"/>
              <a:ea typeface="+mn-ea"/>
              <a:cs typeface="+mn-cs"/>
            </a:rPr>
            <a:t>PK</a:t>
          </a:r>
        </a:p>
      </dsp:txBody>
      <dsp:txXfrm>
        <a:off x="3245847" y="1855082"/>
        <a:ext cx="1307875" cy="2380266"/>
      </dsp:txXfrm>
    </dsp:sp>
    <dsp:sp modelId="{E086CA02-320F-4ED6-9125-FC934716CFCE}">
      <dsp:nvSpPr>
        <dsp:cNvPr id="0" name=""/>
        <dsp:cNvSpPr/>
      </dsp:nvSpPr>
      <dsp:spPr>
        <a:xfrm>
          <a:off x="4212051" y="1070569"/>
          <a:ext cx="420146" cy="420146"/>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E8171F96-AB08-49D5-8510-CD604E58A450}">
      <dsp:nvSpPr>
        <dsp:cNvPr id="0" name=""/>
        <dsp:cNvSpPr/>
      </dsp:nvSpPr>
      <dsp:spPr>
        <a:xfrm>
          <a:off x="4012956" y="1380784"/>
          <a:ext cx="1355311" cy="283768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2627" tIns="0" rIns="0" bIns="0" numCol="1" spcCol="1270" anchor="t" anchorCtr="0">
          <a:noAutofit/>
        </a:bodyPr>
        <a:lstStyle/>
        <a:p>
          <a:pPr marL="0" lvl="0" indent="0" algn="l" defTabSz="1333500">
            <a:lnSpc>
              <a:spcPct val="90000"/>
            </a:lnSpc>
            <a:spcBef>
              <a:spcPct val="0"/>
            </a:spcBef>
            <a:spcAft>
              <a:spcPct val="35000"/>
            </a:spcAft>
            <a:buNone/>
          </a:pPr>
          <a:endParaRPr lang="en-US" sz="3000" kern="1200" dirty="0">
            <a:solidFill>
              <a:srgbClr val="000000">
                <a:hueOff val="0"/>
                <a:satOff val="0"/>
                <a:lumOff val="0"/>
                <a:alphaOff val="0"/>
              </a:srgbClr>
            </a:solidFill>
            <a:latin typeface="Arial"/>
            <a:ea typeface="+mn-ea"/>
            <a:cs typeface="+mn-cs"/>
          </a:endParaRPr>
        </a:p>
        <a:p>
          <a:pPr marL="0" lvl="0" indent="0" algn="l" defTabSz="1333500">
            <a:lnSpc>
              <a:spcPct val="90000"/>
            </a:lnSpc>
            <a:spcBef>
              <a:spcPct val="0"/>
            </a:spcBef>
            <a:spcAft>
              <a:spcPct val="35000"/>
            </a:spcAft>
            <a:buNone/>
          </a:pPr>
          <a:r>
            <a:rPr lang="en-US" sz="2400" b="1" kern="1200" dirty="0">
              <a:solidFill>
                <a:srgbClr val="C00000"/>
              </a:solidFill>
              <a:latin typeface="Arial"/>
              <a:ea typeface="+mn-ea"/>
              <a:cs typeface="+mn-cs"/>
            </a:rPr>
            <a:t>TBCN</a:t>
          </a:r>
        </a:p>
      </dsp:txBody>
      <dsp:txXfrm>
        <a:off x="4012956" y="1380784"/>
        <a:ext cx="1355311" cy="2837683"/>
      </dsp:txXfrm>
    </dsp:sp>
    <dsp:sp modelId="{07C5891A-9C91-4BF1-BEBF-61BCF6F0D88C}">
      <dsp:nvSpPr>
        <dsp:cNvPr id="0" name=""/>
        <dsp:cNvSpPr/>
      </dsp:nvSpPr>
      <dsp:spPr>
        <a:xfrm>
          <a:off x="5509762" y="733435"/>
          <a:ext cx="535348" cy="535348"/>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35BCC83D-AF54-4772-8507-D4F95306AD86}">
      <dsp:nvSpPr>
        <dsp:cNvPr id="0" name=""/>
        <dsp:cNvSpPr/>
      </dsp:nvSpPr>
      <dsp:spPr>
        <a:xfrm>
          <a:off x="5317037" y="1118132"/>
          <a:ext cx="1355311" cy="31172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83670" tIns="0" rIns="0" bIns="0" numCol="1" spcCol="1270" anchor="t" anchorCtr="0">
          <a:noAutofit/>
        </a:bodyPr>
        <a:lstStyle/>
        <a:p>
          <a:pPr marL="0" lvl="0" indent="0" algn="l" defTabSz="1066800">
            <a:lnSpc>
              <a:spcPct val="90000"/>
            </a:lnSpc>
            <a:spcBef>
              <a:spcPct val="0"/>
            </a:spcBef>
            <a:spcAft>
              <a:spcPct val="35000"/>
            </a:spcAft>
            <a:buNone/>
          </a:pPr>
          <a:endParaRPr lang="en-US" sz="2400" kern="1200" dirty="0">
            <a:solidFill>
              <a:srgbClr val="000000">
                <a:hueOff val="0"/>
                <a:satOff val="0"/>
                <a:lumOff val="0"/>
                <a:alphaOff val="0"/>
              </a:srgbClr>
            </a:solidFill>
            <a:latin typeface="Arial"/>
            <a:ea typeface="+mn-ea"/>
            <a:cs typeface="+mn-cs"/>
          </a:endParaRPr>
        </a:p>
        <a:p>
          <a:pPr marL="0" lvl="0" indent="0" algn="l" defTabSz="1066800">
            <a:lnSpc>
              <a:spcPct val="90000"/>
            </a:lnSpc>
            <a:spcBef>
              <a:spcPct val="0"/>
            </a:spcBef>
            <a:spcAft>
              <a:spcPct val="35000"/>
            </a:spcAft>
            <a:buNone/>
          </a:pPr>
          <a:r>
            <a:rPr lang="en-US" sz="2400" b="1" kern="1200" dirty="0">
              <a:solidFill>
                <a:srgbClr val="0000CC"/>
              </a:solidFill>
              <a:latin typeface="Arial"/>
              <a:ea typeface="+mn-ea"/>
              <a:cs typeface="+mn-cs"/>
            </a:rPr>
            <a:t>CSCN</a:t>
          </a:r>
        </a:p>
      </dsp:txBody>
      <dsp:txXfrm>
        <a:off x="5317037" y="1118132"/>
        <a:ext cx="1355311" cy="3117216"/>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B89764-743F-46F5-AC39-F6FF820C1200}">
      <dsp:nvSpPr>
        <dsp:cNvPr id="0" name=""/>
        <dsp:cNvSpPr/>
      </dsp:nvSpPr>
      <dsp:spPr>
        <a:xfrm>
          <a:off x="51626" y="0"/>
          <a:ext cx="5956281" cy="5100953"/>
        </a:xfrm>
        <a:prstGeom prst="ellipse">
          <a:avLst/>
        </a:prstGeom>
        <a:solidFill>
          <a:srgbClr val="FFFF00"/>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42240" tIns="142240" rIns="142240" bIns="142240" numCol="1" spcCol="1270" anchor="ctr" anchorCtr="0">
          <a:noAutofit/>
        </a:bodyPr>
        <a:lstStyle/>
        <a:p>
          <a:pPr marL="0" lvl="0" indent="0" algn="ctr" defTabSz="889000">
            <a:lnSpc>
              <a:spcPct val="90000"/>
            </a:lnSpc>
            <a:spcBef>
              <a:spcPct val="0"/>
            </a:spcBef>
            <a:spcAft>
              <a:spcPct val="35000"/>
            </a:spcAft>
            <a:buNone/>
          </a:pPr>
          <a:r>
            <a:rPr lang="vi-VN" sz="2000" b="1" kern="1200" dirty="0">
              <a:solidFill>
                <a:srgbClr val="0000CC"/>
              </a:solidFill>
              <a:latin typeface="Arial" panose="020B0604020202020204" pitchFamily="34" charset="0"/>
              <a:ea typeface="+mn-ea"/>
              <a:cs typeface="Arial" panose="020B0604020202020204" pitchFamily="34" charset="0"/>
            </a:rPr>
            <a:t>Trứng </a:t>
          </a:r>
          <a:r>
            <a:rPr lang="vi-VN" sz="2000" b="1" kern="1200" dirty="0">
              <a:solidFill>
                <a:srgbClr val="0000CC"/>
              </a:solidFill>
              <a:latin typeface="Arial" panose="020B0604020202020204" pitchFamily="34" charset="0"/>
              <a:ea typeface="+mn-ea"/>
              <a:cs typeface="+mn-cs"/>
            </a:rPr>
            <a:t>(1)</a:t>
          </a:r>
          <a:endParaRPr lang="en-US" sz="2000" b="1" kern="1200" dirty="0">
            <a:solidFill>
              <a:srgbClr val="0000CC"/>
            </a:solidFill>
            <a:latin typeface="Arial"/>
            <a:ea typeface="+mn-ea"/>
            <a:cs typeface="+mn-cs"/>
          </a:endParaRPr>
        </a:p>
      </dsp:txBody>
      <dsp:txXfrm>
        <a:off x="2440968" y="367100"/>
        <a:ext cx="1177598" cy="541037"/>
      </dsp:txXfrm>
    </dsp:sp>
    <dsp:sp modelId="{138543DC-6E5E-45C3-8BDE-C278254058CE}">
      <dsp:nvSpPr>
        <dsp:cNvPr id="0" name=""/>
        <dsp:cNvSpPr/>
      </dsp:nvSpPr>
      <dsp:spPr>
        <a:xfrm>
          <a:off x="989385" y="1020190"/>
          <a:ext cx="4080763" cy="4080763"/>
        </a:xfrm>
        <a:prstGeom prst="ellipse">
          <a:avLst/>
        </a:prstGeom>
        <a:solidFill>
          <a:srgbClr val="0000CC"/>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42240" tIns="142240" rIns="142240" bIns="142240" numCol="1" spcCol="1270" anchor="ctr" anchorCtr="0">
          <a:noAutofit/>
        </a:bodyPr>
        <a:lstStyle/>
        <a:p>
          <a:pPr marL="0" lvl="0" indent="0" algn="ctr" defTabSz="889000">
            <a:lnSpc>
              <a:spcPct val="90000"/>
            </a:lnSpc>
            <a:spcBef>
              <a:spcPct val="0"/>
            </a:spcBef>
            <a:spcAft>
              <a:spcPct val="35000"/>
            </a:spcAft>
            <a:buNone/>
          </a:pPr>
          <a:r>
            <a:rPr lang="vi-VN" sz="2000" b="1" kern="1200" dirty="0">
              <a:solidFill>
                <a:srgbClr val="FFFFFF"/>
              </a:solidFill>
              <a:latin typeface="Arial" panose="020B0604020202020204" pitchFamily="34" charset="0"/>
              <a:ea typeface="+mn-ea"/>
              <a:cs typeface="Arial" panose="020B0604020202020204" pitchFamily="34" charset="0"/>
            </a:rPr>
            <a:t>Tằm</a:t>
          </a:r>
          <a:endParaRPr lang="en-US" sz="2000" b="1" kern="1200" dirty="0">
            <a:solidFill>
              <a:srgbClr val="FFFFFF"/>
            </a:solidFill>
            <a:latin typeface="Arial" panose="020B0604020202020204" pitchFamily="34" charset="0"/>
            <a:ea typeface="+mn-ea"/>
            <a:cs typeface="Arial" panose="020B0604020202020204" pitchFamily="34" charset="0"/>
          </a:endParaRPr>
        </a:p>
      </dsp:txBody>
      <dsp:txXfrm>
        <a:off x="2525520" y="1372606"/>
        <a:ext cx="1008494" cy="519397"/>
      </dsp:txXfrm>
    </dsp:sp>
    <dsp:sp modelId="{F690EE61-E09D-4EEA-B476-AB33E9A4AEDD}">
      <dsp:nvSpPr>
        <dsp:cNvPr id="0" name=""/>
        <dsp:cNvSpPr/>
      </dsp:nvSpPr>
      <dsp:spPr>
        <a:xfrm>
          <a:off x="1264919" y="2040381"/>
          <a:ext cx="3529696" cy="3060572"/>
        </a:xfrm>
        <a:prstGeom prst="ellipse">
          <a:avLst/>
        </a:prstGeom>
        <a:solidFill>
          <a:srgbClr val="D89F39">
            <a:shade val="50000"/>
            <a:hueOff val="-496744"/>
            <a:satOff val="-5584"/>
            <a:lumOff val="46978"/>
            <a:alphaOff val="0"/>
          </a:srgbClr>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42240" tIns="142240" rIns="142240" bIns="142240" numCol="1" spcCol="1270" anchor="ctr" anchorCtr="0">
          <a:noAutofit/>
        </a:bodyPr>
        <a:lstStyle/>
        <a:p>
          <a:pPr marL="0" lvl="0" indent="0" algn="ctr" defTabSz="889000">
            <a:lnSpc>
              <a:spcPct val="90000"/>
            </a:lnSpc>
            <a:spcBef>
              <a:spcPct val="0"/>
            </a:spcBef>
            <a:spcAft>
              <a:spcPct val="35000"/>
            </a:spcAft>
            <a:buNone/>
          </a:pPr>
          <a:r>
            <a:rPr lang="vi-VN" sz="2000" b="1" kern="1200" dirty="0">
              <a:solidFill>
                <a:srgbClr val="666666">
                  <a:lumMod val="10000"/>
                </a:srgbClr>
              </a:solidFill>
              <a:latin typeface="Arial" panose="020B0604020202020204" pitchFamily="34" charset="0"/>
              <a:ea typeface="+mn-ea"/>
              <a:cs typeface="Arial" panose="020B0604020202020204" pitchFamily="34" charset="0"/>
            </a:rPr>
            <a:t>Nhộng</a:t>
          </a:r>
          <a:endParaRPr lang="en-US" sz="2000" b="1" kern="1200" dirty="0">
            <a:solidFill>
              <a:srgbClr val="666666">
                <a:lumMod val="10000"/>
              </a:srgbClr>
            </a:solidFill>
            <a:latin typeface="Arial" panose="020B0604020202020204" pitchFamily="34" charset="0"/>
            <a:ea typeface="+mn-ea"/>
            <a:cs typeface="Arial" panose="020B0604020202020204" pitchFamily="34" charset="0"/>
          </a:endParaRPr>
        </a:p>
      </dsp:txBody>
      <dsp:txXfrm>
        <a:off x="2448229" y="2370771"/>
        <a:ext cx="1163076" cy="486934"/>
      </dsp:txXfrm>
    </dsp:sp>
    <dsp:sp modelId="{56787847-74DE-4242-848C-8AA87BCAC1C0}">
      <dsp:nvSpPr>
        <dsp:cNvPr id="0" name=""/>
        <dsp:cNvSpPr/>
      </dsp:nvSpPr>
      <dsp:spPr>
        <a:xfrm>
          <a:off x="1842785" y="3060572"/>
          <a:ext cx="2373963" cy="2040381"/>
        </a:xfrm>
        <a:prstGeom prst="ellipse">
          <a:avLst/>
        </a:prstGeom>
        <a:solidFill>
          <a:srgbClr val="990099"/>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84912" tIns="184912" rIns="184912" bIns="184912" numCol="1" spcCol="1270" anchor="ctr" anchorCtr="0">
          <a:noAutofit/>
        </a:bodyPr>
        <a:lstStyle/>
        <a:p>
          <a:pPr marL="0" lvl="0" indent="0" algn="ctr" defTabSz="1155700">
            <a:lnSpc>
              <a:spcPct val="90000"/>
            </a:lnSpc>
            <a:spcBef>
              <a:spcPct val="0"/>
            </a:spcBef>
            <a:spcAft>
              <a:spcPct val="35000"/>
            </a:spcAft>
            <a:buNone/>
          </a:pPr>
          <a:endParaRPr lang="en-US" sz="2600" kern="1200" dirty="0">
            <a:solidFill>
              <a:srgbClr val="FFFFFF"/>
            </a:solidFill>
            <a:latin typeface="Arial"/>
            <a:ea typeface="+mn-ea"/>
            <a:cs typeface="+mn-cs"/>
          </a:endParaRPr>
        </a:p>
      </dsp:txBody>
      <dsp:txXfrm>
        <a:off x="2436276" y="3720070"/>
        <a:ext cx="1186981" cy="721384"/>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D27A48-2313-4300-B0F1-9B85E2EABDC5}">
      <dsp:nvSpPr>
        <dsp:cNvPr id="0" name=""/>
        <dsp:cNvSpPr/>
      </dsp:nvSpPr>
      <dsp:spPr>
        <a:xfrm>
          <a:off x="2005512" y="1634528"/>
          <a:ext cx="340618" cy="913093"/>
        </a:xfrm>
        <a:custGeom>
          <a:avLst/>
          <a:gdLst/>
          <a:ahLst/>
          <a:cxnLst/>
          <a:rect l="0" t="0" r="0" b="0"/>
          <a:pathLst>
            <a:path>
              <a:moveTo>
                <a:pt x="0" y="0"/>
              </a:moveTo>
              <a:lnTo>
                <a:pt x="170309" y="0"/>
              </a:lnTo>
              <a:lnTo>
                <a:pt x="170309" y="913093"/>
              </a:lnTo>
              <a:lnTo>
                <a:pt x="340618" y="913093"/>
              </a:lnTo>
            </a:path>
          </a:pathLst>
        </a:custGeom>
        <a:noFill/>
        <a:ln w="1905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89000">
            <a:lnSpc>
              <a:spcPct val="90000"/>
            </a:lnSpc>
            <a:spcBef>
              <a:spcPct val="0"/>
            </a:spcBef>
            <a:spcAft>
              <a:spcPct val="35000"/>
            </a:spcAft>
            <a:buNone/>
          </a:pPr>
          <a:endParaRPr lang="en-US" sz="2000" b="0" kern="1200">
            <a:solidFill>
              <a:schemeClr val="tx2"/>
            </a:solidFill>
            <a:effectLst/>
            <a:latin typeface="Arial" panose="020B0604020202020204" pitchFamily="34" charset="0"/>
            <a:cs typeface="Arial" panose="020B0604020202020204" pitchFamily="34" charset="0"/>
          </a:endParaRPr>
        </a:p>
      </dsp:txBody>
      <dsp:txXfrm>
        <a:off x="2151458" y="2066710"/>
        <a:ext cx="48727" cy="48727"/>
      </dsp:txXfrm>
    </dsp:sp>
    <dsp:sp modelId="{28E62AC2-45B0-4A8F-B923-05911BA243BE}">
      <dsp:nvSpPr>
        <dsp:cNvPr id="0" name=""/>
        <dsp:cNvSpPr/>
      </dsp:nvSpPr>
      <dsp:spPr>
        <a:xfrm>
          <a:off x="2005512" y="1588808"/>
          <a:ext cx="401576" cy="91440"/>
        </a:xfrm>
        <a:custGeom>
          <a:avLst/>
          <a:gdLst/>
          <a:ahLst/>
          <a:cxnLst/>
          <a:rect l="0" t="0" r="0" b="0"/>
          <a:pathLst>
            <a:path>
              <a:moveTo>
                <a:pt x="0" y="45720"/>
              </a:moveTo>
              <a:lnTo>
                <a:pt x="200788" y="45720"/>
              </a:lnTo>
              <a:lnTo>
                <a:pt x="200788" y="48323"/>
              </a:lnTo>
              <a:lnTo>
                <a:pt x="401576" y="48323"/>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89000">
            <a:lnSpc>
              <a:spcPct val="90000"/>
            </a:lnSpc>
            <a:spcBef>
              <a:spcPct val="0"/>
            </a:spcBef>
            <a:spcAft>
              <a:spcPct val="35000"/>
            </a:spcAft>
            <a:buNone/>
          </a:pPr>
          <a:endParaRPr lang="en-US" sz="2000" b="0" kern="1200">
            <a:latin typeface="Arial" panose="020B0604020202020204" pitchFamily="34" charset="0"/>
            <a:cs typeface="Arial" panose="020B0604020202020204" pitchFamily="34" charset="0"/>
          </a:endParaRPr>
        </a:p>
      </dsp:txBody>
      <dsp:txXfrm>
        <a:off x="2196261" y="1624488"/>
        <a:ext cx="20079" cy="20079"/>
      </dsp:txXfrm>
    </dsp:sp>
    <dsp:sp modelId="{2F1E0EB0-2C67-413A-A46A-19F89AF95E6F}">
      <dsp:nvSpPr>
        <dsp:cNvPr id="0" name=""/>
        <dsp:cNvSpPr/>
      </dsp:nvSpPr>
      <dsp:spPr>
        <a:xfrm>
          <a:off x="2005512" y="758628"/>
          <a:ext cx="467618" cy="875899"/>
        </a:xfrm>
        <a:custGeom>
          <a:avLst/>
          <a:gdLst/>
          <a:ahLst/>
          <a:cxnLst/>
          <a:rect l="0" t="0" r="0" b="0"/>
          <a:pathLst>
            <a:path>
              <a:moveTo>
                <a:pt x="0" y="875899"/>
              </a:moveTo>
              <a:lnTo>
                <a:pt x="233809" y="875899"/>
              </a:lnTo>
              <a:lnTo>
                <a:pt x="233809" y="0"/>
              </a:lnTo>
              <a:lnTo>
                <a:pt x="467618" y="0"/>
              </a:lnTo>
            </a:path>
          </a:pathLst>
        </a:custGeom>
        <a:noFill/>
        <a:ln w="1905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89000">
            <a:lnSpc>
              <a:spcPct val="90000"/>
            </a:lnSpc>
            <a:spcBef>
              <a:spcPct val="0"/>
            </a:spcBef>
            <a:spcAft>
              <a:spcPct val="35000"/>
            </a:spcAft>
            <a:buNone/>
          </a:pPr>
          <a:endParaRPr lang="en-US" sz="2000" b="0" kern="1200">
            <a:solidFill>
              <a:schemeClr val="tx2"/>
            </a:solidFill>
            <a:effectLst/>
            <a:latin typeface="Arial" panose="020B0604020202020204" pitchFamily="34" charset="0"/>
            <a:cs typeface="Arial" panose="020B0604020202020204" pitchFamily="34" charset="0"/>
          </a:endParaRPr>
        </a:p>
      </dsp:txBody>
      <dsp:txXfrm>
        <a:off x="2214499" y="1171755"/>
        <a:ext cx="49645" cy="49645"/>
      </dsp:txXfrm>
    </dsp:sp>
    <dsp:sp modelId="{1D0588FC-874B-4D0F-8114-512C751E4162}">
      <dsp:nvSpPr>
        <dsp:cNvPr id="0" name=""/>
        <dsp:cNvSpPr/>
      </dsp:nvSpPr>
      <dsp:spPr>
        <a:xfrm rot="16200000">
          <a:off x="302040" y="1121687"/>
          <a:ext cx="2381262" cy="1025681"/>
        </a:xfrm>
        <a:prstGeom prst="rect">
          <a:avLst/>
        </a:prstGeom>
        <a:solidFill>
          <a:srgbClr val="002060"/>
        </a:solidFill>
        <a:ln w="1905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US" sz="2000" b="0" kern="1200" dirty="0" err="1">
              <a:solidFill>
                <a:schemeClr val="bg1"/>
              </a:solidFill>
              <a:effectLst/>
              <a:latin typeface="Arial" panose="020B0604020202020204" pitchFamily="34" charset="0"/>
              <a:cs typeface="Arial" panose="020B0604020202020204" pitchFamily="34" charset="0"/>
            </a:rPr>
            <a:t>Vai</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trò</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của</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thực</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tiễn</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đối</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với</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nhận</a:t>
          </a:r>
          <a:r>
            <a:rPr lang="en-US" sz="2000" b="0" kern="1200" dirty="0">
              <a:solidFill>
                <a:schemeClr val="bg1"/>
              </a:solidFill>
              <a:effectLst/>
              <a:latin typeface="Arial" panose="020B0604020202020204" pitchFamily="34" charset="0"/>
              <a:cs typeface="Arial" panose="020B0604020202020204" pitchFamily="34" charset="0"/>
            </a:rPr>
            <a:t> </a:t>
          </a:r>
          <a:r>
            <a:rPr lang="en-US" sz="2000" b="0" kern="1200" dirty="0" err="1">
              <a:solidFill>
                <a:schemeClr val="bg1"/>
              </a:solidFill>
              <a:effectLst/>
              <a:latin typeface="Arial" panose="020B0604020202020204" pitchFamily="34" charset="0"/>
              <a:cs typeface="Arial" panose="020B0604020202020204" pitchFamily="34" charset="0"/>
            </a:rPr>
            <a:t>thức</a:t>
          </a:r>
          <a:endParaRPr lang="en-US" sz="2000" b="0" kern="1200" dirty="0">
            <a:solidFill>
              <a:schemeClr val="bg1"/>
            </a:solidFill>
            <a:effectLst/>
            <a:latin typeface="Arial" panose="020B0604020202020204" pitchFamily="34" charset="0"/>
            <a:cs typeface="Arial" panose="020B0604020202020204" pitchFamily="34" charset="0"/>
          </a:endParaRPr>
        </a:p>
      </dsp:txBody>
      <dsp:txXfrm>
        <a:off x="302040" y="1121687"/>
        <a:ext cx="2381262" cy="1025681"/>
      </dsp:txXfrm>
    </dsp:sp>
    <dsp:sp modelId="{837DB715-139A-45B9-9C5C-603FD49FB439}">
      <dsp:nvSpPr>
        <dsp:cNvPr id="0" name=""/>
        <dsp:cNvSpPr/>
      </dsp:nvSpPr>
      <dsp:spPr>
        <a:xfrm>
          <a:off x="2473130" y="448674"/>
          <a:ext cx="5026781" cy="619908"/>
        </a:xfrm>
        <a:prstGeom prst="rect">
          <a:avLst/>
        </a:prstGeom>
        <a:solidFill>
          <a:schemeClr val="accent3"/>
        </a:solidFill>
        <a:ln w="1905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US" sz="2000" b="0" kern="1200" dirty="0" err="1">
              <a:solidFill>
                <a:srgbClr val="000099"/>
              </a:solidFill>
              <a:effectLst/>
              <a:latin typeface="Arial" panose="020B0604020202020204" pitchFamily="34" charset="0"/>
              <a:cs typeface="Arial" panose="020B0604020202020204" pitchFamily="34" charset="0"/>
            </a:rPr>
            <a:t>Là</a:t>
          </a:r>
          <a:r>
            <a:rPr lang="en-US" sz="2000" b="0" kern="1200" dirty="0">
              <a:solidFill>
                <a:srgbClr val="000099"/>
              </a:solidFill>
              <a:effectLst/>
              <a:latin typeface="Arial" panose="020B0604020202020204" pitchFamily="34" charset="0"/>
              <a:cs typeface="Arial" panose="020B0604020202020204" pitchFamily="34" charset="0"/>
            </a:rPr>
            <a:t> </a:t>
          </a:r>
          <a:r>
            <a:rPr lang="en-US" sz="2000" b="0" kern="1200" dirty="0" err="1">
              <a:solidFill>
                <a:srgbClr val="000099"/>
              </a:solidFill>
              <a:effectLst/>
              <a:latin typeface="Arial" panose="020B0604020202020204" pitchFamily="34" charset="0"/>
              <a:cs typeface="Arial" panose="020B0604020202020204" pitchFamily="34" charset="0"/>
            </a:rPr>
            <a:t>cơ</a:t>
          </a:r>
          <a:r>
            <a:rPr lang="en-US" sz="2000" b="0" kern="1200" dirty="0">
              <a:solidFill>
                <a:srgbClr val="000099"/>
              </a:solidFill>
              <a:effectLst/>
              <a:latin typeface="Arial" panose="020B0604020202020204" pitchFamily="34" charset="0"/>
              <a:cs typeface="Arial" panose="020B0604020202020204" pitchFamily="34" charset="0"/>
            </a:rPr>
            <a:t> </a:t>
          </a:r>
          <a:r>
            <a:rPr lang="en-US" sz="2000" b="0" kern="1200" dirty="0" err="1">
              <a:solidFill>
                <a:srgbClr val="000099"/>
              </a:solidFill>
              <a:effectLst/>
              <a:latin typeface="Arial" panose="020B0604020202020204" pitchFamily="34" charset="0"/>
              <a:cs typeface="Arial" panose="020B0604020202020204" pitchFamily="34" charset="0"/>
            </a:rPr>
            <a:t>sở</a:t>
          </a:r>
          <a:r>
            <a:rPr lang="en-US" sz="2000" b="0" kern="1200" dirty="0">
              <a:solidFill>
                <a:srgbClr val="000099"/>
              </a:solidFill>
              <a:effectLst/>
              <a:latin typeface="Arial" panose="020B0604020202020204" pitchFamily="34" charset="0"/>
              <a:cs typeface="Arial" panose="020B0604020202020204" pitchFamily="34" charset="0"/>
            </a:rPr>
            <a:t>, </a:t>
          </a:r>
          <a:r>
            <a:rPr lang="en-US" sz="2000" b="0" kern="1200" dirty="0" err="1">
              <a:solidFill>
                <a:srgbClr val="000099"/>
              </a:solidFill>
              <a:effectLst/>
              <a:latin typeface="Arial" panose="020B0604020202020204" pitchFamily="34" charset="0"/>
              <a:cs typeface="Arial" panose="020B0604020202020204" pitchFamily="34" charset="0"/>
            </a:rPr>
            <a:t>động</a:t>
          </a:r>
          <a:r>
            <a:rPr lang="en-US" sz="2000" b="0" kern="1200" dirty="0">
              <a:solidFill>
                <a:srgbClr val="000099"/>
              </a:solidFill>
              <a:effectLst/>
              <a:latin typeface="Arial" panose="020B0604020202020204" pitchFamily="34" charset="0"/>
              <a:cs typeface="Arial" panose="020B0604020202020204" pitchFamily="34" charset="0"/>
            </a:rPr>
            <a:t> </a:t>
          </a:r>
          <a:r>
            <a:rPr lang="en-US" sz="2000" b="0" kern="1200" dirty="0" err="1">
              <a:solidFill>
                <a:srgbClr val="000099"/>
              </a:solidFill>
              <a:effectLst/>
              <a:latin typeface="Arial" panose="020B0604020202020204" pitchFamily="34" charset="0"/>
              <a:cs typeface="Arial" panose="020B0604020202020204" pitchFamily="34" charset="0"/>
            </a:rPr>
            <a:t>lực</a:t>
          </a:r>
          <a:r>
            <a:rPr lang="en-US" sz="2000" b="0" kern="1200" dirty="0">
              <a:solidFill>
                <a:srgbClr val="000099"/>
              </a:solidFill>
              <a:effectLst/>
              <a:latin typeface="Arial" panose="020B0604020202020204" pitchFamily="34" charset="0"/>
              <a:cs typeface="Arial" panose="020B0604020202020204" pitchFamily="34" charset="0"/>
            </a:rPr>
            <a:t> </a:t>
          </a:r>
          <a:r>
            <a:rPr lang="en-US" sz="2000" b="0" kern="1200" dirty="0" err="1">
              <a:solidFill>
                <a:srgbClr val="000099"/>
              </a:solidFill>
              <a:effectLst/>
              <a:latin typeface="Arial" panose="020B0604020202020204" pitchFamily="34" charset="0"/>
              <a:cs typeface="Arial" panose="020B0604020202020204" pitchFamily="34" charset="0"/>
            </a:rPr>
            <a:t>của</a:t>
          </a:r>
          <a:r>
            <a:rPr lang="en-US" sz="2000" b="0" kern="1200" dirty="0">
              <a:solidFill>
                <a:srgbClr val="000099"/>
              </a:solidFill>
              <a:effectLst/>
              <a:latin typeface="Arial" panose="020B0604020202020204" pitchFamily="34" charset="0"/>
              <a:cs typeface="Arial" panose="020B0604020202020204" pitchFamily="34" charset="0"/>
            </a:rPr>
            <a:t> </a:t>
          </a:r>
          <a:r>
            <a:rPr lang="en-US" sz="2000" b="0" kern="1200" dirty="0" err="1">
              <a:solidFill>
                <a:srgbClr val="000099"/>
              </a:solidFill>
              <a:effectLst/>
              <a:latin typeface="Arial" panose="020B0604020202020204" pitchFamily="34" charset="0"/>
              <a:cs typeface="Arial" panose="020B0604020202020204" pitchFamily="34" charset="0"/>
            </a:rPr>
            <a:t>nhận</a:t>
          </a:r>
          <a:r>
            <a:rPr lang="en-US" sz="2000" b="0" kern="1200" dirty="0">
              <a:solidFill>
                <a:srgbClr val="000099"/>
              </a:solidFill>
              <a:effectLst/>
              <a:latin typeface="Arial" panose="020B0604020202020204" pitchFamily="34" charset="0"/>
              <a:cs typeface="Arial" panose="020B0604020202020204" pitchFamily="34" charset="0"/>
            </a:rPr>
            <a:t> </a:t>
          </a:r>
          <a:r>
            <a:rPr lang="en-US" sz="2000" b="0" kern="1200" dirty="0" err="1">
              <a:solidFill>
                <a:srgbClr val="000099"/>
              </a:solidFill>
              <a:effectLst/>
              <a:latin typeface="Arial" panose="020B0604020202020204" pitchFamily="34" charset="0"/>
              <a:cs typeface="Arial" panose="020B0604020202020204" pitchFamily="34" charset="0"/>
            </a:rPr>
            <a:t>thức</a:t>
          </a:r>
          <a:endParaRPr lang="en-US" sz="2000" b="0" kern="1200" dirty="0">
            <a:solidFill>
              <a:srgbClr val="000099"/>
            </a:solidFill>
            <a:effectLst/>
            <a:latin typeface="Arial" panose="020B0604020202020204" pitchFamily="34" charset="0"/>
            <a:cs typeface="Arial" panose="020B0604020202020204" pitchFamily="34" charset="0"/>
          </a:endParaRPr>
        </a:p>
      </dsp:txBody>
      <dsp:txXfrm>
        <a:off x="2473130" y="448674"/>
        <a:ext cx="5026781" cy="619908"/>
      </dsp:txXfrm>
    </dsp:sp>
    <dsp:sp modelId="{D2DBB3C2-81D1-4C63-A80C-732A0977D8EA}">
      <dsp:nvSpPr>
        <dsp:cNvPr id="0" name=""/>
        <dsp:cNvSpPr/>
      </dsp:nvSpPr>
      <dsp:spPr>
        <a:xfrm>
          <a:off x="2407089" y="1327177"/>
          <a:ext cx="5004090" cy="619908"/>
        </a:xfrm>
        <a:prstGeom prst="rect">
          <a:avLst/>
        </a:prstGeom>
        <a:solidFill>
          <a:schemeClr val="accent3"/>
        </a:solidFill>
        <a:ln w="1905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US" sz="2000" b="0" kern="1200" dirty="0" err="1">
              <a:solidFill>
                <a:srgbClr val="CC3300"/>
              </a:solidFill>
              <a:effectLst/>
              <a:latin typeface="Arial" panose="020B0604020202020204" pitchFamily="34" charset="0"/>
              <a:cs typeface="Arial" panose="020B0604020202020204" pitchFamily="34" charset="0"/>
            </a:rPr>
            <a:t>Là</a:t>
          </a:r>
          <a:r>
            <a:rPr lang="en-US" sz="2000" b="0" kern="1200" dirty="0">
              <a:solidFill>
                <a:srgbClr val="CC3300"/>
              </a:solidFill>
              <a:effectLst/>
              <a:latin typeface="Arial" panose="020B0604020202020204" pitchFamily="34" charset="0"/>
              <a:cs typeface="Arial" panose="020B0604020202020204" pitchFamily="34" charset="0"/>
            </a:rPr>
            <a:t> </a:t>
          </a:r>
          <a:r>
            <a:rPr lang="en-US" sz="2000" b="0" kern="1200" dirty="0" err="1">
              <a:solidFill>
                <a:srgbClr val="CC3300"/>
              </a:solidFill>
              <a:effectLst/>
              <a:latin typeface="Arial" panose="020B0604020202020204" pitchFamily="34" charset="0"/>
              <a:cs typeface="Arial" panose="020B0604020202020204" pitchFamily="34" charset="0"/>
            </a:rPr>
            <a:t>mục</a:t>
          </a:r>
          <a:r>
            <a:rPr lang="en-US" sz="2000" b="0" kern="1200" dirty="0">
              <a:solidFill>
                <a:srgbClr val="CC3300"/>
              </a:solidFill>
              <a:effectLst/>
              <a:latin typeface="Arial" panose="020B0604020202020204" pitchFamily="34" charset="0"/>
              <a:cs typeface="Arial" panose="020B0604020202020204" pitchFamily="34" charset="0"/>
            </a:rPr>
            <a:t> </a:t>
          </a:r>
          <a:r>
            <a:rPr lang="en-US" sz="2000" b="0" kern="1200" dirty="0" err="1">
              <a:solidFill>
                <a:srgbClr val="CC3300"/>
              </a:solidFill>
              <a:effectLst/>
              <a:latin typeface="Arial" panose="020B0604020202020204" pitchFamily="34" charset="0"/>
              <a:cs typeface="Arial" panose="020B0604020202020204" pitchFamily="34" charset="0"/>
            </a:rPr>
            <a:t>đích</a:t>
          </a:r>
          <a:r>
            <a:rPr lang="en-US" sz="2000" b="0" kern="1200" dirty="0">
              <a:solidFill>
                <a:srgbClr val="CC3300"/>
              </a:solidFill>
              <a:effectLst/>
              <a:latin typeface="Arial" panose="020B0604020202020204" pitchFamily="34" charset="0"/>
              <a:cs typeface="Arial" panose="020B0604020202020204" pitchFamily="34" charset="0"/>
            </a:rPr>
            <a:t> </a:t>
          </a:r>
          <a:r>
            <a:rPr lang="en-US" sz="2000" b="0" kern="1200" dirty="0" err="1">
              <a:solidFill>
                <a:srgbClr val="CC3300"/>
              </a:solidFill>
              <a:effectLst/>
              <a:latin typeface="Arial" panose="020B0604020202020204" pitchFamily="34" charset="0"/>
              <a:cs typeface="Arial" panose="020B0604020202020204" pitchFamily="34" charset="0"/>
            </a:rPr>
            <a:t>của</a:t>
          </a:r>
          <a:r>
            <a:rPr lang="en-US" sz="2000" b="0" kern="1200" dirty="0">
              <a:solidFill>
                <a:srgbClr val="CC3300"/>
              </a:solidFill>
              <a:effectLst/>
              <a:latin typeface="Arial" panose="020B0604020202020204" pitchFamily="34" charset="0"/>
              <a:cs typeface="Arial" panose="020B0604020202020204" pitchFamily="34" charset="0"/>
            </a:rPr>
            <a:t> </a:t>
          </a:r>
          <a:r>
            <a:rPr lang="en-US" sz="2000" b="0" kern="1200" dirty="0" err="1">
              <a:solidFill>
                <a:srgbClr val="CC3300"/>
              </a:solidFill>
              <a:effectLst/>
              <a:latin typeface="Arial" panose="020B0604020202020204" pitchFamily="34" charset="0"/>
              <a:cs typeface="Arial" panose="020B0604020202020204" pitchFamily="34" charset="0"/>
            </a:rPr>
            <a:t>nhận</a:t>
          </a:r>
          <a:r>
            <a:rPr lang="en-US" sz="2000" b="0" kern="1200" dirty="0">
              <a:solidFill>
                <a:srgbClr val="CC3300"/>
              </a:solidFill>
              <a:effectLst/>
              <a:latin typeface="Arial" panose="020B0604020202020204" pitchFamily="34" charset="0"/>
              <a:cs typeface="Arial" panose="020B0604020202020204" pitchFamily="34" charset="0"/>
            </a:rPr>
            <a:t> </a:t>
          </a:r>
          <a:r>
            <a:rPr lang="en-US" sz="2000" b="0" kern="1200" dirty="0" err="1">
              <a:solidFill>
                <a:srgbClr val="CC3300"/>
              </a:solidFill>
              <a:effectLst/>
              <a:latin typeface="Arial" panose="020B0604020202020204" pitchFamily="34" charset="0"/>
              <a:cs typeface="Arial" panose="020B0604020202020204" pitchFamily="34" charset="0"/>
            </a:rPr>
            <a:t>thức</a:t>
          </a:r>
          <a:endParaRPr lang="en-US" sz="2000" b="0" kern="1200" dirty="0">
            <a:solidFill>
              <a:srgbClr val="CC3300"/>
            </a:solidFill>
            <a:effectLst/>
            <a:latin typeface="Arial" panose="020B0604020202020204" pitchFamily="34" charset="0"/>
            <a:cs typeface="Arial" panose="020B0604020202020204" pitchFamily="34" charset="0"/>
          </a:endParaRPr>
        </a:p>
      </dsp:txBody>
      <dsp:txXfrm>
        <a:off x="2407089" y="1327177"/>
        <a:ext cx="5004090" cy="619908"/>
      </dsp:txXfrm>
    </dsp:sp>
    <dsp:sp modelId="{67F7E68B-4EFD-408B-93DB-BD4472178DF8}">
      <dsp:nvSpPr>
        <dsp:cNvPr id="0" name=""/>
        <dsp:cNvSpPr/>
      </dsp:nvSpPr>
      <dsp:spPr>
        <a:xfrm>
          <a:off x="2346131" y="2237667"/>
          <a:ext cx="5004110" cy="619908"/>
        </a:xfrm>
        <a:prstGeom prst="rect">
          <a:avLst/>
        </a:prstGeom>
        <a:solidFill>
          <a:schemeClr val="accent3"/>
        </a:solidFill>
        <a:ln w="1905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r>
            <a:rPr lang="en-US" sz="2000" b="0" kern="1200" dirty="0" err="1">
              <a:solidFill>
                <a:srgbClr val="660066"/>
              </a:solidFill>
              <a:effectLst/>
              <a:latin typeface="Arial" panose="020B0604020202020204" pitchFamily="34" charset="0"/>
              <a:cs typeface="Arial" panose="020B0604020202020204" pitchFamily="34" charset="0"/>
            </a:rPr>
            <a:t>Là</a:t>
          </a:r>
          <a:r>
            <a:rPr lang="en-US" sz="2000" b="0" kern="1200" dirty="0">
              <a:solidFill>
                <a:srgbClr val="660066"/>
              </a:solidFill>
              <a:effectLst/>
              <a:latin typeface="Arial" panose="020B0604020202020204" pitchFamily="34" charset="0"/>
              <a:cs typeface="Arial" panose="020B0604020202020204" pitchFamily="34" charset="0"/>
            </a:rPr>
            <a:t> </a:t>
          </a:r>
          <a:r>
            <a:rPr lang="en-US" sz="2000" b="0" kern="1200" dirty="0" err="1">
              <a:solidFill>
                <a:srgbClr val="660066"/>
              </a:solidFill>
              <a:effectLst/>
              <a:latin typeface="Arial" panose="020B0604020202020204" pitchFamily="34" charset="0"/>
              <a:cs typeface="Arial" panose="020B0604020202020204" pitchFamily="34" charset="0"/>
            </a:rPr>
            <a:t>tiêu</a:t>
          </a:r>
          <a:r>
            <a:rPr lang="en-US" sz="2000" b="0" kern="1200" dirty="0">
              <a:solidFill>
                <a:srgbClr val="660066"/>
              </a:solidFill>
              <a:effectLst/>
              <a:latin typeface="Arial" panose="020B0604020202020204" pitchFamily="34" charset="0"/>
              <a:cs typeface="Arial" panose="020B0604020202020204" pitchFamily="34" charset="0"/>
            </a:rPr>
            <a:t> </a:t>
          </a:r>
          <a:r>
            <a:rPr lang="en-US" sz="2000" b="0" kern="1200" dirty="0" err="1">
              <a:solidFill>
                <a:srgbClr val="660066"/>
              </a:solidFill>
              <a:effectLst/>
              <a:latin typeface="Arial" panose="020B0604020202020204" pitchFamily="34" charset="0"/>
              <a:cs typeface="Arial" panose="020B0604020202020204" pitchFamily="34" charset="0"/>
            </a:rPr>
            <a:t>chuẩn</a:t>
          </a:r>
          <a:r>
            <a:rPr lang="en-US" sz="2000" b="0" kern="1200" dirty="0">
              <a:solidFill>
                <a:srgbClr val="660066"/>
              </a:solidFill>
              <a:effectLst/>
              <a:latin typeface="Arial" panose="020B0604020202020204" pitchFamily="34" charset="0"/>
              <a:cs typeface="Arial" panose="020B0604020202020204" pitchFamily="34" charset="0"/>
            </a:rPr>
            <a:t> </a:t>
          </a:r>
          <a:r>
            <a:rPr lang="en-US" sz="2000" b="0" kern="1200" dirty="0" err="1">
              <a:solidFill>
                <a:srgbClr val="660066"/>
              </a:solidFill>
              <a:effectLst/>
              <a:latin typeface="Arial" panose="020B0604020202020204" pitchFamily="34" charset="0"/>
              <a:cs typeface="Arial" panose="020B0604020202020204" pitchFamily="34" charset="0"/>
            </a:rPr>
            <a:t>của</a:t>
          </a:r>
          <a:r>
            <a:rPr lang="en-US" sz="2000" b="0" kern="1200" dirty="0">
              <a:solidFill>
                <a:srgbClr val="660066"/>
              </a:solidFill>
              <a:effectLst/>
              <a:latin typeface="Arial" panose="020B0604020202020204" pitchFamily="34" charset="0"/>
              <a:cs typeface="Arial" panose="020B0604020202020204" pitchFamily="34" charset="0"/>
            </a:rPr>
            <a:t> </a:t>
          </a:r>
          <a:r>
            <a:rPr lang="en-US" sz="2000" b="0" kern="1200" dirty="0" err="1">
              <a:solidFill>
                <a:srgbClr val="660066"/>
              </a:solidFill>
              <a:effectLst/>
              <a:latin typeface="Arial" panose="020B0604020202020204" pitchFamily="34" charset="0"/>
              <a:cs typeface="Arial" panose="020B0604020202020204" pitchFamily="34" charset="0"/>
            </a:rPr>
            <a:t>chân</a:t>
          </a:r>
          <a:r>
            <a:rPr lang="en-US" sz="2000" b="0" kern="1200" dirty="0">
              <a:solidFill>
                <a:srgbClr val="660066"/>
              </a:solidFill>
              <a:effectLst/>
              <a:latin typeface="Arial" panose="020B0604020202020204" pitchFamily="34" charset="0"/>
              <a:cs typeface="Arial" panose="020B0604020202020204" pitchFamily="34" charset="0"/>
            </a:rPr>
            <a:t> </a:t>
          </a:r>
          <a:r>
            <a:rPr lang="en-US" sz="2000" b="0" kern="1200" dirty="0" err="1">
              <a:solidFill>
                <a:srgbClr val="660066"/>
              </a:solidFill>
              <a:effectLst/>
              <a:latin typeface="Arial" panose="020B0604020202020204" pitchFamily="34" charset="0"/>
              <a:cs typeface="Arial" panose="020B0604020202020204" pitchFamily="34" charset="0"/>
            </a:rPr>
            <a:t>lý</a:t>
          </a:r>
          <a:endParaRPr lang="en-US" sz="2000" b="0" kern="1200" dirty="0">
            <a:solidFill>
              <a:srgbClr val="660066"/>
            </a:solidFill>
            <a:effectLst/>
            <a:latin typeface="Arial" panose="020B0604020202020204" pitchFamily="34" charset="0"/>
            <a:cs typeface="Arial" panose="020B0604020202020204" pitchFamily="34" charset="0"/>
          </a:endParaRPr>
        </a:p>
      </dsp:txBody>
      <dsp:txXfrm>
        <a:off x="2346131" y="2237667"/>
        <a:ext cx="5004110" cy="619908"/>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640C68-2C3E-414B-B58F-B90AF1E213B9}">
      <dsp:nvSpPr>
        <dsp:cNvPr id="0" name=""/>
        <dsp:cNvSpPr/>
      </dsp:nvSpPr>
      <dsp:spPr>
        <a:xfrm flipV="1">
          <a:off x="2970663" y="2050340"/>
          <a:ext cx="551714" cy="530183"/>
        </a:xfrm>
        <a:prstGeom prst="ellipse">
          <a:avLst/>
        </a:prstGeom>
        <a:solidFill>
          <a:schemeClr val="accent3"/>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latin typeface="Lato Black" pitchFamily="34" charset="0"/>
          </a:endParaRPr>
        </a:p>
        <a:p>
          <a:pPr marL="0" lvl="0" indent="0" algn="ctr" defTabSz="533400">
            <a:lnSpc>
              <a:spcPct val="90000"/>
            </a:lnSpc>
            <a:spcBef>
              <a:spcPct val="0"/>
            </a:spcBef>
            <a:spcAft>
              <a:spcPct val="35000"/>
            </a:spcAft>
            <a:buNone/>
          </a:pPr>
          <a:r>
            <a:rPr lang="en-US" sz="1200" kern="1200" dirty="0">
              <a:latin typeface="Lato Black" pitchFamily="34" charset="0"/>
            </a:rPr>
            <a:t>Process</a:t>
          </a:r>
        </a:p>
      </dsp:txBody>
      <dsp:txXfrm rot="10800000">
        <a:off x="3051460" y="2127984"/>
        <a:ext cx="390120" cy="374895"/>
      </dsp:txXfrm>
    </dsp:sp>
    <dsp:sp modelId="{E6F35B56-485D-4B49-AA42-1B2B99E5971C}">
      <dsp:nvSpPr>
        <dsp:cNvPr id="0" name=""/>
        <dsp:cNvSpPr/>
      </dsp:nvSpPr>
      <dsp:spPr>
        <a:xfrm>
          <a:off x="742214" y="-119044"/>
          <a:ext cx="2902838" cy="3026033"/>
        </a:xfrm>
        <a:prstGeom prst="blockArc">
          <a:avLst>
            <a:gd name="adj1" fmla="val 17527788"/>
            <a:gd name="adj2" fmla="val 4119114"/>
            <a:gd name="adj3" fmla="val 5750"/>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CB62AC6-C832-4F8E-B2B3-D3373DF466D7}">
      <dsp:nvSpPr>
        <dsp:cNvPr id="0" name=""/>
        <dsp:cNvSpPr/>
      </dsp:nvSpPr>
      <dsp:spPr>
        <a:xfrm>
          <a:off x="2831761" y="129336"/>
          <a:ext cx="551305" cy="590311"/>
        </a:xfrm>
        <a:prstGeom prst="ellipse">
          <a:avLst/>
        </a:prstGeom>
        <a:solidFill>
          <a:schemeClr val="bg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550D7A86-2FEF-4C3D-B908-FFE5E927D1EA}">
      <dsp:nvSpPr>
        <dsp:cNvPr id="0" name=""/>
        <dsp:cNvSpPr/>
      </dsp:nvSpPr>
      <dsp:spPr>
        <a:xfrm>
          <a:off x="3769009" y="267501"/>
          <a:ext cx="1032579" cy="74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9690" tIns="59690" rIns="59690" bIns="59690" numCol="1" spcCol="1270" anchor="ctr" anchorCtr="0">
          <a:noAutofit/>
        </a:bodyPr>
        <a:lstStyle/>
        <a:p>
          <a:pPr marL="0" lvl="0" indent="0" algn="l" defTabSz="2089150">
            <a:lnSpc>
              <a:spcPct val="90000"/>
            </a:lnSpc>
            <a:spcBef>
              <a:spcPct val="0"/>
            </a:spcBef>
            <a:spcAft>
              <a:spcPct val="10000"/>
            </a:spcAft>
            <a:buNone/>
          </a:pPr>
          <a:endParaRPr lang="en-US" sz="4700" kern="1200" dirty="0"/>
        </a:p>
      </dsp:txBody>
      <dsp:txXfrm>
        <a:off x="3769009" y="267501"/>
        <a:ext cx="1032579" cy="746824"/>
      </dsp:txXfrm>
    </dsp:sp>
    <dsp:sp modelId="{BED8B8C5-6635-4E8F-AC9E-26795DF8370E}">
      <dsp:nvSpPr>
        <dsp:cNvPr id="0" name=""/>
        <dsp:cNvSpPr/>
      </dsp:nvSpPr>
      <dsp:spPr>
        <a:xfrm>
          <a:off x="3213282" y="695906"/>
          <a:ext cx="628948" cy="641432"/>
        </a:xfrm>
        <a:prstGeom prst="ellipse">
          <a:avLst/>
        </a:prstGeom>
        <a:solidFill>
          <a:schemeClr val="tx2"/>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91337672-B441-419B-88E8-FAE4D0808D8C}">
      <dsp:nvSpPr>
        <dsp:cNvPr id="0" name=""/>
        <dsp:cNvSpPr/>
      </dsp:nvSpPr>
      <dsp:spPr>
        <a:xfrm>
          <a:off x="4071469" y="1143840"/>
          <a:ext cx="1032579" cy="74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9690" tIns="59690" rIns="59690" bIns="59690" numCol="1" spcCol="1270" anchor="ctr" anchorCtr="0">
          <a:noAutofit/>
        </a:bodyPr>
        <a:lstStyle/>
        <a:p>
          <a:pPr marL="0" lvl="0" indent="0" algn="l" defTabSz="2089150">
            <a:lnSpc>
              <a:spcPct val="90000"/>
            </a:lnSpc>
            <a:spcBef>
              <a:spcPct val="0"/>
            </a:spcBef>
            <a:spcAft>
              <a:spcPct val="10000"/>
            </a:spcAft>
            <a:buNone/>
          </a:pPr>
          <a:endParaRPr lang="en-US" sz="4700" kern="1200" dirty="0"/>
        </a:p>
      </dsp:txBody>
      <dsp:txXfrm>
        <a:off x="4071469" y="1143840"/>
        <a:ext cx="1032579" cy="746824"/>
      </dsp:txXfrm>
    </dsp:sp>
    <dsp:sp modelId="{532E884F-4A4C-446B-A3D7-FD9B938F9ECF}">
      <dsp:nvSpPr>
        <dsp:cNvPr id="0" name=""/>
        <dsp:cNvSpPr/>
      </dsp:nvSpPr>
      <dsp:spPr>
        <a:xfrm>
          <a:off x="3323682" y="1398143"/>
          <a:ext cx="566841" cy="567239"/>
        </a:xfrm>
        <a:prstGeom prst="ellipse">
          <a:avLst/>
        </a:prstGeom>
        <a:solidFill>
          <a:schemeClr val="accent1"/>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FB0D4D50-6EDA-4E5F-B402-0E41B0A6A6AA}">
      <dsp:nvSpPr>
        <dsp:cNvPr id="0" name=""/>
        <dsp:cNvSpPr/>
      </dsp:nvSpPr>
      <dsp:spPr>
        <a:xfrm>
          <a:off x="3769009" y="2038941"/>
          <a:ext cx="1032579" cy="74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59690" tIns="59690" rIns="59690" bIns="59690" numCol="1" spcCol="1270" anchor="ctr" anchorCtr="0">
          <a:noAutofit/>
        </a:bodyPr>
        <a:lstStyle/>
        <a:p>
          <a:pPr marL="0" lvl="0" indent="0" algn="l" defTabSz="2089150">
            <a:lnSpc>
              <a:spcPct val="90000"/>
            </a:lnSpc>
            <a:spcBef>
              <a:spcPct val="0"/>
            </a:spcBef>
            <a:spcAft>
              <a:spcPct val="10000"/>
            </a:spcAft>
            <a:buNone/>
          </a:pPr>
          <a:endParaRPr lang="en-US" sz="4700" kern="1200" dirty="0"/>
        </a:p>
      </dsp:txBody>
      <dsp:txXfrm>
        <a:off x="3769009" y="2038941"/>
        <a:ext cx="1032579" cy="746824"/>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A4B4AC-A91D-4F68-87CA-342E5027CD9D}">
      <dsp:nvSpPr>
        <dsp:cNvPr id="0" name=""/>
        <dsp:cNvSpPr/>
      </dsp:nvSpPr>
      <dsp:spPr>
        <a:xfrm>
          <a:off x="2605294" y="240518"/>
          <a:ext cx="3108235" cy="3108235"/>
        </a:xfrm>
        <a:prstGeom prst="pie">
          <a:avLst>
            <a:gd name="adj1" fmla="val 16200000"/>
            <a:gd name="adj2" fmla="val 1800000"/>
          </a:avLst>
        </a:prstGeom>
        <a:solidFill>
          <a:srgbClr val="66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90000"/>
            </a:lnSpc>
            <a:spcBef>
              <a:spcPct val="0"/>
            </a:spcBef>
            <a:spcAft>
              <a:spcPct val="35000"/>
            </a:spcAft>
            <a:buNone/>
          </a:pPr>
          <a:r>
            <a:rPr lang="pt-BR" sz="2000" b="1" i="0" kern="1200" dirty="0"/>
            <a:t>Kinh tế chính trị Mác - Lênin</a:t>
          </a:r>
          <a:endParaRPr lang="en-US" sz="2000" b="1" i="0" kern="1200" dirty="0"/>
        </a:p>
      </dsp:txBody>
      <dsp:txXfrm>
        <a:off x="4243408" y="899168"/>
        <a:ext cx="1110084" cy="925070"/>
      </dsp:txXfrm>
    </dsp:sp>
    <dsp:sp modelId="{BEB6019C-7F8B-4AD2-A5FC-FA8FCFB96E5B}">
      <dsp:nvSpPr>
        <dsp:cNvPr id="0" name=""/>
        <dsp:cNvSpPr/>
      </dsp:nvSpPr>
      <dsp:spPr>
        <a:xfrm>
          <a:off x="2541279" y="351526"/>
          <a:ext cx="3108235" cy="3108235"/>
        </a:xfrm>
        <a:prstGeom prst="pie">
          <a:avLst>
            <a:gd name="adj1" fmla="val 1800000"/>
            <a:gd name="adj2" fmla="val 9000000"/>
          </a:avLst>
        </a:prstGeom>
        <a:solidFill>
          <a:srgbClr val="660066"/>
        </a:solidFill>
        <a:ln w="25400" cap="flat" cmpd="sng" algn="ctr">
          <a:solidFill>
            <a:schemeClr val="accent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100000"/>
            </a:lnSpc>
            <a:spcBef>
              <a:spcPct val="0"/>
            </a:spcBef>
            <a:spcAft>
              <a:spcPct val="35000"/>
            </a:spcAft>
            <a:buNone/>
          </a:pPr>
          <a:r>
            <a:rPr lang="pt-BR" sz="2000" b="1" i="0" kern="1200" dirty="0"/>
            <a:t>Chủ nghĩa </a:t>
          </a:r>
        </a:p>
        <a:p>
          <a:pPr marL="0" lvl="0" indent="0" algn="ctr" defTabSz="889000">
            <a:lnSpc>
              <a:spcPct val="100000"/>
            </a:lnSpc>
            <a:spcBef>
              <a:spcPct val="0"/>
            </a:spcBef>
            <a:spcAft>
              <a:spcPct val="35000"/>
            </a:spcAft>
            <a:buNone/>
          </a:pPr>
          <a:r>
            <a:rPr lang="pt-BR" sz="2000" b="1" i="0" kern="1200" dirty="0"/>
            <a:t>xã hội </a:t>
          </a:r>
        </a:p>
        <a:p>
          <a:pPr marL="0" lvl="0" indent="0" algn="ctr" defTabSz="889000">
            <a:lnSpc>
              <a:spcPct val="100000"/>
            </a:lnSpc>
            <a:spcBef>
              <a:spcPct val="0"/>
            </a:spcBef>
            <a:spcAft>
              <a:spcPct val="35000"/>
            </a:spcAft>
            <a:buNone/>
          </a:pPr>
          <a:r>
            <a:rPr lang="pt-BR" sz="2000" b="1" i="0" kern="1200" dirty="0"/>
            <a:t>khoa học </a:t>
          </a:r>
          <a:endParaRPr lang="en-US" sz="2000" b="1" i="0" kern="1200" dirty="0"/>
        </a:p>
      </dsp:txBody>
      <dsp:txXfrm>
        <a:off x="3281335" y="2368179"/>
        <a:ext cx="1665126" cy="814061"/>
      </dsp:txXfrm>
    </dsp:sp>
    <dsp:sp modelId="{0ECF60C9-EDC0-4110-8B96-52F32ED06299}">
      <dsp:nvSpPr>
        <dsp:cNvPr id="0" name=""/>
        <dsp:cNvSpPr/>
      </dsp:nvSpPr>
      <dsp:spPr>
        <a:xfrm>
          <a:off x="2477265" y="240518"/>
          <a:ext cx="3108235" cy="3108235"/>
        </a:xfrm>
        <a:prstGeom prst="pie">
          <a:avLst>
            <a:gd name="adj1" fmla="val 9000000"/>
            <a:gd name="adj2" fmla="val 16200000"/>
          </a:avLst>
        </a:prstGeom>
        <a:solidFill>
          <a:srgbClr val="66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90000"/>
            </a:lnSpc>
            <a:spcBef>
              <a:spcPct val="0"/>
            </a:spcBef>
            <a:spcAft>
              <a:spcPct val="35000"/>
            </a:spcAft>
            <a:buNone/>
          </a:pPr>
          <a:r>
            <a:rPr lang="pt-BR" sz="2000" b="1" i="0" kern="1200" dirty="0"/>
            <a:t>Triết học Mác - Lênin </a:t>
          </a:r>
          <a:endParaRPr lang="en-US" sz="2000" b="1" i="0" kern="1200" dirty="0"/>
        </a:p>
      </dsp:txBody>
      <dsp:txXfrm>
        <a:off x="2837302" y="899168"/>
        <a:ext cx="1110084" cy="925070"/>
      </dsp:txXfrm>
    </dsp:sp>
    <dsp:sp modelId="{D9960BDD-99F2-4997-8E04-16E044FA095D}">
      <dsp:nvSpPr>
        <dsp:cNvPr id="0" name=""/>
        <dsp:cNvSpPr/>
      </dsp:nvSpPr>
      <dsp:spPr>
        <a:xfrm>
          <a:off x="2413136" y="48103"/>
          <a:ext cx="3493064" cy="3493064"/>
        </a:xfrm>
        <a:prstGeom prst="circularArrow">
          <a:avLst>
            <a:gd name="adj1" fmla="val 5085"/>
            <a:gd name="adj2" fmla="val 327528"/>
            <a:gd name="adj3" fmla="val 1472472"/>
            <a:gd name="adj4" fmla="val 1619943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52CAA0B6-744D-4A36-A0C6-C1125ADB1D13}">
      <dsp:nvSpPr>
        <dsp:cNvPr id="0" name=""/>
        <dsp:cNvSpPr/>
      </dsp:nvSpPr>
      <dsp:spPr>
        <a:xfrm>
          <a:off x="2348865" y="158915"/>
          <a:ext cx="3493064" cy="3493064"/>
        </a:xfrm>
        <a:prstGeom prst="circularArrow">
          <a:avLst>
            <a:gd name="adj1" fmla="val 5085"/>
            <a:gd name="adj2" fmla="val 327528"/>
            <a:gd name="adj3" fmla="val 8671970"/>
            <a:gd name="adj4" fmla="val 180050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B1DD64FD-CB1C-4F3F-A928-17567BB38EC3}">
      <dsp:nvSpPr>
        <dsp:cNvPr id="0" name=""/>
        <dsp:cNvSpPr/>
      </dsp:nvSpPr>
      <dsp:spPr>
        <a:xfrm>
          <a:off x="2284593" y="48103"/>
          <a:ext cx="3493064" cy="3493064"/>
        </a:xfrm>
        <a:prstGeom prst="circularArrow">
          <a:avLst>
            <a:gd name="adj1" fmla="val 5085"/>
            <a:gd name="adj2" fmla="val 327528"/>
            <a:gd name="adj3" fmla="val 15873039"/>
            <a:gd name="adj4" fmla="val 9000000"/>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4.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cycle4">
  <dgm:title val=""/>
  <dgm:desc val=""/>
  <dgm:catLst>
    <dgm:cat type="relationship" pri="26000"/>
    <dgm:cat type="cycle" pri="13000"/>
    <dgm:cat type="matrix" pri="4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ampData>
  <dgm:style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cycleMatrixDiagram">
    <dgm:varLst>
      <dgm:chMax val="1"/>
      <dgm:dir/>
      <dgm:animLvl val="lvl"/>
      <dgm:resizeHandles val="exact"/>
    </dgm:varLst>
    <dgm:alg type="composite">
      <dgm:param type="ar" val="1.3"/>
    </dgm:alg>
    <dgm:shape xmlns:r="http://schemas.openxmlformats.org/officeDocument/2006/relationships" r:blip="">
      <dgm:adjLst/>
    </dgm:shape>
    <dgm:presOf/>
    <dgm:constrLst>
      <dgm:constr type="w" for="ch" forName="children" refType="w"/>
      <dgm:constr type="h" for="ch" forName="children" refType="w" refFor="ch" refForName="children" fact="0.77"/>
      <dgm:constr type="ctrX" for="ch" forName="children" refType="w" fact="0.5"/>
      <dgm:constr type="ctrY" for="ch" forName="children" refType="h" fact="0.5"/>
      <dgm:constr type="w" for="ch" forName="circle" refType="w"/>
      <dgm:constr type="h" for="ch" forName="circle" refType="h"/>
      <dgm:constr type="ctrX" for="ch" forName="circle" refType="w" fact="0.5"/>
      <dgm:constr type="ctrY" for="ch" forName="circle" refType="h" fact="0.5"/>
      <dgm:constr type="w" for="ch" forName="center1" refType="w" fact="0.115"/>
      <dgm:constr type="h" for="ch" forName="center1" refType="w" fact="0.1"/>
      <dgm:constr type="ctrX" for="ch" forName="center1" refType="w" fact="0.5"/>
      <dgm:constr type="ctrY" for="ch" forName="center1" refType="h" fact="0.475"/>
      <dgm:constr type="w" for="ch" forName="center2" refType="w" fact="0.115"/>
      <dgm:constr type="h" for="ch" forName="center2" refType="w" fact="0.1"/>
      <dgm:constr type="ctrX" for="ch" forName="center2" refType="w" fact="0.5"/>
      <dgm:constr type="ctrY" for="ch" forName="center2" refType="h" fact="0.525"/>
    </dgm:constrLst>
    <dgm:ruleLst/>
    <dgm:choose name="Name0">
      <dgm:if name="Name1" axis="ch" ptType="node" func="cnt" op="gte" val="1">
        <dgm:layoutNode name="children">
          <dgm:alg type="composite">
            <dgm:param type="ar" val="1.3"/>
          </dgm:alg>
          <dgm:shape xmlns:r="http://schemas.openxmlformats.org/officeDocument/2006/relationships" r:blip="">
            <dgm:adjLst/>
          </dgm:shape>
          <dgm:presOf/>
          <dgm:choose name="Name2">
            <dgm:if name="Name3" func="var" arg="dir" op="equ" val="norm">
              <dgm:constrLst>
                <dgm:constr type="primFontSz" for="des" ptType="node" op="equ" val="65"/>
                <dgm:constr type="w" for="ch" forName="child1group" refType="w" fact="0.38"/>
                <dgm:constr type="h" for="ch" forName="child1group" refType="h" fact="0.32"/>
                <dgm:constr type="t" for="ch" forName="child1group"/>
                <dgm:constr type="l" for="ch" forName="child1group"/>
                <dgm:constr type="w" for="ch" forName="child2group" refType="w" fact="0.38"/>
                <dgm:constr type="h" for="ch" forName="child2group" refType="h" fact="0.32"/>
                <dgm:constr type="t" for="ch" forName="child2group"/>
                <dgm:constr type="r" for="ch" forName="child2group" refType="w"/>
                <dgm:constr type="w" for="ch" forName="child3group" refType="w" fact="0.38"/>
                <dgm:constr type="h" for="ch" forName="child3group" refType="h" fact="0.32"/>
                <dgm:constr type="b" for="ch" forName="child3group" refType="h"/>
                <dgm:constr type="r" for="ch" forName="child3group" refType="w"/>
                <dgm:constr type="w" for="ch" forName="child4group" refType="w" fact="0.38"/>
                <dgm:constr type="h" for="ch" forName="child4group" refType="h" fact="0.32"/>
                <dgm:constr type="b" for="ch" forName="child4group" refType="h"/>
                <dgm:constr type="l" for="ch" forName="child4group"/>
              </dgm:constrLst>
            </dgm:if>
            <dgm:else name="Name4">
              <dgm:constrLst>
                <dgm:constr type="primFontSz" for="des" ptType="node" op="equ" val="65"/>
                <dgm:constr type="w" for="ch" forName="child1group" refType="w" fact="0.38"/>
                <dgm:constr type="h" for="ch" forName="child1group" refType="h" fact="0.32"/>
                <dgm:constr type="t" for="ch" forName="child1group"/>
                <dgm:constr type="r" for="ch" forName="child1group" refType="w"/>
                <dgm:constr type="w" for="ch" forName="child2group" refType="w" fact="0.38"/>
                <dgm:constr type="h" for="ch" forName="child2group" refType="h" fact="0.32"/>
                <dgm:constr type="t" for="ch" forName="child2group"/>
                <dgm:constr type="l" for="ch" forName="child2group"/>
                <dgm:constr type="w" for="ch" forName="child3group" refType="w" fact="0.38"/>
                <dgm:constr type="h" for="ch" forName="child3group" refType="h" fact="0.32"/>
                <dgm:constr type="b" for="ch" forName="child3group" refType="h"/>
                <dgm:constr type="l" for="ch" forName="child3group"/>
                <dgm:constr type="w" for="ch" forName="child4group" refType="w" fact="0.38"/>
                <dgm:constr type="h" for="ch" forName="child4group" refType="h" fact="0.32"/>
                <dgm:constr type="b" for="ch" forName="child4group" refType="h"/>
                <dgm:constr type="r" for="ch" forName="child4group" refType="w"/>
              </dgm:constrLst>
            </dgm:else>
          </dgm:choose>
          <dgm:ruleLst/>
          <dgm:choose name="Name5">
            <dgm:if name="Name6" axis="ch ch" ptType="node node" st="1 1" cnt="1 0" func="cnt" op="gte" val="1">
              <dgm:layoutNode name="child1group">
                <dgm:alg type="composite">
                  <dgm:param type="horzAlign" val="none"/>
                  <dgm:param type="vertAlign" val="none"/>
                </dgm:alg>
                <dgm:shape xmlns:r="http://schemas.openxmlformats.org/officeDocument/2006/relationships" r:blip="">
                  <dgm:adjLst/>
                </dgm:shape>
                <dgm:presOf/>
                <dgm:choose name="Name7">
                  <dgm:if name="Name8" func="var" arg="dir" op="equ" val="norm">
                    <dgm:constrLst>
                      <dgm:constr type="w" for="ch" forName="child1" refType="w"/>
                      <dgm:constr type="h" for="ch" forName="child1" refType="h"/>
                      <dgm:constr type="t" for="ch" forName="child1"/>
                      <dgm:constr type="l" for="ch" forName="child1"/>
                      <dgm:constr type="w" for="ch" forName="child1Text" refType="w" fact="0.7"/>
                      <dgm:constr type="h" for="ch" forName="child1Text" refType="h" fact="0.75"/>
                      <dgm:constr type="t" for="ch" forName="child1Text"/>
                      <dgm:constr type="l" for="ch" forName="child1Text"/>
                    </dgm:constrLst>
                  </dgm:if>
                  <dgm:else name="Name9">
                    <dgm:constrLst>
                      <dgm:constr type="w" for="ch" forName="child1" refType="w"/>
                      <dgm:constr type="h" for="ch" forName="child1" refType="h"/>
                      <dgm:constr type="t" for="ch" forName="child1"/>
                      <dgm:constr type="r" for="ch" forName="child1" refType="w"/>
                      <dgm:constr type="w" for="ch" forName="child1Text" refType="w" fact="0.7"/>
                      <dgm:constr type="h" for="ch" forName="child1Text" refType="h" fact="0.75"/>
                      <dgm:constr type="t" for="ch" forName="child1Text"/>
                      <dgm:constr type="r" for="ch" forName="child1Text" refType="w"/>
                    </dgm:constrLst>
                  </dgm:else>
                </dgm:choose>
                <dgm:ruleLst/>
                <dgm:layoutNode name="child1" styleLbl="bgAcc1">
                  <dgm:alg type="sp"/>
                  <dgm:shape xmlns:r="http://schemas.openxmlformats.org/officeDocument/2006/relationships" type="roundRect" r:blip="" zOrderOff="-2">
                    <dgm:adjLst>
                      <dgm:adj idx="1" val="0.1"/>
                    </dgm:adjLst>
                  </dgm:shape>
                  <dgm:presOf axis="ch des" ptType="node node" st="1 1" cnt="1 0"/>
                  <dgm:constrLst/>
                  <dgm:ruleLst/>
                </dgm:layoutNode>
                <dgm:layoutNode name="child1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0"/>
          </dgm:choose>
          <dgm:choose name="Name11">
            <dgm:if name="Name12" axis="ch ch" ptType="node node" st="2 1" cnt="1 0" func="cnt" op="gte" val="1">
              <dgm:layoutNode name="child2group">
                <dgm:alg type="composite">
                  <dgm:param type="horzAlign" val="none"/>
                  <dgm:param type="vertAlign" val="none"/>
                </dgm:alg>
                <dgm:shape xmlns:r="http://schemas.openxmlformats.org/officeDocument/2006/relationships" r:blip="">
                  <dgm:adjLst/>
                </dgm:shape>
                <dgm:choose name="Name13">
                  <dgm:if name="Name14" func="var" arg="dir" op="equ" val="norm">
                    <dgm:constrLst>
                      <dgm:constr type="w" for="ch" forName="child2" refType="w"/>
                      <dgm:constr type="h" for="ch" forName="child2" refType="h"/>
                      <dgm:constr type="t" for="ch" forName="child2"/>
                      <dgm:constr type="r" for="ch" forName="child2" refType="w"/>
                      <dgm:constr type="w" for="ch" forName="child2Text" refType="w" fact="0.7"/>
                      <dgm:constr type="h" for="ch" forName="child2Text" refType="h" fact="0.75"/>
                      <dgm:constr type="t" for="ch" forName="child2Text"/>
                      <dgm:constr type="r" for="ch" forName="child2Text" refType="w"/>
                    </dgm:constrLst>
                  </dgm:if>
                  <dgm:else name="Name15">
                    <dgm:constrLst>
                      <dgm:constr type="w" for="ch" forName="child2" refType="w"/>
                      <dgm:constr type="h" for="ch" forName="child2" refType="h"/>
                      <dgm:constr type="t" for="ch" forName="child2"/>
                      <dgm:constr type="l" for="ch" forName="child2"/>
                      <dgm:constr type="w" for="ch" forName="child2Text" refType="w" fact="0.7"/>
                      <dgm:constr type="h" for="ch" forName="child2Text" refType="h" fact="0.75"/>
                      <dgm:constr type="t" for="ch" forName="child2Text"/>
                      <dgm:constr type="l" for="ch" forName="child2Text"/>
                    </dgm:constrLst>
                  </dgm:else>
                </dgm:choose>
                <dgm:ruleLst/>
                <dgm:layoutNode name="child2" styleLbl="bgAcc1">
                  <dgm:alg type="sp"/>
                  <dgm:shape xmlns:r="http://schemas.openxmlformats.org/officeDocument/2006/relationships" type="roundRect" r:blip="" zOrderOff="-2">
                    <dgm:adjLst>
                      <dgm:adj idx="1" val="0.1"/>
                    </dgm:adjLst>
                  </dgm:shape>
                  <dgm:presOf axis="ch des" ptType="node node" st="2 1" cnt="1 0"/>
                  <dgm:constrLst/>
                  <dgm:ruleLst/>
                </dgm:layoutNode>
                <dgm:layoutNode name="child2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6"/>
          </dgm:choose>
          <dgm:choose name="Name17">
            <dgm:if name="Name18" axis="ch ch" ptType="node node" st="3 1" cnt="1 0" func="cnt" op="gte" val="1">
              <dgm:layoutNode name="child3group">
                <dgm:alg type="composite">
                  <dgm:param type="horzAlign" val="none"/>
                  <dgm:param type="vertAlign" val="none"/>
                </dgm:alg>
                <dgm:shape xmlns:r="http://schemas.openxmlformats.org/officeDocument/2006/relationships" r:blip="">
                  <dgm:adjLst/>
                </dgm:shape>
                <dgm:presOf/>
                <dgm:choose name="Name19">
                  <dgm:if name="Name20" func="var" arg="dir" op="equ" val="norm">
                    <dgm:constrLst>
                      <dgm:constr type="w" for="ch" forName="child3" refType="w"/>
                      <dgm:constr type="h" for="ch" forName="child3" refType="h"/>
                      <dgm:constr type="b" for="ch" forName="child3" refType="h"/>
                      <dgm:constr type="r" for="ch" forName="child3" refType="w"/>
                      <dgm:constr type="w" for="ch" forName="child3Text" refType="w" fact="0.7"/>
                      <dgm:constr type="h" for="ch" forName="child3Text" refType="h" fact="0.75"/>
                      <dgm:constr type="b" for="ch" forName="child3Text" refType="h"/>
                      <dgm:constr type="r" for="ch" forName="child3Text" refType="w"/>
                    </dgm:constrLst>
                  </dgm:if>
                  <dgm:else name="Name21">
                    <dgm:constrLst>
                      <dgm:constr type="w" for="ch" forName="child3" refType="w"/>
                      <dgm:constr type="h" for="ch" forName="child3" refType="h"/>
                      <dgm:constr type="b" for="ch" forName="child3" refType="h"/>
                      <dgm:constr type="l" for="ch" forName="child3"/>
                      <dgm:constr type="w" for="ch" forName="child3Text" refType="w" fact="0.7"/>
                      <dgm:constr type="h" for="ch" forName="child3Text" refType="h" fact="0.75"/>
                      <dgm:constr type="b" for="ch" forName="child3Text" refType="h"/>
                      <dgm:constr type="l" for="ch" forName="child3Text"/>
                    </dgm:constrLst>
                  </dgm:else>
                </dgm:choose>
                <dgm:ruleLst/>
                <dgm:layoutNode name="child3" styleLbl="bgAcc1">
                  <dgm:alg type="sp"/>
                  <dgm:shape xmlns:r="http://schemas.openxmlformats.org/officeDocument/2006/relationships" type="roundRect" r:blip="" zOrderOff="-4">
                    <dgm:adjLst>
                      <dgm:adj idx="1" val="0.1"/>
                    </dgm:adjLst>
                  </dgm:shape>
                  <dgm:presOf axis="ch des" ptType="node node" st="3 1" cnt="1 0"/>
                  <dgm:constrLst/>
                  <dgm:ruleLst/>
                </dgm:layoutNode>
                <dgm:layoutNode name="child3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2"/>
          </dgm:choose>
          <dgm:choose name="Name23">
            <dgm:if name="Name24" axis="ch ch" ptType="node node" st="4 1" cnt="1 0" func="cnt" op="gte" val="1">
              <dgm:layoutNode name="child4group">
                <dgm:alg type="composite">
                  <dgm:param type="horzAlign" val="none"/>
                  <dgm:param type="vertAlign" val="none"/>
                </dgm:alg>
                <dgm:shape xmlns:r="http://schemas.openxmlformats.org/officeDocument/2006/relationships" r:blip="">
                  <dgm:adjLst/>
                </dgm:shape>
                <dgm:presOf/>
                <dgm:choose name="Name25">
                  <dgm:if name="Name26" func="var" arg="dir" op="equ" val="norm">
                    <dgm:constrLst>
                      <dgm:constr type="w" for="ch" forName="child4" refType="w"/>
                      <dgm:constr type="h" for="ch" forName="child4" refType="h"/>
                      <dgm:constr type="b" for="ch" forName="child4" refType="h"/>
                      <dgm:constr type="l" for="ch" forName="child4"/>
                      <dgm:constr type="w" for="ch" forName="child4Text" refType="w" fact="0.7"/>
                      <dgm:constr type="h" for="ch" forName="child4Text" refType="h" fact="0.75"/>
                      <dgm:constr type="b" for="ch" forName="child4Text" refType="h"/>
                      <dgm:constr type="l" for="ch" forName="child4Text"/>
                    </dgm:constrLst>
                  </dgm:if>
                  <dgm:else name="Name27">
                    <dgm:constrLst>
                      <dgm:constr type="w" for="ch" forName="child4" refType="w"/>
                      <dgm:constr type="h" for="ch" forName="child4" refType="h"/>
                      <dgm:constr type="b" for="ch" forName="child4" refType="h"/>
                      <dgm:constr type="r" for="ch" forName="child4" refType="w"/>
                      <dgm:constr type="w" for="ch" forName="child4Text" refType="w" fact="0.7"/>
                      <dgm:constr type="h" for="ch" forName="child4Text" refType="h" fact="0.75"/>
                      <dgm:constr type="b" for="ch" forName="child4Text" refType="h"/>
                      <dgm:constr type="r" for="ch" forName="child4Text" refType="w"/>
                    </dgm:constrLst>
                  </dgm:else>
                </dgm:choose>
                <dgm:ruleLst/>
                <dgm:layoutNode name="child4" styleLbl="bgAcc1">
                  <dgm:alg type="sp"/>
                  <dgm:shape xmlns:r="http://schemas.openxmlformats.org/officeDocument/2006/relationships" type="roundRect" r:blip="" zOrderOff="-4">
                    <dgm:adjLst>
                      <dgm:adj idx="1" val="0.1"/>
                    </dgm:adjLst>
                  </dgm:shape>
                  <dgm:presOf axis="ch des" ptType="node node" st="4 1" cnt="1 0"/>
                  <dgm:constrLst/>
                  <dgm:ruleLst/>
                </dgm:layoutNode>
                <dgm:layoutNode name="child4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8"/>
          </dgm:choose>
          <dgm:layoutNode name="childPlaceholder">
            <dgm:alg type="sp"/>
            <dgm:shape xmlns:r="http://schemas.openxmlformats.org/officeDocument/2006/relationships" r:blip="">
              <dgm:adjLst/>
            </dgm:shape>
            <dgm:presOf/>
            <dgm:constrLst/>
            <dgm:ruleLst/>
          </dgm:layoutNode>
        </dgm:layoutNode>
        <dgm:layoutNode name="circle">
          <dgm:alg type="composite">
            <dgm:param type="ar" val="1"/>
          </dgm:alg>
          <dgm:shape xmlns:r="http://schemas.openxmlformats.org/officeDocument/2006/relationships" r:blip="">
            <dgm:adjLst/>
          </dgm:shape>
          <dgm:presOf/>
          <dgm:choose name="Name29">
            <dgm:if name="Name30" func="var" arg="dir" op="equ" val="norm">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r" for="ch" forName="quadrant1" refType="w" fact="0.5"/>
                <dgm:constr type="r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l" for="ch" forName="quadrant2" refType="w" fact="0.5"/>
                <dgm:constr type="l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l" for="ch" forName="quadrant3" refType="w" fact="0.5"/>
                <dgm:constr type="l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r" for="ch" forName="quadrant4" refType="w" fact="0.5"/>
                <dgm:constr type="rOff" for="ch" forName="quadrant4" refType="w" fact="-0.01"/>
              </dgm:constrLst>
            </dgm:if>
            <dgm:else name="Name31">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l" for="ch" forName="quadrant1" refType="w" fact="0.5"/>
                <dgm:constr type="l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r" for="ch" forName="quadrant2" refType="w" fact="0.5"/>
                <dgm:constr type="r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r" for="ch" forName="quadrant3" refType="w" fact="0.5"/>
                <dgm:constr type="r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l" for="ch" forName="quadrant4" refType="w" fact="0.5"/>
                <dgm:constr type="lOff" for="ch" forName="quadrant4" refType="w" fact="0.01"/>
              </dgm:constrLst>
            </dgm:else>
          </dgm:choose>
          <dgm:ruleLst/>
          <dgm:layoutNode name="quadrant1" styleLbl="node1">
            <dgm:varLst>
              <dgm:chMax val="1"/>
              <dgm:bulletEnabled val="1"/>
            </dgm:varLst>
            <dgm:alg type="tx"/>
            <dgm:choose name="Name32">
              <dgm:if name="Name33" func="var" arg="dir" op="equ" val="norm">
                <dgm:shape xmlns:r="http://schemas.openxmlformats.org/officeDocument/2006/relationships" type="pieWedge" r:blip="">
                  <dgm:adjLst/>
                </dgm:shape>
              </dgm:if>
              <dgm:else name="Name34">
                <dgm:shape xmlns:r="http://schemas.openxmlformats.org/officeDocument/2006/relationships" rot="90" type="pieWedge" r:blip="">
                  <dgm:adjLst/>
                </dgm:shape>
              </dgm:else>
            </dgm:choose>
            <dgm:presOf axis="ch" ptType="node" cnt="1"/>
            <dgm:constrLst/>
            <dgm:ruleLst>
              <dgm:rule type="primFontSz" val="5" fact="NaN" max="NaN"/>
            </dgm:ruleLst>
          </dgm:layoutNode>
          <dgm:layoutNode name="quadrant2" styleLbl="node1">
            <dgm:varLst>
              <dgm:chMax val="1"/>
              <dgm:bulletEnabled val="1"/>
            </dgm:varLst>
            <dgm:alg type="tx"/>
            <dgm:choose name="Name35">
              <dgm:if name="Name36" func="var" arg="dir" op="equ" val="norm">
                <dgm:shape xmlns:r="http://schemas.openxmlformats.org/officeDocument/2006/relationships" rot="90" type="pieWedge" r:blip="">
                  <dgm:adjLst/>
                </dgm:shape>
              </dgm:if>
              <dgm:else name="Name37">
                <dgm:shape xmlns:r="http://schemas.openxmlformats.org/officeDocument/2006/relationships" type="pieWedge" r:blip="">
                  <dgm:adjLst/>
                </dgm:shape>
              </dgm:else>
            </dgm:choose>
            <dgm:presOf axis="ch" ptType="node" st="2" cnt="1"/>
            <dgm:constrLst/>
            <dgm:ruleLst>
              <dgm:rule type="primFontSz" val="5" fact="NaN" max="NaN"/>
            </dgm:ruleLst>
          </dgm:layoutNode>
          <dgm:layoutNode name="quadrant3" styleLbl="node1">
            <dgm:varLst>
              <dgm:chMax val="1"/>
              <dgm:bulletEnabled val="1"/>
            </dgm:varLst>
            <dgm:alg type="tx"/>
            <dgm:choose name="Name38">
              <dgm:if name="Name39" func="var" arg="dir" op="equ" val="norm">
                <dgm:shape xmlns:r="http://schemas.openxmlformats.org/officeDocument/2006/relationships" rot="180" type="pieWedge" r:blip="">
                  <dgm:adjLst/>
                </dgm:shape>
              </dgm:if>
              <dgm:else name="Name40">
                <dgm:shape xmlns:r="http://schemas.openxmlformats.org/officeDocument/2006/relationships" rot="270" type="pieWedge" r:blip="">
                  <dgm:adjLst/>
                </dgm:shape>
              </dgm:else>
            </dgm:choose>
            <dgm:presOf axis="ch" ptType="node" st="3" cnt="1"/>
            <dgm:constrLst/>
            <dgm:ruleLst>
              <dgm:rule type="primFontSz" val="5" fact="NaN" max="NaN"/>
            </dgm:ruleLst>
          </dgm:layoutNode>
          <dgm:layoutNode name="quadrant4" styleLbl="node1">
            <dgm:varLst>
              <dgm:chMax val="1"/>
              <dgm:bulletEnabled val="1"/>
            </dgm:varLst>
            <dgm:alg type="tx"/>
            <dgm:choose name="Name41">
              <dgm:if name="Name42" func="var" arg="dir" op="equ" val="norm">
                <dgm:shape xmlns:r="http://schemas.openxmlformats.org/officeDocument/2006/relationships" rot="270" type="pieWedge" r:blip="">
                  <dgm:adjLst/>
                </dgm:shape>
              </dgm:if>
              <dgm:else name="Name43">
                <dgm:shape xmlns:r="http://schemas.openxmlformats.org/officeDocument/2006/relationships" rot="180" type="pieWedge" r:blip="">
                  <dgm:adjLst/>
                </dgm:shape>
              </dgm:else>
            </dgm:choose>
            <dgm:presOf axis="ch" ptType="node" st="4" cnt="1"/>
            <dgm:constrLst/>
            <dgm:ruleLst>
              <dgm:rule type="primFontSz" val="5" fact="NaN" max="NaN"/>
            </dgm:ruleLst>
          </dgm:layoutNode>
          <dgm:layoutNode name="quadrantPlaceholder">
            <dgm:alg type="sp"/>
            <dgm:shape xmlns:r="http://schemas.openxmlformats.org/officeDocument/2006/relationships" r:blip="">
              <dgm:adjLst/>
            </dgm:shape>
            <dgm:presOf/>
            <dgm:constrLst/>
            <dgm:ruleLst/>
          </dgm:layoutNode>
        </dgm:layoutNode>
        <dgm:layoutNode name="center1" styleLbl="fgShp">
          <dgm:alg type="sp"/>
          <dgm:choose name="Name44">
            <dgm:if name="Name45" func="var" arg="dir" op="equ" val="norm">
              <dgm:shape xmlns:r="http://schemas.openxmlformats.org/officeDocument/2006/relationships" type="circularArrow" r:blip="" zOrderOff="16">
                <dgm:adjLst/>
              </dgm:shape>
            </dgm:if>
            <dgm:else name="Name46">
              <dgm:shape xmlns:r="http://schemas.openxmlformats.org/officeDocument/2006/relationships" rot="180" type="leftCircularArrow" r:blip="" zOrderOff="16">
                <dgm:adjLst/>
              </dgm:shape>
            </dgm:else>
          </dgm:choose>
          <dgm:presOf/>
          <dgm:constrLst/>
          <dgm:ruleLst/>
        </dgm:layoutNode>
        <dgm:layoutNode name="center2" styleLbl="fgShp">
          <dgm:alg type="sp"/>
          <dgm:choose name="Name47">
            <dgm:if name="Name48" func="var" arg="dir" op="equ" val="norm">
              <dgm:shape xmlns:r="http://schemas.openxmlformats.org/officeDocument/2006/relationships" rot="180" type="circularArrow" r:blip="" zOrderOff="16">
                <dgm:adjLst/>
              </dgm:shape>
            </dgm:if>
            <dgm:else name="Name49">
              <dgm:shape xmlns:r="http://schemas.openxmlformats.org/officeDocument/2006/relationships" type="leftCircularArrow" r:blip="" zOrderOff="16">
                <dgm:adjLst/>
              </dgm:shape>
            </dgm:else>
          </dgm:choose>
          <dgm:presOf/>
          <dgm:constrLst/>
          <dgm:ruleLst/>
        </dgm:layoutNode>
      </dgm:if>
      <dgm:else name="Name50"/>
    </dgm:choose>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8.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9.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11.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4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05/09/24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AB5DEFA-F4DD-4408-84D9-BA07C43B0159}" type="slidenum">
              <a:rPr kumimoji="0" lang="en-US" sz="1200" b="0" i="0" u="none" strike="noStrike" kern="1200" cap="none" spc="0" normalizeH="0" baseline="0" noProof="0" smtClean="0">
                <a:ln>
                  <a:noFill/>
                </a:ln>
                <a:solidFill>
                  <a:srgbClr val="000000"/>
                </a:solidFill>
                <a:effectLst/>
                <a:uLnTx/>
                <a:uFillTx/>
                <a:latin typeface=".VnTime"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t>Content Layouts</a:t>
            </a:r>
          </a:p>
        </p:txBody>
      </p:sp>
    </p:spTree>
    <p:extLst>
      <p:ext uri="{BB962C8B-B14F-4D97-AF65-F5344CB8AC3E}">
        <p14:creationId xmlns:p14="http://schemas.microsoft.com/office/powerpoint/2010/main" val="57308909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4680865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BDAF89-6820-4ECC-9AC2-FF70BB5D94E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63508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vi-VN" altLang="en-US">
              <a:latin typeface="Calibri" panose="020F0502020204030204" pitchFamily="34" charset="0"/>
            </a:endParaRPr>
          </a:p>
        </p:txBody>
      </p:sp>
      <p:sp>
        <p:nvSpPr>
          <p:cNvPr id="29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55C7714E-C0BE-4FA8-94AF-D75641CA7DA2}"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117</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676203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98018" name="Google Shape;111;g3606f1c2d_30: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598019" name="Google Shape;112;g3606f1c2d_30: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143937340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49783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1E8DC05-BC74-4B91-9CD8-CD1E83EFD350}" type="slidenum">
              <a:rPr lang="en-US" altLang="en-US" smtClean="0">
                <a:solidFill>
                  <a:prstClr val="black"/>
                </a:solidFill>
              </a:rPr>
              <a:pPr>
                <a:spcBef>
                  <a:spcPct val="0"/>
                </a:spcBef>
              </a:pPr>
              <a:t>178</a:t>
            </a:fld>
            <a:endParaRPr lang="en-US" altLang="en-US">
              <a:solidFill>
                <a:prstClr val="black"/>
              </a:solidFill>
            </a:endParaRPr>
          </a:p>
        </p:txBody>
      </p:sp>
      <p:sp>
        <p:nvSpPr>
          <p:cNvPr id="9625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6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a:latin typeface="Arial" panose="020B0604020202020204" pitchFamily="34" charset="0"/>
            </a:endParaRPr>
          </a:p>
        </p:txBody>
      </p:sp>
    </p:spTree>
    <p:extLst>
      <p:ext uri="{BB962C8B-B14F-4D97-AF65-F5344CB8AC3E}">
        <p14:creationId xmlns:p14="http://schemas.microsoft.com/office/powerpoint/2010/main" val="351038401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473280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88100DC-7169-4755-83CA-EBF300ECEEC8}" type="slidenum">
              <a:rPr lang="en-US" smtClean="0"/>
              <a:t>221</a:t>
            </a:fld>
            <a:endParaRPr lang="en-US"/>
          </a:p>
        </p:txBody>
      </p:sp>
    </p:spTree>
    <p:extLst>
      <p:ext uri="{BB962C8B-B14F-4D97-AF65-F5344CB8AC3E}">
        <p14:creationId xmlns:p14="http://schemas.microsoft.com/office/powerpoint/2010/main" val="294033667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
        <p:cNvGrpSpPr/>
        <p:nvPr/>
      </p:nvGrpSpPr>
      <p:grpSpPr>
        <a:xfrm>
          <a:off x="0" y="0"/>
          <a:ext cx="0" cy="0"/>
          <a:chOff x="0" y="0"/>
          <a:chExt cx="0" cy="0"/>
        </a:xfrm>
      </p:grpSpPr>
      <p:sp>
        <p:nvSpPr>
          <p:cNvPr id="192" name="Shape 192"/>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193" name="Shape 193"/>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Tree>
    <p:extLst>
      <p:ext uri="{BB962C8B-B14F-4D97-AF65-F5344CB8AC3E}">
        <p14:creationId xmlns:p14="http://schemas.microsoft.com/office/powerpoint/2010/main" val="126616231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image" Target="../media/image21.png"/><Relationship Id="rId1" Type="http://schemas.openxmlformats.org/officeDocument/2006/relationships/slideMaster" Target="../slideMasters/slideMaster6.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9.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4.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14.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1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Master" Target="../slideMasters/slideMaster18.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8.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8.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Master" Target="../slideMasters/slideMaster18.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8.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8.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8.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18.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9.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9.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9.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Master" Target="../slideMasters/slideMaster19.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Master" Target="../slideMasters/slideMaster19.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Master" Target="../slideMasters/slideMaster19.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19.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0.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1.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1.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1.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1.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1.xml"/></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1.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52.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2.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22.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22.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70.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image" Target="../media/image52.jpeg"/><Relationship Id="rId1" Type="http://schemas.openxmlformats.org/officeDocument/2006/relationships/slideMaster" Target="../slideMasters/slideMaster24.xml"/><Relationship Id="rId4" Type="http://schemas.openxmlformats.org/officeDocument/2006/relationships/image" Target="../media/image54.png"/></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82.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image" Target="../media/image58.jpeg"/><Relationship Id="rId1" Type="http://schemas.openxmlformats.org/officeDocument/2006/relationships/slideMaster" Target="../slideMasters/slideMaster25.xml"/><Relationship Id="rId5" Type="http://schemas.openxmlformats.org/officeDocument/2006/relationships/image" Target="../media/image61.png"/><Relationship Id="rId4" Type="http://schemas.openxmlformats.org/officeDocument/2006/relationships/image" Target="../media/image60.jpeg"/></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jpeg"/><Relationship Id="rId1" Type="http://schemas.openxmlformats.org/officeDocument/2006/relationships/slideMaster" Target="../slideMasters/slideMaster26.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09.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66.png"/><Relationship Id="rId7" Type="http://schemas.openxmlformats.org/officeDocument/2006/relationships/image" Target="../media/image76.png"/><Relationship Id="rId2" Type="http://schemas.openxmlformats.org/officeDocument/2006/relationships/image" Target="../media/image72.png"/><Relationship Id="rId1" Type="http://schemas.openxmlformats.org/officeDocument/2006/relationships/slideMaster" Target="../slideMasters/slideMaster27.xml"/><Relationship Id="rId6" Type="http://schemas.openxmlformats.org/officeDocument/2006/relationships/image" Target="../media/image75.png"/><Relationship Id="rId11" Type="http://schemas.openxmlformats.org/officeDocument/2006/relationships/image" Target="../media/image80.png"/><Relationship Id="rId5" Type="http://schemas.openxmlformats.org/officeDocument/2006/relationships/image" Target="../media/image74.png"/><Relationship Id="rId10" Type="http://schemas.openxmlformats.org/officeDocument/2006/relationships/image" Target="../media/image79.png"/><Relationship Id="rId4" Type="http://schemas.openxmlformats.org/officeDocument/2006/relationships/image" Target="../media/image73.png"/><Relationship Id="rId9" Type="http://schemas.openxmlformats.org/officeDocument/2006/relationships/image" Target="../media/image78.png"/></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8.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8.xml"/></Relationships>
</file>

<file path=ppt/slideLayouts/_rels/slideLayout42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8.xml"/></Relationships>
</file>

<file path=ppt/slideLayouts/_rels/slideLayout42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8.xml"/></Relationships>
</file>

<file path=ppt/slideLayouts/_rels/slideLayout42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8.xml"/></Relationships>
</file>

<file path=ppt/slideLayouts/_rels/slideLayout43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99.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jpeg"/><Relationship Id="rId1" Type="http://schemas.openxmlformats.org/officeDocument/2006/relationships/slideMaster" Target="../slideMasters/slideMaster34.xml"/><Relationship Id="rId6" Type="http://schemas.openxmlformats.org/officeDocument/2006/relationships/image" Target="../media/image86.png"/><Relationship Id="rId5" Type="http://schemas.openxmlformats.org/officeDocument/2006/relationships/image" Target="../media/image84.jpeg"/><Relationship Id="rId4" Type="http://schemas.openxmlformats.org/officeDocument/2006/relationships/image" Target="../media/image82.jpeg"/></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6.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6.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6.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6.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6.xml"/></Relationships>
</file>

<file path=ppt/slideLayouts/_rels/slideLayout5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6.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92.xml.rels><?xml version="1.0" encoding="UTF-8" standalone="yes"?>
<Relationships xmlns="http://schemas.openxmlformats.org/package/2006/relationships"><Relationship Id="rId3" Type="http://schemas.openxmlformats.org/officeDocument/2006/relationships/image" Target="../media/image88.png"/><Relationship Id="rId7" Type="http://schemas.openxmlformats.org/officeDocument/2006/relationships/image" Target="../media/image92.png"/><Relationship Id="rId2" Type="http://schemas.openxmlformats.org/officeDocument/2006/relationships/image" Target="../media/image87.png"/><Relationship Id="rId1" Type="http://schemas.openxmlformats.org/officeDocument/2006/relationships/slideMaster" Target="../slideMasters/slideMaster40.xml"/><Relationship Id="rId6" Type="http://schemas.openxmlformats.org/officeDocument/2006/relationships/image" Target="../media/image91.png"/><Relationship Id="rId5" Type="http://schemas.openxmlformats.org/officeDocument/2006/relationships/image" Target="../media/image90.png"/><Relationship Id="rId4" Type="http://schemas.openxmlformats.org/officeDocument/2006/relationships/image" Target="../media/image89.png"/></Relationships>
</file>

<file path=ppt/slideLayouts/_rels/slideLayout593.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8.png"/><Relationship Id="rId1" Type="http://schemas.openxmlformats.org/officeDocument/2006/relationships/slideMaster" Target="../slideMasters/slideMaster40.xml"/><Relationship Id="rId5" Type="http://schemas.openxmlformats.org/officeDocument/2006/relationships/image" Target="../media/image89.png"/><Relationship Id="rId4" Type="http://schemas.openxmlformats.org/officeDocument/2006/relationships/image" Target="../media/image93.png"/></Relationships>
</file>

<file path=ppt/slideLayouts/_rels/slideLayout594.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93.png"/><Relationship Id="rId1" Type="http://schemas.openxmlformats.org/officeDocument/2006/relationships/slideMaster" Target="../slideMasters/slideMaster40.xml"/><Relationship Id="rId5" Type="http://schemas.openxmlformats.org/officeDocument/2006/relationships/image" Target="../media/image87.png"/><Relationship Id="rId4" Type="http://schemas.openxmlformats.org/officeDocument/2006/relationships/image" Target="../media/image94.png"/></Relationships>
</file>

<file path=ppt/slideLayouts/_rels/slideLayout595.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image" Target="../media/image93.png"/><Relationship Id="rId1" Type="http://schemas.openxmlformats.org/officeDocument/2006/relationships/slideMaster" Target="../slideMasters/slideMaster40.xml"/><Relationship Id="rId4" Type="http://schemas.openxmlformats.org/officeDocument/2006/relationships/image" Target="../media/image96.png"/></Relationships>
</file>

<file path=ppt/slideLayouts/_rels/slideLayout596.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7.png"/><Relationship Id="rId1" Type="http://schemas.openxmlformats.org/officeDocument/2006/relationships/slideMaster" Target="../slideMasters/slideMaster40.xml"/><Relationship Id="rId4" Type="http://schemas.openxmlformats.org/officeDocument/2006/relationships/image" Target="../media/image88.png"/></Relationships>
</file>

<file path=ppt/slideLayouts/_rels/slideLayout597.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8.png"/><Relationship Id="rId1" Type="http://schemas.openxmlformats.org/officeDocument/2006/relationships/slideMaster" Target="../slideMasters/slideMaster40.xml"/><Relationship Id="rId4" Type="http://schemas.openxmlformats.org/officeDocument/2006/relationships/image" Target="../media/image91.png"/></Relationships>
</file>

<file path=ppt/slideLayouts/_rels/slideLayout598.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89.png"/><Relationship Id="rId1" Type="http://schemas.openxmlformats.org/officeDocument/2006/relationships/slideMaster" Target="../slideMasters/slideMaster40.xml"/></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93.png"/><Relationship Id="rId1" Type="http://schemas.openxmlformats.org/officeDocument/2006/relationships/slideMaster" Target="../slideMasters/slideMaster40.xml"/></Relationships>
</file>

<file path=ppt/slideLayouts/_rels/slideLayout600.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image" Target="../media/image95.png"/><Relationship Id="rId1" Type="http://schemas.openxmlformats.org/officeDocument/2006/relationships/slideMaster" Target="../slideMasters/slideMaster40.xml"/><Relationship Id="rId5" Type="http://schemas.openxmlformats.org/officeDocument/2006/relationships/image" Target="../media/image96.png"/><Relationship Id="rId4" Type="http://schemas.openxmlformats.org/officeDocument/2006/relationships/image" Target="../media/image87.png"/></Relationships>
</file>

<file path=ppt/slideLayouts/_rels/slideLayout601.xml.rels><?xml version="1.0" encoding="UTF-8" standalone="yes"?>
<Relationships xmlns="http://schemas.openxmlformats.org/package/2006/relationships"><Relationship Id="rId3" Type="http://schemas.openxmlformats.org/officeDocument/2006/relationships/image" Target="../media/image87.png"/><Relationship Id="rId7" Type="http://schemas.openxmlformats.org/officeDocument/2006/relationships/image" Target="../media/image95.png"/><Relationship Id="rId2" Type="http://schemas.openxmlformats.org/officeDocument/2006/relationships/image" Target="../media/image88.png"/><Relationship Id="rId1" Type="http://schemas.openxmlformats.org/officeDocument/2006/relationships/slideMaster" Target="../slideMasters/slideMaster40.xml"/><Relationship Id="rId6" Type="http://schemas.openxmlformats.org/officeDocument/2006/relationships/image" Target="../media/image91.png"/><Relationship Id="rId5" Type="http://schemas.openxmlformats.org/officeDocument/2006/relationships/image" Target="../media/image90.png"/><Relationship Id="rId4" Type="http://schemas.openxmlformats.org/officeDocument/2006/relationships/image" Target="../media/image89.png"/></Relationships>
</file>

<file path=ppt/slideLayouts/_rels/slideLayout602.xml.rels><?xml version="1.0" encoding="UTF-8" standalone="yes"?>
<Relationships xmlns="http://schemas.openxmlformats.org/package/2006/relationships"><Relationship Id="rId3" Type="http://schemas.openxmlformats.org/officeDocument/2006/relationships/image" Target="../media/image87.png"/><Relationship Id="rId7" Type="http://schemas.openxmlformats.org/officeDocument/2006/relationships/image" Target="../media/image95.png"/><Relationship Id="rId2" Type="http://schemas.openxmlformats.org/officeDocument/2006/relationships/image" Target="../media/image88.png"/><Relationship Id="rId1" Type="http://schemas.openxmlformats.org/officeDocument/2006/relationships/slideMaster" Target="../slideMasters/slideMaster40.xml"/><Relationship Id="rId6" Type="http://schemas.openxmlformats.org/officeDocument/2006/relationships/image" Target="../media/image91.png"/><Relationship Id="rId5" Type="http://schemas.openxmlformats.org/officeDocument/2006/relationships/image" Target="../media/image90.png"/><Relationship Id="rId4" Type="http://schemas.openxmlformats.org/officeDocument/2006/relationships/image" Target="../media/image89.png"/></Relationships>
</file>

<file path=ppt/slideLayouts/_rels/slideLayout603.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93.png"/><Relationship Id="rId1" Type="http://schemas.openxmlformats.org/officeDocument/2006/relationships/slideMaster" Target="../slideMasters/slideMaster40.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99.jpeg"/><Relationship Id="rId1" Type="http://schemas.openxmlformats.org/officeDocument/2006/relationships/slideMaster" Target="../slideMasters/slideMaster41.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92.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7.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5528815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877400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6293586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821387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76191596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495969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2717668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0210353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8382314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893629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38463031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4455203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2003506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49152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8508673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668675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0682588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437340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1580098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6011002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0079458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397574269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607865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05/09/24</a:t>
            </a:fld>
            <a:endParaRPr lang="en-US"/>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pPr>
                <a:defRPr/>
              </a:pPr>
              <a:t>‹#›</a:t>
            </a:fld>
            <a:endParaRPr lang="en-US" altLang="en-US"/>
          </a:p>
        </p:txBody>
      </p:sp>
    </p:spTree>
    <p:extLst>
      <p:ext uri="{BB962C8B-B14F-4D97-AF65-F5344CB8AC3E}">
        <p14:creationId xmlns:p14="http://schemas.microsoft.com/office/powerpoint/2010/main" val="6952663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812591706"/>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190943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61592144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99465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8259017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708640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9828193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1932100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78279763"/>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0809246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9009087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677945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6816776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33397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974113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6976343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801500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389363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0431872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273118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193154"/>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5569003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0CFE12F0-3CA9-48A7-8EF5-FE34D618C172}"/>
              </a:ext>
            </a:extLst>
          </p:cNvPr>
          <p:cNvSpPr>
            <a:spLocks noGrp="1" noChangeArrowheads="1"/>
          </p:cNvSpPr>
          <p:nvPr>
            <p:ph type="dt" sz="half" idx="10"/>
          </p:nvPr>
        </p:nvSpPr>
        <p:spPr>
          <a:ln/>
        </p:spPr>
        <p:txBody>
          <a:bodyPr/>
          <a:lstStyle>
            <a:lvl1pPr>
              <a:defRPr/>
            </a:lvl1pPr>
          </a:lstStyle>
          <a:p>
            <a:pPr>
              <a:defRPr/>
            </a:pPr>
            <a:endParaRPr lang="vi-VN"/>
          </a:p>
        </p:txBody>
      </p:sp>
      <p:sp>
        <p:nvSpPr>
          <p:cNvPr id="3" name="Rectangle 5">
            <a:extLst>
              <a:ext uri="{FF2B5EF4-FFF2-40B4-BE49-F238E27FC236}">
                <a16:creationId xmlns:a16="http://schemas.microsoft.com/office/drawing/2014/main" id="{27781266-D33B-4044-8E8B-04C2FEACCE6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4" name="Rectangle 6">
            <a:extLst>
              <a:ext uri="{FF2B5EF4-FFF2-40B4-BE49-F238E27FC236}">
                <a16:creationId xmlns:a16="http://schemas.microsoft.com/office/drawing/2014/main" id="{C82F023E-5402-4CFF-B8B3-AAEDC611EC10}"/>
              </a:ext>
            </a:extLst>
          </p:cNvPr>
          <p:cNvSpPr>
            <a:spLocks noGrp="1" noChangeArrowheads="1"/>
          </p:cNvSpPr>
          <p:nvPr>
            <p:ph type="sldNum" sz="quarter" idx="12"/>
          </p:nvPr>
        </p:nvSpPr>
        <p:spPr>
          <a:ln/>
        </p:spPr>
        <p:txBody>
          <a:bodyPr/>
          <a:lstStyle>
            <a:lvl1pPr>
              <a:defRPr/>
            </a:lvl1pPr>
          </a:lstStyle>
          <a:p>
            <a:fld id="{9424CE57-B770-4B6B-BF4C-2FF936670CF0}" type="slidenum">
              <a:rPr lang="vi-VN" altLang="en-US"/>
              <a:pPr/>
              <a:t>‹#›</a:t>
            </a:fld>
            <a:endParaRPr lang="vi-VN" altLang="en-US"/>
          </a:p>
        </p:txBody>
      </p:sp>
    </p:spTree>
    <p:extLst>
      <p:ext uri="{BB962C8B-B14F-4D97-AF65-F5344CB8AC3E}">
        <p14:creationId xmlns:p14="http://schemas.microsoft.com/office/powerpoint/2010/main" val="2599125474"/>
      </p:ext>
    </p:extLst>
  </p:cSld>
  <p:clrMapOvr>
    <a:masterClrMapping/>
  </p:clrMapOvr>
  <p:transition>
    <p:wedge/>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01312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1896050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83196725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480603642"/>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988755217"/>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92373916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62129931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212851797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46794624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254098191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342649207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173994857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260824788"/>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7112CF-26D9-48B7-B1EC-9DBDBC0FA3A2}"/>
              </a:ext>
            </a:extLst>
          </p:cNvPr>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a:extLst>
              <a:ext uri="{FF2B5EF4-FFF2-40B4-BE49-F238E27FC236}">
                <a16:creationId xmlns:a16="http://schemas.microsoft.com/office/drawing/2014/main" id="{4BA32483-0D2A-4C9C-AAE1-4ADA716BA08D}"/>
              </a:ext>
            </a:extLst>
          </p:cNvPr>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a16="http://schemas.microsoft.com/office/drawing/2014/main" id="{DF78CDA3-DA3A-46CB-A492-DE83F00296EF}"/>
              </a:ext>
            </a:extLst>
          </p:cNvPr>
          <p:cNvSpPr>
            <a:spLocks noGrp="1"/>
          </p:cNvSpPr>
          <p:nvPr>
            <p:ph type="dt" sz="half" idx="10"/>
          </p:nvPr>
        </p:nvSpPr>
        <p:spPr/>
        <p:txBody>
          <a:bodyPr/>
          <a:lstStyle>
            <a:lvl1pPr>
              <a:defRPr smtClean="0"/>
            </a:lvl1pPr>
          </a:lstStyle>
          <a:p>
            <a:pPr>
              <a:defRPr/>
            </a:pPr>
            <a:fld id="{EAC79680-68B9-44F2-A681-11BB8AC76B81}" type="datetimeFigureOut">
              <a:rPr lang="en-US"/>
              <a:pPr>
                <a:defRPr/>
              </a:pPr>
              <a:t>05/09/24</a:t>
            </a:fld>
            <a:endParaRPr lang="en-US"/>
          </a:p>
        </p:txBody>
      </p:sp>
      <p:sp>
        <p:nvSpPr>
          <p:cNvPr id="5" name="Footer Placeholder 4">
            <a:extLst>
              <a:ext uri="{FF2B5EF4-FFF2-40B4-BE49-F238E27FC236}">
                <a16:creationId xmlns:a16="http://schemas.microsoft.com/office/drawing/2014/main" id="{7731B06D-C58C-472D-8D71-18DE5692091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A12FEC6-EC61-48FC-A623-208193CABA92}"/>
              </a:ext>
            </a:extLst>
          </p:cNvPr>
          <p:cNvSpPr>
            <a:spLocks noGrp="1"/>
          </p:cNvSpPr>
          <p:nvPr>
            <p:ph type="sldNum" sz="quarter" idx="12"/>
          </p:nvPr>
        </p:nvSpPr>
        <p:spPr/>
        <p:txBody>
          <a:bodyPr/>
          <a:lstStyle>
            <a:lvl1pPr>
              <a:defRPr/>
            </a:lvl1pPr>
          </a:lstStyle>
          <a:p>
            <a:fld id="{619E79E8-E146-44B0-916E-0F7CD2C737D4}" type="slidenum">
              <a:rPr lang="en-US" altLang="en-US"/>
              <a:pPr/>
              <a:t>‹#›</a:t>
            </a:fld>
            <a:endParaRPr lang="en-US" altLang="en-US"/>
          </a:p>
        </p:txBody>
      </p:sp>
    </p:spTree>
    <p:extLst>
      <p:ext uri="{BB962C8B-B14F-4D97-AF65-F5344CB8AC3E}">
        <p14:creationId xmlns:p14="http://schemas.microsoft.com/office/powerpoint/2010/main" val="220359452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AAD07F-8E54-48B1-8E87-C8E144F32C3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2528FA3-586A-4097-B575-BC235CB4FF9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FC4C54A-E6A0-479C-9CB9-A5BF8E772E05}"/>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id="{FE5CE0DB-28E4-40A4-953F-4DDE9C87589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BB7E68E3-8C99-4731-B905-D2B8E806A289}"/>
              </a:ext>
            </a:extLst>
          </p:cNvPr>
          <p:cNvSpPr>
            <a:spLocks noGrp="1"/>
          </p:cNvSpPr>
          <p:nvPr>
            <p:ph type="sldNum" sz="quarter" idx="12"/>
          </p:nvPr>
        </p:nvSpPr>
        <p:spPr/>
        <p:txBody>
          <a:bodyPr/>
          <a:lstStyle>
            <a:lvl1pPr>
              <a:defRPr/>
            </a:lvl1pPr>
          </a:lstStyle>
          <a:p>
            <a:fld id="{C197C5EB-8A80-4016-BA73-8CF9880141DC}" type="slidenum">
              <a:rPr lang="en-US" altLang="en-US"/>
              <a:pPr/>
              <a:t>‹#›</a:t>
            </a:fld>
            <a:endParaRPr lang="en-US" altLang="en-US"/>
          </a:p>
        </p:txBody>
      </p:sp>
    </p:spTree>
    <p:extLst>
      <p:ext uri="{BB962C8B-B14F-4D97-AF65-F5344CB8AC3E}">
        <p14:creationId xmlns:p14="http://schemas.microsoft.com/office/powerpoint/2010/main" val="202410723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2735BA-AA20-49A5-A59E-F365817F5110}"/>
              </a:ext>
            </a:extLst>
          </p:cNvPr>
          <p:cNvSpPr>
            <a:spLocks noGrp="1"/>
          </p:cNvSpPr>
          <p:nvPr>
            <p:ph type="title"/>
          </p:nvPr>
        </p:nvSpPr>
        <p:spPr>
          <a:xfrm>
            <a:off x="831851" y="1709740"/>
            <a:ext cx="105156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a16="http://schemas.microsoft.com/office/drawing/2014/main" id="{3F421940-99F5-4B60-BE85-41988BE77109}"/>
              </a:ext>
            </a:extLst>
          </p:cNvPr>
          <p:cNvSpPr>
            <a:spLocks noGrp="1"/>
          </p:cNvSpPr>
          <p:nvPr>
            <p:ph type="body" idx="1"/>
          </p:nvPr>
        </p:nvSpPr>
        <p:spPr>
          <a:xfrm>
            <a:off x="831851" y="4589465"/>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C044062-CB8B-4B3B-9C9F-F9D27E975C56}"/>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id="{47110546-2D24-47E4-829A-4C07F7B172DC}"/>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99A303CF-A750-4858-8BF4-D010920F1B36}"/>
              </a:ext>
            </a:extLst>
          </p:cNvPr>
          <p:cNvSpPr>
            <a:spLocks noGrp="1"/>
          </p:cNvSpPr>
          <p:nvPr>
            <p:ph type="sldNum" sz="quarter" idx="12"/>
          </p:nvPr>
        </p:nvSpPr>
        <p:spPr/>
        <p:txBody>
          <a:bodyPr/>
          <a:lstStyle>
            <a:lvl1pPr>
              <a:defRPr/>
            </a:lvl1pPr>
          </a:lstStyle>
          <a:p>
            <a:fld id="{F3BE0261-2319-4600-8721-8A2B716892C4}" type="slidenum">
              <a:rPr lang="en-US" altLang="en-US"/>
              <a:pPr/>
              <a:t>‹#›</a:t>
            </a:fld>
            <a:endParaRPr lang="en-US" altLang="en-US"/>
          </a:p>
        </p:txBody>
      </p:sp>
    </p:spTree>
    <p:extLst>
      <p:ext uri="{BB962C8B-B14F-4D97-AF65-F5344CB8AC3E}">
        <p14:creationId xmlns:p14="http://schemas.microsoft.com/office/powerpoint/2010/main" val="180940339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8BBD34-1152-499B-BC5D-ABEA2DAD412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5E57E0E-3A44-451A-BDE5-D5D103B0981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6D506F1-16E5-4407-B154-5150665DC768}"/>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F7EAB03B-1975-4359-8FD2-FEB19E76E9AF}"/>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id="{27FE1070-6011-45E8-890E-70521247991B}"/>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6E1DB04B-D003-4C4B-BC8A-F348386D6602}"/>
              </a:ext>
            </a:extLst>
          </p:cNvPr>
          <p:cNvSpPr>
            <a:spLocks noGrp="1"/>
          </p:cNvSpPr>
          <p:nvPr>
            <p:ph type="sldNum" sz="quarter" idx="12"/>
          </p:nvPr>
        </p:nvSpPr>
        <p:spPr/>
        <p:txBody>
          <a:bodyPr/>
          <a:lstStyle>
            <a:lvl1pPr>
              <a:defRPr/>
            </a:lvl1pPr>
          </a:lstStyle>
          <a:p>
            <a:fld id="{8CBC8A43-7BEB-4A1D-A8A6-3E147277FD11}" type="slidenum">
              <a:rPr lang="en-US" altLang="en-US"/>
              <a:pPr/>
              <a:t>‹#›</a:t>
            </a:fld>
            <a:endParaRPr lang="en-US" altLang="en-US"/>
          </a:p>
        </p:txBody>
      </p:sp>
    </p:spTree>
    <p:extLst>
      <p:ext uri="{BB962C8B-B14F-4D97-AF65-F5344CB8AC3E}">
        <p14:creationId xmlns:p14="http://schemas.microsoft.com/office/powerpoint/2010/main" val="25516242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02521D-ECD1-407D-8DB8-2B3FA9797B8F}"/>
              </a:ext>
            </a:extLst>
          </p:cNvPr>
          <p:cNvSpPr>
            <a:spLocks noGrp="1"/>
          </p:cNvSpPr>
          <p:nvPr>
            <p:ph type="title"/>
          </p:nvPr>
        </p:nvSpPr>
        <p:spPr>
          <a:xfrm>
            <a:off x="839788" y="365127"/>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62051845-CBF8-485E-ACCD-075EC4559E86}"/>
              </a:ext>
            </a:extLst>
          </p:cNvPr>
          <p:cNvSpPr>
            <a:spLocks noGrp="1"/>
          </p:cNvSpPr>
          <p:nvPr>
            <p:ph type="body" idx="1"/>
          </p:nvPr>
        </p:nvSpPr>
        <p:spPr>
          <a:xfrm>
            <a:off x="839789"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a:extLst>
              <a:ext uri="{FF2B5EF4-FFF2-40B4-BE49-F238E27FC236}">
                <a16:creationId xmlns:a16="http://schemas.microsoft.com/office/drawing/2014/main" id="{73834619-BB49-40C4-A9FB-75320C407850}"/>
              </a:ext>
            </a:extLst>
          </p:cNvPr>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423D575-9B39-4099-A032-9E29269E3BAD}"/>
              </a:ext>
            </a:extLst>
          </p:cNvPr>
          <p:cNvSpPr>
            <a:spLocks noGrp="1"/>
          </p:cNvSpPr>
          <p:nvPr>
            <p:ph type="body" sz="quarter" idx="3"/>
          </p:nvPr>
        </p:nvSpPr>
        <p:spPr>
          <a:xfrm>
            <a:off x="6172201"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a:extLst>
              <a:ext uri="{FF2B5EF4-FFF2-40B4-BE49-F238E27FC236}">
                <a16:creationId xmlns:a16="http://schemas.microsoft.com/office/drawing/2014/main" id="{BF387D9E-F7FB-47E8-9831-2708F3A44F7F}"/>
              </a:ext>
            </a:extLst>
          </p:cNvPr>
          <p:cNvSpPr>
            <a:spLocks noGrp="1"/>
          </p:cNvSpPr>
          <p:nvPr>
            <p:ph sz="quarter" idx="4"/>
          </p:nvPr>
        </p:nvSpPr>
        <p:spPr>
          <a:xfrm>
            <a:off x="6172201"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F91FA54D-BA24-49A6-A904-9153E203980B}"/>
              </a:ext>
            </a:extLst>
          </p:cNvPr>
          <p:cNvSpPr>
            <a:spLocks noGrp="1"/>
          </p:cNvSpPr>
          <p:nvPr>
            <p:ph type="dt" sz="half" idx="10"/>
          </p:nvPr>
        </p:nvSpPr>
        <p:spPr/>
        <p:txBody>
          <a:bodyPr/>
          <a:lstStyle>
            <a:lvl1pPr>
              <a:defRPr/>
            </a:lvl1pPr>
          </a:lstStyle>
          <a:p>
            <a:pPr>
              <a:defRPr/>
            </a:pPr>
            <a:endParaRPr lang="en-US"/>
          </a:p>
        </p:txBody>
      </p:sp>
      <p:sp>
        <p:nvSpPr>
          <p:cNvPr id="8" name="Footer Placeholder 4">
            <a:extLst>
              <a:ext uri="{FF2B5EF4-FFF2-40B4-BE49-F238E27FC236}">
                <a16:creationId xmlns:a16="http://schemas.microsoft.com/office/drawing/2014/main" id="{8216ED55-C492-4877-B9B4-49018FD484CC}"/>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87E66CFE-F084-44F8-AE37-ADDA6D3419C4}"/>
              </a:ext>
            </a:extLst>
          </p:cNvPr>
          <p:cNvSpPr>
            <a:spLocks noGrp="1"/>
          </p:cNvSpPr>
          <p:nvPr>
            <p:ph type="sldNum" sz="quarter" idx="12"/>
          </p:nvPr>
        </p:nvSpPr>
        <p:spPr/>
        <p:txBody>
          <a:bodyPr/>
          <a:lstStyle>
            <a:lvl1pPr>
              <a:defRPr/>
            </a:lvl1pPr>
          </a:lstStyle>
          <a:p>
            <a:fld id="{2A28309C-C44B-406A-A92D-6B86E089185E}" type="slidenum">
              <a:rPr lang="en-US" altLang="en-US"/>
              <a:pPr/>
              <a:t>‹#›</a:t>
            </a:fld>
            <a:endParaRPr lang="en-US" altLang="en-US"/>
          </a:p>
        </p:txBody>
      </p:sp>
    </p:spTree>
    <p:extLst>
      <p:ext uri="{BB962C8B-B14F-4D97-AF65-F5344CB8AC3E}">
        <p14:creationId xmlns:p14="http://schemas.microsoft.com/office/powerpoint/2010/main" val="334039798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EC1AB9-8118-44C6-97CA-7896B51E6E21}"/>
              </a:ext>
            </a:extLst>
          </p:cNvPr>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9AA1FB80-60DF-4D5A-9F2C-4861CBABAEF7}"/>
              </a:ext>
            </a:extLst>
          </p:cNvPr>
          <p:cNvSpPr>
            <a:spLocks noGrp="1"/>
          </p:cNvSpPr>
          <p:nvPr>
            <p:ph type="dt" sz="half" idx="10"/>
          </p:nvPr>
        </p:nvSpPr>
        <p:spPr/>
        <p:txBody>
          <a:bodyPr/>
          <a:lstStyle>
            <a:lvl1pPr>
              <a:defRPr/>
            </a:lvl1pPr>
          </a:lstStyle>
          <a:p>
            <a:pPr>
              <a:defRPr/>
            </a:pPr>
            <a:endParaRPr lang="en-US"/>
          </a:p>
        </p:txBody>
      </p:sp>
      <p:sp>
        <p:nvSpPr>
          <p:cNvPr id="4" name="Footer Placeholder 4">
            <a:extLst>
              <a:ext uri="{FF2B5EF4-FFF2-40B4-BE49-F238E27FC236}">
                <a16:creationId xmlns:a16="http://schemas.microsoft.com/office/drawing/2014/main" id="{87A2780A-417A-4201-B6E3-3F37957033D5}"/>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C81CB577-6215-4CDC-97D6-A79DE41D6E95}"/>
              </a:ext>
            </a:extLst>
          </p:cNvPr>
          <p:cNvSpPr>
            <a:spLocks noGrp="1"/>
          </p:cNvSpPr>
          <p:nvPr>
            <p:ph type="sldNum" sz="quarter" idx="12"/>
          </p:nvPr>
        </p:nvSpPr>
        <p:spPr/>
        <p:txBody>
          <a:bodyPr/>
          <a:lstStyle>
            <a:lvl1pPr>
              <a:defRPr/>
            </a:lvl1pPr>
          </a:lstStyle>
          <a:p>
            <a:fld id="{F6663D55-0362-4B3C-9386-5F6631DC422A}" type="slidenum">
              <a:rPr lang="en-US" altLang="en-US"/>
              <a:pPr/>
              <a:t>‹#›</a:t>
            </a:fld>
            <a:endParaRPr lang="en-US" altLang="en-US"/>
          </a:p>
        </p:txBody>
      </p:sp>
    </p:spTree>
    <p:extLst>
      <p:ext uri="{BB962C8B-B14F-4D97-AF65-F5344CB8AC3E}">
        <p14:creationId xmlns:p14="http://schemas.microsoft.com/office/powerpoint/2010/main" val="2245804093"/>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70425AF9-6600-4B86-ACDC-57271AD4AB32}"/>
              </a:ext>
            </a:extLst>
          </p:cNvPr>
          <p:cNvSpPr>
            <a:spLocks noGrp="1"/>
          </p:cNvSpPr>
          <p:nvPr>
            <p:ph type="dt" sz="half" idx="10"/>
          </p:nvPr>
        </p:nvSpPr>
        <p:spPr/>
        <p:txBody>
          <a:bodyPr/>
          <a:lstStyle>
            <a:lvl1pPr>
              <a:defRPr/>
            </a:lvl1pPr>
          </a:lstStyle>
          <a:p>
            <a:pPr>
              <a:defRPr/>
            </a:pPr>
            <a:endParaRPr lang="en-US"/>
          </a:p>
        </p:txBody>
      </p:sp>
      <p:sp>
        <p:nvSpPr>
          <p:cNvPr id="3" name="Footer Placeholder 4">
            <a:extLst>
              <a:ext uri="{FF2B5EF4-FFF2-40B4-BE49-F238E27FC236}">
                <a16:creationId xmlns:a16="http://schemas.microsoft.com/office/drawing/2014/main" id="{A1423D82-4D22-4839-AAC8-B11C24B40DD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5D8DA574-7D55-4D56-BD8E-6686D99E89DB}"/>
              </a:ext>
            </a:extLst>
          </p:cNvPr>
          <p:cNvSpPr>
            <a:spLocks noGrp="1"/>
          </p:cNvSpPr>
          <p:nvPr>
            <p:ph type="sldNum" sz="quarter" idx="12"/>
          </p:nvPr>
        </p:nvSpPr>
        <p:spPr/>
        <p:txBody>
          <a:bodyPr/>
          <a:lstStyle>
            <a:lvl1pPr>
              <a:defRPr/>
            </a:lvl1pPr>
          </a:lstStyle>
          <a:p>
            <a:fld id="{DACFC5FD-85BA-41AE-BE83-9F16DD0E1A58}" type="slidenum">
              <a:rPr lang="en-US" altLang="en-US"/>
              <a:pPr/>
              <a:t>‹#›</a:t>
            </a:fld>
            <a:endParaRPr lang="en-US" altLang="en-US"/>
          </a:p>
        </p:txBody>
      </p:sp>
    </p:spTree>
    <p:extLst>
      <p:ext uri="{BB962C8B-B14F-4D97-AF65-F5344CB8AC3E}">
        <p14:creationId xmlns:p14="http://schemas.microsoft.com/office/powerpoint/2010/main" val="4161368291"/>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03F2CC-8CF7-4950-AE52-AFF3E9B54324}"/>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a16="http://schemas.microsoft.com/office/drawing/2014/main" id="{070D8E57-2FC8-4FCD-978B-818AF6116A91}"/>
              </a:ext>
            </a:extLst>
          </p:cNvPr>
          <p:cNvSpPr>
            <a:spLocks noGrp="1"/>
          </p:cNvSpPr>
          <p:nvPr>
            <p:ph idx="1"/>
          </p:nvPr>
        </p:nvSpPr>
        <p:spPr>
          <a:xfrm>
            <a:off x="5183188" y="987427"/>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8CDECF3-8A89-4D18-AAE3-3546A33CABB1}"/>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a16="http://schemas.microsoft.com/office/drawing/2014/main" id="{DAEF4C7E-F324-4546-900E-853F6E5E9543}"/>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id="{BB4EFE10-257C-4231-B0B2-46559409BBC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DAAA1790-6DCF-473A-93B9-F703E03F742E}"/>
              </a:ext>
            </a:extLst>
          </p:cNvPr>
          <p:cNvSpPr>
            <a:spLocks noGrp="1"/>
          </p:cNvSpPr>
          <p:nvPr>
            <p:ph type="sldNum" sz="quarter" idx="12"/>
          </p:nvPr>
        </p:nvSpPr>
        <p:spPr/>
        <p:txBody>
          <a:bodyPr/>
          <a:lstStyle>
            <a:lvl1pPr>
              <a:defRPr/>
            </a:lvl1pPr>
          </a:lstStyle>
          <a:p>
            <a:fld id="{92B7703C-6227-4143-9E0E-3D020516F094}" type="slidenum">
              <a:rPr lang="en-US" altLang="en-US"/>
              <a:pPr/>
              <a:t>‹#›</a:t>
            </a:fld>
            <a:endParaRPr lang="en-US" altLang="en-US"/>
          </a:p>
        </p:txBody>
      </p:sp>
    </p:spTree>
    <p:extLst>
      <p:ext uri="{BB962C8B-B14F-4D97-AF65-F5344CB8AC3E}">
        <p14:creationId xmlns:p14="http://schemas.microsoft.com/office/powerpoint/2010/main" val="65286738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C9BC52-3EE9-4052-9313-D4F7B206C8AF}"/>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a16="http://schemas.microsoft.com/office/drawing/2014/main" id="{1B7E20EE-B0CD-45B1-8908-2AF5EEBC2F6B}"/>
              </a:ext>
            </a:extLst>
          </p:cNvPr>
          <p:cNvSpPr>
            <a:spLocks noGrp="1"/>
          </p:cNvSpPr>
          <p:nvPr>
            <p:ph type="pic" idx="1"/>
          </p:nvPr>
        </p:nvSpPr>
        <p:spPr>
          <a:xfrm>
            <a:off x="5183188" y="987427"/>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US" noProof="0"/>
          </a:p>
        </p:txBody>
      </p:sp>
      <p:sp>
        <p:nvSpPr>
          <p:cNvPr id="4" name="Text Placeholder 3">
            <a:extLst>
              <a:ext uri="{FF2B5EF4-FFF2-40B4-BE49-F238E27FC236}">
                <a16:creationId xmlns:a16="http://schemas.microsoft.com/office/drawing/2014/main" id="{5807AB9C-DBF4-4839-AA72-B5DEFCFC6C62}"/>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a16="http://schemas.microsoft.com/office/drawing/2014/main" id="{95457F93-81F7-4224-8FDC-A7D88BE6C801}"/>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id="{968A4201-4140-4D5F-8DD6-4068F376388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1CAE8F12-94A2-49AD-A916-5B5CD78F5E2E}"/>
              </a:ext>
            </a:extLst>
          </p:cNvPr>
          <p:cNvSpPr>
            <a:spLocks noGrp="1"/>
          </p:cNvSpPr>
          <p:nvPr>
            <p:ph type="sldNum" sz="quarter" idx="12"/>
          </p:nvPr>
        </p:nvSpPr>
        <p:spPr/>
        <p:txBody>
          <a:bodyPr/>
          <a:lstStyle>
            <a:lvl1pPr>
              <a:defRPr/>
            </a:lvl1pPr>
          </a:lstStyle>
          <a:p>
            <a:fld id="{A7297E65-9A3E-4B32-9A6F-78A8487B4D08}" type="slidenum">
              <a:rPr lang="en-US" altLang="en-US"/>
              <a:pPr/>
              <a:t>‹#›</a:t>
            </a:fld>
            <a:endParaRPr lang="en-US" altLang="en-US"/>
          </a:p>
        </p:txBody>
      </p:sp>
    </p:spTree>
    <p:extLst>
      <p:ext uri="{BB962C8B-B14F-4D97-AF65-F5344CB8AC3E}">
        <p14:creationId xmlns:p14="http://schemas.microsoft.com/office/powerpoint/2010/main" val="53706502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E0D0A1-DD5C-4FF9-BA63-443BF42037B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8A2E5836-D5B3-4F51-B6E9-38F380EC37A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4532205-F1DD-4825-A1B9-0A09C49AA780}"/>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id="{27E066BD-AB6E-432D-AAB6-1C370412FD58}"/>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B49AE59F-BF29-4BA3-9310-A7AFBDE04265}"/>
              </a:ext>
            </a:extLst>
          </p:cNvPr>
          <p:cNvSpPr>
            <a:spLocks noGrp="1"/>
          </p:cNvSpPr>
          <p:nvPr>
            <p:ph type="sldNum" sz="quarter" idx="12"/>
          </p:nvPr>
        </p:nvSpPr>
        <p:spPr/>
        <p:txBody>
          <a:bodyPr/>
          <a:lstStyle>
            <a:lvl1pPr>
              <a:defRPr/>
            </a:lvl1pPr>
          </a:lstStyle>
          <a:p>
            <a:fld id="{B397A1F5-8AF2-4D0C-98C5-E00CE3A07EEE}" type="slidenum">
              <a:rPr lang="en-US" altLang="en-US"/>
              <a:pPr/>
              <a:t>‹#›</a:t>
            </a:fld>
            <a:endParaRPr lang="en-US" altLang="en-US"/>
          </a:p>
        </p:txBody>
      </p:sp>
    </p:spTree>
    <p:extLst>
      <p:ext uri="{BB962C8B-B14F-4D97-AF65-F5344CB8AC3E}">
        <p14:creationId xmlns:p14="http://schemas.microsoft.com/office/powerpoint/2010/main" val="82140218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34596A0-7745-423A-884F-8C89875C00C3}"/>
              </a:ext>
            </a:extLst>
          </p:cNvPr>
          <p:cNvSpPr>
            <a:spLocks noGrp="1"/>
          </p:cNvSpPr>
          <p:nvPr>
            <p:ph type="title" orient="vert"/>
          </p:nvPr>
        </p:nvSpPr>
        <p:spPr>
          <a:xfrm>
            <a:off x="8724901"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1084F3AF-5ED1-4471-9A99-1F12794A612B}"/>
              </a:ext>
            </a:extLst>
          </p:cNvPr>
          <p:cNvSpPr>
            <a:spLocks noGrp="1"/>
          </p:cNvSpPr>
          <p:nvPr>
            <p:ph type="body" orient="vert" idx="1"/>
          </p:nvPr>
        </p:nvSpPr>
        <p:spPr>
          <a:xfrm>
            <a:off x="838201"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DA07B52-DB92-4D9B-BBE2-A949A64E2542}"/>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id="{EABC6133-BCC0-4F3D-85ED-84C7B4F16665}"/>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50E290D2-38BB-452F-B113-E724E2562A1F}"/>
              </a:ext>
            </a:extLst>
          </p:cNvPr>
          <p:cNvSpPr>
            <a:spLocks noGrp="1"/>
          </p:cNvSpPr>
          <p:nvPr>
            <p:ph type="sldNum" sz="quarter" idx="12"/>
          </p:nvPr>
        </p:nvSpPr>
        <p:spPr/>
        <p:txBody>
          <a:bodyPr/>
          <a:lstStyle>
            <a:lvl1pPr>
              <a:defRPr/>
            </a:lvl1pPr>
          </a:lstStyle>
          <a:p>
            <a:fld id="{045B9672-CF81-4D0A-9661-EDBD9B65E2C9}" type="slidenum">
              <a:rPr lang="en-US" altLang="en-US"/>
              <a:pPr/>
              <a:t>‹#›</a:t>
            </a:fld>
            <a:endParaRPr lang="en-US" altLang="en-US"/>
          </a:p>
        </p:txBody>
      </p:sp>
    </p:spTree>
    <p:extLst>
      <p:ext uri="{BB962C8B-B14F-4D97-AF65-F5344CB8AC3E}">
        <p14:creationId xmlns:p14="http://schemas.microsoft.com/office/powerpoint/2010/main" val="350901106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919405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63862478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51287193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43216025"/>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4990225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412410960"/>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5962353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94863636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1023471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8857974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798236269"/>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5191070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93015178"/>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46147274"/>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26908580"/>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6396036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0057993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4445213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965779317"/>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88802322"/>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34515721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2755861102"/>
      </p:ext>
    </p:extLst>
  </p:cSld>
  <p:clrMapOvr>
    <a:masterClrMapping/>
  </p:clrMapOvr>
  <p:transition>
    <p:wedge/>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grpSp>
    </p:spTree>
    <p:extLst>
      <p:ext uri="{BB962C8B-B14F-4D97-AF65-F5344CB8AC3E}">
        <p14:creationId xmlns:p14="http://schemas.microsoft.com/office/powerpoint/2010/main" val="841240491"/>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71266077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4657443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6436061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339818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539895"/>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09943109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527798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48166558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79927246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93244483"/>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898920420"/>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543303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641330884"/>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86487625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1027517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7552105"/>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1013801"/>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419383766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411536900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30539059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19749409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656167057"/>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a:extLst>
              <a:ext uri="{FF2B5EF4-FFF2-40B4-BE49-F238E27FC236}">
                <a16:creationId xmlns:a16="http://schemas.microsoft.com/office/drawing/2014/main" id="{81CBDAD3-EA84-4644-AF1D-246E8CA9F552}"/>
              </a:ext>
            </a:extLst>
          </p:cNvPr>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425192284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a:extLst>
              <a:ext uri="{FF2B5EF4-FFF2-40B4-BE49-F238E27FC236}">
                <a16:creationId xmlns:a16="http://schemas.microsoft.com/office/drawing/2014/main" id="{420F5B69-81BC-4D6B-A93C-CCE310F64326}"/>
              </a:ext>
            </a:extLst>
          </p:cNvPr>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4181763898"/>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865D10E-7F6A-4E39-96B6-9100E133E9DA}"/>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59681573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C3C88AA-E140-4C76-92C5-EAA4942309AD}"/>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283513200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D12D163E-CAC5-4172-BA01-4CB1A1C06E73}"/>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854943159"/>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276367B2-960B-4325-BA9E-318B814503E1}"/>
              </a:ext>
            </a:extLst>
          </p:cNvPr>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170725921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998248874"/>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205378377"/>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a:extLst>
              <a:ext uri="{FF2B5EF4-FFF2-40B4-BE49-F238E27FC236}">
                <a16:creationId xmlns:a16="http://schemas.microsoft.com/office/drawing/2014/main" id="{C08D023E-F3FF-48BC-A5E4-B5BFBB1658B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24221171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a:extLst>
              <a:ext uri="{FF2B5EF4-FFF2-40B4-BE49-F238E27FC236}">
                <a16:creationId xmlns:a16="http://schemas.microsoft.com/office/drawing/2014/main" id="{51BC64B1-D155-451E-9BD5-323371F623B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805667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a:extLst>
              <a:ext uri="{FF2B5EF4-FFF2-40B4-BE49-F238E27FC236}">
                <a16:creationId xmlns:a16="http://schemas.microsoft.com/office/drawing/2014/main" id="{CB2D710E-DCBE-4596-B173-AF84F21103E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1916338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4599996"/>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a:extLst>
              <a:ext uri="{FF2B5EF4-FFF2-40B4-BE49-F238E27FC236}">
                <a16:creationId xmlns:a16="http://schemas.microsoft.com/office/drawing/2014/main" id="{495E3A22-954E-4BFA-AFA7-1961E2386DCF}"/>
              </a:ext>
            </a:extLst>
          </p:cNvPr>
          <p:cNvSpPr txBox="1">
            <a:spLocks noGrp="1"/>
          </p:cNvSpPr>
          <p:nvPr>
            <p:ph type="sldNum" idx="10"/>
          </p:nvPr>
        </p:nvSpPr>
        <p:spPr>
          <a:xfrm>
            <a:off x="101600" y="6332538"/>
            <a:ext cx="731838" cy="525462"/>
          </a:xfrm>
          <a:prstGeom prst="rect">
            <a:avLst/>
          </a:prstGeom>
        </p:spPr>
        <p:txBody>
          <a:bodyPr spcFirstLastPara="1" wrap="square" lIns="91425" tIns="91425" rIns="91425" bIns="91425" anchor="ctr" anchorCtr="0">
            <a:noAutofit/>
          </a:bodyPr>
          <a:lstStyle>
            <a:lvl1pPr lvl="0">
              <a:buNone/>
              <a:defRPr smtClean="0">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a:defRPr/>
            </a:pPr>
            <a:fld id="{47429893-D75F-4ADB-84BC-99D7ED4F7C5A}" type="slidenum">
              <a:rPr lang="en"/>
              <a:pPr>
                <a:defRPr/>
              </a:pPr>
              <a:t>‹#›</a:t>
            </a:fld>
            <a:endParaRPr lang="en"/>
          </a:p>
        </p:txBody>
      </p:sp>
    </p:spTree>
    <p:extLst>
      <p:ext uri="{BB962C8B-B14F-4D97-AF65-F5344CB8AC3E}">
        <p14:creationId xmlns:p14="http://schemas.microsoft.com/office/powerpoint/2010/main" val="105027559"/>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1705507311"/>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778010048"/>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10396906"/>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89838382"/>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77912660"/>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81623527"/>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6351461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2837663"/>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70650658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81025209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3127964660"/>
      </p:ext>
    </p:extLst>
  </p:cSld>
  <p:clrMapOvr>
    <a:masterClrMapping/>
  </p:clrMapOvr>
  <p:transition>
    <p:wedge/>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CEFEBA7B-8725-4B5C-9B3E-FB5EB6E2F6F4}"/>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id="{EB7B2BF7-4D5F-4004-A752-D22423FEBFEC}"/>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id="{9D472591-6423-4E0B-BA52-9BED3EE9E42F}"/>
              </a:ext>
            </a:extLst>
          </p:cNvPr>
          <p:cNvSpPr>
            <a:spLocks noGrp="1" noChangeArrowheads="1"/>
          </p:cNvSpPr>
          <p:nvPr>
            <p:ph type="sldNum" sz="quarter" idx="12"/>
          </p:nvPr>
        </p:nvSpPr>
        <p:spPr>
          <a:ln/>
        </p:spPr>
        <p:txBody>
          <a:bodyPr/>
          <a:lstStyle>
            <a:lvl1pPr>
              <a:defRPr/>
            </a:lvl1pPr>
          </a:lstStyle>
          <a:p>
            <a:fld id="{8859ABBC-23B0-4C97-A3FB-FC1088A5AEB7}" type="slidenum">
              <a:rPr lang="vi-VN" altLang="en-US"/>
              <a:pPr/>
              <a:t>‹#›</a:t>
            </a:fld>
            <a:endParaRPr lang="vi-VN" altLang="en-US"/>
          </a:p>
        </p:txBody>
      </p:sp>
    </p:spTree>
    <p:extLst>
      <p:ext uri="{BB962C8B-B14F-4D97-AF65-F5344CB8AC3E}">
        <p14:creationId xmlns:p14="http://schemas.microsoft.com/office/powerpoint/2010/main" val="1807199564"/>
      </p:ext>
    </p:extLst>
  </p:cSld>
  <p:clrMapOvr>
    <a:masterClrMapping/>
  </p:clrMapOvr>
  <p:transition>
    <p:wedge/>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92B6BE6D-6736-4FB5-BF61-23A32112383A}"/>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id="{8C4B0ADD-2CD5-48B3-B9F2-8CABA87C373D}"/>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id="{8231F44E-B210-481D-8987-32DF5AAEC583}"/>
              </a:ext>
            </a:extLst>
          </p:cNvPr>
          <p:cNvSpPr>
            <a:spLocks noGrp="1" noChangeArrowheads="1"/>
          </p:cNvSpPr>
          <p:nvPr>
            <p:ph type="sldNum" sz="quarter" idx="12"/>
          </p:nvPr>
        </p:nvSpPr>
        <p:spPr>
          <a:ln/>
        </p:spPr>
        <p:txBody>
          <a:bodyPr/>
          <a:lstStyle>
            <a:lvl1pPr>
              <a:defRPr/>
            </a:lvl1pPr>
          </a:lstStyle>
          <a:p>
            <a:fld id="{F907074D-D795-4901-A28F-9BB91A99A311}" type="slidenum">
              <a:rPr lang="vi-VN" altLang="en-US"/>
              <a:pPr/>
              <a:t>‹#›</a:t>
            </a:fld>
            <a:endParaRPr lang="vi-VN" altLang="en-US"/>
          </a:p>
        </p:txBody>
      </p:sp>
    </p:spTree>
    <p:extLst>
      <p:ext uri="{BB962C8B-B14F-4D97-AF65-F5344CB8AC3E}">
        <p14:creationId xmlns:p14="http://schemas.microsoft.com/office/powerpoint/2010/main" val="2951204184"/>
      </p:ext>
    </p:extLst>
  </p:cSld>
  <p:clrMapOvr>
    <a:masterClrMapping/>
  </p:clrMapOvr>
  <p:transition>
    <p:wedge/>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8844207E-6424-4FFB-95C0-36B0CDC787E0}"/>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id="{F2F65C38-77F6-426C-B092-FC7743FFB48C}"/>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id="{FE702B1C-BCBD-42EE-93D7-FD3BF7E74678}"/>
              </a:ext>
            </a:extLst>
          </p:cNvPr>
          <p:cNvSpPr>
            <a:spLocks noGrp="1" noChangeArrowheads="1"/>
          </p:cNvSpPr>
          <p:nvPr>
            <p:ph type="sldNum" sz="quarter" idx="12"/>
          </p:nvPr>
        </p:nvSpPr>
        <p:spPr>
          <a:ln/>
        </p:spPr>
        <p:txBody>
          <a:bodyPr/>
          <a:lstStyle>
            <a:lvl1pPr>
              <a:defRPr/>
            </a:lvl1pPr>
          </a:lstStyle>
          <a:p>
            <a:fld id="{6EB2BA88-DCE5-4003-968B-219F81A4E1AA}" type="slidenum">
              <a:rPr lang="vi-VN" altLang="en-US"/>
              <a:pPr/>
              <a:t>‹#›</a:t>
            </a:fld>
            <a:endParaRPr lang="vi-VN" altLang="en-US"/>
          </a:p>
        </p:txBody>
      </p:sp>
    </p:spTree>
    <p:extLst>
      <p:ext uri="{BB962C8B-B14F-4D97-AF65-F5344CB8AC3E}">
        <p14:creationId xmlns:p14="http://schemas.microsoft.com/office/powerpoint/2010/main" val="217730420"/>
      </p:ext>
    </p:extLst>
  </p:cSld>
  <p:clrMapOvr>
    <a:masterClrMapping/>
  </p:clrMapOvr>
  <p:transition>
    <p:wedge/>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3D99BE6A-1E33-4C21-94EA-739F010AC6E4}"/>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a16="http://schemas.microsoft.com/office/drawing/2014/main" id="{058B461F-F8CA-4DA7-B0FE-A00F1A8601E8}"/>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a16="http://schemas.microsoft.com/office/drawing/2014/main" id="{6126B94A-B96F-4529-BBDD-09216E4EA3F5}"/>
              </a:ext>
            </a:extLst>
          </p:cNvPr>
          <p:cNvSpPr>
            <a:spLocks noGrp="1" noChangeArrowheads="1"/>
          </p:cNvSpPr>
          <p:nvPr>
            <p:ph type="sldNum" sz="quarter" idx="12"/>
          </p:nvPr>
        </p:nvSpPr>
        <p:spPr>
          <a:ln/>
        </p:spPr>
        <p:txBody>
          <a:bodyPr/>
          <a:lstStyle>
            <a:lvl1pPr>
              <a:defRPr/>
            </a:lvl1pPr>
          </a:lstStyle>
          <a:p>
            <a:fld id="{74FB3FD5-0B0F-4D4E-B56C-166669BF9CED}" type="slidenum">
              <a:rPr lang="vi-VN" altLang="en-US"/>
              <a:pPr/>
              <a:t>‹#›</a:t>
            </a:fld>
            <a:endParaRPr lang="vi-VN" altLang="en-US"/>
          </a:p>
        </p:txBody>
      </p:sp>
    </p:spTree>
    <p:extLst>
      <p:ext uri="{BB962C8B-B14F-4D97-AF65-F5344CB8AC3E}">
        <p14:creationId xmlns:p14="http://schemas.microsoft.com/office/powerpoint/2010/main" val="1301727623"/>
      </p:ext>
    </p:extLst>
  </p:cSld>
  <p:clrMapOvr>
    <a:masterClrMapping/>
  </p:clrMapOvr>
  <p:transition>
    <p:wedge/>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C64234F4-A0AC-4A3A-8026-C40174B7B9D1}"/>
              </a:ext>
            </a:extLst>
          </p:cNvPr>
          <p:cNvSpPr>
            <a:spLocks noGrp="1" noChangeArrowheads="1"/>
          </p:cNvSpPr>
          <p:nvPr>
            <p:ph type="dt" sz="half" idx="10"/>
          </p:nvPr>
        </p:nvSpPr>
        <p:spPr>
          <a:ln/>
        </p:spPr>
        <p:txBody>
          <a:bodyPr/>
          <a:lstStyle>
            <a:lvl1pPr>
              <a:defRPr/>
            </a:lvl1pPr>
          </a:lstStyle>
          <a:p>
            <a:pPr>
              <a:defRPr/>
            </a:pPr>
            <a:endParaRPr lang="vi-VN"/>
          </a:p>
        </p:txBody>
      </p:sp>
      <p:sp>
        <p:nvSpPr>
          <p:cNvPr id="8" name="Rectangle 5">
            <a:extLst>
              <a:ext uri="{FF2B5EF4-FFF2-40B4-BE49-F238E27FC236}">
                <a16:creationId xmlns:a16="http://schemas.microsoft.com/office/drawing/2014/main" id="{8ED1901E-6E9D-4EEC-8E3C-79E6002C1F1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9" name="Rectangle 6">
            <a:extLst>
              <a:ext uri="{FF2B5EF4-FFF2-40B4-BE49-F238E27FC236}">
                <a16:creationId xmlns:a16="http://schemas.microsoft.com/office/drawing/2014/main" id="{0B9BEC70-B932-48AD-BF0C-EDB75A484479}"/>
              </a:ext>
            </a:extLst>
          </p:cNvPr>
          <p:cNvSpPr>
            <a:spLocks noGrp="1" noChangeArrowheads="1"/>
          </p:cNvSpPr>
          <p:nvPr>
            <p:ph type="sldNum" sz="quarter" idx="12"/>
          </p:nvPr>
        </p:nvSpPr>
        <p:spPr>
          <a:ln/>
        </p:spPr>
        <p:txBody>
          <a:bodyPr/>
          <a:lstStyle>
            <a:lvl1pPr>
              <a:defRPr/>
            </a:lvl1pPr>
          </a:lstStyle>
          <a:p>
            <a:fld id="{B7C37642-D92D-4B01-971D-B39ABA46E56B}" type="slidenum">
              <a:rPr lang="vi-VN" altLang="en-US"/>
              <a:pPr/>
              <a:t>‹#›</a:t>
            </a:fld>
            <a:endParaRPr lang="vi-VN" altLang="en-US"/>
          </a:p>
        </p:txBody>
      </p:sp>
    </p:spTree>
    <p:extLst>
      <p:ext uri="{BB962C8B-B14F-4D97-AF65-F5344CB8AC3E}">
        <p14:creationId xmlns:p14="http://schemas.microsoft.com/office/powerpoint/2010/main" val="236703716"/>
      </p:ext>
    </p:extLst>
  </p:cSld>
  <p:clrMapOvr>
    <a:masterClrMapping/>
  </p:clrMapOvr>
  <p:transition>
    <p:wedge/>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78A8C90A-C932-49BC-AB41-7BDE91BF6F4C}"/>
              </a:ext>
            </a:extLst>
          </p:cNvPr>
          <p:cNvSpPr>
            <a:spLocks noGrp="1" noChangeArrowheads="1"/>
          </p:cNvSpPr>
          <p:nvPr>
            <p:ph type="dt" sz="half" idx="10"/>
          </p:nvPr>
        </p:nvSpPr>
        <p:spPr>
          <a:ln/>
        </p:spPr>
        <p:txBody>
          <a:bodyPr/>
          <a:lstStyle>
            <a:lvl1pPr>
              <a:defRPr/>
            </a:lvl1pPr>
          </a:lstStyle>
          <a:p>
            <a:pPr>
              <a:defRPr/>
            </a:pPr>
            <a:endParaRPr lang="vi-VN"/>
          </a:p>
        </p:txBody>
      </p:sp>
      <p:sp>
        <p:nvSpPr>
          <p:cNvPr id="4" name="Rectangle 5">
            <a:extLst>
              <a:ext uri="{FF2B5EF4-FFF2-40B4-BE49-F238E27FC236}">
                <a16:creationId xmlns:a16="http://schemas.microsoft.com/office/drawing/2014/main" id="{2BD274BE-1003-4309-A46B-162B45922682}"/>
              </a:ext>
            </a:extLst>
          </p:cNvPr>
          <p:cNvSpPr>
            <a:spLocks noGrp="1" noChangeArrowheads="1"/>
          </p:cNvSpPr>
          <p:nvPr>
            <p:ph type="ftr" sz="quarter" idx="11"/>
          </p:nvPr>
        </p:nvSpPr>
        <p:spPr>
          <a:ln/>
        </p:spPr>
        <p:txBody>
          <a:bodyPr/>
          <a:lstStyle>
            <a:lvl1pPr>
              <a:defRPr/>
            </a:lvl1pPr>
          </a:lstStyle>
          <a:p>
            <a:pPr>
              <a:defRPr/>
            </a:pPr>
            <a:endParaRPr lang="vi-VN"/>
          </a:p>
        </p:txBody>
      </p:sp>
      <p:sp>
        <p:nvSpPr>
          <p:cNvPr id="5" name="Rectangle 6">
            <a:extLst>
              <a:ext uri="{FF2B5EF4-FFF2-40B4-BE49-F238E27FC236}">
                <a16:creationId xmlns:a16="http://schemas.microsoft.com/office/drawing/2014/main" id="{6E9E62AC-8C7A-45F6-86B3-47FC60F4476A}"/>
              </a:ext>
            </a:extLst>
          </p:cNvPr>
          <p:cNvSpPr>
            <a:spLocks noGrp="1" noChangeArrowheads="1"/>
          </p:cNvSpPr>
          <p:nvPr>
            <p:ph type="sldNum" sz="quarter" idx="12"/>
          </p:nvPr>
        </p:nvSpPr>
        <p:spPr>
          <a:ln/>
        </p:spPr>
        <p:txBody>
          <a:bodyPr/>
          <a:lstStyle>
            <a:lvl1pPr>
              <a:defRPr/>
            </a:lvl1pPr>
          </a:lstStyle>
          <a:p>
            <a:fld id="{BB85B4B2-4A8E-41CE-97D8-73BC00750D21}" type="slidenum">
              <a:rPr lang="vi-VN" altLang="en-US"/>
              <a:pPr/>
              <a:t>‹#›</a:t>
            </a:fld>
            <a:endParaRPr lang="vi-VN" altLang="en-US"/>
          </a:p>
        </p:txBody>
      </p:sp>
    </p:spTree>
    <p:extLst>
      <p:ext uri="{BB962C8B-B14F-4D97-AF65-F5344CB8AC3E}">
        <p14:creationId xmlns:p14="http://schemas.microsoft.com/office/powerpoint/2010/main" val="3819299963"/>
      </p:ext>
    </p:extLst>
  </p:cSld>
  <p:clrMapOvr>
    <a:masterClrMapping/>
  </p:clrMapOvr>
  <p:transition>
    <p:wedge/>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0CFE12F0-3CA9-48A7-8EF5-FE34D618C172}"/>
              </a:ext>
            </a:extLst>
          </p:cNvPr>
          <p:cNvSpPr>
            <a:spLocks noGrp="1" noChangeArrowheads="1"/>
          </p:cNvSpPr>
          <p:nvPr>
            <p:ph type="dt" sz="half" idx="10"/>
          </p:nvPr>
        </p:nvSpPr>
        <p:spPr>
          <a:ln/>
        </p:spPr>
        <p:txBody>
          <a:bodyPr/>
          <a:lstStyle>
            <a:lvl1pPr>
              <a:defRPr/>
            </a:lvl1pPr>
          </a:lstStyle>
          <a:p>
            <a:pPr>
              <a:defRPr/>
            </a:pPr>
            <a:endParaRPr lang="vi-VN"/>
          </a:p>
        </p:txBody>
      </p:sp>
      <p:sp>
        <p:nvSpPr>
          <p:cNvPr id="3" name="Rectangle 5">
            <a:extLst>
              <a:ext uri="{FF2B5EF4-FFF2-40B4-BE49-F238E27FC236}">
                <a16:creationId xmlns:a16="http://schemas.microsoft.com/office/drawing/2014/main" id="{27781266-D33B-4044-8E8B-04C2FEACCE6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4" name="Rectangle 6">
            <a:extLst>
              <a:ext uri="{FF2B5EF4-FFF2-40B4-BE49-F238E27FC236}">
                <a16:creationId xmlns:a16="http://schemas.microsoft.com/office/drawing/2014/main" id="{C82F023E-5402-4CFF-B8B3-AAEDC611EC10}"/>
              </a:ext>
            </a:extLst>
          </p:cNvPr>
          <p:cNvSpPr>
            <a:spLocks noGrp="1" noChangeArrowheads="1"/>
          </p:cNvSpPr>
          <p:nvPr>
            <p:ph type="sldNum" sz="quarter" idx="12"/>
          </p:nvPr>
        </p:nvSpPr>
        <p:spPr>
          <a:ln/>
        </p:spPr>
        <p:txBody>
          <a:bodyPr/>
          <a:lstStyle>
            <a:lvl1pPr>
              <a:defRPr/>
            </a:lvl1pPr>
          </a:lstStyle>
          <a:p>
            <a:fld id="{9424CE57-B770-4B6B-BF4C-2FF936670CF0}" type="slidenum">
              <a:rPr lang="vi-VN" altLang="en-US"/>
              <a:pPr/>
              <a:t>‹#›</a:t>
            </a:fld>
            <a:endParaRPr lang="vi-VN" altLang="en-US"/>
          </a:p>
        </p:txBody>
      </p:sp>
    </p:spTree>
    <p:extLst>
      <p:ext uri="{BB962C8B-B14F-4D97-AF65-F5344CB8AC3E}">
        <p14:creationId xmlns:p14="http://schemas.microsoft.com/office/powerpoint/2010/main" val="2375640872"/>
      </p:ext>
    </p:extLst>
  </p:cSld>
  <p:clrMapOvr>
    <a:masterClrMapping/>
  </p:clrMapOvr>
  <p:transition>
    <p:wedge/>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BC34216E-4FB8-486A-9AC4-634B938E44C1}"/>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a16="http://schemas.microsoft.com/office/drawing/2014/main" id="{0A7F7474-A040-492A-A4AB-A43B6563D2B8}"/>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a16="http://schemas.microsoft.com/office/drawing/2014/main" id="{809BC208-8024-4ADD-A416-53D7F13A94ED}"/>
              </a:ext>
            </a:extLst>
          </p:cNvPr>
          <p:cNvSpPr>
            <a:spLocks noGrp="1" noChangeArrowheads="1"/>
          </p:cNvSpPr>
          <p:nvPr>
            <p:ph type="sldNum" sz="quarter" idx="12"/>
          </p:nvPr>
        </p:nvSpPr>
        <p:spPr>
          <a:ln/>
        </p:spPr>
        <p:txBody>
          <a:bodyPr/>
          <a:lstStyle>
            <a:lvl1pPr>
              <a:defRPr/>
            </a:lvl1pPr>
          </a:lstStyle>
          <a:p>
            <a:fld id="{A873DA20-C46D-4F92-8351-F7EBC15CA6F8}" type="slidenum">
              <a:rPr lang="vi-VN" altLang="en-US"/>
              <a:pPr/>
              <a:t>‹#›</a:t>
            </a:fld>
            <a:endParaRPr lang="vi-VN" altLang="en-US"/>
          </a:p>
        </p:txBody>
      </p:sp>
    </p:spTree>
    <p:extLst>
      <p:ext uri="{BB962C8B-B14F-4D97-AF65-F5344CB8AC3E}">
        <p14:creationId xmlns:p14="http://schemas.microsoft.com/office/powerpoint/2010/main" val="1812122680"/>
      </p:ext>
    </p:extLst>
  </p:cSld>
  <p:clrMapOvr>
    <a:masterClrMapping/>
  </p:clrMapOvr>
  <p:transition>
    <p:wedge/>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86BCAF38-1750-4404-AA40-E9713C2C8873}"/>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a16="http://schemas.microsoft.com/office/drawing/2014/main" id="{A667C0D4-334A-42C3-B139-20375E374C26}"/>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a16="http://schemas.microsoft.com/office/drawing/2014/main" id="{733F17B8-322A-4A63-896A-805F2434A4D5}"/>
              </a:ext>
            </a:extLst>
          </p:cNvPr>
          <p:cNvSpPr>
            <a:spLocks noGrp="1" noChangeArrowheads="1"/>
          </p:cNvSpPr>
          <p:nvPr>
            <p:ph type="sldNum" sz="quarter" idx="12"/>
          </p:nvPr>
        </p:nvSpPr>
        <p:spPr>
          <a:ln/>
        </p:spPr>
        <p:txBody>
          <a:bodyPr/>
          <a:lstStyle>
            <a:lvl1pPr>
              <a:defRPr/>
            </a:lvl1pPr>
          </a:lstStyle>
          <a:p>
            <a:fld id="{329184C5-AD0A-49E3-B4D0-991DACA6276A}" type="slidenum">
              <a:rPr lang="vi-VN" altLang="en-US"/>
              <a:pPr/>
              <a:t>‹#›</a:t>
            </a:fld>
            <a:endParaRPr lang="vi-VN" altLang="en-US"/>
          </a:p>
        </p:txBody>
      </p:sp>
    </p:spTree>
    <p:extLst>
      <p:ext uri="{BB962C8B-B14F-4D97-AF65-F5344CB8AC3E}">
        <p14:creationId xmlns:p14="http://schemas.microsoft.com/office/powerpoint/2010/main" val="711780633"/>
      </p:ext>
    </p:extLst>
  </p:cSld>
  <p:clrMapOvr>
    <a:masterClrMapping/>
  </p:clrMapOvr>
  <p:transition>
    <p:wedge/>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6E9BC26C-859F-4F4C-B234-5A4A1CFD31F9}"/>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id="{E766FD8C-355F-49D0-9785-024A433CEEB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id="{A61A84F4-5548-4D12-9DD3-290921BD5F0F}"/>
              </a:ext>
            </a:extLst>
          </p:cNvPr>
          <p:cNvSpPr>
            <a:spLocks noGrp="1" noChangeArrowheads="1"/>
          </p:cNvSpPr>
          <p:nvPr>
            <p:ph type="sldNum" sz="quarter" idx="12"/>
          </p:nvPr>
        </p:nvSpPr>
        <p:spPr>
          <a:ln/>
        </p:spPr>
        <p:txBody>
          <a:bodyPr/>
          <a:lstStyle>
            <a:lvl1pPr>
              <a:defRPr/>
            </a:lvl1pPr>
          </a:lstStyle>
          <a:p>
            <a:fld id="{B5252F44-E361-4CB2-B3B6-4ABAD5ECB64D}" type="slidenum">
              <a:rPr lang="vi-VN" altLang="en-US"/>
              <a:pPr/>
              <a:t>‹#›</a:t>
            </a:fld>
            <a:endParaRPr lang="vi-VN" altLang="en-US"/>
          </a:p>
        </p:txBody>
      </p:sp>
    </p:spTree>
    <p:extLst>
      <p:ext uri="{BB962C8B-B14F-4D97-AF65-F5344CB8AC3E}">
        <p14:creationId xmlns:p14="http://schemas.microsoft.com/office/powerpoint/2010/main" val="1062208717"/>
      </p:ext>
    </p:extLst>
  </p:cSld>
  <p:clrMapOvr>
    <a:masterClrMapping/>
  </p:clrMapOvr>
  <p:transition>
    <p:wedge/>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B6CF8AA1-1762-4F26-8005-DC261ED15F54}"/>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id="{9BAF67B4-8B26-4F37-8B55-7699549E51E5}"/>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id="{83057D12-D40A-45EC-AF3D-3C834F3C74D1}"/>
              </a:ext>
            </a:extLst>
          </p:cNvPr>
          <p:cNvSpPr>
            <a:spLocks noGrp="1" noChangeArrowheads="1"/>
          </p:cNvSpPr>
          <p:nvPr>
            <p:ph type="sldNum" sz="quarter" idx="12"/>
          </p:nvPr>
        </p:nvSpPr>
        <p:spPr>
          <a:ln/>
        </p:spPr>
        <p:txBody>
          <a:bodyPr/>
          <a:lstStyle>
            <a:lvl1pPr>
              <a:defRPr/>
            </a:lvl1pPr>
          </a:lstStyle>
          <a:p>
            <a:fld id="{85E2131F-9463-4834-8DA8-9375AB7FE558}" type="slidenum">
              <a:rPr lang="vi-VN" altLang="en-US"/>
              <a:pPr/>
              <a:t>‹#›</a:t>
            </a:fld>
            <a:endParaRPr lang="vi-VN" altLang="en-US"/>
          </a:p>
        </p:txBody>
      </p:sp>
    </p:spTree>
    <p:extLst>
      <p:ext uri="{BB962C8B-B14F-4D97-AF65-F5344CB8AC3E}">
        <p14:creationId xmlns:p14="http://schemas.microsoft.com/office/powerpoint/2010/main" val="2654448450"/>
      </p:ext>
    </p:extLst>
  </p:cSld>
  <p:clrMapOvr>
    <a:masterClrMapping/>
  </p:clrMapOvr>
  <p:transition>
    <p:wedge/>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AutoShape 200"/>
          <p:cNvSpPr>
            <a:spLocks noChangeArrowheads="1"/>
          </p:cNvSpPr>
          <p:nvPr/>
        </p:nvSpPr>
        <p:spPr bwMode="gray">
          <a:xfrm>
            <a:off x="118534" y="69851"/>
            <a:ext cx="11993033" cy="6729413"/>
          </a:xfrm>
          <a:prstGeom prst="roundRect">
            <a:avLst>
              <a:gd name="adj" fmla="val 4245"/>
            </a:avLst>
          </a:prstGeom>
          <a:solidFill>
            <a:schemeClr val="accent1"/>
          </a:solidFill>
          <a:ln>
            <a:noFill/>
          </a:ln>
          <a:effectLst/>
          <a:extLst>
            <a:ext uri="{91240B29-F687-4F45-9708-019B960494DF}">
              <a14:hiddenLine xmlns:a14="http://schemas.microsoft.com/office/drawing/2010/main" w="9525">
                <a:solidFill>
                  <a:srgbClr val="CCCC99"/>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sz="1800">
              <a:solidFill>
                <a:srgbClr val="1F5281"/>
              </a:solidFill>
            </a:endParaRPr>
          </a:p>
        </p:txBody>
      </p:sp>
      <p:grpSp>
        <p:nvGrpSpPr>
          <p:cNvPr id="5" name="Group 201"/>
          <p:cNvGrpSpPr>
            <a:grpSpLocks/>
          </p:cNvGrpSpPr>
          <p:nvPr/>
        </p:nvGrpSpPr>
        <p:grpSpPr bwMode="auto">
          <a:xfrm>
            <a:off x="334434" y="260351"/>
            <a:ext cx="11523133" cy="4824413"/>
            <a:chOff x="158" y="164"/>
            <a:chExt cx="5444" cy="3039"/>
          </a:xfrm>
        </p:grpSpPr>
        <p:sp>
          <p:nvSpPr>
            <p:cNvPr id="6" name="AutoShape 202"/>
            <p:cNvSpPr>
              <a:spLocks noChangeArrowheads="1"/>
            </p:cNvSpPr>
            <p:nvPr userDrawn="1"/>
          </p:nvSpPr>
          <p:spPr bwMode="gray">
            <a:xfrm>
              <a:off x="158" y="164"/>
              <a:ext cx="5444" cy="2991"/>
            </a:xfrm>
            <a:prstGeom prst="roundRect">
              <a:avLst>
                <a:gd name="adj" fmla="val 3912"/>
              </a:avLst>
            </a:prstGeom>
            <a:solidFill>
              <a:schemeClr val="bg1"/>
            </a:solidFill>
            <a:ln>
              <a:noFill/>
            </a:ln>
            <a:effectLst/>
            <a:extLst>
              <a:ext uri="{91240B29-F687-4F45-9708-019B960494DF}">
                <a14:hiddenLine xmlns:a14="http://schemas.microsoft.com/office/drawing/2010/main" w="9525">
                  <a:solidFill>
                    <a:srgbClr val="CCCC99"/>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sz="1800">
                <a:solidFill>
                  <a:srgbClr val="1F5281"/>
                </a:solidFill>
              </a:endParaRPr>
            </a:p>
          </p:txBody>
        </p:sp>
        <p:sp>
          <p:nvSpPr>
            <p:cNvPr id="7" name="Freeform 203"/>
            <p:cNvSpPr>
              <a:spLocks/>
            </p:cNvSpPr>
            <p:nvPr userDrawn="1"/>
          </p:nvSpPr>
          <p:spPr bwMode="gray">
            <a:xfrm>
              <a:off x="2567" y="1337"/>
              <a:ext cx="36" cy="185"/>
            </a:xfrm>
            <a:custGeom>
              <a:avLst/>
              <a:gdLst>
                <a:gd name="T0" fmla="*/ 0 w 35"/>
                <a:gd name="T1" fmla="*/ 165 h 172"/>
                <a:gd name="T2" fmla="*/ 7 w 35"/>
                <a:gd name="T3" fmla="*/ 172 h 172"/>
                <a:gd name="T4" fmla="*/ 14 w 35"/>
                <a:gd name="T5" fmla="*/ 158 h 172"/>
                <a:gd name="T6" fmla="*/ 25 w 35"/>
                <a:gd name="T7" fmla="*/ 169 h 172"/>
                <a:gd name="T8" fmla="*/ 25 w 35"/>
                <a:gd name="T9" fmla="*/ 165 h 172"/>
                <a:gd name="T10" fmla="*/ 25 w 35"/>
                <a:gd name="T11" fmla="*/ 162 h 172"/>
                <a:gd name="T12" fmla="*/ 25 w 35"/>
                <a:gd name="T13" fmla="*/ 155 h 172"/>
                <a:gd name="T14" fmla="*/ 21 w 35"/>
                <a:gd name="T15" fmla="*/ 144 h 172"/>
                <a:gd name="T16" fmla="*/ 21 w 35"/>
                <a:gd name="T17" fmla="*/ 141 h 172"/>
                <a:gd name="T18" fmla="*/ 17 w 35"/>
                <a:gd name="T19" fmla="*/ 134 h 172"/>
                <a:gd name="T20" fmla="*/ 17 w 35"/>
                <a:gd name="T21" fmla="*/ 123 h 172"/>
                <a:gd name="T22" fmla="*/ 21 w 35"/>
                <a:gd name="T23" fmla="*/ 116 h 172"/>
                <a:gd name="T24" fmla="*/ 25 w 35"/>
                <a:gd name="T25" fmla="*/ 109 h 172"/>
                <a:gd name="T26" fmla="*/ 32 w 35"/>
                <a:gd name="T27" fmla="*/ 106 h 172"/>
                <a:gd name="T28" fmla="*/ 35 w 35"/>
                <a:gd name="T29" fmla="*/ 98 h 172"/>
                <a:gd name="T30" fmla="*/ 35 w 35"/>
                <a:gd name="T31" fmla="*/ 91 h 172"/>
                <a:gd name="T32" fmla="*/ 35 w 35"/>
                <a:gd name="T33" fmla="*/ 88 h 172"/>
                <a:gd name="T34" fmla="*/ 32 w 35"/>
                <a:gd name="T35" fmla="*/ 84 h 172"/>
                <a:gd name="T36" fmla="*/ 32 w 35"/>
                <a:gd name="T37" fmla="*/ 77 h 172"/>
                <a:gd name="T38" fmla="*/ 32 w 35"/>
                <a:gd name="T39" fmla="*/ 70 h 172"/>
                <a:gd name="T40" fmla="*/ 32 w 35"/>
                <a:gd name="T41" fmla="*/ 63 h 172"/>
                <a:gd name="T42" fmla="*/ 28 w 35"/>
                <a:gd name="T43" fmla="*/ 53 h 172"/>
                <a:gd name="T44" fmla="*/ 28 w 35"/>
                <a:gd name="T45" fmla="*/ 46 h 172"/>
                <a:gd name="T46" fmla="*/ 28 w 35"/>
                <a:gd name="T47" fmla="*/ 39 h 172"/>
                <a:gd name="T48" fmla="*/ 25 w 35"/>
                <a:gd name="T49" fmla="*/ 35 h 172"/>
                <a:gd name="T50" fmla="*/ 25 w 35"/>
                <a:gd name="T51" fmla="*/ 35 h 172"/>
                <a:gd name="T52" fmla="*/ 25 w 35"/>
                <a:gd name="T53" fmla="*/ 28 h 172"/>
                <a:gd name="T54" fmla="*/ 25 w 35"/>
                <a:gd name="T55" fmla="*/ 21 h 172"/>
                <a:gd name="T56" fmla="*/ 25 w 35"/>
                <a:gd name="T57" fmla="*/ 10 h 172"/>
                <a:gd name="T58" fmla="*/ 28 w 35"/>
                <a:gd name="T59" fmla="*/ 7 h 172"/>
                <a:gd name="T60" fmla="*/ 28 w 35"/>
                <a:gd name="T61" fmla="*/ 3 h 172"/>
                <a:gd name="T62" fmla="*/ 25 w 35"/>
                <a:gd name="T63" fmla="*/ 3 h 172"/>
                <a:gd name="T64" fmla="*/ 25 w 35"/>
                <a:gd name="T65" fmla="*/ 0 h 172"/>
                <a:gd name="T66" fmla="*/ 21 w 35"/>
                <a:gd name="T67" fmla="*/ 0 h 172"/>
                <a:gd name="T68" fmla="*/ 17 w 35"/>
                <a:gd name="T69" fmla="*/ 0 h 172"/>
                <a:gd name="T70" fmla="*/ 14 w 35"/>
                <a:gd name="T71" fmla="*/ 3 h 172"/>
                <a:gd name="T72" fmla="*/ 14 w 35"/>
                <a:gd name="T73" fmla="*/ 10 h 172"/>
                <a:gd name="T74" fmla="*/ 10 w 35"/>
                <a:gd name="T75" fmla="*/ 14 h 172"/>
                <a:gd name="T76" fmla="*/ 10 w 35"/>
                <a:gd name="T77" fmla="*/ 21 h 172"/>
                <a:gd name="T78" fmla="*/ 7 w 35"/>
                <a:gd name="T79" fmla="*/ 21 h 172"/>
                <a:gd name="T80" fmla="*/ 3 w 35"/>
                <a:gd name="T81" fmla="*/ 42 h 172"/>
                <a:gd name="T82" fmla="*/ 3 w 35"/>
                <a:gd name="T83" fmla="*/ 42 h 172"/>
                <a:gd name="T84" fmla="*/ 3 w 35"/>
                <a:gd name="T85" fmla="*/ 49 h 172"/>
                <a:gd name="T86" fmla="*/ 7 w 35"/>
                <a:gd name="T87" fmla="*/ 56 h 172"/>
                <a:gd name="T88" fmla="*/ 7 w 35"/>
                <a:gd name="T89" fmla="*/ 60 h 172"/>
                <a:gd name="T90" fmla="*/ 7 w 35"/>
                <a:gd name="T91" fmla="*/ 70 h 172"/>
                <a:gd name="T92" fmla="*/ 7 w 35"/>
                <a:gd name="T93" fmla="*/ 91 h 172"/>
                <a:gd name="T94" fmla="*/ 7 w 35"/>
                <a:gd name="T95" fmla="*/ 113 h 172"/>
                <a:gd name="T96" fmla="*/ 7 w 35"/>
                <a:gd name="T97" fmla="*/ 134 h 172"/>
                <a:gd name="T98" fmla="*/ 7 w 35"/>
                <a:gd name="T99" fmla="*/ 144 h 172"/>
                <a:gd name="T100" fmla="*/ 7 w 35"/>
                <a:gd name="T101" fmla="*/ 148 h 172"/>
                <a:gd name="T102" fmla="*/ 3 w 35"/>
                <a:gd name="T103" fmla="*/ 155 h 172"/>
                <a:gd name="T104" fmla="*/ 3 w 35"/>
                <a:gd name="T105" fmla="*/ 158 h 172"/>
                <a:gd name="T106" fmla="*/ 0 w 35"/>
                <a:gd name="T107" fmla="*/ 165 h 172"/>
                <a:gd name="T108" fmla="*/ 0 w 35"/>
                <a:gd name="T109" fmla="*/ 16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 h="172">
                  <a:moveTo>
                    <a:pt x="0" y="165"/>
                  </a:moveTo>
                  <a:lnTo>
                    <a:pt x="7" y="172"/>
                  </a:lnTo>
                  <a:lnTo>
                    <a:pt x="14" y="158"/>
                  </a:lnTo>
                  <a:lnTo>
                    <a:pt x="25" y="169"/>
                  </a:lnTo>
                  <a:lnTo>
                    <a:pt x="25" y="165"/>
                  </a:lnTo>
                  <a:lnTo>
                    <a:pt x="25" y="162"/>
                  </a:lnTo>
                  <a:lnTo>
                    <a:pt x="25" y="155"/>
                  </a:lnTo>
                  <a:lnTo>
                    <a:pt x="21" y="144"/>
                  </a:lnTo>
                  <a:lnTo>
                    <a:pt x="21" y="141"/>
                  </a:lnTo>
                  <a:lnTo>
                    <a:pt x="17" y="134"/>
                  </a:lnTo>
                  <a:lnTo>
                    <a:pt x="17" y="123"/>
                  </a:lnTo>
                  <a:lnTo>
                    <a:pt x="21" y="116"/>
                  </a:lnTo>
                  <a:lnTo>
                    <a:pt x="25" y="109"/>
                  </a:lnTo>
                  <a:lnTo>
                    <a:pt x="32" y="106"/>
                  </a:lnTo>
                  <a:lnTo>
                    <a:pt x="35" y="98"/>
                  </a:lnTo>
                  <a:lnTo>
                    <a:pt x="35" y="91"/>
                  </a:lnTo>
                  <a:lnTo>
                    <a:pt x="35" y="88"/>
                  </a:lnTo>
                  <a:lnTo>
                    <a:pt x="32" y="84"/>
                  </a:lnTo>
                  <a:lnTo>
                    <a:pt x="32" y="77"/>
                  </a:lnTo>
                  <a:lnTo>
                    <a:pt x="32" y="70"/>
                  </a:lnTo>
                  <a:lnTo>
                    <a:pt x="32" y="63"/>
                  </a:lnTo>
                  <a:lnTo>
                    <a:pt x="28" y="53"/>
                  </a:lnTo>
                  <a:lnTo>
                    <a:pt x="28" y="46"/>
                  </a:lnTo>
                  <a:lnTo>
                    <a:pt x="28" y="39"/>
                  </a:lnTo>
                  <a:lnTo>
                    <a:pt x="25" y="35"/>
                  </a:lnTo>
                  <a:lnTo>
                    <a:pt x="25" y="35"/>
                  </a:lnTo>
                  <a:lnTo>
                    <a:pt x="25" y="28"/>
                  </a:lnTo>
                  <a:lnTo>
                    <a:pt x="25" y="21"/>
                  </a:lnTo>
                  <a:lnTo>
                    <a:pt x="25" y="10"/>
                  </a:lnTo>
                  <a:lnTo>
                    <a:pt x="28" y="7"/>
                  </a:lnTo>
                  <a:lnTo>
                    <a:pt x="28" y="3"/>
                  </a:lnTo>
                  <a:lnTo>
                    <a:pt x="25" y="3"/>
                  </a:lnTo>
                  <a:lnTo>
                    <a:pt x="25" y="0"/>
                  </a:lnTo>
                  <a:lnTo>
                    <a:pt x="21" y="0"/>
                  </a:lnTo>
                  <a:lnTo>
                    <a:pt x="17" y="0"/>
                  </a:lnTo>
                  <a:lnTo>
                    <a:pt x="14" y="3"/>
                  </a:lnTo>
                  <a:lnTo>
                    <a:pt x="14" y="10"/>
                  </a:lnTo>
                  <a:lnTo>
                    <a:pt x="10" y="14"/>
                  </a:lnTo>
                  <a:lnTo>
                    <a:pt x="10" y="21"/>
                  </a:lnTo>
                  <a:lnTo>
                    <a:pt x="7" y="21"/>
                  </a:lnTo>
                  <a:lnTo>
                    <a:pt x="3" y="42"/>
                  </a:lnTo>
                  <a:lnTo>
                    <a:pt x="3" y="42"/>
                  </a:lnTo>
                  <a:lnTo>
                    <a:pt x="3" y="49"/>
                  </a:lnTo>
                  <a:lnTo>
                    <a:pt x="7" y="56"/>
                  </a:lnTo>
                  <a:lnTo>
                    <a:pt x="7" y="60"/>
                  </a:lnTo>
                  <a:lnTo>
                    <a:pt x="7" y="70"/>
                  </a:lnTo>
                  <a:lnTo>
                    <a:pt x="7" y="91"/>
                  </a:lnTo>
                  <a:lnTo>
                    <a:pt x="7" y="113"/>
                  </a:lnTo>
                  <a:lnTo>
                    <a:pt x="7" y="134"/>
                  </a:lnTo>
                  <a:lnTo>
                    <a:pt x="7" y="144"/>
                  </a:lnTo>
                  <a:lnTo>
                    <a:pt x="7" y="148"/>
                  </a:lnTo>
                  <a:lnTo>
                    <a:pt x="3" y="155"/>
                  </a:lnTo>
                  <a:lnTo>
                    <a:pt x="3" y="158"/>
                  </a:lnTo>
                  <a:lnTo>
                    <a:pt x="0" y="165"/>
                  </a:lnTo>
                  <a:lnTo>
                    <a:pt x="0" y="16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 name="Freeform 204"/>
            <p:cNvSpPr>
              <a:spLocks/>
            </p:cNvSpPr>
            <p:nvPr userDrawn="1"/>
          </p:nvSpPr>
          <p:spPr bwMode="gray">
            <a:xfrm>
              <a:off x="535" y="1595"/>
              <a:ext cx="7" cy="4"/>
            </a:xfrm>
            <a:custGeom>
              <a:avLst/>
              <a:gdLst>
                <a:gd name="T0" fmla="*/ 7 w 7"/>
                <a:gd name="T1" fmla="*/ 4 h 4"/>
                <a:gd name="T2" fmla="*/ 7 w 7"/>
                <a:gd name="T3" fmla="*/ 4 h 4"/>
                <a:gd name="T4" fmla="*/ 7 w 7"/>
                <a:gd name="T5" fmla="*/ 4 h 4"/>
                <a:gd name="T6" fmla="*/ 3 w 7"/>
                <a:gd name="T7" fmla="*/ 4 h 4"/>
                <a:gd name="T8" fmla="*/ 0 w 7"/>
                <a:gd name="T9" fmla="*/ 0 h 4"/>
                <a:gd name="T10" fmla="*/ 3 w 7"/>
                <a:gd name="T11" fmla="*/ 4 h 4"/>
                <a:gd name="T12" fmla="*/ 7 w 7"/>
                <a:gd name="T13" fmla="*/ 4 h 4"/>
                <a:gd name="T14" fmla="*/ 7 w 7"/>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7" y="4"/>
                  </a:moveTo>
                  <a:lnTo>
                    <a:pt x="7" y="4"/>
                  </a:lnTo>
                  <a:lnTo>
                    <a:pt x="7" y="4"/>
                  </a:lnTo>
                  <a:lnTo>
                    <a:pt x="3" y="4"/>
                  </a:lnTo>
                  <a:lnTo>
                    <a:pt x="0" y="0"/>
                  </a:lnTo>
                  <a:lnTo>
                    <a:pt x="3" y="4"/>
                  </a:lnTo>
                  <a:lnTo>
                    <a:pt x="7" y="4"/>
                  </a:lnTo>
                  <a:lnTo>
                    <a:pt x="7"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 name="Freeform 205"/>
            <p:cNvSpPr>
              <a:spLocks/>
            </p:cNvSpPr>
            <p:nvPr userDrawn="1"/>
          </p:nvSpPr>
          <p:spPr bwMode="gray">
            <a:xfrm>
              <a:off x="526" y="1591"/>
              <a:ext cx="5" cy="4"/>
            </a:xfrm>
            <a:custGeom>
              <a:avLst/>
              <a:gdLst>
                <a:gd name="T0" fmla="*/ 4 w 4"/>
                <a:gd name="T1" fmla="*/ 0 h 3"/>
                <a:gd name="T2" fmla="*/ 4 w 4"/>
                <a:gd name="T3" fmla="*/ 0 h 3"/>
                <a:gd name="T4" fmla="*/ 0 w 4"/>
                <a:gd name="T5" fmla="*/ 3 h 3"/>
                <a:gd name="T6" fmla="*/ 4 w 4"/>
                <a:gd name="T7" fmla="*/ 0 h 3"/>
                <a:gd name="T8" fmla="*/ 4 w 4"/>
                <a:gd name="T9" fmla="*/ 0 h 3"/>
              </a:gdLst>
              <a:ahLst/>
              <a:cxnLst>
                <a:cxn ang="0">
                  <a:pos x="T0" y="T1"/>
                </a:cxn>
                <a:cxn ang="0">
                  <a:pos x="T2" y="T3"/>
                </a:cxn>
                <a:cxn ang="0">
                  <a:pos x="T4" y="T5"/>
                </a:cxn>
                <a:cxn ang="0">
                  <a:pos x="T6" y="T7"/>
                </a:cxn>
                <a:cxn ang="0">
                  <a:pos x="T8" y="T9"/>
                </a:cxn>
              </a:cxnLst>
              <a:rect l="0" t="0" r="r" b="b"/>
              <a:pathLst>
                <a:path w="4" h="3">
                  <a:moveTo>
                    <a:pt x="4" y="0"/>
                  </a:moveTo>
                  <a:lnTo>
                    <a:pt x="4" y="0"/>
                  </a:lnTo>
                  <a:lnTo>
                    <a:pt x="0" y="3"/>
                  </a:lnTo>
                  <a:lnTo>
                    <a:pt x="4" y="0"/>
                  </a:lnTo>
                  <a:lnTo>
                    <a:pt x="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 name="Freeform 206"/>
            <p:cNvSpPr>
              <a:spLocks/>
            </p:cNvSpPr>
            <p:nvPr userDrawn="1"/>
          </p:nvSpPr>
          <p:spPr bwMode="gray">
            <a:xfrm>
              <a:off x="535" y="1607"/>
              <a:ext cx="7" cy="4"/>
            </a:xfrm>
            <a:custGeom>
              <a:avLst/>
              <a:gdLst>
                <a:gd name="T0" fmla="*/ 0 w 7"/>
                <a:gd name="T1" fmla="*/ 4 h 4"/>
                <a:gd name="T2" fmla="*/ 3 w 7"/>
                <a:gd name="T3" fmla="*/ 4 h 4"/>
                <a:gd name="T4" fmla="*/ 7 w 7"/>
                <a:gd name="T5" fmla="*/ 0 h 4"/>
                <a:gd name="T6" fmla="*/ 3 w 7"/>
                <a:gd name="T7" fmla="*/ 4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lnTo>
                    <a:pt x="3" y="4"/>
                  </a:lnTo>
                  <a:lnTo>
                    <a:pt x="7" y="0"/>
                  </a:lnTo>
                  <a:lnTo>
                    <a:pt x="3" y="4"/>
                  </a:lnTo>
                  <a:lnTo>
                    <a:pt x="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 name="Freeform 207"/>
            <p:cNvSpPr>
              <a:spLocks/>
            </p:cNvSpPr>
            <p:nvPr userDrawn="1"/>
          </p:nvSpPr>
          <p:spPr bwMode="gray">
            <a:xfrm>
              <a:off x="610" y="1572"/>
              <a:ext cx="4" cy="4"/>
            </a:xfrm>
            <a:custGeom>
              <a:avLst/>
              <a:gdLst>
                <a:gd name="T0" fmla="*/ 0 w 4"/>
                <a:gd name="T1" fmla="*/ 4 h 4"/>
                <a:gd name="T2" fmla="*/ 0 w 4"/>
                <a:gd name="T3" fmla="*/ 4 h 4"/>
                <a:gd name="T4" fmla="*/ 4 w 4"/>
                <a:gd name="T5" fmla="*/ 0 h 4"/>
                <a:gd name="T6" fmla="*/ 4 w 4"/>
                <a:gd name="T7" fmla="*/ 4 h 4"/>
                <a:gd name="T8" fmla="*/ 0 w 4"/>
                <a:gd name="T9" fmla="*/ 4 h 4"/>
                <a:gd name="T10" fmla="*/ 0 w 4"/>
                <a:gd name="T11" fmla="*/ 4 h 4"/>
                <a:gd name="T12" fmla="*/ 0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0" y="4"/>
                  </a:moveTo>
                  <a:lnTo>
                    <a:pt x="0" y="4"/>
                  </a:lnTo>
                  <a:lnTo>
                    <a:pt x="4" y="0"/>
                  </a:lnTo>
                  <a:lnTo>
                    <a:pt x="4" y="4"/>
                  </a:lnTo>
                  <a:lnTo>
                    <a:pt x="0" y="4"/>
                  </a:lnTo>
                  <a:lnTo>
                    <a:pt x="0" y="4"/>
                  </a:lnTo>
                  <a:lnTo>
                    <a:pt x="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 name="Freeform 208"/>
            <p:cNvSpPr>
              <a:spLocks/>
            </p:cNvSpPr>
            <p:nvPr userDrawn="1"/>
          </p:nvSpPr>
          <p:spPr bwMode="gray">
            <a:xfrm>
              <a:off x="1023" y="1470"/>
              <a:ext cx="7" cy="30"/>
            </a:xfrm>
            <a:custGeom>
              <a:avLst/>
              <a:gdLst>
                <a:gd name="T0" fmla="*/ 7 w 7"/>
                <a:gd name="T1" fmla="*/ 28 h 28"/>
                <a:gd name="T2" fmla="*/ 7 w 7"/>
                <a:gd name="T3" fmla="*/ 21 h 28"/>
                <a:gd name="T4" fmla="*/ 7 w 7"/>
                <a:gd name="T5" fmla="*/ 14 h 28"/>
                <a:gd name="T6" fmla="*/ 4 w 7"/>
                <a:gd name="T7" fmla="*/ 7 h 28"/>
                <a:gd name="T8" fmla="*/ 4 w 7"/>
                <a:gd name="T9" fmla="*/ 4 h 28"/>
                <a:gd name="T10" fmla="*/ 0 w 7"/>
                <a:gd name="T11" fmla="*/ 0 h 28"/>
                <a:gd name="T12" fmla="*/ 4 w 7"/>
                <a:gd name="T13" fmla="*/ 4 h 28"/>
                <a:gd name="T14" fmla="*/ 4 w 7"/>
                <a:gd name="T15" fmla="*/ 7 h 28"/>
                <a:gd name="T16" fmla="*/ 7 w 7"/>
                <a:gd name="T17" fmla="*/ 14 h 28"/>
                <a:gd name="T18" fmla="*/ 7 w 7"/>
                <a:gd name="T19" fmla="*/ 21 h 28"/>
                <a:gd name="T20" fmla="*/ 7 w 7"/>
                <a:gd name="T2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8">
                  <a:moveTo>
                    <a:pt x="7" y="28"/>
                  </a:moveTo>
                  <a:lnTo>
                    <a:pt x="7" y="21"/>
                  </a:lnTo>
                  <a:lnTo>
                    <a:pt x="7" y="14"/>
                  </a:lnTo>
                  <a:lnTo>
                    <a:pt x="4" y="7"/>
                  </a:lnTo>
                  <a:lnTo>
                    <a:pt x="4" y="4"/>
                  </a:lnTo>
                  <a:lnTo>
                    <a:pt x="0" y="0"/>
                  </a:lnTo>
                  <a:lnTo>
                    <a:pt x="4" y="4"/>
                  </a:lnTo>
                  <a:lnTo>
                    <a:pt x="4" y="7"/>
                  </a:lnTo>
                  <a:lnTo>
                    <a:pt x="7" y="14"/>
                  </a:lnTo>
                  <a:lnTo>
                    <a:pt x="7" y="21"/>
                  </a:lnTo>
                  <a:lnTo>
                    <a:pt x="7" y="2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 name="Freeform 209"/>
            <p:cNvSpPr>
              <a:spLocks/>
            </p:cNvSpPr>
            <p:nvPr userDrawn="1"/>
          </p:nvSpPr>
          <p:spPr bwMode="gray">
            <a:xfrm>
              <a:off x="802" y="1462"/>
              <a:ext cx="7" cy="4"/>
            </a:xfrm>
            <a:custGeom>
              <a:avLst/>
              <a:gdLst>
                <a:gd name="T0" fmla="*/ 7 w 7"/>
                <a:gd name="T1" fmla="*/ 0 h 4"/>
                <a:gd name="T2" fmla="*/ 4 w 7"/>
                <a:gd name="T3" fmla="*/ 4 h 4"/>
                <a:gd name="T4" fmla="*/ 0 w 7"/>
                <a:gd name="T5" fmla="*/ 4 h 4"/>
                <a:gd name="T6" fmla="*/ 7 w 7"/>
                <a:gd name="T7" fmla="*/ 0 h 4"/>
                <a:gd name="T8" fmla="*/ 7 w 7"/>
                <a:gd name="T9" fmla="*/ 0 h 4"/>
                <a:gd name="T10" fmla="*/ 7 w 7"/>
                <a:gd name="T11" fmla="*/ 0 h 4"/>
              </a:gdLst>
              <a:ahLst/>
              <a:cxnLst>
                <a:cxn ang="0">
                  <a:pos x="T0" y="T1"/>
                </a:cxn>
                <a:cxn ang="0">
                  <a:pos x="T2" y="T3"/>
                </a:cxn>
                <a:cxn ang="0">
                  <a:pos x="T4" y="T5"/>
                </a:cxn>
                <a:cxn ang="0">
                  <a:pos x="T6" y="T7"/>
                </a:cxn>
                <a:cxn ang="0">
                  <a:pos x="T8" y="T9"/>
                </a:cxn>
                <a:cxn ang="0">
                  <a:pos x="T10" y="T11"/>
                </a:cxn>
              </a:cxnLst>
              <a:rect l="0" t="0" r="r" b="b"/>
              <a:pathLst>
                <a:path w="7" h="4">
                  <a:moveTo>
                    <a:pt x="7" y="0"/>
                  </a:moveTo>
                  <a:lnTo>
                    <a:pt x="4" y="4"/>
                  </a:lnTo>
                  <a:lnTo>
                    <a:pt x="0" y="4"/>
                  </a:lnTo>
                  <a:lnTo>
                    <a:pt x="7" y="0"/>
                  </a:lnTo>
                  <a:lnTo>
                    <a:pt x="7" y="0"/>
                  </a:lnTo>
                  <a:lnTo>
                    <a:pt x="7"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 name="Freeform 210"/>
            <p:cNvSpPr>
              <a:spLocks/>
            </p:cNvSpPr>
            <p:nvPr userDrawn="1"/>
          </p:nvSpPr>
          <p:spPr bwMode="gray">
            <a:xfrm>
              <a:off x="781" y="1489"/>
              <a:ext cx="11" cy="3"/>
            </a:xfrm>
            <a:custGeom>
              <a:avLst/>
              <a:gdLst>
                <a:gd name="T0" fmla="*/ 11 w 11"/>
                <a:gd name="T1" fmla="*/ 3 h 3"/>
                <a:gd name="T2" fmla="*/ 7 w 11"/>
                <a:gd name="T3" fmla="*/ 3 h 3"/>
                <a:gd name="T4" fmla="*/ 0 w 11"/>
                <a:gd name="T5" fmla="*/ 0 h 3"/>
                <a:gd name="T6" fmla="*/ 7 w 11"/>
                <a:gd name="T7" fmla="*/ 3 h 3"/>
                <a:gd name="T8" fmla="*/ 11 w 11"/>
                <a:gd name="T9" fmla="*/ 3 h 3"/>
              </a:gdLst>
              <a:ahLst/>
              <a:cxnLst>
                <a:cxn ang="0">
                  <a:pos x="T0" y="T1"/>
                </a:cxn>
                <a:cxn ang="0">
                  <a:pos x="T2" y="T3"/>
                </a:cxn>
                <a:cxn ang="0">
                  <a:pos x="T4" y="T5"/>
                </a:cxn>
                <a:cxn ang="0">
                  <a:pos x="T6" y="T7"/>
                </a:cxn>
                <a:cxn ang="0">
                  <a:pos x="T8" y="T9"/>
                </a:cxn>
              </a:cxnLst>
              <a:rect l="0" t="0" r="r" b="b"/>
              <a:pathLst>
                <a:path w="11" h="3">
                  <a:moveTo>
                    <a:pt x="11" y="3"/>
                  </a:moveTo>
                  <a:lnTo>
                    <a:pt x="7" y="3"/>
                  </a:lnTo>
                  <a:lnTo>
                    <a:pt x="0" y="0"/>
                  </a:lnTo>
                  <a:lnTo>
                    <a:pt x="7" y="3"/>
                  </a:lnTo>
                  <a:lnTo>
                    <a:pt x="11"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 name="Freeform 211"/>
            <p:cNvSpPr>
              <a:spLocks/>
            </p:cNvSpPr>
            <p:nvPr userDrawn="1"/>
          </p:nvSpPr>
          <p:spPr bwMode="gray">
            <a:xfrm>
              <a:off x="868" y="1474"/>
              <a:ext cx="7" cy="3"/>
            </a:xfrm>
            <a:custGeom>
              <a:avLst/>
              <a:gdLst>
                <a:gd name="T0" fmla="*/ 0 w 7"/>
                <a:gd name="T1" fmla="*/ 0 h 3"/>
                <a:gd name="T2" fmla="*/ 3 w 7"/>
                <a:gd name="T3" fmla="*/ 0 h 3"/>
                <a:gd name="T4" fmla="*/ 7 w 7"/>
                <a:gd name="T5" fmla="*/ 3 h 3"/>
                <a:gd name="T6" fmla="*/ 3 w 7"/>
                <a:gd name="T7" fmla="*/ 3 h 3"/>
                <a:gd name="T8" fmla="*/ 3 w 7"/>
                <a:gd name="T9" fmla="*/ 0 h 3"/>
                <a:gd name="T10" fmla="*/ 0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0" y="0"/>
                  </a:moveTo>
                  <a:lnTo>
                    <a:pt x="3" y="0"/>
                  </a:lnTo>
                  <a:lnTo>
                    <a:pt x="7" y="3"/>
                  </a:lnTo>
                  <a:lnTo>
                    <a:pt x="3" y="3"/>
                  </a:lnTo>
                  <a:lnTo>
                    <a:pt x="3" y="0"/>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 name="Freeform 212"/>
            <p:cNvSpPr>
              <a:spLocks/>
            </p:cNvSpPr>
            <p:nvPr userDrawn="1"/>
          </p:nvSpPr>
          <p:spPr bwMode="gray">
            <a:xfrm>
              <a:off x="937" y="1455"/>
              <a:ext cx="10" cy="49"/>
            </a:xfrm>
            <a:custGeom>
              <a:avLst/>
              <a:gdLst>
                <a:gd name="T0" fmla="*/ 10 w 10"/>
                <a:gd name="T1" fmla="*/ 11 h 46"/>
                <a:gd name="T2" fmla="*/ 7 w 10"/>
                <a:gd name="T3" fmla="*/ 14 h 46"/>
                <a:gd name="T4" fmla="*/ 7 w 10"/>
                <a:gd name="T5" fmla="*/ 18 h 46"/>
                <a:gd name="T6" fmla="*/ 7 w 10"/>
                <a:gd name="T7" fmla="*/ 25 h 46"/>
                <a:gd name="T8" fmla="*/ 7 w 10"/>
                <a:gd name="T9" fmla="*/ 32 h 46"/>
                <a:gd name="T10" fmla="*/ 3 w 10"/>
                <a:gd name="T11" fmla="*/ 35 h 46"/>
                <a:gd name="T12" fmla="*/ 3 w 10"/>
                <a:gd name="T13" fmla="*/ 39 h 46"/>
                <a:gd name="T14" fmla="*/ 3 w 10"/>
                <a:gd name="T15" fmla="*/ 42 h 46"/>
                <a:gd name="T16" fmla="*/ 0 w 10"/>
                <a:gd name="T17" fmla="*/ 46 h 46"/>
                <a:gd name="T18" fmla="*/ 3 w 10"/>
                <a:gd name="T19" fmla="*/ 39 h 46"/>
                <a:gd name="T20" fmla="*/ 3 w 10"/>
                <a:gd name="T21" fmla="*/ 32 h 46"/>
                <a:gd name="T22" fmla="*/ 7 w 10"/>
                <a:gd name="T23" fmla="*/ 28 h 46"/>
                <a:gd name="T24" fmla="*/ 7 w 10"/>
                <a:gd name="T25" fmla="*/ 25 h 46"/>
                <a:gd name="T26" fmla="*/ 7 w 10"/>
                <a:gd name="T27" fmla="*/ 18 h 46"/>
                <a:gd name="T28" fmla="*/ 7 w 10"/>
                <a:gd name="T29" fmla="*/ 14 h 46"/>
                <a:gd name="T30" fmla="*/ 10 w 10"/>
                <a:gd name="T31" fmla="*/ 11 h 46"/>
                <a:gd name="T32" fmla="*/ 3 w 10"/>
                <a:gd name="T33" fmla="*/ 0 h 46"/>
                <a:gd name="T34" fmla="*/ 10 w 10"/>
                <a:gd name="T35" fmla="*/ 7 h 46"/>
                <a:gd name="T36" fmla="*/ 10 w 10"/>
                <a:gd name="T37"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46">
                  <a:moveTo>
                    <a:pt x="10" y="11"/>
                  </a:moveTo>
                  <a:lnTo>
                    <a:pt x="7" y="14"/>
                  </a:lnTo>
                  <a:lnTo>
                    <a:pt x="7" y="18"/>
                  </a:lnTo>
                  <a:lnTo>
                    <a:pt x="7" y="25"/>
                  </a:lnTo>
                  <a:lnTo>
                    <a:pt x="7" y="32"/>
                  </a:lnTo>
                  <a:lnTo>
                    <a:pt x="3" y="35"/>
                  </a:lnTo>
                  <a:lnTo>
                    <a:pt x="3" y="39"/>
                  </a:lnTo>
                  <a:lnTo>
                    <a:pt x="3" y="42"/>
                  </a:lnTo>
                  <a:lnTo>
                    <a:pt x="0" y="46"/>
                  </a:lnTo>
                  <a:lnTo>
                    <a:pt x="3" y="39"/>
                  </a:lnTo>
                  <a:lnTo>
                    <a:pt x="3" y="32"/>
                  </a:lnTo>
                  <a:lnTo>
                    <a:pt x="7" y="28"/>
                  </a:lnTo>
                  <a:lnTo>
                    <a:pt x="7" y="25"/>
                  </a:lnTo>
                  <a:lnTo>
                    <a:pt x="7" y="18"/>
                  </a:lnTo>
                  <a:lnTo>
                    <a:pt x="7" y="14"/>
                  </a:lnTo>
                  <a:lnTo>
                    <a:pt x="10" y="11"/>
                  </a:lnTo>
                  <a:lnTo>
                    <a:pt x="3" y="0"/>
                  </a:lnTo>
                  <a:lnTo>
                    <a:pt x="10" y="7"/>
                  </a:lnTo>
                  <a:lnTo>
                    <a:pt x="10" y="1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 name="Freeform 213"/>
            <p:cNvSpPr>
              <a:spLocks/>
            </p:cNvSpPr>
            <p:nvPr userDrawn="1"/>
          </p:nvSpPr>
          <p:spPr bwMode="gray">
            <a:xfrm>
              <a:off x="926" y="1512"/>
              <a:ext cx="7" cy="7"/>
            </a:xfrm>
            <a:custGeom>
              <a:avLst/>
              <a:gdLst>
                <a:gd name="T0" fmla="*/ 7 w 7"/>
                <a:gd name="T1" fmla="*/ 0 h 7"/>
                <a:gd name="T2" fmla="*/ 4 w 7"/>
                <a:gd name="T3" fmla="*/ 0 h 7"/>
                <a:gd name="T4" fmla="*/ 0 w 7"/>
                <a:gd name="T5" fmla="*/ 3 h 7"/>
                <a:gd name="T6" fmla="*/ 0 w 7"/>
                <a:gd name="T7" fmla="*/ 3 h 7"/>
                <a:gd name="T8" fmla="*/ 4 w 7"/>
                <a:gd name="T9" fmla="*/ 3 h 7"/>
                <a:gd name="T10" fmla="*/ 4 w 7"/>
                <a:gd name="T11" fmla="*/ 7 h 7"/>
                <a:gd name="T12" fmla="*/ 0 w 7"/>
                <a:gd name="T13" fmla="*/ 3 h 7"/>
                <a:gd name="T14" fmla="*/ 0 w 7"/>
                <a:gd name="T15" fmla="*/ 3 h 7"/>
                <a:gd name="T16" fmla="*/ 0 w 7"/>
                <a:gd name="T17" fmla="*/ 3 h 7"/>
                <a:gd name="T18" fmla="*/ 0 w 7"/>
                <a:gd name="T19" fmla="*/ 3 h 7"/>
                <a:gd name="T20" fmla="*/ 0 w 7"/>
                <a:gd name="T21" fmla="*/ 3 h 7"/>
                <a:gd name="T22" fmla="*/ 0 w 7"/>
                <a:gd name="T23" fmla="*/ 3 h 7"/>
                <a:gd name="T24" fmla="*/ 7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7" y="0"/>
                  </a:moveTo>
                  <a:lnTo>
                    <a:pt x="4" y="0"/>
                  </a:lnTo>
                  <a:lnTo>
                    <a:pt x="0" y="3"/>
                  </a:lnTo>
                  <a:lnTo>
                    <a:pt x="0" y="3"/>
                  </a:lnTo>
                  <a:lnTo>
                    <a:pt x="4" y="3"/>
                  </a:lnTo>
                  <a:lnTo>
                    <a:pt x="4" y="7"/>
                  </a:lnTo>
                  <a:lnTo>
                    <a:pt x="0" y="3"/>
                  </a:lnTo>
                  <a:lnTo>
                    <a:pt x="0" y="3"/>
                  </a:lnTo>
                  <a:lnTo>
                    <a:pt x="0" y="3"/>
                  </a:lnTo>
                  <a:lnTo>
                    <a:pt x="0" y="3"/>
                  </a:lnTo>
                  <a:lnTo>
                    <a:pt x="0" y="3"/>
                  </a:lnTo>
                  <a:lnTo>
                    <a:pt x="0" y="3"/>
                  </a:lnTo>
                  <a:lnTo>
                    <a:pt x="7"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8" name="Freeform 214"/>
            <p:cNvSpPr>
              <a:spLocks/>
            </p:cNvSpPr>
            <p:nvPr userDrawn="1"/>
          </p:nvSpPr>
          <p:spPr bwMode="gray">
            <a:xfrm>
              <a:off x="914" y="1459"/>
              <a:ext cx="12" cy="7"/>
            </a:xfrm>
            <a:custGeom>
              <a:avLst/>
              <a:gdLst>
                <a:gd name="T0" fmla="*/ 11 w 11"/>
                <a:gd name="T1" fmla="*/ 0 h 7"/>
                <a:gd name="T2" fmla="*/ 11 w 11"/>
                <a:gd name="T3" fmla="*/ 0 h 7"/>
                <a:gd name="T4" fmla="*/ 7 w 11"/>
                <a:gd name="T5" fmla="*/ 0 h 7"/>
                <a:gd name="T6" fmla="*/ 0 w 11"/>
                <a:gd name="T7" fmla="*/ 7 h 7"/>
                <a:gd name="T8" fmla="*/ 0 w 11"/>
                <a:gd name="T9" fmla="*/ 3 h 7"/>
                <a:gd name="T10" fmla="*/ 4 w 11"/>
                <a:gd name="T11" fmla="*/ 3 h 7"/>
                <a:gd name="T12" fmla="*/ 7 w 11"/>
                <a:gd name="T13" fmla="*/ 0 h 7"/>
                <a:gd name="T14" fmla="*/ 11 w 1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1" y="0"/>
                  </a:moveTo>
                  <a:lnTo>
                    <a:pt x="11" y="0"/>
                  </a:lnTo>
                  <a:lnTo>
                    <a:pt x="7" y="0"/>
                  </a:lnTo>
                  <a:lnTo>
                    <a:pt x="0" y="7"/>
                  </a:lnTo>
                  <a:lnTo>
                    <a:pt x="0" y="3"/>
                  </a:lnTo>
                  <a:lnTo>
                    <a:pt x="4" y="3"/>
                  </a:lnTo>
                  <a:lnTo>
                    <a:pt x="7" y="0"/>
                  </a:lnTo>
                  <a:lnTo>
                    <a:pt x="11"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9" name="Freeform 215"/>
            <p:cNvSpPr>
              <a:spLocks/>
            </p:cNvSpPr>
            <p:nvPr userDrawn="1"/>
          </p:nvSpPr>
          <p:spPr bwMode="gray">
            <a:xfrm>
              <a:off x="893" y="1477"/>
              <a:ext cx="7" cy="5"/>
            </a:xfrm>
            <a:custGeom>
              <a:avLst/>
              <a:gdLst>
                <a:gd name="T0" fmla="*/ 4 w 7"/>
                <a:gd name="T1" fmla="*/ 4 h 4"/>
                <a:gd name="T2" fmla="*/ 4 w 7"/>
                <a:gd name="T3" fmla="*/ 4 h 4"/>
                <a:gd name="T4" fmla="*/ 0 w 7"/>
                <a:gd name="T5" fmla="*/ 4 h 4"/>
                <a:gd name="T6" fmla="*/ 0 w 7"/>
                <a:gd name="T7" fmla="*/ 4 h 4"/>
                <a:gd name="T8" fmla="*/ 0 w 7"/>
                <a:gd name="T9" fmla="*/ 4 h 4"/>
                <a:gd name="T10" fmla="*/ 4 w 7"/>
                <a:gd name="T11" fmla="*/ 0 h 4"/>
                <a:gd name="T12" fmla="*/ 7 w 7"/>
                <a:gd name="T13" fmla="*/ 0 h 4"/>
                <a:gd name="T14" fmla="*/ 4 w 7"/>
                <a:gd name="T15" fmla="*/ 0 h 4"/>
                <a:gd name="T16" fmla="*/ 4 w 7"/>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4" y="4"/>
                  </a:moveTo>
                  <a:lnTo>
                    <a:pt x="4" y="4"/>
                  </a:lnTo>
                  <a:lnTo>
                    <a:pt x="0" y="4"/>
                  </a:lnTo>
                  <a:lnTo>
                    <a:pt x="0" y="4"/>
                  </a:lnTo>
                  <a:lnTo>
                    <a:pt x="0" y="4"/>
                  </a:lnTo>
                  <a:lnTo>
                    <a:pt x="4" y="0"/>
                  </a:lnTo>
                  <a:lnTo>
                    <a:pt x="7" y="0"/>
                  </a:lnTo>
                  <a:lnTo>
                    <a:pt x="4" y="0"/>
                  </a:lnTo>
                  <a:lnTo>
                    <a:pt x="4"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0" name="Freeform 216"/>
            <p:cNvSpPr>
              <a:spLocks/>
            </p:cNvSpPr>
            <p:nvPr userDrawn="1"/>
          </p:nvSpPr>
          <p:spPr bwMode="gray">
            <a:xfrm>
              <a:off x="918" y="1599"/>
              <a:ext cx="3" cy="12"/>
            </a:xfrm>
            <a:custGeom>
              <a:avLst/>
              <a:gdLst>
                <a:gd name="T0" fmla="*/ 0 w 3"/>
                <a:gd name="T1" fmla="*/ 0 h 11"/>
                <a:gd name="T2" fmla="*/ 3 w 3"/>
                <a:gd name="T3" fmla="*/ 7 h 11"/>
                <a:gd name="T4" fmla="*/ 3 w 3"/>
                <a:gd name="T5" fmla="*/ 11 h 11"/>
                <a:gd name="T6" fmla="*/ 3 w 3"/>
                <a:gd name="T7" fmla="*/ 7 h 11"/>
                <a:gd name="T8" fmla="*/ 0 w 3"/>
                <a:gd name="T9" fmla="*/ 0 h 11"/>
              </a:gdLst>
              <a:ahLst/>
              <a:cxnLst>
                <a:cxn ang="0">
                  <a:pos x="T0" y="T1"/>
                </a:cxn>
                <a:cxn ang="0">
                  <a:pos x="T2" y="T3"/>
                </a:cxn>
                <a:cxn ang="0">
                  <a:pos x="T4" y="T5"/>
                </a:cxn>
                <a:cxn ang="0">
                  <a:pos x="T6" y="T7"/>
                </a:cxn>
                <a:cxn ang="0">
                  <a:pos x="T8" y="T9"/>
                </a:cxn>
              </a:cxnLst>
              <a:rect l="0" t="0" r="r" b="b"/>
              <a:pathLst>
                <a:path w="3" h="11">
                  <a:moveTo>
                    <a:pt x="0" y="0"/>
                  </a:moveTo>
                  <a:lnTo>
                    <a:pt x="3" y="7"/>
                  </a:lnTo>
                  <a:lnTo>
                    <a:pt x="3" y="11"/>
                  </a:lnTo>
                  <a:lnTo>
                    <a:pt x="3" y="7"/>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1" name="Freeform 217"/>
            <p:cNvSpPr>
              <a:spLocks/>
            </p:cNvSpPr>
            <p:nvPr userDrawn="1"/>
          </p:nvSpPr>
          <p:spPr bwMode="gray">
            <a:xfrm>
              <a:off x="937" y="1522"/>
              <a:ext cx="21" cy="17"/>
            </a:xfrm>
            <a:custGeom>
              <a:avLst/>
              <a:gdLst>
                <a:gd name="T0" fmla="*/ 0 w 21"/>
                <a:gd name="T1" fmla="*/ 0 h 15"/>
                <a:gd name="T2" fmla="*/ 7 w 21"/>
                <a:gd name="T3" fmla="*/ 8 h 15"/>
                <a:gd name="T4" fmla="*/ 14 w 21"/>
                <a:gd name="T5" fmla="*/ 11 h 15"/>
                <a:gd name="T6" fmla="*/ 21 w 21"/>
                <a:gd name="T7" fmla="*/ 15 h 15"/>
                <a:gd name="T8" fmla="*/ 10 w 21"/>
                <a:gd name="T9" fmla="*/ 11 h 15"/>
                <a:gd name="T10" fmla="*/ 3 w 21"/>
                <a:gd name="T11" fmla="*/ 4 h 15"/>
                <a:gd name="T12" fmla="*/ 0 w 2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1" h="15">
                  <a:moveTo>
                    <a:pt x="0" y="0"/>
                  </a:moveTo>
                  <a:lnTo>
                    <a:pt x="7" y="8"/>
                  </a:lnTo>
                  <a:lnTo>
                    <a:pt x="14" y="11"/>
                  </a:lnTo>
                  <a:lnTo>
                    <a:pt x="21" y="15"/>
                  </a:lnTo>
                  <a:lnTo>
                    <a:pt x="10" y="11"/>
                  </a:lnTo>
                  <a:lnTo>
                    <a:pt x="3" y="4"/>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2" name="Freeform 218"/>
            <p:cNvSpPr>
              <a:spLocks/>
            </p:cNvSpPr>
            <p:nvPr userDrawn="1"/>
          </p:nvSpPr>
          <p:spPr bwMode="gray">
            <a:xfrm>
              <a:off x="966" y="1531"/>
              <a:ext cx="7" cy="3"/>
            </a:xfrm>
            <a:custGeom>
              <a:avLst/>
              <a:gdLst>
                <a:gd name="T0" fmla="*/ 7 w 7"/>
                <a:gd name="T1" fmla="*/ 0 h 3"/>
                <a:gd name="T2" fmla="*/ 3 w 7"/>
                <a:gd name="T3" fmla="*/ 3 h 3"/>
                <a:gd name="T4" fmla="*/ 0 w 7"/>
                <a:gd name="T5" fmla="*/ 3 h 3"/>
                <a:gd name="T6" fmla="*/ 3 w 7"/>
                <a:gd name="T7" fmla="*/ 3 h 3"/>
                <a:gd name="T8" fmla="*/ 7 w 7"/>
                <a:gd name="T9" fmla="*/ 0 h 3"/>
              </a:gdLst>
              <a:ahLst/>
              <a:cxnLst>
                <a:cxn ang="0">
                  <a:pos x="T0" y="T1"/>
                </a:cxn>
                <a:cxn ang="0">
                  <a:pos x="T2" y="T3"/>
                </a:cxn>
                <a:cxn ang="0">
                  <a:pos x="T4" y="T5"/>
                </a:cxn>
                <a:cxn ang="0">
                  <a:pos x="T6" y="T7"/>
                </a:cxn>
                <a:cxn ang="0">
                  <a:pos x="T8" y="T9"/>
                </a:cxn>
              </a:cxnLst>
              <a:rect l="0" t="0" r="r" b="b"/>
              <a:pathLst>
                <a:path w="7" h="3">
                  <a:moveTo>
                    <a:pt x="7" y="0"/>
                  </a:moveTo>
                  <a:lnTo>
                    <a:pt x="3" y="3"/>
                  </a:lnTo>
                  <a:lnTo>
                    <a:pt x="0" y="3"/>
                  </a:lnTo>
                  <a:lnTo>
                    <a:pt x="3" y="3"/>
                  </a:lnTo>
                  <a:lnTo>
                    <a:pt x="7"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3" name="Freeform 219"/>
            <p:cNvSpPr>
              <a:spLocks/>
            </p:cNvSpPr>
            <p:nvPr userDrawn="1"/>
          </p:nvSpPr>
          <p:spPr bwMode="gray">
            <a:xfrm>
              <a:off x="733" y="1500"/>
              <a:ext cx="26" cy="7"/>
            </a:xfrm>
            <a:custGeom>
              <a:avLst/>
              <a:gdLst>
                <a:gd name="T0" fmla="*/ 11 w 25"/>
                <a:gd name="T1" fmla="*/ 4 h 7"/>
                <a:gd name="T2" fmla="*/ 21 w 25"/>
                <a:gd name="T3" fmla="*/ 0 h 7"/>
                <a:gd name="T4" fmla="*/ 25 w 25"/>
                <a:gd name="T5" fmla="*/ 0 h 7"/>
                <a:gd name="T6" fmla="*/ 18 w 25"/>
                <a:gd name="T7" fmla="*/ 4 h 7"/>
                <a:gd name="T8" fmla="*/ 11 w 25"/>
                <a:gd name="T9" fmla="*/ 4 h 7"/>
                <a:gd name="T10" fmla="*/ 0 w 25"/>
                <a:gd name="T11" fmla="*/ 7 h 7"/>
                <a:gd name="T12" fmla="*/ 0 w 25"/>
                <a:gd name="T13" fmla="*/ 7 h 7"/>
                <a:gd name="T14" fmla="*/ 0 w 25"/>
                <a:gd name="T15" fmla="*/ 7 h 7"/>
                <a:gd name="T16" fmla="*/ 11 w 25"/>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7">
                  <a:moveTo>
                    <a:pt x="11" y="4"/>
                  </a:moveTo>
                  <a:lnTo>
                    <a:pt x="21" y="0"/>
                  </a:lnTo>
                  <a:lnTo>
                    <a:pt x="25" y="0"/>
                  </a:lnTo>
                  <a:lnTo>
                    <a:pt x="18" y="4"/>
                  </a:lnTo>
                  <a:lnTo>
                    <a:pt x="11" y="4"/>
                  </a:lnTo>
                  <a:lnTo>
                    <a:pt x="0" y="7"/>
                  </a:lnTo>
                  <a:lnTo>
                    <a:pt x="0" y="7"/>
                  </a:lnTo>
                  <a:lnTo>
                    <a:pt x="0" y="7"/>
                  </a:lnTo>
                  <a:lnTo>
                    <a:pt x="11"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4" name="Freeform 220"/>
            <p:cNvSpPr>
              <a:spLocks/>
            </p:cNvSpPr>
            <p:nvPr userDrawn="1"/>
          </p:nvSpPr>
          <p:spPr bwMode="gray">
            <a:xfrm>
              <a:off x="723" y="1355"/>
              <a:ext cx="7" cy="17"/>
            </a:xfrm>
            <a:custGeom>
              <a:avLst/>
              <a:gdLst>
                <a:gd name="T0" fmla="*/ 3 w 7"/>
                <a:gd name="T1" fmla="*/ 15 h 15"/>
                <a:gd name="T2" fmla="*/ 7 w 7"/>
                <a:gd name="T3" fmla="*/ 8 h 15"/>
                <a:gd name="T4" fmla="*/ 3 w 7"/>
                <a:gd name="T5" fmla="*/ 0 h 15"/>
                <a:gd name="T6" fmla="*/ 7 w 7"/>
                <a:gd name="T7" fmla="*/ 8 h 15"/>
                <a:gd name="T8" fmla="*/ 3 w 7"/>
                <a:gd name="T9" fmla="*/ 11 h 15"/>
                <a:gd name="T10" fmla="*/ 3 w 7"/>
                <a:gd name="T11" fmla="*/ 11 h 15"/>
                <a:gd name="T12" fmla="*/ 3 w 7"/>
                <a:gd name="T13" fmla="*/ 15 h 15"/>
                <a:gd name="T14" fmla="*/ 0 w 7"/>
                <a:gd name="T15" fmla="*/ 15 h 15"/>
                <a:gd name="T16" fmla="*/ 0 w 7"/>
                <a:gd name="T17" fmla="*/ 15 h 15"/>
                <a:gd name="T18" fmla="*/ 0 w 7"/>
                <a:gd name="T19" fmla="*/ 15 h 15"/>
                <a:gd name="T20" fmla="*/ 3 w 7"/>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5">
                  <a:moveTo>
                    <a:pt x="3" y="15"/>
                  </a:moveTo>
                  <a:lnTo>
                    <a:pt x="7" y="8"/>
                  </a:lnTo>
                  <a:lnTo>
                    <a:pt x="3" y="0"/>
                  </a:lnTo>
                  <a:lnTo>
                    <a:pt x="7" y="8"/>
                  </a:lnTo>
                  <a:lnTo>
                    <a:pt x="3" y="11"/>
                  </a:lnTo>
                  <a:lnTo>
                    <a:pt x="3" y="11"/>
                  </a:lnTo>
                  <a:lnTo>
                    <a:pt x="3" y="15"/>
                  </a:lnTo>
                  <a:lnTo>
                    <a:pt x="0" y="15"/>
                  </a:lnTo>
                  <a:lnTo>
                    <a:pt x="0" y="15"/>
                  </a:lnTo>
                  <a:lnTo>
                    <a:pt x="0" y="15"/>
                  </a:lnTo>
                  <a:lnTo>
                    <a:pt x="3" y="1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5" name="Freeform 221"/>
            <p:cNvSpPr>
              <a:spLocks/>
            </p:cNvSpPr>
            <p:nvPr userDrawn="1"/>
          </p:nvSpPr>
          <p:spPr bwMode="gray">
            <a:xfrm>
              <a:off x="723" y="1372"/>
              <a:ext cx="3" cy="10"/>
            </a:xfrm>
            <a:custGeom>
              <a:avLst/>
              <a:gdLst>
                <a:gd name="T0" fmla="*/ 0 w 3"/>
                <a:gd name="T1" fmla="*/ 0 h 10"/>
                <a:gd name="T2" fmla="*/ 0 w 3"/>
                <a:gd name="T3" fmla="*/ 3 h 10"/>
                <a:gd name="T4" fmla="*/ 0 w 3"/>
                <a:gd name="T5" fmla="*/ 3 h 10"/>
                <a:gd name="T6" fmla="*/ 3 w 3"/>
                <a:gd name="T7" fmla="*/ 7 h 10"/>
                <a:gd name="T8" fmla="*/ 3 w 3"/>
                <a:gd name="T9" fmla="*/ 10 h 10"/>
                <a:gd name="T10" fmla="*/ 0 w 3"/>
                <a:gd name="T11" fmla="*/ 7 h 10"/>
                <a:gd name="T12" fmla="*/ 0 w 3"/>
                <a:gd name="T13" fmla="*/ 3 h 10"/>
                <a:gd name="T14" fmla="*/ 0 w 3"/>
                <a:gd name="T15" fmla="*/ 3 h 10"/>
                <a:gd name="T16" fmla="*/ 0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0" y="0"/>
                  </a:moveTo>
                  <a:lnTo>
                    <a:pt x="0" y="3"/>
                  </a:lnTo>
                  <a:lnTo>
                    <a:pt x="0" y="3"/>
                  </a:lnTo>
                  <a:lnTo>
                    <a:pt x="3" y="7"/>
                  </a:lnTo>
                  <a:lnTo>
                    <a:pt x="3" y="10"/>
                  </a:lnTo>
                  <a:lnTo>
                    <a:pt x="0" y="7"/>
                  </a:lnTo>
                  <a:lnTo>
                    <a:pt x="0" y="3"/>
                  </a:lnTo>
                  <a:lnTo>
                    <a:pt x="0" y="3"/>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6" name="Freeform 222"/>
            <p:cNvSpPr>
              <a:spLocks/>
            </p:cNvSpPr>
            <p:nvPr userDrawn="1"/>
          </p:nvSpPr>
          <p:spPr bwMode="gray">
            <a:xfrm>
              <a:off x="704" y="1417"/>
              <a:ext cx="5" cy="11"/>
            </a:xfrm>
            <a:custGeom>
              <a:avLst/>
              <a:gdLst>
                <a:gd name="T0" fmla="*/ 4 w 4"/>
                <a:gd name="T1" fmla="*/ 10 h 10"/>
                <a:gd name="T2" fmla="*/ 0 w 4"/>
                <a:gd name="T3" fmla="*/ 3 h 10"/>
                <a:gd name="T4" fmla="*/ 0 w 4"/>
                <a:gd name="T5" fmla="*/ 0 h 10"/>
                <a:gd name="T6" fmla="*/ 0 w 4"/>
                <a:gd name="T7" fmla="*/ 3 h 10"/>
                <a:gd name="T8" fmla="*/ 4 w 4"/>
                <a:gd name="T9" fmla="*/ 10 h 10"/>
              </a:gdLst>
              <a:ahLst/>
              <a:cxnLst>
                <a:cxn ang="0">
                  <a:pos x="T0" y="T1"/>
                </a:cxn>
                <a:cxn ang="0">
                  <a:pos x="T2" y="T3"/>
                </a:cxn>
                <a:cxn ang="0">
                  <a:pos x="T4" y="T5"/>
                </a:cxn>
                <a:cxn ang="0">
                  <a:pos x="T6" y="T7"/>
                </a:cxn>
                <a:cxn ang="0">
                  <a:pos x="T8" y="T9"/>
                </a:cxn>
              </a:cxnLst>
              <a:rect l="0" t="0" r="r" b="b"/>
              <a:pathLst>
                <a:path w="4" h="10">
                  <a:moveTo>
                    <a:pt x="4" y="10"/>
                  </a:moveTo>
                  <a:lnTo>
                    <a:pt x="0" y="3"/>
                  </a:lnTo>
                  <a:lnTo>
                    <a:pt x="0" y="0"/>
                  </a:lnTo>
                  <a:lnTo>
                    <a:pt x="0" y="3"/>
                  </a:lnTo>
                  <a:lnTo>
                    <a:pt x="4" y="1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7" name="Freeform 223"/>
            <p:cNvSpPr>
              <a:spLocks/>
            </p:cNvSpPr>
            <p:nvPr userDrawn="1"/>
          </p:nvSpPr>
          <p:spPr bwMode="gray">
            <a:xfrm>
              <a:off x="712" y="1390"/>
              <a:ext cx="11" cy="12"/>
            </a:xfrm>
            <a:custGeom>
              <a:avLst/>
              <a:gdLst>
                <a:gd name="T0" fmla="*/ 0 w 11"/>
                <a:gd name="T1" fmla="*/ 7 h 11"/>
                <a:gd name="T2" fmla="*/ 0 w 11"/>
                <a:gd name="T3" fmla="*/ 11 h 11"/>
                <a:gd name="T4" fmla="*/ 0 w 11"/>
                <a:gd name="T5" fmla="*/ 11 h 11"/>
                <a:gd name="T6" fmla="*/ 0 w 11"/>
                <a:gd name="T7" fmla="*/ 7 h 11"/>
                <a:gd name="T8" fmla="*/ 4 w 11"/>
                <a:gd name="T9" fmla="*/ 7 h 11"/>
                <a:gd name="T10" fmla="*/ 7 w 11"/>
                <a:gd name="T11" fmla="*/ 4 h 11"/>
                <a:gd name="T12" fmla="*/ 11 w 11"/>
                <a:gd name="T13" fmla="*/ 0 h 11"/>
                <a:gd name="T14" fmla="*/ 7 w 11"/>
                <a:gd name="T15" fmla="*/ 0 h 11"/>
                <a:gd name="T16" fmla="*/ 7 w 11"/>
                <a:gd name="T17" fmla="*/ 4 h 11"/>
                <a:gd name="T18" fmla="*/ 0 w 11"/>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1">
                  <a:moveTo>
                    <a:pt x="0" y="7"/>
                  </a:moveTo>
                  <a:lnTo>
                    <a:pt x="0" y="11"/>
                  </a:lnTo>
                  <a:lnTo>
                    <a:pt x="0" y="11"/>
                  </a:lnTo>
                  <a:lnTo>
                    <a:pt x="0" y="7"/>
                  </a:lnTo>
                  <a:lnTo>
                    <a:pt x="4" y="7"/>
                  </a:lnTo>
                  <a:lnTo>
                    <a:pt x="7" y="4"/>
                  </a:lnTo>
                  <a:lnTo>
                    <a:pt x="11" y="0"/>
                  </a:lnTo>
                  <a:lnTo>
                    <a:pt x="7" y="0"/>
                  </a:lnTo>
                  <a:lnTo>
                    <a:pt x="7" y="4"/>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8" name="Freeform 224"/>
            <p:cNvSpPr>
              <a:spLocks/>
            </p:cNvSpPr>
            <p:nvPr userDrawn="1"/>
          </p:nvSpPr>
          <p:spPr bwMode="gray">
            <a:xfrm>
              <a:off x="726" y="1470"/>
              <a:ext cx="14" cy="4"/>
            </a:xfrm>
            <a:custGeom>
              <a:avLst/>
              <a:gdLst>
                <a:gd name="T0" fmla="*/ 14 w 14"/>
                <a:gd name="T1" fmla="*/ 4 h 4"/>
                <a:gd name="T2" fmla="*/ 14 w 14"/>
                <a:gd name="T3" fmla="*/ 4 h 4"/>
                <a:gd name="T4" fmla="*/ 14 w 14"/>
                <a:gd name="T5" fmla="*/ 4 h 4"/>
                <a:gd name="T6" fmla="*/ 7 w 14"/>
                <a:gd name="T7" fmla="*/ 4 h 4"/>
                <a:gd name="T8" fmla="*/ 0 w 14"/>
                <a:gd name="T9" fmla="*/ 0 h 4"/>
                <a:gd name="T10" fmla="*/ 7 w 14"/>
                <a:gd name="T11" fmla="*/ 4 h 4"/>
                <a:gd name="T12" fmla="*/ 11 w 14"/>
                <a:gd name="T13" fmla="*/ 4 h 4"/>
                <a:gd name="T14" fmla="*/ 14 w 1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
                  <a:moveTo>
                    <a:pt x="14" y="4"/>
                  </a:moveTo>
                  <a:lnTo>
                    <a:pt x="14" y="4"/>
                  </a:lnTo>
                  <a:lnTo>
                    <a:pt x="14" y="4"/>
                  </a:lnTo>
                  <a:lnTo>
                    <a:pt x="7" y="4"/>
                  </a:lnTo>
                  <a:lnTo>
                    <a:pt x="0" y="0"/>
                  </a:lnTo>
                  <a:lnTo>
                    <a:pt x="7" y="4"/>
                  </a:lnTo>
                  <a:lnTo>
                    <a:pt x="11" y="4"/>
                  </a:lnTo>
                  <a:lnTo>
                    <a:pt x="14"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29" name="Freeform 225"/>
            <p:cNvSpPr>
              <a:spLocks/>
            </p:cNvSpPr>
            <p:nvPr userDrawn="1"/>
          </p:nvSpPr>
          <p:spPr bwMode="gray">
            <a:xfrm>
              <a:off x="712" y="1531"/>
              <a:ext cx="7" cy="3"/>
            </a:xfrm>
            <a:custGeom>
              <a:avLst/>
              <a:gdLst>
                <a:gd name="T0" fmla="*/ 0 w 7"/>
                <a:gd name="T1" fmla="*/ 3 h 3"/>
                <a:gd name="T2" fmla="*/ 0 w 7"/>
                <a:gd name="T3" fmla="*/ 0 h 3"/>
                <a:gd name="T4" fmla="*/ 4 w 7"/>
                <a:gd name="T5" fmla="*/ 0 h 3"/>
                <a:gd name="T6" fmla="*/ 7 w 7"/>
                <a:gd name="T7" fmla="*/ 0 h 3"/>
                <a:gd name="T8" fmla="*/ 7 w 7"/>
                <a:gd name="T9" fmla="*/ 0 h 3"/>
                <a:gd name="T10" fmla="*/ 4 w 7"/>
                <a:gd name="T11" fmla="*/ 0 h 3"/>
                <a:gd name="T12" fmla="*/ 4 w 7"/>
                <a:gd name="T13" fmla="*/ 0 h 3"/>
                <a:gd name="T14" fmla="*/ 0 w 7"/>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0" y="3"/>
                  </a:moveTo>
                  <a:lnTo>
                    <a:pt x="0" y="0"/>
                  </a:lnTo>
                  <a:lnTo>
                    <a:pt x="4" y="0"/>
                  </a:lnTo>
                  <a:lnTo>
                    <a:pt x="7" y="0"/>
                  </a:lnTo>
                  <a:lnTo>
                    <a:pt x="7" y="0"/>
                  </a:lnTo>
                  <a:lnTo>
                    <a:pt x="4" y="0"/>
                  </a:lnTo>
                  <a:lnTo>
                    <a:pt x="4" y="0"/>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0" name="Freeform 226"/>
            <p:cNvSpPr>
              <a:spLocks/>
            </p:cNvSpPr>
            <p:nvPr userDrawn="1"/>
          </p:nvSpPr>
          <p:spPr bwMode="gray">
            <a:xfrm>
              <a:off x="719" y="1539"/>
              <a:ext cx="14" cy="30"/>
            </a:xfrm>
            <a:custGeom>
              <a:avLst/>
              <a:gdLst>
                <a:gd name="T0" fmla="*/ 14 w 14"/>
                <a:gd name="T1" fmla="*/ 28 h 28"/>
                <a:gd name="T2" fmla="*/ 4 w 14"/>
                <a:gd name="T3" fmla="*/ 17 h 28"/>
                <a:gd name="T4" fmla="*/ 0 w 14"/>
                <a:gd name="T5" fmla="*/ 17 h 28"/>
                <a:gd name="T6" fmla="*/ 0 w 14"/>
                <a:gd name="T7" fmla="*/ 14 h 28"/>
                <a:gd name="T8" fmla="*/ 0 w 14"/>
                <a:gd name="T9" fmla="*/ 14 h 28"/>
                <a:gd name="T10" fmla="*/ 0 w 14"/>
                <a:gd name="T11" fmla="*/ 7 h 28"/>
                <a:gd name="T12" fmla="*/ 0 w 14"/>
                <a:gd name="T13" fmla="*/ 3 h 28"/>
                <a:gd name="T14" fmla="*/ 0 w 14"/>
                <a:gd name="T15" fmla="*/ 0 h 28"/>
                <a:gd name="T16" fmla="*/ 0 w 14"/>
                <a:gd name="T17" fmla="*/ 7 h 28"/>
                <a:gd name="T18" fmla="*/ 0 w 14"/>
                <a:gd name="T19" fmla="*/ 14 h 28"/>
                <a:gd name="T20" fmla="*/ 4 w 14"/>
                <a:gd name="T21" fmla="*/ 17 h 28"/>
                <a:gd name="T22" fmla="*/ 4 w 14"/>
                <a:gd name="T23" fmla="*/ 17 h 28"/>
                <a:gd name="T24" fmla="*/ 14 w 14"/>
                <a:gd name="T25" fmla="*/ 28 h 28"/>
                <a:gd name="T26" fmla="*/ 14 w 14"/>
                <a:gd name="T2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28">
                  <a:moveTo>
                    <a:pt x="14" y="28"/>
                  </a:moveTo>
                  <a:lnTo>
                    <a:pt x="4" y="17"/>
                  </a:lnTo>
                  <a:lnTo>
                    <a:pt x="0" y="17"/>
                  </a:lnTo>
                  <a:lnTo>
                    <a:pt x="0" y="14"/>
                  </a:lnTo>
                  <a:lnTo>
                    <a:pt x="0" y="14"/>
                  </a:lnTo>
                  <a:lnTo>
                    <a:pt x="0" y="7"/>
                  </a:lnTo>
                  <a:lnTo>
                    <a:pt x="0" y="3"/>
                  </a:lnTo>
                  <a:lnTo>
                    <a:pt x="0" y="0"/>
                  </a:lnTo>
                  <a:lnTo>
                    <a:pt x="0" y="7"/>
                  </a:lnTo>
                  <a:lnTo>
                    <a:pt x="0" y="14"/>
                  </a:lnTo>
                  <a:lnTo>
                    <a:pt x="4" y="17"/>
                  </a:lnTo>
                  <a:lnTo>
                    <a:pt x="4" y="17"/>
                  </a:lnTo>
                  <a:lnTo>
                    <a:pt x="14" y="28"/>
                  </a:lnTo>
                  <a:lnTo>
                    <a:pt x="14" y="2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1" name="Freeform 227"/>
            <p:cNvSpPr>
              <a:spLocks/>
            </p:cNvSpPr>
            <p:nvPr userDrawn="1"/>
          </p:nvSpPr>
          <p:spPr bwMode="gray">
            <a:xfrm>
              <a:off x="759" y="1531"/>
              <a:ext cx="3" cy="3"/>
            </a:xfrm>
            <a:custGeom>
              <a:avLst/>
              <a:gdLst>
                <a:gd name="T0" fmla="*/ 0 w 3"/>
                <a:gd name="T1" fmla="*/ 3 h 3"/>
                <a:gd name="T2" fmla="*/ 0 w 3"/>
                <a:gd name="T3" fmla="*/ 3 h 3"/>
                <a:gd name="T4" fmla="*/ 3 w 3"/>
                <a:gd name="T5" fmla="*/ 0 h 3"/>
                <a:gd name="T6" fmla="*/ 3 w 3"/>
                <a:gd name="T7" fmla="*/ 3 h 3"/>
                <a:gd name="T8" fmla="*/ 3 w 3"/>
                <a:gd name="T9" fmla="*/ 3 h 3"/>
                <a:gd name="T10" fmla="*/ 0 w 3"/>
                <a:gd name="T11" fmla="*/ 3 h 3"/>
                <a:gd name="T12" fmla="*/ 0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3"/>
                  </a:moveTo>
                  <a:lnTo>
                    <a:pt x="0" y="3"/>
                  </a:lnTo>
                  <a:lnTo>
                    <a:pt x="3" y="0"/>
                  </a:lnTo>
                  <a:lnTo>
                    <a:pt x="3" y="3"/>
                  </a:lnTo>
                  <a:lnTo>
                    <a:pt x="3" y="3"/>
                  </a:lnTo>
                  <a:lnTo>
                    <a:pt x="0" y="3"/>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2" name="Freeform 228"/>
            <p:cNvSpPr>
              <a:spLocks/>
            </p:cNvSpPr>
            <p:nvPr userDrawn="1"/>
          </p:nvSpPr>
          <p:spPr bwMode="gray">
            <a:xfrm>
              <a:off x="817" y="1534"/>
              <a:ext cx="4" cy="5"/>
            </a:xfrm>
            <a:custGeom>
              <a:avLst/>
              <a:gdLst>
                <a:gd name="T0" fmla="*/ 0 w 4"/>
                <a:gd name="T1" fmla="*/ 4 h 4"/>
                <a:gd name="T2" fmla="*/ 4 w 4"/>
                <a:gd name="T3" fmla="*/ 0 h 4"/>
                <a:gd name="T4" fmla="*/ 4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4" y="0"/>
                  </a:lnTo>
                  <a:lnTo>
                    <a:pt x="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3" name="Freeform 229"/>
            <p:cNvSpPr>
              <a:spLocks/>
            </p:cNvSpPr>
            <p:nvPr userDrawn="1"/>
          </p:nvSpPr>
          <p:spPr bwMode="gray">
            <a:xfrm>
              <a:off x="864" y="1477"/>
              <a:ext cx="4" cy="30"/>
            </a:xfrm>
            <a:custGeom>
              <a:avLst/>
              <a:gdLst>
                <a:gd name="T0" fmla="*/ 4 w 4"/>
                <a:gd name="T1" fmla="*/ 25 h 28"/>
                <a:gd name="T2" fmla="*/ 0 w 4"/>
                <a:gd name="T3" fmla="*/ 14 h 28"/>
                <a:gd name="T4" fmla="*/ 0 w 4"/>
                <a:gd name="T5" fmla="*/ 14 h 28"/>
                <a:gd name="T6" fmla="*/ 0 w 4"/>
                <a:gd name="T7" fmla="*/ 14 h 28"/>
                <a:gd name="T8" fmla="*/ 0 w 4"/>
                <a:gd name="T9" fmla="*/ 14 h 28"/>
                <a:gd name="T10" fmla="*/ 0 w 4"/>
                <a:gd name="T11" fmla="*/ 14 h 28"/>
                <a:gd name="T12" fmla="*/ 0 w 4"/>
                <a:gd name="T13" fmla="*/ 7 h 28"/>
                <a:gd name="T14" fmla="*/ 0 w 4"/>
                <a:gd name="T15" fmla="*/ 4 h 28"/>
                <a:gd name="T16" fmla="*/ 4 w 4"/>
                <a:gd name="T17" fmla="*/ 0 h 28"/>
                <a:gd name="T18" fmla="*/ 0 w 4"/>
                <a:gd name="T19" fmla="*/ 4 h 28"/>
                <a:gd name="T20" fmla="*/ 0 w 4"/>
                <a:gd name="T21" fmla="*/ 7 h 28"/>
                <a:gd name="T22" fmla="*/ 0 w 4"/>
                <a:gd name="T23" fmla="*/ 14 h 28"/>
                <a:gd name="T24" fmla="*/ 0 w 4"/>
                <a:gd name="T25" fmla="*/ 14 h 28"/>
                <a:gd name="T26" fmla="*/ 0 w 4"/>
                <a:gd name="T27" fmla="*/ 18 h 28"/>
                <a:gd name="T28" fmla="*/ 0 w 4"/>
                <a:gd name="T29" fmla="*/ 21 h 28"/>
                <a:gd name="T30" fmla="*/ 4 w 4"/>
                <a:gd name="T31" fmla="*/ 28 h 28"/>
                <a:gd name="T32" fmla="*/ 4 w 4"/>
                <a:gd name="T3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8">
                  <a:moveTo>
                    <a:pt x="4" y="25"/>
                  </a:moveTo>
                  <a:lnTo>
                    <a:pt x="0" y="14"/>
                  </a:lnTo>
                  <a:lnTo>
                    <a:pt x="0" y="14"/>
                  </a:lnTo>
                  <a:lnTo>
                    <a:pt x="0" y="14"/>
                  </a:lnTo>
                  <a:lnTo>
                    <a:pt x="0" y="14"/>
                  </a:lnTo>
                  <a:lnTo>
                    <a:pt x="0" y="14"/>
                  </a:lnTo>
                  <a:lnTo>
                    <a:pt x="0" y="7"/>
                  </a:lnTo>
                  <a:lnTo>
                    <a:pt x="0" y="4"/>
                  </a:lnTo>
                  <a:lnTo>
                    <a:pt x="4" y="0"/>
                  </a:lnTo>
                  <a:lnTo>
                    <a:pt x="0" y="4"/>
                  </a:lnTo>
                  <a:lnTo>
                    <a:pt x="0" y="7"/>
                  </a:lnTo>
                  <a:lnTo>
                    <a:pt x="0" y="14"/>
                  </a:lnTo>
                  <a:lnTo>
                    <a:pt x="0" y="14"/>
                  </a:lnTo>
                  <a:lnTo>
                    <a:pt x="0" y="18"/>
                  </a:lnTo>
                  <a:lnTo>
                    <a:pt x="0" y="21"/>
                  </a:lnTo>
                  <a:lnTo>
                    <a:pt x="4" y="28"/>
                  </a:lnTo>
                  <a:lnTo>
                    <a:pt x="4" y="2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4" name="Freeform 230"/>
            <p:cNvSpPr>
              <a:spLocks/>
            </p:cNvSpPr>
            <p:nvPr userDrawn="1"/>
          </p:nvSpPr>
          <p:spPr bwMode="gray">
            <a:xfrm>
              <a:off x="918" y="1618"/>
              <a:ext cx="3" cy="11"/>
            </a:xfrm>
            <a:custGeom>
              <a:avLst/>
              <a:gdLst>
                <a:gd name="T0" fmla="*/ 3 w 3"/>
                <a:gd name="T1" fmla="*/ 10 h 10"/>
                <a:gd name="T2" fmla="*/ 3 w 3"/>
                <a:gd name="T3" fmla="*/ 7 h 10"/>
                <a:gd name="T4" fmla="*/ 3 w 3"/>
                <a:gd name="T5" fmla="*/ 7 h 10"/>
                <a:gd name="T6" fmla="*/ 3 w 3"/>
                <a:gd name="T7" fmla="*/ 3 h 10"/>
                <a:gd name="T8" fmla="*/ 0 w 3"/>
                <a:gd name="T9" fmla="*/ 0 h 10"/>
                <a:gd name="T10" fmla="*/ 3 w 3"/>
                <a:gd name="T11" fmla="*/ 3 h 10"/>
                <a:gd name="T12" fmla="*/ 3 w 3"/>
                <a:gd name="T13" fmla="*/ 7 h 10"/>
                <a:gd name="T14" fmla="*/ 3 w 3"/>
                <a:gd name="T15" fmla="*/ 7 h 10"/>
                <a:gd name="T16" fmla="*/ 3 w 3"/>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3" y="10"/>
                  </a:moveTo>
                  <a:lnTo>
                    <a:pt x="3" y="7"/>
                  </a:lnTo>
                  <a:lnTo>
                    <a:pt x="3" y="7"/>
                  </a:lnTo>
                  <a:lnTo>
                    <a:pt x="3" y="3"/>
                  </a:lnTo>
                  <a:lnTo>
                    <a:pt x="0" y="0"/>
                  </a:lnTo>
                  <a:lnTo>
                    <a:pt x="3" y="3"/>
                  </a:lnTo>
                  <a:lnTo>
                    <a:pt x="3" y="7"/>
                  </a:lnTo>
                  <a:lnTo>
                    <a:pt x="3" y="7"/>
                  </a:lnTo>
                  <a:lnTo>
                    <a:pt x="3" y="1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5" name="Freeform 231"/>
            <p:cNvSpPr>
              <a:spLocks/>
            </p:cNvSpPr>
            <p:nvPr userDrawn="1"/>
          </p:nvSpPr>
          <p:spPr bwMode="gray">
            <a:xfrm>
              <a:off x="1005" y="1534"/>
              <a:ext cx="22" cy="12"/>
            </a:xfrm>
            <a:custGeom>
              <a:avLst/>
              <a:gdLst>
                <a:gd name="T0" fmla="*/ 15 w 22"/>
                <a:gd name="T1" fmla="*/ 7 h 11"/>
                <a:gd name="T2" fmla="*/ 0 w 22"/>
                <a:gd name="T3" fmla="*/ 0 h 11"/>
                <a:gd name="T4" fmla="*/ 0 w 22"/>
                <a:gd name="T5" fmla="*/ 0 h 11"/>
                <a:gd name="T6" fmla="*/ 0 w 22"/>
                <a:gd name="T7" fmla="*/ 0 h 11"/>
                <a:gd name="T8" fmla="*/ 0 w 22"/>
                <a:gd name="T9" fmla="*/ 0 h 11"/>
                <a:gd name="T10" fmla="*/ 0 w 22"/>
                <a:gd name="T11" fmla="*/ 0 h 11"/>
                <a:gd name="T12" fmla="*/ 11 w 22"/>
                <a:gd name="T13" fmla="*/ 7 h 11"/>
                <a:gd name="T14" fmla="*/ 18 w 22"/>
                <a:gd name="T15" fmla="*/ 7 h 11"/>
                <a:gd name="T16" fmla="*/ 22 w 22"/>
                <a:gd name="T17" fmla="*/ 11 h 11"/>
                <a:gd name="T18" fmla="*/ 18 w 22"/>
                <a:gd name="T19" fmla="*/ 7 h 11"/>
                <a:gd name="T20" fmla="*/ 15 w 22"/>
                <a:gd name="T21"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5" y="7"/>
                  </a:moveTo>
                  <a:lnTo>
                    <a:pt x="0" y="0"/>
                  </a:lnTo>
                  <a:lnTo>
                    <a:pt x="0" y="0"/>
                  </a:lnTo>
                  <a:lnTo>
                    <a:pt x="0" y="0"/>
                  </a:lnTo>
                  <a:lnTo>
                    <a:pt x="0" y="0"/>
                  </a:lnTo>
                  <a:lnTo>
                    <a:pt x="0" y="0"/>
                  </a:lnTo>
                  <a:lnTo>
                    <a:pt x="11" y="7"/>
                  </a:lnTo>
                  <a:lnTo>
                    <a:pt x="18" y="7"/>
                  </a:lnTo>
                  <a:lnTo>
                    <a:pt x="22" y="11"/>
                  </a:lnTo>
                  <a:lnTo>
                    <a:pt x="18" y="7"/>
                  </a:lnTo>
                  <a:lnTo>
                    <a:pt x="15"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6" name="Freeform 232"/>
            <p:cNvSpPr>
              <a:spLocks/>
            </p:cNvSpPr>
            <p:nvPr userDrawn="1"/>
          </p:nvSpPr>
          <p:spPr bwMode="gray">
            <a:xfrm>
              <a:off x="1049" y="999"/>
              <a:ext cx="3" cy="49"/>
            </a:xfrm>
            <a:custGeom>
              <a:avLst/>
              <a:gdLst>
                <a:gd name="T0" fmla="*/ 3 w 3"/>
                <a:gd name="T1" fmla="*/ 0 h 46"/>
                <a:gd name="T2" fmla="*/ 0 w 3"/>
                <a:gd name="T3" fmla="*/ 46 h 46"/>
                <a:gd name="T4" fmla="*/ 0 w 3"/>
                <a:gd name="T5" fmla="*/ 28 h 46"/>
                <a:gd name="T6" fmla="*/ 0 w 3"/>
                <a:gd name="T7" fmla="*/ 14 h 46"/>
                <a:gd name="T8" fmla="*/ 3 w 3"/>
                <a:gd name="T9" fmla="*/ 0 h 46"/>
              </a:gdLst>
              <a:ahLst/>
              <a:cxnLst>
                <a:cxn ang="0">
                  <a:pos x="T0" y="T1"/>
                </a:cxn>
                <a:cxn ang="0">
                  <a:pos x="T2" y="T3"/>
                </a:cxn>
                <a:cxn ang="0">
                  <a:pos x="T4" y="T5"/>
                </a:cxn>
                <a:cxn ang="0">
                  <a:pos x="T6" y="T7"/>
                </a:cxn>
                <a:cxn ang="0">
                  <a:pos x="T8" y="T9"/>
                </a:cxn>
              </a:cxnLst>
              <a:rect l="0" t="0" r="r" b="b"/>
              <a:pathLst>
                <a:path w="3" h="46">
                  <a:moveTo>
                    <a:pt x="3" y="0"/>
                  </a:moveTo>
                  <a:lnTo>
                    <a:pt x="0" y="46"/>
                  </a:lnTo>
                  <a:lnTo>
                    <a:pt x="0" y="28"/>
                  </a:lnTo>
                  <a:lnTo>
                    <a:pt x="0" y="14"/>
                  </a:lnTo>
                  <a:lnTo>
                    <a:pt x="3"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7" name="Freeform 233"/>
            <p:cNvSpPr>
              <a:spLocks/>
            </p:cNvSpPr>
            <p:nvPr userDrawn="1"/>
          </p:nvSpPr>
          <p:spPr bwMode="gray">
            <a:xfrm>
              <a:off x="1045" y="949"/>
              <a:ext cx="14" cy="16"/>
            </a:xfrm>
            <a:custGeom>
              <a:avLst/>
              <a:gdLst>
                <a:gd name="T0" fmla="*/ 0 w 14"/>
                <a:gd name="T1" fmla="*/ 15 h 15"/>
                <a:gd name="T2" fmla="*/ 0 w 14"/>
                <a:gd name="T3" fmla="*/ 15 h 15"/>
                <a:gd name="T4" fmla="*/ 0 w 14"/>
                <a:gd name="T5" fmla="*/ 15 h 15"/>
                <a:gd name="T6" fmla="*/ 14 w 14"/>
                <a:gd name="T7" fmla="*/ 0 h 15"/>
                <a:gd name="T8" fmla="*/ 14 w 14"/>
                <a:gd name="T9" fmla="*/ 0 h 15"/>
                <a:gd name="T10" fmla="*/ 0 w 14"/>
                <a:gd name="T11" fmla="*/ 15 h 15"/>
              </a:gdLst>
              <a:ahLst/>
              <a:cxnLst>
                <a:cxn ang="0">
                  <a:pos x="T0" y="T1"/>
                </a:cxn>
                <a:cxn ang="0">
                  <a:pos x="T2" y="T3"/>
                </a:cxn>
                <a:cxn ang="0">
                  <a:pos x="T4" y="T5"/>
                </a:cxn>
                <a:cxn ang="0">
                  <a:pos x="T6" y="T7"/>
                </a:cxn>
                <a:cxn ang="0">
                  <a:pos x="T8" y="T9"/>
                </a:cxn>
                <a:cxn ang="0">
                  <a:pos x="T10" y="T11"/>
                </a:cxn>
              </a:cxnLst>
              <a:rect l="0" t="0" r="r" b="b"/>
              <a:pathLst>
                <a:path w="14" h="15">
                  <a:moveTo>
                    <a:pt x="0" y="15"/>
                  </a:moveTo>
                  <a:lnTo>
                    <a:pt x="0" y="15"/>
                  </a:lnTo>
                  <a:lnTo>
                    <a:pt x="0" y="15"/>
                  </a:lnTo>
                  <a:lnTo>
                    <a:pt x="14" y="0"/>
                  </a:lnTo>
                  <a:lnTo>
                    <a:pt x="14" y="0"/>
                  </a:lnTo>
                  <a:lnTo>
                    <a:pt x="0" y="1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8" name="Freeform 234"/>
            <p:cNvSpPr>
              <a:spLocks/>
            </p:cNvSpPr>
            <p:nvPr userDrawn="1"/>
          </p:nvSpPr>
          <p:spPr bwMode="gray">
            <a:xfrm>
              <a:off x="1052" y="843"/>
              <a:ext cx="4" cy="8"/>
            </a:xfrm>
            <a:custGeom>
              <a:avLst/>
              <a:gdLst>
                <a:gd name="T0" fmla="*/ 4 w 4"/>
                <a:gd name="T1" fmla="*/ 0 h 7"/>
                <a:gd name="T2" fmla="*/ 4 w 4"/>
                <a:gd name="T3" fmla="*/ 3 h 7"/>
                <a:gd name="T4" fmla="*/ 0 w 4"/>
                <a:gd name="T5" fmla="*/ 7 h 7"/>
                <a:gd name="T6" fmla="*/ 4 w 4"/>
                <a:gd name="T7" fmla="*/ 0 h 7"/>
                <a:gd name="T8" fmla="*/ 4 w 4"/>
                <a:gd name="T9" fmla="*/ 0 h 7"/>
                <a:gd name="T10" fmla="*/ 4 w 4"/>
                <a:gd name="T11" fmla="*/ 0 h 7"/>
                <a:gd name="T12" fmla="*/ 4 w 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4" y="0"/>
                  </a:moveTo>
                  <a:lnTo>
                    <a:pt x="4" y="3"/>
                  </a:lnTo>
                  <a:lnTo>
                    <a:pt x="0" y="7"/>
                  </a:lnTo>
                  <a:lnTo>
                    <a:pt x="4" y="0"/>
                  </a:lnTo>
                  <a:lnTo>
                    <a:pt x="4" y="0"/>
                  </a:lnTo>
                  <a:lnTo>
                    <a:pt x="4" y="0"/>
                  </a:lnTo>
                  <a:lnTo>
                    <a:pt x="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39" name="Freeform 235"/>
            <p:cNvSpPr>
              <a:spLocks/>
            </p:cNvSpPr>
            <p:nvPr userDrawn="1"/>
          </p:nvSpPr>
          <p:spPr bwMode="gray">
            <a:xfrm>
              <a:off x="1045" y="851"/>
              <a:ext cx="4" cy="3"/>
            </a:xfrm>
            <a:custGeom>
              <a:avLst/>
              <a:gdLst>
                <a:gd name="T0" fmla="*/ 0 w 4"/>
                <a:gd name="T1" fmla="*/ 3 h 3"/>
                <a:gd name="T2" fmla="*/ 0 w 4"/>
                <a:gd name="T3" fmla="*/ 0 h 3"/>
                <a:gd name="T4" fmla="*/ 4 w 4"/>
                <a:gd name="T5" fmla="*/ 0 h 3"/>
                <a:gd name="T6" fmla="*/ 0 w 4"/>
                <a:gd name="T7" fmla="*/ 3 h 3"/>
                <a:gd name="T8" fmla="*/ 0 w 4"/>
                <a:gd name="T9" fmla="*/ 3 h 3"/>
              </a:gdLst>
              <a:ahLst/>
              <a:cxnLst>
                <a:cxn ang="0">
                  <a:pos x="T0" y="T1"/>
                </a:cxn>
                <a:cxn ang="0">
                  <a:pos x="T2" y="T3"/>
                </a:cxn>
                <a:cxn ang="0">
                  <a:pos x="T4" y="T5"/>
                </a:cxn>
                <a:cxn ang="0">
                  <a:pos x="T6" y="T7"/>
                </a:cxn>
                <a:cxn ang="0">
                  <a:pos x="T8" y="T9"/>
                </a:cxn>
              </a:cxnLst>
              <a:rect l="0" t="0" r="r" b="b"/>
              <a:pathLst>
                <a:path w="4" h="3">
                  <a:moveTo>
                    <a:pt x="0" y="3"/>
                  </a:moveTo>
                  <a:lnTo>
                    <a:pt x="0" y="0"/>
                  </a:lnTo>
                  <a:lnTo>
                    <a:pt x="4" y="0"/>
                  </a:lnTo>
                  <a:lnTo>
                    <a:pt x="0" y="3"/>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0" name="Freeform 236"/>
            <p:cNvSpPr>
              <a:spLocks/>
            </p:cNvSpPr>
            <p:nvPr userDrawn="1"/>
          </p:nvSpPr>
          <p:spPr bwMode="gray">
            <a:xfrm>
              <a:off x="966" y="916"/>
              <a:ext cx="3" cy="7"/>
            </a:xfrm>
            <a:custGeom>
              <a:avLst/>
              <a:gdLst>
                <a:gd name="T0" fmla="*/ 0 w 3"/>
                <a:gd name="T1" fmla="*/ 0 h 7"/>
                <a:gd name="T2" fmla="*/ 0 w 3"/>
                <a:gd name="T3" fmla="*/ 3 h 7"/>
                <a:gd name="T4" fmla="*/ 3 w 3"/>
                <a:gd name="T5" fmla="*/ 7 h 7"/>
                <a:gd name="T6" fmla="*/ 0 w 3"/>
                <a:gd name="T7" fmla="*/ 3 h 7"/>
                <a:gd name="T8" fmla="*/ 0 w 3"/>
                <a:gd name="T9" fmla="*/ 0 h 7"/>
              </a:gdLst>
              <a:ahLst/>
              <a:cxnLst>
                <a:cxn ang="0">
                  <a:pos x="T0" y="T1"/>
                </a:cxn>
                <a:cxn ang="0">
                  <a:pos x="T2" y="T3"/>
                </a:cxn>
                <a:cxn ang="0">
                  <a:pos x="T4" y="T5"/>
                </a:cxn>
                <a:cxn ang="0">
                  <a:pos x="T6" y="T7"/>
                </a:cxn>
                <a:cxn ang="0">
                  <a:pos x="T8" y="T9"/>
                </a:cxn>
              </a:cxnLst>
              <a:rect l="0" t="0" r="r" b="b"/>
              <a:pathLst>
                <a:path w="3" h="7">
                  <a:moveTo>
                    <a:pt x="0" y="0"/>
                  </a:moveTo>
                  <a:lnTo>
                    <a:pt x="0" y="3"/>
                  </a:lnTo>
                  <a:lnTo>
                    <a:pt x="3" y="7"/>
                  </a:lnTo>
                  <a:lnTo>
                    <a:pt x="0" y="3"/>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1" name="Freeform 237"/>
            <p:cNvSpPr>
              <a:spLocks/>
            </p:cNvSpPr>
            <p:nvPr userDrawn="1"/>
          </p:nvSpPr>
          <p:spPr bwMode="gray">
            <a:xfrm>
              <a:off x="802" y="1151"/>
              <a:ext cx="11" cy="22"/>
            </a:xfrm>
            <a:custGeom>
              <a:avLst/>
              <a:gdLst>
                <a:gd name="T0" fmla="*/ 0 w 11"/>
                <a:gd name="T1" fmla="*/ 21 h 21"/>
                <a:gd name="T2" fmla="*/ 4 w 11"/>
                <a:gd name="T3" fmla="*/ 18 h 21"/>
                <a:gd name="T4" fmla="*/ 4 w 11"/>
                <a:gd name="T5" fmla="*/ 14 h 21"/>
                <a:gd name="T6" fmla="*/ 7 w 11"/>
                <a:gd name="T7" fmla="*/ 7 h 21"/>
                <a:gd name="T8" fmla="*/ 11 w 11"/>
                <a:gd name="T9" fmla="*/ 0 h 21"/>
                <a:gd name="T10" fmla="*/ 11 w 11"/>
                <a:gd name="T11" fmla="*/ 0 h 21"/>
                <a:gd name="T12" fmla="*/ 11 w 11"/>
                <a:gd name="T13" fmla="*/ 0 h 21"/>
                <a:gd name="T14" fmla="*/ 11 w 11"/>
                <a:gd name="T15" fmla="*/ 7 h 21"/>
                <a:gd name="T16" fmla="*/ 7 w 11"/>
                <a:gd name="T17" fmla="*/ 11 h 21"/>
                <a:gd name="T18" fmla="*/ 4 w 11"/>
                <a:gd name="T19" fmla="*/ 18 h 21"/>
                <a:gd name="T20" fmla="*/ 0 w 11"/>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1">
                  <a:moveTo>
                    <a:pt x="0" y="21"/>
                  </a:moveTo>
                  <a:lnTo>
                    <a:pt x="4" y="18"/>
                  </a:lnTo>
                  <a:lnTo>
                    <a:pt x="4" y="14"/>
                  </a:lnTo>
                  <a:lnTo>
                    <a:pt x="7" y="7"/>
                  </a:lnTo>
                  <a:lnTo>
                    <a:pt x="11" y="0"/>
                  </a:lnTo>
                  <a:lnTo>
                    <a:pt x="11" y="0"/>
                  </a:lnTo>
                  <a:lnTo>
                    <a:pt x="11" y="0"/>
                  </a:lnTo>
                  <a:lnTo>
                    <a:pt x="11" y="7"/>
                  </a:lnTo>
                  <a:lnTo>
                    <a:pt x="7" y="11"/>
                  </a:lnTo>
                  <a:lnTo>
                    <a:pt x="4" y="18"/>
                  </a:lnTo>
                  <a:lnTo>
                    <a:pt x="0" y="2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2" name="Freeform 238"/>
            <p:cNvSpPr>
              <a:spLocks/>
            </p:cNvSpPr>
            <p:nvPr userDrawn="1"/>
          </p:nvSpPr>
          <p:spPr bwMode="gray">
            <a:xfrm>
              <a:off x="854" y="949"/>
              <a:ext cx="17" cy="24"/>
            </a:xfrm>
            <a:custGeom>
              <a:avLst/>
              <a:gdLst>
                <a:gd name="T0" fmla="*/ 0 w 17"/>
                <a:gd name="T1" fmla="*/ 22 h 22"/>
                <a:gd name="T2" fmla="*/ 3 w 17"/>
                <a:gd name="T3" fmla="*/ 18 h 22"/>
                <a:gd name="T4" fmla="*/ 7 w 17"/>
                <a:gd name="T5" fmla="*/ 15 h 22"/>
                <a:gd name="T6" fmla="*/ 14 w 17"/>
                <a:gd name="T7" fmla="*/ 8 h 22"/>
                <a:gd name="T8" fmla="*/ 17 w 17"/>
                <a:gd name="T9" fmla="*/ 0 h 22"/>
                <a:gd name="T10" fmla="*/ 14 w 17"/>
                <a:gd name="T11" fmla="*/ 8 h 22"/>
                <a:gd name="T12" fmla="*/ 7 w 17"/>
                <a:gd name="T13" fmla="*/ 15 h 22"/>
                <a:gd name="T14" fmla="*/ 3 w 17"/>
                <a:gd name="T15" fmla="*/ 18 h 22"/>
                <a:gd name="T16" fmla="*/ 0 w 17"/>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2">
                  <a:moveTo>
                    <a:pt x="0" y="22"/>
                  </a:moveTo>
                  <a:lnTo>
                    <a:pt x="3" y="18"/>
                  </a:lnTo>
                  <a:lnTo>
                    <a:pt x="7" y="15"/>
                  </a:lnTo>
                  <a:lnTo>
                    <a:pt x="14" y="8"/>
                  </a:lnTo>
                  <a:lnTo>
                    <a:pt x="17" y="0"/>
                  </a:lnTo>
                  <a:lnTo>
                    <a:pt x="14" y="8"/>
                  </a:lnTo>
                  <a:lnTo>
                    <a:pt x="7" y="15"/>
                  </a:lnTo>
                  <a:lnTo>
                    <a:pt x="3" y="18"/>
                  </a:lnTo>
                  <a:lnTo>
                    <a:pt x="0" y="2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3" name="Freeform 239"/>
            <p:cNvSpPr>
              <a:spLocks/>
            </p:cNvSpPr>
            <p:nvPr userDrawn="1"/>
          </p:nvSpPr>
          <p:spPr bwMode="gray">
            <a:xfrm>
              <a:off x="885" y="881"/>
              <a:ext cx="12" cy="15"/>
            </a:xfrm>
            <a:custGeom>
              <a:avLst/>
              <a:gdLst>
                <a:gd name="T0" fmla="*/ 0 w 11"/>
                <a:gd name="T1" fmla="*/ 14 h 14"/>
                <a:gd name="T2" fmla="*/ 4 w 11"/>
                <a:gd name="T3" fmla="*/ 7 h 14"/>
                <a:gd name="T4" fmla="*/ 11 w 11"/>
                <a:gd name="T5" fmla="*/ 0 h 14"/>
                <a:gd name="T6" fmla="*/ 11 w 11"/>
                <a:gd name="T7" fmla="*/ 0 h 14"/>
                <a:gd name="T8" fmla="*/ 11 w 11"/>
                <a:gd name="T9" fmla="*/ 0 h 14"/>
                <a:gd name="T10" fmla="*/ 7 w 11"/>
                <a:gd name="T11" fmla="*/ 0 h 14"/>
                <a:gd name="T12" fmla="*/ 7 w 11"/>
                <a:gd name="T13" fmla="*/ 4 h 14"/>
                <a:gd name="T14" fmla="*/ 4 w 11"/>
                <a:gd name="T15" fmla="*/ 7 h 14"/>
                <a:gd name="T16" fmla="*/ 0 w 11"/>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4">
                  <a:moveTo>
                    <a:pt x="0" y="14"/>
                  </a:moveTo>
                  <a:lnTo>
                    <a:pt x="4" y="7"/>
                  </a:lnTo>
                  <a:lnTo>
                    <a:pt x="11" y="0"/>
                  </a:lnTo>
                  <a:lnTo>
                    <a:pt x="11" y="0"/>
                  </a:lnTo>
                  <a:lnTo>
                    <a:pt x="11" y="0"/>
                  </a:lnTo>
                  <a:lnTo>
                    <a:pt x="7" y="0"/>
                  </a:lnTo>
                  <a:lnTo>
                    <a:pt x="7" y="4"/>
                  </a:lnTo>
                  <a:lnTo>
                    <a:pt x="4" y="7"/>
                  </a:lnTo>
                  <a:lnTo>
                    <a:pt x="0"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4" name="Freeform 240"/>
            <p:cNvSpPr>
              <a:spLocks/>
            </p:cNvSpPr>
            <p:nvPr userDrawn="1"/>
          </p:nvSpPr>
          <p:spPr bwMode="gray">
            <a:xfrm>
              <a:off x="904" y="851"/>
              <a:ext cx="22" cy="19"/>
            </a:xfrm>
            <a:custGeom>
              <a:avLst/>
              <a:gdLst>
                <a:gd name="T0" fmla="*/ 0 w 21"/>
                <a:gd name="T1" fmla="*/ 18 h 18"/>
                <a:gd name="T2" fmla="*/ 10 w 21"/>
                <a:gd name="T3" fmla="*/ 10 h 18"/>
                <a:gd name="T4" fmla="*/ 21 w 21"/>
                <a:gd name="T5" fmla="*/ 0 h 18"/>
                <a:gd name="T6" fmla="*/ 21 w 21"/>
                <a:gd name="T7" fmla="*/ 3 h 18"/>
                <a:gd name="T8" fmla="*/ 21 w 21"/>
                <a:gd name="T9" fmla="*/ 3 h 18"/>
                <a:gd name="T10" fmla="*/ 17 w 21"/>
                <a:gd name="T11" fmla="*/ 3 h 18"/>
                <a:gd name="T12" fmla="*/ 14 w 21"/>
                <a:gd name="T13" fmla="*/ 7 h 18"/>
                <a:gd name="T14" fmla="*/ 7 w 21"/>
                <a:gd name="T15" fmla="*/ 10 h 18"/>
                <a:gd name="T16" fmla="*/ 0 w 21"/>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8">
                  <a:moveTo>
                    <a:pt x="0" y="18"/>
                  </a:moveTo>
                  <a:lnTo>
                    <a:pt x="10" y="10"/>
                  </a:lnTo>
                  <a:lnTo>
                    <a:pt x="21" y="0"/>
                  </a:lnTo>
                  <a:lnTo>
                    <a:pt x="21" y="3"/>
                  </a:lnTo>
                  <a:lnTo>
                    <a:pt x="21" y="3"/>
                  </a:lnTo>
                  <a:lnTo>
                    <a:pt x="17" y="3"/>
                  </a:lnTo>
                  <a:lnTo>
                    <a:pt x="14" y="7"/>
                  </a:lnTo>
                  <a:lnTo>
                    <a:pt x="7" y="10"/>
                  </a:lnTo>
                  <a:lnTo>
                    <a:pt x="0" y="1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5" name="Freeform 241"/>
            <p:cNvSpPr>
              <a:spLocks/>
            </p:cNvSpPr>
            <p:nvPr userDrawn="1"/>
          </p:nvSpPr>
          <p:spPr bwMode="gray">
            <a:xfrm>
              <a:off x="930" y="874"/>
              <a:ext cx="14" cy="15"/>
            </a:xfrm>
            <a:custGeom>
              <a:avLst/>
              <a:gdLst>
                <a:gd name="T0" fmla="*/ 0 w 14"/>
                <a:gd name="T1" fmla="*/ 0 h 14"/>
                <a:gd name="T2" fmla="*/ 7 w 14"/>
                <a:gd name="T3" fmla="*/ 7 h 14"/>
                <a:gd name="T4" fmla="*/ 14 w 14"/>
                <a:gd name="T5" fmla="*/ 14 h 14"/>
                <a:gd name="T6" fmla="*/ 10 w 14"/>
                <a:gd name="T7" fmla="*/ 11 h 14"/>
                <a:gd name="T8" fmla="*/ 3 w 14"/>
                <a:gd name="T9" fmla="*/ 4 h 14"/>
                <a:gd name="T10" fmla="*/ 0 w 14"/>
                <a:gd name="T11" fmla="*/ 4 h 14"/>
                <a:gd name="T12" fmla="*/ 0 w 1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0" y="0"/>
                  </a:moveTo>
                  <a:lnTo>
                    <a:pt x="7" y="7"/>
                  </a:lnTo>
                  <a:lnTo>
                    <a:pt x="14" y="14"/>
                  </a:lnTo>
                  <a:lnTo>
                    <a:pt x="10" y="11"/>
                  </a:lnTo>
                  <a:lnTo>
                    <a:pt x="3" y="4"/>
                  </a:lnTo>
                  <a:lnTo>
                    <a:pt x="0" y="4"/>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6" name="Freeform 242"/>
            <p:cNvSpPr>
              <a:spLocks/>
            </p:cNvSpPr>
            <p:nvPr userDrawn="1"/>
          </p:nvSpPr>
          <p:spPr bwMode="gray">
            <a:xfrm>
              <a:off x="951" y="900"/>
              <a:ext cx="11" cy="8"/>
            </a:xfrm>
            <a:custGeom>
              <a:avLst/>
              <a:gdLst>
                <a:gd name="T0" fmla="*/ 10 w 10"/>
                <a:gd name="T1" fmla="*/ 7 h 7"/>
                <a:gd name="T2" fmla="*/ 0 w 10"/>
                <a:gd name="T3" fmla="*/ 0 h 7"/>
                <a:gd name="T4" fmla="*/ 3 w 10"/>
                <a:gd name="T5" fmla="*/ 3 h 7"/>
                <a:gd name="T6" fmla="*/ 10 w 10"/>
                <a:gd name="T7" fmla="*/ 7 h 7"/>
              </a:gdLst>
              <a:ahLst/>
              <a:cxnLst>
                <a:cxn ang="0">
                  <a:pos x="T0" y="T1"/>
                </a:cxn>
                <a:cxn ang="0">
                  <a:pos x="T2" y="T3"/>
                </a:cxn>
                <a:cxn ang="0">
                  <a:pos x="T4" y="T5"/>
                </a:cxn>
                <a:cxn ang="0">
                  <a:pos x="T6" y="T7"/>
                </a:cxn>
              </a:cxnLst>
              <a:rect l="0" t="0" r="r" b="b"/>
              <a:pathLst>
                <a:path w="10" h="7">
                  <a:moveTo>
                    <a:pt x="10" y="7"/>
                  </a:moveTo>
                  <a:lnTo>
                    <a:pt x="0" y="0"/>
                  </a:lnTo>
                  <a:lnTo>
                    <a:pt x="3" y="3"/>
                  </a:lnTo>
                  <a:lnTo>
                    <a:pt x="1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7" name="Freeform 243"/>
            <p:cNvSpPr>
              <a:spLocks/>
            </p:cNvSpPr>
            <p:nvPr userDrawn="1"/>
          </p:nvSpPr>
          <p:spPr bwMode="gray">
            <a:xfrm>
              <a:off x="994" y="843"/>
              <a:ext cx="8" cy="4"/>
            </a:xfrm>
            <a:custGeom>
              <a:avLst/>
              <a:gdLst>
                <a:gd name="T0" fmla="*/ 0 w 7"/>
                <a:gd name="T1" fmla="*/ 3 h 3"/>
                <a:gd name="T2" fmla="*/ 3 w 7"/>
                <a:gd name="T3" fmla="*/ 0 h 3"/>
                <a:gd name="T4" fmla="*/ 7 w 7"/>
                <a:gd name="T5" fmla="*/ 0 h 3"/>
                <a:gd name="T6" fmla="*/ 3 w 7"/>
                <a:gd name="T7" fmla="*/ 0 h 3"/>
                <a:gd name="T8" fmla="*/ 0 w 7"/>
                <a:gd name="T9" fmla="*/ 3 h 3"/>
              </a:gdLst>
              <a:ahLst/>
              <a:cxnLst>
                <a:cxn ang="0">
                  <a:pos x="T0" y="T1"/>
                </a:cxn>
                <a:cxn ang="0">
                  <a:pos x="T2" y="T3"/>
                </a:cxn>
                <a:cxn ang="0">
                  <a:pos x="T4" y="T5"/>
                </a:cxn>
                <a:cxn ang="0">
                  <a:pos x="T6" y="T7"/>
                </a:cxn>
                <a:cxn ang="0">
                  <a:pos x="T8" y="T9"/>
                </a:cxn>
              </a:cxnLst>
              <a:rect l="0" t="0" r="r" b="b"/>
              <a:pathLst>
                <a:path w="7" h="3">
                  <a:moveTo>
                    <a:pt x="0" y="3"/>
                  </a:moveTo>
                  <a:lnTo>
                    <a:pt x="3" y="0"/>
                  </a:lnTo>
                  <a:lnTo>
                    <a:pt x="7" y="0"/>
                  </a:lnTo>
                  <a:lnTo>
                    <a:pt x="3" y="0"/>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8" name="Freeform 244"/>
            <p:cNvSpPr>
              <a:spLocks/>
            </p:cNvSpPr>
            <p:nvPr userDrawn="1"/>
          </p:nvSpPr>
          <p:spPr bwMode="gray">
            <a:xfrm>
              <a:off x="1005" y="824"/>
              <a:ext cx="4" cy="7"/>
            </a:xfrm>
            <a:custGeom>
              <a:avLst/>
              <a:gdLst>
                <a:gd name="T0" fmla="*/ 0 w 4"/>
                <a:gd name="T1" fmla="*/ 7 h 7"/>
                <a:gd name="T2" fmla="*/ 0 w 4"/>
                <a:gd name="T3" fmla="*/ 4 h 7"/>
                <a:gd name="T4" fmla="*/ 4 w 4"/>
                <a:gd name="T5" fmla="*/ 0 h 7"/>
                <a:gd name="T6" fmla="*/ 0 w 4"/>
                <a:gd name="T7" fmla="*/ 4 h 7"/>
                <a:gd name="T8" fmla="*/ 0 w 4"/>
                <a:gd name="T9" fmla="*/ 7 h 7"/>
              </a:gdLst>
              <a:ahLst/>
              <a:cxnLst>
                <a:cxn ang="0">
                  <a:pos x="T0" y="T1"/>
                </a:cxn>
                <a:cxn ang="0">
                  <a:pos x="T2" y="T3"/>
                </a:cxn>
                <a:cxn ang="0">
                  <a:pos x="T4" y="T5"/>
                </a:cxn>
                <a:cxn ang="0">
                  <a:pos x="T6" y="T7"/>
                </a:cxn>
                <a:cxn ang="0">
                  <a:pos x="T8" y="T9"/>
                </a:cxn>
              </a:cxnLst>
              <a:rect l="0" t="0" r="r" b="b"/>
              <a:pathLst>
                <a:path w="4" h="7">
                  <a:moveTo>
                    <a:pt x="0" y="7"/>
                  </a:moveTo>
                  <a:lnTo>
                    <a:pt x="0" y="4"/>
                  </a:lnTo>
                  <a:lnTo>
                    <a:pt x="4" y="0"/>
                  </a:lnTo>
                  <a:lnTo>
                    <a:pt x="0" y="4"/>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49" name="Freeform 245"/>
            <p:cNvSpPr>
              <a:spLocks/>
            </p:cNvSpPr>
            <p:nvPr userDrawn="1"/>
          </p:nvSpPr>
          <p:spPr bwMode="gray">
            <a:xfrm>
              <a:off x="2244" y="1432"/>
              <a:ext cx="15" cy="15"/>
            </a:xfrm>
            <a:custGeom>
              <a:avLst/>
              <a:gdLst>
                <a:gd name="T0" fmla="*/ 14 w 14"/>
                <a:gd name="T1" fmla="*/ 0 h 14"/>
                <a:gd name="T2" fmla="*/ 0 w 14"/>
                <a:gd name="T3" fmla="*/ 7 h 14"/>
                <a:gd name="T4" fmla="*/ 0 w 14"/>
                <a:gd name="T5" fmla="*/ 14 h 14"/>
                <a:gd name="T6" fmla="*/ 0 w 14"/>
                <a:gd name="T7" fmla="*/ 7 h 14"/>
                <a:gd name="T8" fmla="*/ 14 w 14"/>
                <a:gd name="T9" fmla="*/ 0 h 14"/>
              </a:gdLst>
              <a:ahLst/>
              <a:cxnLst>
                <a:cxn ang="0">
                  <a:pos x="T0" y="T1"/>
                </a:cxn>
                <a:cxn ang="0">
                  <a:pos x="T2" y="T3"/>
                </a:cxn>
                <a:cxn ang="0">
                  <a:pos x="T4" y="T5"/>
                </a:cxn>
                <a:cxn ang="0">
                  <a:pos x="T6" y="T7"/>
                </a:cxn>
                <a:cxn ang="0">
                  <a:pos x="T8" y="T9"/>
                </a:cxn>
              </a:cxnLst>
              <a:rect l="0" t="0" r="r" b="b"/>
              <a:pathLst>
                <a:path w="14" h="14">
                  <a:moveTo>
                    <a:pt x="14" y="0"/>
                  </a:moveTo>
                  <a:lnTo>
                    <a:pt x="0" y="7"/>
                  </a:lnTo>
                  <a:lnTo>
                    <a:pt x="0" y="14"/>
                  </a:lnTo>
                  <a:lnTo>
                    <a:pt x="0" y="7"/>
                  </a:lnTo>
                  <a:lnTo>
                    <a:pt x="1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0" name="Freeform 246"/>
            <p:cNvSpPr>
              <a:spLocks/>
            </p:cNvSpPr>
            <p:nvPr userDrawn="1"/>
          </p:nvSpPr>
          <p:spPr bwMode="gray">
            <a:xfrm>
              <a:off x="2020" y="1945"/>
              <a:ext cx="7" cy="11"/>
            </a:xfrm>
            <a:custGeom>
              <a:avLst/>
              <a:gdLst>
                <a:gd name="T0" fmla="*/ 3 w 7"/>
                <a:gd name="T1" fmla="*/ 0 h 10"/>
                <a:gd name="T2" fmla="*/ 0 w 7"/>
                <a:gd name="T3" fmla="*/ 0 h 10"/>
                <a:gd name="T4" fmla="*/ 0 w 7"/>
                <a:gd name="T5" fmla="*/ 3 h 10"/>
                <a:gd name="T6" fmla="*/ 3 w 7"/>
                <a:gd name="T7" fmla="*/ 3 h 10"/>
                <a:gd name="T8" fmla="*/ 7 w 7"/>
                <a:gd name="T9" fmla="*/ 7 h 10"/>
                <a:gd name="T10" fmla="*/ 7 w 7"/>
                <a:gd name="T11" fmla="*/ 10 h 10"/>
                <a:gd name="T12" fmla="*/ 7 w 7"/>
                <a:gd name="T13" fmla="*/ 7 h 10"/>
                <a:gd name="T14" fmla="*/ 3 w 7"/>
                <a:gd name="T15" fmla="*/ 3 h 10"/>
                <a:gd name="T16" fmla="*/ 0 w 7"/>
                <a:gd name="T17" fmla="*/ 3 h 10"/>
                <a:gd name="T18" fmla="*/ 0 w 7"/>
                <a:gd name="T19" fmla="*/ 3 h 10"/>
                <a:gd name="T20" fmla="*/ 0 w 7"/>
                <a:gd name="T21" fmla="*/ 3 h 10"/>
                <a:gd name="T22" fmla="*/ 0 w 7"/>
                <a:gd name="T23" fmla="*/ 3 h 10"/>
                <a:gd name="T24" fmla="*/ 3 w 7"/>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3" y="0"/>
                  </a:moveTo>
                  <a:lnTo>
                    <a:pt x="0" y="0"/>
                  </a:lnTo>
                  <a:lnTo>
                    <a:pt x="0" y="3"/>
                  </a:lnTo>
                  <a:lnTo>
                    <a:pt x="3" y="3"/>
                  </a:lnTo>
                  <a:lnTo>
                    <a:pt x="7" y="7"/>
                  </a:lnTo>
                  <a:lnTo>
                    <a:pt x="7" y="10"/>
                  </a:lnTo>
                  <a:lnTo>
                    <a:pt x="7" y="7"/>
                  </a:lnTo>
                  <a:lnTo>
                    <a:pt x="3" y="3"/>
                  </a:lnTo>
                  <a:lnTo>
                    <a:pt x="0" y="3"/>
                  </a:lnTo>
                  <a:lnTo>
                    <a:pt x="0" y="3"/>
                  </a:lnTo>
                  <a:lnTo>
                    <a:pt x="0" y="3"/>
                  </a:lnTo>
                  <a:lnTo>
                    <a:pt x="0" y="3"/>
                  </a:lnTo>
                  <a:lnTo>
                    <a:pt x="3"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1" name="Freeform 247"/>
            <p:cNvSpPr>
              <a:spLocks/>
            </p:cNvSpPr>
            <p:nvPr userDrawn="1"/>
          </p:nvSpPr>
          <p:spPr bwMode="gray">
            <a:xfrm>
              <a:off x="1937" y="1599"/>
              <a:ext cx="72" cy="3"/>
            </a:xfrm>
            <a:custGeom>
              <a:avLst/>
              <a:gdLst>
                <a:gd name="T0" fmla="*/ 56 w 70"/>
                <a:gd name="T1" fmla="*/ 0 h 3"/>
                <a:gd name="T2" fmla="*/ 28 w 70"/>
                <a:gd name="T3" fmla="*/ 3 h 3"/>
                <a:gd name="T4" fmla="*/ 0 w 70"/>
                <a:gd name="T5" fmla="*/ 0 h 3"/>
                <a:gd name="T6" fmla="*/ 28 w 70"/>
                <a:gd name="T7" fmla="*/ 3 h 3"/>
                <a:gd name="T8" fmla="*/ 56 w 70"/>
                <a:gd name="T9" fmla="*/ 0 h 3"/>
                <a:gd name="T10" fmla="*/ 63 w 70"/>
                <a:gd name="T11" fmla="*/ 0 h 3"/>
                <a:gd name="T12" fmla="*/ 67 w 70"/>
                <a:gd name="T13" fmla="*/ 0 h 3"/>
                <a:gd name="T14" fmla="*/ 70 w 70"/>
                <a:gd name="T15" fmla="*/ 0 h 3"/>
                <a:gd name="T16" fmla="*/ 63 w 70"/>
                <a:gd name="T17" fmla="*/ 0 h 3"/>
                <a:gd name="T18" fmla="*/ 56 w 7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3">
                  <a:moveTo>
                    <a:pt x="56" y="0"/>
                  </a:moveTo>
                  <a:lnTo>
                    <a:pt x="28" y="3"/>
                  </a:lnTo>
                  <a:lnTo>
                    <a:pt x="0" y="0"/>
                  </a:lnTo>
                  <a:lnTo>
                    <a:pt x="28" y="3"/>
                  </a:lnTo>
                  <a:lnTo>
                    <a:pt x="56" y="0"/>
                  </a:lnTo>
                  <a:lnTo>
                    <a:pt x="63" y="0"/>
                  </a:lnTo>
                  <a:lnTo>
                    <a:pt x="67" y="0"/>
                  </a:lnTo>
                  <a:lnTo>
                    <a:pt x="70" y="0"/>
                  </a:lnTo>
                  <a:lnTo>
                    <a:pt x="63" y="0"/>
                  </a:lnTo>
                  <a:lnTo>
                    <a:pt x="56"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2" name="Freeform 248"/>
            <p:cNvSpPr>
              <a:spLocks/>
            </p:cNvSpPr>
            <p:nvPr userDrawn="1"/>
          </p:nvSpPr>
          <p:spPr bwMode="gray">
            <a:xfrm>
              <a:off x="1962" y="1876"/>
              <a:ext cx="15" cy="35"/>
            </a:xfrm>
            <a:custGeom>
              <a:avLst/>
              <a:gdLst>
                <a:gd name="T0" fmla="*/ 0 w 14"/>
                <a:gd name="T1" fmla="*/ 0 h 32"/>
                <a:gd name="T2" fmla="*/ 7 w 14"/>
                <a:gd name="T3" fmla="*/ 7 h 32"/>
                <a:gd name="T4" fmla="*/ 10 w 14"/>
                <a:gd name="T5" fmla="*/ 18 h 32"/>
                <a:gd name="T6" fmla="*/ 14 w 14"/>
                <a:gd name="T7" fmla="*/ 28 h 32"/>
                <a:gd name="T8" fmla="*/ 10 w 14"/>
                <a:gd name="T9" fmla="*/ 28 h 32"/>
                <a:gd name="T10" fmla="*/ 7 w 14"/>
                <a:gd name="T11" fmla="*/ 32 h 32"/>
                <a:gd name="T12" fmla="*/ 10 w 14"/>
                <a:gd name="T13" fmla="*/ 28 h 32"/>
                <a:gd name="T14" fmla="*/ 14 w 14"/>
                <a:gd name="T15" fmla="*/ 28 h 32"/>
                <a:gd name="T16" fmla="*/ 14 w 14"/>
                <a:gd name="T17" fmla="*/ 28 h 32"/>
                <a:gd name="T18" fmla="*/ 10 w 14"/>
                <a:gd name="T19" fmla="*/ 18 h 32"/>
                <a:gd name="T20" fmla="*/ 7 w 14"/>
                <a:gd name="T21" fmla="*/ 7 h 32"/>
                <a:gd name="T22" fmla="*/ 0 w 14"/>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32">
                  <a:moveTo>
                    <a:pt x="0" y="0"/>
                  </a:moveTo>
                  <a:lnTo>
                    <a:pt x="7" y="7"/>
                  </a:lnTo>
                  <a:lnTo>
                    <a:pt x="10" y="18"/>
                  </a:lnTo>
                  <a:lnTo>
                    <a:pt x="14" y="28"/>
                  </a:lnTo>
                  <a:lnTo>
                    <a:pt x="10" y="28"/>
                  </a:lnTo>
                  <a:lnTo>
                    <a:pt x="7" y="32"/>
                  </a:lnTo>
                  <a:lnTo>
                    <a:pt x="10" y="28"/>
                  </a:lnTo>
                  <a:lnTo>
                    <a:pt x="14" y="28"/>
                  </a:lnTo>
                  <a:lnTo>
                    <a:pt x="14" y="28"/>
                  </a:lnTo>
                  <a:lnTo>
                    <a:pt x="10" y="18"/>
                  </a:lnTo>
                  <a:lnTo>
                    <a:pt x="7" y="7"/>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3" name="Freeform 249"/>
            <p:cNvSpPr>
              <a:spLocks/>
            </p:cNvSpPr>
            <p:nvPr userDrawn="1"/>
          </p:nvSpPr>
          <p:spPr bwMode="gray">
            <a:xfrm>
              <a:off x="1886" y="1869"/>
              <a:ext cx="15" cy="26"/>
            </a:xfrm>
            <a:custGeom>
              <a:avLst/>
              <a:gdLst>
                <a:gd name="T0" fmla="*/ 3 w 14"/>
                <a:gd name="T1" fmla="*/ 25 h 25"/>
                <a:gd name="T2" fmla="*/ 3 w 14"/>
                <a:gd name="T3" fmla="*/ 25 h 25"/>
                <a:gd name="T4" fmla="*/ 0 w 14"/>
                <a:gd name="T5" fmla="*/ 25 h 25"/>
                <a:gd name="T6" fmla="*/ 14 w 14"/>
                <a:gd name="T7" fmla="*/ 0 h 25"/>
                <a:gd name="T8" fmla="*/ 14 w 14"/>
                <a:gd name="T9" fmla="*/ 0 h 25"/>
                <a:gd name="T10" fmla="*/ 14 w 14"/>
                <a:gd name="T11" fmla="*/ 4 h 25"/>
                <a:gd name="T12" fmla="*/ 10 w 14"/>
                <a:gd name="T13" fmla="*/ 7 h 25"/>
                <a:gd name="T14" fmla="*/ 7 w 14"/>
                <a:gd name="T15" fmla="*/ 14 h 25"/>
                <a:gd name="T16" fmla="*/ 3 w 14"/>
                <a:gd name="T17" fmla="*/ 21 h 25"/>
                <a:gd name="T18" fmla="*/ 3 w 14"/>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5">
                  <a:moveTo>
                    <a:pt x="3" y="25"/>
                  </a:moveTo>
                  <a:lnTo>
                    <a:pt x="3" y="25"/>
                  </a:lnTo>
                  <a:lnTo>
                    <a:pt x="0" y="25"/>
                  </a:lnTo>
                  <a:lnTo>
                    <a:pt x="14" y="0"/>
                  </a:lnTo>
                  <a:lnTo>
                    <a:pt x="14" y="0"/>
                  </a:lnTo>
                  <a:lnTo>
                    <a:pt x="14" y="4"/>
                  </a:lnTo>
                  <a:lnTo>
                    <a:pt x="10" y="7"/>
                  </a:lnTo>
                  <a:lnTo>
                    <a:pt x="7" y="14"/>
                  </a:lnTo>
                  <a:lnTo>
                    <a:pt x="3" y="21"/>
                  </a:lnTo>
                  <a:lnTo>
                    <a:pt x="3" y="2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4" name="Freeform 250"/>
            <p:cNvSpPr>
              <a:spLocks/>
            </p:cNvSpPr>
            <p:nvPr userDrawn="1"/>
          </p:nvSpPr>
          <p:spPr bwMode="gray">
            <a:xfrm>
              <a:off x="1861" y="1853"/>
              <a:ext cx="18" cy="5"/>
            </a:xfrm>
            <a:custGeom>
              <a:avLst/>
              <a:gdLst>
                <a:gd name="T0" fmla="*/ 0 w 18"/>
                <a:gd name="T1" fmla="*/ 0 h 4"/>
                <a:gd name="T2" fmla="*/ 0 w 18"/>
                <a:gd name="T3" fmla="*/ 0 h 4"/>
                <a:gd name="T4" fmla="*/ 0 w 18"/>
                <a:gd name="T5" fmla="*/ 0 h 4"/>
                <a:gd name="T6" fmla="*/ 3 w 18"/>
                <a:gd name="T7" fmla="*/ 0 h 4"/>
                <a:gd name="T8" fmla="*/ 10 w 18"/>
                <a:gd name="T9" fmla="*/ 0 h 4"/>
                <a:gd name="T10" fmla="*/ 18 w 18"/>
                <a:gd name="T11" fmla="*/ 4 h 4"/>
                <a:gd name="T12" fmla="*/ 10 w 18"/>
                <a:gd name="T13" fmla="*/ 4 h 4"/>
                <a:gd name="T14" fmla="*/ 0 w 18"/>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4">
                  <a:moveTo>
                    <a:pt x="0" y="0"/>
                  </a:moveTo>
                  <a:lnTo>
                    <a:pt x="0" y="0"/>
                  </a:lnTo>
                  <a:lnTo>
                    <a:pt x="0" y="0"/>
                  </a:lnTo>
                  <a:lnTo>
                    <a:pt x="3" y="0"/>
                  </a:lnTo>
                  <a:lnTo>
                    <a:pt x="10" y="0"/>
                  </a:lnTo>
                  <a:lnTo>
                    <a:pt x="18" y="4"/>
                  </a:lnTo>
                  <a:lnTo>
                    <a:pt x="10" y="4"/>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5" name="Freeform 251"/>
            <p:cNvSpPr>
              <a:spLocks/>
            </p:cNvSpPr>
            <p:nvPr userDrawn="1"/>
          </p:nvSpPr>
          <p:spPr bwMode="gray">
            <a:xfrm>
              <a:off x="1828" y="1869"/>
              <a:ext cx="4" cy="11"/>
            </a:xfrm>
            <a:custGeom>
              <a:avLst/>
              <a:gdLst>
                <a:gd name="T0" fmla="*/ 0 w 4"/>
                <a:gd name="T1" fmla="*/ 4 h 11"/>
                <a:gd name="T2" fmla="*/ 0 w 4"/>
                <a:gd name="T3" fmla="*/ 11 h 11"/>
                <a:gd name="T4" fmla="*/ 0 w 4"/>
                <a:gd name="T5" fmla="*/ 7 h 11"/>
                <a:gd name="T6" fmla="*/ 0 w 4"/>
                <a:gd name="T7" fmla="*/ 4 h 11"/>
                <a:gd name="T8" fmla="*/ 0 w 4"/>
                <a:gd name="T9" fmla="*/ 4 h 11"/>
                <a:gd name="T10" fmla="*/ 4 w 4"/>
                <a:gd name="T11" fmla="*/ 4 h 11"/>
                <a:gd name="T12" fmla="*/ 4 w 4"/>
                <a:gd name="T13" fmla="*/ 4 h 11"/>
                <a:gd name="T14" fmla="*/ 4 w 4"/>
                <a:gd name="T15" fmla="*/ 0 h 11"/>
                <a:gd name="T16" fmla="*/ 0 w 4"/>
                <a:gd name="T17" fmla="*/ 4 h 11"/>
                <a:gd name="T18" fmla="*/ 0 w 4"/>
                <a:gd name="T1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1">
                  <a:moveTo>
                    <a:pt x="0" y="4"/>
                  </a:moveTo>
                  <a:lnTo>
                    <a:pt x="0" y="11"/>
                  </a:lnTo>
                  <a:lnTo>
                    <a:pt x="0" y="7"/>
                  </a:lnTo>
                  <a:lnTo>
                    <a:pt x="0" y="4"/>
                  </a:lnTo>
                  <a:lnTo>
                    <a:pt x="0" y="4"/>
                  </a:lnTo>
                  <a:lnTo>
                    <a:pt x="4" y="4"/>
                  </a:lnTo>
                  <a:lnTo>
                    <a:pt x="4" y="4"/>
                  </a:lnTo>
                  <a:lnTo>
                    <a:pt x="4" y="0"/>
                  </a:lnTo>
                  <a:lnTo>
                    <a:pt x="0" y="4"/>
                  </a:lnTo>
                  <a:lnTo>
                    <a:pt x="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6" name="Freeform 252"/>
            <p:cNvSpPr>
              <a:spLocks/>
            </p:cNvSpPr>
            <p:nvPr userDrawn="1"/>
          </p:nvSpPr>
          <p:spPr bwMode="gray">
            <a:xfrm>
              <a:off x="1825" y="1884"/>
              <a:ext cx="3" cy="7"/>
            </a:xfrm>
            <a:custGeom>
              <a:avLst/>
              <a:gdLst>
                <a:gd name="T0" fmla="*/ 3 w 3"/>
                <a:gd name="T1" fmla="*/ 0 h 7"/>
                <a:gd name="T2" fmla="*/ 0 w 3"/>
                <a:gd name="T3" fmla="*/ 7 h 7"/>
                <a:gd name="T4" fmla="*/ 0 w 3"/>
                <a:gd name="T5" fmla="*/ 7 h 7"/>
                <a:gd name="T6" fmla="*/ 0 w 3"/>
                <a:gd name="T7" fmla="*/ 7 h 7"/>
                <a:gd name="T8" fmla="*/ 0 w 3"/>
                <a:gd name="T9" fmla="*/ 4 h 7"/>
                <a:gd name="T10" fmla="*/ 3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3" y="0"/>
                  </a:moveTo>
                  <a:lnTo>
                    <a:pt x="0" y="7"/>
                  </a:lnTo>
                  <a:lnTo>
                    <a:pt x="0" y="7"/>
                  </a:lnTo>
                  <a:lnTo>
                    <a:pt x="0" y="7"/>
                  </a:lnTo>
                  <a:lnTo>
                    <a:pt x="0" y="4"/>
                  </a:lnTo>
                  <a:lnTo>
                    <a:pt x="3"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7" name="Freeform 253"/>
            <p:cNvSpPr>
              <a:spLocks/>
            </p:cNvSpPr>
            <p:nvPr userDrawn="1"/>
          </p:nvSpPr>
          <p:spPr bwMode="gray">
            <a:xfrm>
              <a:off x="1944" y="1876"/>
              <a:ext cx="7" cy="15"/>
            </a:xfrm>
            <a:custGeom>
              <a:avLst/>
              <a:gdLst>
                <a:gd name="T0" fmla="*/ 7 w 7"/>
                <a:gd name="T1" fmla="*/ 0 h 14"/>
                <a:gd name="T2" fmla="*/ 0 w 7"/>
                <a:gd name="T3" fmla="*/ 14 h 14"/>
                <a:gd name="T4" fmla="*/ 0 w 7"/>
                <a:gd name="T5" fmla="*/ 11 h 14"/>
                <a:gd name="T6" fmla="*/ 0 w 7"/>
                <a:gd name="T7" fmla="*/ 7 h 14"/>
                <a:gd name="T8" fmla="*/ 3 w 7"/>
                <a:gd name="T9" fmla="*/ 4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0" y="14"/>
                  </a:lnTo>
                  <a:lnTo>
                    <a:pt x="0" y="11"/>
                  </a:lnTo>
                  <a:lnTo>
                    <a:pt x="0" y="7"/>
                  </a:lnTo>
                  <a:lnTo>
                    <a:pt x="3" y="4"/>
                  </a:lnTo>
                  <a:lnTo>
                    <a:pt x="7"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8" name="Freeform 254"/>
            <p:cNvSpPr>
              <a:spLocks/>
            </p:cNvSpPr>
            <p:nvPr userDrawn="1"/>
          </p:nvSpPr>
          <p:spPr bwMode="gray">
            <a:xfrm>
              <a:off x="1951" y="1869"/>
              <a:ext cx="4" cy="4"/>
            </a:xfrm>
            <a:custGeom>
              <a:avLst/>
              <a:gdLst>
                <a:gd name="T0" fmla="*/ 4 w 4"/>
                <a:gd name="T1" fmla="*/ 0 h 4"/>
                <a:gd name="T2" fmla="*/ 4 w 4"/>
                <a:gd name="T3" fmla="*/ 0 h 4"/>
                <a:gd name="T4" fmla="*/ 4 w 4"/>
                <a:gd name="T5" fmla="*/ 0 h 4"/>
                <a:gd name="T6" fmla="*/ 0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4" y="0"/>
                  </a:lnTo>
                  <a:lnTo>
                    <a:pt x="4" y="0"/>
                  </a:lnTo>
                  <a:lnTo>
                    <a:pt x="0" y="4"/>
                  </a:lnTo>
                  <a:lnTo>
                    <a:pt x="4" y="0"/>
                  </a:lnTo>
                  <a:lnTo>
                    <a:pt x="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59" name="Freeform 255"/>
            <p:cNvSpPr>
              <a:spLocks/>
            </p:cNvSpPr>
            <p:nvPr userDrawn="1"/>
          </p:nvSpPr>
          <p:spPr bwMode="gray">
            <a:xfrm>
              <a:off x="1970" y="1956"/>
              <a:ext cx="10" cy="4"/>
            </a:xfrm>
            <a:custGeom>
              <a:avLst/>
              <a:gdLst>
                <a:gd name="T0" fmla="*/ 10 w 10"/>
                <a:gd name="T1" fmla="*/ 0 h 4"/>
                <a:gd name="T2" fmla="*/ 7 w 10"/>
                <a:gd name="T3" fmla="*/ 4 h 4"/>
                <a:gd name="T4" fmla="*/ 0 w 10"/>
                <a:gd name="T5" fmla="*/ 4 h 4"/>
                <a:gd name="T6" fmla="*/ 7 w 10"/>
                <a:gd name="T7" fmla="*/ 4 h 4"/>
                <a:gd name="T8" fmla="*/ 10 w 10"/>
                <a:gd name="T9" fmla="*/ 0 h 4"/>
              </a:gdLst>
              <a:ahLst/>
              <a:cxnLst>
                <a:cxn ang="0">
                  <a:pos x="T0" y="T1"/>
                </a:cxn>
                <a:cxn ang="0">
                  <a:pos x="T2" y="T3"/>
                </a:cxn>
                <a:cxn ang="0">
                  <a:pos x="T4" y="T5"/>
                </a:cxn>
                <a:cxn ang="0">
                  <a:pos x="T6" y="T7"/>
                </a:cxn>
                <a:cxn ang="0">
                  <a:pos x="T8" y="T9"/>
                </a:cxn>
              </a:cxnLst>
              <a:rect l="0" t="0" r="r" b="b"/>
              <a:pathLst>
                <a:path w="10" h="4">
                  <a:moveTo>
                    <a:pt x="10" y="0"/>
                  </a:moveTo>
                  <a:lnTo>
                    <a:pt x="7" y="4"/>
                  </a:lnTo>
                  <a:lnTo>
                    <a:pt x="0" y="4"/>
                  </a:lnTo>
                  <a:lnTo>
                    <a:pt x="7" y="4"/>
                  </a:lnTo>
                  <a:lnTo>
                    <a:pt x="1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0" name="Freeform 256"/>
            <p:cNvSpPr>
              <a:spLocks/>
            </p:cNvSpPr>
            <p:nvPr userDrawn="1"/>
          </p:nvSpPr>
          <p:spPr bwMode="gray">
            <a:xfrm>
              <a:off x="1835" y="1439"/>
              <a:ext cx="29" cy="53"/>
            </a:xfrm>
            <a:custGeom>
              <a:avLst/>
              <a:gdLst>
                <a:gd name="T0" fmla="*/ 4 w 28"/>
                <a:gd name="T1" fmla="*/ 11 h 49"/>
                <a:gd name="T2" fmla="*/ 0 w 28"/>
                <a:gd name="T3" fmla="*/ 25 h 49"/>
                <a:gd name="T4" fmla="*/ 0 w 28"/>
                <a:gd name="T5" fmla="*/ 32 h 49"/>
                <a:gd name="T6" fmla="*/ 4 w 28"/>
                <a:gd name="T7" fmla="*/ 42 h 49"/>
                <a:gd name="T8" fmla="*/ 7 w 28"/>
                <a:gd name="T9" fmla="*/ 49 h 49"/>
                <a:gd name="T10" fmla="*/ 4 w 28"/>
                <a:gd name="T11" fmla="*/ 42 h 49"/>
                <a:gd name="T12" fmla="*/ 0 w 28"/>
                <a:gd name="T13" fmla="*/ 32 h 49"/>
                <a:gd name="T14" fmla="*/ 0 w 28"/>
                <a:gd name="T15" fmla="*/ 25 h 49"/>
                <a:gd name="T16" fmla="*/ 4 w 28"/>
                <a:gd name="T17" fmla="*/ 11 h 49"/>
                <a:gd name="T18" fmla="*/ 25 w 28"/>
                <a:gd name="T19" fmla="*/ 0 h 49"/>
                <a:gd name="T20" fmla="*/ 28 w 28"/>
                <a:gd name="T21" fmla="*/ 0 h 49"/>
                <a:gd name="T22" fmla="*/ 4 w 28"/>
                <a:gd name="T23"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9">
                  <a:moveTo>
                    <a:pt x="4" y="11"/>
                  </a:moveTo>
                  <a:lnTo>
                    <a:pt x="0" y="25"/>
                  </a:lnTo>
                  <a:lnTo>
                    <a:pt x="0" y="32"/>
                  </a:lnTo>
                  <a:lnTo>
                    <a:pt x="4" y="42"/>
                  </a:lnTo>
                  <a:lnTo>
                    <a:pt x="7" y="49"/>
                  </a:lnTo>
                  <a:lnTo>
                    <a:pt x="4" y="42"/>
                  </a:lnTo>
                  <a:lnTo>
                    <a:pt x="0" y="32"/>
                  </a:lnTo>
                  <a:lnTo>
                    <a:pt x="0" y="25"/>
                  </a:lnTo>
                  <a:lnTo>
                    <a:pt x="4" y="11"/>
                  </a:lnTo>
                  <a:lnTo>
                    <a:pt x="25" y="0"/>
                  </a:lnTo>
                  <a:lnTo>
                    <a:pt x="28" y="0"/>
                  </a:lnTo>
                  <a:lnTo>
                    <a:pt x="4" y="1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1" name="Freeform 257"/>
            <p:cNvSpPr>
              <a:spLocks/>
            </p:cNvSpPr>
            <p:nvPr userDrawn="1"/>
          </p:nvSpPr>
          <p:spPr bwMode="gray">
            <a:xfrm>
              <a:off x="1799" y="1466"/>
              <a:ext cx="21" cy="8"/>
            </a:xfrm>
            <a:custGeom>
              <a:avLst/>
              <a:gdLst>
                <a:gd name="T0" fmla="*/ 14 w 21"/>
                <a:gd name="T1" fmla="*/ 3 h 7"/>
                <a:gd name="T2" fmla="*/ 18 w 21"/>
                <a:gd name="T3" fmla="*/ 3 h 7"/>
                <a:gd name="T4" fmla="*/ 21 w 21"/>
                <a:gd name="T5" fmla="*/ 0 h 7"/>
                <a:gd name="T6" fmla="*/ 18 w 21"/>
                <a:gd name="T7" fmla="*/ 3 h 7"/>
                <a:gd name="T8" fmla="*/ 14 w 21"/>
                <a:gd name="T9" fmla="*/ 3 h 7"/>
                <a:gd name="T10" fmla="*/ 7 w 21"/>
                <a:gd name="T11" fmla="*/ 3 h 7"/>
                <a:gd name="T12" fmla="*/ 0 w 21"/>
                <a:gd name="T13" fmla="*/ 7 h 7"/>
                <a:gd name="T14" fmla="*/ 7 w 21"/>
                <a:gd name="T15" fmla="*/ 3 h 7"/>
                <a:gd name="T16" fmla="*/ 14 w 21"/>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7">
                  <a:moveTo>
                    <a:pt x="14" y="3"/>
                  </a:moveTo>
                  <a:lnTo>
                    <a:pt x="18" y="3"/>
                  </a:lnTo>
                  <a:lnTo>
                    <a:pt x="21" y="0"/>
                  </a:lnTo>
                  <a:lnTo>
                    <a:pt x="18" y="3"/>
                  </a:lnTo>
                  <a:lnTo>
                    <a:pt x="14" y="3"/>
                  </a:lnTo>
                  <a:lnTo>
                    <a:pt x="7" y="3"/>
                  </a:lnTo>
                  <a:lnTo>
                    <a:pt x="0" y="7"/>
                  </a:lnTo>
                  <a:lnTo>
                    <a:pt x="7" y="3"/>
                  </a:lnTo>
                  <a:lnTo>
                    <a:pt x="14"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2" name="Freeform 258"/>
            <p:cNvSpPr>
              <a:spLocks/>
            </p:cNvSpPr>
            <p:nvPr userDrawn="1"/>
          </p:nvSpPr>
          <p:spPr bwMode="gray">
            <a:xfrm>
              <a:off x="1628" y="1754"/>
              <a:ext cx="26" cy="12"/>
            </a:xfrm>
            <a:custGeom>
              <a:avLst/>
              <a:gdLst>
                <a:gd name="T0" fmla="*/ 7 w 25"/>
                <a:gd name="T1" fmla="*/ 7 h 11"/>
                <a:gd name="T2" fmla="*/ 4 w 25"/>
                <a:gd name="T3" fmla="*/ 7 h 11"/>
                <a:gd name="T4" fmla="*/ 4 w 25"/>
                <a:gd name="T5" fmla="*/ 4 h 11"/>
                <a:gd name="T6" fmla="*/ 0 w 25"/>
                <a:gd name="T7" fmla="*/ 0 h 11"/>
                <a:gd name="T8" fmla="*/ 4 w 25"/>
                <a:gd name="T9" fmla="*/ 4 h 11"/>
                <a:gd name="T10" fmla="*/ 7 w 25"/>
                <a:gd name="T11" fmla="*/ 7 h 11"/>
                <a:gd name="T12" fmla="*/ 7 w 25"/>
                <a:gd name="T13" fmla="*/ 7 h 11"/>
                <a:gd name="T14" fmla="*/ 11 w 25"/>
                <a:gd name="T15" fmla="*/ 7 h 11"/>
                <a:gd name="T16" fmla="*/ 18 w 25"/>
                <a:gd name="T17" fmla="*/ 7 h 11"/>
                <a:gd name="T18" fmla="*/ 25 w 25"/>
                <a:gd name="T19" fmla="*/ 11 h 11"/>
                <a:gd name="T20" fmla="*/ 22 w 25"/>
                <a:gd name="T21" fmla="*/ 7 h 11"/>
                <a:gd name="T22" fmla="*/ 18 w 25"/>
                <a:gd name="T23" fmla="*/ 7 h 11"/>
                <a:gd name="T24" fmla="*/ 11 w 25"/>
                <a:gd name="T25" fmla="*/ 7 h 11"/>
                <a:gd name="T26" fmla="*/ 7 w 25"/>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11">
                  <a:moveTo>
                    <a:pt x="7" y="7"/>
                  </a:moveTo>
                  <a:lnTo>
                    <a:pt x="4" y="7"/>
                  </a:lnTo>
                  <a:lnTo>
                    <a:pt x="4" y="4"/>
                  </a:lnTo>
                  <a:lnTo>
                    <a:pt x="0" y="0"/>
                  </a:lnTo>
                  <a:lnTo>
                    <a:pt x="4" y="4"/>
                  </a:lnTo>
                  <a:lnTo>
                    <a:pt x="7" y="7"/>
                  </a:lnTo>
                  <a:lnTo>
                    <a:pt x="7" y="7"/>
                  </a:lnTo>
                  <a:lnTo>
                    <a:pt x="11" y="7"/>
                  </a:lnTo>
                  <a:lnTo>
                    <a:pt x="18" y="7"/>
                  </a:lnTo>
                  <a:lnTo>
                    <a:pt x="25" y="11"/>
                  </a:lnTo>
                  <a:lnTo>
                    <a:pt x="22" y="7"/>
                  </a:lnTo>
                  <a:lnTo>
                    <a:pt x="18" y="7"/>
                  </a:lnTo>
                  <a:lnTo>
                    <a:pt x="11" y="7"/>
                  </a:lnTo>
                  <a:lnTo>
                    <a:pt x="7"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3" name="Freeform 259"/>
            <p:cNvSpPr>
              <a:spLocks/>
            </p:cNvSpPr>
            <p:nvPr userDrawn="1"/>
          </p:nvSpPr>
          <p:spPr bwMode="gray">
            <a:xfrm>
              <a:off x="1723" y="1766"/>
              <a:ext cx="7" cy="3"/>
            </a:xfrm>
            <a:custGeom>
              <a:avLst/>
              <a:gdLst>
                <a:gd name="T0" fmla="*/ 0 w 7"/>
                <a:gd name="T1" fmla="*/ 3 h 3"/>
                <a:gd name="T2" fmla="*/ 7 w 7"/>
                <a:gd name="T3" fmla="*/ 0 h 3"/>
                <a:gd name="T4" fmla="*/ 7 w 7"/>
                <a:gd name="T5" fmla="*/ 0 h 3"/>
                <a:gd name="T6" fmla="*/ 7 w 7"/>
                <a:gd name="T7" fmla="*/ 0 h 3"/>
                <a:gd name="T8" fmla="*/ 0 w 7"/>
                <a:gd name="T9" fmla="*/ 3 h 3"/>
                <a:gd name="T10" fmla="*/ 0 w 7"/>
                <a:gd name="T11" fmla="*/ 3 h 3"/>
              </a:gdLst>
              <a:ahLst/>
              <a:cxnLst>
                <a:cxn ang="0">
                  <a:pos x="T0" y="T1"/>
                </a:cxn>
                <a:cxn ang="0">
                  <a:pos x="T2" y="T3"/>
                </a:cxn>
                <a:cxn ang="0">
                  <a:pos x="T4" y="T5"/>
                </a:cxn>
                <a:cxn ang="0">
                  <a:pos x="T6" y="T7"/>
                </a:cxn>
                <a:cxn ang="0">
                  <a:pos x="T8" y="T9"/>
                </a:cxn>
                <a:cxn ang="0">
                  <a:pos x="T10" y="T11"/>
                </a:cxn>
              </a:cxnLst>
              <a:rect l="0" t="0" r="r" b="b"/>
              <a:pathLst>
                <a:path w="7" h="3">
                  <a:moveTo>
                    <a:pt x="0" y="3"/>
                  </a:moveTo>
                  <a:lnTo>
                    <a:pt x="7" y="0"/>
                  </a:lnTo>
                  <a:lnTo>
                    <a:pt x="7" y="0"/>
                  </a:lnTo>
                  <a:lnTo>
                    <a:pt x="7" y="0"/>
                  </a:lnTo>
                  <a:lnTo>
                    <a:pt x="0" y="3"/>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4" name="Freeform 260"/>
            <p:cNvSpPr>
              <a:spLocks/>
            </p:cNvSpPr>
            <p:nvPr userDrawn="1"/>
          </p:nvSpPr>
          <p:spPr bwMode="gray">
            <a:xfrm>
              <a:off x="1720" y="1786"/>
              <a:ext cx="10" cy="10"/>
            </a:xfrm>
            <a:custGeom>
              <a:avLst/>
              <a:gdLst>
                <a:gd name="T0" fmla="*/ 10 w 10"/>
                <a:gd name="T1" fmla="*/ 0 h 10"/>
                <a:gd name="T2" fmla="*/ 10 w 10"/>
                <a:gd name="T3" fmla="*/ 0 h 10"/>
                <a:gd name="T4" fmla="*/ 7 w 10"/>
                <a:gd name="T5" fmla="*/ 3 h 10"/>
                <a:gd name="T6" fmla="*/ 3 w 10"/>
                <a:gd name="T7" fmla="*/ 3 h 10"/>
                <a:gd name="T8" fmla="*/ 0 w 10"/>
                <a:gd name="T9" fmla="*/ 10 h 10"/>
                <a:gd name="T10" fmla="*/ 3 w 10"/>
                <a:gd name="T11" fmla="*/ 7 h 10"/>
                <a:gd name="T12" fmla="*/ 7 w 10"/>
                <a:gd name="T13" fmla="*/ 3 h 10"/>
                <a:gd name="T14" fmla="*/ 10 w 10"/>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10" y="0"/>
                  </a:moveTo>
                  <a:lnTo>
                    <a:pt x="10" y="0"/>
                  </a:lnTo>
                  <a:lnTo>
                    <a:pt x="7" y="3"/>
                  </a:lnTo>
                  <a:lnTo>
                    <a:pt x="3" y="3"/>
                  </a:lnTo>
                  <a:lnTo>
                    <a:pt x="0" y="10"/>
                  </a:lnTo>
                  <a:lnTo>
                    <a:pt x="3" y="7"/>
                  </a:lnTo>
                  <a:lnTo>
                    <a:pt x="7" y="3"/>
                  </a:lnTo>
                  <a:lnTo>
                    <a:pt x="1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5" name="Freeform 261"/>
            <p:cNvSpPr>
              <a:spLocks/>
            </p:cNvSpPr>
            <p:nvPr userDrawn="1"/>
          </p:nvSpPr>
          <p:spPr bwMode="gray">
            <a:xfrm>
              <a:off x="1654" y="1706"/>
              <a:ext cx="4" cy="7"/>
            </a:xfrm>
            <a:custGeom>
              <a:avLst/>
              <a:gdLst>
                <a:gd name="T0" fmla="*/ 4 w 4"/>
                <a:gd name="T1" fmla="*/ 7 h 7"/>
                <a:gd name="T2" fmla="*/ 0 w 4"/>
                <a:gd name="T3" fmla="*/ 3 h 7"/>
                <a:gd name="T4" fmla="*/ 0 w 4"/>
                <a:gd name="T5" fmla="*/ 0 h 7"/>
                <a:gd name="T6" fmla="*/ 0 w 4"/>
                <a:gd name="T7" fmla="*/ 3 h 7"/>
                <a:gd name="T8" fmla="*/ 0 w 4"/>
                <a:gd name="T9" fmla="*/ 7 h 7"/>
                <a:gd name="T10" fmla="*/ 4 w 4"/>
                <a:gd name="T11" fmla="*/ 7 h 7"/>
              </a:gdLst>
              <a:ahLst/>
              <a:cxnLst>
                <a:cxn ang="0">
                  <a:pos x="T0" y="T1"/>
                </a:cxn>
                <a:cxn ang="0">
                  <a:pos x="T2" y="T3"/>
                </a:cxn>
                <a:cxn ang="0">
                  <a:pos x="T4" y="T5"/>
                </a:cxn>
                <a:cxn ang="0">
                  <a:pos x="T6" y="T7"/>
                </a:cxn>
                <a:cxn ang="0">
                  <a:pos x="T8" y="T9"/>
                </a:cxn>
                <a:cxn ang="0">
                  <a:pos x="T10" y="T11"/>
                </a:cxn>
              </a:cxnLst>
              <a:rect l="0" t="0" r="r" b="b"/>
              <a:pathLst>
                <a:path w="4" h="7">
                  <a:moveTo>
                    <a:pt x="4" y="7"/>
                  </a:moveTo>
                  <a:lnTo>
                    <a:pt x="0" y="3"/>
                  </a:lnTo>
                  <a:lnTo>
                    <a:pt x="0" y="0"/>
                  </a:lnTo>
                  <a:lnTo>
                    <a:pt x="0" y="3"/>
                  </a:lnTo>
                  <a:lnTo>
                    <a:pt x="0" y="7"/>
                  </a:lnTo>
                  <a:lnTo>
                    <a:pt x="4"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6" name="Freeform 262"/>
            <p:cNvSpPr>
              <a:spLocks/>
            </p:cNvSpPr>
            <p:nvPr userDrawn="1"/>
          </p:nvSpPr>
          <p:spPr bwMode="gray">
            <a:xfrm>
              <a:off x="1759" y="1500"/>
              <a:ext cx="21" cy="7"/>
            </a:xfrm>
            <a:custGeom>
              <a:avLst/>
              <a:gdLst>
                <a:gd name="T0" fmla="*/ 14 w 21"/>
                <a:gd name="T1" fmla="*/ 4 h 7"/>
                <a:gd name="T2" fmla="*/ 18 w 21"/>
                <a:gd name="T3" fmla="*/ 4 h 7"/>
                <a:gd name="T4" fmla="*/ 21 w 21"/>
                <a:gd name="T5" fmla="*/ 0 h 7"/>
                <a:gd name="T6" fmla="*/ 18 w 21"/>
                <a:gd name="T7" fmla="*/ 4 h 7"/>
                <a:gd name="T8" fmla="*/ 14 w 21"/>
                <a:gd name="T9" fmla="*/ 4 h 7"/>
                <a:gd name="T10" fmla="*/ 7 w 21"/>
                <a:gd name="T11" fmla="*/ 4 h 7"/>
                <a:gd name="T12" fmla="*/ 0 w 21"/>
                <a:gd name="T13" fmla="*/ 7 h 7"/>
                <a:gd name="T14" fmla="*/ 7 w 21"/>
                <a:gd name="T15" fmla="*/ 4 h 7"/>
                <a:gd name="T16" fmla="*/ 14 w 21"/>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7">
                  <a:moveTo>
                    <a:pt x="14" y="4"/>
                  </a:moveTo>
                  <a:lnTo>
                    <a:pt x="18" y="4"/>
                  </a:lnTo>
                  <a:lnTo>
                    <a:pt x="21" y="0"/>
                  </a:lnTo>
                  <a:lnTo>
                    <a:pt x="18" y="4"/>
                  </a:lnTo>
                  <a:lnTo>
                    <a:pt x="14" y="4"/>
                  </a:lnTo>
                  <a:lnTo>
                    <a:pt x="7" y="4"/>
                  </a:lnTo>
                  <a:lnTo>
                    <a:pt x="0" y="7"/>
                  </a:lnTo>
                  <a:lnTo>
                    <a:pt x="7" y="4"/>
                  </a:lnTo>
                  <a:lnTo>
                    <a:pt x="14"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7" name="Freeform 263"/>
            <p:cNvSpPr>
              <a:spLocks/>
            </p:cNvSpPr>
            <p:nvPr userDrawn="1"/>
          </p:nvSpPr>
          <p:spPr bwMode="gray">
            <a:xfrm>
              <a:off x="1723" y="1539"/>
              <a:ext cx="25" cy="10"/>
            </a:xfrm>
            <a:custGeom>
              <a:avLst/>
              <a:gdLst>
                <a:gd name="T0" fmla="*/ 14 w 25"/>
                <a:gd name="T1" fmla="*/ 7 h 10"/>
                <a:gd name="T2" fmla="*/ 18 w 25"/>
                <a:gd name="T3" fmla="*/ 7 h 10"/>
                <a:gd name="T4" fmla="*/ 25 w 25"/>
                <a:gd name="T5" fmla="*/ 0 h 10"/>
                <a:gd name="T6" fmla="*/ 18 w 25"/>
                <a:gd name="T7" fmla="*/ 7 h 10"/>
                <a:gd name="T8" fmla="*/ 14 w 25"/>
                <a:gd name="T9" fmla="*/ 7 h 10"/>
                <a:gd name="T10" fmla="*/ 7 w 25"/>
                <a:gd name="T11" fmla="*/ 10 h 10"/>
                <a:gd name="T12" fmla="*/ 0 w 25"/>
                <a:gd name="T13" fmla="*/ 10 h 10"/>
                <a:gd name="T14" fmla="*/ 4 w 25"/>
                <a:gd name="T15" fmla="*/ 10 h 10"/>
                <a:gd name="T16" fmla="*/ 7 w 25"/>
                <a:gd name="T17" fmla="*/ 10 h 10"/>
                <a:gd name="T18" fmla="*/ 14 w 25"/>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0">
                  <a:moveTo>
                    <a:pt x="14" y="7"/>
                  </a:moveTo>
                  <a:lnTo>
                    <a:pt x="18" y="7"/>
                  </a:lnTo>
                  <a:lnTo>
                    <a:pt x="25" y="0"/>
                  </a:lnTo>
                  <a:lnTo>
                    <a:pt x="18" y="7"/>
                  </a:lnTo>
                  <a:lnTo>
                    <a:pt x="14" y="7"/>
                  </a:lnTo>
                  <a:lnTo>
                    <a:pt x="7" y="10"/>
                  </a:lnTo>
                  <a:lnTo>
                    <a:pt x="0" y="10"/>
                  </a:lnTo>
                  <a:lnTo>
                    <a:pt x="4" y="10"/>
                  </a:lnTo>
                  <a:lnTo>
                    <a:pt x="7" y="10"/>
                  </a:lnTo>
                  <a:lnTo>
                    <a:pt x="14"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8" name="Freeform 264"/>
            <p:cNvSpPr>
              <a:spLocks/>
            </p:cNvSpPr>
            <p:nvPr userDrawn="1"/>
          </p:nvSpPr>
          <p:spPr bwMode="gray">
            <a:xfrm>
              <a:off x="1708" y="1561"/>
              <a:ext cx="15" cy="8"/>
            </a:xfrm>
            <a:custGeom>
              <a:avLst/>
              <a:gdLst>
                <a:gd name="T0" fmla="*/ 14 w 14"/>
                <a:gd name="T1" fmla="*/ 0 h 7"/>
                <a:gd name="T2" fmla="*/ 11 w 14"/>
                <a:gd name="T3" fmla="*/ 0 h 7"/>
                <a:gd name="T4" fmla="*/ 7 w 14"/>
                <a:gd name="T5" fmla="*/ 0 h 7"/>
                <a:gd name="T6" fmla="*/ 0 w 14"/>
                <a:gd name="T7" fmla="*/ 3 h 7"/>
                <a:gd name="T8" fmla="*/ 0 w 14"/>
                <a:gd name="T9" fmla="*/ 7 h 7"/>
                <a:gd name="T10" fmla="*/ 0 w 14"/>
                <a:gd name="T11" fmla="*/ 7 h 7"/>
                <a:gd name="T12" fmla="*/ 0 w 14"/>
                <a:gd name="T13" fmla="*/ 7 h 7"/>
                <a:gd name="T14" fmla="*/ 0 w 14"/>
                <a:gd name="T15" fmla="*/ 3 h 7"/>
                <a:gd name="T16" fmla="*/ 7 w 14"/>
                <a:gd name="T17" fmla="*/ 0 h 7"/>
                <a:gd name="T18" fmla="*/ 11 w 14"/>
                <a:gd name="T19" fmla="*/ 0 h 7"/>
                <a:gd name="T20" fmla="*/ 14 w 14"/>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4" y="0"/>
                  </a:moveTo>
                  <a:lnTo>
                    <a:pt x="11" y="0"/>
                  </a:lnTo>
                  <a:lnTo>
                    <a:pt x="7" y="0"/>
                  </a:lnTo>
                  <a:lnTo>
                    <a:pt x="0" y="3"/>
                  </a:lnTo>
                  <a:lnTo>
                    <a:pt x="0" y="7"/>
                  </a:lnTo>
                  <a:lnTo>
                    <a:pt x="0" y="7"/>
                  </a:lnTo>
                  <a:lnTo>
                    <a:pt x="0" y="7"/>
                  </a:lnTo>
                  <a:lnTo>
                    <a:pt x="0" y="3"/>
                  </a:lnTo>
                  <a:lnTo>
                    <a:pt x="7" y="0"/>
                  </a:lnTo>
                  <a:lnTo>
                    <a:pt x="11" y="0"/>
                  </a:lnTo>
                  <a:lnTo>
                    <a:pt x="1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69" name="Freeform 265"/>
            <p:cNvSpPr>
              <a:spLocks/>
            </p:cNvSpPr>
            <p:nvPr userDrawn="1"/>
          </p:nvSpPr>
          <p:spPr bwMode="gray">
            <a:xfrm>
              <a:off x="1672" y="1629"/>
              <a:ext cx="15" cy="5"/>
            </a:xfrm>
            <a:custGeom>
              <a:avLst/>
              <a:gdLst>
                <a:gd name="T0" fmla="*/ 14 w 14"/>
                <a:gd name="T1" fmla="*/ 0 h 4"/>
                <a:gd name="T2" fmla="*/ 14 w 14"/>
                <a:gd name="T3" fmla="*/ 0 h 4"/>
                <a:gd name="T4" fmla="*/ 14 w 14"/>
                <a:gd name="T5" fmla="*/ 0 h 4"/>
                <a:gd name="T6" fmla="*/ 14 w 14"/>
                <a:gd name="T7" fmla="*/ 0 h 4"/>
                <a:gd name="T8" fmla="*/ 14 w 14"/>
                <a:gd name="T9" fmla="*/ 0 h 4"/>
                <a:gd name="T10" fmla="*/ 7 w 14"/>
                <a:gd name="T11" fmla="*/ 0 h 4"/>
                <a:gd name="T12" fmla="*/ 0 w 14"/>
                <a:gd name="T13" fmla="*/ 4 h 4"/>
                <a:gd name="T14" fmla="*/ 7 w 14"/>
                <a:gd name="T15" fmla="*/ 0 h 4"/>
                <a:gd name="T16" fmla="*/ 14 w 1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
                  <a:moveTo>
                    <a:pt x="14" y="0"/>
                  </a:moveTo>
                  <a:lnTo>
                    <a:pt x="14" y="0"/>
                  </a:lnTo>
                  <a:lnTo>
                    <a:pt x="14" y="0"/>
                  </a:lnTo>
                  <a:lnTo>
                    <a:pt x="14" y="0"/>
                  </a:lnTo>
                  <a:lnTo>
                    <a:pt x="14" y="0"/>
                  </a:lnTo>
                  <a:lnTo>
                    <a:pt x="7" y="0"/>
                  </a:lnTo>
                  <a:lnTo>
                    <a:pt x="0" y="4"/>
                  </a:lnTo>
                  <a:lnTo>
                    <a:pt x="7" y="0"/>
                  </a:lnTo>
                  <a:lnTo>
                    <a:pt x="1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0" name="Freeform 266"/>
            <p:cNvSpPr>
              <a:spLocks/>
            </p:cNvSpPr>
            <p:nvPr userDrawn="1"/>
          </p:nvSpPr>
          <p:spPr bwMode="gray">
            <a:xfrm>
              <a:off x="1611" y="1709"/>
              <a:ext cx="10" cy="4"/>
            </a:xfrm>
            <a:custGeom>
              <a:avLst/>
              <a:gdLst>
                <a:gd name="T0" fmla="*/ 10 w 10"/>
                <a:gd name="T1" fmla="*/ 4 h 4"/>
                <a:gd name="T2" fmla="*/ 3 w 10"/>
                <a:gd name="T3" fmla="*/ 4 h 4"/>
                <a:gd name="T4" fmla="*/ 0 w 10"/>
                <a:gd name="T5" fmla="*/ 0 h 4"/>
                <a:gd name="T6" fmla="*/ 3 w 10"/>
                <a:gd name="T7" fmla="*/ 4 h 4"/>
                <a:gd name="T8" fmla="*/ 10 w 10"/>
                <a:gd name="T9" fmla="*/ 4 h 4"/>
              </a:gdLst>
              <a:ahLst/>
              <a:cxnLst>
                <a:cxn ang="0">
                  <a:pos x="T0" y="T1"/>
                </a:cxn>
                <a:cxn ang="0">
                  <a:pos x="T2" y="T3"/>
                </a:cxn>
                <a:cxn ang="0">
                  <a:pos x="T4" y="T5"/>
                </a:cxn>
                <a:cxn ang="0">
                  <a:pos x="T6" y="T7"/>
                </a:cxn>
                <a:cxn ang="0">
                  <a:pos x="T8" y="T9"/>
                </a:cxn>
              </a:cxnLst>
              <a:rect l="0" t="0" r="r" b="b"/>
              <a:pathLst>
                <a:path w="10" h="4">
                  <a:moveTo>
                    <a:pt x="10" y="4"/>
                  </a:moveTo>
                  <a:lnTo>
                    <a:pt x="3" y="4"/>
                  </a:lnTo>
                  <a:lnTo>
                    <a:pt x="0" y="0"/>
                  </a:lnTo>
                  <a:lnTo>
                    <a:pt x="3" y="4"/>
                  </a:lnTo>
                  <a:lnTo>
                    <a:pt x="1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1" name="Freeform 267"/>
            <p:cNvSpPr>
              <a:spLocks/>
            </p:cNvSpPr>
            <p:nvPr userDrawn="1"/>
          </p:nvSpPr>
          <p:spPr bwMode="gray">
            <a:xfrm>
              <a:off x="1447" y="1690"/>
              <a:ext cx="142" cy="91"/>
            </a:xfrm>
            <a:custGeom>
              <a:avLst/>
              <a:gdLst>
                <a:gd name="T0" fmla="*/ 28 w 138"/>
                <a:gd name="T1" fmla="*/ 43 h 85"/>
                <a:gd name="T2" fmla="*/ 32 w 138"/>
                <a:gd name="T3" fmla="*/ 32 h 85"/>
                <a:gd name="T4" fmla="*/ 36 w 138"/>
                <a:gd name="T5" fmla="*/ 32 h 85"/>
                <a:gd name="T6" fmla="*/ 39 w 138"/>
                <a:gd name="T7" fmla="*/ 29 h 85"/>
                <a:gd name="T8" fmla="*/ 46 w 138"/>
                <a:gd name="T9" fmla="*/ 25 h 85"/>
                <a:gd name="T10" fmla="*/ 53 w 138"/>
                <a:gd name="T11" fmla="*/ 22 h 85"/>
                <a:gd name="T12" fmla="*/ 57 w 138"/>
                <a:gd name="T13" fmla="*/ 15 h 85"/>
                <a:gd name="T14" fmla="*/ 60 w 138"/>
                <a:gd name="T15" fmla="*/ 8 h 85"/>
                <a:gd name="T16" fmla="*/ 60 w 138"/>
                <a:gd name="T17" fmla="*/ 8 h 85"/>
                <a:gd name="T18" fmla="*/ 67 w 138"/>
                <a:gd name="T19" fmla="*/ 11 h 85"/>
                <a:gd name="T20" fmla="*/ 71 w 138"/>
                <a:gd name="T21" fmla="*/ 11 h 85"/>
                <a:gd name="T22" fmla="*/ 74 w 138"/>
                <a:gd name="T23" fmla="*/ 11 h 85"/>
                <a:gd name="T24" fmla="*/ 78 w 138"/>
                <a:gd name="T25" fmla="*/ 11 h 85"/>
                <a:gd name="T26" fmla="*/ 88 w 138"/>
                <a:gd name="T27" fmla="*/ 11 h 85"/>
                <a:gd name="T28" fmla="*/ 95 w 138"/>
                <a:gd name="T29" fmla="*/ 11 h 85"/>
                <a:gd name="T30" fmla="*/ 106 w 138"/>
                <a:gd name="T31" fmla="*/ 11 h 85"/>
                <a:gd name="T32" fmla="*/ 117 w 138"/>
                <a:gd name="T33" fmla="*/ 8 h 85"/>
                <a:gd name="T34" fmla="*/ 127 w 138"/>
                <a:gd name="T35" fmla="*/ 0 h 85"/>
                <a:gd name="T36" fmla="*/ 138 w 138"/>
                <a:gd name="T37" fmla="*/ 0 h 85"/>
                <a:gd name="T38" fmla="*/ 138 w 138"/>
                <a:gd name="T39" fmla="*/ 0 h 85"/>
                <a:gd name="T40" fmla="*/ 127 w 138"/>
                <a:gd name="T41" fmla="*/ 0 h 85"/>
                <a:gd name="T42" fmla="*/ 120 w 138"/>
                <a:gd name="T43" fmla="*/ 8 h 85"/>
                <a:gd name="T44" fmla="*/ 106 w 138"/>
                <a:gd name="T45" fmla="*/ 11 h 85"/>
                <a:gd name="T46" fmla="*/ 95 w 138"/>
                <a:gd name="T47" fmla="*/ 15 h 85"/>
                <a:gd name="T48" fmla="*/ 88 w 138"/>
                <a:gd name="T49" fmla="*/ 11 h 85"/>
                <a:gd name="T50" fmla="*/ 81 w 138"/>
                <a:gd name="T51" fmla="*/ 11 h 85"/>
                <a:gd name="T52" fmla="*/ 78 w 138"/>
                <a:gd name="T53" fmla="*/ 11 h 85"/>
                <a:gd name="T54" fmla="*/ 71 w 138"/>
                <a:gd name="T55" fmla="*/ 11 h 85"/>
                <a:gd name="T56" fmla="*/ 67 w 138"/>
                <a:gd name="T57" fmla="*/ 11 h 85"/>
                <a:gd name="T58" fmla="*/ 64 w 138"/>
                <a:gd name="T59" fmla="*/ 11 h 85"/>
                <a:gd name="T60" fmla="*/ 60 w 138"/>
                <a:gd name="T61" fmla="*/ 8 h 85"/>
                <a:gd name="T62" fmla="*/ 57 w 138"/>
                <a:gd name="T63" fmla="*/ 15 h 85"/>
                <a:gd name="T64" fmla="*/ 53 w 138"/>
                <a:gd name="T65" fmla="*/ 22 h 85"/>
                <a:gd name="T66" fmla="*/ 46 w 138"/>
                <a:gd name="T67" fmla="*/ 29 h 85"/>
                <a:gd name="T68" fmla="*/ 39 w 138"/>
                <a:gd name="T69" fmla="*/ 32 h 85"/>
                <a:gd name="T70" fmla="*/ 36 w 138"/>
                <a:gd name="T71" fmla="*/ 32 h 85"/>
                <a:gd name="T72" fmla="*/ 36 w 138"/>
                <a:gd name="T73" fmla="*/ 32 h 85"/>
                <a:gd name="T74" fmla="*/ 28 w 138"/>
                <a:gd name="T75" fmla="*/ 43 h 85"/>
                <a:gd name="T76" fmla="*/ 11 w 138"/>
                <a:gd name="T77" fmla="*/ 46 h 85"/>
                <a:gd name="T78" fmla="*/ 11 w 138"/>
                <a:gd name="T79" fmla="*/ 67 h 85"/>
                <a:gd name="T80" fmla="*/ 0 w 138"/>
                <a:gd name="T81" fmla="*/ 85 h 85"/>
                <a:gd name="T82" fmla="*/ 0 w 138"/>
                <a:gd name="T83" fmla="*/ 82 h 85"/>
                <a:gd name="T84" fmla="*/ 11 w 138"/>
                <a:gd name="T85" fmla="*/ 64 h 85"/>
                <a:gd name="T86" fmla="*/ 11 w 138"/>
                <a:gd name="T87" fmla="*/ 43 h 85"/>
                <a:gd name="T88" fmla="*/ 21 w 138"/>
                <a:gd name="T89" fmla="*/ 43 h 85"/>
                <a:gd name="T90" fmla="*/ 28 w 138"/>
                <a:gd name="T91" fmla="*/ 4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 h="85">
                  <a:moveTo>
                    <a:pt x="28" y="43"/>
                  </a:moveTo>
                  <a:lnTo>
                    <a:pt x="32" y="32"/>
                  </a:lnTo>
                  <a:lnTo>
                    <a:pt x="36" y="32"/>
                  </a:lnTo>
                  <a:lnTo>
                    <a:pt x="39" y="29"/>
                  </a:lnTo>
                  <a:lnTo>
                    <a:pt x="46" y="25"/>
                  </a:lnTo>
                  <a:lnTo>
                    <a:pt x="53" y="22"/>
                  </a:lnTo>
                  <a:lnTo>
                    <a:pt x="57" y="15"/>
                  </a:lnTo>
                  <a:lnTo>
                    <a:pt x="60" y="8"/>
                  </a:lnTo>
                  <a:lnTo>
                    <a:pt x="60" y="8"/>
                  </a:lnTo>
                  <a:lnTo>
                    <a:pt x="67" y="11"/>
                  </a:lnTo>
                  <a:lnTo>
                    <a:pt x="71" y="11"/>
                  </a:lnTo>
                  <a:lnTo>
                    <a:pt x="74" y="11"/>
                  </a:lnTo>
                  <a:lnTo>
                    <a:pt x="78" y="11"/>
                  </a:lnTo>
                  <a:lnTo>
                    <a:pt x="88" y="11"/>
                  </a:lnTo>
                  <a:lnTo>
                    <a:pt x="95" y="11"/>
                  </a:lnTo>
                  <a:lnTo>
                    <a:pt x="106" y="11"/>
                  </a:lnTo>
                  <a:lnTo>
                    <a:pt x="117" y="8"/>
                  </a:lnTo>
                  <a:lnTo>
                    <a:pt x="127" y="0"/>
                  </a:lnTo>
                  <a:lnTo>
                    <a:pt x="138" y="0"/>
                  </a:lnTo>
                  <a:lnTo>
                    <a:pt x="138" y="0"/>
                  </a:lnTo>
                  <a:lnTo>
                    <a:pt x="127" y="0"/>
                  </a:lnTo>
                  <a:lnTo>
                    <a:pt x="120" y="8"/>
                  </a:lnTo>
                  <a:lnTo>
                    <a:pt x="106" y="11"/>
                  </a:lnTo>
                  <a:lnTo>
                    <a:pt x="95" y="15"/>
                  </a:lnTo>
                  <a:lnTo>
                    <a:pt x="88" y="11"/>
                  </a:lnTo>
                  <a:lnTo>
                    <a:pt x="81" y="11"/>
                  </a:lnTo>
                  <a:lnTo>
                    <a:pt x="78" y="11"/>
                  </a:lnTo>
                  <a:lnTo>
                    <a:pt x="71" y="11"/>
                  </a:lnTo>
                  <a:lnTo>
                    <a:pt x="67" y="11"/>
                  </a:lnTo>
                  <a:lnTo>
                    <a:pt x="64" y="11"/>
                  </a:lnTo>
                  <a:lnTo>
                    <a:pt x="60" y="8"/>
                  </a:lnTo>
                  <a:lnTo>
                    <a:pt x="57" y="15"/>
                  </a:lnTo>
                  <a:lnTo>
                    <a:pt x="53" y="22"/>
                  </a:lnTo>
                  <a:lnTo>
                    <a:pt x="46" y="29"/>
                  </a:lnTo>
                  <a:lnTo>
                    <a:pt x="39" y="32"/>
                  </a:lnTo>
                  <a:lnTo>
                    <a:pt x="36" y="32"/>
                  </a:lnTo>
                  <a:lnTo>
                    <a:pt x="36" y="32"/>
                  </a:lnTo>
                  <a:lnTo>
                    <a:pt x="28" y="43"/>
                  </a:lnTo>
                  <a:lnTo>
                    <a:pt x="11" y="46"/>
                  </a:lnTo>
                  <a:lnTo>
                    <a:pt x="11" y="67"/>
                  </a:lnTo>
                  <a:lnTo>
                    <a:pt x="0" y="85"/>
                  </a:lnTo>
                  <a:lnTo>
                    <a:pt x="0" y="82"/>
                  </a:lnTo>
                  <a:lnTo>
                    <a:pt x="11" y="64"/>
                  </a:lnTo>
                  <a:lnTo>
                    <a:pt x="11" y="43"/>
                  </a:lnTo>
                  <a:lnTo>
                    <a:pt x="21" y="43"/>
                  </a:lnTo>
                  <a:lnTo>
                    <a:pt x="28" y="4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2" name="Freeform 268"/>
            <p:cNvSpPr>
              <a:spLocks/>
            </p:cNvSpPr>
            <p:nvPr userDrawn="1"/>
          </p:nvSpPr>
          <p:spPr bwMode="gray">
            <a:xfrm>
              <a:off x="1256" y="1641"/>
              <a:ext cx="24" cy="23"/>
            </a:xfrm>
            <a:custGeom>
              <a:avLst/>
              <a:gdLst>
                <a:gd name="T0" fmla="*/ 24 w 24"/>
                <a:gd name="T1" fmla="*/ 0 h 21"/>
                <a:gd name="T2" fmla="*/ 24 w 24"/>
                <a:gd name="T3" fmla="*/ 0 h 21"/>
                <a:gd name="T4" fmla="*/ 24 w 24"/>
                <a:gd name="T5" fmla="*/ 0 h 21"/>
                <a:gd name="T6" fmla="*/ 7 w 24"/>
                <a:gd name="T7" fmla="*/ 17 h 21"/>
                <a:gd name="T8" fmla="*/ 7 w 24"/>
                <a:gd name="T9" fmla="*/ 17 h 21"/>
                <a:gd name="T10" fmla="*/ 3 w 24"/>
                <a:gd name="T11" fmla="*/ 17 h 21"/>
                <a:gd name="T12" fmla="*/ 0 w 24"/>
                <a:gd name="T13" fmla="*/ 21 h 21"/>
                <a:gd name="T14" fmla="*/ 3 w 24"/>
                <a:gd name="T15" fmla="*/ 17 h 21"/>
                <a:gd name="T16" fmla="*/ 7 w 24"/>
                <a:gd name="T17" fmla="*/ 17 h 21"/>
                <a:gd name="T18" fmla="*/ 7 w 24"/>
                <a:gd name="T19" fmla="*/ 17 h 21"/>
                <a:gd name="T20" fmla="*/ 24 w 24"/>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1">
                  <a:moveTo>
                    <a:pt x="24" y="0"/>
                  </a:moveTo>
                  <a:lnTo>
                    <a:pt x="24" y="0"/>
                  </a:lnTo>
                  <a:lnTo>
                    <a:pt x="24" y="0"/>
                  </a:lnTo>
                  <a:lnTo>
                    <a:pt x="7" y="17"/>
                  </a:lnTo>
                  <a:lnTo>
                    <a:pt x="7" y="17"/>
                  </a:lnTo>
                  <a:lnTo>
                    <a:pt x="3" y="17"/>
                  </a:lnTo>
                  <a:lnTo>
                    <a:pt x="0" y="21"/>
                  </a:lnTo>
                  <a:lnTo>
                    <a:pt x="3" y="17"/>
                  </a:lnTo>
                  <a:lnTo>
                    <a:pt x="7" y="17"/>
                  </a:lnTo>
                  <a:lnTo>
                    <a:pt x="7" y="17"/>
                  </a:lnTo>
                  <a:lnTo>
                    <a:pt x="2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3" name="Freeform 269"/>
            <p:cNvSpPr>
              <a:spLocks/>
            </p:cNvSpPr>
            <p:nvPr userDrawn="1"/>
          </p:nvSpPr>
          <p:spPr bwMode="gray">
            <a:xfrm>
              <a:off x="1154" y="1762"/>
              <a:ext cx="18" cy="31"/>
            </a:xfrm>
            <a:custGeom>
              <a:avLst/>
              <a:gdLst>
                <a:gd name="T0" fmla="*/ 3 w 18"/>
                <a:gd name="T1" fmla="*/ 7 h 29"/>
                <a:gd name="T2" fmla="*/ 18 w 18"/>
                <a:gd name="T3" fmla="*/ 25 h 29"/>
                <a:gd name="T4" fmla="*/ 18 w 18"/>
                <a:gd name="T5" fmla="*/ 29 h 29"/>
                <a:gd name="T6" fmla="*/ 14 w 18"/>
                <a:gd name="T7" fmla="*/ 25 h 29"/>
                <a:gd name="T8" fmla="*/ 11 w 18"/>
                <a:gd name="T9" fmla="*/ 18 h 29"/>
                <a:gd name="T10" fmla="*/ 7 w 18"/>
                <a:gd name="T11" fmla="*/ 15 h 29"/>
                <a:gd name="T12" fmla="*/ 3 w 18"/>
                <a:gd name="T13" fmla="*/ 11 h 29"/>
                <a:gd name="T14" fmla="*/ 3 w 18"/>
                <a:gd name="T15" fmla="*/ 7 h 29"/>
                <a:gd name="T16" fmla="*/ 0 w 18"/>
                <a:gd name="T17" fmla="*/ 4 h 29"/>
                <a:gd name="T18" fmla="*/ 0 w 18"/>
                <a:gd name="T19" fmla="*/ 0 h 29"/>
                <a:gd name="T20" fmla="*/ 0 w 18"/>
                <a:gd name="T21" fmla="*/ 0 h 29"/>
                <a:gd name="T22" fmla="*/ 0 w 18"/>
                <a:gd name="T23" fmla="*/ 0 h 29"/>
                <a:gd name="T24" fmla="*/ 3 w 18"/>
                <a:gd name="T2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9">
                  <a:moveTo>
                    <a:pt x="3" y="7"/>
                  </a:moveTo>
                  <a:lnTo>
                    <a:pt x="18" y="25"/>
                  </a:lnTo>
                  <a:lnTo>
                    <a:pt x="18" y="29"/>
                  </a:lnTo>
                  <a:lnTo>
                    <a:pt x="14" y="25"/>
                  </a:lnTo>
                  <a:lnTo>
                    <a:pt x="11" y="18"/>
                  </a:lnTo>
                  <a:lnTo>
                    <a:pt x="7" y="15"/>
                  </a:lnTo>
                  <a:lnTo>
                    <a:pt x="3" y="11"/>
                  </a:lnTo>
                  <a:lnTo>
                    <a:pt x="3" y="7"/>
                  </a:lnTo>
                  <a:lnTo>
                    <a:pt x="0" y="4"/>
                  </a:lnTo>
                  <a:lnTo>
                    <a:pt x="0" y="0"/>
                  </a:lnTo>
                  <a:lnTo>
                    <a:pt x="0" y="0"/>
                  </a:lnTo>
                  <a:lnTo>
                    <a:pt x="0" y="0"/>
                  </a:lnTo>
                  <a:lnTo>
                    <a:pt x="3"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4" name="Freeform 270"/>
            <p:cNvSpPr>
              <a:spLocks/>
            </p:cNvSpPr>
            <p:nvPr userDrawn="1"/>
          </p:nvSpPr>
          <p:spPr bwMode="gray">
            <a:xfrm>
              <a:off x="1180" y="1717"/>
              <a:ext cx="3" cy="7"/>
            </a:xfrm>
            <a:custGeom>
              <a:avLst/>
              <a:gdLst>
                <a:gd name="T0" fmla="*/ 0 w 3"/>
                <a:gd name="T1" fmla="*/ 7 h 7"/>
                <a:gd name="T2" fmla="*/ 3 w 3"/>
                <a:gd name="T3" fmla="*/ 7 h 7"/>
                <a:gd name="T4" fmla="*/ 3 w 3"/>
                <a:gd name="T5" fmla="*/ 4 h 7"/>
                <a:gd name="T6" fmla="*/ 3 w 3"/>
                <a:gd name="T7" fmla="*/ 4 h 7"/>
                <a:gd name="T8" fmla="*/ 3 w 3"/>
                <a:gd name="T9" fmla="*/ 4 h 7"/>
                <a:gd name="T10" fmla="*/ 3 w 3"/>
                <a:gd name="T11" fmla="*/ 0 h 7"/>
                <a:gd name="T12" fmla="*/ 3 w 3"/>
                <a:gd name="T13" fmla="*/ 4 h 7"/>
                <a:gd name="T14" fmla="*/ 3 w 3"/>
                <a:gd name="T15" fmla="*/ 4 h 7"/>
                <a:gd name="T16" fmla="*/ 3 w 3"/>
                <a:gd name="T17" fmla="*/ 4 h 7"/>
                <a:gd name="T18" fmla="*/ 0 w 3"/>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7">
                  <a:moveTo>
                    <a:pt x="0" y="7"/>
                  </a:moveTo>
                  <a:lnTo>
                    <a:pt x="3" y="7"/>
                  </a:lnTo>
                  <a:lnTo>
                    <a:pt x="3" y="4"/>
                  </a:lnTo>
                  <a:lnTo>
                    <a:pt x="3" y="4"/>
                  </a:lnTo>
                  <a:lnTo>
                    <a:pt x="3" y="4"/>
                  </a:lnTo>
                  <a:lnTo>
                    <a:pt x="3" y="0"/>
                  </a:lnTo>
                  <a:lnTo>
                    <a:pt x="3" y="4"/>
                  </a:lnTo>
                  <a:lnTo>
                    <a:pt x="3" y="4"/>
                  </a:lnTo>
                  <a:lnTo>
                    <a:pt x="3" y="4"/>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5" name="Freeform 271"/>
            <p:cNvSpPr>
              <a:spLocks/>
            </p:cNvSpPr>
            <p:nvPr userDrawn="1"/>
          </p:nvSpPr>
          <p:spPr bwMode="gray">
            <a:xfrm>
              <a:off x="1180" y="1732"/>
              <a:ext cx="3" cy="4"/>
            </a:xfrm>
            <a:custGeom>
              <a:avLst/>
              <a:gdLst>
                <a:gd name="T0" fmla="*/ 3 w 3"/>
                <a:gd name="T1" fmla="*/ 0 h 4"/>
                <a:gd name="T2" fmla="*/ 3 w 3"/>
                <a:gd name="T3" fmla="*/ 0 h 4"/>
                <a:gd name="T4" fmla="*/ 0 w 3"/>
                <a:gd name="T5" fmla="*/ 4 h 4"/>
                <a:gd name="T6" fmla="*/ 0 w 3"/>
                <a:gd name="T7" fmla="*/ 4 h 4"/>
                <a:gd name="T8" fmla="*/ 0 w 3"/>
                <a:gd name="T9" fmla="*/ 4 h 4"/>
                <a:gd name="T10" fmla="*/ 3 w 3"/>
                <a:gd name="T11" fmla="*/ 0 h 4"/>
                <a:gd name="T12" fmla="*/ 3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0"/>
                  </a:moveTo>
                  <a:lnTo>
                    <a:pt x="3" y="0"/>
                  </a:lnTo>
                  <a:lnTo>
                    <a:pt x="0" y="4"/>
                  </a:lnTo>
                  <a:lnTo>
                    <a:pt x="0" y="4"/>
                  </a:lnTo>
                  <a:lnTo>
                    <a:pt x="0" y="4"/>
                  </a:lnTo>
                  <a:lnTo>
                    <a:pt x="3" y="0"/>
                  </a:lnTo>
                  <a:lnTo>
                    <a:pt x="3"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6" name="Freeform 272"/>
            <p:cNvSpPr>
              <a:spLocks/>
            </p:cNvSpPr>
            <p:nvPr userDrawn="1"/>
          </p:nvSpPr>
          <p:spPr bwMode="gray">
            <a:xfrm>
              <a:off x="1190" y="1690"/>
              <a:ext cx="11" cy="23"/>
            </a:xfrm>
            <a:custGeom>
              <a:avLst/>
              <a:gdLst>
                <a:gd name="T0" fmla="*/ 0 w 11"/>
                <a:gd name="T1" fmla="*/ 22 h 22"/>
                <a:gd name="T2" fmla="*/ 0 w 11"/>
                <a:gd name="T3" fmla="*/ 18 h 22"/>
                <a:gd name="T4" fmla="*/ 0 w 11"/>
                <a:gd name="T5" fmla="*/ 15 h 22"/>
                <a:gd name="T6" fmla="*/ 4 w 11"/>
                <a:gd name="T7" fmla="*/ 11 h 22"/>
                <a:gd name="T8" fmla="*/ 4 w 11"/>
                <a:gd name="T9" fmla="*/ 8 h 22"/>
                <a:gd name="T10" fmla="*/ 4 w 11"/>
                <a:gd name="T11" fmla="*/ 4 h 22"/>
                <a:gd name="T12" fmla="*/ 0 w 11"/>
                <a:gd name="T13" fmla="*/ 8 h 22"/>
                <a:gd name="T14" fmla="*/ 0 w 11"/>
                <a:gd name="T15" fmla="*/ 4 h 22"/>
                <a:gd name="T16" fmla="*/ 4 w 11"/>
                <a:gd name="T17" fmla="*/ 4 h 22"/>
                <a:gd name="T18" fmla="*/ 11 w 11"/>
                <a:gd name="T19" fmla="*/ 0 h 22"/>
                <a:gd name="T20" fmla="*/ 7 w 11"/>
                <a:gd name="T21" fmla="*/ 4 h 22"/>
                <a:gd name="T22" fmla="*/ 4 w 11"/>
                <a:gd name="T23" fmla="*/ 4 h 22"/>
                <a:gd name="T24" fmla="*/ 4 w 11"/>
                <a:gd name="T25" fmla="*/ 8 h 22"/>
                <a:gd name="T26" fmla="*/ 4 w 11"/>
                <a:gd name="T27" fmla="*/ 11 h 22"/>
                <a:gd name="T28" fmla="*/ 0 w 11"/>
                <a:gd name="T29" fmla="*/ 15 h 22"/>
                <a:gd name="T30" fmla="*/ 0 w 11"/>
                <a:gd name="T31" fmla="*/ 18 h 22"/>
                <a:gd name="T32" fmla="*/ 0 w 11"/>
                <a:gd name="T3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22">
                  <a:moveTo>
                    <a:pt x="0" y="22"/>
                  </a:moveTo>
                  <a:lnTo>
                    <a:pt x="0" y="18"/>
                  </a:lnTo>
                  <a:lnTo>
                    <a:pt x="0" y="15"/>
                  </a:lnTo>
                  <a:lnTo>
                    <a:pt x="4" y="11"/>
                  </a:lnTo>
                  <a:lnTo>
                    <a:pt x="4" y="8"/>
                  </a:lnTo>
                  <a:lnTo>
                    <a:pt x="4" y="4"/>
                  </a:lnTo>
                  <a:lnTo>
                    <a:pt x="0" y="8"/>
                  </a:lnTo>
                  <a:lnTo>
                    <a:pt x="0" y="4"/>
                  </a:lnTo>
                  <a:lnTo>
                    <a:pt x="4" y="4"/>
                  </a:lnTo>
                  <a:lnTo>
                    <a:pt x="11" y="0"/>
                  </a:lnTo>
                  <a:lnTo>
                    <a:pt x="7" y="4"/>
                  </a:lnTo>
                  <a:lnTo>
                    <a:pt x="4" y="4"/>
                  </a:lnTo>
                  <a:lnTo>
                    <a:pt x="4" y="8"/>
                  </a:lnTo>
                  <a:lnTo>
                    <a:pt x="4" y="11"/>
                  </a:lnTo>
                  <a:lnTo>
                    <a:pt x="0" y="15"/>
                  </a:lnTo>
                  <a:lnTo>
                    <a:pt x="0" y="18"/>
                  </a:lnTo>
                  <a:lnTo>
                    <a:pt x="0" y="2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7" name="Freeform 273"/>
            <p:cNvSpPr>
              <a:spLocks/>
            </p:cNvSpPr>
            <p:nvPr userDrawn="1"/>
          </p:nvSpPr>
          <p:spPr bwMode="gray">
            <a:xfrm>
              <a:off x="1223" y="1656"/>
              <a:ext cx="7" cy="15"/>
            </a:xfrm>
            <a:custGeom>
              <a:avLst/>
              <a:gdLst>
                <a:gd name="T0" fmla="*/ 7 w 7"/>
                <a:gd name="T1" fmla="*/ 14 h 14"/>
                <a:gd name="T2" fmla="*/ 3 w 7"/>
                <a:gd name="T3" fmla="*/ 7 h 14"/>
                <a:gd name="T4" fmla="*/ 0 w 7"/>
                <a:gd name="T5" fmla="*/ 0 h 14"/>
                <a:gd name="T6" fmla="*/ 3 w 7"/>
                <a:gd name="T7" fmla="*/ 7 h 14"/>
                <a:gd name="T8" fmla="*/ 7 w 7"/>
                <a:gd name="T9" fmla="*/ 10 h 14"/>
                <a:gd name="T10" fmla="*/ 7 w 7"/>
                <a:gd name="T11" fmla="*/ 14 h 14"/>
              </a:gdLst>
              <a:ahLst/>
              <a:cxnLst>
                <a:cxn ang="0">
                  <a:pos x="T0" y="T1"/>
                </a:cxn>
                <a:cxn ang="0">
                  <a:pos x="T2" y="T3"/>
                </a:cxn>
                <a:cxn ang="0">
                  <a:pos x="T4" y="T5"/>
                </a:cxn>
                <a:cxn ang="0">
                  <a:pos x="T6" y="T7"/>
                </a:cxn>
                <a:cxn ang="0">
                  <a:pos x="T8" y="T9"/>
                </a:cxn>
                <a:cxn ang="0">
                  <a:pos x="T10" y="T11"/>
                </a:cxn>
              </a:cxnLst>
              <a:rect l="0" t="0" r="r" b="b"/>
              <a:pathLst>
                <a:path w="7" h="14">
                  <a:moveTo>
                    <a:pt x="7" y="14"/>
                  </a:moveTo>
                  <a:lnTo>
                    <a:pt x="3" y="7"/>
                  </a:lnTo>
                  <a:lnTo>
                    <a:pt x="0" y="0"/>
                  </a:lnTo>
                  <a:lnTo>
                    <a:pt x="3" y="7"/>
                  </a:lnTo>
                  <a:lnTo>
                    <a:pt x="7" y="10"/>
                  </a:lnTo>
                  <a:lnTo>
                    <a:pt x="7"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8" name="Freeform 274"/>
            <p:cNvSpPr>
              <a:spLocks/>
            </p:cNvSpPr>
            <p:nvPr userDrawn="1"/>
          </p:nvSpPr>
          <p:spPr bwMode="gray">
            <a:xfrm>
              <a:off x="1216" y="1644"/>
              <a:ext cx="7" cy="8"/>
            </a:xfrm>
            <a:custGeom>
              <a:avLst/>
              <a:gdLst>
                <a:gd name="T0" fmla="*/ 7 w 7"/>
                <a:gd name="T1" fmla="*/ 7 h 7"/>
                <a:gd name="T2" fmla="*/ 3 w 7"/>
                <a:gd name="T3" fmla="*/ 4 h 7"/>
                <a:gd name="T4" fmla="*/ 0 w 7"/>
                <a:gd name="T5" fmla="*/ 0 h 7"/>
                <a:gd name="T6" fmla="*/ 3 w 7"/>
                <a:gd name="T7" fmla="*/ 4 h 7"/>
                <a:gd name="T8" fmla="*/ 7 w 7"/>
                <a:gd name="T9" fmla="*/ 7 h 7"/>
              </a:gdLst>
              <a:ahLst/>
              <a:cxnLst>
                <a:cxn ang="0">
                  <a:pos x="T0" y="T1"/>
                </a:cxn>
                <a:cxn ang="0">
                  <a:pos x="T2" y="T3"/>
                </a:cxn>
                <a:cxn ang="0">
                  <a:pos x="T4" y="T5"/>
                </a:cxn>
                <a:cxn ang="0">
                  <a:pos x="T6" y="T7"/>
                </a:cxn>
                <a:cxn ang="0">
                  <a:pos x="T8" y="T9"/>
                </a:cxn>
              </a:cxnLst>
              <a:rect l="0" t="0" r="r" b="b"/>
              <a:pathLst>
                <a:path w="7" h="7">
                  <a:moveTo>
                    <a:pt x="7" y="7"/>
                  </a:moveTo>
                  <a:lnTo>
                    <a:pt x="3" y="4"/>
                  </a:lnTo>
                  <a:lnTo>
                    <a:pt x="0" y="0"/>
                  </a:lnTo>
                  <a:lnTo>
                    <a:pt x="3" y="4"/>
                  </a:lnTo>
                  <a:lnTo>
                    <a:pt x="7"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79" name="Freeform 275"/>
            <p:cNvSpPr>
              <a:spLocks/>
            </p:cNvSpPr>
            <p:nvPr userDrawn="1"/>
          </p:nvSpPr>
          <p:spPr bwMode="gray">
            <a:xfrm>
              <a:off x="1208" y="1637"/>
              <a:ext cx="8" cy="7"/>
            </a:xfrm>
            <a:custGeom>
              <a:avLst/>
              <a:gdLst>
                <a:gd name="T0" fmla="*/ 7 w 7"/>
                <a:gd name="T1" fmla="*/ 7 h 7"/>
                <a:gd name="T2" fmla="*/ 7 w 7"/>
                <a:gd name="T3" fmla="*/ 4 h 7"/>
                <a:gd name="T4" fmla="*/ 7 w 7"/>
                <a:gd name="T5" fmla="*/ 4 h 7"/>
                <a:gd name="T6" fmla="*/ 3 w 7"/>
                <a:gd name="T7" fmla="*/ 4 h 7"/>
                <a:gd name="T8" fmla="*/ 3 w 7"/>
                <a:gd name="T9" fmla="*/ 4 h 7"/>
                <a:gd name="T10" fmla="*/ 0 w 7"/>
                <a:gd name="T11" fmla="*/ 0 h 7"/>
                <a:gd name="T12" fmla="*/ 3 w 7"/>
                <a:gd name="T13" fmla="*/ 4 h 7"/>
                <a:gd name="T14" fmla="*/ 7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7" y="7"/>
                  </a:moveTo>
                  <a:lnTo>
                    <a:pt x="7" y="4"/>
                  </a:lnTo>
                  <a:lnTo>
                    <a:pt x="7" y="4"/>
                  </a:lnTo>
                  <a:lnTo>
                    <a:pt x="3" y="4"/>
                  </a:lnTo>
                  <a:lnTo>
                    <a:pt x="3" y="4"/>
                  </a:lnTo>
                  <a:lnTo>
                    <a:pt x="0" y="0"/>
                  </a:lnTo>
                  <a:lnTo>
                    <a:pt x="3" y="4"/>
                  </a:lnTo>
                  <a:lnTo>
                    <a:pt x="7"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0" name="Freeform 276"/>
            <p:cNvSpPr>
              <a:spLocks/>
            </p:cNvSpPr>
            <p:nvPr userDrawn="1"/>
          </p:nvSpPr>
          <p:spPr bwMode="gray">
            <a:xfrm>
              <a:off x="1197" y="1629"/>
              <a:ext cx="7" cy="8"/>
            </a:xfrm>
            <a:custGeom>
              <a:avLst/>
              <a:gdLst>
                <a:gd name="T0" fmla="*/ 7 w 7"/>
                <a:gd name="T1" fmla="*/ 7 h 7"/>
                <a:gd name="T2" fmla="*/ 4 w 7"/>
                <a:gd name="T3" fmla="*/ 4 h 7"/>
                <a:gd name="T4" fmla="*/ 0 w 7"/>
                <a:gd name="T5" fmla="*/ 0 h 7"/>
                <a:gd name="T6" fmla="*/ 0 w 7"/>
                <a:gd name="T7" fmla="*/ 0 h 7"/>
                <a:gd name="T8" fmla="*/ 0 w 7"/>
                <a:gd name="T9" fmla="*/ 0 h 7"/>
                <a:gd name="T10" fmla="*/ 4 w 7"/>
                <a:gd name="T11" fmla="*/ 4 h 7"/>
                <a:gd name="T12" fmla="*/ 7 w 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7" y="7"/>
                  </a:moveTo>
                  <a:lnTo>
                    <a:pt x="4" y="4"/>
                  </a:lnTo>
                  <a:lnTo>
                    <a:pt x="0" y="0"/>
                  </a:lnTo>
                  <a:lnTo>
                    <a:pt x="0" y="0"/>
                  </a:lnTo>
                  <a:lnTo>
                    <a:pt x="0" y="0"/>
                  </a:lnTo>
                  <a:lnTo>
                    <a:pt x="4" y="4"/>
                  </a:lnTo>
                  <a:lnTo>
                    <a:pt x="7"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1" name="Freeform 277"/>
            <p:cNvSpPr>
              <a:spLocks/>
            </p:cNvSpPr>
            <p:nvPr userDrawn="1"/>
          </p:nvSpPr>
          <p:spPr bwMode="gray">
            <a:xfrm>
              <a:off x="1121" y="1713"/>
              <a:ext cx="4" cy="8"/>
            </a:xfrm>
            <a:custGeom>
              <a:avLst/>
              <a:gdLst>
                <a:gd name="T0" fmla="*/ 0 w 4"/>
                <a:gd name="T1" fmla="*/ 7 h 7"/>
                <a:gd name="T2" fmla="*/ 0 w 4"/>
                <a:gd name="T3" fmla="*/ 3 h 7"/>
                <a:gd name="T4" fmla="*/ 4 w 4"/>
                <a:gd name="T5" fmla="*/ 0 h 7"/>
                <a:gd name="T6" fmla="*/ 0 w 4"/>
                <a:gd name="T7" fmla="*/ 3 h 7"/>
                <a:gd name="T8" fmla="*/ 0 w 4"/>
                <a:gd name="T9" fmla="*/ 7 h 7"/>
              </a:gdLst>
              <a:ahLst/>
              <a:cxnLst>
                <a:cxn ang="0">
                  <a:pos x="T0" y="T1"/>
                </a:cxn>
                <a:cxn ang="0">
                  <a:pos x="T2" y="T3"/>
                </a:cxn>
                <a:cxn ang="0">
                  <a:pos x="T4" y="T5"/>
                </a:cxn>
                <a:cxn ang="0">
                  <a:pos x="T6" y="T7"/>
                </a:cxn>
                <a:cxn ang="0">
                  <a:pos x="T8" y="T9"/>
                </a:cxn>
              </a:cxnLst>
              <a:rect l="0" t="0" r="r" b="b"/>
              <a:pathLst>
                <a:path w="4" h="7">
                  <a:moveTo>
                    <a:pt x="0" y="7"/>
                  </a:moveTo>
                  <a:lnTo>
                    <a:pt x="0" y="3"/>
                  </a:lnTo>
                  <a:lnTo>
                    <a:pt x="4" y="0"/>
                  </a:lnTo>
                  <a:lnTo>
                    <a:pt x="0" y="3"/>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2" name="Freeform 278"/>
            <p:cNvSpPr>
              <a:spLocks/>
            </p:cNvSpPr>
            <p:nvPr userDrawn="1"/>
          </p:nvSpPr>
          <p:spPr bwMode="gray">
            <a:xfrm>
              <a:off x="1114" y="1774"/>
              <a:ext cx="11" cy="7"/>
            </a:xfrm>
            <a:custGeom>
              <a:avLst/>
              <a:gdLst>
                <a:gd name="T0" fmla="*/ 0 w 11"/>
                <a:gd name="T1" fmla="*/ 0 h 7"/>
                <a:gd name="T2" fmla="*/ 0 w 11"/>
                <a:gd name="T3" fmla="*/ 0 h 7"/>
                <a:gd name="T4" fmla="*/ 0 w 11"/>
                <a:gd name="T5" fmla="*/ 4 h 7"/>
                <a:gd name="T6" fmla="*/ 4 w 11"/>
                <a:gd name="T7" fmla="*/ 7 h 7"/>
                <a:gd name="T8" fmla="*/ 11 w 11"/>
                <a:gd name="T9" fmla="*/ 7 h 7"/>
                <a:gd name="T10" fmla="*/ 4 w 11"/>
                <a:gd name="T11" fmla="*/ 7 h 7"/>
                <a:gd name="T12" fmla="*/ 0 w 11"/>
                <a:gd name="T13" fmla="*/ 4 h 7"/>
                <a:gd name="T14" fmla="*/ 0 w 11"/>
                <a:gd name="T15" fmla="*/ 0 h 7"/>
                <a:gd name="T16" fmla="*/ 0 w 11"/>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0" y="0"/>
                  </a:moveTo>
                  <a:lnTo>
                    <a:pt x="0" y="0"/>
                  </a:lnTo>
                  <a:lnTo>
                    <a:pt x="0" y="4"/>
                  </a:lnTo>
                  <a:lnTo>
                    <a:pt x="4" y="7"/>
                  </a:lnTo>
                  <a:lnTo>
                    <a:pt x="11" y="7"/>
                  </a:lnTo>
                  <a:lnTo>
                    <a:pt x="4" y="7"/>
                  </a:lnTo>
                  <a:lnTo>
                    <a:pt x="0" y="4"/>
                  </a:lnTo>
                  <a:lnTo>
                    <a:pt x="0" y="0"/>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3" name="Freeform 279"/>
            <p:cNvSpPr>
              <a:spLocks/>
            </p:cNvSpPr>
            <p:nvPr userDrawn="1"/>
          </p:nvSpPr>
          <p:spPr bwMode="gray">
            <a:xfrm>
              <a:off x="1240" y="2078"/>
              <a:ext cx="12" cy="10"/>
            </a:xfrm>
            <a:custGeom>
              <a:avLst/>
              <a:gdLst>
                <a:gd name="T0" fmla="*/ 8 w 11"/>
                <a:gd name="T1" fmla="*/ 3 h 10"/>
                <a:gd name="T2" fmla="*/ 4 w 11"/>
                <a:gd name="T3" fmla="*/ 3 h 10"/>
                <a:gd name="T4" fmla="*/ 4 w 11"/>
                <a:gd name="T5" fmla="*/ 7 h 10"/>
                <a:gd name="T6" fmla="*/ 4 w 11"/>
                <a:gd name="T7" fmla="*/ 7 h 10"/>
                <a:gd name="T8" fmla="*/ 0 w 11"/>
                <a:gd name="T9" fmla="*/ 10 h 10"/>
                <a:gd name="T10" fmla="*/ 4 w 11"/>
                <a:gd name="T11" fmla="*/ 7 h 10"/>
                <a:gd name="T12" fmla="*/ 4 w 11"/>
                <a:gd name="T13" fmla="*/ 3 h 10"/>
                <a:gd name="T14" fmla="*/ 4 w 11"/>
                <a:gd name="T15" fmla="*/ 3 h 10"/>
                <a:gd name="T16" fmla="*/ 8 w 11"/>
                <a:gd name="T17" fmla="*/ 3 h 10"/>
                <a:gd name="T18" fmla="*/ 8 w 11"/>
                <a:gd name="T19" fmla="*/ 3 h 10"/>
                <a:gd name="T20" fmla="*/ 11 w 11"/>
                <a:gd name="T21" fmla="*/ 0 h 10"/>
                <a:gd name="T22" fmla="*/ 11 w 11"/>
                <a:gd name="T23" fmla="*/ 0 h 10"/>
                <a:gd name="T24" fmla="*/ 11 w 11"/>
                <a:gd name="T25" fmla="*/ 3 h 10"/>
                <a:gd name="T26" fmla="*/ 11 w 11"/>
                <a:gd name="T27" fmla="*/ 3 h 10"/>
                <a:gd name="T28" fmla="*/ 8 w 11"/>
                <a:gd name="T2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0">
                  <a:moveTo>
                    <a:pt x="8" y="3"/>
                  </a:moveTo>
                  <a:lnTo>
                    <a:pt x="4" y="3"/>
                  </a:lnTo>
                  <a:lnTo>
                    <a:pt x="4" y="7"/>
                  </a:lnTo>
                  <a:lnTo>
                    <a:pt x="4" y="7"/>
                  </a:lnTo>
                  <a:lnTo>
                    <a:pt x="0" y="10"/>
                  </a:lnTo>
                  <a:lnTo>
                    <a:pt x="4" y="7"/>
                  </a:lnTo>
                  <a:lnTo>
                    <a:pt x="4" y="3"/>
                  </a:lnTo>
                  <a:lnTo>
                    <a:pt x="4" y="3"/>
                  </a:lnTo>
                  <a:lnTo>
                    <a:pt x="8" y="3"/>
                  </a:lnTo>
                  <a:lnTo>
                    <a:pt x="8" y="3"/>
                  </a:lnTo>
                  <a:lnTo>
                    <a:pt x="11" y="0"/>
                  </a:lnTo>
                  <a:lnTo>
                    <a:pt x="11" y="0"/>
                  </a:lnTo>
                  <a:lnTo>
                    <a:pt x="11" y="3"/>
                  </a:lnTo>
                  <a:lnTo>
                    <a:pt x="11" y="3"/>
                  </a:lnTo>
                  <a:lnTo>
                    <a:pt x="8"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4" name="Freeform 280"/>
            <p:cNvSpPr>
              <a:spLocks/>
            </p:cNvSpPr>
            <p:nvPr userDrawn="1"/>
          </p:nvSpPr>
          <p:spPr bwMode="gray">
            <a:xfrm>
              <a:off x="1397" y="1936"/>
              <a:ext cx="1" cy="12"/>
            </a:xfrm>
            <a:custGeom>
              <a:avLst/>
              <a:gdLst>
                <a:gd name="T0" fmla="*/ 0 h 11"/>
                <a:gd name="T1" fmla="*/ 4 h 11"/>
                <a:gd name="T2" fmla="*/ 4 h 11"/>
                <a:gd name="T3" fmla="*/ 8 h 11"/>
                <a:gd name="T4" fmla="*/ 11 h 11"/>
                <a:gd name="T5" fmla="*/ 11 h 11"/>
                <a:gd name="T6" fmla="*/ 11 h 11"/>
                <a:gd name="T7" fmla="*/ 8 h 11"/>
                <a:gd name="T8" fmla="*/ 4 h 11"/>
                <a:gd name="T9" fmla="*/ 0 h 1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1">
                  <a:moveTo>
                    <a:pt x="0" y="0"/>
                  </a:moveTo>
                  <a:lnTo>
                    <a:pt x="0" y="4"/>
                  </a:lnTo>
                  <a:lnTo>
                    <a:pt x="0" y="4"/>
                  </a:lnTo>
                  <a:lnTo>
                    <a:pt x="0" y="8"/>
                  </a:lnTo>
                  <a:lnTo>
                    <a:pt x="0" y="11"/>
                  </a:lnTo>
                  <a:lnTo>
                    <a:pt x="0" y="11"/>
                  </a:lnTo>
                  <a:lnTo>
                    <a:pt x="0" y="11"/>
                  </a:lnTo>
                  <a:lnTo>
                    <a:pt x="0" y="8"/>
                  </a:lnTo>
                  <a:lnTo>
                    <a:pt x="0" y="4"/>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5" name="Freeform 281"/>
            <p:cNvSpPr>
              <a:spLocks/>
            </p:cNvSpPr>
            <p:nvPr userDrawn="1"/>
          </p:nvSpPr>
          <p:spPr bwMode="gray">
            <a:xfrm>
              <a:off x="1342" y="1960"/>
              <a:ext cx="55" cy="45"/>
            </a:xfrm>
            <a:custGeom>
              <a:avLst/>
              <a:gdLst>
                <a:gd name="T0" fmla="*/ 4 w 53"/>
                <a:gd name="T1" fmla="*/ 42 h 42"/>
                <a:gd name="T2" fmla="*/ 4 w 53"/>
                <a:gd name="T3" fmla="*/ 42 h 42"/>
                <a:gd name="T4" fmla="*/ 11 w 53"/>
                <a:gd name="T5" fmla="*/ 38 h 42"/>
                <a:gd name="T6" fmla="*/ 18 w 53"/>
                <a:gd name="T7" fmla="*/ 35 h 42"/>
                <a:gd name="T8" fmla="*/ 25 w 53"/>
                <a:gd name="T9" fmla="*/ 31 h 42"/>
                <a:gd name="T10" fmla="*/ 35 w 53"/>
                <a:gd name="T11" fmla="*/ 28 h 42"/>
                <a:gd name="T12" fmla="*/ 42 w 53"/>
                <a:gd name="T13" fmla="*/ 21 h 42"/>
                <a:gd name="T14" fmla="*/ 49 w 53"/>
                <a:gd name="T15" fmla="*/ 10 h 42"/>
                <a:gd name="T16" fmla="*/ 53 w 53"/>
                <a:gd name="T17" fmla="*/ 0 h 42"/>
                <a:gd name="T18" fmla="*/ 49 w 53"/>
                <a:gd name="T19" fmla="*/ 10 h 42"/>
                <a:gd name="T20" fmla="*/ 42 w 53"/>
                <a:gd name="T21" fmla="*/ 21 h 42"/>
                <a:gd name="T22" fmla="*/ 35 w 53"/>
                <a:gd name="T23" fmla="*/ 28 h 42"/>
                <a:gd name="T24" fmla="*/ 25 w 53"/>
                <a:gd name="T25" fmla="*/ 31 h 42"/>
                <a:gd name="T26" fmla="*/ 18 w 53"/>
                <a:gd name="T27" fmla="*/ 35 h 42"/>
                <a:gd name="T28" fmla="*/ 7 w 53"/>
                <a:gd name="T29" fmla="*/ 38 h 42"/>
                <a:gd name="T30" fmla="*/ 4 w 53"/>
                <a:gd name="T31" fmla="*/ 42 h 42"/>
                <a:gd name="T32" fmla="*/ 0 w 53"/>
                <a:gd name="T33" fmla="*/ 42 h 42"/>
                <a:gd name="T34" fmla="*/ 0 w 53"/>
                <a:gd name="T35" fmla="*/ 42 h 42"/>
                <a:gd name="T36" fmla="*/ 4 w 53"/>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42">
                  <a:moveTo>
                    <a:pt x="4" y="42"/>
                  </a:moveTo>
                  <a:lnTo>
                    <a:pt x="4" y="42"/>
                  </a:lnTo>
                  <a:lnTo>
                    <a:pt x="11" y="38"/>
                  </a:lnTo>
                  <a:lnTo>
                    <a:pt x="18" y="35"/>
                  </a:lnTo>
                  <a:lnTo>
                    <a:pt x="25" y="31"/>
                  </a:lnTo>
                  <a:lnTo>
                    <a:pt x="35" y="28"/>
                  </a:lnTo>
                  <a:lnTo>
                    <a:pt x="42" y="21"/>
                  </a:lnTo>
                  <a:lnTo>
                    <a:pt x="49" y="10"/>
                  </a:lnTo>
                  <a:lnTo>
                    <a:pt x="53" y="0"/>
                  </a:lnTo>
                  <a:lnTo>
                    <a:pt x="49" y="10"/>
                  </a:lnTo>
                  <a:lnTo>
                    <a:pt x="42" y="21"/>
                  </a:lnTo>
                  <a:lnTo>
                    <a:pt x="35" y="28"/>
                  </a:lnTo>
                  <a:lnTo>
                    <a:pt x="25" y="31"/>
                  </a:lnTo>
                  <a:lnTo>
                    <a:pt x="18" y="35"/>
                  </a:lnTo>
                  <a:lnTo>
                    <a:pt x="7" y="38"/>
                  </a:lnTo>
                  <a:lnTo>
                    <a:pt x="4" y="42"/>
                  </a:lnTo>
                  <a:lnTo>
                    <a:pt x="0" y="42"/>
                  </a:lnTo>
                  <a:lnTo>
                    <a:pt x="0" y="42"/>
                  </a:lnTo>
                  <a:lnTo>
                    <a:pt x="4" y="4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6" name="Freeform 282"/>
            <p:cNvSpPr>
              <a:spLocks/>
            </p:cNvSpPr>
            <p:nvPr userDrawn="1"/>
          </p:nvSpPr>
          <p:spPr bwMode="gray">
            <a:xfrm>
              <a:off x="1249" y="2005"/>
              <a:ext cx="93" cy="61"/>
            </a:xfrm>
            <a:custGeom>
              <a:avLst/>
              <a:gdLst>
                <a:gd name="T0" fmla="*/ 7 w 91"/>
                <a:gd name="T1" fmla="*/ 49 h 56"/>
                <a:gd name="T2" fmla="*/ 10 w 91"/>
                <a:gd name="T3" fmla="*/ 46 h 56"/>
                <a:gd name="T4" fmla="*/ 10 w 91"/>
                <a:gd name="T5" fmla="*/ 42 h 56"/>
                <a:gd name="T6" fmla="*/ 14 w 91"/>
                <a:gd name="T7" fmla="*/ 39 h 56"/>
                <a:gd name="T8" fmla="*/ 21 w 91"/>
                <a:gd name="T9" fmla="*/ 32 h 56"/>
                <a:gd name="T10" fmla="*/ 24 w 91"/>
                <a:gd name="T11" fmla="*/ 25 h 56"/>
                <a:gd name="T12" fmla="*/ 28 w 91"/>
                <a:gd name="T13" fmla="*/ 21 h 56"/>
                <a:gd name="T14" fmla="*/ 31 w 91"/>
                <a:gd name="T15" fmla="*/ 18 h 56"/>
                <a:gd name="T16" fmla="*/ 38 w 91"/>
                <a:gd name="T17" fmla="*/ 18 h 56"/>
                <a:gd name="T18" fmla="*/ 56 w 91"/>
                <a:gd name="T19" fmla="*/ 10 h 56"/>
                <a:gd name="T20" fmla="*/ 77 w 91"/>
                <a:gd name="T21" fmla="*/ 3 h 56"/>
                <a:gd name="T22" fmla="*/ 91 w 91"/>
                <a:gd name="T23" fmla="*/ 0 h 56"/>
                <a:gd name="T24" fmla="*/ 91 w 91"/>
                <a:gd name="T25" fmla="*/ 0 h 56"/>
                <a:gd name="T26" fmla="*/ 91 w 91"/>
                <a:gd name="T27" fmla="*/ 0 h 56"/>
                <a:gd name="T28" fmla="*/ 77 w 91"/>
                <a:gd name="T29" fmla="*/ 3 h 56"/>
                <a:gd name="T30" fmla="*/ 59 w 91"/>
                <a:gd name="T31" fmla="*/ 10 h 56"/>
                <a:gd name="T32" fmla="*/ 42 w 91"/>
                <a:gd name="T33" fmla="*/ 14 h 56"/>
                <a:gd name="T34" fmla="*/ 35 w 91"/>
                <a:gd name="T35" fmla="*/ 18 h 56"/>
                <a:gd name="T36" fmla="*/ 31 w 91"/>
                <a:gd name="T37" fmla="*/ 21 h 56"/>
                <a:gd name="T38" fmla="*/ 24 w 91"/>
                <a:gd name="T39" fmla="*/ 25 h 56"/>
                <a:gd name="T40" fmla="*/ 21 w 91"/>
                <a:gd name="T41" fmla="*/ 32 h 56"/>
                <a:gd name="T42" fmla="*/ 17 w 91"/>
                <a:gd name="T43" fmla="*/ 39 h 56"/>
                <a:gd name="T44" fmla="*/ 14 w 91"/>
                <a:gd name="T45" fmla="*/ 42 h 56"/>
                <a:gd name="T46" fmla="*/ 10 w 91"/>
                <a:gd name="T47" fmla="*/ 46 h 56"/>
                <a:gd name="T48" fmla="*/ 7 w 91"/>
                <a:gd name="T49" fmla="*/ 49 h 56"/>
                <a:gd name="T50" fmla="*/ 7 w 91"/>
                <a:gd name="T51" fmla="*/ 49 h 56"/>
                <a:gd name="T52" fmla="*/ 7 w 91"/>
                <a:gd name="T53" fmla="*/ 53 h 56"/>
                <a:gd name="T54" fmla="*/ 3 w 91"/>
                <a:gd name="T55" fmla="*/ 53 h 56"/>
                <a:gd name="T56" fmla="*/ 0 w 91"/>
                <a:gd name="T57" fmla="*/ 56 h 56"/>
                <a:gd name="T58" fmla="*/ 0 w 91"/>
                <a:gd name="T59" fmla="*/ 56 h 56"/>
                <a:gd name="T60" fmla="*/ 0 w 91"/>
                <a:gd name="T61" fmla="*/ 53 h 56"/>
                <a:gd name="T62" fmla="*/ 3 w 91"/>
                <a:gd name="T63" fmla="*/ 53 h 56"/>
                <a:gd name="T64" fmla="*/ 3 w 91"/>
                <a:gd name="T65" fmla="*/ 53 h 56"/>
                <a:gd name="T66" fmla="*/ 7 w 91"/>
                <a:gd name="T6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56">
                  <a:moveTo>
                    <a:pt x="7" y="49"/>
                  </a:moveTo>
                  <a:lnTo>
                    <a:pt x="10" y="46"/>
                  </a:lnTo>
                  <a:lnTo>
                    <a:pt x="10" y="42"/>
                  </a:lnTo>
                  <a:lnTo>
                    <a:pt x="14" y="39"/>
                  </a:lnTo>
                  <a:lnTo>
                    <a:pt x="21" y="32"/>
                  </a:lnTo>
                  <a:lnTo>
                    <a:pt x="24" y="25"/>
                  </a:lnTo>
                  <a:lnTo>
                    <a:pt x="28" y="21"/>
                  </a:lnTo>
                  <a:lnTo>
                    <a:pt x="31" y="18"/>
                  </a:lnTo>
                  <a:lnTo>
                    <a:pt x="38" y="18"/>
                  </a:lnTo>
                  <a:lnTo>
                    <a:pt x="56" y="10"/>
                  </a:lnTo>
                  <a:lnTo>
                    <a:pt x="77" y="3"/>
                  </a:lnTo>
                  <a:lnTo>
                    <a:pt x="91" y="0"/>
                  </a:lnTo>
                  <a:lnTo>
                    <a:pt x="91" y="0"/>
                  </a:lnTo>
                  <a:lnTo>
                    <a:pt x="91" y="0"/>
                  </a:lnTo>
                  <a:lnTo>
                    <a:pt x="77" y="3"/>
                  </a:lnTo>
                  <a:lnTo>
                    <a:pt x="59" y="10"/>
                  </a:lnTo>
                  <a:lnTo>
                    <a:pt x="42" y="14"/>
                  </a:lnTo>
                  <a:lnTo>
                    <a:pt x="35" y="18"/>
                  </a:lnTo>
                  <a:lnTo>
                    <a:pt x="31" y="21"/>
                  </a:lnTo>
                  <a:lnTo>
                    <a:pt x="24" y="25"/>
                  </a:lnTo>
                  <a:lnTo>
                    <a:pt x="21" y="32"/>
                  </a:lnTo>
                  <a:lnTo>
                    <a:pt x="17" y="39"/>
                  </a:lnTo>
                  <a:lnTo>
                    <a:pt x="14" y="42"/>
                  </a:lnTo>
                  <a:lnTo>
                    <a:pt x="10" y="46"/>
                  </a:lnTo>
                  <a:lnTo>
                    <a:pt x="7" y="49"/>
                  </a:lnTo>
                  <a:lnTo>
                    <a:pt x="7" y="49"/>
                  </a:lnTo>
                  <a:lnTo>
                    <a:pt x="7" y="53"/>
                  </a:lnTo>
                  <a:lnTo>
                    <a:pt x="3" y="53"/>
                  </a:lnTo>
                  <a:lnTo>
                    <a:pt x="0" y="56"/>
                  </a:lnTo>
                  <a:lnTo>
                    <a:pt x="0" y="56"/>
                  </a:lnTo>
                  <a:lnTo>
                    <a:pt x="0" y="53"/>
                  </a:lnTo>
                  <a:lnTo>
                    <a:pt x="3" y="53"/>
                  </a:lnTo>
                  <a:lnTo>
                    <a:pt x="3" y="53"/>
                  </a:lnTo>
                  <a:lnTo>
                    <a:pt x="7" y="4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7" name="Freeform 283"/>
            <p:cNvSpPr>
              <a:spLocks/>
            </p:cNvSpPr>
            <p:nvPr userDrawn="1"/>
          </p:nvSpPr>
          <p:spPr bwMode="gray">
            <a:xfrm>
              <a:off x="1252" y="1759"/>
              <a:ext cx="18" cy="27"/>
            </a:xfrm>
            <a:custGeom>
              <a:avLst/>
              <a:gdLst>
                <a:gd name="T0" fmla="*/ 0 w 18"/>
                <a:gd name="T1" fmla="*/ 0 h 25"/>
                <a:gd name="T2" fmla="*/ 0 w 18"/>
                <a:gd name="T3" fmla="*/ 0 h 25"/>
                <a:gd name="T4" fmla="*/ 4 w 18"/>
                <a:gd name="T5" fmla="*/ 3 h 25"/>
                <a:gd name="T6" fmla="*/ 7 w 18"/>
                <a:gd name="T7" fmla="*/ 10 h 25"/>
                <a:gd name="T8" fmla="*/ 11 w 18"/>
                <a:gd name="T9" fmla="*/ 18 h 25"/>
                <a:gd name="T10" fmla="*/ 14 w 18"/>
                <a:gd name="T11" fmla="*/ 21 h 25"/>
                <a:gd name="T12" fmla="*/ 18 w 18"/>
                <a:gd name="T13" fmla="*/ 25 h 25"/>
                <a:gd name="T14" fmla="*/ 14 w 18"/>
                <a:gd name="T15" fmla="*/ 21 h 25"/>
                <a:gd name="T16" fmla="*/ 11 w 18"/>
                <a:gd name="T17" fmla="*/ 18 h 25"/>
                <a:gd name="T18" fmla="*/ 7 w 18"/>
                <a:gd name="T19" fmla="*/ 10 h 25"/>
                <a:gd name="T20" fmla="*/ 4 w 18"/>
                <a:gd name="T21" fmla="*/ 3 h 25"/>
                <a:gd name="T22" fmla="*/ 0 w 18"/>
                <a:gd name="T23" fmla="*/ 0 h 25"/>
                <a:gd name="T24" fmla="*/ 0 w 18"/>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5">
                  <a:moveTo>
                    <a:pt x="0" y="0"/>
                  </a:moveTo>
                  <a:lnTo>
                    <a:pt x="0" y="0"/>
                  </a:lnTo>
                  <a:lnTo>
                    <a:pt x="4" y="3"/>
                  </a:lnTo>
                  <a:lnTo>
                    <a:pt x="7" y="10"/>
                  </a:lnTo>
                  <a:lnTo>
                    <a:pt x="11" y="18"/>
                  </a:lnTo>
                  <a:lnTo>
                    <a:pt x="14" y="21"/>
                  </a:lnTo>
                  <a:lnTo>
                    <a:pt x="18" y="25"/>
                  </a:lnTo>
                  <a:lnTo>
                    <a:pt x="14" y="21"/>
                  </a:lnTo>
                  <a:lnTo>
                    <a:pt x="11" y="18"/>
                  </a:lnTo>
                  <a:lnTo>
                    <a:pt x="7" y="10"/>
                  </a:lnTo>
                  <a:lnTo>
                    <a:pt x="4" y="3"/>
                  </a:lnTo>
                  <a:lnTo>
                    <a:pt x="0" y="0"/>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8" name="Freeform 284"/>
            <p:cNvSpPr>
              <a:spLocks/>
            </p:cNvSpPr>
            <p:nvPr userDrawn="1"/>
          </p:nvSpPr>
          <p:spPr bwMode="gray">
            <a:xfrm>
              <a:off x="1270" y="1500"/>
              <a:ext cx="119" cy="209"/>
            </a:xfrm>
            <a:custGeom>
              <a:avLst/>
              <a:gdLst>
                <a:gd name="T0" fmla="*/ 88 w 116"/>
                <a:gd name="T1" fmla="*/ 191 h 194"/>
                <a:gd name="T2" fmla="*/ 81 w 116"/>
                <a:gd name="T3" fmla="*/ 191 h 194"/>
                <a:gd name="T4" fmla="*/ 63 w 116"/>
                <a:gd name="T5" fmla="*/ 194 h 194"/>
                <a:gd name="T6" fmla="*/ 60 w 116"/>
                <a:gd name="T7" fmla="*/ 194 h 194"/>
                <a:gd name="T8" fmla="*/ 53 w 116"/>
                <a:gd name="T9" fmla="*/ 194 h 194"/>
                <a:gd name="T10" fmla="*/ 42 w 116"/>
                <a:gd name="T11" fmla="*/ 187 h 194"/>
                <a:gd name="T12" fmla="*/ 31 w 116"/>
                <a:gd name="T13" fmla="*/ 169 h 194"/>
                <a:gd name="T14" fmla="*/ 24 w 116"/>
                <a:gd name="T15" fmla="*/ 155 h 194"/>
                <a:gd name="T16" fmla="*/ 24 w 116"/>
                <a:gd name="T17" fmla="*/ 145 h 194"/>
                <a:gd name="T18" fmla="*/ 21 w 116"/>
                <a:gd name="T19" fmla="*/ 131 h 194"/>
                <a:gd name="T20" fmla="*/ 21 w 116"/>
                <a:gd name="T21" fmla="*/ 120 h 194"/>
                <a:gd name="T22" fmla="*/ 28 w 116"/>
                <a:gd name="T23" fmla="*/ 117 h 194"/>
                <a:gd name="T24" fmla="*/ 24 w 116"/>
                <a:gd name="T25" fmla="*/ 113 h 194"/>
                <a:gd name="T26" fmla="*/ 21 w 116"/>
                <a:gd name="T27" fmla="*/ 103 h 194"/>
                <a:gd name="T28" fmla="*/ 21 w 116"/>
                <a:gd name="T29" fmla="*/ 92 h 194"/>
                <a:gd name="T30" fmla="*/ 24 w 116"/>
                <a:gd name="T31" fmla="*/ 88 h 194"/>
                <a:gd name="T32" fmla="*/ 17 w 116"/>
                <a:gd name="T33" fmla="*/ 85 h 194"/>
                <a:gd name="T34" fmla="*/ 7 w 116"/>
                <a:gd name="T35" fmla="*/ 71 h 194"/>
                <a:gd name="T36" fmla="*/ 0 w 116"/>
                <a:gd name="T37" fmla="*/ 43 h 194"/>
                <a:gd name="T38" fmla="*/ 7 w 116"/>
                <a:gd name="T39" fmla="*/ 25 h 194"/>
                <a:gd name="T40" fmla="*/ 14 w 116"/>
                <a:gd name="T41" fmla="*/ 14 h 194"/>
                <a:gd name="T42" fmla="*/ 31 w 116"/>
                <a:gd name="T43" fmla="*/ 7 h 194"/>
                <a:gd name="T44" fmla="*/ 56 w 116"/>
                <a:gd name="T45" fmla="*/ 0 h 194"/>
                <a:gd name="T46" fmla="*/ 63 w 116"/>
                <a:gd name="T47" fmla="*/ 4 h 194"/>
                <a:gd name="T48" fmla="*/ 77 w 116"/>
                <a:gd name="T49" fmla="*/ 7 h 194"/>
                <a:gd name="T50" fmla="*/ 88 w 116"/>
                <a:gd name="T51" fmla="*/ 18 h 194"/>
                <a:gd name="T52" fmla="*/ 88 w 116"/>
                <a:gd name="T53" fmla="*/ 29 h 194"/>
                <a:gd name="T54" fmla="*/ 84 w 116"/>
                <a:gd name="T55" fmla="*/ 36 h 194"/>
                <a:gd name="T56" fmla="*/ 74 w 116"/>
                <a:gd name="T57" fmla="*/ 43 h 194"/>
                <a:gd name="T58" fmla="*/ 67 w 116"/>
                <a:gd name="T59" fmla="*/ 43 h 194"/>
                <a:gd name="T60" fmla="*/ 53 w 116"/>
                <a:gd name="T61" fmla="*/ 43 h 194"/>
                <a:gd name="T62" fmla="*/ 45 w 116"/>
                <a:gd name="T63" fmla="*/ 50 h 194"/>
                <a:gd name="T64" fmla="*/ 45 w 116"/>
                <a:gd name="T65" fmla="*/ 60 h 194"/>
                <a:gd name="T66" fmla="*/ 63 w 116"/>
                <a:gd name="T67" fmla="*/ 81 h 194"/>
                <a:gd name="T68" fmla="*/ 67 w 116"/>
                <a:gd name="T69" fmla="*/ 85 h 194"/>
                <a:gd name="T70" fmla="*/ 67 w 116"/>
                <a:gd name="T71" fmla="*/ 103 h 194"/>
                <a:gd name="T72" fmla="*/ 70 w 116"/>
                <a:gd name="T73" fmla="*/ 110 h 194"/>
                <a:gd name="T74" fmla="*/ 77 w 116"/>
                <a:gd name="T75" fmla="*/ 106 h 194"/>
                <a:gd name="T76" fmla="*/ 81 w 116"/>
                <a:gd name="T77" fmla="*/ 103 h 194"/>
                <a:gd name="T78" fmla="*/ 88 w 116"/>
                <a:gd name="T79" fmla="*/ 110 h 194"/>
                <a:gd name="T80" fmla="*/ 91 w 116"/>
                <a:gd name="T81" fmla="*/ 117 h 194"/>
                <a:gd name="T82" fmla="*/ 88 w 116"/>
                <a:gd name="T83" fmla="*/ 124 h 194"/>
                <a:gd name="T84" fmla="*/ 84 w 116"/>
                <a:gd name="T85" fmla="*/ 127 h 194"/>
                <a:gd name="T86" fmla="*/ 81 w 116"/>
                <a:gd name="T87" fmla="*/ 127 h 194"/>
                <a:gd name="T88" fmla="*/ 74 w 116"/>
                <a:gd name="T89" fmla="*/ 127 h 194"/>
                <a:gd name="T90" fmla="*/ 74 w 116"/>
                <a:gd name="T91" fmla="*/ 134 h 194"/>
                <a:gd name="T92" fmla="*/ 77 w 116"/>
                <a:gd name="T93" fmla="*/ 141 h 194"/>
                <a:gd name="T94" fmla="*/ 77 w 116"/>
                <a:gd name="T95" fmla="*/ 145 h 194"/>
                <a:gd name="T96" fmla="*/ 81 w 116"/>
                <a:gd name="T97" fmla="*/ 162 h 194"/>
                <a:gd name="T98" fmla="*/ 88 w 116"/>
                <a:gd name="T99" fmla="*/ 166 h 194"/>
                <a:gd name="T100" fmla="*/ 88 w 116"/>
                <a:gd name="T101" fmla="*/ 187 h 194"/>
                <a:gd name="T102" fmla="*/ 105 w 116"/>
                <a:gd name="T103" fmla="*/ 180 h 194"/>
                <a:gd name="T104" fmla="*/ 105 w 116"/>
                <a:gd name="T105" fmla="*/ 180 h 194"/>
                <a:gd name="T106" fmla="*/ 88 w 116"/>
                <a:gd name="T107" fmla="*/ 18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94">
                  <a:moveTo>
                    <a:pt x="88" y="187"/>
                  </a:moveTo>
                  <a:lnTo>
                    <a:pt x="88" y="191"/>
                  </a:lnTo>
                  <a:lnTo>
                    <a:pt x="84" y="191"/>
                  </a:lnTo>
                  <a:lnTo>
                    <a:pt x="81" y="191"/>
                  </a:lnTo>
                  <a:lnTo>
                    <a:pt x="74" y="194"/>
                  </a:lnTo>
                  <a:lnTo>
                    <a:pt x="63" y="194"/>
                  </a:lnTo>
                  <a:lnTo>
                    <a:pt x="60" y="194"/>
                  </a:lnTo>
                  <a:lnTo>
                    <a:pt x="60" y="194"/>
                  </a:lnTo>
                  <a:lnTo>
                    <a:pt x="56" y="194"/>
                  </a:lnTo>
                  <a:lnTo>
                    <a:pt x="53" y="194"/>
                  </a:lnTo>
                  <a:lnTo>
                    <a:pt x="49" y="191"/>
                  </a:lnTo>
                  <a:lnTo>
                    <a:pt x="42" y="187"/>
                  </a:lnTo>
                  <a:lnTo>
                    <a:pt x="35" y="180"/>
                  </a:lnTo>
                  <a:lnTo>
                    <a:pt x="31" y="169"/>
                  </a:lnTo>
                  <a:lnTo>
                    <a:pt x="28" y="159"/>
                  </a:lnTo>
                  <a:lnTo>
                    <a:pt x="24" y="155"/>
                  </a:lnTo>
                  <a:lnTo>
                    <a:pt x="24" y="152"/>
                  </a:lnTo>
                  <a:lnTo>
                    <a:pt x="24" y="145"/>
                  </a:lnTo>
                  <a:lnTo>
                    <a:pt x="21" y="138"/>
                  </a:lnTo>
                  <a:lnTo>
                    <a:pt x="21" y="131"/>
                  </a:lnTo>
                  <a:lnTo>
                    <a:pt x="21" y="124"/>
                  </a:lnTo>
                  <a:lnTo>
                    <a:pt x="21" y="120"/>
                  </a:lnTo>
                  <a:lnTo>
                    <a:pt x="24" y="117"/>
                  </a:lnTo>
                  <a:lnTo>
                    <a:pt x="28" y="117"/>
                  </a:lnTo>
                  <a:lnTo>
                    <a:pt x="28" y="117"/>
                  </a:lnTo>
                  <a:lnTo>
                    <a:pt x="24" y="113"/>
                  </a:lnTo>
                  <a:lnTo>
                    <a:pt x="21" y="106"/>
                  </a:lnTo>
                  <a:lnTo>
                    <a:pt x="21" y="103"/>
                  </a:lnTo>
                  <a:lnTo>
                    <a:pt x="21" y="95"/>
                  </a:lnTo>
                  <a:lnTo>
                    <a:pt x="21" y="92"/>
                  </a:lnTo>
                  <a:lnTo>
                    <a:pt x="28" y="88"/>
                  </a:lnTo>
                  <a:lnTo>
                    <a:pt x="24" y="88"/>
                  </a:lnTo>
                  <a:lnTo>
                    <a:pt x="21" y="85"/>
                  </a:lnTo>
                  <a:lnTo>
                    <a:pt x="17" y="85"/>
                  </a:lnTo>
                  <a:lnTo>
                    <a:pt x="10" y="78"/>
                  </a:lnTo>
                  <a:lnTo>
                    <a:pt x="7" y="71"/>
                  </a:lnTo>
                  <a:lnTo>
                    <a:pt x="7" y="60"/>
                  </a:lnTo>
                  <a:lnTo>
                    <a:pt x="0" y="43"/>
                  </a:lnTo>
                  <a:lnTo>
                    <a:pt x="7" y="25"/>
                  </a:lnTo>
                  <a:lnTo>
                    <a:pt x="7" y="25"/>
                  </a:lnTo>
                  <a:lnTo>
                    <a:pt x="10" y="21"/>
                  </a:lnTo>
                  <a:lnTo>
                    <a:pt x="14" y="14"/>
                  </a:lnTo>
                  <a:lnTo>
                    <a:pt x="24" y="11"/>
                  </a:lnTo>
                  <a:lnTo>
                    <a:pt x="31" y="7"/>
                  </a:lnTo>
                  <a:lnTo>
                    <a:pt x="42" y="4"/>
                  </a:lnTo>
                  <a:lnTo>
                    <a:pt x="56" y="0"/>
                  </a:lnTo>
                  <a:lnTo>
                    <a:pt x="56" y="0"/>
                  </a:lnTo>
                  <a:lnTo>
                    <a:pt x="63" y="4"/>
                  </a:lnTo>
                  <a:lnTo>
                    <a:pt x="70" y="4"/>
                  </a:lnTo>
                  <a:lnTo>
                    <a:pt x="77" y="7"/>
                  </a:lnTo>
                  <a:lnTo>
                    <a:pt x="84" y="11"/>
                  </a:lnTo>
                  <a:lnTo>
                    <a:pt x="88" y="18"/>
                  </a:lnTo>
                  <a:lnTo>
                    <a:pt x="88" y="25"/>
                  </a:lnTo>
                  <a:lnTo>
                    <a:pt x="88" y="29"/>
                  </a:lnTo>
                  <a:lnTo>
                    <a:pt x="88" y="32"/>
                  </a:lnTo>
                  <a:lnTo>
                    <a:pt x="84" y="36"/>
                  </a:lnTo>
                  <a:lnTo>
                    <a:pt x="81" y="39"/>
                  </a:lnTo>
                  <a:lnTo>
                    <a:pt x="74" y="43"/>
                  </a:lnTo>
                  <a:lnTo>
                    <a:pt x="70" y="43"/>
                  </a:lnTo>
                  <a:lnTo>
                    <a:pt x="67" y="43"/>
                  </a:lnTo>
                  <a:lnTo>
                    <a:pt x="60" y="43"/>
                  </a:lnTo>
                  <a:lnTo>
                    <a:pt x="53" y="43"/>
                  </a:lnTo>
                  <a:lnTo>
                    <a:pt x="49" y="50"/>
                  </a:lnTo>
                  <a:lnTo>
                    <a:pt x="45" y="50"/>
                  </a:lnTo>
                  <a:lnTo>
                    <a:pt x="45" y="53"/>
                  </a:lnTo>
                  <a:lnTo>
                    <a:pt x="45" y="60"/>
                  </a:lnTo>
                  <a:lnTo>
                    <a:pt x="56" y="81"/>
                  </a:lnTo>
                  <a:lnTo>
                    <a:pt x="63" y="81"/>
                  </a:lnTo>
                  <a:lnTo>
                    <a:pt x="63" y="81"/>
                  </a:lnTo>
                  <a:lnTo>
                    <a:pt x="67" y="85"/>
                  </a:lnTo>
                  <a:lnTo>
                    <a:pt x="67" y="88"/>
                  </a:lnTo>
                  <a:lnTo>
                    <a:pt x="67" y="103"/>
                  </a:lnTo>
                  <a:lnTo>
                    <a:pt x="70" y="106"/>
                  </a:lnTo>
                  <a:lnTo>
                    <a:pt x="70" y="110"/>
                  </a:lnTo>
                  <a:lnTo>
                    <a:pt x="74" y="110"/>
                  </a:lnTo>
                  <a:lnTo>
                    <a:pt x="77" y="106"/>
                  </a:lnTo>
                  <a:lnTo>
                    <a:pt x="77" y="103"/>
                  </a:lnTo>
                  <a:lnTo>
                    <a:pt x="81" y="103"/>
                  </a:lnTo>
                  <a:lnTo>
                    <a:pt x="84" y="106"/>
                  </a:lnTo>
                  <a:lnTo>
                    <a:pt x="88" y="110"/>
                  </a:lnTo>
                  <a:lnTo>
                    <a:pt x="88" y="113"/>
                  </a:lnTo>
                  <a:lnTo>
                    <a:pt x="91" y="117"/>
                  </a:lnTo>
                  <a:lnTo>
                    <a:pt x="91" y="117"/>
                  </a:lnTo>
                  <a:lnTo>
                    <a:pt x="88" y="124"/>
                  </a:lnTo>
                  <a:lnTo>
                    <a:pt x="88" y="127"/>
                  </a:lnTo>
                  <a:lnTo>
                    <a:pt x="84" y="127"/>
                  </a:lnTo>
                  <a:lnTo>
                    <a:pt x="81" y="124"/>
                  </a:lnTo>
                  <a:lnTo>
                    <a:pt x="81" y="127"/>
                  </a:lnTo>
                  <a:lnTo>
                    <a:pt x="77" y="127"/>
                  </a:lnTo>
                  <a:lnTo>
                    <a:pt x="74" y="127"/>
                  </a:lnTo>
                  <a:lnTo>
                    <a:pt x="74" y="131"/>
                  </a:lnTo>
                  <a:lnTo>
                    <a:pt x="74" y="134"/>
                  </a:lnTo>
                  <a:lnTo>
                    <a:pt x="74" y="141"/>
                  </a:lnTo>
                  <a:lnTo>
                    <a:pt x="77" y="141"/>
                  </a:lnTo>
                  <a:lnTo>
                    <a:pt x="77" y="145"/>
                  </a:lnTo>
                  <a:lnTo>
                    <a:pt x="77" y="145"/>
                  </a:lnTo>
                  <a:lnTo>
                    <a:pt x="81" y="162"/>
                  </a:lnTo>
                  <a:lnTo>
                    <a:pt x="81" y="162"/>
                  </a:lnTo>
                  <a:lnTo>
                    <a:pt x="84" y="162"/>
                  </a:lnTo>
                  <a:lnTo>
                    <a:pt x="88" y="166"/>
                  </a:lnTo>
                  <a:lnTo>
                    <a:pt x="88" y="173"/>
                  </a:lnTo>
                  <a:lnTo>
                    <a:pt x="88" y="187"/>
                  </a:lnTo>
                  <a:lnTo>
                    <a:pt x="95" y="184"/>
                  </a:lnTo>
                  <a:lnTo>
                    <a:pt x="105" y="180"/>
                  </a:lnTo>
                  <a:lnTo>
                    <a:pt x="116" y="176"/>
                  </a:lnTo>
                  <a:lnTo>
                    <a:pt x="105" y="180"/>
                  </a:lnTo>
                  <a:lnTo>
                    <a:pt x="98" y="184"/>
                  </a:lnTo>
                  <a:lnTo>
                    <a:pt x="88" y="18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89" name="Freeform 285"/>
            <p:cNvSpPr>
              <a:spLocks/>
            </p:cNvSpPr>
            <p:nvPr userDrawn="1"/>
          </p:nvSpPr>
          <p:spPr bwMode="gray">
            <a:xfrm>
              <a:off x="1466" y="1880"/>
              <a:ext cx="10" cy="8"/>
            </a:xfrm>
            <a:custGeom>
              <a:avLst/>
              <a:gdLst>
                <a:gd name="T0" fmla="*/ 0 w 10"/>
                <a:gd name="T1" fmla="*/ 7 h 7"/>
                <a:gd name="T2" fmla="*/ 3 w 10"/>
                <a:gd name="T3" fmla="*/ 3 h 7"/>
                <a:gd name="T4" fmla="*/ 10 w 10"/>
                <a:gd name="T5" fmla="*/ 0 h 7"/>
                <a:gd name="T6" fmla="*/ 7 w 10"/>
                <a:gd name="T7" fmla="*/ 0 h 7"/>
                <a:gd name="T8" fmla="*/ 0 w 10"/>
                <a:gd name="T9" fmla="*/ 7 h 7"/>
              </a:gdLst>
              <a:ahLst/>
              <a:cxnLst>
                <a:cxn ang="0">
                  <a:pos x="T0" y="T1"/>
                </a:cxn>
                <a:cxn ang="0">
                  <a:pos x="T2" y="T3"/>
                </a:cxn>
                <a:cxn ang="0">
                  <a:pos x="T4" y="T5"/>
                </a:cxn>
                <a:cxn ang="0">
                  <a:pos x="T6" y="T7"/>
                </a:cxn>
                <a:cxn ang="0">
                  <a:pos x="T8" y="T9"/>
                </a:cxn>
              </a:cxnLst>
              <a:rect l="0" t="0" r="r" b="b"/>
              <a:pathLst>
                <a:path w="10" h="7">
                  <a:moveTo>
                    <a:pt x="0" y="7"/>
                  </a:moveTo>
                  <a:lnTo>
                    <a:pt x="3" y="3"/>
                  </a:lnTo>
                  <a:lnTo>
                    <a:pt x="10" y="0"/>
                  </a:lnTo>
                  <a:lnTo>
                    <a:pt x="7" y="0"/>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0" name="Freeform 286"/>
            <p:cNvSpPr>
              <a:spLocks/>
            </p:cNvSpPr>
            <p:nvPr userDrawn="1"/>
          </p:nvSpPr>
          <p:spPr bwMode="gray">
            <a:xfrm>
              <a:off x="1552" y="1911"/>
              <a:ext cx="8" cy="7"/>
            </a:xfrm>
            <a:custGeom>
              <a:avLst/>
              <a:gdLst>
                <a:gd name="T0" fmla="*/ 0 w 8"/>
                <a:gd name="T1" fmla="*/ 7 h 7"/>
                <a:gd name="T2" fmla="*/ 8 w 8"/>
                <a:gd name="T3" fmla="*/ 0 h 7"/>
                <a:gd name="T4" fmla="*/ 8 w 8"/>
                <a:gd name="T5" fmla="*/ 0 h 7"/>
                <a:gd name="T6" fmla="*/ 0 w 8"/>
                <a:gd name="T7" fmla="*/ 7 h 7"/>
              </a:gdLst>
              <a:ahLst/>
              <a:cxnLst>
                <a:cxn ang="0">
                  <a:pos x="T0" y="T1"/>
                </a:cxn>
                <a:cxn ang="0">
                  <a:pos x="T2" y="T3"/>
                </a:cxn>
                <a:cxn ang="0">
                  <a:pos x="T4" y="T5"/>
                </a:cxn>
                <a:cxn ang="0">
                  <a:pos x="T6" y="T7"/>
                </a:cxn>
              </a:cxnLst>
              <a:rect l="0" t="0" r="r" b="b"/>
              <a:pathLst>
                <a:path w="8" h="7">
                  <a:moveTo>
                    <a:pt x="0" y="7"/>
                  </a:moveTo>
                  <a:lnTo>
                    <a:pt x="8" y="0"/>
                  </a:lnTo>
                  <a:lnTo>
                    <a:pt x="8" y="0"/>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1" name="Freeform 287"/>
            <p:cNvSpPr>
              <a:spLocks/>
            </p:cNvSpPr>
            <p:nvPr userDrawn="1"/>
          </p:nvSpPr>
          <p:spPr bwMode="gray">
            <a:xfrm>
              <a:off x="1582" y="1838"/>
              <a:ext cx="21" cy="68"/>
            </a:xfrm>
            <a:custGeom>
              <a:avLst/>
              <a:gdLst>
                <a:gd name="T0" fmla="*/ 3 w 21"/>
                <a:gd name="T1" fmla="*/ 35 h 63"/>
                <a:gd name="T2" fmla="*/ 14 w 21"/>
                <a:gd name="T3" fmla="*/ 42 h 63"/>
                <a:gd name="T4" fmla="*/ 7 w 21"/>
                <a:gd name="T5" fmla="*/ 63 h 63"/>
                <a:gd name="T6" fmla="*/ 7 w 21"/>
                <a:gd name="T7" fmla="*/ 63 h 63"/>
                <a:gd name="T8" fmla="*/ 10 w 21"/>
                <a:gd name="T9" fmla="*/ 42 h 63"/>
                <a:gd name="T10" fmla="*/ 3 w 21"/>
                <a:gd name="T11" fmla="*/ 39 h 63"/>
                <a:gd name="T12" fmla="*/ 3 w 21"/>
                <a:gd name="T13" fmla="*/ 35 h 63"/>
                <a:gd name="T14" fmla="*/ 0 w 21"/>
                <a:gd name="T15" fmla="*/ 32 h 63"/>
                <a:gd name="T16" fmla="*/ 3 w 21"/>
                <a:gd name="T17" fmla="*/ 25 h 63"/>
                <a:gd name="T18" fmla="*/ 3 w 21"/>
                <a:gd name="T19" fmla="*/ 18 h 63"/>
                <a:gd name="T20" fmla="*/ 10 w 21"/>
                <a:gd name="T21" fmla="*/ 7 h 63"/>
                <a:gd name="T22" fmla="*/ 21 w 21"/>
                <a:gd name="T23" fmla="*/ 0 h 63"/>
                <a:gd name="T24" fmla="*/ 10 w 21"/>
                <a:gd name="T25" fmla="*/ 7 h 63"/>
                <a:gd name="T26" fmla="*/ 3 w 21"/>
                <a:gd name="T27" fmla="*/ 18 h 63"/>
                <a:gd name="T28" fmla="*/ 3 w 21"/>
                <a:gd name="T29" fmla="*/ 25 h 63"/>
                <a:gd name="T30" fmla="*/ 3 w 21"/>
                <a:gd name="T31" fmla="*/ 32 h 63"/>
                <a:gd name="T32" fmla="*/ 3 w 21"/>
                <a:gd name="T33" fmla="*/ 35 h 63"/>
                <a:gd name="T34" fmla="*/ 3 w 21"/>
                <a:gd name="T35"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3">
                  <a:moveTo>
                    <a:pt x="3" y="35"/>
                  </a:moveTo>
                  <a:lnTo>
                    <a:pt x="14" y="42"/>
                  </a:lnTo>
                  <a:lnTo>
                    <a:pt x="7" y="63"/>
                  </a:lnTo>
                  <a:lnTo>
                    <a:pt x="7" y="63"/>
                  </a:lnTo>
                  <a:lnTo>
                    <a:pt x="10" y="42"/>
                  </a:lnTo>
                  <a:lnTo>
                    <a:pt x="3" y="39"/>
                  </a:lnTo>
                  <a:lnTo>
                    <a:pt x="3" y="35"/>
                  </a:lnTo>
                  <a:lnTo>
                    <a:pt x="0" y="32"/>
                  </a:lnTo>
                  <a:lnTo>
                    <a:pt x="3" y="25"/>
                  </a:lnTo>
                  <a:lnTo>
                    <a:pt x="3" y="18"/>
                  </a:lnTo>
                  <a:lnTo>
                    <a:pt x="10" y="7"/>
                  </a:lnTo>
                  <a:lnTo>
                    <a:pt x="21" y="0"/>
                  </a:lnTo>
                  <a:lnTo>
                    <a:pt x="10" y="7"/>
                  </a:lnTo>
                  <a:lnTo>
                    <a:pt x="3" y="18"/>
                  </a:lnTo>
                  <a:lnTo>
                    <a:pt x="3" y="25"/>
                  </a:lnTo>
                  <a:lnTo>
                    <a:pt x="3" y="32"/>
                  </a:lnTo>
                  <a:lnTo>
                    <a:pt x="3" y="35"/>
                  </a:lnTo>
                  <a:lnTo>
                    <a:pt x="3" y="3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2" name="Freeform 288"/>
            <p:cNvSpPr>
              <a:spLocks/>
            </p:cNvSpPr>
            <p:nvPr userDrawn="1"/>
          </p:nvSpPr>
          <p:spPr bwMode="gray">
            <a:xfrm>
              <a:off x="1625" y="1801"/>
              <a:ext cx="14" cy="22"/>
            </a:xfrm>
            <a:custGeom>
              <a:avLst/>
              <a:gdLst>
                <a:gd name="T0" fmla="*/ 0 w 14"/>
                <a:gd name="T1" fmla="*/ 21 h 21"/>
                <a:gd name="T2" fmla="*/ 3 w 14"/>
                <a:gd name="T3" fmla="*/ 17 h 21"/>
                <a:gd name="T4" fmla="*/ 7 w 14"/>
                <a:gd name="T5" fmla="*/ 14 h 21"/>
                <a:gd name="T6" fmla="*/ 10 w 14"/>
                <a:gd name="T7" fmla="*/ 7 h 21"/>
                <a:gd name="T8" fmla="*/ 14 w 14"/>
                <a:gd name="T9" fmla="*/ 3 h 21"/>
                <a:gd name="T10" fmla="*/ 14 w 14"/>
                <a:gd name="T11" fmla="*/ 0 h 21"/>
                <a:gd name="T12" fmla="*/ 14 w 14"/>
                <a:gd name="T13" fmla="*/ 7 h 21"/>
                <a:gd name="T14" fmla="*/ 10 w 14"/>
                <a:gd name="T15" fmla="*/ 10 h 21"/>
                <a:gd name="T16" fmla="*/ 3 w 14"/>
                <a:gd name="T17" fmla="*/ 17 h 21"/>
                <a:gd name="T18" fmla="*/ 0 w 14"/>
                <a:gd name="T19" fmla="*/ 21 h 21"/>
                <a:gd name="T20" fmla="*/ 0 w 14"/>
                <a:gd name="T21" fmla="*/ 21 h 21"/>
                <a:gd name="T22" fmla="*/ 0 w 14"/>
                <a:gd name="T23" fmla="*/ 21 h 21"/>
                <a:gd name="T24" fmla="*/ 0 w 14"/>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1">
                  <a:moveTo>
                    <a:pt x="0" y="21"/>
                  </a:moveTo>
                  <a:lnTo>
                    <a:pt x="3" y="17"/>
                  </a:lnTo>
                  <a:lnTo>
                    <a:pt x="7" y="14"/>
                  </a:lnTo>
                  <a:lnTo>
                    <a:pt x="10" y="7"/>
                  </a:lnTo>
                  <a:lnTo>
                    <a:pt x="14" y="3"/>
                  </a:lnTo>
                  <a:lnTo>
                    <a:pt x="14" y="0"/>
                  </a:lnTo>
                  <a:lnTo>
                    <a:pt x="14" y="7"/>
                  </a:lnTo>
                  <a:lnTo>
                    <a:pt x="10" y="10"/>
                  </a:lnTo>
                  <a:lnTo>
                    <a:pt x="3" y="17"/>
                  </a:lnTo>
                  <a:lnTo>
                    <a:pt x="0" y="21"/>
                  </a:lnTo>
                  <a:lnTo>
                    <a:pt x="0" y="21"/>
                  </a:lnTo>
                  <a:lnTo>
                    <a:pt x="0" y="21"/>
                  </a:lnTo>
                  <a:lnTo>
                    <a:pt x="0" y="2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3" name="Freeform 289"/>
            <p:cNvSpPr>
              <a:spLocks/>
            </p:cNvSpPr>
            <p:nvPr userDrawn="1"/>
          </p:nvSpPr>
          <p:spPr bwMode="gray">
            <a:xfrm>
              <a:off x="1647" y="1786"/>
              <a:ext cx="4" cy="15"/>
            </a:xfrm>
            <a:custGeom>
              <a:avLst/>
              <a:gdLst>
                <a:gd name="T0" fmla="*/ 0 w 4"/>
                <a:gd name="T1" fmla="*/ 14 h 14"/>
                <a:gd name="T2" fmla="*/ 0 w 4"/>
                <a:gd name="T3" fmla="*/ 14 h 14"/>
                <a:gd name="T4" fmla="*/ 0 w 4"/>
                <a:gd name="T5" fmla="*/ 10 h 14"/>
                <a:gd name="T6" fmla="*/ 0 w 4"/>
                <a:gd name="T7" fmla="*/ 7 h 14"/>
                <a:gd name="T8" fmla="*/ 0 w 4"/>
                <a:gd name="T9" fmla="*/ 3 h 14"/>
                <a:gd name="T10" fmla="*/ 4 w 4"/>
                <a:gd name="T11" fmla="*/ 0 h 14"/>
                <a:gd name="T12" fmla="*/ 4 w 4"/>
                <a:gd name="T13" fmla="*/ 0 h 14"/>
                <a:gd name="T14" fmla="*/ 4 w 4"/>
                <a:gd name="T15" fmla="*/ 0 h 14"/>
                <a:gd name="T16" fmla="*/ 0 w 4"/>
                <a:gd name="T17" fmla="*/ 3 h 14"/>
                <a:gd name="T18" fmla="*/ 0 w 4"/>
                <a:gd name="T19" fmla="*/ 7 h 14"/>
                <a:gd name="T20" fmla="*/ 0 w 4"/>
                <a:gd name="T21" fmla="*/ 14 h 14"/>
                <a:gd name="T22" fmla="*/ 0 w 4"/>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4">
                  <a:moveTo>
                    <a:pt x="0" y="14"/>
                  </a:moveTo>
                  <a:lnTo>
                    <a:pt x="0" y="14"/>
                  </a:lnTo>
                  <a:lnTo>
                    <a:pt x="0" y="10"/>
                  </a:lnTo>
                  <a:lnTo>
                    <a:pt x="0" y="7"/>
                  </a:lnTo>
                  <a:lnTo>
                    <a:pt x="0" y="3"/>
                  </a:lnTo>
                  <a:lnTo>
                    <a:pt x="4" y="0"/>
                  </a:lnTo>
                  <a:lnTo>
                    <a:pt x="4" y="0"/>
                  </a:lnTo>
                  <a:lnTo>
                    <a:pt x="4" y="0"/>
                  </a:lnTo>
                  <a:lnTo>
                    <a:pt x="0" y="3"/>
                  </a:lnTo>
                  <a:lnTo>
                    <a:pt x="0" y="7"/>
                  </a:lnTo>
                  <a:lnTo>
                    <a:pt x="0" y="14"/>
                  </a:lnTo>
                  <a:lnTo>
                    <a:pt x="0"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4" name="Freeform 290"/>
            <p:cNvSpPr>
              <a:spLocks/>
            </p:cNvSpPr>
            <p:nvPr userDrawn="1"/>
          </p:nvSpPr>
          <p:spPr bwMode="gray">
            <a:xfrm>
              <a:off x="1658" y="1762"/>
              <a:ext cx="22" cy="19"/>
            </a:xfrm>
            <a:custGeom>
              <a:avLst/>
              <a:gdLst>
                <a:gd name="T0" fmla="*/ 17 w 21"/>
                <a:gd name="T1" fmla="*/ 18 h 18"/>
                <a:gd name="T2" fmla="*/ 17 w 21"/>
                <a:gd name="T3" fmla="*/ 15 h 18"/>
                <a:gd name="T4" fmla="*/ 14 w 21"/>
                <a:gd name="T5" fmla="*/ 15 h 18"/>
                <a:gd name="T6" fmla="*/ 10 w 21"/>
                <a:gd name="T7" fmla="*/ 11 h 18"/>
                <a:gd name="T8" fmla="*/ 10 w 21"/>
                <a:gd name="T9" fmla="*/ 11 h 18"/>
                <a:gd name="T10" fmla="*/ 7 w 21"/>
                <a:gd name="T11" fmla="*/ 11 h 18"/>
                <a:gd name="T12" fmla="*/ 3 w 21"/>
                <a:gd name="T13" fmla="*/ 11 h 18"/>
                <a:gd name="T14" fmla="*/ 0 w 21"/>
                <a:gd name="T15" fmla="*/ 7 h 18"/>
                <a:gd name="T16" fmla="*/ 0 w 21"/>
                <a:gd name="T17" fmla="*/ 4 h 18"/>
                <a:gd name="T18" fmla="*/ 0 w 21"/>
                <a:gd name="T19" fmla="*/ 4 h 18"/>
                <a:gd name="T20" fmla="*/ 3 w 21"/>
                <a:gd name="T21" fmla="*/ 0 h 18"/>
                <a:gd name="T22" fmla="*/ 0 w 21"/>
                <a:gd name="T23" fmla="*/ 4 h 18"/>
                <a:gd name="T24" fmla="*/ 0 w 21"/>
                <a:gd name="T25" fmla="*/ 4 h 18"/>
                <a:gd name="T26" fmla="*/ 0 w 21"/>
                <a:gd name="T27" fmla="*/ 7 h 18"/>
                <a:gd name="T28" fmla="*/ 3 w 21"/>
                <a:gd name="T29" fmla="*/ 7 h 18"/>
                <a:gd name="T30" fmla="*/ 7 w 21"/>
                <a:gd name="T31" fmla="*/ 7 h 18"/>
                <a:gd name="T32" fmla="*/ 10 w 21"/>
                <a:gd name="T33" fmla="*/ 11 h 18"/>
                <a:gd name="T34" fmla="*/ 10 w 21"/>
                <a:gd name="T35" fmla="*/ 11 h 18"/>
                <a:gd name="T36" fmla="*/ 17 w 21"/>
                <a:gd name="T37" fmla="*/ 11 h 18"/>
                <a:gd name="T38" fmla="*/ 17 w 21"/>
                <a:gd name="T39" fmla="*/ 15 h 18"/>
                <a:gd name="T40" fmla="*/ 21 w 21"/>
                <a:gd name="T41" fmla="*/ 18 h 18"/>
                <a:gd name="T42" fmla="*/ 17 w 21"/>
                <a:gd name="T4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8">
                  <a:moveTo>
                    <a:pt x="17" y="18"/>
                  </a:moveTo>
                  <a:lnTo>
                    <a:pt x="17" y="15"/>
                  </a:lnTo>
                  <a:lnTo>
                    <a:pt x="14" y="15"/>
                  </a:lnTo>
                  <a:lnTo>
                    <a:pt x="10" y="11"/>
                  </a:lnTo>
                  <a:lnTo>
                    <a:pt x="10" y="11"/>
                  </a:lnTo>
                  <a:lnTo>
                    <a:pt x="7" y="11"/>
                  </a:lnTo>
                  <a:lnTo>
                    <a:pt x="3" y="11"/>
                  </a:lnTo>
                  <a:lnTo>
                    <a:pt x="0" y="7"/>
                  </a:lnTo>
                  <a:lnTo>
                    <a:pt x="0" y="4"/>
                  </a:lnTo>
                  <a:lnTo>
                    <a:pt x="0" y="4"/>
                  </a:lnTo>
                  <a:lnTo>
                    <a:pt x="3" y="0"/>
                  </a:lnTo>
                  <a:lnTo>
                    <a:pt x="0" y="4"/>
                  </a:lnTo>
                  <a:lnTo>
                    <a:pt x="0" y="4"/>
                  </a:lnTo>
                  <a:lnTo>
                    <a:pt x="0" y="7"/>
                  </a:lnTo>
                  <a:lnTo>
                    <a:pt x="3" y="7"/>
                  </a:lnTo>
                  <a:lnTo>
                    <a:pt x="7" y="7"/>
                  </a:lnTo>
                  <a:lnTo>
                    <a:pt x="10" y="11"/>
                  </a:lnTo>
                  <a:lnTo>
                    <a:pt x="10" y="11"/>
                  </a:lnTo>
                  <a:lnTo>
                    <a:pt x="17" y="11"/>
                  </a:lnTo>
                  <a:lnTo>
                    <a:pt x="17" y="15"/>
                  </a:lnTo>
                  <a:lnTo>
                    <a:pt x="21" y="18"/>
                  </a:lnTo>
                  <a:lnTo>
                    <a:pt x="17" y="1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5" name="Freeform 291"/>
            <p:cNvSpPr>
              <a:spLocks/>
            </p:cNvSpPr>
            <p:nvPr userDrawn="1"/>
          </p:nvSpPr>
          <p:spPr bwMode="gray">
            <a:xfrm>
              <a:off x="1690" y="1747"/>
              <a:ext cx="4" cy="7"/>
            </a:xfrm>
            <a:custGeom>
              <a:avLst/>
              <a:gdLst>
                <a:gd name="T0" fmla="*/ 0 w 4"/>
                <a:gd name="T1" fmla="*/ 7 h 7"/>
                <a:gd name="T2" fmla="*/ 0 w 4"/>
                <a:gd name="T3" fmla="*/ 7 h 7"/>
                <a:gd name="T4" fmla="*/ 4 w 4"/>
                <a:gd name="T5" fmla="*/ 4 h 7"/>
                <a:gd name="T6" fmla="*/ 4 w 4"/>
                <a:gd name="T7" fmla="*/ 0 h 7"/>
                <a:gd name="T8" fmla="*/ 4 w 4"/>
                <a:gd name="T9" fmla="*/ 4 h 7"/>
                <a:gd name="T10" fmla="*/ 4 w 4"/>
                <a:gd name="T11" fmla="*/ 7 h 7"/>
                <a:gd name="T12" fmla="*/ 0 w 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0" y="7"/>
                  </a:moveTo>
                  <a:lnTo>
                    <a:pt x="0" y="7"/>
                  </a:lnTo>
                  <a:lnTo>
                    <a:pt x="4" y="4"/>
                  </a:lnTo>
                  <a:lnTo>
                    <a:pt x="4" y="0"/>
                  </a:lnTo>
                  <a:lnTo>
                    <a:pt x="4" y="4"/>
                  </a:lnTo>
                  <a:lnTo>
                    <a:pt x="4" y="7"/>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6" name="Freeform 292"/>
            <p:cNvSpPr>
              <a:spLocks/>
            </p:cNvSpPr>
            <p:nvPr userDrawn="1"/>
          </p:nvSpPr>
          <p:spPr bwMode="gray">
            <a:xfrm>
              <a:off x="1817" y="1869"/>
              <a:ext cx="3" cy="19"/>
            </a:xfrm>
            <a:custGeom>
              <a:avLst/>
              <a:gdLst>
                <a:gd name="T0" fmla="*/ 0 w 3"/>
                <a:gd name="T1" fmla="*/ 18 h 18"/>
                <a:gd name="T2" fmla="*/ 0 w 3"/>
                <a:gd name="T3" fmla="*/ 18 h 18"/>
                <a:gd name="T4" fmla="*/ 3 w 3"/>
                <a:gd name="T5" fmla="*/ 0 h 18"/>
                <a:gd name="T6" fmla="*/ 3 w 3"/>
                <a:gd name="T7" fmla="*/ 0 h 18"/>
                <a:gd name="T8" fmla="*/ 3 w 3"/>
                <a:gd name="T9" fmla="*/ 0 h 18"/>
                <a:gd name="T10" fmla="*/ 3 w 3"/>
                <a:gd name="T11" fmla="*/ 0 h 18"/>
                <a:gd name="T12" fmla="*/ 3 w 3"/>
                <a:gd name="T13" fmla="*/ 4 h 18"/>
                <a:gd name="T14" fmla="*/ 3 w 3"/>
                <a:gd name="T15" fmla="*/ 7 h 18"/>
                <a:gd name="T16" fmla="*/ 3 w 3"/>
                <a:gd name="T17" fmla="*/ 14 h 18"/>
                <a:gd name="T18" fmla="*/ 0 w 3"/>
                <a:gd name="T19" fmla="*/ 18 h 18"/>
                <a:gd name="T20" fmla="*/ 0 w 3"/>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8">
                  <a:moveTo>
                    <a:pt x="0" y="18"/>
                  </a:moveTo>
                  <a:lnTo>
                    <a:pt x="0" y="18"/>
                  </a:lnTo>
                  <a:lnTo>
                    <a:pt x="3" y="0"/>
                  </a:lnTo>
                  <a:lnTo>
                    <a:pt x="3" y="0"/>
                  </a:lnTo>
                  <a:lnTo>
                    <a:pt x="3" y="0"/>
                  </a:lnTo>
                  <a:lnTo>
                    <a:pt x="3" y="0"/>
                  </a:lnTo>
                  <a:lnTo>
                    <a:pt x="3" y="4"/>
                  </a:lnTo>
                  <a:lnTo>
                    <a:pt x="3" y="7"/>
                  </a:lnTo>
                  <a:lnTo>
                    <a:pt x="3" y="14"/>
                  </a:lnTo>
                  <a:lnTo>
                    <a:pt x="0" y="18"/>
                  </a:lnTo>
                  <a:lnTo>
                    <a:pt x="0" y="1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7" name="Freeform 293"/>
            <p:cNvSpPr>
              <a:spLocks/>
            </p:cNvSpPr>
            <p:nvPr userDrawn="1"/>
          </p:nvSpPr>
          <p:spPr bwMode="gray">
            <a:xfrm>
              <a:off x="1886" y="1948"/>
              <a:ext cx="8" cy="5"/>
            </a:xfrm>
            <a:custGeom>
              <a:avLst/>
              <a:gdLst>
                <a:gd name="T0" fmla="*/ 3 w 7"/>
                <a:gd name="T1" fmla="*/ 0 h 4"/>
                <a:gd name="T2" fmla="*/ 0 w 7"/>
                <a:gd name="T3" fmla="*/ 0 h 4"/>
                <a:gd name="T4" fmla="*/ 0 w 7"/>
                <a:gd name="T5" fmla="*/ 0 h 4"/>
                <a:gd name="T6" fmla="*/ 0 w 7"/>
                <a:gd name="T7" fmla="*/ 0 h 4"/>
                <a:gd name="T8" fmla="*/ 3 w 7"/>
                <a:gd name="T9" fmla="*/ 0 h 4"/>
                <a:gd name="T10" fmla="*/ 3 w 7"/>
                <a:gd name="T11" fmla="*/ 0 h 4"/>
                <a:gd name="T12" fmla="*/ 7 w 7"/>
                <a:gd name="T13" fmla="*/ 0 h 4"/>
                <a:gd name="T14" fmla="*/ 7 w 7"/>
                <a:gd name="T15" fmla="*/ 0 h 4"/>
                <a:gd name="T16" fmla="*/ 7 w 7"/>
                <a:gd name="T17" fmla="*/ 4 h 4"/>
                <a:gd name="T18" fmla="*/ 3 w 7"/>
                <a:gd name="T19" fmla="*/ 0 h 4"/>
                <a:gd name="T20" fmla="*/ 3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3" y="0"/>
                  </a:moveTo>
                  <a:lnTo>
                    <a:pt x="0" y="0"/>
                  </a:lnTo>
                  <a:lnTo>
                    <a:pt x="0" y="0"/>
                  </a:lnTo>
                  <a:lnTo>
                    <a:pt x="0" y="0"/>
                  </a:lnTo>
                  <a:lnTo>
                    <a:pt x="3" y="0"/>
                  </a:lnTo>
                  <a:lnTo>
                    <a:pt x="3" y="0"/>
                  </a:lnTo>
                  <a:lnTo>
                    <a:pt x="7" y="0"/>
                  </a:lnTo>
                  <a:lnTo>
                    <a:pt x="7" y="0"/>
                  </a:lnTo>
                  <a:lnTo>
                    <a:pt x="7" y="4"/>
                  </a:lnTo>
                  <a:lnTo>
                    <a:pt x="3" y="0"/>
                  </a:lnTo>
                  <a:lnTo>
                    <a:pt x="3"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8" name="Freeform 294"/>
            <p:cNvSpPr>
              <a:spLocks/>
            </p:cNvSpPr>
            <p:nvPr userDrawn="1"/>
          </p:nvSpPr>
          <p:spPr bwMode="gray">
            <a:xfrm>
              <a:off x="1894" y="1929"/>
              <a:ext cx="14" cy="7"/>
            </a:xfrm>
            <a:custGeom>
              <a:avLst/>
              <a:gdLst>
                <a:gd name="T0" fmla="*/ 7 w 14"/>
                <a:gd name="T1" fmla="*/ 7 h 7"/>
                <a:gd name="T2" fmla="*/ 7 w 14"/>
                <a:gd name="T3" fmla="*/ 7 h 7"/>
                <a:gd name="T4" fmla="*/ 3 w 14"/>
                <a:gd name="T5" fmla="*/ 4 h 7"/>
                <a:gd name="T6" fmla="*/ 0 w 14"/>
                <a:gd name="T7" fmla="*/ 0 h 7"/>
                <a:gd name="T8" fmla="*/ 0 w 14"/>
                <a:gd name="T9" fmla="*/ 0 h 7"/>
                <a:gd name="T10" fmla="*/ 0 w 14"/>
                <a:gd name="T11" fmla="*/ 0 h 7"/>
                <a:gd name="T12" fmla="*/ 0 w 14"/>
                <a:gd name="T13" fmla="*/ 0 h 7"/>
                <a:gd name="T14" fmla="*/ 0 w 14"/>
                <a:gd name="T15" fmla="*/ 0 h 7"/>
                <a:gd name="T16" fmla="*/ 3 w 14"/>
                <a:gd name="T17" fmla="*/ 4 h 7"/>
                <a:gd name="T18" fmla="*/ 7 w 14"/>
                <a:gd name="T19" fmla="*/ 7 h 7"/>
                <a:gd name="T20" fmla="*/ 10 w 14"/>
                <a:gd name="T21" fmla="*/ 4 h 7"/>
                <a:gd name="T22" fmla="*/ 14 w 14"/>
                <a:gd name="T23" fmla="*/ 4 h 7"/>
                <a:gd name="T24" fmla="*/ 14 w 14"/>
                <a:gd name="T25" fmla="*/ 4 h 7"/>
                <a:gd name="T26" fmla="*/ 14 w 14"/>
                <a:gd name="T27" fmla="*/ 4 h 7"/>
                <a:gd name="T28" fmla="*/ 7 w 14"/>
                <a:gd name="T2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7" y="7"/>
                  </a:moveTo>
                  <a:lnTo>
                    <a:pt x="7" y="7"/>
                  </a:lnTo>
                  <a:lnTo>
                    <a:pt x="3" y="4"/>
                  </a:lnTo>
                  <a:lnTo>
                    <a:pt x="0" y="0"/>
                  </a:lnTo>
                  <a:lnTo>
                    <a:pt x="0" y="0"/>
                  </a:lnTo>
                  <a:lnTo>
                    <a:pt x="0" y="0"/>
                  </a:lnTo>
                  <a:lnTo>
                    <a:pt x="0" y="0"/>
                  </a:lnTo>
                  <a:lnTo>
                    <a:pt x="0" y="0"/>
                  </a:lnTo>
                  <a:lnTo>
                    <a:pt x="3" y="4"/>
                  </a:lnTo>
                  <a:lnTo>
                    <a:pt x="7" y="7"/>
                  </a:lnTo>
                  <a:lnTo>
                    <a:pt x="10" y="4"/>
                  </a:lnTo>
                  <a:lnTo>
                    <a:pt x="14" y="4"/>
                  </a:lnTo>
                  <a:lnTo>
                    <a:pt x="14" y="4"/>
                  </a:lnTo>
                  <a:lnTo>
                    <a:pt x="14" y="4"/>
                  </a:lnTo>
                  <a:lnTo>
                    <a:pt x="7"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99" name="Freeform 295"/>
            <p:cNvSpPr>
              <a:spLocks/>
            </p:cNvSpPr>
            <p:nvPr userDrawn="1"/>
          </p:nvSpPr>
          <p:spPr bwMode="gray">
            <a:xfrm>
              <a:off x="1918" y="1903"/>
              <a:ext cx="4" cy="8"/>
            </a:xfrm>
            <a:custGeom>
              <a:avLst/>
              <a:gdLst>
                <a:gd name="T0" fmla="*/ 0 w 4"/>
                <a:gd name="T1" fmla="*/ 7 h 7"/>
                <a:gd name="T2" fmla="*/ 4 w 4"/>
                <a:gd name="T3" fmla="*/ 3 h 7"/>
                <a:gd name="T4" fmla="*/ 4 w 4"/>
                <a:gd name="T5" fmla="*/ 0 h 7"/>
                <a:gd name="T6" fmla="*/ 4 w 4"/>
                <a:gd name="T7" fmla="*/ 3 h 7"/>
                <a:gd name="T8" fmla="*/ 4 w 4"/>
                <a:gd name="T9" fmla="*/ 3 h 7"/>
                <a:gd name="T10" fmla="*/ 4 w 4"/>
                <a:gd name="T11" fmla="*/ 3 h 7"/>
                <a:gd name="T12" fmla="*/ 0 w 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0" y="7"/>
                  </a:moveTo>
                  <a:lnTo>
                    <a:pt x="4" y="3"/>
                  </a:lnTo>
                  <a:lnTo>
                    <a:pt x="4" y="0"/>
                  </a:lnTo>
                  <a:lnTo>
                    <a:pt x="4" y="3"/>
                  </a:lnTo>
                  <a:lnTo>
                    <a:pt x="4" y="3"/>
                  </a:lnTo>
                  <a:lnTo>
                    <a:pt x="4" y="3"/>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0" name="Freeform 296"/>
            <p:cNvSpPr>
              <a:spLocks/>
            </p:cNvSpPr>
            <p:nvPr userDrawn="1"/>
          </p:nvSpPr>
          <p:spPr bwMode="gray">
            <a:xfrm>
              <a:off x="1930" y="1895"/>
              <a:ext cx="10" cy="4"/>
            </a:xfrm>
            <a:custGeom>
              <a:avLst/>
              <a:gdLst>
                <a:gd name="T0" fmla="*/ 0 w 10"/>
                <a:gd name="T1" fmla="*/ 3 h 3"/>
                <a:gd name="T2" fmla="*/ 0 w 10"/>
                <a:gd name="T3" fmla="*/ 3 h 3"/>
                <a:gd name="T4" fmla="*/ 3 w 10"/>
                <a:gd name="T5" fmla="*/ 0 h 3"/>
                <a:gd name="T6" fmla="*/ 10 w 10"/>
                <a:gd name="T7" fmla="*/ 0 h 3"/>
                <a:gd name="T8" fmla="*/ 10 w 10"/>
                <a:gd name="T9" fmla="*/ 0 h 3"/>
                <a:gd name="T10" fmla="*/ 0 w 10"/>
                <a:gd name="T11" fmla="*/ 3 h 3"/>
              </a:gdLst>
              <a:ahLst/>
              <a:cxnLst>
                <a:cxn ang="0">
                  <a:pos x="T0" y="T1"/>
                </a:cxn>
                <a:cxn ang="0">
                  <a:pos x="T2" y="T3"/>
                </a:cxn>
                <a:cxn ang="0">
                  <a:pos x="T4" y="T5"/>
                </a:cxn>
                <a:cxn ang="0">
                  <a:pos x="T6" y="T7"/>
                </a:cxn>
                <a:cxn ang="0">
                  <a:pos x="T8" y="T9"/>
                </a:cxn>
                <a:cxn ang="0">
                  <a:pos x="T10" y="T11"/>
                </a:cxn>
              </a:cxnLst>
              <a:rect l="0" t="0" r="r" b="b"/>
              <a:pathLst>
                <a:path w="10" h="3">
                  <a:moveTo>
                    <a:pt x="0" y="3"/>
                  </a:moveTo>
                  <a:lnTo>
                    <a:pt x="0" y="3"/>
                  </a:lnTo>
                  <a:lnTo>
                    <a:pt x="3" y="0"/>
                  </a:lnTo>
                  <a:lnTo>
                    <a:pt x="10" y="0"/>
                  </a:lnTo>
                  <a:lnTo>
                    <a:pt x="10" y="0"/>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1" name="Freeform 297"/>
            <p:cNvSpPr>
              <a:spLocks/>
            </p:cNvSpPr>
            <p:nvPr userDrawn="1"/>
          </p:nvSpPr>
          <p:spPr bwMode="gray">
            <a:xfrm>
              <a:off x="2042" y="2070"/>
              <a:ext cx="11" cy="3"/>
            </a:xfrm>
            <a:custGeom>
              <a:avLst/>
              <a:gdLst>
                <a:gd name="T0" fmla="*/ 0 w 11"/>
                <a:gd name="T1" fmla="*/ 0 h 3"/>
                <a:gd name="T2" fmla="*/ 0 w 11"/>
                <a:gd name="T3" fmla="*/ 0 h 3"/>
                <a:gd name="T4" fmla="*/ 4 w 11"/>
                <a:gd name="T5" fmla="*/ 0 h 3"/>
                <a:gd name="T6" fmla="*/ 11 w 11"/>
                <a:gd name="T7" fmla="*/ 3 h 3"/>
                <a:gd name="T8" fmla="*/ 4 w 11"/>
                <a:gd name="T9" fmla="*/ 0 h 3"/>
                <a:gd name="T10" fmla="*/ 0 w 11"/>
                <a:gd name="T11" fmla="*/ 0 h 3"/>
              </a:gdLst>
              <a:ahLst/>
              <a:cxnLst>
                <a:cxn ang="0">
                  <a:pos x="T0" y="T1"/>
                </a:cxn>
                <a:cxn ang="0">
                  <a:pos x="T2" y="T3"/>
                </a:cxn>
                <a:cxn ang="0">
                  <a:pos x="T4" y="T5"/>
                </a:cxn>
                <a:cxn ang="0">
                  <a:pos x="T6" y="T7"/>
                </a:cxn>
                <a:cxn ang="0">
                  <a:pos x="T8" y="T9"/>
                </a:cxn>
                <a:cxn ang="0">
                  <a:pos x="T10" y="T11"/>
                </a:cxn>
              </a:cxnLst>
              <a:rect l="0" t="0" r="r" b="b"/>
              <a:pathLst>
                <a:path w="11" h="3">
                  <a:moveTo>
                    <a:pt x="0" y="0"/>
                  </a:moveTo>
                  <a:lnTo>
                    <a:pt x="0" y="0"/>
                  </a:lnTo>
                  <a:lnTo>
                    <a:pt x="4" y="0"/>
                  </a:lnTo>
                  <a:lnTo>
                    <a:pt x="11" y="3"/>
                  </a:lnTo>
                  <a:lnTo>
                    <a:pt x="4" y="0"/>
                  </a:lnTo>
                  <a:lnTo>
                    <a:pt x="0"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2" name="Freeform 298"/>
            <p:cNvSpPr>
              <a:spLocks/>
            </p:cNvSpPr>
            <p:nvPr userDrawn="1"/>
          </p:nvSpPr>
          <p:spPr bwMode="gray">
            <a:xfrm>
              <a:off x="2063" y="2078"/>
              <a:ext cx="12" cy="3"/>
            </a:xfrm>
            <a:custGeom>
              <a:avLst/>
              <a:gdLst>
                <a:gd name="T0" fmla="*/ 0 w 11"/>
                <a:gd name="T1" fmla="*/ 3 h 3"/>
                <a:gd name="T2" fmla="*/ 0 w 11"/>
                <a:gd name="T3" fmla="*/ 3 h 3"/>
                <a:gd name="T4" fmla="*/ 7 w 11"/>
                <a:gd name="T5" fmla="*/ 0 h 3"/>
                <a:gd name="T6" fmla="*/ 11 w 11"/>
                <a:gd name="T7" fmla="*/ 0 h 3"/>
                <a:gd name="T8" fmla="*/ 7 w 11"/>
                <a:gd name="T9" fmla="*/ 0 h 3"/>
                <a:gd name="T10" fmla="*/ 0 w 11"/>
                <a:gd name="T11" fmla="*/ 3 h 3"/>
                <a:gd name="T12" fmla="*/ 0 w 1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1" h="3">
                  <a:moveTo>
                    <a:pt x="0" y="3"/>
                  </a:moveTo>
                  <a:lnTo>
                    <a:pt x="0" y="3"/>
                  </a:lnTo>
                  <a:lnTo>
                    <a:pt x="7" y="0"/>
                  </a:lnTo>
                  <a:lnTo>
                    <a:pt x="11" y="0"/>
                  </a:lnTo>
                  <a:lnTo>
                    <a:pt x="7" y="0"/>
                  </a:lnTo>
                  <a:lnTo>
                    <a:pt x="0" y="3"/>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3" name="Freeform 299"/>
            <p:cNvSpPr>
              <a:spLocks/>
            </p:cNvSpPr>
            <p:nvPr userDrawn="1"/>
          </p:nvSpPr>
          <p:spPr bwMode="gray">
            <a:xfrm>
              <a:off x="2085" y="2093"/>
              <a:ext cx="4" cy="15"/>
            </a:xfrm>
            <a:custGeom>
              <a:avLst/>
              <a:gdLst>
                <a:gd name="T0" fmla="*/ 0 w 4"/>
                <a:gd name="T1" fmla="*/ 14 h 14"/>
                <a:gd name="T2" fmla="*/ 0 w 4"/>
                <a:gd name="T3" fmla="*/ 10 h 14"/>
                <a:gd name="T4" fmla="*/ 0 w 4"/>
                <a:gd name="T5" fmla="*/ 7 h 14"/>
                <a:gd name="T6" fmla="*/ 4 w 4"/>
                <a:gd name="T7" fmla="*/ 0 h 14"/>
                <a:gd name="T8" fmla="*/ 0 w 4"/>
                <a:gd name="T9" fmla="*/ 14 h 14"/>
              </a:gdLst>
              <a:ahLst/>
              <a:cxnLst>
                <a:cxn ang="0">
                  <a:pos x="T0" y="T1"/>
                </a:cxn>
                <a:cxn ang="0">
                  <a:pos x="T2" y="T3"/>
                </a:cxn>
                <a:cxn ang="0">
                  <a:pos x="T4" y="T5"/>
                </a:cxn>
                <a:cxn ang="0">
                  <a:pos x="T6" y="T7"/>
                </a:cxn>
                <a:cxn ang="0">
                  <a:pos x="T8" y="T9"/>
                </a:cxn>
              </a:cxnLst>
              <a:rect l="0" t="0" r="r" b="b"/>
              <a:pathLst>
                <a:path w="4" h="14">
                  <a:moveTo>
                    <a:pt x="0" y="14"/>
                  </a:moveTo>
                  <a:lnTo>
                    <a:pt x="0" y="10"/>
                  </a:lnTo>
                  <a:lnTo>
                    <a:pt x="0" y="7"/>
                  </a:lnTo>
                  <a:lnTo>
                    <a:pt x="4" y="0"/>
                  </a:lnTo>
                  <a:lnTo>
                    <a:pt x="0"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4" name="Freeform 300"/>
            <p:cNvSpPr>
              <a:spLocks/>
            </p:cNvSpPr>
            <p:nvPr userDrawn="1"/>
          </p:nvSpPr>
          <p:spPr bwMode="gray">
            <a:xfrm>
              <a:off x="2075" y="2040"/>
              <a:ext cx="7" cy="30"/>
            </a:xfrm>
            <a:custGeom>
              <a:avLst/>
              <a:gdLst>
                <a:gd name="T0" fmla="*/ 7 w 7"/>
                <a:gd name="T1" fmla="*/ 28 h 28"/>
                <a:gd name="T2" fmla="*/ 7 w 7"/>
                <a:gd name="T3" fmla="*/ 21 h 28"/>
                <a:gd name="T4" fmla="*/ 7 w 7"/>
                <a:gd name="T5" fmla="*/ 14 h 28"/>
                <a:gd name="T6" fmla="*/ 3 w 7"/>
                <a:gd name="T7" fmla="*/ 7 h 28"/>
                <a:gd name="T8" fmla="*/ 0 w 7"/>
                <a:gd name="T9" fmla="*/ 0 h 28"/>
                <a:gd name="T10" fmla="*/ 3 w 7"/>
                <a:gd name="T11" fmla="*/ 7 h 28"/>
                <a:gd name="T12" fmla="*/ 7 w 7"/>
                <a:gd name="T13" fmla="*/ 14 h 28"/>
                <a:gd name="T14" fmla="*/ 7 w 7"/>
                <a:gd name="T15" fmla="*/ 21 h 28"/>
                <a:gd name="T16" fmla="*/ 7 w 7"/>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8">
                  <a:moveTo>
                    <a:pt x="7" y="28"/>
                  </a:moveTo>
                  <a:lnTo>
                    <a:pt x="7" y="21"/>
                  </a:lnTo>
                  <a:lnTo>
                    <a:pt x="7" y="14"/>
                  </a:lnTo>
                  <a:lnTo>
                    <a:pt x="3" y="7"/>
                  </a:lnTo>
                  <a:lnTo>
                    <a:pt x="0" y="0"/>
                  </a:lnTo>
                  <a:lnTo>
                    <a:pt x="3" y="7"/>
                  </a:lnTo>
                  <a:lnTo>
                    <a:pt x="7" y="14"/>
                  </a:lnTo>
                  <a:lnTo>
                    <a:pt x="7" y="21"/>
                  </a:lnTo>
                  <a:lnTo>
                    <a:pt x="7" y="2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5" name="Freeform 301"/>
            <p:cNvSpPr>
              <a:spLocks/>
            </p:cNvSpPr>
            <p:nvPr userDrawn="1"/>
          </p:nvSpPr>
          <p:spPr bwMode="gray">
            <a:xfrm>
              <a:off x="2027" y="1500"/>
              <a:ext cx="265" cy="114"/>
            </a:xfrm>
            <a:custGeom>
              <a:avLst/>
              <a:gdLst>
                <a:gd name="T0" fmla="*/ 229 w 257"/>
                <a:gd name="T1" fmla="*/ 14 h 106"/>
                <a:gd name="T2" fmla="*/ 215 w 257"/>
                <a:gd name="T3" fmla="*/ 18 h 106"/>
                <a:gd name="T4" fmla="*/ 204 w 257"/>
                <a:gd name="T5" fmla="*/ 21 h 106"/>
                <a:gd name="T6" fmla="*/ 194 w 257"/>
                <a:gd name="T7" fmla="*/ 29 h 106"/>
                <a:gd name="T8" fmla="*/ 194 w 257"/>
                <a:gd name="T9" fmla="*/ 29 h 106"/>
                <a:gd name="T10" fmla="*/ 194 w 257"/>
                <a:gd name="T11" fmla="*/ 32 h 106"/>
                <a:gd name="T12" fmla="*/ 194 w 257"/>
                <a:gd name="T13" fmla="*/ 39 h 106"/>
                <a:gd name="T14" fmla="*/ 190 w 257"/>
                <a:gd name="T15" fmla="*/ 46 h 106"/>
                <a:gd name="T16" fmla="*/ 187 w 257"/>
                <a:gd name="T17" fmla="*/ 53 h 106"/>
                <a:gd name="T18" fmla="*/ 180 w 257"/>
                <a:gd name="T19" fmla="*/ 57 h 106"/>
                <a:gd name="T20" fmla="*/ 169 w 257"/>
                <a:gd name="T21" fmla="*/ 60 h 106"/>
                <a:gd name="T22" fmla="*/ 151 w 257"/>
                <a:gd name="T23" fmla="*/ 67 h 106"/>
                <a:gd name="T24" fmla="*/ 123 w 257"/>
                <a:gd name="T25" fmla="*/ 71 h 106"/>
                <a:gd name="T26" fmla="*/ 99 w 257"/>
                <a:gd name="T27" fmla="*/ 78 h 106"/>
                <a:gd name="T28" fmla="*/ 77 w 257"/>
                <a:gd name="T29" fmla="*/ 81 h 106"/>
                <a:gd name="T30" fmla="*/ 67 w 257"/>
                <a:gd name="T31" fmla="*/ 85 h 106"/>
                <a:gd name="T32" fmla="*/ 63 w 257"/>
                <a:gd name="T33" fmla="*/ 88 h 106"/>
                <a:gd name="T34" fmla="*/ 56 w 257"/>
                <a:gd name="T35" fmla="*/ 92 h 106"/>
                <a:gd name="T36" fmla="*/ 46 w 257"/>
                <a:gd name="T37" fmla="*/ 99 h 106"/>
                <a:gd name="T38" fmla="*/ 35 w 257"/>
                <a:gd name="T39" fmla="*/ 103 h 106"/>
                <a:gd name="T40" fmla="*/ 25 w 257"/>
                <a:gd name="T41" fmla="*/ 106 h 106"/>
                <a:gd name="T42" fmla="*/ 11 w 257"/>
                <a:gd name="T43" fmla="*/ 106 h 106"/>
                <a:gd name="T44" fmla="*/ 3 w 257"/>
                <a:gd name="T45" fmla="*/ 106 h 106"/>
                <a:gd name="T46" fmla="*/ 0 w 257"/>
                <a:gd name="T47" fmla="*/ 103 h 106"/>
                <a:gd name="T48" fmla="*/ 3 w 257"/>
                <a:gd name="T49" fmla="*/ 106 h 106"/>
                <a:gd name="T50" fmla="*/ 11 w 257"/>
                <a:gd name="T51" fmla="*/ 106 h 106"/>
                <a:gd name="T52" fmla="*/ 25 w 257"/>
                <a:gd name="T53" fmla="*/ 106 h 106"/>
                <a:gd name="T54" fmla="*/ 35 w 257"/>
                <a:gd name="T55" fmla="*/ 103 h 106"/>
                <a:gd name="T56" fmla="*/ 46 w 257"/>
                <a:gd name="T57" fmla="*/ 95 h 106"/>
                <a:gd name="T58" fmla="*/ 53 w 257"/>
                <a:gd name="T59" fmla="*/ 92 h 106"/>
                <a:gd name="T60" fmla="*/ 60 w 257"/>
                <a:gd name="T61" fmla="*/ 88 h 106"/>
                <a:gd name="T62" fmla="*/ 67 w 257"/>
                <a:gd name="T63" fmla="*/ 85 h 106"/>
                <a:gd name="T64" fmla="*/ 81 w 257"/>
                <a:gd name="T65" fmla="*/ 81 h 106"/>
                <a:gd name="T66" fmla="*/ 109 w 257"/>
                <a:gd name="T67" fmla="*/ 74 h 106"/>
                <a:gd name="T68" fmla="*/ 144 w 257"/>
                <a:gd name="T69" fmla="*/ 67 h 106"/>
                <a:gd name="T70" fmla="*/ 169 w 257"/>
                <a:gd name="T71" fmla="*/ 60 h 106"/>
                <a:gd name="T72" fmla="*/ 180 w 257"/>
                <a:gd name="T73" fmla="*/ 57 h 106"/>
                <a:gd name="T74" fmla="*/ 187 w 257"/>
                <a:gd name="T75" fmla="*/ 53 h 106"/>
                <a:gd name="T76" fmla="*/ 190 w 257"/>
                <a:gd name="T77" fmla="*/ 46 h 106"/>
                <a:gd name="T78" fmla="*/ 194 w 257"/>
                <a:gd name="T79" fmla="*/ 39 h 106"/>
                <a:gd name="T80" fmla="*/ 194 w 257"/>
                <a:gd name="T81" fmla="*/ 32 h 106"/>
                <a:gd name="T82" fmla="*/ 194 w 257"/>
                <a:gd name="T83" fmla="*/ 29 h 106"/>
                <a:gd name="T84" fmla="*/ 194 w 257"/>
                <a:gd name="T85" fmla="*/ 29 h 106"/>
                <a:gd name="T86" fmla="*/ 204 w 257"/>
                <a:gd name="T87" fmla="*/ 21 h 106"/>
                <a:gd name="T88" fmla="*/ 215 w 257"/>
                <a:gd name="T89" fmla="*/ 18 h 106"/>
                <a:gd name="T90" fmla="*/ 225 w 257"/>
                <a:gd name="T91" fmla="*/ 14 h 106"/>
                <a:gd name="T92" fmla="*/ 236 w 257"/>
                <a:gd name="T93" fmla="*/ 14 h 106"/>
                <a:gd name="T94" fmla="*/ 243 w 257"/>
                <a:gd name="T95" fmla="*/ 11 h 106"/>
                <a:gd name="T96" fmla="*/ 250 w 257"/>
                <a:gd name="T97" fmla="*/ 7 h 106"/>
                <a:gd name="T98" fmla="*/ 257 w 257"/>
                <a:gd name="T99" fmla="*/ 4 h 106"/>
                <a:gd name="T100" fmla="*/ 257 w 257"/>
                <a:gd name="T101" fmla="*/ 0 h 106"/>
                <a:gd name="T102" fmla="*/ 257 w 257"/>
                <a:gd name="T103" fmla="*/ 0 h 106"/>
                <a:gd name="T104" fmla="*/ 254 w 257"/>
                <a:gd name="T105" fmla="*/ 7 h 106"/>
                <a:gd name="T106" fmla="*/ 247 w 257"/>
                <a:gd name="T107" fmla="*/ 11 h 106"/>
                <a:gd name="T108" fmla="*/ 236 w 257"/>
                <a:gd name="T109" fmla="*/ 14 h 106"/>
                <a:gd name="T110" fmla="*/ 229 w 257"/>
                <a:gd name="T111" fmla="*/ 1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7" h="106">
                  <a:moveTo>
                    <a:pt x="229" y="14"/>
                  </a:moveTo>
                  <a:lnTo>
                    <a:pt x="215" y="18"/>
                  </a:lnTo>
                  <a:lnTo>
                    <a:pt x="204" y="21"/>
                  </a:lnTo>
                  <a:lnTo>
                    <a:pt x="194" y="29"/>
                  </a:lnTo>
                  <a:lnTo>
                    <a:pt x="194" y="29"/>
                  </a:lnTo>
                  <a:lnTo>
                    <a:pt x="194" y="32"/>
                  </a:lnTo>
                  <a:lnTo>
                    <a:pt x="194" y="39"/>
                  </a:lnTo>
                  <a:lnTo>
                    <a:pt x="190" y="46"/>
                  </a:lnTo>
                  <a:lnTo>
                    <a:pt x="187" y="53"/>
                  </a:lnTo>
                  <a:lnTo>
                    <a:pt x="180" y="57"/>
                  </a:lnTo>
                  <a:lnTo>
                    <a:pt x="169" y="60"/>
                  </a:lnTo>
                  <a:lnTo>
                    <a:pt x="151" y="67"/>
                  </a:lnTo>
                  <a:lnTo>
                    <a:pt x="123" y="71"/>
                  </a:lnTo>
                  <a:lnTo>
                    <a:pt x="99" y="78"/>
                  </a:lnTo>
                  <a:lnTo>
                    <a:pt x="77" y="81"/>
                  </a:lnTo>
                  <a:lnTo>
                    <a:pt x="67" y="85"/>
                  </a:lnTo>
                  <a:lnTo>
                    <a:pt x="63" y="88"/>
                  </a:lnTo>
                  <a:lnTo>
                    <a:pt x="56" y="92"/>
                  </a:lnTo>
                  <a:lnTo>
                    <a:pt x="46" y="99"/>
                  </a:lnTo>
                  <a:lnTo>
                    <a:pt x="35" y="103"/>
                  </a:lnTo>
                  <a:lnTo>
                    <a:pt x="25" y="106"/>
                  </a:lnTo>
                  <a:lnTo>
                    <a:pt x="11" y="106"/>
                  </a:lnTo>
                  <a:lnTo>
                    <a:pt x="3" y="106"/>
                  </a:lnTo>
                  <a:lnTo>
                    <a:pt x="0" y="103"/>
                  </a:lnTo>
                  <a:lnTo>
                    <a:pt x="3" y="106"/>
                  </a:lnTo>
                  <a:lnTo>
                    <a:pt x="11" y="106"/>
                  </a:lnTo>
                  <a:lnTo>
                    <a:pt x="25" y="106"/>
                  </a:lnTo>
                  <a:lnTo>
                    <a:pt x="35" y="103"/>
                  </a:lnTo>
                  <a:lnTo>
                    <a:pt x="46" y="95"/>
                  </a:lnTo>
                  <a:lnTo>
                    <a:pt x="53" y="92"/>
                  </a:lnTo>
                  <a:lnTo>
                    <a:pt x="60" y="88"/>
                  </a:lnTo>
                  <a:lnTo>
                    <a:pt x="67" y="85"/>
                  </a:lnTo>
                  <a:lnTo>
                    <a:pt x="81" y="81"/>
                  </a:lnTo>
                  <a:lnTo>
                    <a:pt x="109" y="74"/>
                  </a:lnTo>
                  <a:lnTo>
                    <a:pt x="144" y="67"/>
                  </a:lnTo>
                  <a:lnTo>
                    <a:pt x="169" y="60"/>
                  </a:lnTo>
                  <a:lnTo>
                    <a:pt x="180" y="57"/>
                  </a:lnTo>
                  <a:lnTo>
                    <a:pt x="187" y="53"/>
                  </a:lnTo>
                  <a:lnTo>
                    <a:pt x="190" y="46"/>
                  </a:lnTo>
                  <a:lnTo>
                    <a:pt x="194" y="39"/>
                  </a:lnTo>
                  <a:lnTo>
                    <a:pt x="194" y="32"/>
                  </a:lnTo>
                  <a:lnTo>
                    <a:pt x="194" y="29"/>
                  </a:lnTo>
                  <a:lnTo>
                    <a:pt x="194" y="29"/>
                  </a:lnTo>
                  <a:lnTo>
                    <a:pt x="204" y="21"/>
                  </a:lnTo>
                  <a:lnTo>
                    <a:pt x="215" y="18"/>
                  </a:lnTo>
                  <a:lnTo>
                    <a:pt x="225" y="14"/>
                  </a:lnTo>
                  <a:lnTo>
                    <a:pt x="236" y="14"/>
                  </a:lnTo>
                  <a:lnTo>
                    <a:pt x="243" y="11"/>
                  </a:lnTo>
                  <a:lnTo>
                    <a:pt x="250" y="7"/>
                  </a:lnTo>
                  <a:lnTo>
                    <a:pt x="257" y="4"/>
                  </a:lnTo>
                  <a:lnTo>
                    <a:pt x="257" y="0"/>
                  </a:lnTo>
                  <a:lnTo>
                    <a:pt x="257" y="0"/>
                  </a:lnTo>
                  <a:lnTo>
                    <a:pt x="254" y="7"/>
                  </a:lnTo>
                  <a:lnTo>
                    <a:pt x="247" y="11"/>
                  </a:lnTo>
                  <a:lnTo>
                    <a:pt x="236" y="14"/>
                  </a:lnTo>
                  <a:lnTo>
                    <a:pt x="229"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6" name="Freeform 302"/>
            <p:cNvSpPr>
              <a:spLocks/>
            </p:cNvSpPr>
            <p:nvPr userDrawn="1"/>
          </p:nvSpPr>
          <p:spPr bwMode="gray">
            <a:xfrm>
              <a:off x="2317" y="1355"/>
              <a:ext cx="134" cy="130"/>
            </a:xfrm>
            <a:custGeom>
              <a:avLst/>
              <a:gdLst>
                <a:gd name="T0" fmla="*/ 102 w 130"/>
                <a:gd name="T1" fmla="*/ 110 h 120"/>
                <a:gd name="T2" fmla="*/ 98 w 130"/>
                <a:gd name="T3" fmla="*/ 103 h 120"/>
                <a:gd name="T4" fmla="*/ 91 w 130"/>
                <a:gd name="T5" fmla="*/ 96 h 120"/>
                <a:gd name="T6" fmla="*/ 88 w 130"/>
                <a:gd name="T7" fmla="*/ 96 h 120"/>
                <a:gd name="T8" fmla="*/ 81 w 130"/>
                <a:gd name="T9" fmla="*/ 96 h 120"/>
                <a:gd name="T10" fmla="*/ 77 w 130"/>
                <a:gd name="T11" fmla="*/ 96 h 120"/>
                <a:gd name="T12" fmla="*/ 74 w 130"/>
                <a:gd name="T13" fmla="*/ 96 h 120"/>
                <a:gd name="T14" fmla="*/ 70 w 130"/>
                <a:gd name="T15" fmla="*/ 96 h 120"/>
                <a:gd name="T16" fmla="*/ 70 w 130"/>
                <a:gd name="T17" fmla="*/ 89 h 120"/>
                <a:gd name="T18" fmla="*/ 67 w 130"/>
                <a:gd name="T19" fmla="*/ 78 h 120"/>
                <a:gd name="T20" fmla="*/ 60 w 130"/>
                <a:gd name="T21" fmla="*/ 71 h 120"/>
                <a:gd name="T22" fmla="*/ 56 w 130"/>
                <a:gd name="T23" fmla="*/ 64 h 120"/>
                <a:gd name="T24" fmla="*/ 49 w 130"/>
                <a:gd name="T25" fmla="*/ 57 h 120"/>
                <a:gd name="T26" fmla="*/ 46 w 130"/>
                <a:gd name="T27" fmla="*/ 53 h 120"/>
                <a:gd name="T28" fmla="*/ 42 w 130"/>
                <a:gd name="T29" fmla="*/ 53 h 120"/>
                <a:gd name="T30" fmla="*/ 39 w 130"/>
                <a:gd name="T31" fmla="*/ 43 h 120"/>
                <a:gd name="T32" fmla="*/ 39 w 130"/>
                <a:gd name="T33" fmla="*/ 32 h 120"/>
                <a:gd name="T34" fmla="*/ 35 w 130"/>
                <a:gd name="T35" fmla="*/ 25 h 120"/>
                <a:gd name="T36" fmla="*/ 32 w 130"/>
                <a:gd name="T37" fmla="*/ 22 h 120"/>
                <a:gd name="T38" fmla="*/ 32 w 130"/>
                <a:gd name="T39" fmla="*/ 22 h 120"/>
                <a:gd name="T40" fmla="*/ 28 w 130"/>
                <a:gd name="T41" fmla="*/ 11 h 120"/>
                <a:gd name="T42" fmla="*/ 21 w 130"/>
                <a:gd name="T43" fmla="*/ 4 h 120"/>
                <a:gd name="T44" fmla="*/ 10 w 130"/>
                <a:gd name="T45" fmla="*/ 0 h 120"/>
                <a:gd name="T46" fmla="*/ 0 w 130"/>
                <a:gd name="T47" fmla="*/ 0 h 120"/>
                <a:gd name="T48" fmla="*/ 10 w 130"/>
                <a:gd name="T49" fmla="*/ 0 h 120"/>
                <a:gd name="T50" fmla="*/ 21 w 130"/>
                <a:gd name="T51" fmla="*/ 4 h 120"/>
                <a:gd name="T52" fmla="*/ 28 w 130"/>
                <a:gd name="T53" fmla="*/ 11 h 120"/>
                <a:gd name="T54" fmla="*/ 32 w 130"/>
                <a:gd name="T55" fmla="*/ 22 h 120"/>
                <a:gd name="T56" fmla="*/ 32 w 130"/>
                <a:gd name="T57" fmla="*/ 22 h 120"/>
                <a:gd name="T58" fmla="*/ 35 w 130"/>
                <a:gd name="T59" fmla="*/ 25 h 120"/>
                <a:gd name="T60" fmla="*/ 39 w 130"/>
                <a:gd name="T61" fmla="*/ 32 h 120"/>
                <a:gd name="T62" fmla="*/ 42 w 130"/>
                <a:gd name="T63" fmla="*/ 43 h 120"/>
                <a:gd name="T64" fmla="*/ 42 w 130"/>
                <a:gd name="T65" fmla="*/ 53 h 120"/>
                <a:gd name="T66" fmla="*/ 46 w 130"/>
                <a:gd name="T67" fmla="*/ 53 h 120"/>
                <a:gd name="T68" fmla="*/ 49 w 130"/>
                <a:gd name="T69" fmla="*/ 57 h 120"/>
                <a:gd name="T70" fmla="*/ 56 w 130"/>
                <a:gd name="T71" fmla="*/ 64 h 120"/>
                <a:gd name="T72" fmla="*/ 60 w 130"/>
                <a:gd name="T73" fmla="*/ 71 h 120"/>
                <a:gd name="T74" fmla="*/ 67 w 130"/>
                <a:gd name="T75" fmla="*/ 78 h 120"/>
                <a:gd name="T76" fmla="*/ 70 w 130"/>
                <a:gd name="T77" fmla="*/ 89 h 120"/>
                <a:gd name="T78" fmla="*/ 74 w 130"/>
                <a:gd name="T79" fmla="*/ 96 h 120"/>
                <a:gd name="T80" fmla="*/ 74 w 130"/>
                <a:gd name="T81" fmla="*/ 96 h 120"/>
                <a:gd name="T82" fmla="*/ 77 w 130"/>
                <a:gd name="T83" fmla="*/ 96 h 120"/>
                <a:gd name="T84" fmla="*/ 81 w 130"/>
                <a:gd name="T85" fmla="*/ 96 h 120"/>
                <a:gd name="T86" fmla="*/ 88 w 130"/>
                <a:gd name="T87" fmla="*/ 96 h 120"/>
                <a:gd name="T88" fmla="*/ 95 w 130"/>
                <a:gd name="T89" fmla="*/ 96 h 120"/>
                <a:gd name="T90" fmla="*/ 98 w 130"/>
                <a:gd name="T91" fmla="*/ 103 h 120"/>
                <a:gd name="T92" fmla="*/ 102 w 130"/>
                <a:gd name="T93" fmla="*/ 110 h 120"/>
                <a:gd name="T94" fmla="*/ 105 w 130"/>
                <a:gd name="T95" fmla="*/ 110 h 120"/>
                <a:gd name="T96" fmla="*/ 105 w 130"/>
                <a:gd name="T97" fmla="*/ 113 h 120"/>
                <a:gd name="T98" fmla="*/ 105 w 130"/>
                <a:gd name="T99" fmla="*/ 117 h 120"/>
                <a:gd name="T100" fmla="*/ 109 w 130"/>
                <a:gd name="T101" fmla="*/ 120 h 120"/>
                <a:gd name="T102" fmla="*/ 116 w 130"/>
                <a:gd name="T103" fmla="*/ 120 h 120"/>
                <a:gd name="T104" fmla="*/ 123 w 130"/>
                <a:gd name="T105" fmla="*/ 117 h 120"/>
                <a:gd name="T106" fmla="*/ 130 w 130"/>
                <a:gd name="T107" fmla="*/ 113 h 120"/>
                <a:gd name="T108" fmla="*/ 130 w 130"/>
                <a:gd name="T109" fmla="*/ 113 h 120"/>
                <a:gd name="T110" fmla="*/ 130 w 130"/>
                <a:gd name="T111" fmla="*/ 113 h 120"/>
                <a:gd name="T112" fmla="*/ 123 w 130"/>
                <a:gd name="T113" fmla="*/ 120 h 120"/>
                <a:gd name="T114" fmla="*/ 116 w 130"/>
                <a:gd name="T115" fmla="*/ 120 h 120"/>
                <a:gd name="T116" fmla="*/ 109 w 130"/>
                <a:gd name="T117" fmla="*/ 120 h 120"/>
                <a:gd name="T118" fmla="*/ 105 w 130"/>
                <a:gd name="T119" fmla="*/ 117 h 120"/>
                <a:gd name="T120" fmla="*/ 105 w 130"/>
                <a:gd name="T121" fmla="*/ 113 h 120"/>
                <a:gd name="T122" fmla="*/ 102 w 130"/>
                <a:gd name="T123" fmla="*/ 110 h 120"/>
                <a:gd name="T124" fmla="*/ 102 w 130"/>
                <a:gd name="T125" fmla="*/ 1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120">
                  <a:moveTo>
                    <a:pt x="102" y="110"/>
                  </a:moveTo>
                  <a:lnTo>
                    <a:pt x="98" y="103"/>
                  </a:lnTo>
                  <a:lnTo>
                    <a:pt x="91" y="96"/>
                  </a:lnTo>
                  <a:lnTo>
                    <a:pt x="88" y="96"/>
                  </a:lnTo>
                  <a:lnTo>
                    <a:pt x="81" y="96"/>
                  </a:lnTo>
                  <a:lnTo>
                    <a:pt x="77" y="96"/>
                  </a:lnTo>
                  <a:lnTo>
                    <a:pt x="74" y="96"/>
                  </a:lnTo>
                  <a:lnTo>
                    <a:pt x="70" y="96"/>
                  </a:lnTo>
                  <a:lnTo>
                    <a:pt x="70" y="89"/>
                  </a:lnTo>
                  <a:lnTo>
                    <a:pt x="67" y="78"/>
                  </a:lnTo>
                  <a:lnTo>
                    <a:pt x="60" y="71"/>
                  </a:lnTo>
                  <a:lnTo>
                    <a:pt x="56" y="64"/>
                  </a:lnTo>
                  <a:lnTo>
                    <a:pt x="49" y="57"/>
                  </a:lnTo>
                  <a:lnTo>
                    <a:pt x="46" y="53"/>
                  </a:lnTo>
                  <a:lnTo>
                    <a:pt x="42" y="53"/>
                  </a:lnTo>
                  <a:lnTo>
                    <a:pt x="39" y="43"/>
                  </a:lnTo>
                  <a:lnTo>
                    <a:pt x="39" y="32"/>
                  </a:lnTo>
                  <a:lnTo>
                    <a:pt x="35" y="25"/>
                  </a:lnTo>
                  <a:lnTo>
                    <a:pt x="32" y="22"/>
                  </a:lnTo>
                  <a:lnTo>
                    <a:pt x="32" y="22"/>
                  </a:lnTo>
                  <a:lnTo>
                    <a:pt x="28" y="11"/>
                  </a:lnTo>
                  <a:lnTo>
                    <a:pt x="21" y="4"/>
                  </a:lnTo>
                  <a:lnTo>
                    <a:pt x="10" y="0"/>
                  </a:lnTo>
                  <a:lnTo>
                    <a:pt x="0" y="0"/>
                  </a:lnTo>
                  <a:lnTo>
                    <a:pt x="10" y="0"/>
                  </a:lnTo>
                  <a:lnTo>
                    <a:pt x="21" y="4"/>
                  </a:lnTo>
                  <a:lnTo>
                    <a:pt x="28" y="11"/>
                  </a:lnTo>
                  <a:lnTo>
                    <a:pt x="32" y="22"/>
                  </a:lnTo>
                  <a:lnTo>
                    <a:pt x="32" y="22"/>
                  </a:lnTo>
                  <a:lnTo>
                    <a:pt x="35" y="25"/>
                  </a:lnTo>
                  <a:lnTo>
                    <a:pt x="39" y="32"/>
                  </a:lnTo>
                  <a:lnTo>
                    <a:pt x="42" y="43"/>
                  </a:lnTo>
                  <a:lnTo>
                    <a:pt x="42" y="53"/>
                  </a:lnTo>
                  <a:lnTo>
                    <a:pt x="46" y="53"/>
                  </a:lnTo>
                  <a:lnTo>
                    <a:pt x="49" y="57"/>
                  </a:lnTo>
                  <a:lnTo>
                    <a:pt x="56" y="64"/>
                  </a:lnTo>
                  <a:lnTo>
                    <a:pt x="60" y="71"/>
                  </a:lnTo>
                  <a:lnTo>
                    <a:pt x="67" y="78"/>
                  </a:lnTo>
                  <a:lnTo>
                    <a:pt x="70" y="89"/>
                  </a:lnTo>
                  <a:lnTo>
                    <a:pt x="74" y="96"/>
                  </a:lnTo>
                  <a:lnTo>
                    <a:pt x="74" y="96"/>
                  </a:lnTo>
                  <a:lnTo>
                    <a:pt x="77" y="96"/>
                  </a:lnTo>
                  <a:lnTo>
                    <a:pt x="81" y="96"/>
                  </a:lnTo>
                  <a:lnTo>
                    <a:pt x="88" y="96"/>
                  </a:lnTo>
                  <a:lnTo>
                    <a:pt x="95" y="96"/>
                  </a:lnTo>
                  <a:lnTo>
                    <a:pt x="98" y="103"/>
                  </a:lnTo>
                  <a:lnTo>
                    <a:pt x="102" y="110"/>
                  </a:lnTo>
                  <a:lnTo>
                    <a:pt x="105" y="110"/>
                  </a:lnTo>
                  <a:lnTo>
                    <a:pt x="105" y="113"/>
                  </a:lnTo>
                  <a:lnTo>
                    <a:pt x="105" y="117"/>
                  </a:lnTo>
                  <a:lnTo>
                    <a:pt x="109" y="120"/>
                  </a:lnTo>
                  <a:lnTo>
                    <a:pt x="116" y="120"/>
                  </a:lnTo>
                  <a:lnTo>
                    <a:pt x="123" y="117"/>
                  </a:lnTo>
                  <a:lnTo>
                    <a:pt x="130" y="113"/>
                  </a:lnTo>
                  <a:lnTo>
                    <a:pt x="130" y="113"/>
                  </a:lnTo>
                  <a:lnTo>
                    <a:pt x="130" y="113"/>
                  </a:lnTo>
                  <a:lnTo>
                    <a:pt x="123" y="120"/>
                  </a:lnTo>
                  <a:lnTo>
                    <a:pt x="116" y="120"/>
                  </a:lnTo>
                  <a:lnTo>
                    <a:pt x="109" y="120"/>
                  </a:lnTo>
                  <a:lnTo>
                    <a:pt x="105" y="117"/>
                  </a:lnTo>
                  <a:lnTo>
                    <a:pt x="105" y="113"/>
                  </a:lnTo>
                  <a:lnTo>
                    <a:pt x="102" y="110"/>
                  </a:lnTo>
                  <a:lnTo>
                    <a:pt x="102" y="11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7" name="Freeform 303"/>
            <p:cNvSpPr>
              <a:spLocks/>
            </p:cNvSpPr>
            <p:nvPr userDrawn="1"/>
          </p:nvSpPr>
          <p:spPr bwMode="gray">
            <a:xfrm>
              <a:off x="2484" y="1443"/>
              <a:ext cx="3" cy="8"/>
            </a:xfrm>
            <a:custGeom>
              <a:avLst/>
              <a:gdLst>
                <a:gd name="T0" fmla="*/ 3 w 3"/>
                <a:gd name="T1" fmla="*/ 8 h 8"/>
                <a:gd name="T2" fmla="*/ 3 w 3"/>
                <a:gd name="T3" fmla="*/ 4 h 8"/>
                <a:gd name="T4" fmla="*/ 0 w 3"/>
                <a:gd name="T5" fmla="*/ 0 h 8"/>
                <a:gd name="T6" fmla="*/ 0 w 3"/>
                <a:gd name="T7" fmla="*/ 0 h 8"/>
                <a:gd name="T8" fmla="*/ 0 w 3"/>
                <a:gd name="T9" fmla="*/ 0 h 8"/>
                <a:gd name="T10" fmla="*/ 3 w 3"/>
                <a:gd name="T11" fmla="*/ 4 h 8"/>
                <a:gd name="T12" fmla="*/ 3 w 3"/>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3" y="8"/>
                  </a:moveTo>
                  <a:lnTo>
                    <a:pt x="3" y="4"/>
                  </a:lnTo>
                  <a:lnTo>
                    <a:pt x="0" y="0"/>
                  </a:lnTo>
                  <a:lnTo>
                    <a:pt x="0" y="0"/>
                  </a:lnTo>
                  <a:lnTo>
                    <a:pt x="0" y="0"/>
                  </a:lnTo>
                  <a:lnTo>
                    <a:pt x="3" y="4"/>
                  </a:lnTo>
                  <a:lnTo>
                    <a:pt x="3" y="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8" name="Freeform 304"/>
            <p:cNvSpPr>
              <a:spLocks/>
            </p:cNvSpPr>
            <p:nvPr userDrawn="1"/>
          </p:nvSpPr>
          <p:spPr bwMode="gray">
            <a:xfrm>
              <a:off x="2401" y="1759"/>
              <a:ext cx="40" cy="49"/>
            </a:xfrm>
            <a:custGeom>
              <a:avLst/>
              <a:gdLst>
                <a:gd name="T0" fmla="*/ 0 w 39"/>
                <a:gd name="T1" fmla="*/ 14 h 46"/>
                <a:gd name="T2" fmla="*/ 7 w 39"/>
                <a:gd name="T3" fmla="*/ 18 h 46"/>
                <a:gd name="T4" fmla="*/ 10 w 39"/>
                <a:gd name="T5" fmla="*/ 25 h 46"/>
                <a:gd name="T6" fmla="*/ 14 w 39"/>
                <a:gd name="T7" fmla="*/ 28 h 46"/>
                <a:gd name="T8" fmla="*/ 17 w 39"/>
                <a:gd name="T9" fmla="*/ 32 h 46"/>
                <a:gd name="T10" fmla="*/ 17 w 39"/>
                <a:gd name="T11" fmla="*/ 35 h 46"/>
                <a:gd name="T12" fmla="*/ 17 w 39"/>
                <a:gd name="T13" fmla="*/ 35 h 46"/>
                <a:gd name="T14" fmla="*/ 17 w 39"/>
                <a:gd name="T15" fmla="*/ 39 h 46"/>
                <a:gd name="T16" fmla="*/ 17 w 39"/>
                <a:gd name="T17" fmla="*/ 42 h 46"/>
                <a:gd name="T18" fmla="*/ 21 w 39"/>
                <a:gd name="T19" fmla="*/ 46 h 46"/>
                <a:gd name="T20" fmla="*/ 21 w 39"/>
                <a:gd name="T21" fmla="*/ 46 h 46"/>
                <a:gd name="T22" fmla="*/ 28 w 39"/>
                <a:gd name="T23" fmla="*/ 46 h 46"/>
                <a:gd name="T24" fmla="*/ 35 w 39"/>
                <a:gd name="T25" fmla="*/ 42 h 46"/>
                <a:gd name="T26" fmla="*/ 35 w 39"/>
                <a:gd name="T27" fmla="*/ 39 h 46"/>
                <a:gd name="T28" fmla="*/ 39 w 39"/>
                <a:gd name="T29" fmla="*/ 32 h 46"/>
                <a:gd name="T30" fmla="*/ 35 w 39"/>
                <a:gd name="T31" fmla="*/ 28 h 46"/>
                <a:gd name="T32" fmla="*/ 35 w 39"/>
                <a:gd name="T33" fmla="*/ 21 h 46"/>
                <a:gd name="T34" fmla="*/ 35 w 39"/>
                <a:gd name="T35" fmla="*/ 18 h 46"/>
                <a:gd name="T36" fmla="*/ 39 w 39"/>
                <a:gd name="T37" fmla="*/ 14 h 46"/>
                <a:gd name="T38" fmla="*/ 35 w 39"/>
                <a:gd name="T39" fmla="*/ 14 h 46"/>
                <a:gd name="T40" fmla="*/ 32 w 39"/>
                <a:gd name="T41" fmla="*/ 10 h 46"/>
                <a:gd name="T42" fmla="*/ 28 w 39"/>
                <a:gd name="T43" fmla="*/ 7 h 46"/>
                <a:gd name="T44" fmla="*/ 24 w 39"/>
                <a:gd name="T45" fmla="*/ 3 h 46"/>
                <a:gd name="T46" fmla="*/ 17 w 39"/>
                <a:gd name="T47" fmla="*/ 3 h 46"/>
                <a:gd name="T48" fmla="*/ 14 w 39"/>
                <a:gd name="T49" fmla="*/ 3 h 46"/>
                <a:gd name="T50" fmla="*/ 7 w 39"/>
                <a:gd name="T51" fmla="*/ 0 h 46"/>
                <a:gd name="T52" fmla="*/ 7 w 39"/>
                <a:gd name="T53" fmla="*/ 0 h 46"/>
                <a:gd name="T54" fmla="*/ 7 w 39"/>
                <a:gd name="T55" fmla="*/ 0 h 46"/>
                <a:gd name="T56" fmla="*/ 3 w 39"/>
                <a:gd name="T57" fmla="*/ 3 h 46"/>
                <a:gd name="T58" fmla="*/ 0 w 39"/>
                <a:gd name="T59" fmla="*/ 7 h 46"/>
                <a:gd name="T60" fmla="*/ 0 w 39"/>
                <a:gd name="T61" fmla="*/ 1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46">
                  <a:moveTo>
                    <a:pt x="0" y="14"/>
                  </a:moveTo>
                  <a:lnTo>
                    <a:pt x="7" y="18"/>
                  </a:lnTo>
                  <a:lnTo>
                    <a:pt x="10" y="25"/>
                  </a:lnTo>
                  <a:lnTo>
                    <a:pt x="14" y="28"/>
                  </a:lnTo>
                  <a:lnTo>
                    <a:pt x="17" y="32"/>
                  </a:lnTo>
                  <a:lnTo>
                    <a:pt x="17" y="35"/>
                  </a:lnTo>
                  <a:lnTo>
                    <a:pt x="17" y="35"/>
                  </a:lnTo>
                  <a:lnTo>
                    <a:pt x="17" y="39"/>
                  </a:lnTo>
                  <a:lnTo>
                    <a:pt x="17" y="42"/>
                  </a:lnTo>
                  <a:lnTo>
                    <a:pt x="21" y="46"/>
                  </a:lnTo>
                  <a:lnTo>
                    <a:pt x="21" y="46"/>
                  </a:lnTo>
                  <a:lnTo>
                    <a:pt x="28" y="46"/>
                  </a:lnTo>
                  <a:lnTo>
                    <a:pt x="35" y="42"/>
                  </a:lnTo>
                  <a:lnTo>
                    <a:pt x="35" y="39"/>
                  </a:lnTo>
                  <a:lnTo>
                    <a:pt x="39" y="32"/>
                  </a:lnTo>
                  <a:lnTo>
                    <a:pt x="35" y="28"/>
                  </a:lnTo>
                  <a:lnTo>
                    <a:pt x="35" y="21"/>
                  </a:lnTo>
                  <a:lnTo>
                    <a:pt x="35" y="18"/>
                  </a:lnTo>
                  <a:lnTo>
                    <a:pt x="39" y="14"/>
                  </a:lnTo>
                  <a:lnTo>
                    <a:pt x="35" y="14"/>
                  </a:lnTo>
                  <a:lnTo>
                    <a:pt x="32" y="10"/>
                  </a:lnTo>
                  <a:lnTo>
                    <a:pt x="28" y="7"/>
                  </a:lnTo>
                  <a:lnTo>
                    <a:pt x="24" y="3"/>
                  </a:lnTo>
                  <a:lnTo>
                    <a:pt x="17" y="3"/>
                  </a:lnTo>
                  <a:lnTo>
                    <a:pt x="14" y="3"/>
                  </a:lnTo>
                  <a:lnTo>
                    <a:pt x="7" y="0"/>
                  </a:lnTo>
                  <a:lnTo>
                    <a:pt x="7" y="0"/>
                  </a:lnTo>
                  <a:lnTo>
                    <a:pt x="7" y="0"/>
                  </a:lnTo>
                  <a:lnTo>
                    <a:pt x="3" y="3"/>
                  </a:lnTo>
                  <a:lnTo>
                    <a:pt x="0" y="7"/>
                  </a:lnTo>
                  <a:lnTo>
                    <a:pt x="0"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09" name="Freeform 305"/>
            <p:cNvSpPr>
              <a:spLocks/>
            </p:cNvSpPr>
            <p:nvPr userDrawn="1"/>
          </p:nvSpPr>
          <p:spPr bwMode="gray">
            <a:xfrm>
              <a:off x="2415" y="1618"/>
              <a:ext cx="155" cy="141"/>
            </a:xfrm>
            <a:custGeom>
              <a:avLst/>
              <a:gdLst>
                <a:gd name="T0" fmla="*/ 116 w 151"/>
                <a:gd name="T1" fmla="*/ 49 h 130"/>
                <a:gd name="T2" fmla="*/ 113 w 151"/>
                <a:gd name="T3" fmla="*/ 52 h 130"/>
                <a:gd name="T4" fmla="*/ 109 w 151"/>
                <a:gd name="T5" fmla="*/ 59 h 130"/>
                <a:gd name="T6" fmla="*/ 106 w 151"/>
                <a:gd name="T7" fmla="*/ 63 h 130"/>
                <a:gd name="T8" fmla="*/ 99 w 151"/>
                <a:gd name="T9" fmla="*/ 70 h 130"/>
                <a:gd name="T10" fmla="*/ 92 w 151"/>
                <a:gd name="T11" fmla="*/ 77 h 130"/>
                <a:gd name="T12" fmla="*/ 84 w 151"/>
                <a:gd name="T13" fmla="*/ 84 h 130"/>
                <a:gd name="T14" fmla="*/ 77 w 151"/>
                <a:gd name="T15" fmla="*/ 88 h 130"/>
                <a:gd name="T16" fmla="*/ 74 w 151"/>
                <a:gd name="T17" fmla="*/ 91 h 130"/>
                <a:gd name="T18" fmla="*/ 67 w 151"/>
                <a:gd name="T19" fmla="*/ 95 h 130"/>
                <a:gd name="T20" fmla="*/ 67 w 151"/>
                <a:gd name="T21" fmla="*/ 95 h 130"/>
                <a:gd name="T22" fmla="*/ 42 w 151"/>
                <a:gd name="T23" fmla="*/ 95 h 130"/>
                <a:gd name="T24" fmla="*/ 21 w 151"/>
                <a:gd name="T25" fmla="*/ 102 h 130"/>
                <a:gd name="T26" fmla="*/ 3 w 151"/>
                <a:gd name="T27" fmla="*/ 112 h 130"/>
                <a:gd name="T28" fmla="*/ 0 w 151"/>
                <a:gd name="T29" fmla="*/ 119 h 130"/>
                <a:gd name="T30" fmla="*/ 14 w 151"/>
                <a:gd name="T31" fmla="*/ 126 h 130"/>
                <a:gd name="T32" fmla="*/ 21 w 151"/>
                <a:gd name="T33" fmla="*/ 119 h 130"/>
                <a:gd name="T34" fmla="*/ 39 w 151"/>
                <a:gd name="T35" fmla="*/ 116 h 130"/>
                <a:gd name="T36" fmla="*/ 60 w 151"/>
                <a:gd name="T37" fmla="*/ 112 h 130"/>
                <a:gd name="T38" fmla="*/ 63 w 151"/>
                <a:gd name="T39" fmla="*/ 126 h 130"/>
                <a:gd name="T40" fmla="*/ 63 w 151"/>
                <a:gd name="T41" fmla="*/ 126 h 130"/>
                <a:gd name="T42" fmla="*/ 67 w 151"/>
                <a:gd name="T43" fmla="*/ 126 h 130"/>
                <a:gd name="T44" fmla="*/ 70 w 151"/>
                <a:gd name="T45" fmla="*/ 130 h 130"/>
                <a:gd name="T46" fmla="*/ 77 w 151"/>
                <a:gd name="T47" fmla="*/ 126 h 130"/>
                <a:gd name="T48" fmla="*/ 81 w 151"/>
                <a:gd name="T49" fmla="*/ 123 h 130"/>
                <a:gd name="T50" fmla="*/ 84 w 151"/>
                <a:gd name="T51" fmla="*/ 119 h 130"/>
                <a:gd name="T52" fmla="*/ 88 w 151"/>
                <a:gd name="T53" fmla="*/ 116 h 130"/>
                <a:gd name="T54" fmla="*/ 88 w 151"/>
                <a:gd name="T55" fmla="*/ 116 h 130"/>
                <a:gd name="T56" fmla="*/ 106 w 151"/>
                <a:gd name="T57" fmla="*/ 112 h 130"/>
                <a:gd name="T58" fmla="*/ 106 w 151"/>
                <a:gd name="T59" fmla="*/ 112 h 130"/>
                <a:gd name="T60" fmla="*/ 109 w 151"/>
                <a:gd name="T61" fmla="*/ 109 h 130"/>
                <a:gd name="T62" fmla="*/ 116 w 151"/>
                <a:gd name="T63" fmla="*/ 105 h 130"/>
                <a:gd name="T64" fmla="*/ 123 w 151"/>
                <a:gd name="T65" fmla="*/ 98 h 130"/>
                <a:gd name="T66" fmla="*/ 127 w 151"/>
                <a:gd name="T67" fmla="*/ 95 h 130"/>
                <a:gd name="T68" fmla="*/ 130 w 151"/>
                <a:gd name="T69" fmla="*/ 91 h 130"/>
                <a:gd name="T70" fmla="*/ 134 w 151"/>
                <a:gd name="T71" fmla="*/ 88 h 130"/>
                <a:gd name="T72" fmla="*/ 137 w 151"/>
                <a:gd name="T73" fmla="*/ 84 h 130"/>
                <a:gd name="T74" fmla="*/ 141 w 151"/>
                <a:gd name="T75" fmla="*/ 77 h 130"/>
                <a:gd name="T76" fmla="*/ 144 w 151"/>
                <a:gd name="T77" fmla="*/ 70 h 130"/>
                <a:gd name="T78" fmla="*/ 144 w 151"/>
                <a:gd name="T79" fmla="*/ 63 h 130"/>
                <a:gd name="T80" fmla="*/ 144 w 151"/>
                <a:gd name="T81" fmla="*/ 59 h 130"/>
                <a:gd name="T82" fmla="*/ 144 w 151"/>
                <a:gd name="T83" fmla="*/ 52 h 130"/>
                <a:gd name="T84" fmla="*/ 144 w 151"/>
                <a:gd name="T85" fmla="*/ 49 h 130"/>
                <a:gd name="T86" fmla="*/ 144 w 151"/>
                <a:gd name="T87" fmla="*/ 45 h 130"/>
                <a:gd name="T88" fmla="*/ 144 w 151"/>
                <a:gd name="T89" fmla="*/ 45 h 130"/>
                <a:gd name="T90" fmla="*/ 148 w 151"/>
                <a:gd name="T91" fmla="*/ 42 h 130"/>
                <a:gd name="T92" fmla="*/ 148 w 151"/>
                <a:gd name="T93" fmla="*/ 38 h 130"/>
                <a:gd name="T94" fmla="*/ 151 w 151"/>
                <a:gd name="T95" fmla="*/ 31 h 130"/>
                <a:gd name="T96" fmla="*/ 151 w 151"/>
                <a:gd name="T97" fmla="*/ 24 h 130"/>
                <a:gd name="T98" fmla="*/ 151 w 151"/>
                <a:gd name="T99" fmla="*/ 17 h 130"/>
                <a:gd name="T100" fmla="*/ 148 w 151"/>
                <a:gd name="T101" fmla="*/ 10 h 130"/>
                <a:gd name="T102" fmla="*/ 148 w 151"/>
                <a:gd name="T103" fmla="*/ 3 h 130"/>
                <a:gd name="T104" fmla="*/ 148 w 151"/>
                <a:gd name="T105" fmla="*/ 0 h 130"/>
                <a:gd name="T106" fmla="*/ 144 w 151"/>
                <a:gd name="T107" fmla="*/ 0 h 130"/>
                <a:gd name="T108" fmla="*/ 137 w 151"/>
                <a:gd name="T109" fmla="*/ 3 h 130"/>
                <a:gd name="T110" fmla="*/ 130 w 151"/>
                <a:gd name="T111" fmla="*/ 7 h 130"/>
                <a:gd name="T112" fmla="*/ 127 w 151"/>
                <a:gd name="T113" fmla="*/ 10 h 130"/>
                <a:gd name="T114" fmla="*/ 120 w 151"/>
                <a:gd name="T115" fmla="*/ 21 h 130"/>
                <a:gd name="T116" fmla="*/ 120 w 151"/>
                <a:gd name="T117" fmla="*/ 31 h 130"/>
                <a:gd name="T118" fmla="*/ 120 w 151"/>
                <a:gd name="T119" fmla="*/ 38 h 130"/>
                <a:gd name="T120" fmla="*/ 116 w 151"/>
                <a:gd name="T121" fmla="*/ 45 h 130"/>
                <a:gd name="T122" fmla="*/ 116 w 151"/>
                <a:gd name="T123" fmla="*/ 4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30">
                  <a:moveTo>
                    <a:pt x="116" y="49"/>
                  </a:moveTo>
                  <a:lnTo>
                    <a:pt x="113" y="52"/>
                  </a:lnTo>
                  <a:lnTo>
                    <a:pt x="109" y="59"/>
                  </a:lnTo>
                  <a:lnTo>
                    <a:pt x="106" y="63"/>
                  </a:lnTo>
                  <a:lnTo>
                    <a:pt x="99" y="70"/>
                  </a:lnTo>
                  <a:lnTo>
                    <a:pt x="92" y="77"/>
                  </a:lnTo>
                  <a:lnTo>
                    <a:pt x="84" y="84"/>
                  </a:lnTo>
                  <a:lnTo>
                    <a:pt x="77" y="88"/>
                  </a:lnTo>
                  <a:lnTo>
                    <a:pt x="74" y="91"/>
                  </a:lnTo>
                  <a:lnTo>
                    <a:pt x="67" y="95"/>
                  </a:lnTo>
                  <a:lnTo>
                    <a:pt x="67" y="95"/>
                  </a:lnTo>
                  <a:lnTo>
                    <a:pt x="42" y="95"/>
                  </a:lnTo>
                  <a:lnTo>
                    <a:pt x="21" y="102"/>
                  </a:lnTo>
                  <a:lnTo>
                    <a:pt x="3" y="112"/>
                  </a:lnTo>
                  <a:lnTo>
                    <a:pt x="0" y="119"/>
                  </a:lnTo>
                  <a:lnTo>
                    <a:pt x="14" y="126"/>
                  </a:lnTo>
                  <a:lnTo>
                    <a:pt x="21" y="119"/>
                  </a:lnTo>
                  <a:lnTo>
                    <a:pt x="39" y="116"/>
                  </a:lnTo>
                  <a:lnTo>
                    <a:pt x="60" y="112"/>
                  </a:lnTo>
                  <a:lnTo>
                    <a:pt x="63" y="126"/>
                  </a:lnTo>
                  <a:lnTo>
                    <a:pt x="63" y="126"/>
                  </a:lnTo>
                  <a:lnTo>
                    <a:pt x="67" y="126"/>
                  </a:lnTo>
                  <a:lnTo>
                    <a:pt x="70" y="130"/>
                  </a:lnTo>
                  <a:lnTo>
                    <a:pt x="77" y="126"/>
                  </a:lnTo>
                  <a:lnTo>
                    <a:pt x="81" y="123"/>
                  </a:lnTo>
                  <a:lnTo>
                    <a:pt x="84" y="119"/>
                  </a:lnTo>
                  <a:lnTo>
                    <a:pt x="88" y="116"/>
                  </a:lnTo>
                  <a:lnTo>
                    <a:pt x="88" y="116"/>
                  </a:lnTo>
                  <a:lnTo>
                    <a:pt x="106" y="112"/>
                  </a:lnTo>
                  <a:lnTo>
                    <a:pt x="106" y="112"/>
                  </a:lnTo>
                  <a:lnTo>
                    <a:pt x="109" y="109"/>
                  </a:lnTo>
                  <a:lnTo>
                    <a:pt x="116" y="105"/>
                  </a:lnTo>
                  <a:lnTo>
                    <a:pt x="123" y="98"/>
                  </a:lnTo>
                  <a:lnTo>
                    <a:pt x="127" y="95"/>
                  </a:lnTo>
                  <a:lnTo>
                    <a:pt x="130" y="91"/>
                  </a:lnTo>
                  <a:lnTo>
                    <a:pt x="134" y="88"/>
                  </a:lnTo>
                  <a:lnTo>
                    <a:pt x="137" y="84"/>
                  </a:lnTo>
                  <a:lnTo>
                    <a:pt x="141" y="77"/>
                  </a:lnTo>
                  <a:lnTo>
                    <a:pt x="144" y="70"/>
                  </a:lnTo>
                  <a:lnTo>
                    <a:pt x="144" y="63"/>
                  </a:lnTo>
                  <a:lnTo>
                    <a:pt x="144" y="59"/>
                  </a:lnTo>
                  <a:lnTo>
                    <a:pt x="144" y="52"/>
                  </a:lnTo>
                  <a:lnTo>
                    <a:pt x="144" y="49"/>
                  </a:lnTo>
                  <a:lnTo>
                    <a:pt x="144" y="45"/>
                  </a:lnTo>
                  <a:lnTo>
                    <a:pt x="144" y="45"/>
                  </a:lnTo>
                  <a:lnTo>
                    <a:pt x="148" y="42"/>
                  </a:lnTo>
                  <a:lnTo>
                    <a:pt x="148" y="38"/>
                  </a:lnTo>
                  <a:lnTo>
                    <a:pt x="151" y="31"/>
                  </a:lnTo>
                  <a:lnTo>
                    <a:pt x="151" y="24"/>
                  </a:lnTo>
                  <a:lnTo>
                    <a:pt x="151" y="17"/>
                  </a:lnTo>
                  <a:lnTo>
                    <a:pt x="148" y="10"/>
                  </a:lnTo>
                  <a:lnTo>
                    <a:pt x="148" y="3"/>
                  </a:lnTo>
                  <a:lnTo>
                    <a:pt x="148" y="0"/>
                  </a:lnTo>
                  <a:lnTo>
                    <a:pt x="144" y="0"/>
                  </a:lnTo>
                  <a:lnTo>
                    <a:pt x="137" y="3"/>
                  </a:lnTo>
                  <a:lnTo>
                    <a:pt x="130" y="7"/>
                  </a:lnTo>
                  <a:lnTo>
                    <a:pt x="127" y="10"/>
                  </a:lnTo>
                  <a:lnTo>
                    <a:pt x="120" y="21"/>
                  </a:lnTo>
                  <a:lnTo>
                    <a:pt x="120" y="31"/>
                  </a:lnTo>
                  <a:lnTo>
                    <a:pt x="120" y="38"/>
                  </a:lnTo>
                  <a:lnTo>
                    <a:pt x="116" y="45"/>
                  </a:lnTo>
                  <a:lnTo>
                    <a:pt x="116" y="4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0" name="Freeform 306"/>
            <p:cNvSpPr>
              <a:spLocks/>
            </p:cNvSpPr>
            <p:nvPr userDrawn="1"/>
          </p:nvSpPr>
          <p:spPr bwMode="gray">
            <a:xfrm>
              <a:off x="2434" y="1751"/>
              <a:ext cx="28" cy="18"/>
            </a:xfrm>
            <a:custGeom>
              <a:avLst/>
              <a:gdLst>
                <a:gd name="T0" fmla="*/ 28 w 28"/>
                <a:gd name="T1" fmla="*/ 3 h 17"/>
                <a:gd name="T2" fmla="*/ 10 w 28"/>
                <a:gd name="T3" fmla="*/ 0 h 17"/>
                <a:gd name="T4" fmla="*/ 0 w 28"/>
                <a:gd name="T5" fmla="*/ 10 h 17"/>
                <a:gd name="T6" fmla="*/ 10 w 28"/>
                <a:gd name="T7" fmla="*/ 17 h 17"/>
                <a:gd name="T8" fmla="*/ 21 w 28"/>
                <a:gd name="T9" fmla="*/ 10 h 17"/>
                <a:gd name="T10" fmla="*/ 28 w 28"/>
                <a:gd name="T11" fmla="*/ 3 h 17"/>
              </a:gdLst>
              <a:ahLst/>
              <a:cxnLst>
                <a:cxn ang="0">
                  <a:pos x="T0" y="T1"/>
                </a:cxn>
                <a:cxn ang="0">
                  <a:pos x="T2" y="T3"/>
                </a:cxn>
                <a:cxn ang="0">
                  <a:pos x="T4" y="T5"/>
                </a:cxn>
                <a:cxn ang="0">
                  <a:pos x="T6" y="T7"/>
                </a:cxn>
                <a:cxn ang="0">
                  <a:pos x="T8" y="T9"/>
                </a:cxn>
                <a:cxn ang="0">
                  <a:pos x="T10" y="T11"/>
                </a:cxn>
              </a:cxnLst>
              <a:rect l="0" t="0" r="r" b="b"/>
              <a:pathLst>
                <a:path w="28" h="17">
                  <a:moveTo>
                    <a:pt x="28" y="3"/>
                  </a:moveTo>
                  <a:lnTo>
                    <a:pt x="10" y="0"/>
                  </a:lnTo>
                  <a:lnTo>
                    <a:pt x="0" y="10"/>
                  </a:lnTo>
                  <a:lnTo>
                    <a:pt x="10" y="17"/>
                  </a:lnTo>
                  <a:lnTo>
                    <a:pt x="21" y="10"/>
                  </a:lnTo>
                  <a:lnTo>
                    <a:pt x="28"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1" name="Freeform 307"/>
            <p:cNvSpPr>
              <a:spLocks/>
            </p:cNvSpPr>
            <p:nvPr userDrawn="1"/>
          </p:nvSpPr>
          <p:spPr bwMode="gray">
            <a:xfrm>
              <a:off x="2542" y="1534"/>
              <a:ext cx="83" cy="68"/>
            </a:xfrm>
            <a:custGeom>
              <a:avLst/>
              <a:gdLst>
                <a:gd name="T0" fmla="*/ 4 w 81"/>
                <a:gd name="T1" fmla="*/ 53 h 63"/>
                <a:gd name="T2" fmla="*/ 0 w 81"/>
                <a:gd name="T3" fmla="*/ 56 h 63"/>
                <a:gd name="T4" fmla="*/ 0 w 81"/>
                <a:gd name="T5" fmla="*/ 56 h 63"/>
                <a:gd name="T6" fmla="*/ 0 w 81"/>
                <a:gd name="T7" fmla="*/ 60 h 63"/>
                <a:gd name="T8" fmla="*/ 4 w 81"/>
                <a:gd name="T9" fmla="*/ 60 h 63"/>
                <a:gd name="T10" fmla="*/ 11 w 81"/>
                <a:gd name="T11" fmla="*/ 60 h 63"/>
                <a:gd name="T12" fmla="*/ 18 w 81"/>
                <a:gd name="T13" fmla="*/ 60 h 63"/>
                <a:gd name="T14" fmla="*/ 25 w 81"/>
                <a:gd name="T15" fmla="*/ 60 h 63"/>
                <a:gd name="T16" fmla="*/ 32 w 81"/>
                <a:gd name="T17" fmla="*/ 60 h 63"/>
                <a:gd name="T18" fmla="*/ 35 w 81"/>
                <a:gd name="T19" fmla="*/ 60 h 63"/>
                <a:gd name="T20" fmla="*/ 42 w 81"/>
                <a:gd name="T21" fmla="*/ 63 h 63"/>
                <a:gd name="T22" fmla="*/ 50 w 81"/>
                <a:gd name="T23" fmla="*/ 63 h 63"/>
                <a:gd name="T24" fmla="*/ 53 w 81"/>
                <a:gd name="T25" fmla="*/ 60 h 63"/>
                <a:gd name="T26" fmla="*/ 53 w 81"/>
                <a:gd name="T27" fmla="*/ 56 h 63"/>
                <a:gd name="T28" fmla="*/ 57 w 81"/>
                <a:gd name="T29" fmla="*/ 53 h 63"/>
                <a:gd name="T30" fmla="*/ 64 w 81"/>
                <a:gd name="T31" fmla="*/ 46 h 63"/>
                <a:gd name="T32" fmla="*/ 64 w 81"/>
                <a:gd name="T33" fmla="*/ 46 h 63"/>
                <a:gd name="T34" fmla="*/ 67 w 81"/>
                <a:gd name="T35" fmla="*/ 46 h 63"/>
                <a:gd name="T36" fmla="*/ 74 w 81"/>
                <a:gd name="T37" fmla="*/ 42 h 63"/>
                <a:gd name="T38" fmla="*/ 78 w 81"/>
                <a:gd name="T39" fmla="*/ 39 h 63"/>
                <a:gd name="T40" fmla="*/ 81 w 81"/>
                <a:gd name="T41" fmla="*/ 35 h 63"/>
                <a:gd name="T42" fmla="*/ 81 w 81"/>
                <a:gd name="T43" fmla="*/ 35 h 63"/>
                <a:gd name="T44" fmla="*/ 81 w 81"/>
                <a:gd name="T45" fmla="*/ 32 h 63"/>
                <a:gd name="T46" fmla="*/ 81 w 81"/>
                <a:gd name="T47" fmla="*/ 32 h 63"/>
                <a:gd name="T48" fmla="*/ 81 w 81"/>
                <a:gd name="T49" fmla="*/ 25 h 63"/>
                <a:gd name="T50" fmla="*/ 81 w 81"/>
                <a:gd name="T51" fmla="*/ 25 h 63"/>
                <a:gd name="T52" fmla="*/ 81 w 81"/>
                <a:gd name="T53" fmla="*/ 21 h 63"/>
                <a:gd name="T54" fmla="*/ 74 w 81"/>
                <a:gd name="T55" fmla="*/ 25 h 63"/>
                <a:gd name="T56" fmla="*/ 71 w 81"/>
                <a:gd name="T57" fmla="*/ 28 h 63"/>
                <a:gd name="T58" fmla="*/ 67 w 81"/>
                <a:gd name="T59" fmla="*/ 28 h 63"/>
                <a:gd name="T60" fmla="*/ 64 w 81"/>
                <a:gd name="T61" fmla="*/ 28 h 63"/>
                <a:gd name="T62" fmla="*/ 60 w 81"/>
                <a:gd name="T63" fmla="*/ 25 h 63"/>
                <a:gd name="T64" fmla="*/ 53 w 81"/>
                <a:gd name="T65" fmla="*/ 21 h 63"/>
                <a:gd name="T66" fmla="*/ 46 w 81"/>
                <a:gd name="T67" fmla="*/ 18 h 63"/>
                <a:gd name="T68" fmla="*/ 42 w 81"/>
                <a:gd name="T69" fmla="*/ 14 h 63"/>
                <a:gd name="T70" fmla="*/ 39 w 81"/>
                <a:gd name="T71" fmla="*/ 7 h 63"/>
                <a:gd name="T72" fmla="*/ 39 w 81"/>
                <a:gd name="T73" fmla="*/ 7 h 63"/>
                <a:gd name="T74" fmla="*/ 35 w 81"/>
                <a:gd name="T75" fmla="*/ 4 h 63"/>
                <a:gd name="T76" fmla="*/ 32 w 81"/>
                <a:gd name="T77" fmla="*/ 0 h 63"/>
                <a:gd name="T78" fmla="*/ 28 w 81"/>
                <a:gd name="T79" fmla="*/ 0 h 63"/>
                <a:gd name="T80" fmla="*/ 25 w 81"/>
                <a:gd name="T81" fmla="*/ 4 h 63"/>
                <a:gd name="T82" fmla="*/ 25 w 81"/>
                <a:gd name="T83" fmla="*/ 14 h 63"/>
                <a:gd name="T84" fmla="*/ 21 w 81"/>
                <a:gd name="T85" fmla="*/ 21 h 63"/>
                <a:gd name="T86" fmla="*/ 21 w 81"/>
                <a:gd name="T87" fmla="*/ 28 h 63"/>
                <a:gd name="T88" fmla="*/ 18 w 81"/>
                <a:gd name="T89" fmla="*/ 32 h 63"/>
                <a:gd name="T90" fmla="*/ 14 w 81"/>
                <a:gd name="T91" fmla="*/ 39 h 63"/>
                <a:gd name="T92" fmla="*/ 11 w 81"/>
                <a:gd name="T93" fmla="*/ 46 h 63"/>
                <a:gd name="T94" fmla="*/ 7 w 81"/>
                <a:gd name="T95" fmla="*/ 49 h 63"/>
                <a:gd name="T96" fmla="*/ 4 w 81"/>
                <a:gd name="T97"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1" h="63">
                  <a:moveTo>
                    <a:pt x="4" y="53"/>
                  </a:moveTo>
                  <a:lnTo>
                    <a:pt x="0" y="56"/>
                  </a:lnTo>
                  <a:lnTo>
                    <a:pt x="0" y="56"/>
                  </a:lnTo>
                  <a:lnTo>
                    <a:pt x="0" y="60"/>
                  </a:lnTo>
                  <a:lnTo>
                    <a:pt x="4" y="60"/>
                  </a:lnTo>
                  <a:lnTo>
                    <a:pt x="11" y="60"/>
                  </a:lnTo>
                  <a:lnTo>
                    <a:pt x="18" y="60"/>
                  </a:lnTo>
                  <a:lnTo>
                    <a:pt x="25" y="60"/>
                  </a:lnTo>
                  <a:lnTo>
                    <a:pt x="32" y="60"/>
                  </a:lnTo>
                  <a:lnTo>
                    <a:pt x="35" y="60"/>
                  </a:lnTo>
                  <a:lnTo>
                    <a:pt x="42" y="63"/>
                  </a:lnTo>
                  <a:lnTo>
                    <a:pt x="50" y="63"/>
                  </a:lnTo>
                  <a:lnTo>
                    <a:pt x="53" y="60"/>
                  </a:lnTo>
                  <a:lnTo>
                    <a:pt x="53" y="56"/>
                  </a:lnTo>
                  <a:lnTo>
                    <a:pt x="57" y="53"/>
                  </a:lnTo>
                  <a:lnTo>
                    <a:pt x="64" y="46"/>
                  </a:lnTo>
                  <a:lnTo>
                    <a:pt x="64" y="46"/>
                  </a:lnTo>
                  <a:lnTo>
                    <a:pt x="67" y="46"/>
                  </a:lnTo>
                  <a:lnTo>
                    <a:pt x="74" y="42"/>
                  </a:lnTo>
                  <a:lnTo>
                    <a:pt x="78" y="39"/>
                  </a:lnTo>
                  <a:lnTo>
                    <a:pt x="81" y="35"/>
                  </a:lnTo>
                  <a:lnTo>
                    <a:pt x="81" y="35"/>
                  </a:lnTo>
                  <a:lnTo>
                    <a:pt x="81" y="32"/>
                  </a:lnTo>
                  <a:lnTo>
                    <a:pt x="81" y="32"/>
                  </a:lnTo>
                  <a:lnTo>
                    <a:pt x="81" y="25"/>
                  </a:lnTo>
                  <a:lnTo>
                    <a:pt x="81" y="25"/>
                  </a:lnTo>
                  <a:lnTo>
                    <a:pt x="81" y="21"/>
                  </a:lnTo>
                  <a:lnTo>
                    <a:pt x="74" y="25"/>
                  </a:lnTo>
                  <a:lnTo>
                    <a:pt x="71" y="28"/>
                  </a:lnTo>
                  <a:lnTo>
                    <a:pt x="67" y="28"/>
                  </a:lnTo>
                  <a:lnTo>
                    <a:pt x="64" y="28"/>
                  </a:lnTo>
                  <a:lnTo>
                    <a:pt x="60" y="25"/>
                  </a:lnTo>
                  <a:lnTo>
                    <a:pt x="53" y="21"/>
                  </a:lnTo>
                  <a:lnTo>
                    <a:pt x="46" y="18"/>
                  </a:lnTo>
                  <a:lnTo>
                    <a:pt x="42" y="14"/>
                  </a:lnTo>
                  <a:lnTo>
                    <a:pt x="39" y="7"/>
                  </a:lnTo>
                  <a:lnTo>
                    <a:pt x="39" y="7"/>
                  </a:lnTo>
                  <a:lnTo>
                    <a:pt x="35" y="4"/>
                  </a:lnTo>
                  <a:lnTo>
                    <a:pt x="32" y="0"/>
                  </a:lnTo>
                  <a:lnTo>
                    <a:pt x="28" y="0"/>
                  </a:lnTo>
                  <a:lnTo>
                    <a:pt x="25" y="4"/>
                  </a:lnTo>
                  <a:lnTo>
                    <a:pt x="25" y="14"/>
                  </a:lnTo>
                  <a:lnTo>
                    <a:pt x="21" y="21"/>
                  </a:lnTo>
                  <a:lnTo>
                    <a:pt x="21" y="28"/>
                  </a:lnTo>
                  <a:lnTo>
                    <a:pt x="18" y="32"/>
                  </a:lnTo>
                  <a:lnTo>
                    <a:pt x="14" y="39"/>
                  </a:lnTo>
                  <a:lnTo>
                    <a:pt x="11" y="46"/>
                  </a:lnTo>
                  <a:lnTo>
                    <a:pt x="7" y="49"/>
                  </a:lnTo>
                  <a:lnTo>
                    <a:pt x="4" y="5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2" name="Freeform 308"/>
            <p:cNvSpPr>
              <a:spLocks/>
            </p:cNvSpPr>
            <p:nvPr userDrawn="1"/>
          </p:nvSpPr>
          <p:spPr bwMode="gray">
            <a:xfrm>
              <a:off x="661" y="1644"/>
              <a:ext cx="15" cy="12"/>
            </a:xfrm>
            <a:custGeom>
              <a:avLst/>
              <a:gdLst>
                <a:gd name="T0" fmla="*/ 14 w 14"/>
                <a:gd name="T1" fmla="*/ 7 h 11"/>
                <a:gd name="T2" fmla="*/ 10 w 14"/>
                <a:gd name="T3" fmla="*/ 4 h 11"/>
                <a:gd name="T4" fmla="*/ 10 w 14"/>
                <a:gd name="T5" fmla="*/ 4 h 11"/>
                <a:gd name="T6" fmla="*/ 7 w 14"/>
                <a:gd name="T7" fmla="*/ 0 h 11"/>
                <a:gd name="T8" fmla="*/ 3 w 14"/>
                <a:gd name="T9" fmla="*/ 4 h 11"/>
                <a:gd name="T10" fmla="*/ 3 w 14"/>
                <a:gd name="T11" fmla="*/ 4 h 11"/>
                <a:gd name="T12" fmla="*/ 3 w 14"/>
                <a:gd name="T13" fmla="*/ 4 h 11"/>
                <a:gd name="T14" fmla="*/ 0 w 14"/>
                <a:gd name="T15" fmla="*/ 7 h 11"/>
                <a:gd name="T16" fmla="*/ 3 w 14"/>
                <a:gd name="T17" fmla="*/ 11 h 11"/>
                <a:gd name="T18" fmla="*/ 3 w 14"/>
                <a:gd name="T19" fmla="*/ 11 h 11"/>
                <a:gd name="T20" fmla="*/ 7 w 14"/>
                <a:gd name="T21" fmla="*/ 11 h 11"/>
                <a:gd name="T22" fmla="*/ 10 w 14"/>
                <a:gd name="T23" fmla="*/ 11 h 11"/>
                <a:gd name="T24" fmla="*/ 14 w 14"/>
                <a:gd name="T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1">
                  <a:moveTo>
                    <a:pt x="14" y="7"/>
                  </a:moveTo>
                  <a:lnTo>
                    <a:pt x="10" y="4"/>
                  </a:lnTo>
                  <a:lnTo>
                    <a:pt x="10" y="4"/>
                  </a:lnTo>
                  <a:lnTo>
                    <a:pt x="7" y="0"/>
                  </a:lnTo>
                  <a:lnTo>
                    <a:pt x="3" y="4"/>
                  </a:lnTo>
                  <a:lnTo>
                    <a:pt x="3" y="4"/>
                  </a:lnTo>
                  <a:lnTo>
                    <a:pt x="3" y="4"/>
                  </a:lnTo>
                  <a:lnTo>
                    <a:pt x="0" y="7"/>
                  </a:lnTo>
                  <a:lnTo>
                    <a:pt x="3" y="11"/>
                  </a:lnTo>
                  <a:lnTo>
                    <a:pt x="3" y="11"/>
                  </a:lnTo>
                  <a:lnTo>
                    <a:pt x="7" y="11"/>
                  </a:lnTo>
                  <a:lnTo>
                    <a:pt x="10" y="11"/>
                  </a:lnTo>
                  <a:lnTo>
                    <a:pt x="14"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3" name="Freeform 309"/>
            <p:cNvSpPr>
              <a:spLocks/>
            </p:cNvSpPr>
            <p:nvPr userDrawn="1"/>
          </p:nvSpPr>
          <p:spPr bwMode="gray">
            <a:xfrm>
              <a:off x="799" y="1674"/>
              <a:ext cx="43" cy="27"/>
            </a:xfrm>
            <a:custGeom>
              <a:avLst/>
              <a:gdLst>
                <a:gd name="T0" fmla="*/ 38 w 42"/>
                <a:gd name="T1" fmla="*/ 0 h 25"/>
                <a:gd name="T2" fmla="*/ 38 w 42"/>
                <a:gd name="T3" fmla="*/ 0 h 25"/>
                <a:gd name="T4" fmla="*/ 35 w 42"/>
                <a:gd name="T5" fmla="*/ 0 h 25"/>
                <a:gd name="T6" fmla="*/ 31 w 42"/>
                <a:gd name="T7" fmla="*/ 4 h 25"/>
                <a:gd name="T8" fmla="*/ 28 w 42"/>
                <a:gd name="T9" fmla="*/ 4 h 25"/>
                <a:gd name="T10" fmla="*/ 21 w 42"/>
                <a:gd name="T11" fmla="*/ 4 h 25"/>
                <a:gd name="T12" fmla="*/ 14 w 42"/>
                <a:gd name="T13" fmla="*/ 4 h 25"/>
                <a:gd name="T14" fmla="*/ 10 w 42"/>
                <a:gd name="T15" fmla="*/ 4 h 25"/>
                <a:gd name="T16" fmla="*/ 7 w 42"/>
                <a:gd name="T17" fmla="*/ 4 h 25"/>
                <a:gd name="T18" fmla="*/ 0 w 42"/>
                <a:gd name="T19" fmla="*/ 4 h 25"/>
                <a:gd name="T20" fmla="*/ 0 w 42"/>
                <a:gd name="T21" fmla="*/ 4 h 25"/>
                <a:gd name="T22" fmla="*/ 0 w 42"/>
                <a:gd name="T23" fmla="*/ 7 h 25"/>
                <a:gd name="T24" fmla="*/ 0 w 42"/>
                <a:gd name="T25" fmla="*/ 11 h 25"/>
                <a:gd name="T26" fmla="*/ 21 w 42"/>
                <a:gd name="T27" fmla="*/ 14 h 25"/>
                <a:gd name="T28" fmla="*/ 21 w 42"/>
                <a:gd name="T29" fmla="*/ 18 h 25"/>
                <a:gd name="T30" fmla="*/ 24 w 42"/>
                <a:gd name="T31" fmla="*/ 18 h 25"/>
                <a:gd name="T32" fmla="*/ 24 w 42"/>
                <a:gd name="T33" fmla="*/ 22 h 25"/>
                <a:gd name="T34" fmla="*/ 28 w 42"/>
                <a:gd name="T35" fmla="*/ 25 h 25"/>
                <a:gd name="T36" fmla="*/ 31 w 42"/>
                <a:gd name="T37" fmla="*/ 22 h 25"/>
                <a:gd name="T38" fmla="*/ 38 w 42"/>
                <a:gd name="T39" fmla="*/ 22 h 25"/>
                <a:gd name="T40" fmla="*/ 38 w 42"/>
                <a:gd name="T41" fmla="*/ 18 h 25"/>
                <a:gd name="T42" fmla="*/ 38 w 42"/>
                <a:gd name="T43" fmla="*/ 14 h 25"/>
                <a:gd name="T44" fmla="*/ 38 w 42"/>
                <a:gd name="T45" fmla="*/ 11 h 25"/>
                <a:gd name="T46" fmla="*/ 38 w 42"/>
                <a:gd name="T47" fmla="*/ 11 h 25"/>
                <a:gd name="T48" fmla="*/ 42 w 42"/>
                <a:gd name="T49" fmla="*/ 4 h 25"/>
                <a:gd name="T50" fmla="*/ 42 w 42"/>
                <a:gd name="T51" fmla="*/ 4 h 25"/>
                <a:gd name="T52" fmla="*/ 42 w 42"/>
                <a:gd name="T53" fmla="*/ 0 h 25"/>
                <a:gd name="T54" fmla="*/ 42 w 42"/>
                <a:gd name="T55" fmla="*/ 0 h 25"/>
                <a:gd name="T56" fmla="*/ 38 w 42"/>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25">
                  <a:moveTo>
                    <a:pt x="38" y="0"/>
                  </a:moveTo>
                  <a:lnTo>
                    <a:pt x="38" y="0"/>
                  </a:lnTo>
                  <a:lnTo>
                    <a:pt x="35" y="0"/>
                  </a:lnTo>
                  <a:lnTo>
                    <a:pt x="31" y="4"/>
                  </a:lnTo>
                  <a:lnTo>
                    <a:pt x="28" y="4"/>
                  </a:lnTo>
                  <a:lnTo>
                    <a:pt x="21" y="4"/>
                  </a:lnTo>
                  <a:lnTo>
                    <a:pt x="14" y="4"/>
                  </a:lnTo>
                  <a:lnTo>
                    <a:pt x="10" y="4"/>
                  </a:lnTo>
                  <a:lnTo>
                    <a:pt x="7" y="4"/>
                  </a:lnTo>
                  <a:lnTo>
                    <a:pt x="0" y="4"/>
                  </a:lnTo>
                  <a:lnTo>
                    <a:pt x="0" y="4"/>
                  </a:lnTo>
                  <a:lnTo>
                    <a:pt x="0" y="7"/>
                  </a:lnTo>
                  <a:lnTo>
                    <a:pt x="0" y="11"/>
                  </a:lnTo>
                  <a:lnTo>
                    <a:pt x="21" y="14"/>
                  </a:lnTo>
                  <a:lnTo>
                    <a:pt x="21" y="18"/>
                  </a:lnTo>
                  <a:lnTo>
                    <a:pt x="24" y="18"/>
                  </a:lnTo>
                  <a:lnTo>
                    <a:pt x="24" y="22"/>
                  </a:lnTo>
                  <a:lnTo>
                    <a:pt x="28" y="25"/>
                  </a:lnTo>
                  <a:lnTo>
                    <a:pt x="31" y="22"/>
                  </a:lnTo>
                  <a:lnTo>
                    <a:pt x="38" y="22"/>
                  </a:lnTo>
                  <a:lnTo>
                    <a:pt x="38" y="18"/>
                  </a:lnTo>
                  <a:lnTo>
                    <a:pt x="38" y="14"/>
                  </a:lnTo>
                  <a:lnTo>
                    <a:pt x="38" y="11"/>
                  </a:lnTo>
                  <a:lnTo>
                    <a:pt x="38" y="11"/>
                  </a:lnTo>
                  <a:lnTo>
                    <a:pt x="42" y="4"/>
                  </a:lnTo>
                  <a:lnTo>
                    <a:pt x="42" y="4"/>
                  </a:lnTo>
                  <a:lnTo>
                    <a:pt x="42" y="0"/>
                  </a:lnTo>
                  <a:lnTo>
                    <a:pt x="42" y="0"/>
                  </a:lnTo>
                  <a:lnTo>
                    <a:pt x="38"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4" name="Freeform 310"/>
            <p:cNvSpPr>
              <a:spLocks/>
            </p:cNvSpPr>
            <p:nvPr userDrawn="1"/>
          </p:nvSpPr>
          <p:spPr bwMode="gray">
            <a:xfrm>
              <a:off x="745" y="1614"/>
              <a:ext cx="21" cy="45"/>
            </a:xfrm>
            <a:custGeom>
              <a:avLst/>
              <a:gdLst>
                <a:gd name="T0" fmla="*/ 0 w 21"/>
                <a:gd name="T1" fmla="*/ 42 h 42"/>
                <a:gd name="T2" fmla="*/ 0 w 21"/>
                <a:gd name="T3" fmla="*/ 42 h 42"/>
                <a:gd name="T4" fmla="*/ 7 w 21"/>
                <a:gd name="T5" fmla="*/ 42 h 42"/>
                <a:gd name="T6" fmla="*/ 14 w 21"/>
                <a:gd name="T7" fmla="*/ 42 h 42"/>
                <a:gd name="T8" fmla="*/ 14 w 21"/>
                <a:gd name="T9" fmla="*/ 39 h 42"/>
                <a:gd name="T10" fmla="*/ 14 w 21"/>
                <a:gd name="T11" fmla="*/ 39 h 42"/>
                <a:gd name="T12" fmla="*/ 17 w 21"/>
                <a:gd name="T13" fmla="*/ 35 h 42"/>
                <a:gd name="T14" fmla="*/ 21 w 21"/>
                <a:gd name="T15" fmla="*/ 35 h 42"/>
                <a:gd name="T16" fmla="*/ 21 w 21"/>
                <a:gd name="T17" fmla="*/ 21 h 42"/>
                <a:gd name="T18" fmla="*/ 17 w 21"/>
                <a:gd name="T19" fmla="*/ 21 h 42"/>
                <a:gd name="T20" fmla="*/ 21 w 21"/>
                <a:gd name="T21" fmla="*/ 18 h 42"/>
                <a:gd name="T22" fmla="*/ 21 w 21"/>
                <a:gd name="T23" fmla="*/ 18 h 42"/>
                <a:gd name="T24" fmla="*/ 21 w 21"/>
                <a:gd name="T25" fmla="*/ 14 h 42"/>
                <a:gd name="T26" fmla="*/ 21 w 21"/>
                <a:gd name="T27" fmla="*/ 11 h 42"/>
                <a:gd name="T28" fmla="*/ 17 w 21"/>
                <a:gd name="T29" fmla="*/ 4 h 42"/>
                <a:gd name="T30" fmla="*/ 14 w 21"/>
                <a:gd name="T31" fmla="*/ 0 h 42"/>
                <a:gd name="T32" fmla="*/ 14 w 21"/>
                <a:gd name="T33" fmla="*/ 4 h 42"/>
                <a:gd name="T34" fmla="*/ 10 w 21"/>
                <a:gd name="T35" fmla="*/ 4 h 42"/>
                <a:gd name="T36" fmla="*/ 7 w 21"/>
                <a:gd name="T37" fmla="*/ 7 h 42"/>
                <a:gd name="T38" fmla="*/ 3 w 21"/>
                <a:gd name="T39" fmla="*/ 7 h 42"/>
                <a:gd name="T40" fmla="*/ 3 w 21"/>
                <a:gd name="T41" fmla="*/ 7 h 42"/>
                <a:gd name="T42" fmla="*/ 0 w 21"/>
                <a:gd name="T43" fmla="*/ 4 h 42"/>
                <a:gd name="T44" fmla="*/ 0 w 21"/>
                <a:gd name="T45" fmla="*/ 7 h 42"/>
                <a:gd name="T46" fmla="*/ 0 w 21"/>
                <a:gd name="T47" fmla="*/ 11 h 42"/>
                <a:gd name="T48" fmla="*/ 0 w 21"/>
                <a:gd name="T49" fmla="*/ 14 h 42"/>
                <a:gd name="T50" fmla="*/ 0 w 21"/>
                <a:gd name="T51" fmla="*/ 21 h 42"/>
                <a:gd name="T52" fmla="*/ 0 w 21"/>
                <a:gd name="T5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42">
                  <a:moveTo>
                    <a:pt x="0" y="42"/>
                  </a:moveTo>
                  <a:lnTo>
                    <a:pt x="0" y="42"/>
                  </a:lnTo>
                  <a:lnTo>
                    <a:pt x="7" y="42"/>
                  </a:lnTo>
                  <a:lnTo>
                    <a:pt x="14" y="42"/>
                  </a:lnTo>
                  <a:lnTo>
                    <a:pt x="14" y="39"/>
                  </a:lnTo>
                  <a:lnTo>
                    <a:pt x="14" y="39"/>
                  </a:lnTo>
                  <a:lnTo>
                    <a:pt x="17" y="35"/>
                  </a:lnTo>
                  <a:lnTo>
                    <a:pt x="21" y="35"/>
                  </a:lnTo>
                  <a:lnTo>
                    <a:pt x="21" y="21"/>
                  </a:lnTo>
                  <a:lnTo>
                    <a:pt x="17" y="21"/>
                  </a:lnTo>
                  <a:lnTo>
                    <a:pt x="21" y="18"/>
                  </a:lnTo>
                  <a:lnTo>
                    <a:pt x="21" y="18"/>
                  </a:lnTo>
                  <a:lnTo>
                    <a:pt x="21" y="14"/>
                  </a:lnTo>
                  <a:lnTo>
                    <a:pt x="21" y="11"/>
                  </a:lnTo>
                  <a:lnTo>
                    <a:pt x="17" y="4"/>
                  </a:lnTo>
                  <a:lnTo>
                    <a:pt x="14" y="0"/>
                  </a:lnTo>
                  <a:lnTo>
                    <a:pt x="14" y="4"/>
                  </a:lnTo>
                  <a:lnTo>
                    <a:pt x="10" y="4"/>
                  </a:lnTo>
                  <a:lnTo>
                    <a:pt x="7" y="7"/>
                  </a:lnTo>
                  <a:lnTo>
                    <a:pt x="3" y="7"/>
                  </a:lnTo>
                  <a:lnTo>
                    <a:pt x="3" y="7"/>
                  </a:lnTo>
                  <a:lnTo>
                    <a:pt x="0" y="4"/>
                  </a:lnTo>
                  <a:lnTo>
                    <a:pt x="0" y="7"/>
                  </a:lnTo>
                  <a:lnTo>
                    <a:pt x="0" y="11"/>
                  </a:lnTo>
                  <a:lnTo>
                    <a:pt x="0" y="14"/>
                  </a:lnTo>
                  <a:lnTo>
                    <a:pt x="0" y="21"/>
                  </a:lnTo>
                  <a:lnTo>
                    <a:pt x="0" y="4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5" name="Freeform 311"/>
            <p:cNvSpPr>
              <a:spLocks/>
            </p:cNvSpPr>
            <p:nvPr userDrawn="1"/>
          </p:nvSpPr>
          <p:spPr bwMode="gray">
            <a:xfrm>
              <a:off x="748" y="1576"/>
              <a:ext cx="18" cy="35"/>
            </a:xfrm>
            <a:custGeom>
              <a:avLst/>
              <a:gdLst>
                <a:gd name="T0" fmla="*/ 7 w 18"/>
                <a:gd name="T1" fmla="*/ 24 h 32"/>
                <a:gd name="T2" fmla="*/ 14 w 18"/>
                <a:gd name="T3" fmla="*/ 32 h 32"/>
                <a:gd name="T4" fmla="*/ 14 w 18"/>
                <a:gd name="T5" fmla="*/ 28 h 32"/>
                <a:gd name="T6" fmla="*/ 14 w 18"/>
                <a:gd name="T7" fmla="*/ 24 h 32"/>
                <a:gd name="T8" fmla="*/ 18 w 18"/>
                <a:gd name="T9" fmla="*/ 21 h 32"/>
                <a:gd name="T10" fmla="*/ 18 w 18"/>
                <a:gd name="T11" fmla="*/ 21 h 32"/>
                <a:gd name="T12" fmla="*/ 18 w 18"/>
                <a:gd name="T13" fmla="*/ 17 h 32"/>
                <a:gd name="T14" fmla="*/ 18 w 18"/>
                <a:gd name="T15" fmla="*/ 14 h 32"/>
                <a:gd name="T16" fmla="*/ 18 w 18"/>
                <a:gd name="T17" fmla="*/ 10 h 32"/>
                <a:gd name="T18" fmla="*/ 14 w 18"/>
                <a:gd name="T19" fmla="*/ 7 h 32"/>
                <a:gd name="T20" fmla="*/ 11 w 18"/>
                <a:gd name="T21" fmla="*/ 0 h 32"/>
                <a:gd name="T22" fmla="*/ 7 w 18"/>
                <a:gd name="T23" fmla="*/ 3 h 32"/>
                <a:gd name="T24" fmla="*/ 7 w 18"/>
                <a:gd name="T25" fmla="*/ 3 h 32"/>
                <a:gd name="T26" fmla="*/ 4 w 18"/>
                <a:gd name="T27" fmla="*/ 3 h 32"/>
                <a:gd name="T28" fmla="*/ 4 w 18"/>
                <a:gd name="T29" fmla="*/ 7 h 32"/>
                <a:gd name="T30" fmla="*/ 0 w 18"/>
                <a:gd name="T31" fmla="*/ 10 h 32"/>
                <a:gd name="T32" fmla="*/ 0 w 18"/>
                <a:gd name="T33" fmla="*/ 10 h 32"/>
                <a:gd name="T34" fmla="*/ 4 w 18"/>
                <a:gd name="T35" fmla="*/ 17 h 32"/>
                <a:gd name="T36" fmla="*/ 4 w 18"/>
                <a:gd name="T37" fmla="*/ 21 h 32"/>
                <a:gd name="T38" fmla="*/ 7 w 18"/>
                <a:gd name="T39"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32">
                  <a:moveTo>
                    <a:pt x="7" y="24"/>
                  </a:moveTo>
                  <a:lnTo>
                    <a:pt x="14" y="32"/>
                  </a:lnTo>
                  <a:lnTo>
                    <a:pt x="14" y="28"/>
                  </a:lnTo>
                  <a:lnTo>
                    <a:pt x="14" y="24"/>
                  </a:lnTo>
                  <a:lnTo>
                    <a:pt x="18" y="21"/>
                  </a:lnTo>
                  <a:lnTo>
                    <a:pt x="18" y="21"/>
                  </a:lnTo>
                  <a:lnTo>
                    <a:pt x="18" y="17"/>
                  </a:lnTo>
                  <a:lnTo>
                    <a:pt x="18" y="14"/>
                  </a:lnTo>
                  <a:lnTo>
                    <a:pt x="18" y="10"/>
                  </a:lnTo>
                  <a:lnTo>
                    <a:pt x="14" y="7"/>
                  </a:lnTo>
                  <a:lnTo>
                    <a:pt x="11" y="0"/>
                  </a:lnTo>
                  <a:lnTo>
                    <a:pt x="7" y="3"/>
                  </a:lnTo>
                  <a:lnTo>
                    <a:pt x="7" y="3"/>
                  </a:lnTo>
                  <a:lnTo>
                    <a:pt x="4" y="3"/>
                  </a:lnTo>
                  <a:lnTo>
                    <a:pt x="4" y="7"/>
                  </a:lnTo>
                  <a:lnTo>
                    <a:pt x="0" y="10"/>
                  </a:lnTo>
                  <a:lnTo>
                    <a:pt x="0" y="10"/>
                  </a:lnTo>
                  <a:lnTo>
                    <a:pt x="4" y="17"/>
                  </a:lnTo>
                  <a:lnTo>
                    <a:pt x="4" y="21"/>
                  </a:lnTo>
                  <a:lnTo>
                    <a:pt x="7" y="2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6" name="Freeform 312"/>
            <p:cNvSpPr>
              <a:spLocks noEditPoints="1"/>
            </p:cNvSpPr>
            <p:nvPr userDrawn="1"/>
          </p:nvSpPr>
          <p:spPr bwMode="gray">
            <a:xfrm>
              <a:off x="480" y="1295"/>
              <a:ext cx="79" cy="99"/>
            </a:xfrm>
            <a:custGeom>
              <a:avLst/>
              <a:gdLst>
                <a:gd name="T0" fmla="*/ 14 w 77"/>
                <a:gd name="T1" fmla="*/ 60 h 92"/>
                <a:gd name="T2" fmla="*/ 14 w 77"/>
                <a:gd name="T3" fmla="*/ 71 h 92"/>
                <a:gd name="T4" fmla="*/ 14 w 77"/>
                <a:gd name="T5" fmla="*/ 78 h 92"/>
                <a:gd name="T6" fmla="*/ 14 w 77"/>
                <a:gd name="T7" fmla="*/ 85 h 92"/>
                <a:gd name="T8" fmla="*/ 14 w 77"/>
                <a:gd name="T9" fmla="*/ 88 h 92"/>
                <a:gd name="T10" fmla="*/ 28 w 77"/>
                <a:gd name="T11" fmla="*/ 92 h 92"/>
                <a:gd name="T12" fmla="*/ 35 w 77"/>
                <a:gd name="T13" fmla="*/ 88 h 92"/>
                <a:gd name="T14" fmla="*/ 53 w 77"/>
                <a:gd name="T15" fmla="*/ 81 h 92"/>
                <a:gd name="T16" fmla="*/ 67 w 77"/>
                <a:gd name="T17" fmla="*/ 74 h 92"/>
                <a:gd name="T18" fmla="*/ 74 w 77"/>
                <a:gd name="T19" fmla="*/ 60 h 92"/>
                <a:gd name="T20" fmla="*/ 70 w 77"/>
                <a:gd name="T21" fmla="*/ 53 h 92"/>
                <a:gd name="T22" fmla="*/ 67 w 77"/>
                <a:gd name="T23" fmla="*/ 42 h 92"/>
                <a:gd name="T24" fmla="*/ 63 w 77"/>
                <a:gd name="T25" fmla="*/ 35 h 92"/>
                <a:gd name="T26" fmla="*/ 60 w 77"/>
                <a:gd name="T27" fmla="*/ 35 h 92"/>
                <a:gd name="T28" fmla="*/ 67 w 77"/>
                <a:gd name="T29" fmla="*/ 35 h 92"/>
                <a:gd name="T30" fmla="*/ 74 w 77"/>
                <a:gd name="T31" fmla="*/ 32 h 92"/>
                <a:gd name="T32" fmla="*/ 77 w 77"/>
                <a:gd name="T33" fmla="*/ 25 h 92"/>
                <a:gd name="T34" fmla="*/ 77 w 77"/>
                <a:gd name="T35" fmla="*/ 14 h 92"/>
                <a:gd name="T36" fmla="*/ 74 w 77"/>
                <a:gd name="T37" fmla="*/ 7 h 92"/>
                <a:gd name="T38" fmla="*/ 67 w 77"/>
                <a:gd name="T39" fmla="*/ 4 h 92"/>
                <a:gd name="T40" fmla="*/ 56 w 77"/>
                <a:gd name="T41" fmla="*/ 4 h 92"/>
                <a:gd name="T42" fmla="*/ 53 w 77"/>
                <a:gd name="T43" fmla="*/ 4 h 92"/>
                <a:gd name="T44" fmla="*/ 31 w 77"/>
                <a:gd name="T45" fmla="*/ 11 h 92"/>
                <a:gd name="T46" fmla="*/ 31 w 77"/>
                <a:gd name="T47" fmla="*/ 18 h 92"/>
                <a:gd name="T48" fmla="*/ 28 w 77"/>
                <a:gd name="T49" fmla="*/ 25 h 92"/>
                <a:gd name="T50" fmla="*/ 21 w 77"/>
                <a:gd name="T51" fmla="*/ 32 h 92"/>
                <a:gd name="T52" fmla="*/ 0 w 77"/>
                <a:gd name="T53" fmla="*/ 28 h 92"/>
                <a:gd name="T54" fmla="*/ 0 w 77"/>
                <a:gd name="T55" fmla="*/ 32 h 92"/>
                <a:gd name="T56" fmla="*/ 0 w 77"/>
                <a:gd name="T57" fmla="*/ 39 h 92"/>
                <a:gd name="T58" fmla="*/ 7 w 77"/>
                <a:gd name="T59" fmla="*/ 39 h 92"/>
                <a:gd name="T60" fmla="*/ 14 w 77"/>
                <a:gd name="T61" fmla="*/ 49 h 92"/>
                <a:gd name="T62" fmla="*/ 56 w 77"/>
                <a:gd name="T63" fmla="*/ 32 h 92"/>
                <a:gd name="T64" fmla="*/ 56 w 77"/>
                <a:gd name="T65" fmla="*/ 32 h 92"/>
                <a:gd name="T66" fmla="*/ 56 w 77"/>
                <a:gd name="T67" fmla="*/ 32 h 92"/>
                <a:gd name="T68" fmla="*/ 60 w 77"/>
                <a:gd name="T69" fmla="*/ 32 h 92"/>
                <a:gd name="T70" fmla="*/ 60 w 77"/>
                <a:gd name="T71" fmla="*/ 3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2">
                  <a:moveTo>
                    <a:pt x="14" y="60"/>
                  </a:moveTo>
                  <a:lnTo>
                    <a:pt x="14" y="60"/>
                  </a:lnTo>
                  <a:lnTo>
                    <a:pt x="14" y="67"/>
                  </a:lnTo>
                  <a:lnTo>
                    <a:pt x="14" y="71"/>
                  </a:lnTo>
                  <a:lnTo>
                    <a:pt x="14" y="78"/>
                  </a:lnTo>
                  <a:lnTo>
                    <a:pt x="14" y="78"/>
                  </a:lnTo>
                  <a:lnTo>
                    <a:pt x="14" y="81"/>
                  </a:lnTo>
                  <a:lnTo>
                    <a:pt x="14" y="85"/>
                  </a:lnTo>
                  <a:lnTo>
                    <a:pt x="14" y="85"/>
                  </a:lnTo>
                  <a:lnTo>
                    <a:pt x="14" y="88"/>
                  </a:lnTo>
                  <a:lnTo>
                    <a:pt x="17" y="92"/>
                  </a:lnTo>
                  <a:lnTo>
                    <a:pt x="28" y="92"/>
                  </a:lnTo>
                  <a:lnTo>
                    <a:pt x="28" y="92"/>
                  </a:lnTo>
                  <a:lnTo>
                    <a:pt x="35" y="88"/>
                  </a:lnTo>
                  <a:lnTo>
                    <a:pt x="42" y="85"/>
                  </a:lnTo>
                  <a:lnTo>
                    <a:pt x="53" y="81"/>
                  </a:lnTo>
                  <a:lnTo>
                    <a:pt x="60" y="78"/>
                  </a:lnTo>
                  <a:lnTo>
                    <a:pt x="67" y="74"/>
                  </a:lnTo>
                  <a:lnTo>
                    <a:pt x="70" y="67"/>
                  </a:lnTo>
                  <a:lnTo>
                    <a:pt x="74" y="60"/>
                  </a:lnTo>
                  <a:lnTo>
                    <a:pt x="74" y="56"/>
                  </a:lnTo>
                  <a:lnTo>
                    <a:pt x="70" y="53"/>
                  </a:lnTo>
                  <a:lnTo>
                    <a:pt x="70" y="46"/>
                  </a:lnTo>
                  <a:lnTo>
                    <a:pt x="67" y="42"/>
                  </a:lnTo>
                  <a:lnTo>
                    <a:pt x="67" y="35"/>
                  </a:lnTo>
                  <a:lnTo>
                    <a:pt x="63" y="35"/>
                  </a:lnTo>
                  <a:lnTo>
                    <a:pt x="63" y="35"/>
                  </a:lnTo>
                  <a:lnTo>
                    <a:pt x="60" y="35"/>
                  </a:lnTo>
                  <a:lnTo>
                    <a:pt x="67" y="35"/>
                  </a:lnTo>
                  <a:lnTo>
                    <a:pt x="67" y="35"/>
                  </a:lnTo>
                  <a:lnTo>
                    <a:pt x="70" y="35"/>
                  </a:lnTo>
                  <a:lnTo>
                    <a:pt x="74" y="32"/>
                  </a:lnTo>
                  <a:lnTo>
                    <a:pt x="74" y="32"/>
                  </a:lnTo>
                  <a:lnTo>
                    <a:pt x="77" y="25"/>
                  </a:lnTo>
                  <a:lnTo>
                    <a:pt x="77" y="18"/>
                  </a:lnTo>
                  <a:lnTo>
                    <a:pt x="77" y="14"/>
                  </a:lnTo>
                  <a:lnTo>
                    <a:pt x="74" y="11"/>
                  </a:lnTo>
                  <a:lnTo>
                    <a:pt x="74" y="7"/>
                  </a:lnTo>
                  <a:lnTo>
                    <a:pt x="70" y="4"/>
                  </a:lnTo>
                  <a:lnTo>
                    <a:pt x="67" y="4"/>
                  </a:lnTo>
                  <a:lnTo>
                    <a:pt x="60" y="4"/>
                  </a:lnTo>
                  <a:lnTo>
                    <a:pt x="56" y="4"/>
                  </a:lnTo>
                  <a:lnTo>
                    <a:pt x="56" y="4"/>
                  </a:lnTo>
                  <a:lnTo>
                    <a:pt x="53" y="4"/>
                  </a:lnTo>
                  <a:lnTo>
                    <a:pt x="38" y="0"/>
                  </a:lnTo>
                  <a:lnTo>
                    <a:pt x="31" y="11"/>
                  </a:lnTo>
                  <a:lnTo>
                    <a:pt x="31" y="18"/>
                  </a:lnTo>
                  <a:lnTo>
                    <a:pt x="31" y="18"/>
                  </a:lnTo>
                  <a:lnTo>
                    <a:pt x="31" y="21"/>
                  </a:lnTo>
                  <a:lnTo>
                    <a:pt x="28" y="25"/>
                  </a:lnTo>
                  <a:lnTo>
                    <a:pt x="24" y="28"/>
                  </a:lnTo>
                  <a:lnTo>
                    <a:pt x="21" y="32"/>
                  </a:lnTo>
                  <a:lnTo>
                    <a:pt x="7" y="25"/>
                  </a:lnTo>
                  <a:lnTo>
                    <a:pt x="0" y="28"/>
                  </a:lnTo>
                  <a:lnTo>
                    <a:pt x="0" y="28"/>
                  </a:lnTo>
                  <a:lnTo>
                    <a:pt x="0" y="32"/>
                  </a:lnTo>
                  <a:lnTo>
                    <a:pt x="0" y="35"/>
                  </a:lnTo>
                  <a:lnTo>
                    <a:pt x="0" y="39"/>
                  </a:lnTo>
                  <a:lnTo>
                    <a:pt x="3" y="39"/>
                  </a:lnTo>
                  <a:lnTo>
                    <a:pt x="7" y="39"/>
                  </a:lnTo>
                  <a:lnTo>
                    <a:pt x="10" y="42"/>
                  </a:lnTo>
                  <a:lnTo>
                    <a:pt x="14" y="49"/>
                  </a:lnTo>
                  <a:lnTo>
                    <a:pt x="14" y="60"/>
                  </a:lnTo>
                  <a:close/>
                  <a:moveTo>
                    <a:pt x="56" y="32"/>
                  </a:moveTo>
                  <a:lnTo>
                    <a:pt x="56" y="32"/>
                  </a:lnTo>
                  <a:lnTo>
                    <a:pt x="56" y="32"/>
                  </a:lnTo>
                  <a:lnTo>
                    <a:pt x="56" y="32"/>
                  </a:lnTo>
                  <a:lnTo>
                    <a:pt x="56" y="32"/>
                  </a:lnTo>
                  <a:close/>
                  <a:moveTo>
                    <a:pt x="60" y="32"/>
                  </a:moveTo>
                  <a:lnTo>
                    <a:pt x="60" y="32"/>
                  </a:lnTo>
                  <a:lnTo>
                    <a:pt x="60" y="32"/>
                  </a:lnTo>
                  <a:lnTo>
                    <a:pt x="60" y="32"/>
                  </a:lnTo>
                  <a:lnTo>
                    <a:pt x="60" y="3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7" name="Freeform 313"/>
            <p:cNvSpPr>
              <a:spLocks/>
            </p:cNvSpPr>
            <p:nvPr userDrawn="1"/>
          </p:nvSpPr>
          <p:spPr bwMode="gray">
            <a:xfrm>
              <a:off x="545" y="1204"/>
              <a:ext cx="116" cy="228"/>
            </a:xfrm>
            <a:custGeom>
              <a:avLst/>
              <a:gdLst>
                <a:gd name="T0" fmla="*/ 14 w 113"/>
                <a:gd name="T1" fmla="*/ 59 h 211"/>
                <a:gd name="T2" fmla="*/ 11 w 113"/>
                <a:gd name="T3" fmla="*/ 66 h 211"/>
                <a:gd name="T4" fmla="*/ 14 w 113"/>
                <a:gd name="T5" fmla="*/ 74 h 211"/>
                <a:gd name="T6" fmla="*/ 25 w 113"/>
                <a:gd name="T7" fmla="*/ 81 h 211"/>
                <a:gd name="T8" fmla="*/ 25 w 113"/>
                <a:gd name="T9" fmla="*/ 88 h 211"/>
                <a:gd name="T10" fmla="*/ 21 w 113"/>
                <a:gd name="T11" fmla="*/ 95 h 211"/>
                <a:gd name="T12" fmla="*/ 18 w 113"/>
                <a:gd name="T13" fmla="*/ 102 h 211"/>
                <a:gd name="T14" fmla="*/ 35 w 113"/>
                <a:gd name="T15" fmla="*/ 98 h 211"/>
                <a:gd name="T16" fmla="*/ 35 w 113"/>
                <a:gd name="T17" fmla="*/ 109 h 211"/>
                <a:gd name="T18" fmla="*/ 42 w 113"/>
                <a:gd name="T19" fmla="*/ 119 h 211"/>
                <a:gd name="T20" fmla="*/ 21 w 113"/>
                <a:gd name="T21" fmla="*/ 133 h 211"/>
                <a:gd name="T22" fmla="*/ 28 w 113"/>
                <a:gd name="T23" fmla="*/ 148 h 211"/>
                <a:gd name="T24" fmla="*/ 21 w 113"/>
                <a:gd name="T25" fmla="*/ 162 h 211"/>
                <a:gd name="T26" fmla="*/ 18 w 113"/>
                <a:gd name="T27" fmla="*/ 169 h 211"/>
                <a:gd name="T28" fmla="*/ 39 w 113"/>
                <a:gd name="T29" fmla="*/ 172 h 211"/>
                <a:gd name="T30" fmla="*/ 53 w 113"/>
                <a:gd name="T31" fmla="*/ 169 h 211"/>
                <a:gd name="T32" fmla="*/ 53 w 113"/>
                <a:gd name="T33" fmla="*/ 172 h 211"/>
                <a:gd name="T34" fmla="*/ 21 w 113"/>
                <a:gd name="T35" fmla="*/ 186 h 211"/>
                <a:gd name="T36" fmla="*/ 11 w 113"/>
                <a:gd name="T37" fmla="*/ 211 h 211"/>
                <a:gd name="T38" fmla="*/ 39 w 113"/>
                <a:gd name="T39" fmla="*/ 200 h 211"/>
                <a:gd name="T40" fmla="*/ 88 w 113"/>
                <a:gd name="T41" fmla="*/ 190 h 211"/>
                <a:gd name="T42" fmla="*/ 102 w 113"/>
                <a:gd name="T43" fmla="*/ 176 h 211"/>
                <a:gd name="T44" fmla="*/ 106 w 113"/>
                <a:gd name="T45" fmla="*/ 169 h 211"/>
                <a:gd name="T46" fmla="*/ 106 w 113"/>
                <a:gd name="T47" fmla="*/ 158 h 211"/>
                <a:gd name="T48" fmla="*/ 102 w 113"/>
                <a:gd name="T49" fmla="*/ 155 h 211"/>
                <a:gd name="T50" fmla="*/ 95 w 113"/>
                <a:gd name="T51" fmla="*/ 144 h 211"/>
                <a:gd name="T52" fmla="*/ 92 w 113"/>
                <a:gd name="T53" fmla="*/ 140 h 211"/>
                <a:gd name="T54" fmla="*/ 88 w 113"/>
                <a:gd name="T55" fmla="*/ 126 h 211"/>
                <a:gd name="T56" fmla="*/ 78 w 113"/>
                <a:gd name="T57" fmla="*/ 112 h 211"/>
                <a:gd name="T58" fmla="*/ 71 w 113"/>
                <a:gd name="T59" fmla="*/ 102 h 211"/>
                <a:gd name="T60" fmla="*/ 67 w 113"/>
                <a:gd name="T61" fmla="*/ 88 h 211"/>
                <a:gd name="T62" fmla="*/ 60 w 113"/>
                <a:gd name="T63" fmla="*/ 74 h 211"/>
                <a:gd name="T64" fmla="*/ 49 w 113"/>
                <a:gd name="T65" fmla="*/ 66 h 211"/>
                <a:gd name="T66" fmla="*/ 56 w 113"/>
                <a:gd name="T67" fmla="*/ 45 h 211"/>
                <a:gd name="T68" fmla="*/ 56 w 113"/>
                <a:gd name="T69" fmla="*/ 38 h 211"/>
                <a:gd name="T70" fmla="*/ 49 w 113"/>
                <a:gd name="T71" fmla="*/ 35 h 211"/>
                <a:gd name="T72" fmla="*/ 46 w 113"/>
                <a:gd name="T73" fmla="*/ 31 h 211"/>
                <a:gd name="T74" fmla="*/ 35 w 113"/>
                <a:gd name="T75" fmla="*/ 28 h 211"/>
                <a:gd name="T76" fmla="*/ 35 w 113"/>
                <a:gd name="T77" fmla="*/ 21 h 211"/>
                <a:gd name="T78" fmla="*/ 39 w 113"/>
                <a:gd name="T79" fmla="*/ 14 h 211"/>
                <a:gd name="T80" fmla="*/ 42 w 113"/>
                <a:gd name="T81" fmla="*/ 7 h 211"/>
                <a:gd name="T82" fmla="*/ 42 w 113"/>
                <a:gd name="T83" fmla="*/ 3 h 211"/>
                <a:gd name="T84" fmla="*/ 35 w 113"/>
                <a:gd name="T85" fmla="*/ 0 h 211"/>
                <a:gd name="T86" fmla="*/ 25 w 113"/>
                <a:gd name="T87" fmla="*/ 3 h 211"/>
                <a:gd name="T88" fmla="*/ 14 w 113"/>
                <a:gd name="T89" fmla="*/ 17 h 211"/>
                <a:gd name="T90" fmla="*/ 18 w 113"/>
                <a:gd name="T91" fmla="*/ 28 h 211"/>
                <a:gd name="T92" fmla="*/ 14 w 113"/>
                <a:gd name="T93" fmla="*/ 35 h 211"/>
                <a:gd name="T94" fmla="*/ 7 w 113"/>
                <a:gd name="T95" fmla="*/ 42 h 211"/>
                <a:gd name="T96" fmla="*/ 4 w 113"/>
                <a:gd name="T97" fmla="*/ 52 h 211"/>
                <a:gd name="T98" fmla="*/ 14 w 113"/>
                <a:gd name="T99" fmla="*/ 5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3" h="211">
                  <a:moveTo>
                    <a:pt x="14" y="59"/>
                  </a:moveTo>
                  <a:lnTo>
                    <a:pt x="14" y="59"/>
                  </a:lnTo>
                  <a:lnTo>
                    <a:pt x="11" y="63"/>
                  </a:lnTo>
                  <a:lnTo>
                    <a:pt x="11" y="66"/>
                  </a:lnTo>
                  <a:lnTo>
                    <a:pt x="11" y="70"/>
                  </a:lnTo>
                  <a:lnTo>
                    <a:pt x="14" y="74"/>
                  </a:lnTo>
                  <a:lnTo>
                    <a:pt x="18" y="74"/>
                  </a:lnTo>
                  <a:lnTo>
                    <a:pt x="25" y="81"/>
                  </a:lnTo>
                  <a:lnTo>
                    <a:pt x="25" y="84"/>
                  </a:lnTo>
                  <a:lnTo>
                    <a:pt x="25" y="88"/>
                  </a:lnTo>
                  <a:lnTo>
                    <a:pt x="21" y="91"/>
                  </a:lnTo>
                  <a:lnTo>
                    <a:pt x="21" y="95"/>
                  </a:lnTo>
                  <a:lnTo>
                    <a:pt x="18" y="98"/>
                  </a:lnTo>
                  <a:lnTo>
                    <a:pt x="18" y="102"/>
                  </a:lnTo>
                  <a:lnTo>
                    <a:pt x="21" y="105"/>
                  </a:lnTo>
                  <a:lnTo>
                    <a:pt x="35" y="98"/>
                  </a:lnTo>
                  <a:lnTo>
                    <a:pt x="46" y="98"/>
                  </a:lnTo>
                  <a:lnTo>
                    <a:pt x="35" y="109"/>
                  </a:lnTo>
                  <a:lnTo>
                    <a:pt x="35" y="119"/>
                  </a:lnTo>
                  <a:lnTo>
                    <a:pt x="42" y="119"/>
                  </a:lnTo>
                  <a:lnTo>
                    <a:pt x="42" y="133"/>
                  </a:lnTo>
                  <a:lnTo>
                    <a:pt x="21" y="133"/>
                  </a:lnTo>
                  <a:lnTo>
                    <a:pt x="21" y="148"/>
                  </a:lnTo>
                  <a:lnTo>
                    <a:pt x="28" y="148"/>
                  </a:lnTo>
                  <a:lnTo>
                    <a:pt x="21" y="162"/>
                  </a:lnTo>
                  <a:lnTo>
                    <a:pt x="21" y="162"/>
                  </a:lnTo>
                  <a:lnTo>
                    <a:pt x="18" y="165"/>
                  </a:lnTo>
                  <a:lnTo>
                    <a:pt x="18" y="169"/>
                  </a:lnTo>
                  <a:lnTo>
                    <a:pt x="21" y="169"/>
                  </a:lnTo>
                  <a:lnTo>
                    <a:pt x="39" y="172"/>
                  </a:lnTo>
                  <a:lnTo>
                    <a:pt x="49" y="169"/>
                  </a:lnTo>
                  <a:lnTo>
                    <a:pt x="53" y="169"/>
                  </a:lnTo>
                  <a:lnTo>
                    <a:pt x="53" y="169"/>
                  </a:lnTo>
                  <a:lnTo>
                    <a:pt x="53" y="172"/>
                  </a:lnTo>
                  <a:lnTo>
                    <a:pt x="46" y="176"/>
                  </a:lnTo>
                  <a:lnTo>
                    <a:pt x="21" y="186"/>
                  </a:lnTo>
                  <a:lnTo>
                    <a:pt x="0" y="207"/>
                  </a:lnTo>
                  <a:lnTo>
                    <a:pt x="11" y="211"/>
                  </a:lnTo>
                  <a:lnTo>
                    <a:pt x="28" y="200"/>
                  </a:lnTo>
                  <a:lnTo>
                    <a:pt x="39" y="200"/>
                  </a:lnTo>
                  <a:lnTo>
                    <a:pt x="60" y="200"/>
                  </a:lnTo>
                  <a:lnTo>
                    <a:pt x="88" y="190"/>
                  </a:lnTo>
                  <a:lnTo>
                    <a:pt x="113" y="183"/>
                  </a:lnTo>
                  <a:lnTo>
                    <a:pt x="102" y="176"/>
                  </a:lnTo>
                  <a:lnTo>
                    <a:pt x="102" y="172"/>
                  </a:lnTo>
                  <a:lnTo>
                    <a:pt x="106" y="169"/>
                  </a:lnTo>
                  <a:lnTo>
                    <a:pt x="106" y="165"/>
                  </a:lnTo>
                  <a:lnTo>
                    <a:pt x="106" y="158"/>
                  </a:lnTo>
                  <a:lnTo>
                    <a:pt x="106" y="158"/>
                  </a:lnTo>
                  <a:lnTo>
                    <a:pt x="102" y="155"/>
                  </a:lnTo>
                  <a:lnTo>
                    <a:pt x="99" y="148"/>
                  </a:lnTo>
                  <a:lnTo>
                    <a:pt x="95" y="144"/>
                  </a:lnTo>
                  <a:lnTo>
                    <a:pt x="92" y="144"/>
                  </a:lnTo>
                  <a:lnTo>
                    <a:pt x="92" y="140"/>
                  </a:lnTo>
                  <a:lnTo>
                    <a:pt x="88" y="137"/>
                  </a:lnTo>
                  <a:lnTo>
                    <a:pt x="88" y="126"/>
                  </a:lnTo>
                  <a:lnTo>
                    <a:pt x="85" y="119"/>
                  </a:lnTo>
                  <a:lnTo>
                    <a:pt x="78" y="112"/>
                  </a:lnTo>
                  <a:lnTo>
                    <a:pt x="71" y="105"/>
                  </a:lnTo>
                  <a:lnTo>
                    <a:pt x="71" y="102"/>
                  </a:lnTo>
                  <a:lnTo>
                    <a:pt x="67" y="95"/>
                  </a:lnTo>
                  <a:lnTo>
                    <a:pt x="67" y="88"/>
                  </a:lnTo>
                  <a:lnTo>
                    <a:pt x="63" y="81"/>
                  </a:lnTo>
                  <a:lnTo>
                    <a:pt x="60" y="74"/>
                  </a:lnTo>
                  <a:lnTo>
                    <a:pt x="60" y="70"/>
                  </a:lnTo>
                  <a:lnTo>
                    <a:pt x="49" y="66"/>
                  </a:lnTo>
                  <a:lnTo>
                    <a:pt x="60" y="45"/>
                  </a:lnTo>
                  <a:lnTo>
                    <a:pt x="56" y="45"/>
                  </a:lnTo>
                  <a:lnTo>
                    <a:pt x="56" y="42"/>
                  </a:lnTo>
                  <a:lnTo>
                    <a:pt x="56" y="38"/>
                  </a:lnTo>
                  <a:lnTo>
                    <a:pt x="53" y="35"/>
                  </a:lnTo>
                  <a:lnTo>
                    <a:pt x="49" y="35"/>
                  </a:lnTo>
                  <a:lnTo>
                    <a:pt x="46" y="35"/>
                  </a:lnTo>
                  <a:lnTo>
                    <a:pt x="46" y="31"/>
                  </a:lnTo>
                  <a:lnTo>
                    <a:pt x="35" y="31"/>
                  </a:lnTo>
                  <a:lnTo>
                    <a:pt x="35" y="28"/>
                  </a:lnTo>
                  <a:lnTo>
                    <a:pt x="35" y="24"/>
                  </a:lnTo>
                  <a:lnTo>
                    <a:pt x="35" y="21"/>
                  </a:lnTo>
                  <a:lnTo>
                    <a:pt x="35" y="17"/>
                  </a:lnTo>
                  <a:lnTo>
                    <a:pt x="39" y="14"/>
                  </a:lnTo>
                  <a:lnTo>
                    <a:pt x="42" y="10"/>
                  </a:lnTo>
                  <a:lnTo>
                    <a:pt x="42" y="7"/>
                  </a:lnTo>
                  <a:lnTo>
                    <a:pt x="42" y="3"/>
                  </a:lnTo>
                  <a:lnTo>
                    <a:pt x="42" y="3"/>
                  </a:lnTo>
                  <a:lnTo>
                    <a:pt x="39" y="3"/>
                  </a:lnTo>
                  <a:lnTo>
                    <a:pt x="35" y="0"/>
                  </a:lnTo>
                  <a:lnTo>
                    <a:pt x="28" y="0"/>
                  </a:lnTo>
                  <a:lnTo>
                    <a:pt x="25" y="3"/>
                  </a:lnTo>
                  <a:lnTo>
                    <a:pt x="14" y="17"/>
                  </a:lnTo>
                  <a:lnTo>
                    <a:pt x="14" y="17"/>
                  </a:lnTo>
                  <a:lnTo>
                    <a:pt x="18" y="21"/>
                  </a:lnTo>
                  <a:lnTo>
                    <a:pt x="18" y="28"/>
                  </a:lnTo>
                  <a:lnTo>
                    <a:pt x="14" y="35"/>
                  </a:lnTo>
                  <a:lnTo>
                    <a:pt x="14" y="35"/>
                  </a:lnTo>
                  <a:lnTo>
                    <a:pt x="11" y="38"/>
                  </a:lnTo>
                  <a:lnTo>
                    <a:pt x="7" y="42"/>
                  </a:lnTo>
                  <a:lnTo>
                    <a:pt x="4" y="49"/>
                  </a:lnTo>
                  <a:lnTo>
                    <a:pt x="4" y="52"/>
                  </a:lnTo>
                  <a:lnTo>
                    <a:pt x="7" y="59"/>
                  </a:lnTo>
                  <a:lnTo>
                    <a:pt x="14" y="5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8" name="Freeform 314"/>
            <p:cNvSpPr>
              <a:spLocks/>
            </p:cNvSpPr>
            <p:nvPr userDrawn="1"/>
          </p:nvSpPr>
          <p:spPr bwMode="gray">
            <a:xfrm>
              <a:off x="1059" y="1769"/>
              <a:ext cx="52" cy="92"/>
            </a:xfrm>
            <a:custGeom>
              <a:avLst/>
              <a:gdLst>
                <a:gd name="T0" fmla="*/ 50 w 50"/>
                <a:gd name="T1" fmla="*/ 36 h 85"/>
                <a:gd name="T2" fmla="*/ 50 w 50"/>
                <a:gd name="T3" fmla="*/ 36 h 85"/>
                <a:gd name="T4" fmla="*/ 50 w 50"/>
                <a:gd name="T5" fmla="*/ 29 h 85"/>
                <a:gd name="T6" fmla="*/ 50 w 50"/>
                <a:gd name="T7" fmla="*/ 18 h 85"/>
                <a:gd name="T8" fmla="*/ 50 w 50"/>
                <a:gd name="T9" fmla="*/ 11 h 85"/>
                <a:gd name="T10" fmla="*/ 50 w 50"/>
                <a:gd name="T11" fmla="*/ 0 h 85"/>
                <a:gd name="T12" fmla="*/ 43 w 50"/>
                <a:gd name="T13" fmla="*/ 4 h 85"/>
                <a:gd name="T14" fmla="*/ 43 w 50"/>
                <a:gd name="T15" fmla="*/ 4 h 85"/>
                <a:gd name="T16" fmla="*/ 43 w 50"/>
                <a:gd name="T17" fmla="*/ 11 h 85"/>
                <a:gd name="T18" fmla="*/ 43 w 50"/>
                <a:gd name="T19" fmla="*/ 15 h 85"/>
                <a:gd name="T20" fmla="*/ 39 w 50"/>
                <a:gd name="T21" fmla="*/ 18 h 85"/>
                <a:gd name="T22" fmla="*/ 39 w 50"/>
                <a:gd name="T23" fmla="*/ 18 h 85"/>
                <a:gd name="T24" fmla="*/ 39 w 50"/>
                <a:gd name="T25" fmla="*/ 22 h 85"/>
                <a:gd name="T26" fmla="*/ 36 w 50"/>
                <a:gd name="T27" fmla="*/ 25 h 85"/>
                <a:gd name="T28" fmla="*/ 25 w 50"/>
                <a:gd name="T29" fmla="*/ 32 h 85"/>
                <a:gd name="T30" fmla="*/ 25 w 50"/>
                <a:gd name="T31" fmla="*/ 32 h 85"/>
                <a:gd name="T32" fmla="*/ 18 w 50"/>
                <a:gd name="T33" fmla="*/ 36 h 85"/>
                <a:gd name="T34" fmla="*/ 11 w 50"/>
                <a:gd name="T35" fmla="*/ 36 h 85"/>
                <a:gd name="T36" fmla="*/ 7 w 50"/>
                <a:gd name="T37" fmla="*/ 36 h 85"/>
                <a:gd name="T38" fmla="*/ 0 w 50"/>
                <a:gd name="T39" fmla="*/ 36 h 85"/>
                <a:gd name="T40" fmla="*/ 0 w 50"/>
                <a:gd name="T41" fmla="*/ 43 h 85"/>
                <a:gd name="T42" fmla="*/ 4 w 50"/>
                <a:gd name="T43" fmla="*/ 46 h 85"/>
                <a:gd name="T44" fmla="*/ 4 w 50"/>
                <a:gd name="T45" fmla="*/ 50 h 85"/>
                <a:gd name="T46" fmla="*/ 7 w 50"/>
                <a:gd name="T47" fmla="*/ 57 h 85"/>
                <a:gd name="T48" fmla="*/ 11 w 50"/>
                <a:gd name="T49" fmla="*/ 60 h 85"/>
                <a:gd name="T50" fmla="*/ 11 w 50"/>
                <a:gd name="T51" fmla="*/ 64 h 85"/>
                <a:gd name="T52" fmla="*/ 18 w 50"/>
                <a:gd name="T53" fmla="*/ 71 h 85"/>
                <a:gd name="T54" fmla="*/ 18 w 50"/>
                <a:gd name="T55" fmla="*/ 74 h 85"/>
                <a:gd name="T56" fmla="*/ 25 w 50"/>
                <a:gd name="T57" fmla="*/ 78 h 85"/>
                <a:gd name="T58" fmla="*/ 29 w 50"/>
                <a:gd name="T59" fmla="*/ 82 h 85"/>
                <a:gd name="T60" fmla="*/ 32 w 50"/>
                <a:gd name="T61" fmla="*/ 85 h 85"/>
                <a:gd name="T62" fmla="*/ 36 w 50"/>
                <a:gd name="T63" fmla="*/ 85 h 85"/>
                <a:gd name="T64" fmla="*/ 36 w 50"/>
                <a:gd name="T65" fmla="*/ 85 h 85"/>
                <a:gd name="T66" fmla="*/ 39 w 50"/>
                <a:gd name="T67" fmla="*/ 85 h 85"/>
                <a:gd name="T68" fmla="*/ 39 w 50"/>
                <a:gd name="T69" fmla="*/ 85 h 85"/>
                <a:gd name="T70" fmla="*/ 43 w 50"/>
                <a:gd name="T71" fmla="*/ 82 h 85"/>
                <a:gd name="T72" fmla="*/ 43 w 50"/>
                <a:gd name="T73" fmla="*/ 67 h 85"/>
                <a:gd name="T74" fmla="*/ 43 w 50"/>
                <a:gd name="T75" fmla="*/ 67 h 85"/>
                <a:gd name="T76" fmla="*/ 43 w 50"/>
                <a:gd name="T77" fmla="*/ 64 h 85"/>
                <a:gd name="T78" fmla="*/ 39 w 50"/>
                <a:gd name="T79" fmla="*/ 57 h 85"/>
                <a:gd name="T80" fmla="*/ 36 w 50"/>
                <a:gd name="T81" fmla="*/ 50 h 85"/>
                <a:gd name="T82" fmla="*/ 32 w 50"/>
                <a:gd name="T83" fmla="*/ 46 h 85"/>
                <a:gd name="T84" fmla="*/ 29 w 50"/>
                <a:gd name="T85" fmla="*/ 39 h 85"/>
                <a:gd name="T86" fmla="*/ 29 w 50"/>
                <a:gd name="T87" fmla="*/ 43 h 85"/>
                <a:gd name="T88" fmla="*/ 32 w 50"/>
                <a:gd name="T89" fmla="*/ 50 h 85"/>
                <a:gd name="T90" fmla="*/ 39 w 50"/>
                <a:gd name="T91" fmla="*/ 57 h 85"/>
                <a:gd name="T92" fmla="*/ 43 w 50"/>
                <a:gd name="T93" fmla="*/ 67 h 85"/>
                <a:gd name="T94" fmla="*/ 43 w 50"/>
                <a:gd name="T95" fmla="*/ 64 h 85"/>
                <a:gd name="T96" fmla="*/ 43 w 50"/>
                <a:gd name="T97" fmla="*/ 60 h 85"/>
                <a:gd name="T98" fmla="*/ 46 w 50"/>
                <a:gd name="T99" fmla="*/ 53 h 85"/>
                <a:gd name="T100" fmla="*/ 46 w 50"/>
                <a:gd name="T101" fmla="*/ 46 h 85"/>
                <a:gd name="T102" fmla="*/ 46 w 50"/>
                <a:gd name="T103" fmla="*/ 39 h 85"/>
                <a:gd name="T104" fmla="*/ 50 w 50"/>
                <a:gd name="T105" fmla="*/ 3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85">
                  <a:moveTo>
                    <a:pt x="50" y="36"/>
                  </a:moveTo>
                  <a:lnTo>
                    <a:pt x="50" y="36"/>
                  </a:lnTo>
                  <a:lnTo>
                    <a:pt x="50" y="29"/>
                  </a:lnTo>
                  <a:lnTo>
                    <a:pt x="50" y="18"/>
                  </a:lnTo>
                  <a:lnTo>
                    <a:pt x="50" y="11"/>
                  </a:lnTo>
                  <a:lnTo>
                    <a:pt x="50" y="0"/>
                  </a:lnTo>
                  <a:lnTo>
                    <a:pt x="43" y="4"/>
                  </a:lnTo>
                  <a:lnTo>
                    <a:pt x="43" y="4"/>
                  </a:lnTo>
                  <a:lnTo>
                    <a:pt x="43" y="11"/>
                  </a:lnTo>
                  <a:lnTo>
                    <a:pt x="43" y="15"/>
                  </a:lnTo>
                  <a:lnTo>
                    <a:pt x="39" y="18"/>
                  </a:lnTo>
                  <a:lnTo>
                    <a:pt x="39" y="18"/>
                  </a:lnTo>
                  <a:lnTo>
                    <a:pt x="39" y="22"/>
                  </a:lnTo>
                  <a:lnTo>
                    <a:pt x="36" y="25"/>
                  </a:lnTo>
                  <a:lnTo>
                    <a:pt x="25" y="32"/>
                  </a:lnTo>
                  <a:lnTo>
                    <a:pt x="25" y="32"/>
                  </a:lnTo>
                  <a:lnTo>
                    <a:pt x="18" y="36"/>
                  </a:lnTo>
                  <a:lnTo>
                    <a:pt x="11" y="36"/>
                  </a:lnTo>
                  <a:lnTo>
                    <a:pt x="7" y="36"/>
                  </a:lnTo>
                  <a:lnTo>
                    <a:pt x="0" y="36"/>
                  </a:lnTo>
                  <a:lnTo>
                    <a:pt x="0" y="43"/>
                  </a:lnTo>
                  <a:lnTo>
                    <a:pt x="4" y="46"/>
                  </a:lnTo>
                  <a:lnTo>
                    <a:pt x="4" y="50"/>
                  </a:lnTo>
                  <a:lnTo>
                    <a:pt x="7" y="57"/>
                  </a:lnTo>
                  <a:lnTo>
                    <a:pt x="11" y="60"/>
                  </a:lnTo>
                  <a:lnTo>
                    <a:pt x="11" y="64"/>
                  </a:lnTo>
                  <a:lnTo>
                    <a:pt x="18" y="71"/>
                  </a:lnTo>
                  <a:lnTo>
                    <a:pt x="18" y="74"/>
                  </a:lnTo>
                  <a:lnTo>
                    <a:pt x="25" y="78"/>
                  </a:lnTo>
                  <a:lnTo>
                    <a:pt x="29" y="82"/>
                  </a:lnTo>
                  <a:lnTo>
                    <a:pt x="32" y="85"/>
                  </a:lnTo>
                  <a:lnTo>
                    <a:pt x="36" y="85"/>
                  </a:lnTo>
                  <a:lnTo>
                    <a:pt x="36" y="85"/>
                  </a:lnTo>
                  <a:lnTo>
                    <a:pt x="39" y="85"/>
                  </a:lnTo>
                  <a:lnTo>
                    <a:pt x="39" y="85"/>
                  </a:lnTo>
                  <a:lnTo>
                    <a:pt x="43" y="82"/>
                  </a:lnTo>
                  <a:lnTo>
                    <a:pt x="43" y="67"/>
                  </a:lnTo>
                  <a:lnTo>
                    <a:pt x="43" y="67"/>
                  </a:lnTo>
                  <a:lnTo>
                    <a:pt x="43" y="64"/>
                  </a:lnTo>
                  <a:lnTo>
                    <a:pt x="39" y="57"/>
                  </a:lnTo>
                  <a:lnTo>
                    <a:pt x="36" y="50"/>
                  </a:lnTo>
                  <a:lnTo>
                    <a:pt x="32" y="46"/>
                  </a:lnTo>
                  <a:lnTo>
                    <a:pt x="29" y="39"/>
                  </a:lnTo>
                  <a:lnTo>
                    <a:pt x="29" y="43"/>
                  </a:lnTo>
                  <a:lnTo>
                    <a:pt x="32" y="50"/>
                  </a:lnTo>
                  <a:lnTo>
                    <a:pt x="39" y="57"/>
                  </a:lnTo>
                  <a:lnTo>
                    <a:pt x="43" y="67"/>
                  </a:lnTo>
                  <a:lnTo>
                    <a:pt x="43" y="64"/>
                  </a:lnTo>
                  <a:lnTo>
                    <a:pt x="43" y="60"/>
                  </a:lnTo>
                  <a:lnTo>
                    <a:pt x="46" y="53"/>
                  </a:lnTo>
                  <a:lnTo>
                    <a:pt x="46" y="46"/>
                  </a:lnTo>
                  <a:lnTo>
                    <a:pt x="46" y="39"/>
                  </a:lnTo>
                  <a:lnTo>
                    <a:pt x="50" y="36"/>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19" name="Freeform 315"/>
            <p:cNvSpPr>
              <a:spLocks/>
            </p:cNvSpPr>
            <p:nvPr userDrawn="1"/>
          </p:nvSpPr>
          <p:spPr bwMode="gray">
            <a:xfrm>
              <a:off x="1212" y="2461"/>
              <a:ext cx="94" cy="205"/>
            </a:xfrm>
            <a:custGeom>
              <a:avLst/>
              <a:gdLst>
                <a:gd name="T0" fmla="*/ 81 w 92"/>
                <a:gd name="T1" fmla="*/ 0 h 190"/>
                <a:gd name="T2" fmla="*/ 74 w 92"/>
                <a:gd name="T3" fmla="*/ 3 h 190"/>
                <a:gd name="T4" fmla="*/ 64 w 92"/>
                <a:gd name="T5" fmla="*/ 21 h 190"/>
                <a:gd name="T6" fmla="*/ 60 w 92"/>
                <a:gd name="T7" fmla="*/ 24 h 190"/>
                <a:gd name="T8" fmla="*/ 50 w 92"/>
                <a:gd name="T9" fmla="*/ 35 h 190"/>
                <a:gd name="T10" fmla="*/ 39 w 92"/>
                <a:gd name="T11" fmla="*/ 49 h 190"/>
                <a:gd name="T12" fmla="*/ 28 w 92"/>
                <a:gd name="T13" fmla="*/ 56 h 190"/>
                <a:gd name="T14" fmla="*/ 25 w 92"/>
                <a:gd name="T15" fmla="*/ 56 h 190"/>
                <a:gd name="T16" fmla="*/ 18 w 92"/>
                <a:gd name="T17" fmla="*/ 56 h 190"/>
                <a:gd name="T18" fmla="*/ 11 w 92"/>
                <a:gd name="T19" fmla="*/ 63 h 190"/>
                <a:gd name="T20" fmla="*/ 7 w 92"/>
                <a:gd name="T21" fmla="*/ 77 h 190"/>
                <a:gd name="T22" fmla="*/ 4 w 92"/>
                <a:gd name="T23" fmla="*/ 91 h 190"/>
                <a:gd name="T24" fmla="*/ 7 w 92"/>
                <a:gd name="T25" fmla="*/ 95 h 190"/>
                <a:gd name="T26" fmla="*/ 7 w 92"/>
                <a:gd name="T27" fmla="*/ 95 h 190"/>
                <a:gd name="T28" fmla="*/ 14 w 92"/>
                <a:gd name="T29" fmla="*/ 105 h 190"/>
                <a:gd name="T30" fmla="*/ 11 w 92"/>
                <a:gd name="T31" fmla="*/ 112 h 190"/>
                <a:gd name="T32" fmla="*/ 7 w 92"/>
                <a:gd name="T33" fmla="*/ 119 h 190"/>
                <a:gd name="T34" fmla="*/ 0 w 92"/>
                <a:gd name="T35" fmla="*/ 155 h 190"/>
                <a:gd name="T36" fmla="*/ 7 w 92"/>
                <a:gd name="T37" fmla="*/ 179 h 190"/>
                <a:gd name="T38" fmla="*/ 18 w 92"/>
                <a:gd name="T39" fmla="*/ 179 h 190"/>
                <a:gd name="T40" fmla="*/ 21 w 92"/>
                <a:gd name="T41" fmla="*/ 179 h 190"/>
                <a:gd name="T42" fmla="*/ 21 w 92"/>
                <a:gd name="T43" fmla="*/ 183 h 190"/>
                <a:gd name="T44" fmla="*/ 28 w 92"/>
                <a:gd name="T45" fmla="*/ 190 h 190"/>
                <a:gd name="T46" fmla="*/ 39 w 92"/>
                <a:gd name="T47" fmla="*/ 190 h 190"/>
                <a:gd name="T48" fmla="*/ 50 w 92"/>
                <a:gd name="T49" fmla="*/ 183 h 190"/>
                <a:gd name="T50" fmla="*/ 60 w 92"/>
                <a:gd name="T51" fmla="*/ 158 h 190"/>
                <a:gd name="T52" fmla="*/ 64 w 92"/>
                <a:gd name="T53" fmla="*/ 137 h 190"/>
                <a:gd name="T54" fmla="*/ 64 w 92"/>
                <a:gd name="T55" fmla="*/ 130 h 190"/>
                <a:gd name="T56" fmla="*/ 64 w 92"/>
                <a:gd name="T57" fmla="*/ 119 h 190"/>
                <a:gd name="T58" fmla="*/ 74 w 92"/>
                <a:gd name="T59" fmla="*/ 98 h 190"/>
                <a:gd name="T60" fmla="*/ 81 w 92"/>
                <a:gd name="T61" fmla="*/ 56 h 190"/>
                <a:gd name="T62" fmla="*/ 85 w 92"/>
                <a:gd name="T63" fmla="*/ 49 h 190"/>
                <a:gd name="T64" fmla="*/ 88 w 92"/>
                <a:gd name="T65" fmla="*/ 35 h 190"/>
                <a:gd name="T66" fmla="*/ 88 w 92"/>
                <a:gd name="T67" fmla="*/ 21 h 190"/>
                <a:gd name="T68" fmla="*/ 92 w 92"/>
                <a:gd name="T69" fmla="*/ 10 h 190"/>
                <a:gd name="T70" fmla="*/ 88 w 92"/>
                <a:gd name="T7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190">
                  <a:moveTo>
                    <a:pt x="85" y="0"/>
                  </a:moveTo>
                  <a:lnTo>
                    <a:pt x="81" y="0"/>
                  </a:lnTo>
                  <a:lnTo>
                    <a:pt x="78" y="0"/>
                  </a:lnTo>
                  <a:lnTo>
                    <a:pt x="74" y="3"/>
                  </a:lnTo>
                  <a:lnTo>
                    <a:pt x="67" y="10"/>
                  </a:lnTo>
                  <a:lnTo>
                    <a:pt x="64" y="21"/>
                  </a:lnTo>
                  <a:lnTo>
                    <a:pt x="64" y="21"/>
                  </a:lnTo>
                  <a:lnTo>
                    <a:pt x="60" y="24"/>
                  </a:lnTo>
                  <a:lnTo>
                    <a:pt x="53" y="28"/>
                  </a:lnTo>
                  <a:lnTo>
                    <a:pt x="50" y="35"/>
                  </a:lnTo>
                  <a:lnTo>
                    <a:pt x="43" y="42"/>
                  </a:lnTo>
                  <a:lnTo>
                    <a:pt x="39" y="49"/>
                  </a:lnTo>
                  <a:lnTo>
                    <a:pt x="32" y="53"/>
                  </a:lnTo>
                  <a:lnTo>
                    <a:pt x="28" y="56"/>
                  </a:lnTo>
                  <a:lnTo>
                    <a:pt x="25" y="56"/>
                  </a:lnTo>
                  <a:lnTo>
                    <a:pt x="25" y="56"/>
                  </a:lnTo>
                  <a:lnTo>
                    <a:pt x="21" y="56"/>
                  </a:lnTo>
                  <a:lnTo>
                    <a:pt x="18" y="56"/>
                  </a:lnTo>
                  <a:lnTo>
                    <a:pt x="14" y="60"/>
                  </a:lnTo>
                  <a:lnTo>
                    <a:pt x="11" y="63"/>
                  </a:lnTo>
                  <a:lnTo>
                    <a:pt x="7" y="70"/>
                  </a:lnTo>
                  <a:lnTo>
                    <a:pt x="7" y="77"/>
                  </a:lnTo>
                  <a:lnTo>
                    <a:pt x="4" y="88"/>
                  </a:lnTo>
                  <a:lnTo>
                    <a:pt x="4" y="91"/>
                  </a:lnTo>
                  <a:lnTo>
                    <a:pt x="4" y="95"/>
                  </a:lnTo>
                  <a:lnTo>
                    <a:pt x="7" y="95"/>
                  </a:lnTo>
                  <a:lnTo>
                    <a:pt x="7" y="95"/>
                  </a:lnTo>
                  <a:lnTo>
                    <a:pt x="7" y="95"/>
                  </a:lnTo>
                  <a:lnTo>
                    <a:pt x="11" y="98"/>
                  </a:lnTo>
                  <a:lnTo>
                    <a:pt x="14" y="105"/>
                  </a:lnTo>
                  <a:lnTo>
                    <a:pt x="14" y="109"/>
                  </a:lnTo>
                  <a:lnTo>
                    <a:pt x="11" y="112"/>
                  </a:lnTo>
                  <a:lnTo>
                    <a:pt x="7" y="116"/>
                  </a:lnTo>
                  <a:lnTo>
                    <a:pt x="7" y="119"/>
                  </a:lnTo>
                  <a:lnTo>
                    <a:pt x="0" y="134"/>
                  </a:lnTo>
                  <a:lnTo>
                    <a:pt x="0" y="155"/>
                  </a:lnTo>
                  <a:lnTo>
                    <a:pt x="7" y="179"/>
                  </a:lnTo>
                  <a:lnTo>
                    <a:pt x="7" y="179"/>
                  </a:lnTo>
                  <a:lnTo>
                    <a:pt x="11" y="179"/>
                  </a:lnTo>
                  <a:lnTo>
                    <a:pt x="18" y="179"/>
                  </a:lnTo>
                  <a:lnTo>
                    <a:pt x="21" y="179"/>
                  </a:lnTo>
                  <a:lnTo>
                    <a:pt x="21" y="179"/>
                  </a:lnTo>
                  <a:lnTo>
                    <a:pt x="21" y="183"/>
                  </a:lnTo>
                  <a:lnTo>
                    <a:pt x="21" y="183"/>
                  </a:lnTo>
                  <a:lnTo>
                    <a:pt x="25" y="186"/>
                  </a:lnTo>
                  <a:lnTo>
                    <a:pt x="28" y="190"/>
                  </a:lnTo>
                  <a:lnTo>
                    <a:pt x="32" y="190"/>
                  </a:lnTo>
                  <a:lnTo>
                    <a:pt x="39" y="190"/>
                  </a:lnTo>
                  <a:lnTo>
                    <a:pt x="43" y="190"/>
                  </a:lnTo>
                  <a:lnTo>
                    <a:pt x="50" y="183"/>
                  </a:lnTo>
                  <a:lnTo>
                    <a:pt x="53" y="172"/>
                  </a:lnTo>
                  <a:lnTo>
                    <a:pt x="60" y="158"/>
                  </a:lnTo>
                  <a:lnTo>
                    <a:pt x="60" y="144"/>
                  </a:lnTo>
                  <a:lnTo>
                    <a:pt x="64" y="137"/>
                  </a:lnTo>
                  <a:lnTo>
                    <a:pt x="64" y="134"/>
                  </a:lnTo>
                  <a:lnTo>
                    <a:pt x="64" y="130"/>
                  </a:lnTo>
                  <a:lnTo>
                    <a:pt x="64" y="126"/>
                  </a:lnTo>
                  <a:lnTo>
                    <a:pt x="64" y="119"/>
                  </a:lnTo>
                  <a:lnTo>
                    <a:pt x="67" y="112"/>
                  </a:lnTo>
                  <a:lnTo>
                    <a:pt x="74" y="98"/>
                  </a:lnTo>
                  <a:lnTo>
                    <a:pt x="78" y="74"/>
                  </a:lnTo>
                  <a:lnTo>
                    <a:pt x="81" y="56"/>
                  </a:lnTo>
                  <a:lnTo>
                    <a:pt x="81" y="53"/>
                  </a:lnTo>
                  <a:lnTo>
                    <a:pt x="85" y="49"/>
                  </a:lnTo>
                  <a:lnTo>
                    <a:pt x="85" y="42"/>
                  </a:lnTo>
                  <a:lnTo>
                    <a:pt x="88" y="35"/>
                  </a:lnTo>
                  <a:lnTo>
                    <a:pt x="88" y="28"/>
                  </a:lnTo>
                  <a:lnTo>
                    <a:pt x="88" y="21"/>
                  </a:lnTo>
                  <a:lnTo>
                    <a:pt x="88" y="17"/>
                  </a:lnTo>
                  <a:lnTo>
                    <a:pt x="92" y="10"/>
                  </a:lnTo>
                  <a:lnTo>
                    <a:pt x="92" y="7"/>
                  </a:lnTo>
                  <a:lnTo>
                    <a:pt x="88" y="0"/>
                  </a:lnTo>
                  <a:lnTo>
                    <a:pt x="85"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0" name="Freeform 316"/>
            <p:cNvSpPr>
              <a:spLocks/>
            </p:cNvSpPr>
            <p:nvPr userDrawn="1"/>
          </p:nvSpPr>
          <p:spPr bwMode="gray">
            <a:xfrm>
              <a:off x="2607" y="2981"/>
              <a:ext cx="62" cy="65"/>
            </a:xfrm>
            <a:custGeom>
              <a:avLst/>
              <a:gdLst>
                <a:gd name="T0" fmla="*/ 42 w 60"/>
                <a:gd name="T1" fmla="*/ 4 h 60"/>
                <a:gd name="T2" fmla="*/ 38 w 60"/>
                <a:gd name="T3" fmla="*/ 4 h 60"/>
                <a:gd name="T4" fmla="*/ 38 w 60"/>
                <a:gd name="T5" fmla="*/ 11 h 60"/>
                <a:gd name="T6" fmla="*/ 35 w 60"/>
                <a:gd name="T7" fmla="*/ 11 h 60"/>
                <a:gd name="T8" fmla="*/ 35 w 60"/>
                <a:gd name="T9" fmla="*/ 14 h 60"/>
                <a:gd name="T10" fmla="*/ 17 w 60"/>
                <a:gd name="T11" fmla="*/ 4 h 60"/>
                <a:gd name="T12" fmla="*/ 10 w 60"/>
                <a:gd name="T13" fmla="*/ 4 h 60"/>
                <a:gd name="T14" fmla="*/ 10 w 60"/>
                <a:gd name="T15" fmla="*/ 4 h 60"/>
                <a:gd name="T16" fmla="*/ 7 w 60"/>
                <a:gd name="T17" fmla="*/ 4 h 60"/>
                <a:gd name="T18" fmla="*/ 3 w 60"/>
                <a:gd name="T19" fmla="*/ 7 h 60"/>
                <a:gd name="T20" fmla="*/ 0 w 60"/>
                <a:gd name="T21" fmla="*/ 11 h 60"/>
                <a:gd name="T22" fmla="*/ 0 w 60"/>
                <a:gd name="T23" fmla="*/ 18 h 60"/>
                <a:gd name="T24" fmla="*/ 7 w 60"/>
                <a:gd name="T25" fmla="*/ 36 h 60"/>
                <a:gd name="T26" fmla="*/ 7 w 60"/>
                <a:gd name="T27" fmla="*/ 36 h 60"/>
                <a:gd name="T28" fmla="*/ 10 w 60"/>
                <a:gd name="T29" fmla="*/ 39 h 60"/>
                <a:gd name="T30" fmla="*/ 14 w 60"/>
                <a:gd name="T31" fmla="*/ 43 h 60"/>
                <a:gd name="T32" fmla="*/ 17 w 60"/>
                <a:gd name="T33" fmla="*/ 50 h 60"/>
                <a:gd name="T34" fmla="*/ 17 w 60"/>
                <a:gd name="T35" fmla="*/ 53 h 60"/>
                <a:gd name="T36" fmla="*/ 24 w 60"/>
                <a:gd name="T37" fmla="*/ 57 h 60"/>
                <a:gd name="T38" fmla="*/ 31 w 60"/>
                <a:gd name="T39" fmla="*/ 60 h 60"/>
                <a:gd name="T40" fmla="*/ 38 w 60"/>
                <a:gd name="T41" fmla="*/ 60 h 60"/>
                <a:gd name="T42" fmla="*/ 42 w 60"/>
                <a:gd name="T43" fmla="*/ 60 h 60"/>
                <a:gd name="T44" fmla="*/ 45 w 60"/>
                <a:gd name="T45" fmla="*/ 57 h 60"/>
                <a:gd name="T46" fmla="*/ 52 w 60"/>
                <a:gd name="T47" fmla="*/ 53 h 60"/>
                <a:gd name="T48" fmla="*/ 56 w 60"/>
                <a:gd name="T49" fmla="*/ 46 h 60"/>
                <a:gd name="T50" fmla="*/ 60 w 60"/>
                <a:gd name="T51" fmla="*/ 39 h 60"/>
                <a:gd name="T52" fmla="*/ 60 w 60"/>
                <a:gd name="T53" fmla="*/ 36 h 60"/>
                <a:gd name="T54" fmla="*/ 60 w 60"/>
                <a:gd name="T55" fmla="*/ 25 h 60"/>
                <a:gd name="T56" fmla="*/ 60 w 60"/>
                <a:gd name="T57" fmla="*/ 18 h 60"/>
                <a:gd name="T58" fmla="*/ 60 w 60"/>
                <a:gd name="T59" fmla="*/ 11 h 60"/>
                <a:gd name="T60" fmla="*/ 60 w 60"/>
                <a:gd name="T61" fmla="*/ 7 h 60"/>
                <a:gd name="T62" fmla="*/ 56 w 60"/>
                <a:gd name="T63" fmla="*/ 7 h 60"/>
                <a:gd name="T64" fmla="*/ 52 w 60"/>
                <a:gd name="T65" fmla="*/ 7 h 60"/>
                <a:gd name="T66" fmla="*/ 49 w 60"/>
                <a:gd name="T67" fmla="*/ 4 h 60"/>
                <a:gd name="T68" fmla="*/ 45 w 60"/>
                <a:gd name="T69" fmla="*/ 0 h 60"/>
                <a:gd name="T70" fmla="*/ 42 w 60"/>
                <a:gd name="T71"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0">
                  <a:moveTo>
                    <a:pt x="42" y="4"/>
                  </a:moveTo>
                  <a:lnTo>
                    <a:pt x="38" y="4"/>
                  </a:lnTo>
                  <a:lnTo>
                    <a:pt x="38" y="11"/>
                  </a:lnTo>
                  <a:lnTo>
                    <a:pt x="35" y="11"/>
                  </a:lnTo>
                  <a:lnTo>
                    <a:pt x="35" y="14"/>
                  </a:lnTo>
                  <a:lnTo>
                    <a:pt x="17" y="4"/>
                  </a:lnTo>
                  <a:lnTo>
                    <a:pt x="10" y="4"/>
                  </a:lnTo>
                  <a:lnTo>
                    <a:pt x="10" y="4"/>
                  </a:lnTo>
                  <a:lnTo>
                    <a:pt x="7" y="4"/>
                  </a:lnTo>
                  <a:lnTo>
                    <a:pt x="3" y="7"/>
                  </a:lnTo>
                  <a:lnTo>
                    <a:pt x="0" y="11"/>
                  </a:lnTo>
                  <a:lnTo>
                    <a:pt x="0" y="18"/>
                  </a:lnTo>
                  <a:lnTo>
                    <a:pt x="7" y="36"/>
                  </a:lnTo>
                  <a:lnTo>
                    <a:pt x="7" y="36"/>
                  </a:lnTo>
                  <a:lnTo>
                    <a:pt x="10" y="39"/>
                  </a:lnTo>
                  <a:lnTo>
                    <a:pt x="14" y="43"/>
                  </a:lnTo>
                  <a:lnTo>
                    <a:pt x="17" y="50"/>
                  </a:lnTo>
                  <a:lnTo>
                    <a:pt x="17" y="53"/>
                  </a:lnTo>
                  <a:lnTo>
                    <a:pt x="24" y="57"/>
                  </a:lnTo>
                  <a:lnTo>
                    <a:pt x="31" y="60"/>
                  </a:lnTo>
                  <a:lnTo>
                    <a:pt x="38" y="60"/>
                  </a:lnTo>
                  <a:lnTo>
                    <a:pt x="42" y="60"/>
                  </a:lnTo>
                  <a:lnTo>
                    <a:pt x="45" y="57"/>
                  </a:lnTo>
                  <a:lnTo>
                    <a:pt x="52" y="53"/>
                  </a:lnTo>
                  <a:lnTo>
                    <a:pt x="56" y="46"/>
                  </a:lnTo>
                  <a:lnTo>
                    <a:pt x="60" y="39"/>
                  </a:lnTo>
                  <a:lnTo>
                    <a:pt x="60" y="36"/>
                  </a:lnTo>
                  <a:lnTo>
                    <a:pt x="60" y="25"/>
                  </a:lnTo>
                  <a:lnTo>
                    <a:pt x="60" y="18"/>
                  </a:lnTo>
                  <a:lnTo>
                    <a:pt x="60" y="11"/>
                  </a:lnTo>
                  <a:lnTo>
                    <a:pt x="60" y="7"/>
                  </a:lnTo>
                  <a:lnTo>
                    <a:pt x="56" y="7"/>
                  </a:lnTo>
                  <a:lnTo>
                    <a:pt x="52" y="7"/>
                  </a:lnTo>
                  <a:lnTo>
                    <a:pt x="49" y="4"/>
                  </a:lnTo>
                  <a:lnTo>
                    <a:pt x="45" y="0"/>
                  </a:lnTo>
                  <a:lnTo>
                    <a:pt x="42"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1" name="Freeform 317"/>
            <p:cNvSpPr>
              <a:spLocks/>
            </p:cNvSpPr>
            <p:nvPr userDrawn="1"/>
          </p:nvSpPr>
          <p:spPr bwMode="gray">
            <a:xfrm>
              <a:off x="2306" y="2138"/>
              <a:ext cx="11" cy="19"/>
            </a:xfrm>
            <a:custGeom>
              <a:avLst/>
              <a:gdLst>
                <a:gd name="T0" fmla="*/ 7 w 11"/>
                <a:gd name="T1" fmla="*/ 0 h 18"/>
                <a:gd name="T2" fmla="*/ 0 w 11"/>
                <a:gd name="T3" fmla="*/ 4 h 18"/>
                <a:gd name="T4" fmla="*/ 0 w 11"/>
                <a:gd name="T5" fmla="*/ 11 h 18"/>
                <a:gd name="T6" fmla="*/ 0 w 11"/>
                <a:gd name="T7" fmla="*/ 14 h 18"/>
                <a:gd name="T8" fmla="*/ 7 w 11"/>
                <a:gd name="T9" fmla="*/ 18 h 18"/>
                <a:gd name="T10" fmla="*/ 11 w 11"/>
                <a:gd name="T11" fmla="*/ 14 h 18"/>
                <a:gd name="T12" fmla="*/ 11 w 11"/>
                <a:gd name="T13" fmla="*/ 11 h 18"/>
                <a:gd name="T14" fmla="*/ 11 w 11"/>
                <a:gd name="T15" fmla="*/ 4 h 18"/>
                <a:gd name="T16" fmla="*/ 7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7" y="0"/>
                  </a:moveTo>
                  <a:lnTo>
                    <a:pt x="0" y="4"/>
                  </a:lnTo>
                  <a:lnTo>
                    <a:pt x="0" y="11"/>
                  </a:lnTo>
                  <a:lnTo>
                    <a:pt x="0" y="14"/>
                  </a:lnTo>
                  <a:lnTo>
                    <a:pt x="7" y="18"/>
                  </a:lnTo>
                  <a:lnTo>
                    <a:pt x="11" y="14"/>
                  </a:lnTo>
                  <a:lnTo>
                    <a:pt x="11" y="11"/>
                  </a:lnTo>
                  <a:lnTo>
                    <a:pt x="11" y="4"/>
                  </a:lnTo>
                  <a:lnTo>
                    <a:pt x="7"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2" name="Freeform 318"/>
            <p:cNvSpPr>
              <a:spLocks/>
            </p:cNvSpPr>
            <p:nvPr userDrawn="1"/>
          </p:nvSpPr>
          <p:spPr bwMode="gray">
            <a:xfrm>
              <a:off x="2266" y="2005"/>
              <a:ext cx="40" cy="110"/>
            </a:xfrm>
            <a:custGeom>
              <a:avLst/>
              <a:gdLst>
                <a:gd name="T0" fmla="*/ 22 w 39"/>
                <a:gd name="T1" fmla="*/ 0 h 102"/>
                <a:gd name="T2" fmla="*/ 22 w 39"/>
                <a:gd name="T3" fmla="*/ 0 h 102"/>
                <a:gd name="T4" fmla="*/ 15 w 39"/>
                <a:gd name="T5" fmla="*/ 0 h 102"/>
                <a:gd name="T6" fmla="*/ 11 w 39"/>
                <a:gd name="T7" fmla="*/ 3 h 102"/>
                <a:gd name="T8" fmla="*/ 8 w 39"/>
                <a:gd name="T9" fmla="*/ 3 h 102"/>
                <a:gd name="T10" fmla="*/ 4 w 39"/>
                <a:gd name="T11" fmla="*/ 10 h 102"/>
                <a:gd name="T12" fmla="*/ 4 w 39"/>
                <a:gd name="T13" fmla="*/ 10 h 102"/>
                <a:gd name="T14" fmla="*/ 0 w 39"/>
                <a:gd name="T15" fmla="*/ 18 h 102"/>
                <a:gd name="T16" fmla="*/ 0 w 39"/>
                <a:gd name="T17" fmla="*/ 28 h 102"/>
                <a:gd name="T18" fmla="*/ 0 w 39"/>
                <a:gd name="T19" fmla="*/ 39 h 102"/>
                <a:gd name="T20" fmla="*/ 0 w 39"/>
                <a:gd name="T21" fmla="*/ 46 h 102"/>
                <a:gd name="T22" fmla="*/ 0 w 39"/>
                <a:gd name="T23" fmla="*/ 53 h 102"/>
                <a:gd name="T24" fmla="*/ 4 w 39"/>
                <a:gd name="T25" fmla="*/ 56 h 102"/>
                <a:gd name="T26" fmla="*/ 4 w 39"/>
                <a:gd name="T27" fmla="*/ 56 h 102"/>
                <a:gd name="T28" fmla="*/ 4 w 39"/>
                <a:gd name="T29" fmla="*/ 60 h 102"/>
                <a:gd name="T30" fmla="*/ 4 w 39"/>
                <a:gd name="T31" fmla="*/ 60 h 102"/>
                <a:gd name="T32" fmla="*/ 4 w 39"/>
                <a:gd name="T33" fmla="*/ 63 h 102"/>
                <a:gd name="T34" fmla="*/ 0 w 39"/>
                <a:gd name="T35" fmla="*/ 67 h 102"/>
                <a:gd name="T36" fmla="*/ 0 w 39"/>
                <a:gd name="T37" fmla="*/ 70 h 102"/>
                <a:gd name="T38" fmla="*/ 4 w 39"/>
                <a:gd name="T39" fmla="*/ 77 h 102"/>
                <a:gd name="T40" fmla="*/ 4 w 39"/>
                <a:gd name="T41" fmla="*/ 84 h 102"/>
                <a:gd name="T42" fmla="*/ 8 w 39"/>
                <a:gd name="T43" fmla="*/ 91 h 102"/>
                <a:gd name="T44" fmla="*/ 15 w 39"/>
                <a:gd name="T45" fmla="*/ 99 h 102"/>
                <a:gd name="T46" fmla="*/ 15 w 39"/>
                <a:gd name="T47" fmla="*/ 102 h 102"/>
                <a:gd name="T48" fmla="*/ 18 w 39"/>
                <a:gd name="T49" fmla="*/ 102 h 102"/>
                <a:gd name="T50" fmla="*/ 22 w 39"/>
                <a:gd name="T51" fmla="*/ 99 h 102"/>
                <a:gd name="T52" fmla="*/ 25 w 39"/>
                <a:gd name="T53" fmla="*/ 91 h 102"/>
                <a:gd name="T54" fmla="*/ 25 w 39"/>
                <a:gd name="T55" fmla="*/ 88 h 102"/>
                <a:gd name="T56" fmla="*/ 25 w 39"/>
                <a:gd name="T57" fmla="*/ 77 h 102"/>
                <a:gd name="T58" fmla="*/ 25 w 39"/>
                <a:gd name="T59" fmla="*/ 70 h 102"/>
                <a:gd name="T60" fmla="*/ 25 w 39"/>
                <a:gd name="T61" fmla="*/ 63 h 102"/>
                <a:gd name="T62" fmla="*/ 25 w 39"/>
                <a:gd name="T63" fmla="*/ 60 h 102"/>
                <a:gd name="T64" fmla="*/ 32 w 39"/>
                <a:gd name="T65" fmla="*/ 46 h 102"/>
                <a:gd name="T66" fmla="*/ 32 w 39"/>
                <a:gd name="T67" fmla="*/ 42 h 102"/>
                <a:gd name="T68" fmla="*/ 32 w 39"/>
                <a:gd name="T69" fmla="*/ 39 h 102"/>
                <a:gd name="T70" fmla="*/ 32 w 39"/>
                <a:gd name="T71" fmla="*/ 32 h 102"/>
                <a:gd name="T72" fmla="*/ 32 w 39"/>
                <a:gd name="T73" fmla="*/ 28 h 102"/>
                <a:gd name="T74" fmla="*/ 36 w 39"/>
                <a:gd name="T75" fmla="*/ 25 h 102"/>
                <a:gd name="T76" fmla="*/ 36 w 39"/>
                <a:gd name="T77" fmla="*/ 25 h 102"/>
                <a:gd name="T78" fmla="*/ 36 w 39"/>
                <a:gd name="T79" fmla="*/ 18 h 102"/>
                <a:gd name="T80" fmla="*/ 36 w 39"/>
                <a:gd name="T81" fmla="*/ 10 h 102"/>
                <a:gd name="T82" fmla="*/ 36 w 39"/>
                <a:gd name="T83" fmla="*/ 3 h 102"/>
                <a:gd name="T84" fmla="*/ 39 w 39"/>
                <a:gd name="T85" fmla="*/ 0 h 102"/>
                <a:gd name="T86" fmla="*/ 36 w 39"/>
                <a:gd name="T87" fmla="*/ 0 h 102"/>
                <a:gd name="T88" fmla="*/ 32 w 39"/>
                <a:gd name="T89" fmla="*/ 3 h 102"/>
                <a:gd name="T90" fmla="*/ 25 w 39"/>
                <a:gd name="T91" fmla="*/ 3 h 102"/>
                <a:gd name="T92" fmla="*/ 22 w 39"/>
                <a:gd name="T9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 h="102">
                  <a:moveTo>
                    <a:pt x="22" y="0"/>
                  </a:moveTo>
                  <a:lnTo>
                    <a:pt x="22" y="0"/>
                  </a:lnTo>
                  <a:lnTo>
                    <a:pt x="15" y="0"/>
                  </a:lnTo>
                  <a:lnTo>
                    <a:pt x="11" y="3"/>
                  </a:lnTo>
                  <a:lnTo>
                    <a:pt x="8" y="3"/>
                  </a:lnTo>
                  <a:lnTo>
                    <a:pt x="4" y="10"/>
                  </a:lnTo>
                  <a:lnTo>
                    <a:pt x="4" y="10"/>
                  </a:lnTo>
                  <a:lnTo>
                    <a:pt x="0" y="18"/>
                  </a:lnTo>
                  <a:lnTo>
                    <a:pt x="0" y="28"/>
                  </a:lnTo>
                  <a:lnTo>
                    <a:pt x="0" y="39"/>
                  </a:lnTo>
                  <a:lnTo>
                    <a:pt x="0" y="46"/>
                  </a:lnTo>
                  <a:lnTo>
                    <a:pt x="0" y="53"/>
                  </a:lnTo>
                  <a:lnTo>
                    <a:pt x="4" y="56"/>
                  </a:lnTo>
                  <a:lnTo>
                    <a:pt x="4" y="56"/>
                  </a:lnTo>
                  <a:lnTo>
                    <a:pt x="4" y="60"/>
                  </a:lnTo>
                  <a:lnTo>
                    <a:pt x="4" y="60"/>
                  </a:lnTo>
                  <a:lnTo>
                    <a:pt x="4" y="63"/>
                  </a:lnTo>
                  <a:lnTo>
                    <a:pt x="0" y="67"/>
                  </a:lnTo>
                  <a:lnTo>
                    <a:pt x="0" y="70"/>
                  </a:lnTo>
                  <a:lnTo>
                    <a:pt x="4" y="77"/>
                  </a:lnTo>
                  <a:lnTo>
                    <a:pt x="4" y="84"/>
                  </a:lnTo>
                  <a:lnTo>
                    <a:pt x="8" y="91"/>
                  </a:lnTo>
                  <a:lnTo>
                    <a:pt x="15" y="99"/>
                  </a:lnTo>
                  <a:lnTo>
                    <a:pt x="15" y="102"/>
                  </a:lnTo>
                  <a:lnTo>
                    <a:pt x="18" y="102"/>
                  </a:lnTo>
                  <a:lnTo>
                    <a:pt x="22" y="99"/>
                  </a:lnTo>
                  <a:lnTo>
                    <a:pt x="25" y="91"/>
                  </a:lnTo>
                  <a:lnTo>
                    <a:pt x="25" y="88"/>
                  </a:lnTo>
                  <a:lnTo>
                    <a:pt x="25" y="77"/>
                  </a:lnTo>
                  <a:lnTo>
                    <a:pt x="25" y="70"/>
                  </a:lnTo>
                  <a:lnTo>
                    <a:pt x="25" y="63"/>
                  </a:lnTo>
                  <a:lnTo>
                    <a:pt x="25" y="60"/>
                  </a:lnTo>
                  <a:lnTo>
                    <a:pt x="32" y="46"/>
                  </a:lnTo>
                  <a:lnTo>
                    <a:pt x="32" y="42"/>
                  </a:lnTo>
                  <a:lnTo>
                    <a:pt x="32" y="39"/>
                  </a:lnTo>
                  <a:lnTo>
                    <a:pt x="32" y="32"/>
                  </a:lnTo>
                  <a:lnTo>
                    <a:pt x="32" y="28"/>
                  </a:lnTo>
                  <a:lnTo>
                    <a:pt x="36" y="25"/>
                  </a:lnTo>
                  <a:lnTo>
                    <a:pt x="36" y="25"/>
                  </a:lnTo>
                  <a:lnTo>
                    <a:pt x="36" y="18"/>
                  </a:lnTo>
                  <a:lnTo>
                    <a:pt x="36" y="10"/>
                  </a:lnTo>
                  <a:lnTo>
                    <a:pt x="36" y="3"/>
                  </a:lnTo>
                  <a:lnTo>
                    <a:pt x="39" y="0"/>
                  </a:lnTo>
                  <a:lnTo>
                    <a:pt x="36" y="0"/>
                  </a:lnTo>
                  <a:lnTo>
                    <a:pt x="32" y="3"/>
                  </a:lnTo>
                  <a:lnTo>
                    <a:pt x="25" y="3"/>
                  </a:lnTo>
                  <a:lnTo>
                    <a:pt x="22"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3" name="Freeform 319"/>
            <p:cNvSpPr>
              <a:spLocks/>
            </p:cNvSpPr>
            <p:nvPr userDrawn="1"/>
          </p:nvSpPr>
          <p:spPr bwMode="gray">
            <a:xfrm>
              <a:off x="2234" y="2120"/>
              <a:ext cx="32" cy="37"/>
            </a:xfrm>
            <a:custGeom>
              <a:avLst/>
              <a:gdLst>
                <a:gd name="T0" fmla="*/ 24 w 31"/>
                <a:gd name="T1" fmla="*/ 0 h 35"/>
                <a:gd name="T2" fmla="*/ 21 w 31"/>
                <a:gd name="T3" fmla="*/ 3 h 35"/>
                <a:gd name="T4" fmla="*/ 17 w 31"/>
                <a:gd name="T5" fmla="*/ 7 h 35"/>
                <a:gd name="T6" fmla="*/ 10 w 31"/>
                <a:gd name="T7" fmla="*/ 14 h 35"/>
                <a:gd name="T8" fmla="*/ 7 w 31"/>
                <a:gd name="T9" fmla="*/ 17 h 35"/>
                <a:gd name="T10" fmla="*/ 3 w 31"/>
                <a:gd name="T11" fmla="*/ 24 h 35"/>
                <a:gd name="T12" fmla="*/ 0 w 31"/>
                <a:gd name="T13" fmla="*/ 28 h 35"/>
                <a:gd name="T14" fmla="*/ 0 w 31"/>
                <a:gd name="T15" fmla="*/ 28 h 35"/>
                <a:gd name="T16" fmla="*/ 0 w 31"/>
                <a:gd name="T17" fmla="*/ 31 h 35"/>
                <a:gd name="T18" fmla="*/ 0 w 31"/>
                <a:gd name="T19" fmla="*/ 31 h 35"/>
                <a:gd name="T20" fmla="*/ 0 w 31"/>
                <a:gd name="T21" fmla="*/ 35 h 35"/>
                <a:gd name="T22" fmla="*/ 0 w 31"/>
                <a:gd name="T23" fmla="*/ 35 h 35"/>
                <a:gd name="T24" fmla="*/ 3 w 31"/>
                <a:gd name="T25" fmla="*/ 35 h 35"/>
                <a:gd name="T26" fmla="*/ 10 w 31"/>
                <a:gd name="T27" fmla="*/ 31 h 35"/>
                <a:gd name="T28" fmla="*/ 14 w 31"/>
                <a:gd name="T29" fmla="*/ 28 h 35"/>
                <a:gd name="T30" fmla="*/ 21 w 31"/>
                <a:gd name="T31" fmla="*/ 24 h 35"/>
                <a:gd name="T32" fmla="*/ 21 w 31"/>
                <a:gd name="T33" fmla="*/ 24 h 35"/>
                <a:gd name="T34" fmla="*/ 21 w 31"/>
                <a:gd name="T35" fmla="*/ 21 h 35"/>
                <a:gd name="T36" fmla="*/ 24 w 31"/>
                <a:gd name="T37" fmla="*/ 17 h 35"/>
                <a:gd name="T38" fmla="*/ 28 w 31"/>
                <a:gd name="T39" fmla="*/ 14 h 35"/>
                <a:gd name="T40" fmla="*/ 31 w 31"/>
                <a:gd name="T41" fmla="*/ 10 h 35"/>
                <a:gd name="T42" fmla="*/ 31 w 31"/>
                <a:gd name="T43" fmla="*/ 7 h 35"/>
                <a:gd name="T44" fmla="*/ 31 w 31"/>
                <a:gd name="T45" fmla="*/ 3 h 35"/>
                <a:gd name="T46" fmla="*/ 31 w 31"/>
                <a:gd name="T47" fmla="*/ 3 h 35"/>
                <a:gd name="T48" fmla="*/ 28 w 31"/>
                <a:gd name="T49" fmla="*/ 0 h 35"/>
                <a:gd name="T50" fmla="*/ 24 w 31"/>
                <a:gd name="T5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35">
                  <a:moveTo>
                    <a:pt x="24" y="0"/>
                  </a:moveTo>
                  <a:lnTo>
                    <a:pt x="21" y="3"/>
                  </a:lnTo>
                  <a:lnTo>
                    <a:pt x="17" y="7"/>
                  </a:lnTo>
                  <a:lnTo>
                    <a:pt x="10" y="14"/>
                  </a:lnTo>
                  <a:lnTo>
                    <a:pt x="7" y="17"/>
                  </a:lnTo>
                  <a:lnTo>
                    <a:pt x="3" y="24"/>
                  </a:lnTo>
                  <a:lnTo>
                    <a:pt x="0" y="28"/>
                  </a:lnTo>
                  <a:lnTo>
                    <a:pt x="0" y="28"/>
                  </a:lnTo>
                  <a:lnTo>
                    <a:pt x="0" y="31"/>
                  </a:lnTo>
                  <a:lnTo>
                    <a:pt x="0" y="31"/>
                  </a:lnTo>
                  <a:lnTo>
                    <a:pt x="0" y="35"/>
                  </a:lnTo>
                  <a:lnTo>
                    <a:pt x="0" y="35"/>
                  </a:lnTo>
                  <a:lnTo>
                    <a:pt x="3" y="35"/>
                  </a:lnTo>
                  <a:lnTo>
                    <a:pt x="10" y="31"/>
                  </a:lnTo>
                  <a:lnTo>
                    <a:pt x="14" y="28"/>
                  </a:lnTo>
                  <a:lnTo>
                    <a:pt x="21" y="24"/>
                  </a:lnTo>
                  <a:lnTo>
                    <a:pt x="21" y="24"/>
                  </a:lnTo>
                  <a:lnTo>
                    <a:pt x="21" y="21"/>
                  </a:lnTo>
                  <a:lnTo>
                    <a:pt x="24" y="17"/>
                  </a:lnTo>
                  <a:lnTo>
                    <a:pt x="28" y="14"/>
                  </a:lnTo>
                  <a:lnTo>
                    <a:pt x="31" y="10"/>
                  </a:lnTo>
                  <a:lnTo>
                    <a:pt x="31" y="7"/>
                  </a:lnTo>
                  <a:lnTo>
                    <a:pt x="31" y="3"/>
                  </a:lnTo>
                  <a:lnTo>
                    <a:pt x="31" y="3"/>
                  </a:lnTo>
                  <a:lnTo>
                    <a:pt x="28" y="0"/>
                  </a:lnTo>
                  <a:lnTo>
                    <a:pt x="24"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4" name="Freeform 320"/>
            <p:cNvSpPr>
              <a:spLocks/>
            </p:cNvSpPr>
            <p:nvPr userDrawn="1"/>
          </p:nvSpPr>
          <p:spPr bwMode="gray">
            <a:xfrm>
              <a:off x="2292" y="2112"/>
              <a:ext cx="18" cy="30"/>
            </a:xfrm>
            <a:custGeom>
              <a:avLst/>
              <a:gdLst>
                <a:gd name="T0" fmla="*/ 11 w 18"/>
                <a:gd name="T1" fmla="*/ 0 h 28"/>
                <a:gd name="T2" fmla="*/ 7 w 18"/>
                <a:gd name="T3" fmla="*/ 0 h 28"/>
                <a:gd name="T4" fmla="*/ 4 w 18"/>
                <a:gd name="T5" fmla="*/ 3 h 28"/>
                <a:gd name="T6" fmla="*/ 0 w 18"/>
                <a:gd name="T7" fmla="*/ 3 h 28"/>
                <a:gd name="T8" fmla="*/ 0 w 18"/>
                <a:gd name="T9" fmla="*/ 7 h 28"/>
                <a:gd name="T10" fmla="*/ 0 w 18"/>
                <a:gd name="T11" fmla="*/ 14 h 28"/>
                <a:gd name="T12" fmla="*/ 0 w 18"/>
                <a:gd name="T13" fmla="*/ 17 h 28"/>
                <a:gd name="T14" fmla="*/ 0 w 18"/>
                <a:gd name="T15" fmla="*/ 24 h 28"/>
                <a:gd name="T16" fmla="*/ 4 w 18"/>
                <a:gd name="T17" fmla="*/ 28 h 28"/>
                <a:gd name="T18" fmla="*/ 11 w 18"/>
                <a:gd name="T19" fmla="*/ 28 h 28"/>
                <a:gd name="T20" fmla="*/ 14 w 18"/>
                <a:gd name="T21" fmla="*/ 24 h 28"/>
                <a:gd name="T22" fmla="*/ 18 w 18"/>
                <a:gd name="T23" fmla="*/ 21 h 28"/>
                <a:gd name="T24" fmla="*/ 18 w 18"/>
                <a:gd name="T25" fmla="*/ 17 h 28"/>
                <a:gd name="T26" fmla="*/ 18 w 18"/>
                <a:gd name="T27" fmla="*/ 14 h 28"/>
                <a:gd name="T28" fmla="*/ 14 w 18"/>
                <a:gd name="T29" fmla="*/ 10 h 28"/>
                <a:gd name="T30" fmla="*/ 14 w 18"/>
                <a:gd name="T31" fmla="*/ 3 h 28"/>
                <a:gd name="T32" fmla="*/ 11 w 18"/>
                <a:gd name="T3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8">
                  <a:moveTo>
                    <a:pt x="11" y="0"/>
                  </a:moveTo>
                  <a:lnTo>
                    <a:pt x="7" y="0"/>
                  </a:lnTo>
                  <a:lnTo>
                    <a:pt x="4" y="3"/>
                  </a:lnTo>
                  <a:lnTo>
                    <a:pt x="0" y="3"/>
                  </a:lnTo>
                  <a:lnTo>
                    <a:pt x="0" y="7"/>
                  </a:lnTo>
                  <a:lnTo>
                    <a:pt x="0" y="14"/>
                  </a:lnTo>
                  <a:lnTo>
                    <a:pt x="0" y="17"/>
                  </a:lnTo>
                  <a:lnTo>
                    <a:pt x="0" y="24"/>
                  </a:lnTo>
                  <a:lnTo>
                    <a:pt x="4" y="28"/>
                  </a:lnTo>
                  <a:lnTo>
                    <a:pt x="11" y="28"/>
                  </a:lnTo>
                  <a:lnTo>
                    <a:pt x="14" y="24"/>
                  </a:lnTo>
                  <a:lnTo>
                    <a:pt x="18" y="21"/>
                  </a:lnTo>
                  <a:lnTo>
                    <a:pt x="18" y="17"/>
                  </a:lnTo>
                  <a:lnTo>
                    <a:pt x="18" y="14"/>
                  </a:lnTo>
                  <a:lnTo>
                    <a:pt x="14" y="10"/>
                  </a:lnTo>
                  <a:lnTo>
                    <a:pt x="14" y="3"/>
                  </a:lnTo>
                  <a:lnTo>
                    <a:pt x="11"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5" name="Freeform 321"/>
            <p:cNvSpPr>
              <a:spLocks/>
            </p:cNvSpPr>
            <p:nvPr userDrawn="1"/>
          </p:nvSpPr>
          <p:spPr bwMode="gray">
            <a:xfrm>
              <a:off x="2296" y="2150"/>
              <a:ext cx="69" cy="53"/>
            </a:xfrm>
            <a:custGeom>
              <a:avLst/>
              <a:gdLst>
                <a:gd name="T0" fmla="*/ 45 w 67"/>
                <a:gd name="T1" fmla="*/ 0 h 49"/>
                <a:gd name="T2" fmla="*/ 31 w 67"/>
                <a:gd name="T3" fmla="*/ 7 h 49"/>
                <a:gd name="T4" fmla="*/ 21 w 67"/>
                <a:gd name="T5" fmla="*/ 7 h 49"/>
                <a:gd name="T6" fmla="*/ 7 w 67"/>
                <a:gd name="T7" fmla="*/ 14 h 49"/>
                <a:gd name="T8" fmla="*/ 7 w 67"/>
                <a:gd name="T9" fmla="*/ 17 h 49"/>
                <a:gd name="T10" fmla="*/ 3 w 67"/>
                <a:gd name="T11" fmla="*/ 21 h 49"/>
                <a:gd name="T12" fmla="*/ 3 w 67"/>
                <a:gd name="T13" fmla="*/ 24 h 49"/>
                <a:gd name="T14" fmla="*/ 0 w 67"/>
                <a:gd name="T15" fmla="*/ 31 h 49"/>
                <a:gd name="T16" fmla="*/ 0 w 67"/>
                <a:gd name="T17" fmla="*/ 35 h 49"/>
                <a:gd name="T18" fmla="*/ 3 w 67"/>
                <a:gd name="T19" fmla="*/ 35 h 49"/>
                <a:gd name="T20" fmla="*/ 10 w 67"/>
                <a:gd name="T21" fmla="*/ 35 h 49"/>
                <a:gd name="T22" fmla="*/ 17 w 67"/>
                <a:gd name="T23" fmla="*/ 31 h 49"/>
                <a:gd name="T24" fmla="*/ 21 w 67"/>
                <a:gd name="T25" fmla="*/ 31 h 49"/>
                <a:gd name="T26" fmla="*/ 21 w 67"/>
                <a:gd name="T27" fmla="*/ 31 h 49"/>
                <a:gd name="T28" fmla="*/ 21 w 67"/>
                <a:gd name="T29" fmla="*/ 31 h 49"/>
                <a:gd name="T30" fmla="*/ 24 w 67"/>
                <a:gd name="T31" fmla="*/ 39 h 49"/>
                <a:gd name="T32" fmla="*/ 24 w 67"/>
                <a:gd name="T33" fmla="*/ 42 h 49"/>
                <a:gd name="T34" fmla="*/ 28 w 67"/>
                <a:gd name="T35" fmla="*/ 46 h 49"/>
                <a:gd name="T36" fmla="*/ 31 w 67"/>
                <a:gd name="T37" fmla="*/ 46 h 49"/>
                <a:gd name="T38" fmla="*/ 38 w 67"/>
                <a:gd name="T39" fmla="*/ 46 h 49"/>
                <a:gd name="T40" fmla="*/ 42 w 67"/>
                <a:gd name="T41" fmla="*/ 49 h 49"/>
                <a:gd name="T42" fmla="*/ 45 w 67"/>
                <a:gd name="T43" fmla="*/ 46 h 49"/>
                <a:gd name="T44" fmla="*/ 49 w 67"/>
                <a:gd name="T45" fmla="*/ 42 h 49"/>
                <a:gd name="T46" fmla="*/ 49 w 67"/>
                <a:gd name="T47" fmla="*/ 35 h 49"/>
                <a:gd name="T48" fmla="*/ 45 w 67"/>
                <a:gd name="T49" fmla="*/ 31 h 49"/>
                <a:gd name="T50" fmla="*/ 45 w 67"/>
                <a:gd name="T51" fmla="*/ 28 h 49"/>
                <a:gd name="T52" fmla="*/ 49 w 67"/>
                <a:gd name="T53" fmla="*/ 28 h 49"/>
                <a:gd name="T54" fmla="*/ 49 w 67"/>
                <a:gd name="T55" fmla="*/ 28 h 49"/>
                <a:gd name="T56" fmla="*/ 53 w 67"/>
                <a:gd name="T57" fmla="*/ 31 h 49"/>
                <a:gd name="T58" fmla="*/ 56 w 67"/>
                <a:gd name="T59" fmla="*/ 35 h 49"/>
                <a:gd name="T60" fmla="*/ 56 w 67"/>
                <a:gd name="T61" fmla="*/ 35 h 49"/>
                <a:gd name="T62" fmla="*/ 60 w 67"/>
                <a:gd name="T63" fmla="*/ 31 h 49"/>
                <a:gd name="T64" fmla="*/ 63 w 67"/>
                <a:gd name="T65" fmla="*/ 28 h 49"/>
                <a:gd name="T66" fmla="*/ 67 w 67"/>
                <a:gd name="T67" fmla="*/ 21 h 49"/>
                <a:gd name="T68" fmla="*/ 67 w 67"/>
                <a:gd name="T69" fmla="*/ 14 h 49"/>
                <a:gd name="T70" fmla="*/ 63 w 67"/>
                <a:gd name="T71" fmla="*/ 10 h 49"/>
                <a:gd name="T72" fmla="*/ 60 w 67"/>
                <a:gd name="T73" fmla="*/ 3 h 49"/>
                <a:gd name="T74" fmla="*/ 53 w 67"/>
                <a:gd name="T75" fmla="*/ 0 h 49"/>
                <a:gd name="T76" fmla="*/ 49 w 67"/>
                <a:gd name="T77" fmla="*/ 0 h 49"/>
                <a:gd name="T78" fmla="*/ 45 w 67"/>
                <a:gd name="T7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 h="49">
                  <a:moveTo>
                    <a:pt x="45" y="0"/>
                  </a:moveTo>
                  <a:lnTo>
                    <a:pt x="31" y="7"/>
                  </a:lnTo>
                  <a:lnTo>
                    <a:pt x="21" y="7"/>
                  </a:lnTo>
                  <a:lnTo>
                    <a:pt x="7" y="14"/>
                  </a:lnTo>
                  <a:lnTo>
                    <a:pt x="7" y="17"/>
                  </a:lnTo>
                  <a:lnTo>
                    <a:pt x="3" y="21"/>
                  </a:lnTo>
                  <a:lnTo>
                    <a:pt x="3" y="24"/>
                  </a:lnTo>
                  <a:lnTo>
                    <a:pt x="0" y="31"/>
                  </a:lnTo>
                  <a:lnTo>
                    <a:pt x="0" y="35"/>
                  </a:lnTo>
                  <a:lnTo>
                    <a:pt x="3" y="35"/>
                  </a:lnTo>
                  <a:lnTo>
                    <a:pt x="10" y="35"/>
                  </a:lnTo>
                  <a:lnTo>
                    <a:pt x="17" y="31"/>
                  </a:lnTo>
                  <a:lnTo>
                    <a:pt x="21" y="31"/>
                  </a:lnTo>
                  <a:lnTo>
                    <a:pt x="21" y="31"/>
                  </a:lnTo>
                  <a:lnTo>
                    <a:pt x="21" y="31"/>
                  </a:lnTo>
                  <a:lnTo>
                    <a:pt x="24" y="39"/>
                  </a:lnTo>
                  <a:lnTo>
                    <a:pt x="24" y="42"/>
                  </a:lnTo>
                  <a:lnTo>
                    <a:pt x="28" y="46"/>
                  </a:lnTo>
                  <a:lnTo>
                    <a:pt x="31" y="46"/>
                  </a:lnTo>
                  <a:lnTo>
                    <a:pt x="38" y="46"/>
                  </a:lnTo>
                  <a:lnTo>
                    <a:pt x="42" y="49"/>
                  </a:lnTo>
                  <a:lnTo>
                    <a:pt x="45" y="46"/>
                  </a:lnTo>
                  <a:lnTo>
                    <a:pt x="49" y="42"/>
                  </a:lnTo>
                  <a:lnTo>
                    <a:pt x="49" y="35"/>
                  </a:lnTo>
                  <a:lnTo>
                    <a:pt x="45" y="31"/>
                  </a:lnTo>
                  <a:lnTo>
                    <a:pt x="45" y="28"/>
                  </a:lnTo>
                  <a:lnTo>
                    <a:pt x="49" y="28"/>
                  </a:lnTo>
                  <a:lnTo>
                    <a:pt x="49" y="28"/>
                  </a:lnTo>
                  <a:lnTo>
                    <a:pt x="53" y="31"/>
                  </a:lnTo>
                  <a:lnTo>
                    <a:pt x="56" y="35"/>
                  </a:lnTo>
                  <a:lnTo>
                    <a:pt x="56" y="35"/>
                  </a:lnTo>
                  <a:lnTo>
                    <a:pt x="60" y="31"/>
                  </a:lnTo>
                  <a:lnTo>
                    <a:pt x="63" y="28"/>
                  </a:lnTo>
                  <a:lnTo>
                    <a:pt x="67" y="21"/>
                  </a:lnTo>
                  <a:lnTo>
                    <a:pt x="67" y="14"/>
                  </a:lnTo>
                  <a:lnTo>
                    <a:pt x="63" y="10"/>
                  </a:lnTo>
                  <a:lnTo>
                    <a:pt x="60" y="3"/>
                  </a:lnTo>
                  <a:lnTo>
                    <a:pt x="53" y="0"/>
                  </a:lnTo>
                  <a:lnTo>
                    <a:pt x="49" y="0"/>
                  </a:lnTo>
                  <a:lnTo>
                    <a:pt x="45"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6" name="Freeform 322"/>
            <p:cNvSpPr>
              <a:spLocks noEditPoints="1"/>
            </p:cNvSpPr>
            <p:nvPr userDrawn="1"/>
          </p:nvSpPr>
          <p:spPr bwMode="gray">
            <a:xfrm>
              <a:off x="2122" y="2180"/>
              <a:ext cx="137" cy="170"/>
            </a:xfrm>
            <a:custGeom>
              <a:avLst/>
              <a:gdLst>
                <a:gd name="T0" fmla="*/ 14 w 133"/>
                <a:gd name="T1" fmla="*/ 134 h 158"/>
                <a:gd name="T2" fmla="*/ 24 w 133"/>
                <a:gd name="T3" fmla="*/ 141 h 158"/>
                <a:gd name="T4" fmla="*/ 42 w 133"/>
                <a:gd name="T5" fmla="*/ 144 h 158"/>
                <a:gd name="T6" fmla="*/ 52 w 133"/>
                <a:gd name="T7" fmla="*/ 148 h 158"/>
                <a:gd name="T8" fmla="*/ 66 w 133"/>
                <a:gd name="T9" fmla="*/ 158 h 158"/>
                <a:gd name="T10" fmla="*/ 77 w 133"/>
                <a:gd name="T11" fmla="*/ 155 h 158"/>
                <a:gd name="T12" fmla="*/ 84 w 133"/>
                <a:gd name="T13" fmla="*/ 141 h 158"/>
                <a:gd name="T14" fmla="*/ 88 w 133"/>
                <a:gd name="T15" fmla="*/ 127 h 158"/>
                <a:gd name="T16" fmla="*/ 98 w 133"/>
                <a:gd name="T17" fmla="*/ 120 h 158"/>
                <a:gd name="T18" fmla="*/ 105 w 133"/>
                <a:gd name="T19" fmla="*/ 102 h 158"/>
                <a:gd name="T20" fmla="*/ 119 w 133"/>
                <a:gd name="T21" fmla="*/ 95 h 158"/>
                <a:gd name="T22" fmla="*/ 123 w 133"/>
                <a:gd name="T23" fmla="*/ 88 h 158"/>
                <a:gd name="T24" fmla="*/ 112 w 133"/>
                <a:gd name="T25" fmla="*/ 81 h 158"/>
                <a:gd name="T26" fmla="*/ 105 w 133"/>
                <a:gd name="T27" fmla="*/ 77 h 158"/>
                <a:gd name="T28" fmla="*/ 116 w 133"/>
                <a:gd name="T29" fmla="*/ 56 h 158"/>
                <a:gd name="T30" fmla="*/ 126 w 133"/>
                <a:gd name="T31" fmla="*/ 46 h 158"/>
                <a:gd name="T32" fmla="*/ 112 w 133"/>
                <a:gd name="T33" fmla="*/ 39 h 158"/>
                <a:gd name="T34" fmla="*/ 133 w 133"/>
                <a:gd name="T35" fmla="*/ 28 h 158"/>
                <a:gd name="T36" fmla="*/ 126 w 133"/>
                <a:gd name="T37" fmla="*/ 18 h 158"/>
                <a:gd name="T38" fmla="*/ 116 w 133"/>
                <a:gd name="T39" fmla="*/ 7 h 158"/>
                <a:gd name="T40" fmla="*/ 112 w 133"/>
                <a:gd name="T41" fmla="*/ 0 h 158"/>
                <a:gd name="T42" fmla="*/ 98 w 133"/>
                <a:gd name="T43" fmla="*/ 3 h 158"/>
                <a:gd name="T44" fmla="*/ 88 w 133"/>
                <a:gd name="T45" fmla="*/ 11 h 158"/>
                <a:gd name="T46" fmla="*/ 70 w 133"/>
                <a:gd name="T47" fmla="*/ 39 h 158"/>
                <a:gd name="T48" fmla="*/ 59 w 133"/>
                <a:gd name="T49" fmla="*/ 46 h 158"/>
                <a:gd name="T50" fmla="*/ 45 w 133"/>
                <a:gd name="T51" fmla="*/ 56 h 158"/>
                <a:gd name="T52" fmla="*/ 38 w 133"/>
                <a:gd name="T53" fmla="*/ 67 h 158"/>
                <a:gd name="T54" fmla="*/ 7 w 133"/>
                <a:gd name="T55" fmla="*/ 88 h 158"/>
                <a:gd name="T56" fmla="*/ 0 w 133"/>
                <a:gd name="T57" fmla="*/ 99 h 158"/>
                <a:gd name="T58" fmla="*/ 3 w 133"/>
                <a:gd name="T59" fmla="*/ 120 h 158"/>
                <a:gd name="T60" fmla="*/ 0 w 133"/>
                <a:gd name="T61" fmla="*/ 127 h 158"/>
                <a:gd name="T62" fmla="*/ 38 w 133"/>
                <a:gd name="T63" fmla="*/ 99 h 158"/>
                <a:gd name="T64" fmla="*/ 38 w 133"/>
                <a:gd name="T65" fmla="*/ 99 h 158"/>
                <a:gd name="T66" fmla="*/ 63 w 133"/>
                <a:gd name="T67" fmla="*/ 81 h 158"/>
                <a:gd name="T68" fmla="*/ 95 w 133"/>
                <a:gd name="T69" fmla="*/ 49 h 158"/>
                <a:gd name="T70" fmla="*/ 74 w 133"/>
                <a:gd name="T71" fmla="*/ 74 h 158"/>
                <a:gd name="T72" fmla="*/ 74 w 133"/>
                <a:gd name="T73" fmla="*/ 74 h 158"/>
                <a:gd name="T74" fmla="*/ 59 w 133"/>
                <a:gd name="T75" fmla="*/ 81 h 158"/>
                <a:gd name="T76" fmla="*/ 52 w 133"/>
                <a:gd name="T77" fmla="*/ 85 h 158"/>
                <a:gd name="T78" fmla="*/ 45 w 133"/>
                <a:gd name="T79" fmla="*/ 92 h 158"/>
                <a:gd name="T80" fmla="*/ 49 w 133"/>
                <a:gd name="T81" fmla="*/ 88 h 158"/>
                <a:gd name="T82" fmla="*/ 28 w 133"/>
                <a:gd name="T83" fmla="*/ 99 h 158"/>
                <a:gd name="T84" fmla="*/ 21 w 133"/>
                <a:gd name="T85" fmla="*/ 92 h 158"/>
                <a:gd name="T86" fmla="*/ 28 w 133"/>
                <a:gd name="T87" fmla="*/ 99 h 158"/>
                <a:gd name="T88" fmla="*/ 28 w 133"/>
                <a:gd name="T89" fmla="*/ 9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158">
                  <a:moveTo>
                    <a:pt x="0" y="130"/>
                  </a:moveTo>
                  <a:lnTo>
                    <a:pt x="7" y="130"/>
                  </a:lnTo>
                  <a:lnTo>
                    <a:pt x="14" y="134"/>
                  </a:lnTo>
                  <a:lnTo>
                    <a:pt x="21" y="137"/>
                  </a:lnTo>
                  <a:lnTo>
                    <a:pt x="21" y="141"/>
                  </a:lnTo>
                  <a:lnTo>
                    <a:pt x="24" y="141"/>
                  </a:lnTo>
                  <a:lnTo>
                    <a:pt x="31" y="144"/>
                  </a:lnTo>
                  <a:lnTo>
                    <a:pt x="38" y="144"/>
                  </a:lnTo>
                  <a:lnTo>
                    <a:pt x="42" y="144"/>
                  </a:lnTo>
                  <a:lnTo>
                    <a:pt x="45" y="144"/>
                  </a:lnTo>
                  <a:lnTo>
                    <a:pt x="49" y="144"/>
                  </a:lnTo>
                  <a:lnTo>
                    <a:pt x="52" y="148"/>
                  </a:lnTo>
                  <a:lnTo>
                    <a:pt x="52" y="151"/>
                  </a:lnTo>
                  <a:lnTo>
                    <a:pt x="63" y="151"/>
                  </a:lnTo>
                  <a:lnTo>
                    <a:pt x="66" y="158"/>
                  </a:lnTo>
                  <a:lnTo>
                    <a:pt x="70" y="158"/>
                  </a:lnTo>
                  <a:lnTo>
                    <a:pt x="74" y="155"/>
                  </a:lnTo>
                  <a:lnTo>
                    <a:pt x="77" y="155"/>
                  </a:lnTo>
                  <a:lnTo>
                    <a:pt x="81" y="151"/>
                  </a:lnTo>
                  <a:lnTo>
                    <a:pt x="84" y="148"/>
                  </a:lnTo>
                  <a:lnTo>
                    <a:pt x="84" y="141"/>
                  </a:lnTo>
                  <a:lnTo>
                    <a:pt x="88" y="134"/>
                  </a:lnTo>
                  <a:lnTo>
                    <a:pt x="88" y="130"/>
                  </a:lnTo>
                  <a:lnTo>
                    <a:pt x="88" y="127"/>
                  </a:lnTo>
                  <a:lnTo>
                    <a:pt x="91" y="127"/>
                  </a:lnTo>
                  <a:lnTo>
                    <a:pt x="91" y="123"/>
                  </a:lnTo>
                  <a:lnTo>
                    <a:pt x="98" y="120"/>
                  </a:lnTo>
                  <a:lnTo>
                    <a:pt x="102" y="116"/>
                  </a:lnTo>
                  <a:lnTo>
                    <a:pt x="105" y="102"/>
                  </a:lnTo>
                  <a:lnTo>
                    <a:pt x="105" y="102"/>
                  </a:lnTo>
                  <a:lnTo>
                    <a:pt x="109" y="99"/>
                  </a:lnTo>
                  <a:lnTo>
                    <a:pt x="112" y="95"/>
                  </a:lnTo>
                  <a:lnTo>
                    <a:pt x="119" y="95"/>
                  </a:lnTo>
                  <a:lnTo>
                    <a:pt x="119" y="95"/>
                  </a:lnTo>
                  <a:lnTo>
                    <a:pt x="123" y="92"/>
                  </a:lnTo>
                  <a:lnTo>
                    <a:pt x="123" y="88"/>
                  </a:lnTo>
                  <a:lnTo>
                    <a:pt x="123" y="85"/>
                  </a:lnTo>
                  <a:lnTo>
                    <a:pt x="116" y="81"/>
                  </a:lnTo>
                  <a:lnTo>
                    <a:pt x="112" y="81"/>
                  </a:lnTo>
                  <a:lnTo>
                    <a:pt x="109" y="81"/>
                  </a:lnTo>
                  <a:lnTo>
                    <a:pt x="105" y="77"/>
                  </a:lnTo>
                  <a:lnTo>
                    <a:pt x="105" y="77"/>
                  </a:lnTo>
                  <a:lnTo>
                    <a:pt x="109" y="74"/>
                  </a:lnTo>
                  <a:lnTo>
                    <a:pt x="109" y="60"/>
                  </a:lnTo>
                  <a:lnTo>
                    <a:pt x="116" y="56"/>
                  </a:lnTo>
                  <a:lnTo>
                    <a:pt x="119" y="49"/>
                  </a:lnTo>
                  <a:lnTo>
                    <a:pt x="123" y="46"/>
                  </a:lnTo>
                  <a:lnTo>
                    <a:pt x="126" y="46"/>
                  </a:lnTo>
                  <a:lnTo>
                    <a:pt x="126" y="46"/>
                  </a:lnTo>
                  <a:lnTo>
                    <a:pt x="126" y="46"/>
                  </a:lnTo>
                  <a:lnTo>
                    <a:pt x="112" y="39"/>
                  </a:lnTo>
                  <a:lnTo>
                    <a:pt x="133" y="32"/>
                  </a:lnTo>
                  <a:lnTo>
                    <a:pt x="133" y="32"/>
                  </a:lnTo>
                  <a:lnTo>
                    <a:pt x="133" y="28"/>
                  </a:lnTo>
                  <a:lnTo>
                    <a:pt x="130" y="25"/>
                  </a:lnTo>
                  <a:lnTo>
                    <a:pt x="130" y="21"/>
                  </a:lnTo>
                  <a:lnTo>
                    <a:pt x="126" y="18"/>
                  </a:lnTo>
                  <a:lnTo>
                    <a:pt x="123" y="14"/>
                  </a:lnTo>
                  <a:lnTo>
                    <a:pt x="119" y="11"/>
                  </a:lnTo>
                  <a:lnTo>
                    <a:pt x="116" y="7"/>
                  </a:lnTo>
                  <a:lnTo>
                    <a:pt x="112" y="7"/>
                  </a:lnTo>
                  <a:lnTo>
                    <a:pt x="112" y="3"/>
                  </a:lnTo>
                  <a:lnTo>
                    <a:pt x="112" y="0"/>
                  </a:lnTo>
                  <a:lnTo>
                    <a:pt x="109" y="0"/>
                  </a:lnTo>
                  <a:lnTo>
                    <a:pt x="105" y="0"/>
                  </a:lnTo>
                  <a:lnTo>
                    <a:pt x="98" y="3"/>
                  </a:lnTo>
                  <a:lnTo>
                    <a:pt x="95" y="3"/>
                  </a:lnTo>
                  <a:lnTo>
                    <a:pt x="91" y="7"/>
                  </a:lnTo>
                  <a:lnTo>
                    <a:pt x="88" y="11"/>
                  </a:lnTo>
                  <a:lnTo>
                    <a:pt x="81" y="14"/>
                  </a:lnTo>
                  <a:lnTo>
                    <a:pt x="70" y="39"/>
                  </a:lnTo>
                  <a:lnTo>
                    <a:pt x="70" y="39"/>
                  </a:lnTo>
                  <a:lnTo>
                    <a:pt x="66" y="42"/>
                  </a:lnTo>
                  <a:lnTo>
                    <a:pt x="63" y="46"/>
                  </a:lnTo>
                  <a:lnTo>
                    <a:pt x="59" y="46"/>
                  </a:lnTo>
                  <a:lnTo>
                    <a:pt x="52" y="49"/>
                  </a:lnTo>
                  <a:lnTo>
                    <a:pt x="49" y="53"/>
                  </a:lnTo>
                  <a:lnTo>
                    <a:pt x="45" y="56"/>
                  </a:lnTo>
                  <a:lnTo>
                    <a:pt x="42" y="60"/>
                  </a:lnTo>
                  <a:lnTo>
                    <a:pt x="38" y="63"/>
                  </a:lnTo>
                  <a:lnTo>
                    <a:pt x="38" y="67"/>
                  </a:lnTo>
                  <a:lnTo>
                    <a:pt x="28" y="88"/>
                  </a:lnTo>
                  <a:lnTo>
                    <a:pt x="28" y="88"/>
                  </a:lnTo>
                  <a:lnTo>
                    <a:pt x="7" y="88"/>
                  </a:lnTo>
                  <a:lnTo>
                    <a:pt x="7" y="88"/>
                  </a:lnTo>
                  <a:lnTo>
                    <a:pt x="3" y="92"/>
                  </a:lnTo>
                  <a:lnTo>
                    <a:pt x="0" y="99"/>
                  </a:lnTo>
                  <a:lnTo>
                    <a:pt x="0" y="102"/>
                  </a:lnTo>
                  <a:lnTo>
                    <a:pt x="0" y="109"/>
                  </a:lnTo>
                  <a:lnTo>
                    <a:pt x="3" y="120"/>
                  </a:lnTo>
                  <a:lnTo>
                    <a:pt x="3" y="120"/>
                  </a:lnTo>
                  <a:lnTo>
                    <a:pt x="0" y="123"/>
                  </a:lnTo>
                  <a:lnTo>
                    <a:pt x="0" y="127"/>
                  </a:lnTo>
                  <a:lnTo>
                    <a:pt x="0" y="130"/>
                  </a:lnTo>
                  <a:close/>
                  <a:moveTo>
                    <a:pt x="38" y="99"/>
                  </a:moveTo>
                  <a:lnTo>
                    <a:pt x="38" y="99"/>
                  </a:lnTo>
                  <a:lnTo>
                    <a:pt x="38" y="99"/>
                  </a:lnTo>
                  <a:lnTo>
                    <a:pt x="38" y="99"/>
                  </a:lnTo>
                  <a:lnTo>
                    <a:pt x="38" y="99"/>
                  </a:lnTo>
                  <a:close/>
                  <a:moveTo>
                    <a:pt x="63" y="81"/>
                  </a:moveTo>
                  <a:lnTo>
                    <a:pt x="66" y="77"/>
                  </a:lnTo>
                  <a:lnTo>
                    <a:pt x="63" y="81"/>
                  </a:lnTo>
                  <a:lnTo>
                    <a:pt x="63" y="81"/>
                  </a:lnTo>
                  <a:close/>
                  <a:moveTo>
                    <a:pt x="95" y="49"/>
                  </a:moveTo>
                  <a:lnTo>
                    <a:pt x="95" y="49"/>
                  </a:lnTo>
                  <a:lnTo>
                    <a:pt x="91" y="49"/>
                  </a:lnTo>
                  <a:lnTo>
                    <a:pt x="95" y="49"/>
                  </a:lnTo>
                  <a:close/>
                  <a:moveTo>
                    <a:pt x="74" y="74"/>
                  </a:moveTo>
                  <a:lnTo>
                    <a:pt x="77" y="74"/>
                  </a:lnTo>
                  <a:lnTo>
                    <a:pt x="77" y="74"/>
                  </a:lnTo>
                  <a:lnTo>
                    <a:pt x="74" y="74"/>
                  </a:lnTo>
                  <a:close/>
                  <a:moveTo>
                    <a:pt x="49" y="88"/>
                  </a:moveTo>
                  <a:lnTo>
                    <a:pt x="52" y="85"/>
                  </a:lnTo>
                  <a:lnTo>
                    <a:pt x="59" y="81"/>
                  </a:lnTo>
                  <a:lnTo>
                    <a:pt x="59" y="85"/>
                  </a:lnTo>
                  <a:lnTo>
                    <a:pt x="56" y="85"/>
                  </a:lnTo>
                  <a:lnTo>
                    <a:pt x="52" y="85"/>
                  </a:lnTo>
                  <a:lnTo>
                    <a:pt x="49" y="88"/>
                  </a:lnTo>
                  <a:lnTo>
                    <a:pt x="45" y="92"/>
                  </a:lnTo>
                  <a:lnTo>
                    <a:pt x="45" y="92"/>
                  </a:lnTo>
                  <a:lnTo>
                    <a:pt x="45" y="88"/>
                  </a:lnTo>
                  <a:lnTo>
                    <a:pt x="49" y="88"/>
                  </a:lnTo>
                  <a:lnTo>
                    <a:pt x="49" y="88"/>
                  </a:lnTo>
                  <a:close/>
                  <a:moveTo>
                    <a:pt x="21" y="92"/>
                  </a:moveTo>
                  <a:lnTo>
                    <a:pt x="21" y="95"/>
                  </a:lnTo>
                  <a:lnTo>
                    <a:pt x="28" y="99"/>
                  </a:lnTo>
                  <a:lnTo>
                    <a:pt x="24" y="95"/>
                  </a:lnTo>
                  <a:lnTo>
                    <a:pt x="21" y="92"/>
                  </a:lnTo>
                  <a:lnTo>
                    <a:pt x="21" y="92"/>
                  </a:lnTo>
                  <a:lnTo>
                    <a:pt x="21" y="92"/>
                  </a:lnTo>
                  <a:close/>
                  <a:moveTo>
                    <a:pt x="28" y="99"/>
                  </a:moveTo>
                  <a:lnTo>
                    <a:pt x="28" y="99"/>
                  </a:lnTo>
                  <a:lnTo>
                    <a:pt x="28" y="99"/>
                  </a:lnTo>
                  <a:lnTo>
                    <a:pt x="28" y="99"/>
                  </a:lnTo>
                  <a:lnTo>
                    <a:pt x="28" y="9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7" name="Freeform 323"/>
            <p:cNvSpPr>
              <a:spLocks/>
            </p:cNvSpPr>
            <p:nvPr userDrawn="1"/>
          </p:nvSpPr>
          <p:spPr bwMode="gray">
            <a:xfrm>
              <a:off x="2560" y="2325"/>
              <a:ext cx="141" cy="121"/>
            </a:xfrm>
            <a:custGeom>
              <a:avLst/>
              <a:gdLst>
                <a:gd name="T0" fmla="*/ 95 w 137"/>
                <a:gd name="T1" fmla="*/ 46 h 113"/>
                <a:gd name="T2" fmla="*/ 95 w 137"/>
                <a:gd name="T3" fmla="*/ 46 h 113"/>
                <a:gd name="T4" fmla="*/ 91 w 137"/>
                <a:gd name="T5" fmla="*/ 46 h 113"/>
                <a:gd name="T6" fmla="*/ 88 w 137"/>
                <a:gd name="T7" fmla="*/ 46 h 113"/>
                <a:gd name="T8" fmla="*/ 84 w 137"/>
                <a:gd name="T9" fmla="*/ 42 h 113"/>
                <a:gd name="T10" fmla="*/ 81 w 137"/>
                <a:gd name="T11" fmla="*/ 39 h 113"/>
                <a:gd name="T12" fmla="*/ 81 w 137"/>
                <a:gd name="T13" fmla="*/ 39 h 113"/>
                <a:gd name="T14" fmla="*/ 77 w 137"/>
                <a:gd name="T15" fmla="*/ 35 h 113"/>
                <a:gd name="T16" fmla="*/ 74 w 137"/>
                <a:gd name="T17" fmla="*/ 35 h 113"/>
                <a:gd name="T18" fmla="*/ 70 w 137"/>
                <a:gd name="T19" fmla="*/ 32 h 113"/>
                <a:gd name="T20" fmla="*/ 63 w 137"/>
                <a:gd name="T21" fmla="*/ 28 h 113"/>
                <a:gd name="T22" fmla="*/ 60 w 137"/>
                <a:gd name="T23" fmla="*/ 21 h 113"/>
                <a:gd name="T24" fmla="*/ 53 w 137"/>
                <a:gd name="T25" fmla="*/ 17 h 113"/>
                <a:gd name="T26" fmla="*/ 46 w 137"/>
                <a:gd name="T27" fmla="*/ 14 h 113"/>
                <a:gd name="T28" fmla="*/ 42 w 137"/>
                <a:gd name="T29" fmla="*/ 10 h 113"/>
                <a:gd name="T30" fmla="*/ 42 w 137"/>
                <a:gd name="T31" fmla="*/ 10 h 113"/>
                <a:gd name="T32" fmla="*/ 39 w 137"/>
                <a:gd name="T33" fmla="*/ 10 h 113"/>
                <a:gd name="T34" fmla="*/ 32 w 137"/>
                <a:gd name="T35" fmla="*/ 7 h 113"/>
                <a:gd name="T36" fmla="*/ 21 w 137"/>
                <a:gd name="T37" fmla="*/ 3 h 113"/>
                <a:gd name="T38" fmla="*/ 10 w 137"/>
                <a:gd name="T39" fmla="*/ 3 h 113"/>
                <a:gd name="T40" fmla="*/ 3 w 137"/>
                <a:gd name="T41" fmla="*/ 0 h 113"/>
                <a:gd name="T42" fmla="*/ 0 w 137"/>
                <a:gd name="T43" fmla="*/ 81 h 113"/>
                <a:gd name="T44" fmla="*/ 14 w 137"/>
                <a:gd name="T45" fmla="*/ 88 h 113"/>
                <a:gd name="T46" fmla="*/ 28 w 137"/>
                <a:gd name="T47" fmla="*/ 84 h 113"/>
                <a:gd name="T48" fmla="*/ 28 w 137"/>
                <a:gd name="T49" fmla="*/ 81 h 113"/>
                <a:gd name="T50" fmla="*/ 32 w 137"/>
                <a:gd name="T51" fmla="*/ 77 h 113"/>
                <a:gd name="T52" fmla="*/ 35 w 137"/>
                <a:gd name="T53" fmla="*/ 74 h 113"/>
                <a:gd name="T54" fmla="*/ 39 w 137"/>
                <a:gd name="T55" fmla="*/ 70 h 113"/>
                <a:gd name="T56" fmla="*/ 46 w 137"/>
                <a:gd name="T57" fmla="*/ 70 h 113"/>
                <a:gd name="T58" fmla="*/ 56 w 137"/>
                <a:gd name="T59" fmla="*/ 70 h 113"/>
                <a:gd name="T60" fmla="*/ 81 w 137"/>
                <a:gd name="T61" fmla="*/ 84 h 113"/>
                <a:gd name="T62" fmla="*/ 91 w 137"/>
                <a:gd name="T63" fmla="*/ 98 h 113"/>
                <a:gd name="T64" fmla="*/ 109 w 137"/>
                <a:gd name="T65" fmla="*/ 106 h 113"/>
                <a:gd name="T66" fmla="*/ 134 w 137"/>
                <a:gd name="T67" fmla="*/ 113 h 113"/>
                <a:gd name="T68" fmla="*/ 134 w 137"/>
                <a:gd name="T69" fmla="*/ 113 h 113"/>
                <a:gd name="T70" fmla="*/ 137 w 137"/>
                <a:gd name="T71" fmla="*/ 109 h 113"/>
                <a:gd name="T72" fmla="*/ 137 w 137"/>
                <a:gd name="T73" fmla="*/ 106 h 113"/>
                <a:gd name="T74" fmla="*/ 134 w 137"/>
                <a:gd name="T75" fmla="*/ 102 h 113"/>
                <a:gd name="T76" fmla="*/ 130 w 137"/>
                <a:gd name="T77" fmla="*/ 98 h 113"/>
                <a:gd name="T78" fmla="*/ 123 w 137"/>
                <a:gd name="T79" fmla="*/ 91 h 113"/>
                <a:gd name="T80" fmla="*/ 116 w 137"/>
                <a:gd name="T81" fmla="*/ 88 h 113"/>
                <a:gd name="T82" fmla="*/ 113 w 137"/>
                <a:gd name="T83" fmla="*/ 81 h 113"/>
                <a:gd name="T84" fmla="*/ 106 w 137"/>
                <a:gd name="T85" fmla="*/ 77 h 113"/>
                <a:gd name="T86" fmla="*/ 102 w 137"/>
                <a:gd name="T87" fmla="*/ 74 h 113"/>
                <a:gd name="T88" fmla="*/ 102 w 137"/>
                <a:gd name="T89" fmla="*/ 74 h 113"/>
                <a:gd name="T90" fmla="*/ 84 w 137"/>
                <a:gd name="T91" fmla="*/ 63 h 113"/>
                <a:gd name="T92" fmla="*/ 102 w 137"/>
                <a:gd name="T93" fmla="*/ 56 h 113"/>
                <a:gd name="T94" fmla="*/ 95 w 137"/>
                <a:gd name="T95" fmla="*/ 4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 h="113">
                  <a:moveTo>
                    <a:pt x="95" y="46"/>
                  </a:moveTo>
                  <a:lnTo>
                    <a:pt x="95" y="46"/>
                  </a:lnTo>
                  <a:lnTo>
                    <a:pt x="91" y="46"/>
                  </a:lnTo>
                  <a:lnTo>
                    <a:pt x="88" y="46"/>
                  </a:lnTo>
                  <a:lnTo>
                    <a:pt x="84" y="42"/>
                  </a:lnTo>
                  <a:lnTo>
                    <a:pt x="81" y="39"/>
                  </a:lnTo>
                  <a:lnTo>
                    <a:pt x="81" y="39"/>
                  </a:lnTo>
                  <a:lnTo>
                    <a:pt x="77" y="35"/>
                  </a:lnTo>
                  <a:lnTo>
                    <a:pt x="74" y="35"/>
                  </a:lnTo>
                  <a:lnTo>
                    <a:pt x="70" y="32"/>
                  </a:lnTo>
                  <a:lnTo>
                    <a:pt x="63" y="28"/>
                  </a:lnTo>
                  <a:lnTo>
                    <a:pt x="60" y="21"/>
                  </a:lnTo>
                  <a:lnTo>
                    <a:pt x="53" y="17"/>
                  </a:lnTo>
                  <a:lnTo>
                    <a:pt x="46" y="14"/>
                  </a:lnTo>
                  <a:lnTo>
                    <a:pt x="42" y="10"/>
                  </a:lnTo>
                  <a:lnTo>
                    <a:pt x="42" y="10"/>
                  </a:lnTo>
                  <a:lnTo>
                    <a:pt x="39" y="10"/>
                  </a:lnTo>
                  <a:lnTo>
                    <a:pt x="32" y="7"/>
                  </a:lnTo>
                  <a:lnTo>
                    <a:pt x="21" y="3"/>
                  </a:lnTo>
                  <a:lnTo>
                    <a:pt x="10" y="3"/>
                  </a:lnTo>
                  <a:lnTo>
                    <a:pt x="3" y="0"/>
                  </a:lnTo>
                  <a:lnTo>
                    <a:pt x="0" y="81"/>
                  </a:lnTo>
                  <a:lnTo>
                    <a:pt x="14" y="88"/>
                  </a:lnTo>
                  <a:lnTo>
                    <a:pt x="28" y="84"/>
                  </a:lnTo>
                  <a:lnTo>
                    <a:pt x="28" y="81"/>
                  </a:lnTo>
                  <a:lnTo>
                    <a:pt x="32" y="77"/>
                  </a:lnTo>
                  <a:lnTo>
                    <a:pt x="35" y="74"/>
                  </a:lnTo>
                  <a:lnTo>
                    <a:pt x="39" y="70"/>
                  </a:lnTo>
                  <a:lnTo>
                    <a:pt x="46" y="70"/>
                  </a:lnTo>
                  <a:lnTo>
                    <a:pt x="56" y="70"/>
                  </a:lnTo>
                  <a:lnTo>
                    <a:pt x="81" y="84"/>
                  </a:lnTo>
                  <a:lnTo>
                    <a:pt x="91" y="98"/>
                  </a:lnTo>
                  <a:lnTo>
                    <a:pt x="109" y="106"/>
                  </a:lnTo>
                  <a:lnTo>
                    <a:pt x="134" y="113"/>
                  </a:lnTo>
                  <a:lnTo>
                    <a:pt x="134" y="113"/>
                  </a:lnTo>
                  <a:lnTo>
                    <a:pt x="137" y="109"/>
                  </a:lnTo>
                  <a:lnTo>
                    <a:pt x="137" y="106"/>
                  </a:lnTo>
                  <a:lnTo>
                    <a:pt x="134" y="102"/>
                  </a:lnTo>
                  <a:lnTo>
                    <a:pt x="130" y="98"/>
                  </a:lnTo>
                  <a:lnTo>
                    <a:pt x="123" y="91"/>
                  </a:lnTo>
                  <a:lnTo>
                    <a:pt x="116" y="88"/>
                  </a:lnTo>
                  <a:lnTo>
                    <a:pt x="113" y="81"/>
                  </a:lnTo>
                  <a:lnTo>
                    <a:pt x="106" y="77"/>
                  </a:lnTo>
                  <a:lnTo>
                    <a:pt x="102" y="74"/>
                  </a:lnTo>
                  <a:lnTo>
                    <a:pt x="102" y="74"/>
                  </a:lnTo>
                  <a:lnTo>
                    <a:pt x="84" y="63"/>
                  </a:lnTo>
                  <a:lnTo>
                    <a:pt x="102" y="56"/>
                  </a:lnTo>
                  <a:lnTo>
                    <a:pt x="95" y="46"/>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8" name="Freeform 324"/>
            <p:cNvSpPr>
              <a:spLocks/>
            </p:cNvSpPr>
            <p:nvPr userDrawn="1"/>
          </p:nvSpPr>
          <p:spPr bwMode="gray">
            <a:xfrm>
              <a:off x="2429" y="2290"/>
              <a:ext cx="134" cy="122"/>
            </a:xfrm>
            <a:custGeom>
              <a:avLst/>
              <a:gdLst>
                <a:gd name="T0" fmla="*/ 0 w 130"/>
                <a:gd name="T1" fmla="*/ 14 h 113"/>
                <a:gd name="T2" fmla="*/ 7 w 130"/>
                <a:gd name="T3" fmla="*/ 21 h 113"/>
                <a:gd name="T4" fmla="*/ 11 w 130"/>
                <a:gd name="T5" fmla="*/ 28 h 113"/>
                <a:gd name="T6" fmla="*/ 14 w 130"/>
                <a:gd name="T7" fmla="*/ 35 h 113"/>
                <a:gd name="T8" fmla="*/ 14 w 130"/>
                <a:gd name="T9" fmla="*/ 42 h 113"/>
                <a:gd name="T10" fmla="*/ 18 w 130"/>
                <a:gd name="T11" fmla="*/ 46 h 113"/>
                <a:gd name="T12" fmla="*/ 18 w 130"/>
                <a:gd name="T13" fmla="*/ 49 h 113"/>
                <a:gd name="T14" fmla="*/ 21 w 130"/>
                <a:gd name="T15" fmla="*/ 53 h 113"/>
                <a:gd name="T16" fmla="*/ 25 w 130"/>
                <a:gd name="T17" fmla="*/ 53 h 113"/>
                <a:gd name="T18" fmla="*/ 32 w 130"/>
                <a:gd name="T19" fmla="*/ 53 h 113"/>
                <a:gd name="T20" fmla="*/ 39 w 130"/>
                <a:gd name="T21" fmla="*/ 53 h 113"/>
                <a:gd name="T22" fmla="*/ 46 w 130"/>
                <a:gd name="T23" fmla="*/ 56 h 113"/>
                <a:gd name="T24" fmla="*/ 49 w 130"/>
                <a:gd name="T25" fmla="*/ 56 h 113"/>
                <a:gd name="T26" fmla="*/ 56 w 130"/>
                <a:gd name="T27" fmla="*/ 60 h 113"/>
                <a:gd name="T28" fmla="*/ 67 w 130"/>
                <a:gd name="T29" fmla="*/ 60 h 113"/>
                <a:gd name="T30" fmla="*/ 74 w 130"/>
                <a:gd name="T31" fmla="*/ 60 h 113"/>
                <a:gd name="T32" fmla="*/ 78 w 130"/>
                <a:gd name="T33" fmla="*/ 64 h 113"/>
                <a:gd name="T34" fmla="*/ 92 w 130"/>
                <a:gd name="T35" fmla="*/ 78 h 113"/>
                <a:gd name="T36" fmla="*/ 102 w 130"/>
                <a:gd name="T37" fmla="*/ 95 h 113"/>
                <a:gd name="T38" fmla="*/ 120 w 130"/>
                <a:gd name="T39" fmla="*/ 113 h 113"/>
                <a:gd name="T40" fmla="*/ 123 w 130"/>
                <a:gd name="T41" fmla="*/ 113 h 113"/>
                <a:gd name="T42" fmla="*/ 130 w 130"/>
                <a:gd name="T43" fmla="*/ 32 h 113"/>
                <a:gd name="T44" fmla="*/ 123 w 130"/>
                <a:gd name="T45" fmla="*/ 28 h 113"/>
                <a:gd name="T46" fmla="*/ 116 w 130"/>
                <a:gd name="T47" fmla="*/ 25 h 113"/>
                <a:gd name="T48" fmla="*/ 106 w 130"/>
                <a:gd name="T49" fmla="*/ 18 h 113"/>
                <a:gd name="T50" fmla="*/ 99 w 130"/>
                <a:gd name="T51" fmla="*/ 18 h 113"/>
                <a:gd name="T52" fmla="*/ 92 w 130"/>
                <a:gd name="T53" fmla="*/ 14 h 113"/>
                <a:gd name="T54" fmla="*/ 81 w 130"/>
                <a:gd name="T55" fmla="*/ 18 h 113"/>
                <a:gd name="T56" fmla="*/ 78 w 130"/>
                <a:gd name="T57" fmla="*/ 21 h 113"/>
                <a:gd name="T58" fmla="*/ 78 w 130"/>
                <a:gd name="T59" fmla="*/ 25 h 113"/>
                <a:gd name="T60" fmla="*/ 74 w 130"/>
                <a:gd name="T61" fmla="*/ 28 h 113"/>
                <a:gd name="T62" fmla="*/ 74 w 130"/>
                <a:gd name="T63" fmla="*/ 35 h 113"/>
                <a:gd name="T64" fmla="*/ 70 w 130"/>
                <a:gd name="T65" fmla="*/ 42 h 113"/>
                <a:gd name="T66" fmla="*/ 67 w 130"/>
                <a:gd name="T67" fmla="*/ 46 h 113"/>
                <a:gd name="T68" fmla="*/ 60 w 130"/>
                <a:gd name="T69" fmla="*/ 46 h 113"/>
                <a:gd name="T70" fmla="*/ 53 w 130"/>
                <a:gd name="T71" fmla="*/ 46 h 113"/>
                <a:gd name="T72" fmla="*/ 46 w 130"/>
                <a:gd name="T73" fmla="*/ 42 h 113"/>
                <a:gd name="T74" fmla="*/ 42 w 130"/>
                <a:gd name="T75" fmla="*/ 35 h 113"/>
                <a:gd name="T76" fmla="*/ 39 w 130"/>
                <a:gd name="T77" fmla="*/ 28 h 113"/>
                <a:gd name="T78" fmla="*/ 35 w 130"/>
                <a:gd name="T79" fmla="*/ 21 h 113"/>
                <a:gd name="T80" fmla="*/ 35 w 130"/>
                <a:gd name="T81" fmla="*/ 18 h 113"/>
                <a:gd name="T82" fmla="*/ 32 w 130"/>
                <a:gd name="T83" fmla="*/ 14 h 113"/>
                <a:gd name="T84" fmla="*/ 32 w 130"/>
                <a:gd name="T85" fmla="*/ 14 h 113"/>
                <a:gd name="T86" fmla="*/ 28 w 130"/>
                <a:gd name="T87" fmla="*/ 11 h 113"/>
                <a:gd name="T88" fmla="*/ 25 w 130"/>
                <a:gd name="T89" fmla="*/ 7 h 113"/>
                <a:gd name="T90" fmla="*/ 21 w 130"/>
                <a:gd name="T91" fmla="*/ 4 h 113"/>
                <a:gd name="T92" fmla="*/ 14 w 130"/>
                <a:gd name="T93" fmla="*/ 0 h 113"/>
                <a:gd name="T94" fmla="*/ 7 w 130"/>
                <a:gd name="T95" fmla="*/ 0 h 113"/>
                <a:gd name="T96" fmla="*/ 4 w 130"/>
                <a:gd name="T97" fmla="*/ 7 h 113"/>
                <a:gd name="T98" fmla="*/ 4 w 130"/>
                <a:gd name="T99" fmla="*/ 7 h 113"/>
                <a:gd name="T100" fmla="*/ 0 w 130"/>
                <a:gd name="T101" fmla="*/ 11 h 113"/>
                <a:gd name="T102" fmla="*/ 0 w 130"/>
                <a:gd name="T103" fmla="*/ 11 h 113"/>
                <a:gd name="T104" fmla="*/ 0 w 130"/>
                <a:gd name="T105" fmla="*/ 1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 h="113">
                  <a:moveTo>
                    <a:pt x="0" y="14"/>
                  </a:moveTo>
                  <a:lnTo>
                    <a:pt x="7" y="21"/>
                  </a:lnTo>
                  <a:lnTo>
                    <a:pt x="11" y="28"/>
                  </a:lnTo>
                  <a:lnTo>
                    <a:pt x="14" y="35"/>
                  </a:lnTo>
                  <a:lnTo>
                    <a:pt x="14" y="42"/>
                  </a:lnTo>
                  <a:lnTo>
                    <a:pt x="18" y="46"/>
                  </a:lnTo>
                  <a:lnTo>
                    <a:pt x="18" y="49"/>
                  </a:lnTo>
                  <a:lnTo>
                    <a:pt x="21" y="53"/>
                  </a:lnTo>
                  <a:lnTo>
                    <a:pt x="25" y="53"/>
                  </a:lnTo>
                  <a:lnTo>
                    <a:pt x="32" y="53"/>
                  </a:lnTo>
                  <a:lnTo>
                    <a:pt x="39" y="53"/>
                  </a:lnTo>
                  <a:lnTo>
                    <a:pt x="46" y="56"/>
                  </a:lnTo>
                  <a:lnTo>
                    <a:pt x="49" y="56"/>
                  </a:lnTo>
                  <a:lnTo>
                    <a:pt x="56" y="60"/>
                  </a:lnTo>
                  <a:lnTo>
                    <a:pt x="67" y="60"/>
                  </a:lnTo>
                  <a:lnTo>
                    <a:pt x="74" y="60"/>
                  </a:lnTo>
                  <a:lnTo>
                    <a:pt x="78" y="64"/>
                  </a:lnTo>
                  <a:lnTo>
                    <a:pt x="92" y="78"/>
                  </a:lnTo>
                  <a:lnTo>
                    <a:pt x="102" y="95"/>
                  </a:lnTo>
                  <a:lnTo>
                    <a:pt x="120" y="113"/>
                  </a:lnTo>
                  <a:lnTo>
                    <a:pt x="123" y="113"/>
                  </a:lnTo>
                  <a:lnTo>
                    <a:pt x="130" y="32"/>
                  </a:lnTo>
                  <a:lnTo>
                    <a:pt x="123" y="28"/>
                  </a:lnTo>
                  <a:lnTo>
                    <a:pt x="116" y="25"/>
                  </a:lnTo>
                  <a:lnTo>
                    <a:pt x="106" y="18"/>
                  </a:lnTo>
                  <a:lnTo>
                    <a:pt x="99" y="18"/>
                  </a:lnTo>
                  <a:lnTo>
                    <a:pt x="92" y="14"/>
                  </a:lnTo>
                  <a:lnTo>
                    <a:pt x="81" y="18"/>
                  </a:lnTo>
                  <a:lnTo>
                    <a:pt x="78" y="21"/>
                  </a:lnTo>
                  <a:lnTo>
                    <a:pt x="78" y="25"/>
                  </a:lnTo>
                  <a:lnTo>
                    <a:pt x="74" y="28"/>
                  </a:lnTo>
                  <a:lnTo>
                    <a:pt x="74" y="35"/>
                  </a:lnTo>
                  <a:lnTo>
                    <a:pt x="70" y="42"/>
                  </a:lnTo>
                  <a:lnTo>
                    <a:pt x="67" y="46"/>
                  </a:lnTo>
                  <a:lnTo>
                    <a:pt x="60" y="46"/>
                  </a:lnTo>
                  <a:lnTo>
                    <a:pt x="53" y="46"/>
                  </a:lnTo>
                  <a:lnTo>
                    <a:pt x="46" y="42"/>
                  </a:lnTo>
                  <a:lnTo>
                    <a:pt x="42" y="35"/>
                  </a:lnTo>
                  <a:lnTo>
                    <a:pt x="39" y="28"/>
                  </a:lnTo>
                  <a:lnTo>
                    <a:pt x="35" y="21"/>
                  </a:lnTo>
                  <a:lnTo>
                    <a:pt x="35" y="18"/>
                  </a:lnTo>
                  <a:lnTo>
                    <a:pt x="32" y="14"/>
                  </a:lnTo>
                  <a:lnTo>
                    <a:pt x="32" y="14"/>
                  </a:lnTo>
                  <a:lnTo>
                    <a:pt x="28" y="11"/>
                  </a:lnTo>
                  <a:lnTo>
                    <a:pt x="25" y="7"/>
                  </a:lnTo>
                  <a:lnTo>
                    <a:pt x="21" y="4"/>
                  </a:lnTo>
                  <a:lnTo>
                    <a:pt x="14" y="0"/>
                  </a:lnTo>
                  <a:lnTo>
                    <a:pt x="7" y="0"/>
                  </a:lnTo>
                  <a:lnTo>
                    <a:pt x="4" y="7"/>
                  </a:lnTo>
                  <a:lnTo>
                    <a:pt x="4" y="7"/>
                  </a:lnTo>
                  <a:lnTo>
                    <a:pt x="0" y="11"/>
                  </a:lnTo>
                  <a:lnTo>
                    <a:pt x="0" y="11"/>
                  </a:lnTo>
                  <a:lnTo>
                    <a:pt x="0"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29" name="Freeform 325"/>
            <p:cNvSpPr>
              <a:spLocks/>
            </p:cNvSpPr>
            <p:nvPr userDrawn="1"/>
          </p:nvSpPr>
          <p:spPr bwMode="gray">
            <a:xfrm>
              <a:off x="2183" y="2495"/>
              <a:ext cx="551" cy="463"/>
            </a:xfrm>
            <a:custGeom>
              <a:avLst/>
              <a:gdLst>
                <a:gd name="T0" fmla="*/ 458 w 536"/>
                <a:gd name="T1" fmla="*/ 117 h 430"/>
                <a:gd name="T2" fmla="*/ 437 w 536"/>
                <a:gd name="T3" fmla="*/ 95 h 430"/>
                <a:gd name="T4" fmla="*/ 430 w 536"/>
                <a:gd name="T5" fmla="*/ 71 h 430"/>
                <a:gd name="T6" fmla="*/ 416 w 536"/>
                <a:gd name="T7" fmla="*/ 46 h 430"/>
                <a:gd name="T8" fmla="*/ 399 w 536"/>
                <a:gd name="T9" fmla="*/ 43 h 430"/>
                <a:gd name="T10" fmla="*/ 399 w 536"/>
                <a:gd name="T11" fmla="*/ 25 h 430"/>
                <a:gd name="T12" fmla="*/ 391 w 536"/>
                <a:gd name="T13" fmla="*/ 4 h 430"/>
                <a:gd name="T14" fmla="*/ 377 w 536"/>
                <a:gd name="T15" fmla="*/ 7 h 430"/>
                <a:gd name="T16" fmla="*/ 374 w 536"/>
                <a:gd name="T17" fmla="*/ 53 h 430"/>
                <a:gd name="T18" fmla="*/ 356 w 536"/>
                <a:gd name="T19" fmla="*/ 88 h 430"/>
                <a:gd name="T20" fmla="*/ 342 w 536"/>
                <a:gd name="T21" fmla="*/ 81 h 430"/>
                <a:gd name="T22" fmla="*/ 303 w 536"/>
                <a:gd name="T23" fmla="*/ 57 h 430"/>
                <a:gd name="T24" fmla="*/ 310 w 536"/>
                <a:gd name="T25" fmla="*/ 36 h 430"/>
                <a:gd name="T26" fmla="*/ 318 w 536"/>
                <a:gd name="T27" fmla="*/ 22 h 430"/>
                <a:gd name="T28" fmla="*/ 296 w 536"/>
                <a:gd name="T29" fmla="*/ 14 h 430"/>
                <a:gd name="T30" fmla="*/ 272 w 536"/>
                <a:gd name="T31" fmla="*/ 4 h 430"/>
                <a:gd name="T32" fmla="*/ 265 w 536"/>
                <a:gd name="T33" fmla="*/ 11 h 430"/>
                <a:gd name="T34" fmla="*/ 258 w 536"/>
                <a:gd name="T35" fmla="*/ 7 h 430"/>
                <a:gd name="T36" fmla="*/ 247 w 536"/>
                <a:gd name="T37" fmla="*/ 0 h 430"/>
                <a:gd name="T38" fmla="*/ 233 w 536"/>
                <a:gd name="T39" fmla="*/ 11 h 430"/>
                <a:gd name="T40" fmla="*/ 240 w 536"/>
                <a:gd name="T41" fmla="*/ 18 h 430"/>
                <a:gd name="T42" fmla="*/ 212 w 536"/>
                <a:gd name="T43" fmla="*/ 29 h 430"/>
                <a:gd name="T44" fmla="*/ 205 w 536"/>
                <a:gd name="T45" fmla="*/ 46 h 430"/>
                <a:gd name="T46" fmla="*/ 212 w 536"/>
                <a:gd name="T47" fmla="*/ 60 h 430"/>
                <a:gd name="T48" fmla="*/ 198 w 536"/>
                <a:gd name="T49" fmla="*/ 60 h 430"/>
                <a:gd name="T50" fmla="*/ 177 w 536"/>
                <a:gd name="T51" fmla="*/ 50 h 430"/>
                <a:gd name="T52" fmla="*/ 145 w 536"/>
                <a:gd name="T53" fmla="*/ 67 h 430"/>
                <a:gd name="T54" fmla="*/ 134 w 536"/>
                <a:gd name="T55" fmla="*/ 85 h 430"/>
                <a:gd name="T56" fmla="*/ 120 w 536"/>
                <a:gd name="T57" fmla="*/ 95 h 430"/>
                <a:gd name="T58" fmla="*/ 110 w 536"/>
                <a:gd name="T59" fmla="*/ 120 h 430"/>
                <a:gd name="T60" fmla="*/ 64 w 536"/>
                <a:gd name="T61" fmla="*/ 141 h 430"/>
                <a:gd name="T62" fmla="*/ 15 w 536"/>
                <a:gd name="T63" fmla="*/ 159 h 430"/>
                <a:gd name="T64" fmla="*/ 0 w 536"/>
                <a:gd name="T65" fmla="*/ 187 h 430"/>
                <a:gd name="T66" fmla="*/ 7 w 536"/>
                <a:gd name="T67" fmla="*/ 215 h 430"/>
                <a:gd name="T68" fmla="*/ 18 w 536"/>
                <a:gd name="T69" fmla="*/ 282 h 430"/>
                <a:gd name="T70" fmla="*/ 29 w 536"/>
                <a:gd name="T71" fmla="*/ 314 h 430"/>
                <a:gd name="T72" fmla="*/ 18 w 536"/>
                <a:gd name="T73" fmla="*/ 356 h 430"/>
                <a:gd name="T74" fmla="*/ 29 w 536"/>
                <a:gd name="T75" fmla="*/ 360 h 430"/>
                <a:gd name="T76" fmla="*/ 36 w 536"/>
                <a:gd name="T77" fmla="*/ 370 h 430"/>
                <a:gd name="T78" fmla="*/ 67 w 536"/>
                <a:gd name="T79" fmla="*/ 370 h 430"/>
                <a:gd name="T80" fmla="*/ 81 w 536"/>
                <a:gd name="T81" fmla="*/ 356 h 430"/>
                <a:gd name="T82" fmla="*/ 131 w 536"/>
                <a:gd name="T83" fmla="*/ 360 h 430"/>
                <a:gd name="T84" fmla="*/ 148 w 536"/>
                <a:gd name="T85" fmla="*/ 342 h 430"/>
                <a:gd name="T86" fmla="*/ 222 w 536"/>
                <a:gd name="T87" fmla="*/ 310 h 430"/>
                <a:gd name="T88" fmla="*/ 286 w 536"/>
                <a:gd name="T89" fmla="*/ 332 h 430"/>
                <a:gd name="T90" fmla="*/ 349 w 536"/>
                <a:gd name="T91" fmla="*/ 381 h 430"/>
                <a:gd name="T92" fmla="*/ 363 w 536"/>
                <a:gd name="T93" fmla="*/ 413 h 430"/>
                <a:gd name="T94" fmla="*/ 399 w 536"/>
                <a:gd name="T95" fmla="*/ 420 h 430"/>
                <a:gd name="T96" fmla="*/ 420 w 536"/>
                <a:gd name="T97" fmla="*/ 416 h 430"/>
                <a:gd name="T98" fmla="*/ 441 w 536"/>
                <a:gd name="T99" fmla="*/ 430 h 430"/>
                <a:gd name="T100" fmla="*/ 480 w 536"/>
                <a:gd name="T101" fmla="*/ 409 h 430"/>
                <a:gd name="T102" fmla="*/ 487 w 536"/>
                <a:gd name="T103" fmla="*/ 377 h 430"/>
                <a:gd name="T104" fmla="*/ 494 w 536"/>
                <a:gd name="T105" fmla="*/ 353 h 430"/>
                <a:gd name="T106" fmla="*/ 508 w 536"/>
                <a:gd name="T107" fmla="*/ 328 h 430"/>
                <a:gd name="T108" fmla="*/ 536 w 536"/>
                <a:gd name="T109" fmla="*/ 289 h 430"/>
                <a:gd name="T110" fmla="*/ 532 w 536"/>
                <a:gd name="T111" fmla="*/ 222 h 430"/>
                <a:gd name="T112" fmla="*/ 515 w 536"/>
                <a:gd name="T113" fmla="*/ 18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6" h="430">
                  <a:moveTo>
                    <a:pt x="515" y="180"/>
                  </a:moveTo>
                  <a:lnTo>
                    <a:pt x="480" y="152"/>
                  </a:lnTo>
                  <a:lnTo>
                    <a:pt x="480" y="141"/>
                  </a:lnTo>
                  <a:lnTo>
                    <a:pt x="458" y="120"/>
                  </a:lnTo>
                  <a:lnTo>
                    <a:pt x="458" y="117"/>
                  </a:lnTo>
                  <a:lnTo>
                    <a:pt x="455" y="113"/>
                  </a:lnTo>
                  <a:lnTo>
                    <a:pt x="451" y="110"/>
                  </a:lnTo>
                  <a:lnTo>
                    <a:pt x="444" y="106"/>
                  </a:lnTo>
                  <a:lnTo>
                    <a:pt x="441" y="99"/>
                  </a:lnTo>
                  <a:lnTo>
                    <a:pt x="437" y="95"/>
                  </a:lnTo>
                  <a:lnTo>
                    <a:pt x="437" y="92"/>
                  </a:lnTo>
                  <a:lnTo>
                    <a:pt x="434" y="85"/>
                  </a:lnTo>
                  <a:lnTo>
                    <a:pt x="434" y="78"/>
                  </a:lnTo>
                  <a:lnTo>
                    <a:pt x="430" y="74"/>
                  </a:lnTo>
                  <a:lnTo>
                    <a:pt x="430" y="71"/>
                  </a:lnTo>
                  <a:lnTo>
                    <a:pt x="427" y="71"/>
                  </a:lnTo>
                  <a:lnTo>
                    <a:pt x="423" y="67"/>
                  </a:lnTo>
                  <a:lnTo>
                    <a:pt x="420" y="60"/>
                  </a:lnTo>
                  <a:lnTo>
                    <a:pt x="416" y="53"/>
                  </a:lnTo>
                  <a:lnTo>
                    <a:pt x="416" y="46"/>
                  </a:lnTo>
                  <a:lnTo>
                    <a:pt x="413" y="46"/>
                  </a:lnTo>
                  <a:lnTo>
                    <a:pt x="409" y="43"/>
                  </a:lnTo>
                  <a:lnTo>
                    <a:pt x="406" y="43"/>
                  </a:lnTo>
                  <a:lnTo>
                    <a:pt x="402" y="43"/>
                  </a:lnTo>
                  <a:lnTo>
                    <a:pt x="399" y="43"/>
                  </a:lnTo>
                  <a:lnTo>
                    <a:pt x="399" y="39"/>
                  </a:lnTo>
                  <a:lnTo>
                    <a:pt x="395" y="36"/>
                  </a:lnTo>
                  <a:lnTo>
                    <a:pt x="395" y="29"/>
                  </a:lnTo>
                  <a:lnTo>
                    <a:pt x="399" y="25"/>
                  </a:lnTo>
                  <a:lnTo>
                    <a:pt x="399" y="25"/>
                  </a:lnTo>
                  <a:lnTo>
                    <a:pt x="399" y="22"/>
                  </a:lnTo>
                  <a:lnTo>
                    <a:pt x="399" y="18"/>
                  </a:lnTo>
                  <a:lnTo>
                    <a:pt x="399" y="14"/>
                  </a:lnTo>
                  <a:lnTo>
                    <a:pt x="395" y="7"/>
                  </a:lnTo>
                  <a:lnTo>
                    <a:pt x="391" y="4"/>
                  </a:lnTo>
                  <a:lnTo>
                    <a:pt x="388" y="0"/>
                  </a:lnTo>
                  <a:lnTo>
                    <a:pt x="381" y="0"/>
                  </a:lnTo>
                  <a:lnTo>
                    <a:pt x="377" y="0"/>
                  </a:lnTo>
                  <a:lnTo>
                    <a:pt x="377" y="4"/>
                  </a:lnTo>
                  <a:lnTo>
                    <a:pt x="377" y="7"/>
                  </a:lnTo>
                  <a:lnTo>
                    <a:pt x="377" y="11"/>
                  </a:lnTo>
                  <a:lnTo>
                    <a:pt x="377" y="11"/>
                  </a:lnTo>
                  <a:lnTo>
                    <a:pt x="374" y="43"/>
                  </a:lnTo>
                  <a:lnTo>
                    <a:pt x="374" y="46"/>
                  </a:lnTo>
                  <a:lnTo>
                    <a:pt x="374" y="53"/>
                  </a:lnTo>
                  <a:lnTo>
                    <a:pt x="370" y="60"/>
                  </a:lnTo>
                  <a:lnTo>
                    <a:pt x="367" y="67"/>
                  </a:lnTo>
                  <a:lnTo>
                    <a:pt x="367" y="78"/>
                  </a:lnTo>
                  <a:lnTo>
                    <a:pt x="363" y="81"/>
                  </a:lnTo>
                  <a:lnTo>
                    <a:pt x="356" y="88"/>
                  </a:lnTo>
                  <a:lnTo>
                    <a:pt x="353" y="88"/>
                  </a:lnTo>
                  <a:lnTo>
                    <a:pt x="349" y="88"/>
                  </a:lnTo>
                  <a:lnTo>
                    <a:pt x="346" y="88"/>
                  </a:lnTo>
                  <a:lnTo>
                    <a:pt x="346" y="85"/>
                  </a:lnTo>
                  <a:lnTo>
                    <a:pt x="342" y="81"/>
                  </a:lnTo>
                  <a:lnTo>
                    <a:pt x="332" y="78"/>
                  </a:lnTo>
                  <a:lnTo>
                    <a:pt x="325" y="74"/>
                  </a:lnTo>
                  <a:lnTo>
                    <a:pt x="318" y="67"/>
                  </a:lnTo>
                  <a:lnTo>
                    <a:pt x="310" y="64"/>
                  </a:lnTo>
                  <a:lnTo>
                    <a:pt x="303" y="57"/>
                  </a:lnTo>
                  <a:lnTo>
                    <a:pt x="300" y="57"/>
                  </a:lnTo>
                  <a:lnTo>
                    <a:pt x="300" y="53"/>
                  </a:lnTo>
                  <a:lnTo>
                    <a:pt x="303" y="46"/>
                  </a:lnTo>
                  <a:lnTo>
                    <a:pt x="307" y="43"/>
                  </a:lnTo>
                  <a:lnTo>
                    <a:pt x="310" y="36"/>
                  </a:lnTo>
                  <a:lnTo>
                    <a:pt x="314" y="36"/>
                  </a:lnTo>
                  <a:lnTo>
                    <a:pt x="318" y="32"/>
                  </a:lnTo>
                  <a:lnTo>
                    <a:pt x="318" y="29"/>
                  </a:lnTo>
                  <a:lnTo>
                    <a:pt x="318" y="25"/>
                  </a:lnTo>
                  <a:lnTo>
                    <a:pt x="318" y="22"/>
                  </a:lnTo>
                  <a:lnTo>
                    <a:pt x="314" y="18"/>
                  </a:lnTo>
                  <a:lnTo>
                    <a:pt x="307" y="14"/>
                  </a:lnTo>
                  <a:lnTo>
                    <a:pt x="300" y="14"/>
                  </a:lnTo>
                  <a:lnTo>
                    <a:pt x="296" y="14"/>
                  </a:lnTo>
                  <a:lnTo>
                    <a:pt x="296" y="14"/>
                  </a:lnTo>
                  <a:lnTo>
                    <a:pt x="282" y="18"/>
                  </a:lnTo>
                  <a:lnTo>
                    <a:pt x="282" y="18"/>
                  </a:lnTo>
                  <a:lnTo>
                    <a:pt x="279" y="11"/>
                  </a:lnTo>
                  <a:lnTo>
                    <a:pt x="275" y="7"/>
                  </a:lnTo>
                  <a:lnTo>
                    <a:pt x="272" y="4"/>
                  </a:lnTo>
                  <a:lnTo>
                    <a:pt x="268" y="4"/>
                  </a:lnTo>
                  <a:lnTo>
                    <a:pt x="268" y="4"/>
                  </a:lnTo>
                  <a:lnTo>
                    <a:pt x="268" y="7"/>
                  </a:lnTo>
                  <a:lnTo>
                    <a:pt x="268" y="11"/>
                  </a:lnTo>
                  <a:lnTo>
                    <a:pt x="265" y="11"/>
                  </a:lnTo>
                  <a:lnTo>
                    <a:pt x="265" y="11"/>
                  </a:lnTo>
                  <a:lnTo>
                    <a:pt x="258" y="11"/>
                  </a:lnTo>
                  <a:lnTo>
                    <a:pt x="258" y="11"/>
                  </a:lnTo>
                  <a:lnTo>
                    <a:pt x="258" y="7"/>
                  </a:lnTo>
                  <a:lnTo>
                    <a:pt x="258" y="7"/>
                  </a:lnTo>
                  <a:lnTo>
                    <a:pt x="261" y="4"/>
                  </a:lnTo>
                  <a:lnTo>
                    <a:pt x="258" y="0"/>
                  </a:lnTo>
                  <a:lnTo>
                    <a:pt x="258" y="0"/>
                  </a:lnTo>
                  <a:lnTo>
                    <a:pt x="254" y="0"/>
                  </a:lnTo>
                  <a:lnTo>
                    <a:pt x="247" y="0"/>
                  </a:lnTo>
                  <a:lnTo>
                    <a:pt x="244" y="0"/>
                  </a:lnTo>
                  <a:lnTo>
                    <a:pt x="240" y="0"/>
                  </a:lnTo>
                  <a:lnTo>
                    <a:pt x="236" y="4"/>
                  </a:lnTo>
                  <a:lnTo>
                    <a:pt x="233" y="7"/>
                  </a:lnTo>
                  <a:lnTo>
                    <a:pt x="233" y="11"/>
                  </a:lnTo>
                  <a:lnTo>
                    <a:pt x="233" y="11"/>
                  </a:lnTo>
                  <a:lnTo>
                    <a:pt x="244" y="11"/>
                  </a:lnTo>
                  <a:lnTo>
                    <a:pt x="244" y="14"/>
                  </a:lnTo>
                  <a:lnTo>
                    <a:pt x="244" y="18"/>
                  </a:lnTo>
                  <a:lnTo>
                    <a:pt x="240" y="18"/>
                  </a:lnTo>
                  <a:lnTo>
                    <a:pt x="240" y="18"/>
                  </a:lnTo>
                  <a:lnTo>
                    <a:pt x="222" y="22"/>
                  </a:lnTo>
                  <a:lnTo>
                    <a:pt x="219" y="22"/>
                  </a:lnTo>
                  <a:lnTo>
                    <a:pt x="215" y="25"/>
                  </a:lnTo>
                  <a:lnTo>
                    <a:pt x="212" y="29"/>
                  </a:lnTo>
                  <a:lnTo>
                    <a:pt x="212" y="32"/>
                  </a:lnTo>
                  <a:lnTo>
                    <a:pt x="212" y="36"/>
                  </a:lnTo>
                  <a:lnTo>
                    <a:pt x="212" y="43"/>
                  </a:lnTo>
                  <a:lnTo>
                    <a:pt x="208" y="43"/>
                  </a:lnTo>
                  <a:lnTo>
                    <a:pt x="205" y="46"/>
                  </a:lnTo>
                  <a:lnTo>
                    <a:pt x="208" y="50"/>
                  </a:lnTo>
                  <a:lnTo>
                    <a:pt x="208" y="50"/>
                  </a:lnTo>
                  <a:lnTo>
                    <a:pt x="212" y="53"/>
                  </a:lnTo>
                  <a:lnTo>
                    <a:pt x="212" y="57"/>
                  </a:lnTo>
                  <a:lnTo>
                    <a:pt x="212" y="60"/>
                  </a:lnTo>
                  <a:lnTo>
                    <a:pt x="208" y="64"/>
                  </a:lnTo>
                  <a:lnTo>
                    <a:pt x="208" y="64"/>
                  </a:lnTo>
                  <a:lnTo>
                    <a:pt x="205" y="64"/>
                  </a:lnTo>
                  <a:lnTo>
                    <a:pt x="201" y="64"/>
                  </a:lnTo>
                  <a:lnTo>
                    <a:pt x="198" y="60"/>
                  </a:lnTo>
                  <a:lnTo>
                    <a:pt x="191" y="57"/>
                  </a:lnTo>
                  <a:lnTo>
                    <a:pt x="187" y="57"/>
                  </a:lnTo>
                  <a:lnTo>
                    <a:pt x="184" y="53"/>
                  </a:lnTo>
                  <a:lnTo>
                    <a:pt x="180" y="50"/>
                  </a:lnTo>
                  <a:lnTo>
                    <a:pt x="177" y="50"/>
                  </a:lnTo>
                  <a:lnTo>
                    <a:pt x="170" y="50"/>
                  </a:lnTo>
                  <a:lnTo>
                    <a:pt x="163" y="53"/>
                  </a:lnTo>
                  <a:lnTo>
                    <a:pt x="155" y="57"/>
                  </a:lnTo>
                  <a:lnTo>
                    <a:pt x="152" y="60"/>
                  </a:lnTo>
                  <a:lnTo>
                    <a:pt x="145" y="67"/>
                  </a:lnTo>
                  <a:lnTo>
                    <a:pt x="145" y="71"/>
                  </a:lnTo>
                  <a:lnTo>
                    <a:pt x="145" y="74"/>
                  </a:lnTo>
                  <a:lnTo>
                    <a:pt x="138" y="74"/>
                  </a:lnTo>
                  <a:lnTo>
                    <a:pt x="134" y="78"/>
                  </a:lnTo>
                  <a:lnTo>
                    <a:pt x="134" y="85"/>
                  </a:lnTo>
                  <a:lnTo>
                    <a:pt x="134" y="88"/>
                  </a:lnTo>
                  <a:lnTo>
                    <a:pt x="134" y="88"/>
                  </a:lnTo>
                  <a:lnTo>
                    <a:pt x="127" y="88"/>
                  </a:lnTo>
                  <a:lnTo>
                    <a:pt x="124" y="92"/>
                  </a:lnTo>
                  <a:lnTo>
                    <a:pt x="120" y="95"/>
                  </a:lnTo>
                  <a:lnTo>
                    <a:pt x="117" y="99"/>
                  </a:lnTo>
                  <a:lnTo>
                    <a:pt x="113" y="106"/>
                  </a:lnTo>
                  <a:lnTo>
                    <a:pt x="113" y="110"/>
                  </a:lnTo>
                  <a:lnTo>
                    <a:pt x="113" y="113"/>
                  </a:lnTo>
                  <a:lnTo>
                    <a:pt x="110" y="120"/>
                  </a:lnTo>
                  <a:lnTo>
                    <a:pt x="106" y="127"/>
                  </a:lnTo>
                  <a:lnTo>
                    <a:pt x="99" y="131"/>
                  </a:lnTo>
                  <a:lnTo>
                    <a:pt x="96" y="134"/>
                  </a:lnTo>
                  <a:lnTo>
                    <a:pt x="96" y="138"/>
                  </a:lnTo>
                  <a:lnTo>
                    <a:pt x="64" y="141"/>
                  </a:lnTo>
                  <a:lnTo>
                    <a:pt x="32" y="145"/>
                  </a:lnTo>
                  <a:lnTo>
                    <a:pt x="29" y="145"/>
                  </a:lnTo>
                  <a:lnTo>
                    <a:pt x="25" y="148"/>
                  </a:lnTo>
                  <a:lnTo>
                    <a:pt x="22" y="155"/>
                  </a:lnTo>
                  <a:lnTo>
                    <a:pt x="15" y="159"/>
                  </a:lnTo>
                  <a:lnTo>
                    <a:pt x="7" y="166"/>
                  </a:lnTo>
                  <a:lnTo>
                    <a:pt x="4" y="169"/>
                  </a:lnTo>
                  <a:lnTo>
                    <a:pt x="0" y="173"/>
                  </a:lnTo>
                  <a:lnTo>
                    <a:pt x="0" y="180"/>
                  </a:lnTo>
                  <a:lnTo>
                    <a:pt x="0" y="187"/>
                  </a:lnTo>
                  <a:lnTo>
                    <a:pt x="0" y="194"/>
                  </a:lnTo>
                  <a:lnTo>
                    <a:pt x="4" y="201"/>
                  </a:lnTo>
                  <a:lnTo>
                    <a:pt x="4" y="205"/>
                  </a:lnTo>
                  <a:lnTo>
                    <a:pt x="7" y="208"/>
                  </a:lnTo>
                  <a:lnTo>
                    <a:pt x="7" y="215"/>
                  </a:lnTo>
                  <a:lnTo>
                    <a:pt x="7" y="222"/>
                  </a:lnTo>
                  <a:lnTo>
                    <a:pt x="4" y="229"/>
                  </a:lnTo>
                  <a:lnTo>
                    <a:pt x="4" y="243"/>
                  </a:lnTo>
                  <a:lnTo>
                    <a:pt x="11" y="265"/>
                  </a:lnTo>
                  <a:lnTo>
                    <a:pt x="18" y="282"/>
                  </a:lnTo>
                  <a:lnTo>
                    <a:pt x="22" y="293"/>
                  </a:lnTo>
                  <a:lnTo>
                    <a:pt x="22" y="296"/>
                  </a:lnTo>
                  <a:lnTo>
                    <a:pt x="25" y="303"/>
                  </a:lnTo>
                  <a:lnTo>
                    <a:pt x="29" y="310"/>
                  </a:lnTo>
                  <a:lnTo>
                    <a:pt x="29" y="314"/>
                  </a:lnTo>
                  <a:lnTo>
                    <a:pt x="32" y="317"/>
                  </a:lnTo>
                  <a:lnTo>
                    <a:pt x="25" y="342"/>
                  </a:lnTo>
                  <a:lnTo>
                    <a:pt x="18" y="349"/>
                  </a:lnTo>
                  <a:lnTo>
                    <a:pt x="15" y="353"/>
                  </a:lnTo>
                  <a:lnTo>
                    <a:pt x="18" y="356"/>
                  </a:lnTo>
                  <a:lnTo>
                    <a:pt x="18" y="360"/>
                  </a:lnTo>
                  <a:lnTo>
                    <a:pt x="22" y="363"/>
                  </a:lnTo>
                  <a:lnTo>
                    <a:pt x="25" y="363"/>
                  </a:lnTo>
                  <a:lnTo>
                    <a:pt x="25" y="360"/>
                  </a:lnTo>
                  <a:lnTo>
                    <a:pt x="29" y="360"/>
                  </a:lnTo>
                  <a:lnTo>
                    <a:pt x="32" y="360"/>
                  </a:lnTo>
                  <a:lnTo>
                    <a:pt x="32" y="360"/>
                  </a:lnTo>
                  <a:lnTo>
                    <a:pt x="32" y="363"/>
                  </a:lnTo>
                  <a:lnTo>
                    <a:pt x="32" y="367"/>
                  </a:lnTo>
                  <a:lnTo>
                    <a:pt x="36" y="370"/>
                  </a:lnTo>
                  <a:lnTo>
                    <a:pt x="43" y="370"/>
                  </a:lnTo>
                  <a:lnTo>
                    <a:pt x="50" y="370"/>
                  </a:lnTo>
                  <a:lnTo>
                    <a:pt x="53" y="370"/>
                  </a:lnTo>
                  <a:lnTo>
                    <a:pt x="60" y="374"/>
                  </a:lnTo>
                  <a:lnTo>
                    <a:pt x="67" y="370"/>
                  </a:lnTo>
                  <a:lnTo>
                    <a:pt x="71" y="367"/>
                  </a:lnTo>
                  <a:lnTo>
                    <a:pt x="74" y="363"/>
                  </a:lnTo>
                  <a:lnTo>
                    <a:pt x="78" y="360"/>
                  </a:lnTo>
                  <a:lnTo>
                    <a:pt x="81" y="356"/>
                  </a:lnTo>
                  <a:lnTo>
                    <a:pt x="81" y="356"/>
                  </a:lnTo>
                  <a:lnTo>
                    <a:pt x="106" y="356"/>
                  </a:lnTo>
                  <a:lnTo>
                    <a:pt x="110" y="356"/>
                  </a:lnTo>
                  <a:lnTo>
                    <a:pt x="117" y="360"/>
                  </a:lnTo>
                  <a:lnTo>
                    <a:pt x="124" y="360"/>
                  </a:lnTo>
                  <a:lnTo>
                    <a:pt x="131" y="360"/>
                  </a:lnTo>
                  <a:lnTo>
                    <a:pt x="134" y="356"/>
                  </a:lnTo>
                  <a:lnTo>
                    <a:pt x="138" y="349"/>
                  </a:lnTo>
                  <a:lnTo>
                    <a:pt x="141" y="346"/>
                  </a:lnTo>
                  <a:lnTo>
                    <a:pt x="141" y="342"/>
                  </a:lnTo>
                  <a:lnTo>
                    <a:pt x="148" y="342"/>
                  </a:lnTo>
                  <a:lnTo>
                    <a:pt x="187" y="321"/>
                  </a:lnTo>
                  <a:lnTo>
                    <a:pt x="194" y="317"/>
                  </a:lnTo>
                  <a:lnTo>
                    <a:pt x="205" y="314"/>
                  </a:lnTo>
                  <a:lnTo>
                    <a:pt x="212" y="310"/>
                  </a:lnTo>
                  <a:lnTo>
                    <a:pt x="222" y="310"/>
                  </a:lnTo>
                  <a:lnTo>
                    <a:pt x="229" y="310"/>
                  </a:lnTo>
                  <a:lnTo>
                    <a:pt x="229" y="307"/>
                  </a:lnTo>
                  <a:lnTo>
                    <a:pt x="258" y="314"/>
                  </a:lnTo>
                  <a:lnTo>
                    <a:pt x="275" y="324"/>
                  </a:lnTo>
                  <a:lnTo>
                    <a:pt x="286" y="332"/>
                  </a:lnTo>
                  <a:lnTo>
                    <a:pt x="289" y="335"/>
                  </a:lnTo>
                  <a:lnTo>
                    <a:pt x="307" y="353"/>
                  </a:lnTo>
                  <a:lnTo>
                    <a:pt x="335" y="353"/>
                  </a:lnTo>
                  <a:lnTo>
                    <a:pt x="349" y="374"/>
                  </a:lnTo>
                  <a:lnTo>
                    <a:pt x="349" y="381"/>
                  </a:lnTo>
                  <a:lnTo>
                    <a:pt x="353" y="391"/>
                  </a:lnTo>
                  <a:lnTo>
                    <a:pt x="356" y="398"/>
                  </a:lnTo>
                  <a:lnTo>
                    <a:pt x="360" y="406"/>
                  </a:lnTo>
                  <a:lnTo>
                    <a:pt x="363" y="413"/>
                  </a:lnTo>
                  <a:lnTo>
                    <a:pt x="363" y="413"/>
                  </a:lnTo>
                  <a:lnTo>
                    <a:pt x="384" y="416"/>
                  </a:lnTo>
                  <a:lnTo>
                    <a:pt x="384" y="416"/>
                  </a:lnTo>
                  <a:lnTo>
                    <a:pt x="388" y="416"/>
                  </a:lnTo>
                  <a:lnTo>
                    <a:pt x="395" y="420"/>
                  </a:lnTo>
                  <a:lnTo>
                    <a:pt x="399" y="420"/>
                  </a:lnTo>
                  <a:lnTo>
                    <a:pt x="406" y="416"/>
                  </a:lnTo>
                  <a:lnTo>
                    <a:pt x="409" y="416"/>
                  </a:lnTo>
                  <a:lnTo>
                    <a:pt x="413" y="413"/>
                  </a:lnTo>
                  <a:lnTo>
                    <a:pt x="416" y="413"/>
                  </a:lnTo>
                  <a:lnTo>
                    <a:pt x="420" y="416"/>
                  </a:lnTo>
                  <a:lnTo>
                    <a:pt x="427" y="423"/>
                  </a:lnTo>
                  <a:lnTo>
                    <a:pt x="430" y="427"/>
                  </a:lnTo>
                  <a:lnTo>
                    <a:pt x="437" y="430"/>
                  </a:lnTo>
                  <a:lnTo>
                    <a:pt x="437" y="430"/>
                  </a:lnTo>
                  <a:lnTo>
                    <a:pt x="441" y="430"/>
                  </a:lnTo>
                  <a:lnTo>
                    <a:pt x="448" y="427"/>
                  </a:lnTo>
                  <a:lnTo>
                    <a:pt x="455" y="423"/>
                  </a:lnTo>
                  <a:lnTo>
                    <a:pt x="462" y="416"/>
                  </a:lnTo>
                  <a:lnTo>
                    <a:pt x="473" y="413"/>
                  </a:lnTo>
                  <a:lnTo>
                    <a:pt x="480" y="409"/>
                  </a:lnTo>
                  <a:lnTo>
                    <a:pt x="487" y="406"/>
                  </a:lnTo>
                  <a:lnTo>
                    <a:pt x="490" y="398"/>
                  </a:lnTo>
                  <a:lnTo>
                    <a:pt x="490" y="395"/>
                  </a:lnTo>
                  <a:lnTo>
                    <a:pt x="490" y="384"/>
                  </a:lnTo>
                  <a:lnTo>
                    <a:pt x="487" y="377"/>
                  </a:lnTo>
                  <a:lnTo>
                    <a:pt x="483" y="370"/>
                  </a:lnTo>
                  <a:lnTo>
                    <a:pt x="483" y="363"/>
                  </a:lnTo>
                  <a:lnTo>
                    <a:pt x="487" y="360"/>
                  </a:lnTo>
                  <a:lnTo>
                    <a:pt x="490" y="356"/>
                  </a:lnTo>
                  <a:lnTo>
                    <a:pt x="494" y="353"/>
                  </a:lnTo>
                  <a:lnTo>
                    <a:pt x="497" y="349"/>
                  </a:lnTo>
                  <a:lnTo>
                    <a:pt x="501" y="342"/>
                  </a:lnTo>
                  <a:lnTo>
                    <a:pt x="504" y="335"/>
                  </a:lnTo>
                  <a:lnTo>
                    <a:pt x="504" y="332"/>
                  </a:lnTo>
                  <a:lnTo>
                    <a:pt x="508" y="328"/>
                  </a:lnTo>
                  <a:lnTo>
                    <a:pt x="515" y="310"/>
                  </a:lnTo>
                  <a:lnTo>
                    <a:pt x="522" y="307"/>
                  </a:lnTo>
                  <a:lnTo>
                    <a:pt x="529" y="300"/>
                  </a:lnTo>
                  <a:lnTo>
                    <a:pt x="532" y="293"/>
                  </a:lnTo>
                  <a:lnTo>
                    <a:pt x="536" y="289"/>
                  </a:lnTo>
                  <a:lnTo>
                    <a:pt x="536" y="286"/>
                  </a:lnTo>
                  <a:lnTo>
                    <a:pt x="536" y="279"/>
                  </a:lnTo>
                  <a:lnTo>
                    <a:pt x="536" y="261"/>
                  </a:lnTo>
                  <a:lnTo>
                    <a:pt x="536" y="240"/>
                  </a:lnTo>
                  <a:lnTo>
                    <a:pt x="532" y="222"/>
                  </a:lnTo>
                  <a:lnTo>
                    <a:pt x="532" y="212"/>
                  </a:lnTo>
                  <a:lnTo>
                    <a:pt x="529" y="201"/>
                  </a:lnTo>
                  <a:lnTo>
                    <a:pt x="522" y="191"/>
                  </a:lnTo>
                  <a:lnTo>
                    <a:pt x="518" y="184"/>
                  </a:lnTo>
                  <a:lnTo>
                    <a:pt x="515" y="180"/>
                  </a:lnTo>
                  <a:lnTo>
                    <a:pt x="515" y="18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0" name="Freeform 326"/>
            <p:cNvSpPr>
              <a:spLocks/>
            </p:cNvSpPr>
            <p:nvPr userDrawn="1"/>
          </p:nvSpPr>
          <p:spPr bwMode="gray">
            <a:xfrm>
              <a:off x="2201" y="2404"/>
              <a:ext cx="22" cy="11"/>
            </a:xfrm>
            <a:custGeom>
              <a:avLst/>
              <a:gdLst>
                <a:gd name="T0" fmla="*/ 0 w 21"/>
                <a:gd name="T1" fmla="*/ 3 h 10"/>
                <a:gd name="T2" fmla="*/ 0 w 21"/>
                <a:gd name="T3" fmla="*/ 7 h 10"/>
                <a:gd name="T4" fmla="*/ 4 w 21"/>
                <a:gd name="T5" fmla="*/ 10 h 10"/>
                <a:gd name="T6" fmla="*/ 11 w 21"/>
                <a:gd name="T7" fmla="*/ 10 h 10"/>
                <a:gd name="T8" fmla="*/ 14 w 21"/>
                <a:gd name="T9" fmla="*/ 10 h 10"/>
                <a:gd name="T10" fmla="*/ 18 w 21"/>
                <a:gd name="T11" fmla="*/ 7 h 10"/>
                <a:gd name="T12" fmla="*/ 21 w 21"/>
                <a:gd name="T13" fmla="*/ 3 h 10"/>
                <a:gd name="T14" fmla="*/ 18 w 21"/>
                <a:gd name="T15" fmla="*/ 3 h 10"/>
                <a:gd name="T16" fmla="*/ 14 w 21"/>
                <a:gd name="T17" fmla="*/ 0 h 10"/>
                <a:gd name="T18" fmla="*/ 11 w 21"/>
                <a:gd name="T19" fmla="*/ 0 h 10"/>
                <a:gd name="T20" fmla="*/ 4 w 21"/>
                <a:gd name="T21" fmla="*/ 0 h 10"/>
                <a:gd name="T22" fmla="*/ 0 w 21"/>
                <a:gd name="T23" fmla="*/ 3 h 10"/>
                <a:gd name="T24" fmla="*/ 0 w 21"/>
                <a:gd name="T2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0">
                  <a:moveTo>
                    <a:pt x="0" y="3"/>
                  </a:moveTo>
                  <a:lnTo>
                    <a:pt x="0" y="7"/>
                  </a:lnTo>
                  <a:lnTo>
                    <a:pt x="4" y="10"/>
                  </a:lnTo>
                  <a:lnTo>
                    <a:pt x="11" y="10"/>
                  </a:lnTo>
                  <a:lnTo>
                    <a:pt x="14" y="10"/>
                  </a:lnTo>
                  <a:lnTo>
                    <a:pt x="18" y="7"/>
                  </a:lnTo>
                  <a:lnTo>
                    <a:pt x="21" y="3"/>
                  </a:lnTo>
                  <a:lnTo>
                    <a:pt x="18" y="3"/>
                  </a:lnTo>
                  <a:lnTo>
                    <a:pt x="14" y="0"/>
                  </a:lnTo>
                  <a:lnTo>
                    <a:pt x="11" y="0"/>
                  </a:lnTo>
                  <a:lnTo>
                    <a:pt x="4" y="0"/>
                  </a:lnTo>
                  <a:lnTo>
                    <a:pt x="0" y="3"/>
                  </a:lnTo>
                  <a:lnTo>
                    <a:pt x="0"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1" name="Freeform 327"/>
            <p:cNvSpPr>
              <a:spLocks/>
            </p:cNvSpPr>
            <p:nvPr userDrawn="1"/>
          </p:nvSpPr>
          <p:spPr bwMode="gray">
            <a:xfrm>
              <a:off x="2237" y="2408"/>
              <a:ext cx="22" cy="7"/>
            </a:xfrm>
            <a:custGeom>
              <a:avLst/>
              <a:gdLst>
                <a:gd name="T0" fmla="*/ 0 w 21"/>
                <a:gd name="T1" fmla="*/ 4 h 7"/>
                <a:gd name="T2" fmla="*/ 4 w 21"/>
                <a:gd name="T3" fmla="*/ 7 h 7"/>
                <a:gd name="T4" fmla="*/ 7 w 21"/>
                <a:gd name="T5" fmla="*/ 7 h 7"/>
                <a:gd name="T6" fmla="*/ 11 w 21"/>
                <a:gd name="T7" fmla="*/ 7 h 7"/>
                <a:gd name="T8" fmla="*/ 14 w 21"/>
                <a:gd name="T9" fmla="*/ 7 h 7"/>
                <a:gd name="T10" fmla="*/ 18 w 21"/>
                <a:gd name="T11" fmla="*/ 7 h 7"/>
                <a:gd name="T12" fmla="*/ 21 w 21"/>
                <a:gd name="T13" fmla="*/ 4 h 7"/>
                <a:gd name="T14" fmla="*/ 18 w 21"/>
                <a:gd name="T15" fmla="*/ 0 h 7"/>
                <a:gd name="T16" fmla="*/ 11 w 21"/>
                <a:gd name="T17" fmla="*/ 0 h 7"/>
                <a:gd name="T18" fmla="*/ 7 w 21"/>
                <a:gd name="T19" fmla="*/ 0 h 7"/>
                <a:gd name="T20" fmla="*/ 4 w 21"/>
                <a:gd name="T21" fmla="*/ 0 h 7"/>
                <a:gd name="T22" fmla="*/ 0 w 21"/>
                <a:gd name="T2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7">
                  <a:moveTo>
                    <a:pt x="0" y="4"/>
                  </a:moveTo>
                  <a:lnTo>
                    <a:pt x="4" y="7"/>
                  </a:lnTo>
                  <a:lnTo>
                    <a:pt x="7" y="7"/>
                  </a:lnTo>
                  <a:lnTo>
                    <a:pt x="11" y="7"/>
                  </a:lnTo>
                  <a:lnTo>
                    <a:pt x="14" y="7"/>
                  </a:lnTo>
                  <a:lnTo>
                    <a:pt x="18" y="7"/>
                  </a:lnTo>
                  <a:lnTo>
                    <a:pt x="21" y="4"/>
                  </a:lnTo>
                  <a:lnTo>
                    <a:pt x="18" y="0"/>
                  </a:lnTo>
                  <a:lnTo>
                    <a:pt x="11" y="0"/>
                  </a:lnTo>
                  <a:lnTo>
                    <a:pt x="7" y="0"/>
                  </a:lnTo>
                  <a:lnTo>
                    <a:pt x="4" y="0"/>
                  </a:lnTo>
                  <a:lnTo>
                    <a:pt x="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2" name="Freeform 328"/>
            <p:cNvSpPr>
              <a:spLocks/>
            </p:cNvSpPr>
            <p:nvPr userDrawn="1"/>
          </p:nvSpPr>
          <p:spPr bwMode="gray">
            <a:xfrm>
              <a:off x="2259" y="2419"/>
              <a:ext cx="15" cy="27"/>
            </a:xfrm>
            <a:custGeom>
              <a:avLst/>
              <a:gdLst>
                <a:gd name="T0" fmla="*/ 0 w 15"/>
                <a:gd name="T1" fmla="*/ 14 h 25"/>
                <a:gd name="T2" fmla="*/ 0 w 15"/>
                <a:gd name="T3" fmla="*/ 18 h 25"/>
                <a:gd name="T4" fmla="*/ 4 w 15"/>
                <a:gd name="T5" fmla="*/ 21 h 25"/>
                <a:gd name="T6" fmla="*/ 7 w 15"/>
                <a:gd name="T7" fmla="*/ 25 h 25"/>
                <a:gd name="T8" fmla="*/ 11 w 15"/>
                <a:gd name="T9" fmla="*/ 21 h 25"/>
                <a:gd name="T10" fmla="*/ 15 w 15"/>
                <a:gd name="T11" fmla="*/ 18 h 25"/>
                <a:gd name="T12" fmla="*/ 15 w 15"/>
                <a:gd name="T13" fmla="*/ 14 h 25"/>
                <a:gd name="T14" fmla="*/ 15 w 15"/>
                <a:gd name="T15" fmla="*/ 7 h 25"/>
                <a:gd name="T16" fmla="*/ 11 w 15"/>
                <a:gd name="T17" fmla="*/ 3 h 25"/>
                <a:gd name="T18" fmla="*/ 7 w 15"/>
                <a:gd name="T19" fmla="*/ 0 h 25"/>
                <a:gd name="T20" fmla="*/ 4 w 15"/>
                <a:gd name="T21" fmla="*/ 3 h 25"/>
                <a:gd name="T22" fmla="*/ 0 w 15"/>
                <a:gd name="T23" fmla="*/ 7 h 25"/>
                <a:gd name="T24" fmla="*/ 0 w 15"/>
                <a:gd name="T25"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0" y="14"/>
                  </a:moveTo>
                  <a:lnTo>
                    <a:pt x="0" y="18"/>
                  </a:lnTo>
                  <a:lnTo>
                    <a:pt x="4" y="21"/>
                  </a:lnTo>
                  <a:lnTo>
                    <a:pt x="7" y="25"/>
                  </a:lnTo>
                  <a:lnTo>
                    <a:pt x="11" y="21"/>
                  </a:lnTo>
                  <a:lnTo>
                    <a:pt x="15" y="18"/>
                  </a:lnTo>
                  <a:lnTo>
                    <a:pt x="15" y="14"/>
                  </a:lnTo>
                  <a:lnTo>
                    <a:pt x="15" y="7"/>
                  </a:lnTo>
                  <a:lnTo>
                    <a:pt x="11" y="3"/>
                  </a:lnTo>
                  <a:lnTo>
                    <a:pt x="7" y="0"/>
                  </a:lnTo>
                  <a:lnTo>
                    <a:pt x="4" y="3"/>
                  </a:lnTo>
                  <a:lnTo>
                    <a:pt x="0" y="7"/>
                  </a:lnTo>
                  <a:lnTo>
                    <a:pt x="0"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3" name="Freeform 329"/>
            <p:cNvSpPr>
              <a:spLocks/>
            </p:cNvSpPr>
            <p:nvPr userDrawn="1"/>
          </p:nvSpPr>
          <p:spPr bwMode="gray">
            <a:xfrm>
              <a:off x="2266" y="2400"/>
              <a:ext cx="44" cy="19"/>
            </a:xfrm>
            <a:custGeom>
              <a:avLst/>
              <a:gdLst>
                <a:gd name="T0" fmla="*/ 43 w 43"/>
                <a:gd name="T1" fmla="*/ 7 h 18"/>
                <a:gd name="T2" fmla="*/ 39 w 43"/>
                <a:gd name="T3" fmla="*/ 4 h 18"/>
                <a:gd name="T4" fmla="*/ 32 w 43"/>
                <a:gd name="T5" fmla="*/ 0 h 18"/>
                <a:gd name="T6" fmla="*/ 22 w 43"/>
                <a:gd name="T7" fmla="*/ 0 h 18"/>
                <a:gd name="T8" fmla="*/ 11 w 43"/>
                <a:gd name="T9" fmla="*/ 0 h 18"/>
                <a:gd name="T10" fmla="*/ 4 w 43"/>
                <a:gd name="T11" fmla="*/ 4 h 18"/>
                <a:gd name="T12" fmla="*/ 0 w 43"/>
                <a:gd name="T13" fmla="*/ 7 h 18"/>
                <a:gd name="T14" fmla="*/ 4 w 43"/>
                <a:gd name="T15" fmla="*/ 14 h 18"/>
                <a:gd name="T16" fmla="*/ 11 w 43"/>
                <a:gd name="T17" fmla="*/ 18 h 18"/>
                <a:gd name="T18" fmla="*/ 22 w 43"/>
                <a:gd name="T19" fmla="*/ 18 h 18"/>
                <a:gd name="T20" fmla="*/ 32 w 43"/>
                <a:gd name="T21" fmla="*/ 18 h 18"/>
                <a:gd name="T22" fmla="*/ 39 w 43"/>
                <a:gd name="T23" fmla="*/ 14 h 18"/>
                <a:gd name="T24" fmla="*/ 43 w 43"/>
                <a:gd name="T25"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8">
                  <a:moveTo>
                    <a:pt x="43" y="7"/>
                  </a:moveTo>
                  <a:lnTo>
                    <a:pt x="39" y="4"/>
                  </a:lnTo>
                  <a:lnTo>
                    <a:pt x="32" y="0"/>
                  </a:lnTo>
                  <a:lnTo>
                    <a:pt x="22" y="0"/>
                  </a:lnTo>
                  <a:lnTo>
                    <a:pt x="11" y="0"/>
                  </a:lnTo>
                  <a:lnTo>
                    <a:pt x="4" y="4"/>
                  </a:lnTo>
                  <a:lnTo>
                    <a:pt x="0" y="7"/>
                  </a:lnTo>
                  <a:lnTo>
                    <a:pt x="4" y="14"/>
                  </a:lnTo>
                  <a:lnTo>
                    <a:pt x="11" y="18"/>
                  </a:lnTo>
                  <a:lnTo>
                    <a:pt x="22" y="18"/>
                  </a:lnTo>
                  <a:lnTo>
                    <a:pt x="32" y="18"/>
                  </a:lnTo>
                  <a:lnTo>
                    <a:pt x="39" y="14"/>
                  </a:lnTo>
                  <a:lnTo>
                    <a:pt x="43"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4" name="Freeform 330"/>
            <p:cNvSpPr>
              <a:spLocks/>
            </p:cNvSpPr>
            <p:nvPr userDrawn="1"/>
          </p:nvSpPr>
          <p:spPr bwMode="gray">
            <a:xfrm>
              <a:off x="1922" y="2207"/>
              <a:ext cx="148" cy="167"/>
            </a:xfrm>
            <a:custGeom>
              <a:avLst/>
              <a:gdLst>
                <a:gd name="T0" fmla="*/ 141 w 144"/>
                <a:gd name="T1" fmla="*/ 126 h 155"/>
                <a:gd name="T2" fmla="*/ 144 w 144"/>
                <a:gd name="T3" fmla="*/ 119 h 155"/>
                <a:gd name="T4" fmla="*/ 141 w 144"/>
                <a:gd name="T5" fmla="*/ 116 h 155"/>
                <a:gd name="T6" fmla="*/ 134 w 144"/>
                <a:gd name="T7" fmla="*/ 105 h 155"/>
                <a:gd name="T8" fmla="*/ 120 w 144"/>
                <a:gd name="T9" fmla="*/ 102 h 155"/>
                <a:gd name="T10" fmla="*/ 113 w 144"/>
                <a:gd name="T11" fmla="*/ 84 h 155"/>
                <a:gd name="T12" fmla="*/ 109 w 144"/>
                <a:gd name="T13" fmla="*/ 77 h 155"/>
                <a:gd name="T14" fmla="*/ 116 w 144"/>
                <a:gd name="T15" fmla="*/ 77 h 155"/>
                <a:gd name="T16" fmla="*/ 113 w 144"/>
                <a:gd name="T17" fmla="*/ 74 h 155"/>
                <a:gd name="T18" fmla="*/ 98 w 144"/>
                <a:gd name="T19" fmla="*/ 63 h 155"/>
                <a:gd name="T20" fmla="*/ 84 w 144"/>
                <a:gd name="T21" fmla="*/ 49 h 155"/>
                <a:gd name="T22" fmla="*/ 74 w 144"/>
                <a:gd name="T23" fmla="*/ 42 h 155"/>
                <a:gd name="T24" fmla="*/ 70 w 144"/>
                <a:gd name="T25" fmla="*/ 42 h 155"/>
                <a:gd name="T26" fmla="*/ 46 w 144"/>
                <a:gd name="T27" fmla="*/ 21 h 155"/>
                <a:gd name="T28" fmla="*/ 42 w 144"/>
                <a:gd name="T29" fmla="*/ 17 h 155"/>
                <a:gd name="T30" fmla="*/ 39 w 144"/>
                <a:gd name="T31" fmla="*/ 7 h 155"/>
                <a:gd name="T32" fmla="*/ 28 w 144"/>
                <a:gd name="T33" fmla="*/ 0 h 155"/>
                <a:gd name="T34" fmla="*/ 17 w 144"/>
                <a:gd name="T35" fmla="*/ 0 h 155"/>
                <a:gd name="T36" fmla="*/ 7 w 144"/>
                <a:gd name="T37" fmla="*/ 0 h 155"/>
                <a:gd name="T38" fmla="*/ 0 w 144"/>
                <a:gd name="T39" fmla="*/ 0 h 155"/>
                <a:gd name="T40" fmla="*/ 3 w 144"/>
                <a:gd name="T41" fmla="*/ 7 h 155"/>
                <a:gd name="T42" fmla="*/ 10 w 144"/>
                <a:gd name="T43" fmla="*/ 14 h 155"/>
                <a:gd name="T44" fmla="*/ 17 w 144"/>
                <a:gd name="T45" fmla="*/ 17 h 155"/>
                <a:gd name="T46" fmla="*/ 39 w 144"/>
                <a:gd name="T47" fmla="*/ 45 h 155"/>
                <a:gd name="T48" fmla="*/ 46 w 144"/>
                <a:gd name="T49" fmla="*/ 56 h 155"/>
                <a:gd name="T50" fmla="*/ 46 w 144"/>
                <a:gd name="T51" fmla="*/ 63 h 155"/>
                <a:gd name="T52" fmla="*/ 60 w 144"/>
                <a:gd name="T53" fmla="*/ 81 h 155"/>
                <a:gd name="T54" fmla="*/ 81 w 144"/>
                <a:gd name="T55" fmla="*/ 112 h 155"/>
                <a:gd name="T56" fmla="*/ 105 w 144"/>
                <a:gd name="T57" fmla="*/ 141 h 155"/>
                <a:gd name="T58" fmla="*/ 130 w 144"/>
                <a:gd name="T59" fmla="*/ 155 h 155"/>
                <a:gd name="T60" fmla="*/ 134 w 144"/>
                <a:gd name="T61" fmla="*/ 155 h 155"/>
                <a:gd name="T62" fmla="*/ 141 w 144"/>
                <a:gd name="T63" fmla="*/ 151 h 155"/>
                <a:gd name="T64" fmla="*/ 144 w 144"/>
                <a:gd name="T65" fmla="*/ 141 h 155"/>
                <a:gd name="T66" fmla="*/ 144 w 144"/>
                <a:gd name="T67" fmla="*/ 13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4" h="155">
                  <a:moveTo>
                    <a:pt x="144" y="133"/>
                  </a:moveTo>
                  <a:lnTo>
                    <a:pt x="141" y="126"/>
                  </a:lnTo>
                  <a:lnTo>
                    <a:pt x="141" y="123"/>
                  </a:lnTo>
                  <a:lnTo>
                    <a:pt x="144" y="119"/>
                  </a:lnTo>
                  <a:lnTo>
                    <a:pt x="144" y="119"/>
                  </a:lnTo>
                  <a:lnTo>
                    <a:pt x="141" y="116"/>
                  </a:lnTo>
                  <a:lnTo>
                    <a:pt x="137" y="109"/>
                  </a:lnTo>
                  <a:lnTo>
                    <a:pt x="134" y="105"/>
                  </a:lnTo>
                  <a:lnTo>
                    <a:pt x="134" y="102"/>
                  </a:lnTo>
                  <a:lnTo>
                    <a:pt x="120" y="102"/>
                  </a:lnTo>
                  <a:lnTo>
                    <a:pt x="120" y="91"/>
                  </a:lnTo>
                  <a:lnTo>
                    <a:pt x="113" y="84"/>
                  </a:lnTo>
                  <a:lnTo>
                    <a:pt x="109" y="81"/>
                  </a:lnTo>
                  <a:lnTo>
                    <a:pt x="109" y="77"/>
                  </a:lnTo>
                  <a:lnTo>
                    <a:pt x="113" y="77"/>
                  </a:lnTo>
                  <a:lnTo>
                    <a:pt x="116" y="77"/>
                  </a:lnTo>
                  <a:lnTo>
                    <a:pt x="116" y="77"/>
                  </a:lnTo>
                  <a:lnTo>
                    <a:pt x="113" y="74"/>
                  </a:lnTo>
                  <a:lnTo>
                    <a:pt x="105" y="67"/>
                  </a:lnTo>
                  <a:lnTo>
                    <a:pt x="98" y="63"/>
                  </a:lnTo>
                  <a:lnTo>
                    <a:pt x="91" y="56"/>
                  </a:lnTo>
                  <a:lnTo>
                    <a:pt x="84" y="49"/>
                  </a:lnTo>
                  <a:lnTo>
                    <a:pt x="77" y="45"/>
                  </a:lnTo>
                  <a:lnTo>
                    <a:pt x="74" y="42"/>
                  </a:lnTo>
                  <a:lnTo>
                    <a:pt x="74" y="38"/>
                  </a:lnTo>
                  <a:lnTo>
                    <a:pt x="70" y="42"/>
                  </a:lnTo>
                  <a:lnTo>
                    <a:pt x="46" y="21"/>
                  </a:lnTo>
                  <a:lnTo>
                    <a:pt x="46" y="21"/>
                  </a:lnTo>
                  <a:lnTo>
                    <a:pt x="46" y="17"/>
                  </a:lnTo>
                  <a:lnTo>
                    <a:pt x="42" y="17"/>
                  </a:lnTo>
                  <a:lnTo>
                    <a:pt x="42" y="14"/>
                  </a:lnTo>
                  <a:lnTo>
                    <a:pt x="39" y="7"/>
                  </a:lnTo>
                  <a:lnTo>
                    <a:pt x="32" y="0"/>
                  </a:lnTo>
                  <a:lnTo>
                    <a:pt x="28" y="0"/>
                  </a:lnTo>
                  <a:lnTo>
                    <a:pt x="24" y="0"/>
                  </a:lnTo>
                  <a:lnTo>
                    <a:pt x="17" y="0"/>
                  </a:lnTo>
                  <a:lnTo>
                    <a:pt x="14" y="3"/>
                  </a:lnTo>
                  <a:lnTo>
                    <a:pt x="7" y="0"/>
                  </a:lnTo>
                  <a:lnTo>
                    <a:pt x="3" y="0"/>
                  </a:lnTo>
                  <a:lnTo>
                    <a:pt x="0" y="0"/>
                  </a:lnTo>
                  <a:lnTo>
                    <a:pt x="0" y="3"/>
                  </a:lnTo>
                  <a:lnTo>
                    <a:pt x="3" y="7"/>
                  </a:lnTo>
                  <a:lnTo>
                    <a:pt x="7" y="10"/>
                  </a:lnTo>
                  <a:lnTo>
                    <a:pt x="10" y="14"/>
                  </a:lnTo>
                  <a:lnTo>
                    <a:pt x="14" y="17"/>
                  </a:lnTo>
                  <a:lnTo>
                    <a:pt x="17" y="17"/>
                  </a:lnTo>
                  <a:lnTo>
                    <a:pt x="35" y="42"/>
                  </a:lnTo>
                  <a:lnTo>
                    <a:pt x="39" y="45"/>
                  </a:lnTo>
                  <a:lnTo>
                    <a:pt x="42" y="52"/>
                  </a:lnTo>
                  <a:lnTo>
                    <a:pt x="46" y="56"/>
                  </a:lnTo>
                  <a:lnTo>
                    <a:pt x="46" y="60"/>
                  </a:lnTo>
                  <a:lnTo>
                    <a:pt x="46" y="63"/>
                  </a:lnTo>
                  <a:lnTo>
                    <a:pt x="56" y="70"/>
                  </a:lnTo>
                  <a:lnTo>
                    <a:pt x="60" y="81"/>
                  </a:lnTo>
                  <a:lnTo>
                    <a:pt x="67" y="95"/>
                  </a:lnTo>
                  <a:lnTo>
                    <a:pt x="81" y="112"/>
                  </a:lnTo>
                  <a:lnTo>
                    <a:pt x="95" y="130"/>
                  </a:lnTo>
                  <a:lnTo>
                    <a:pt x="105" y="141"/>
                  </a:lnTo>
                  <a:lnTo>
                    <a:pt x="109" y="148"/>
                  </a:lnTo>
                  <a:lnTo>
                    <a:pt x="130" y="155"/>
                  </a:lnTo>
                  <a:lnTo>
                    <a:pt x="130" y="155"/>
                  </a:lnTo>
                  <a:lnTo>
                    <a:pt x="134" y="155"/>
                  </a:lnTo>
                  <a:lnTo>
                    <a:pt x="137" y="151"/>
                  </a:lnTo>
                  <a:lnTo>
                    <a:pt x="141" y="151"/>
                  </a:lnTo>
                  <a:lnTo>
                    <a:pt x="144" y="144"/>
                  </a:lnTo>
                  <a:lnTo>
                    <a:pt x="144" y="141"/>
                  </a:lnTo>
                  <a:lnTo>
                    <a:pt x="144" y="133"/>
                  </a:lnTo>
                  <a:lnTo>
                    <a:pt x="144" y="13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5" name="Freeform 331"/>
            <p:cNvSpPr>
              <a:spLocks/>
            </p:cNvSpPr>
            <p:nvPr userDrawn="1"/>
          </p:nvSpPr>
          <p:spPr bwMode="gray">
            <a:xfrm>
              <a:off x="2067" y="2377"/>
              <a:ext cx="123" cy="38"/>
            </a:xfrm>
            <a:custGeom>
              <a:avLst/>
              <a:gdLst>
                <a:gd name="T0" fmla="*/ 116 w 119"/>
                <a:gd name="T1" fmla="*/ 21 h 35"/>
                <a:gd name="T2" fmla="*/ 116 w 119"/>
                <a:gd name="T3" fmla="*/ 21 h 35"/>
                <a:gd name="T4" fmla="*/ 109 w 119"/>
                <a:gd name="T5" fmla="*/ 18 h 35"/>
                <a:gd name="T6" fmla="*/ 105 w 119"/>
                <a:gd name="T7" fmla="*/ 14 h 35"/>
                <a:gd name="T8" fmla="*/ 95 w 119"/>
                <a:gd name="T9" fmla="*/ 14 h 35"/>
                <a:gd name="T10" fmla="*/ 88 w 119"/>
                <a:gd name="T11" fmla="*/ 11 h 35"/>
                <a:gd name="T12" fmla="*/ 81 w 119"/>
                <a:gd name="T13" fmla="*/ 7 h 35"/>
                <a:gd name="T14" fmla="*/ 74 w 119"/>
                <a:gd name="T15" fmla="*/ 7 h 35"/>
                <a:gd name="T16" fmla="*/ 67 w 119"/>
                <a:gd name="T17" fmla="*/ 7 h 35"/>
                <a:gd name="T18" fmla="*/ 60 w 119"/>
                <a:gd name="T19" fmla="*/ 7 h 35"/>
                <a:gd name="T20" fmla="*/ 60 w 119"/>
                <a:gd name="T21" fmla="*/ 7 h 35"/>
                <a:gd name="T22" fmla="*/ 24 w 119"/>
                <a:gd name="T23" fmla="*/ 0 h 35"/>
                <a:gd name="T24" fmla="*/ 17 w 119"/>
                <a:gd name="T25" fmla="*/ 0 h 35"/>
                <a:gd name="T26" fmla="*/ 10 w 119"/>
                <a:gd name="T27" fmla="*/ 0 h 35"/>
                <a:gd name="T28" fmla="*/ 7 w 119"/>
                <a:gd name="T29" fmla="*/ 0 h 35"/>
                <a:gd name="T30" fmla="*/ 3 w 119"/>
                <a:gd name="T31" fmla="*/ 4 h 35"/>
                <a:gd name="T32" fmla="*/ 0 w 119"/>
                <a:gd name="T33" fmla="*/ 4 h 35"/>
                <a:gd name="T34" fmla="*/ 0 w 119"/>
                <a:gd name="T35" fmla="*/ 11 h 35"/>
                <a:gd name="T36" fmla="*/ 21 w 119"/>
                <a:gd name="T37" fmla="*/ 25 h 35"/>
                <a:gd name="T38" fmla="*/ 53 w 119"/>
                <a:gd name="T39" fmla="*/ 25 h 35"/>
                <a:gd name="T40" fmla="*/ 74 w 119"/>
                <a:gd name="T41" fmla="*/ 32 h 35"/>
                <a:gd name="T42" fmla="*/ 77 w 119"/>
                <a:gd name="T43" fmla="*/ 32 h 35"/>
                <a:gd name="T44" fmla="*/ 84 w 119"/>
                <a:gd name="T45" fmla="*/ 32 h 35"/>
                <a:gd name="T46" fmla="*/ 91 w 119"/>
                <a:gd name="T47" fmla="*/ 32 h 35"/>
                <a:gd name="T48" fmla="*/ 98 w 119"/>
                <a:gd name="T49" fmla="*/ 35 h 35"/>
                <a:gd name="T50" fmla="*/ 109 w 119"/>
                <a:gd name="T51" fmla="*/ 35 h 35"/>
                <a:gd name="T52" fmla="*/ 116 w 119"/>
                <a:gd name="T53" fmla="*/ 35 h 35"/>
                <a:gd name="T54" fmla="*/ 119 w 119"/>
                <a:gd name="T55" fmla="*/ 35 h 35"/>
                <a:gd name="T56" fmla="*/ 119 w 119"/>
                <a:gd name="T57" fmla="*/ 32 h 35"/>
                <a:gd name="T58" fmla="*/ 119 w 119"/>
                <a:gd name="T59" fmla="*/ 28 h 35"/>
                <a:gd name="T60" fmla="*/ 119 w 119"/>
                <a:gd name="T61" fmla="*/ 25 h 35"/>
                <a:gd name="T62" fmla="*/ 119 w 119"/>
                <a:gd name="T63" fmla="*/ 21 h 35"/>
                <a:gd name="T64" fmla="*/ 116 w 119"/>
                <a:gd name="T65"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35">
                  <a:moveTo>
                    <a:pt x="116" y="21"/>
                  </a:moveTo>
                  <a:lnTo>
                    <a:pt x="116" y="21"/>
                  </a:lnTo>
                  <a:lnTo>
                    <a:pt x="109" y="18"/>
                  </a:lnTo>
                  <a:lnTo>
                    <a:pt x="105" y="14"/>
                  </a:lnTo>
                  <a:lnTo>
                    <a:pt x="95" y="14"/>
                  </a:lnTo>
                  <a:lnTo>
                    <a:pt x="88" y="11"/>
                  </a:lnTo>
                  <a:lnTo>
                    <a:pt x="81" y="7"/>
                  </a:lnTo>
                  <a:lnTo>
                    <a:pt x="74" y="7"/>
                  </a:lnTo>
                  <a:lnTo>
                    <a:pt x="67" y="7"/>
                  </a:lnTo>
                  <a:lnTo>
                    <a:pt x="60" y="7"/>
                  </a:lnTo>
                  <a:lnTo>
                    <a:pt x="60" y="7"/>
                  </a:lnTo>
                  <a:lnTo>
                    <a:pt x="24" y="0"/>
                  </a:lnTo>
                  <a:lnTo>
                    <a:pt x="17" y="0"/>
                  </a:lnTo>
                  <a:lnTo>
                    <a:pt x="10" y="0"/>
                  </a:lnTo>
                  <a:lnTo>
                    <a:pt x="7" y="0"/>
                  </a:lnTo>
                  <a:lnTo>
                    <a:pt x="3" y="4"/>
                  </a:lnTo>
                  <a:lnTo>
                    <a:pt x="0" y="4"/>
                  </a:lnTo>
                  <a:lnTo>
                    <a:pt x="0" y="11"/>
                  </a:lnTo>
                  <a:lnTo>
                    <a:pt x="21" y="25"/>
                  </a:lnTo>
                  <a:lnTo>
                    <a:pt x="53" y="25"/>
                  </a:lnTo>
                  <a:lnTo>
                    <a:pt x="74" y="32"/>
                  </a:lnTo>
                  <a:lnTo>
                    <a:pt x="77" y="32"/>
                  </a:lnTo>
                  <a:lnTo>
                    <a:pt x="84" y="32"/>
                  </a:lnTo>
                  <a:lnTo>
                    <a:pt x="91" y="32"/>
                  </a:lnTo>
                  <a:lnTo>
                    <a:pt x="98" y="35"/>
                  </a:lnTo>
                  <a:lnTo>
                    <a:pt x="109" y="35"/>
                  </a:lnTo>
                  <a:lnTo>
                    <a:pt x="116" y="35"/>
                  </a:lnTo>
                  <a:lnTo>
                    <a:pt x="119" y="35"/>
                  </a:lnTo>
                  <a:lnTo>
                    <a:pt x="119" y="32"/>
                  </a:lnTo>
                  <a:lnTo>
                    <a:pt x="119" y="28"/>
                  </a:lnTo>
                  <a:lnTo>
                    <a:pt x="119" y="25"/>
                  </a:lnTo>
                  <a:lnTo>
                    <a:pt x="119" y="21"/>
                  </a:lnTo>
                  <a:lnTo>
                    <a:pt x="116" y="2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6" name="Freeform 332"/>
            <p:cNvSpPr>
              <a:spLocks/>
            </p:cNvSpPr>
            <p:nvPr userDrawn="1"/>
          </p:nvSpPr>
          <p:spPr bwMode="gray">
            <a:xfrm>
              <a:off x="2313" y="2404"/>
              <a:ext cx="66" cy="31"/>
            </a:xfrm>
            <a:custGeom>
              <a:avLst/>
              <a:gdLst>
                <a:gd name="T0" fmla="*/ 28 w 64"/>
                <a:gd name="T1" fmla="*/ 3 h 28"/>
                <a:gd name="T2" fmla="*/ 25 w 64"/>
                <a:gd name="T3" fmla="*/ 3 h 28"/>
                <a:gd name="T4" fmla="*/ 18 w 64"/>
                <a:gd name="T5" fmla="*/ 7 h 28"/>
                <a:gd name="T6" fmla="*/ 11 w 64"/>
                <a:gd name="T7" fmla="*/ 10 h 28"/>
                <a:gd name="T8" fmla="*/ 7 w 64"/>
                <a:gd name="T9" fmla="*/ 14 h 28"/>
                <a:gd name="T10" fmla="*/ 4 w 64"/>
                <a:gd name="T11" fmla="*/ 17 h 28"/>
                <a:gd name="T12" fmla="*/ 0 w 64"/>
                <a:gd name="T13" fmla="*/ 17 h 28"/>
                <a:gd name="T14" fmla="*/ 0 w 64"/>
                <a:gd name="T15" fmla="*/ 28 h 28"/>
                <a:gd name="T16" fmla="*/ 18 w 64"/>
                <a:gd name="T17" fmla="*/ 24 h 28"/>
                <a:gd name="T18" fmla="*/ 46 w 64"/>
                <a:gd name="T19" fmla="*/ 14 h 28"/>
                <a:gd name="T20" fmla="*/ 46 w 64"/>
                <a:gd name="T21" fmla="*/ 14 h 28"/>
                <a:gd name="T22" fmla="*/ 50 w 64"/>
                <a:gd name="T23" fmla="*/ 10 h 28"/>
                <a:gd name="T24" fmla="*/ 57 w 64"/>
                <a:gd name="T25" fmla="*/ 7 h 28"/>
                <a:gd name="T26" fmla="*/ 60 w 64"/>
                <a:gd name="T27" fmla="*/ 7 h 28"/>
                <a:gd name="T28" fmla="*/ 64 w 64"/>
                <a:gd name="T29" fmla="*/ 3 h 28"/>
                <a:gd name="T30" fmla="*/ 64 w 64"/>
                <a:gd name="T31" fmla="*/ 0 h 28"/>
                <a:gd name="T32" fmla="*/ 60 w 64"/>
                <a:gd name="T33" fmla="*/ 0 h 28"/>
                <a:gd name="T34" fmla="*/ 57 w 64"/>
                <a:gd name="T35" fmla="*/ 0 h 28"/>
                <a:gd name="T36" fmla="*/ 53 w 64"/>
                <a:gd name="T37" fmla="*/ 0 h 28"/>
                <a:gd name="T38" fmla="*/ 53 w 64"/>
                <a:gd name="T39" fmla="*/ 0 h 28"/>
                <a:gd name="T40" fmla="*/ 53 w 64"/>
                <a:gd name="T41" fmla="*/ 0 h 28"/>
                <a:gd name="T42" fmla="*/ 46 w 64"/>
                <a:gd name="T43" fmla="*/ 3 h 28"/>
                <a:gd name="T44" fmla="*/ 39 w 64"/>
                <a:gd name="T45" fmla="*/ 3 h 28"/>
                <a:gd name="T46" fmla="*/ 36 w 64"/>
                <a:gd name="T47" fmla="*/ 3 h 28"/>
                <a:gd name="T48" fmla="*/ 28 w 64"/>
                <a:gd name="T4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28">
                  <a:moveTo>
                    <a:pt x="28" y="3"/>
                  </a:moveTo>
                  <a:lnTo>
                    <a:pt x="25" y="3"/>
                  </a:lnTo>
                  <a:lnTo>
                    <a:pt x="18" y="7"/>
                  </a:lnTo>
                  <a:lnTo>
                    <a:pt x="11" y="10"/>
                  </a:lnTo>
                  <a:lnTo>
                    <a:pt x="7" y="14"/>
                  </a:lnTo>
                  <a:lnTo>
                    <a:pt x="4" y="17"/>
                  </a:lnTo>
                  <a:lnTo>
                    <a:pt x="0" y="17"/>
                  </a:lnTo>
                  <a:lnTo>
                    <a:pt x="0" y="28"/>
                  </a:lnTo>
                  <a:lnTo>
                    <a:pt x="18" y="24"/>
                  </a:lnTo>
                  <a:lnTo>
                    <a:pt x="46" y="14"/>
                  </a:lnTo>
                  <a:lnTo>
                    <a:pt x="46" y="14"/>
                  </a:lnTo>
                  <a:lnTo>
                    <a:pt x="50" y="10"/>
                  </a:lnTo>
                  <a:lnTo>
                    <a:pt x="57" y="7"/>
                  </a:lnTo>
                  <a:lnTo>
                    <a:pt x="60" y="7"/>
                  </a:lnTo>
                  <a:lnTo>
                    <a:pt x="64" y="3"/>
                  </a:lnTo>
                  <a:lnTo>
                    <a:pt x="64" y="0"/>
                  </a:lnTo>
                  <a:lnTo>
                    <a:pt x="60" y="0"/>
                  </a:lnTo>
                  <a:lnTo>
                    <a:pt x="57" y="0"/>
                  </a:lnTo>
                  <a:lnTo>
                    <a:pt x="53" y="0"/>
                  </a:lnTo>
                  <a:lnTo>
                    <a:pt x="53" y="0"/>
                  </a:lnTo>
                  <a:lnTo>
                    <a:pt x="53" y="0"/>
                  </a:lnTo>
                  <a:lnTo>
                    <a:pt x="46" y="3"/>
                  </a:lnTo>
                  <a:lnTo>
                    <a:pt x="39" y="3"/>
                  </a:lnTo>
                  <a:lnTo>
                    <a:pt x="36" y="3"/>
                  </a:lnTo>
                  <a:lnTo>
                    <a:pt x="28" y="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7" name="Freeform 333"/>
            <p:cNvSpPr>
              <a:spLocks/>
            </p:cNvSpPr>
            <p:nvPr userDrawn="1"/>
          </p:nvSpPr>
          <p:spPr bwMode="gray">
            <a:xfrm>
              <a:off x="4614" y="1986"/>
              <a:ext cx="22" cy="12"/>
            </a:xfrm>
            <a:custGeom>
              <a:avLst/>
              <a:gdLst>
                <a:gd name="T0" fmla="*/ 21 w 21"/>
                <a:gd name="T1" fmla="*/ 7 h 11"/>
                <a:gd name="T2" fmla="*/ 14 w 21"/>
                <a:gd name="T3" fmla="*/ 4 h 11"/>
                <a:gd name="T4" fmla="*/ 11 w 21"/>
                <a:gd name="T5" fmla="*/ 0 h 11"/>
                <a:gd name="T6" fmla="*/ 4 w 21"/>
                <a:gd name="T7" fmla="*/ 0 h 11"/>
                <a:gd name="T8" fmla="*/ 0 w 21"/>
                <a:gd name="T9" fmla="*/ 4 h 11"/>
                <a:gd name="T10" fmla="*/ 11 w 21"/>
                <a:gd name="T11" fmla="*/ 11 h 11"/>
                <a:gd name="T12" fmla="*/ 21 w 21"/>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21" y="7"/>
                  </a:moveTo>
                  <a:lnTo>
                    <a:pt x="14" y="4"/>
                  </a:lnTo>
                  <a:lnTo>
                    <a:pt x="11" y="0"/>
                  </a:lnTo>
                  <a:lnTo>
                    <a:pt x="4" y="0"/>
                  </a:lnTo>
                  <a:lnTo>
                    <a:pt x="0" y="4"/>
                  </a:lnTo>
                  <a:lnTo>
                    <a:pt x="11" y="11"/>
                  </a:lnTo>
                  <a:lnTo>
                    <a:pt x="21"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8" name="Freeform 334"/>
            <p:cNvSpPr>
              <a:spLocks noEditPoints="1"/>
            </p:cNvSpPr>
            <p:nvPr userDrawn="1"/>
          </p:nvSpPr>
          <p:spPr bwMode="gray">
            <a:xfrm>
              <a:off x="4597" y="2005"/>
              <a:ext cx="83" cy="43"/>
            </a:xfrm>
            <a:custGeom>
              <a:avLst/>
              <a:gdLst>
                <a:gd name="T0" fmla="*/ 17 w 81"/>
                <a:gd name="T1" fmla="*/ 28 h 39"/>
                <a:gd name="T2" fmla="*/ 21 w 81"/>
                <a:gd name="T3" fmla="*/ 32 h 39"/>
                <a:gd name="T4" fmla="*/ 24 w 81"/>
                <a:gd name="T5" fmla="*/ 32 h 39"/>
                <a:gd name="T6" fmla="*/ 28 w 81"/>
                <a:gd name="T7" fmla="*/ 35 h 39"/>
                <a:gd name="T8" fmla="*/ 31 w 81"/>
                <a:gd name="T9" fmla="*/ 39 h 39"/>
                <a:gd name="T10" fmla="*/ 38 w 81"/>
                <a:gd name="T11" fmla="*/ 39 h 39"/>
                <a:gd name="T12" fmla="*/ 42 w 81"/>
                <a:gd name="T13" fmla="*/ 35 h 39"/>
                <a:gd name="T14" fmla="*/ 42 w 81"/>
                <a:gd name="T15" fmla="*/ 35 h 39"/>
                <a:gd name="T16" fmla="*/ 42 w 81"/>
                <a:gd name="T17" fmla="*/ 35 h 39"/>
                <a:gd name="T18" fmla="*/ 42 w 81"/>
                <a:gd name="T19" fmla="*/ 35 h 39"/>
                <a:gd name="T20" fmla="*/ 46 w 81"/>
                <a:gd name="T21" fmla="*/ 35 h 39"/>
                <a:gd name="T22" fmla="*/ 49 w 81"/>
                <a:gd name="T23" fmla="*/ 35 h 39"/>
                <a:gd name="T24" fmla="*/ 53 w 81"/>
                <a:gd name="T25" fmla="*/ 32 h 39"/>
                <a:gd name="T26" fmla="*/ 56 w 81"/>
                <a:gd name="T27" fmla="*/ 28 h 39"/>
                <a:gd name="T28" fmla="*/ 60 w 81"/>
                <a:gd name="T29" fmla="*/ 28 h 39"/>
                <a:gd name="T30" fmla="*/ 60 w 81"/>
                <a:gd name="T31" fmla="*/ 28 h 39"/>
                <a:gd name="T32" fmla="*/ 63 w 81"/>
                <a:gd name="T33" fmla="*/ 32 h 39"/>
                <a:gd name="T34" fmla="*/ 74 w 81"/>
                <a:gd name="T35" fmla="*/ 28 h 39"/>
                <a:gd name="T36" fmla="*/ 81 w 81"/>
                <a:gd name="T37" fmla="*/ 25 h 39"/>
                <a:gd name="T38" fmla="*/ 77 w 81"/>
                <a:gd name="T39" fmla="*/ 18 h 39"/>
                <a:gd name="T40" fmla="*/ 74 w 81"/>
                <a:gd name="T41" fmla="*/ 14 h 39"/>
                <a:gd name="T42" fmla="*/ 63 w 81"/>
                <a:gd name="T43" fmla="*/ 14 h 39"/>
                <a:gd name="T44" fmla="*/ 70 w 81"/>
                <a:gd name="T45" fmla="*/ 10 h 39"/>
                <a:gd name="T46" fmla="*/ 60 w 81"/>
                <a:gd name="T47" fmla="*/ 10 h 39"/>
                <a:gd name="T48" fmla="*/ 53 w 81"/>
                <a:gd name="T49" fmla="*/ 7 h 39"/>
                <a:gd name="T50" fmla="*/ 46 w 81"/>
                <a:gd name="T51" fmla="*/ 3 h 39"/>
                <a:gd name="T52" fmla="*/ 42 w 81"/>
                <a:gd name="T53" fmla="*/ 3 h 39"/>
                <a:gd name="T54" fmla="*/ 42 w 81"/>
                <a:gd name="T55" fmla="*/ 3 h 39"/>
                <a:gd name="T56" fmla="*/ 28 w 81"/>
                <a:gd name="T57" fmla="*/ 0 h 39"/>
                <a:gd name="T58" fmla="*/ 17 w 81"/>
                <a:gd name="T59" fmla="*/ 0 h 39"/>
                <a:gd name="T60" fmla="*/ 10 w 81"/>
                <a:gd name="T61" fmla="*/ 0 h 39"/>
                <a:gd name="T62" fmla="*/ 7 w 81"/>
                <a:gd name="T63" fmla="*/ 7 h 39"/>
                <a:gd name="T64" fmla="*/ 10 w 81"/>
                <a:gd name="T65" fmla="*/ 7 h 39"/>
                <a:gd name="T66" fmla="*/ 14 w 81"/>
                <a:gd name="T67" fmla="*/ 7 h 39"/>
                <a:gd name="T68" fmla="*/ 17 w 81"/>
                <a:gd name="T69" fmla="*/ 7 h 39"/>
                <a:gd name="T70" fmla="*/ 21 w 81"/>
                <a:gd name="T71" fmla="*/ 7 h 39"/>
                <a:gd name="T72" fmla="*/ 24 w 81"/>
                <a:gd name="T73" fmla="*/ 10 h 39"/>
                <a:gd name="T74" fmla="*/ 24 w 81"/>
                <a:gd name="T75" fmla="*/ 14 h 39"/>
                <a:gd name="T76" fmla="*/ 24 w 81"/>
                <a:gd name="T77" fmla="*/ 14 h 39"/>
                <a:gd name="T78" fmla="*/ 24 w 81"/>
                <a:gd name="T79" fmla="*/ 18 h 39"/>
                <a:gd name="T80" fmla="*/ 24 w 81"/>
                <a:gd name="T81" fmla="*/ 18 h 39"/>
                <a:gd name="T82" fmla="*/ 24 w 81"/>
                <a:gd name="T83" fmla="*/ 21 h 39"/>
                <a:gd name="T84" fmla="*/ 17 w 81"/>
                <a:gd name="T85" fmla="*/ 21 h 39"/>
                <a:gd name="T86" fmla="*/ 7 w 81"/>
                <a:gd name="T87" fmla="*/ 18 h 39"/>
                <a:gd name="T88" fmla="*/ 0 w 81"/>
                <a:gd name="T89" fmla="*/ 18 h 39"/>
                <a:gd name="T90" fmla="*/ 0 w 81"/>
                <a:gd name="T91" fmla="*/ 21 h 39"/>
                <a:gd name="T92" fmla="*/ 3 w 81"/>
                <a:gd name="T93" fmla="*/ 25 h 39"/>
                <a:gd name="T94" fmla="*/ 7 w 81"/>
                <a:gd name="T95" fmla="*/ 25 h 39"/>
                <a:gd name="T96" fmla="*/ 10 w 81"/>
                <a:gd name="T97" fmla="*/ 25 h 39"/>
                <a:gd name="T98" fmla="*/ 14 w 81"/>
                <a:gd name="T99" fmla="*/ 28 h 39"/>
                <a:gd name="T100" fmla="*/ 17 w 81"/>
                <a:gd name="T101" fmla="*/ 28 h 39"/>
                <a:gd name="T102" fmla="*/ 38 w 81"/>
                <a:gd name="T103" fmla="*/ 18 h 39"/>
                <a:gd name="T104" fmla="*/ 42 w 81"/>
                <a:gd name="T105" fmla="*/ 18 h 39"/>
                <a:gd name="T106" fmla="*/ 42 w 81"/>
                <a:gd name="T107" fmla="*/ 14 h 39"/>
                <a:gd name="T108" fmla="*/ 46 w 81"/>
                <a:gd name="T109" fmla="*/ 10 h 39"/>
                <a:gd name="T110" fmla="*/ 46 w 81"/>
                <a:gd name="T111" fmla="*/ 14 h 39"/>
                <a:gd name="T112" fmla="*/ 42 w 81"/>
                <a:gd name="T113" fmla="*/ 18 h 39"/>
                <a:gd name="T114" fmla="*/ 38 w 81"/>
                <a:gd name="T115" fmla="*/ 18 h 39"/>
                <a:gd name="T116" fmla="*/ 38 w 81"/>
                <a:gd name="T117" fmla="*/ 21 h 39"/>
                <a:gd name="T118" fmla="*/ 38 w 81"/>
                <a:gd name="T119" fmla="*/ 21 h 39"/>
                <a:gd name="T120" fmla="*/ 38 w 81"/>
                <a:gd name="T121" fmla="*/ 21 h 39"/>
                <a:gd name="T122" fmla="*/ 38 w 81"/>
                <a:gd name="T123" fmla="*/ 21 h 39"/>
                <a:gd name="T124" fmla="*/ 38 w 81"/>
                <a:gd name="T125"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39">
                  <a:moveTo>
                    <a:pt x="17" y="28"/>
                  </a:moveTo>
                  <a:lnTo>
                    <a:pt x="21" y="32"/>
                  </a:lnTo>
                  <a:lnTo>
                    <a:pt x="24" y="32"/>
                  </a:lnTo>
                  <a:lnTo>
                    <a:pt x="28" y="35"/>
                  </a:lnTo>
                  <a:lnTo>
                    <a:pt x="31" y="39"/>
                  </a:lnTo>
                  <a:lnTo>
                    <a:pt x="38" y="39"/>
                  </a:lnTo>
                  <a:lnTo>
                    <a:pt x="42" y="35"/>
                  </a:lnTo>
                  <a:lnTo>
                    <a:pt x="42" y="35"/>
                  </a:lnTo>
                  <a:lnTo>
                    <a:pt x="42" y="35"/>
                  </a:lnTo>
                  <a:lnTo>
                    <a:pt x="42" y="35"/>
                  </a:lnTo>
                  <a:lnTo>
                    <a:pt x="46" y="35"/>
                  </a:lnTo>
                  <a:lnTo>
                    <a:pt x="49" y="35"/>
                  </a:lnTo>
                  <a:lnTo>
                    <a:pt x="53" y="32"/>
                  </a:lnTo>
                  <a:lnTo>
                    <a:pt x="56" y="28"/>
                  </a:lnTo>
                  <a:lnTo>
                    <a:pt x="60" y="28"/>
                  </a:lnTo>
                  <a:lnTo>
                    <a:pt x="60" y="28"/>
                  </a:lnTo>
                  <a:lnTo>
                    <a:pt x="63" y="32"/>
                  </a:lnTo>
                  <a:lnTo>
                    <a:pt x="74" y="28"/>
                  </a:lnTo>
                  <a:lnTo>
                    <a:pt x="81" y="25"/>
                  </a:lnTo>
                  <a:lnTo>
                    <a:pt x="77" y="18"/>
                  </a:lnTo>
                  <a:lnTo>
                    <a:pt x="74" y="14"/>
                  </a:lnTo>
                  <a:lnTo>
                    <a:pt x="63" y="14"/>
                  </a:lnTo>
                  <a:lnTo>
                    <a:pt x="70" y="10"/>
                  </a:lnTo>
                  <a:lnTo>
                    <a:pt x="60" y="10"/>
                  </a:lnTo>
                  <a:lnTo>
                    <a:pt x="53" y="7"/>
                  </a:lnTo>
                  <a:lnTo>
                    <a:pt x="46" y="3"/>
                  </a:lnTo>
                  <a:lnTo>
                    <a:pt x="42" y="3"/>
                  </a:lnTo>
                  <a:lnTo>
                    <a:pt x="42" y="3"/>
                  </a:lnTo>
                  <a:lnTo>
                    <a:pt x="28" y="0"/>
                  </a:lnTo>
                  <a:lnTo>
                    <a:pt x="17" y="0"/>
                  </a:lnTo>
                  <a:lnTo>
                    <a:pt x="10" y="0"/>
                  </a:lnTo>
                  <a:lnTo>
                    <a:pt x="7" y="7"/>
                  </a:lnTo>
                  <a:lnTo>
                    <a:pt x="10" y="7"/>
                  </a:lnTo>
                  <a:lnTo>
                    <a:pt x="14" y="7"/>
                  </a:lnTo>
                  <a:lnTo>
                    <a:pt x="17" y="7"/>
                  </a:lnTo>
                  <a:lnTo>
                    <a:pt x="21" y="7"/>
                  </a:lnTo>
                  <a:lnTo>
                    <a:pt x="24" y="10"/>
                  </a:lnTo>
                  <a:lnTo>
                    <a:pt x="24" y="14"/>
                  </a:lnTo>
                  <a:lnTo>
                    <a:pt x="24" y="14"/>
                  </a:lnTo>
                  <a:lnTo>
                    <a:pt x="24" y="18"/>
                  </a:lnTo>
                  <a:lnTo>
                    <a:pt x="24" y="18"/>
                  </a:lnTo>
                  <a:lnTo>
                    <a:pt x="24" y="21"/>
                  </a:lnTo>
                  <a:lnTo>
                    <a:pt x="17" y="21"/>
                  </a:lnTo>
                  <a:lnTo>
                    <a:pt x="7" y="18"/>
                  </a:lnTo>
                  <a:lnTo>
                    <a:pt x="0" y="18"/>
                  </a:lnTo>
                  <a:lnTo>
                    <a:pt x="0" y="21"/>
                  </a:lnTo>
                  <a:lnTo>
                    <a:pt x="3" y="25"/>
                  </a:lnTo>
                  <a:lnTo>
                    <a:pt x="7" y="25"/>
                  </a:lnTo>
                  <a:lnTo>
                    <a:pt x="10" y="25"/>
                  </a:lnTo>
                  <a:lnTo>
                    <a:pt x="14" y="28"/>
                  </a:lnTo>
                  <a:lnTo>
                    <a:pt x="17" y="28"/>
                  </a:lnTo>
                  <a:close/>
                  <a:moveTo>
                    <a:pt x="38" y="18"/>
                  </a:moveTo>
                  <a:lnTo>
                    <a:pt x="42" y="18"/>
                  </a:lnTo>
                  <a:lnTo>
                    <a:pt x="42" y="14"/>
                  </a:lnTo>
                  <a:lnTo>
                    <a:pt x="46" y="10"/>
                  </a:lnTo>
                  <a:lnTo>
                    <a:pt x="46" y="14"/>
                  </a:lnTo>
                  <a:lnTo>
                    <a:pt x="42" y="18"/>
                  </a:lnTo>
                  <a:lnTo>
                    <a:pt x="38" y="18"/>
                  </a:lnTo>
                  <a:lnTo>
                    <a:pt x="38" y="21"/>
                  </a:lnTo>
                  <a:lnTo>
                    <a:pt x="38" y="21"/>
                  </a:lnTo>
                  <a:lnTo>
                    <a:pt x="38" y="21"/>
                  </a:lnTo>
                  <a:lnTo>
                    <a:pt x="38" y="21"/>
                  </a:lnTo>
                  <a:lnTo>
                    <a:pt x="38" y="1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39" name="Freeform 335"/>
            <p:cNvSpPr>
              <a:spLocks/>
            </p:cNvSpPr>
            <p:nvPr userDrawn="1"/>
          </p:nvSpPr>
          <p:spPr bwMode="gray">
            <a:xfrm>
              <a:off x="4445" y="1953"/>
              <a:ext cx="155" cy="60"/>
            </a:xfrm>
            <a:custGeom>
              <a:avLst/>
              <a:gdLst>
                <a:gd name="T0" fmla="*/ 98 w 151"/>
                <a:gd name="T1" fmla="*/ 52 h 56"/>
                <a:gd name="T2" fmla="*/ 98 w 151"/>
                <a:gd name="T3" fmla="*/ 56 h 56"/>
                <a:gd name="T4" fmla="*/ 102 w 151"/>
                <a:gd name="T5" fmla="*/ 56 h 56"/>
                <a:gd name="T6" fmla="*/ 105 w 151"/>
                <a:gd name="T7" fmla="*/ 56 h 56"/>
                <a:gd name="T8" fmla="*/ 112 w 151"/>
                <a:gd name="T9" fmla="*/ 56 h 56"/>
                <a:gd name="T10" fmla="*/ 120 w 151"/>
                <a:gd name="T11" fmla="*/ 56 h 56"/>
                <a:gd name="T12" fmla="*/ 127 w 151"/>
                <a:gd name="T13" fmla="*/ 56 h 56"/>
                <a:gd name="T14" fmla="*/ 134 w 151"/>
                <a:gd name="T15" fmla="*/ 56 h 56"/>
                <a:gd name="T16" fmla="*/ 148 w 151"/>
                <a:gd name="T17" fmla="*/ 56 h 56"/>
                <a:gd name="T18" fmla="*/ 148 w 151"/>
                <a:gd name="T19" fmla="*/ 52 h 56"/>
                <a:gd name="T20" fmla="*/ 151 w 151"/>
                <a:gd name="T21" fmla="*/ 52 h 56"/>
                <a:gd name="T22" fmla="*/ 151 w 151"/>
                <a:gd name="T23" fmla="*/ 49 h 56"/>
                <a:gd name="T24" fmla="*/ 148 w 151"/>
                <a:gd name="T25" fmla="*/ 45 h 56"/>
                <a:gd name="T26" fmla="*/ 130 w 151"/>
                <a:gd name="T27" fmla="*/ 35 h 56"/>
                <a:gd name="T28" fmla="*/ 127 w 151"/>
                <a:gd name="T29" fmla="*/ 31 h 56"/>
                <a:gd name="T30" fmla="*/ 95 w 151"/>
                <a:gd name="T31" fmla="*/ 21 h 56"/>
                <a:gd name="T32" fmla="*/ 81 w 151"/>
                <a:gd name="T33" fmla="*/ 21 h 56"/>
                <a:gd name="T34" fmla="*/ 81 w 151"/>
                <a:gd name="T35" fmla="*/ 21 h 56"/>
                <a:gd name="T36" fmla="*/ 77 w 151"/>
                <a:gd name="T37" fmla="*/ 17 h 56"/>
                <a:gd name="T38" fmla="*/ 70 w 151"/>
                <a:gd name="T39" fmla="*/ 14 h 56"/>
                <a:gd name="T40" fmla="*/ 63 w 151"/>
                <a:gd name="T41" fmla="*/ 7 h 56"/>
                <a:gd name="T42" fmla="*/ 35 w 151"/>
                <a:gd name="T43" fmla="*/ 0 h 56"/>
                <a:gd name="T44" fmla="*/ 21 w 151"/>
                <a:gd name="T45" fmla="*/ 3 h 56"/>
                <a:gd name="T46" fmla="*/ 21 w 151"/>
                <a:gd name="T47" fmla="*/ 3 h 56"/>
                <a:gd name="T48" fmla="*/ 14 w 151"/>
                <a:gd name="T49" fmla="*/ 3 h 56"/>
                <a:gd name="T50" fmla="*/ 7 w 151"/>
                <a:gd name="T51" fmla="*/ 7 h 56"/>
                <a:gd name="T52" fmla="*/ 3 w 151"/>
                <a:gd name="T53" fmla="*/ 14 h 56"/>
                <a:gd name="T54" fmla="*/ 0 w 151"/>
                <a:gd name="T55" fmla="*/ 17 h 56"/>
                <a:gd name="T56" fmla="*/ 3 w 151"/>
                <a:gd name="T57" fmla="*/ 21 h 56"/>
                <a:gd name="T58" fmla="*/ 7 w 151"/>
                <a:gd name="T59" fmla="*/ 21 h 56"/>
                <a:gd name="T60" fmla="*/ 10 w 151"/>
                <a:gd name="T61" fmla="*/ 21 h 56"/>
                <a:gd name="T62" fmla="*/ 14 w 151"/>
                <a:gd name="T63" fmla="*/ 21 h 56"/>
                <a:gd name="T64" fmla="*/ 21 w 151"/>
                <a:gd name="T65" fmla="*/ 21 h 56"/>
                <a:gd name="T66" fmla="*/ 24 w 151"/>
                <a:gd name="T67" fmla="*/ 17 h 56"/>
                <a:gd name="T68" fmla="*/ 31 w 151"/>
                <a:gd name="T69" fmla="*/ 17 h 56"/>
                <a:gd name="T70" fmla="*/ 35 w 151"/>
                <a:gd name="T71" fmla="*/ 17 h 56"/>
                <a:gd name="T72" fmla="*/ 39 w 151"/>
                <a:gd name="T73" fmla="*/ 17 h 56"/>
                <a:gd name="T74" fmla="*/ 42 w 151"/>
                <a:gd name="T75" fmla="*/ 21 h 56"/>
                <a:gd name="T76" fmla="*/ 49 w 151"/>
                <a:gd name="T77" fmla="*/ 21 h 56"/>
                <a:gd name="T78" fmla="*/ 56 w 151"/>
                <a:gd name="T79" fmla="*/ 24 h 56"/>
                <a:gd name="T80" fmla="*/ 60 w 151"/>
                <a:gd name="T81" fmla="*/ 24 h 56"/>
                <a:gd name="T82" fmla="*/ 74 w 151"/>
                <a:gd name="T83" fmla="*/ 31 h 56"/>
                <a:gd name="T84" fmla="*/ 74 w 151"/>
                <a:gd name="T85" fmla="*/ 35 h 56"/>
                <a:gd name="T86" fmla="*/ 77 w 151"/>
                <a:gd name="T87" fmla="*/ 38 h 56"/>
                <a:gd name="T88" fmla="*/ 84 w 151"/>
                <a:gd name="T89" fmla="*/ 38 h 56"/>
                <a:gd name="T90" fmla="*/ 95 w 151"/>
                <a:gd name="T91" fmla="*/ 42 h 56"/>
                <a:gd name="T92" fmla="*/ 105 w 151"/>
                <a:gd name="T93" fmla="*/ 42 h 56"/>
                <a:gd name="T94" fmla="*/ 105 w 151"/>
                <a:gd name="T95" fmla="*/ 45 h 56"/>
                <a:gd name="T96" fmla="*/ 98 w 151"/>
                <a:gd name="T97"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1" h="56">
                  <a:moveTo>
                    <a:pt x="98" y="52"/>
                  </a:moveTo>
                  <a:lnTo>
                    <a:pt x="98" y="56"/>
                  </a:lnTo>
                  <a:lnTo>
                    <a:pt x="102" y="56"/>
                  </a:lnTo>
                  <a:lnTo>
                    <a:pt x="105" y="56"/>
                  </a:lnTo>
                  <a:lnTo>
                    <a:pt x="112" y="56"/>
                  </a:lnTo>
                  <a:lnTo>
                    <a:pt x="120" y="56"/>
                  </a:lnTo>
                  <a:lnTo>
                    <a:pt x="127" y="56"/>
                  </a:lnTo>
                  <a:lnTo>
                    <a:pt x="134" y="56"/>
                  </a:lnTo>
                  <a:lnTo>
                    <a:pt x="148" y="56"/>
                  </a:lnTo>
                  <a:lnTo>
                    <a:pt x="148" y="52"/>
                  </a:lnTo>
                  <a:lnTo>
                    <a:pt x="151" y="52"/>
                  </a:lnTo>
                  <a:lnTo>
                    <a:pt x="151" y="49"/>
                  </a:lnTo>
                  <a:lnTo>
                    <a:pt x="148" y="45"/>
                  </a:lnTo>
                  <a:lnTo>
                    <a:pt x="130" y="35"/>
                  </a:lnTo>
                  <a:lnTo>
                    <a:pt x="127" y="31"/>
                  </a:lnTo>
                  <a:lnTo>
                    <a:pt x="95" y="21"/>
                  </a:lnTo>
                  <a:lnTo>
                    <a:pt x="81" y="21"/>
                  </a:lnTo>
                  <a:lnTo>
                    <a:pt x="81" y="21"/>
                  </a:lnTo>
                  <a:lnTo>
                    <a:pt x="77" y="17"/>
                  </a:lnTo>
                  <a:lnTo>
                    <a:pt x="70" y="14"/>
                  </a:lnTo>
                  <a:lnTo>
                    <a:pt x="63" y="7"/>
                  </a:lnTo>
                  <a:lnTo>
                    <a:pt x="35" y="0"/>
                  </a:lnTo>
                  <a:lnTo>
                    <a:pt x="21" y="3"/>
                  </a:lnTo>
                  <a:lnTo>
                    <a:pt x="21" y="3"/>
                  </a:lnTo>
                  <a:lnTo>
                    <a:pt x="14" y="3"/>
                  </a:lnTo>
                  <a:lnTo>
                    <a:pt x="7" y="7"/>
                  </a:lnTo>
                  <a:lnTo>
                    <a:pt x="3" y="14"/>
                  </a:lnTo>
                  <a:lnTo>
                    <a:pt x="0" y="17"/>
                  </a:lnTo>
                  <a:lnTo>
                    <a:pt x="3" y="21"/>
                  </a:lnTo>
                  <a:lnTo>
                    <a:pt x="7" y="21"/>
                  </a:lnTo>
                  <a:lnTo>
                    <a:pt x="10" y="21"/>
                  </a:lnTo>
                  <a:lnTo>
                    <a:pt x="14" y="21"/>
                  </a:lnTo>
                  <a:lnTo>
                    <a:pt x="21" y="21"/>
                  </a:lnTo>
                  <a:lnTo>
                    <a:pt x="24" y="17"/>
                  </a:lnTo>
                  <a:lnTo>
                    <a:pt x="31" y="17"/>
                  </a:lnTo>
                  <a:lnTo>
                    <a:pt x="35" y="17"/>
                  </a:lnTo>
                  <a:lnTo>
                    <a:pt x="39" y="17"/>
                  </a:lnTo>
                  <a:lnTo>
                    <a:pt x="42" y="21"/>
                  </a:lnTo>
                  <a:lnTo>
                    <a:pt x="49" y="21"/>
                  </a:lnTo>
                  <a:lnTo>
                    <a:pt x="56" y="24"/>
                  </a:lnTo>
                  <a:lnTo>
                    <a:pt x="60" y="24"/>
                  </a:lnTo>
                  <a:lnTo>
                    <a:pt x="74" y="31"/>
                  </a:lnTo>
                  <a:lnTo>
                    <a:pt x="74" y="35"/>
                  </a:lnTo>
                  <a:lnTo>
                    <a:pt x="77" y="38"/>
                  </a:lnTo>
                  <a:lnTo>
                    <a:pt x="84" y="38"/>
                  </a:lnTo>
                  <a:lnTo>
                    <a:pt x="95" y="42"/>
                  </a:lnTo>
                  <a:lnTo>
                    <a:pt x="105" y="42"/>
                  </a:lnTo>
                  <a:lnTo>
                    <a:pt x="105" y="45"/>
                  </a:lnTo>
                  <a:lnTo>
                    <a:pt x="98" y="5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0" name="Freeform 336"/>
            <p:cNvSpPr>
              <a:spLocks/>
            </p:cNvSpPr>
            <p:nvPr userDrawn="1"/>
          </p:nvSpPr>
          <p:spPr bwMode="gray">
            <a:xfrm>
              <a:off x="4690" y="2028"/>
              <a:ext cx="33" cy="15"/>
            </a:xfrm>
            <a:custGeom>
              <a:avLst/>
              <a:gdLst>
                <a:gd name="T0" fmla="*/ 11 w 32"/>
                <a:gd name="T1" fmla="*/ 0 h 14"/>
                <a:gd name="T2" fmla="*/ 4 w 32"/>
                <a:gd name="T3" fmla="*/ 4 h 14"/>
                <a:gd name="T4" fmla="*/ 0 w 32"/>
                <a:gd name="T5" fmla="*/ 7 h 14"/>
                <a:gd name="T6" fmla="*/ 0 w 32"/>
                <a:gd name="T7" fmla="*/ 11 h 14"/>
                <a:gd name="T8" fmla="*/ 7 w 32"/>
                <a:gd name="T9" fmla="*/ 14 h 14"/>
                <a:gd name="T10" fmla="*/ 14 w 32"/>
                <a:gd name="T11" fmla="*/ 11 h 14"/>
                <a:gd name="T12" fmla="*/ 25 w 32"/>
                <a:gd name="T13" fmla="*/ 14 h 14"/>
                <a:gd name="T14" fmla="*/ 25 w 32"/>
                <a:gd name="T15" fmla="*/ 11 h 14"/>
                <a:gd name="T16" fmla="*/ 32 w 32"/>
                <a:gd name="T17" fmla="*/ 4 h 14"/>
                <a:gd name="T18" fmla="*/ 21 w 32"/>
                <a:gd name="T19" fmla="*/ 0 h 14"/>
                <a:gd name="T20" fmla="*/ 11 w 3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4">
                  <a:moveTo>
                    <a:pt x="11" y="0"/>
                  </a:moveTo>
                  <a:lnTo>
                    <a:pt x="4" y="4"/>
                  </a:lnTo>
                  <a:lnTo>
                    <a:pt x="0" y="7"/>
                  </a:lnTo>
                  <a:lnTo>
                    <a:pt x="0" y="11"/>
                  </a:lnTo>
                  <a:lnTo>
                    <a:pt x="7" y="14"/>
                  </a:lnTo>
                  <a:lnTo>
                    <a:pt x="14" y="11"/>
                  </a:lnTo>
                  <a:lnTo>
                    <a:pt x="25" y="14"/>
                  </a:lnTo>
                  <a:lnTo>
                    <a:pt x="25" y="11"/>
                  </a:lnTo>
                  <a:lnTo>
                    <a:pt x="32" y="4"/>
                  </a:lnTo>
                  <a:lnTo>
                    <a:pt x="21" y="0"/>
                  </a:lnTo>
                  <a:lnTo>
                    <a:pt x="11"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1" name="Freeform 337"/>
            <p:cNvSpPr>
              <a:spLocks/>
            </p:cNvSpPr>
            <p:nvPr userDrawn="1"/>
          </p:nvSpPr>
          <p:spPr bwMode="gray">
            <a:xfrm>
              <a:off x="3752" y="1253"/>
              <a:ext cx="11" cy="19"/>
            </a:xfrm>
            <a:custGeom>
              <a:avLst/>
              <a:gdLst>
                <a:gd name="T0" fmla="*/ 0 w 10"/>
                <a:gd name="T1" fmla="*/ 14 h 18"/>
                <a:gd name="T2" fmla="*/ 0 w 10"/>
                <a:gd name="T3" fmla="*/ 14 h 18"/>
                <a:gd name="T4" fmla="*/ 3 w 10"/>
                <a:gd name="T5" fmla="*/ 14 h 18"/>
                <a:gd name="T6" fmla="*/ 3 w 10"/>
                <a:gd name="T7" fmla="*/ 18 h 18"/>
                <a:gd name="T8" fmla="*/ 7 w 10"/>
                <a:gd name="T9" fmla="*/ 18 h 18"/>
                <a:gd name="T10" fmla="*/ 7 w 10"/>
                <a:gd name="T11" fmla="*/ 18 h 18"/>
                <a:gd name="T12" fmla="*/ 10 w 10"/>
                <a:gd name="T13" fmla="*/ 14 h 18"/>
                <a:gd name="T14" fmla="*/ 10 w 10"/>
                <a:gd name="T15" fmla="*/ 7 h 18"/>
                <a:gd name="T16" fmla="*/ 7 w 10"/>
                <a:gd name="T17" fmla="*/ 0 h 18"/>
                <a:gd name="T18" fmla="*/ 7 w 10"/>
                <a:gd name="T19" fmla="*/ 0 h 18"/>
                <a:gd name="T20" fmla="*/ 3 w 10"/>
                <a:gd name="T21" fmla="*/ 0 h 18"/>
                <a:gd name="T22" fmla="*/ 3 w 10"/>
                <a:gd name="T23" fmla="*/ 0 h 18"/>
                <a:gd name="T24" fmla="*/ 0 w 10"/>
                <a:gd name="T25" fmla="*/ 0 h 18"/>
                <a:gd name="T26" fmla="*/ 0 w 10"/>
                <a:gd name="T27" fmla="*/ 4 h 18"/>
                <a:gd name="T28" fmla="*/ 0 w 10"/>
                <a:gd name="T29" fmla="*/ 7 h 18"/>
                <a:gd name="T30" fmla="*/ 0 w 10"/>
                <a:gd name="T31"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8">
                  <a:moveTo>
                    <a:pt x="0" y="14"/>
                  </a:moveTo>
                  <a:lnTo>
                    <a:pt x="0" y="14"/>
                  </a:lnTo>
                  <a:lnTo>
                    <a:pt x="3" y="14"/>
                  </a:lnTo>
                  <a:lnTo>
                    <a:pt x="3" y="18"/>
                  </a:lnTo>
                  <a:lnTo>
                    <a:pt x="7" y="18"/>
                  </a:lnTo>
                  <a:lnTo>
                    <a:pt x="7" y="18"/>
                  </a:lnTo>
                  <a:lnTo>
                    <a:pt x="10" y="14"/>
                  </a:lnTo>
                  <a:lnTo>
                    <a:pt x="10" y="7"/>
                  </a:lnTo>
                  <a:lnTo>
                    <a:pt x="7" y="0"/>
                  </a:lnTo>
                  <a:lnTo>
                    <a:pt x="7" y="0"/>
                  </a:lnTo>
                  <a:lnTo>
                    <a:pt x="3" y="0"/>
                  </a:lnTo>
                  <a:lnTo>
                    <a:pt x="3" y="0"/>
                  </a:lnTo>
                  <a:lnTo>
                    <a:pt x="0" y="0"/>
                  </a:lnTo>
                  <a:lnTo>
                    <a:pt x="0" y="4"/>
                  </a:lnTo>
                  <a:lnTo>
                    <a:pt x="0" y="7"/>
                  </a:lnTo>
                  <a:lnTo>
                    <a:pt x="0"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2" name="Freeform 338"/>
            <p:cNvSpPr>
              <a:spLocks/>
            </p:cNvSpPr>
            <p:nvPr userDrawn="1"/>
          </p:nvSpPr>
          <p:spPr bwMode="gray">
            <a:xfrm>
              <a:off x="3484" y="1257"/>
              <a:ext cx="18" cy="27"/>
            </a:xfrm>
            <a:custGeom>
              <a:avLst/>
              <a:gdLst>
                <a:gd name="T0" fmla="*/ 11 w 18"/>
                <a:gd name="T1" fmla="*/ 0 h 25"/>
                <a:gd name="T2" fmla="*/ 7 w 18"/>
                <a:gd name="T3" fmla="*/ 0 h 25"/>
                <a:gd name="T4" fmla="*/ 7 w 18"/>
                <a:gd name="T5" fmla="*/ 0 h 25"/>
                <a:gd name="T6" fmla="*/ 4 w 18"/>
                <a:gd name="T7" fmla="*/ 0 h 25"/>
                <a:gd name="T8" fmla="*/ 4 w 18"/>
                <a:gd name="T9" fmla="*/ 3 h 25"/>
                <a:gd name="T10" fmla="*/ 0 w 18"/>
                <a:gd name="T11" fmla="*/ 7 h 25"/>
                <a:gd name="T12" fmla="*/ 0 w 18"/>
                <a:gd name="T13" fmla="*/ 14 h 25"/>
                <a:gd name="T14" fmla="*/ 0 w 18"/>
                <a:gd name="T15" fmla="*/ 14 h 25"/>
                <a:gd name="T16" fmla="*/ 0 w 18"/>
                <a:gd name="T17" fmla="*/ 17 h 25"/>
                <a:gd name="T18" fmla="*/ 0 w 18"/>
                <a:gd name="T19" fmla="*/ 21 h 25"/>
                <a:gd name="T20" fmla="*/ 0 w 18"/>
                <a:gd name="T21" fmla="*/ 21 h 25"/>
                <a:gd name="T22" fmla="*/ 4 w 18"/>
                <a:gd name="T23" fmla="*/ 25 h 25"/>
                <a:gd name="T24" fmla="*/ 7 w 18"/>
                <a:gd name="T25" fmla="*/ 21 h 25"/>
                <a:gd name="T26" fmla="*/ 14 w 18"/>
                <a:gd name="T27" fmla="*/ 17 h 25"/>
                <a:gd name="T28" fmla="*/ 14 w 18"/>
                <a:gd name="T29" fmla="*/ 17 h 25"/>
                <a:gd name="T30" fmla="*/ 18 w 18"/>
                <a:gd name="T31" fmla="*/ 14 h 25"/>
                <a:gd name="T32" fmla="*/ 14 w 18"/>
                <a:gd name="T33" fmla="*/ 7 h 25"/>
                <a:gd name="T34" fmla="*/ 14 w 18"/>
                <a:gd name="T35" fmla="*/ 3 h 25"/>
                <a:gd name="T36" fmla="*/ 11 w 18"/>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5">
                  <a:moveTo>
                    <a:pt x="11" y="0"/>
                  </a:moveTo>
                  <a:lnTo>
                    <a:pt x="7" y="0"/>
                  </a:lnTo>
                  <a:lnTo>
                    <a:pt x="7" y="0"/>
                  </a:lnTo>
                  <a:lnTo>
                    <a:pt x="4" y="0"/>
                  </a:lnTo>
                  <a:lnTo>
                    <a:pt x="4" y="3"/>
                  </a:lnTo>
                  <a:lnTo>
                    <a:pt x="0" y="7"/>
                  </a:lnTo>
                  <a:lnTo>
                    <a:pt x="0" y="14"/>
                  </a:lnTo>
                  <a:lnTo>
                    <a:pt x="0" y="14"/>
                  </a:lnTo>
                  <a:lnTo>
                    <a:pt x="0" y="17"/>
                  </a:lnTo>
                  <a:lnTo>
                    <a:pt x="0" y="21"/>
                  </a:lnTo>
                  <a:lnTo>
                    <a:pt x="0" y="21"/>
                  </a:lnTo>
                  <a:lnTo>
                    <a:pt x="4" y="25"/>
                  </a:lnTo>
                  <a:lnTo>
                    <a:pt x="7" y="21"/>
                  </a:lnTo>
                  <a:lnTo>
                    <a:pt x="14" y="17"/>
                  </a:lnTo>
                  <a:lnTo>
                    <a:pt x="14" y="17"/>
                  </a:lnTo>
                  <a:lnTo>
                    <a:pt x="18" y="14"/>
                  </a:lnTo>
                  <a:lnTo>
                    <a:pt x="14" y="7"/>
                  </a:lnTo>
                  <a:lnTo>
                    <a:pt x="14" y="3"/>
                  </a:lnTo>
                  <a:lnTo>
                    <a:pt x="11"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3" name="Freeform 339"/>
            <p:cNvSpPr>
              <a:spLocks/>
            </p:cNvSpPr>
            <p:nvPr userDrawn="1"/>
          </p:nvSpPr>
          <p:spPr bwMode="gray">
            <a:xfrm>
              <a:off x="575" y="454"/>
              <a:ext cx="2567" cy="1699"/>
            </a:xfrm>
            <a:custGeom>
              <a:avLst/>
              <a:gdLst>
                <a:gd name="T0" fmla="*/ 2269 w 2660"/>
                <a:gd name="T1" fmla="*/ 395 h 1723"/>
                <a:gd name="T2" fmla="*/ 2093 w 2660"/>
                <a:gd name="T3" fmla="*/ 303 h 1723"/>
                <a:gd name="T4" fmla="*/ 1889 w 2660"/>
                <a:gd name="T5" fmla="*/ 342 h 1723"/>
                <a:gd name="T6" fmla="*/ 1638 w 2660"/>
                <a:gd name="T7" fmla="*/ 194 h 1723"/>
                <a:gd name="T8" fmla="*/ 1603 w 2660"/>
                <a:gd name="T9" fmla="*/ 53 h 1723"/>
                <a:gd name="T10" fmla="*/ 1455 w 2660"/>
                <a:gd name="T11" fmla="*/ 81 h 1723"/>
                <a:gd name="T12" fmla="*/ 1300 w 2660"/>
                <a:gd name="T13" fmla="*/ 166 h 1723"/>
                <a:gd name="T14" fmla="*/ 1247 w 2660"/>
                <a:gd name="T15" fmla="*/ 395 h 1723"/>
                <a:gd name="T16" fmla="*/ 1156 w 2660"/>
                <a:gd name="T17" fmla="*/ 261 h 1723"/>
                <a:gd name="T18" fmla="*/ 1145 w 2660"/>
                <a:gd name="T19" fmla="*/ 412 h 1723"/>
                <a:gd name="T20" fmla="*/ 1202 w 2660"/>
                <a:gd name="T21" fmla="*/ 543 h 1723"/>
                <a:gd name="T22" fmla="*/ 1121 w 2660"/>
                <a:gd name="T23" fmla="*/ 451 h 1723"/>
                <a:gd name="T24" fmla="*/ 1110 w 2660"/>
                <a:gd name="T25" fmla="*/ 451 h 1723"/>
                <a:gd name="T26" fmla="*/ 1043 w 2660"/>
                <a:gd name="T27" fmla="*/ 310 h 1723"/>
                <a:gd name="T28" fmla="*/ 853 w 2660"/>
                <a:gd name="T29" fmla="*/ 423 h 1723"/>
                <a:gd name="T30" fmla="*/ 712 w 2660"/>
                <a:gd name="T31" fmla="*/ 430 h 1723"/>
                <a:gd name="T32" fmla="*/ 599 w 2660"/>
                <a:gd name="T33" fmla="*/ 571 h 1723"/>
                <a:gd name="T34" fmla="*/ 578 w 2660"/>
                <a:gd name="T35" fmla="*/ 402 h 1723"/>
                <a:gd name="T36" fmla="*/ 434 w 2660"/>
                <a:gd name="T37" fmla="*/ 342 h 1723"/>
                <a:gd name="T38" fmla="*/ 293 w 2660"/>
                <a:gd name="T39" fmla="*/ 546 h 1723"/>
                <a:gd name="T40" fmla="*/ 240 w 2660"/>
                <a:gd name="T41" fmla="*/ 754 h 1723"/>
                <a:gd name="T42" fmla="*/ 356 w 2660"/>
                <a:gd name="T43" fmla="*/ 779 h 1723"/>
                <a:gd name="T44" fmla="*/ 441 w 2660"/>
                <a:gd name="T45" fmla="*/ 532 h 1723"/>
                <a:gd name="T46" fmla="*/ 518 w 2660"/>
                <a:gd name="T47" fmla="*/ 694 h 1723"/>
                <a:gd name="T48" fmla="*/ 412 w 2660"/>
                <a:gd name="T49" fmla="*/ 779 h 1723"/>
                <a:gd name="T50" fmla="*/ 268 w 2660"/>
                <a:gd name="T51" fmla="*/ 811 h 1723"/>
                <a:gd name="T52" fmla="*/ 191 w 2660"/>
                <a:gd name="T53" fmla="*/ 885 h 1723"/>
                <a:gd name="T54" fmla="*/ 191 w 2660"/>
                <a:gd name="T55" fmla="*/ 948 h 1723"/>
                <a:gd name="T56" fmla="*/ 102 w 2660"/>
                <a:gd name="T57" fmla="*/ 1001 h 1723"/>
                <a:gd name="T58" fmla="*/ 18 w 2660"/>
                <a:gd name="T59" fmla="*/ 1184 h 1723"/>
                <a:gd name="T60" fmla="*/ 127 w 2660"/>
                <a:gd name="T61" fmla="*/ 1138 h 1723"/>
                <a:gd name="T62" fmla="*/ 346 w 2660"/>
                <a:gd name="T63" fmla="*/ 1156 h 1723"/>
                <a:gd name="T64" fmla="*/ 314 w 2660"/>
                <a:gd name="T65" fmla="*/ 1040 h 1723"/>
                <a:gd name="T66" fmla="*/ 423 w 2660"/>
                <a:gd name="T67" fmla="*/ 1198 h 1723"/>
                <a:gd name="T68" fmla="*/ 508 w 2660"/>
                <a:gd name="T69" fmla="*/ 1096 h 1723"/>
                <a:gd name="T70" fmla="*/ 571 w 2660"/>
                <a:gd name="T71" fmla="*/ 1025 h 1723"/>
                <a:gd name="T72" fmla="*/ 624 w 2660"/>
                <a:gd name="T73" fmla="*/ 1029 h 1723"/>
                <a:gd name="T74" fmla="*/ 606 w 2660"/>
                <a:gd name="T75" fmla="*/ 1107 h 1723"/>
                <a:gd name="T76" fmla="*/ 483 w 2660"/>
                <a:gd name="T77" fmla="*/ 1149 h 1723"/>
                <a:gd name="T78" fmla="*/ 603 w 2660"/>
                <a:gd name="T79" fmla="*/ 1205 h 1723"/>
                <a:gd name="T80" fmla="*/ 599 w 2660"/>
                <a:gd name="T81" fmla="*/ 1343 h 1723"/>
                <a:gd name="T82" fmla="*/ 708 w 2660"/>
                <a:gd name="T83" fmla="*/ 1561 h 1723"/>
                <a:gd name="T84" fmla="*/ 877 w 2660"/>
                <a:gd name="T85" fmla="*/ 1473 h 1723"/>
                <a:gd name="T86" fmla="*/ 832 w 2660"/>
                <a:gd name="T87" fmla="*/ 1406 h 1723"/>
                <a:gd name="T88" fmla="*/ 849 w 2660"/>
                <a:gd name="T89" fmla="*/ 1357 h 1723"/>
                <a:gd name="T90" fmla="*/ 983 w 2660"/>
                <a:gd name="T91" fmla="*/ 1385 h 1723"/>
                <a:gd name="T92" fmla="*/ 1075 w 2660"/>
                <a:gd name="T93" fmla="*/ 1441 h 1723"/>
                <a:gd name="T94" fmla="*/ 1184 w 2660"/>
                <a:gd name="T95" fmla="*/ 1554 h 1723"/>
                <a:gd name="T96" fmla="*/ 1346 w 2660"/>
                <a:gd name="T97" fmla="*/ 1431 h 1723"/>
                <a:gd name="T98" fmla="*/ 1455 w 2660"/>
                <a:gd name="T99" fmla="*/ 1660 h 1723"/>
                <a:gd name="T100" fmla="*/ 1455 w 2660"/>
                <a:gd name="T101" fmla="*/ 1540 h 1723"/>
                <a:gd name="T102" fmla="*/ 1533 w 2660"/>
                <a:gd name="T103" fmla="*/ 1455 h 1723"/>
                <a:gd name="T104" fmla="*/ 1628 w 2660"/>
                <a:gd name="T105" fmla="*/ 1420 h 1723"/>
                <a:gd name="T106" fmla="*/ 1755 w 2660"/>
                <a:gd name="T107" fmla="*/ 1188 h 1723"/>
                <a:gd name="T108" fmla="*/ 1741 w 2660"/>
                <a:gd name="T109" fmla="*/ 1159 h 1723"/>
                <a:gd name="T110" fmla="*/ 1825 w 2660"/>
                <a:gd name="T111" fmla="*/ 1159 h 1723"/>
                <a:gd name="T112" fmla="*/ 1882 w 2660"/>
                <a:gd name="T113" fmla="*/ 1064 h 1723"/>
                <a:gd name="T114" fmla="*/ 1934 w 2660"/>
                <a:gd name="T115" fmla="*/ 839 h 1723"/>
                <a:gd name="T116" fmla="*/ 2283 w 2660"/>
                <a:gd name="T117" fmla="*/ 680 h 1723"/>
                <a:gd name="T118" fmla="*/ 2297 w 2660"/>
                <a:gd name="T119" fmla="*/ 768 h 1723"/>
                <a:gd name="T120" fmla="*/ 2505 w 2660"/>
                <a:gd name="T121" fmla="*/ 645 h 1723"/>
                <a:gd name="T122" fmla="*/ 2621 w 2660"/>
                <a:gd name="T123" fmla="*/ 578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0" h="1723">
                  <a:moveTo>
                    <a:pt x="2618" y="501"/>
                  </a:moveTo>
                  <a:lnTo>
                    <a:pt x="2611" y="497"/>
                  </a:lnTo>
                  <a:lnTo>
                    <a:pt x="2607" y="497"/>
                  </a:lnTo>
                  <a:lnTo>
                    <a:pt x="2600" y="501"/>
                  </a:lnTo>
                  <a:lnTo>
                    <a:pt x="2600" y="504"/>
                  </a:lnTo>
                  <a:lnTo>
                    <a:pt x="2597" y="504"/>
                  </a:lnTo>
                  <a:lnTo>
                    <a:pt x="2590" y="490"/>
                  </a:lnTo>
                  <a:lnTo>
                    <a:pt x="2576" y="465"/>
                  </a:lnTo>
                  <a:lnTo>
                    <a:pt x="2554" y="451"/>
                  </a:lnTo>
                  <a:lnTo>
                    <a:pt x="2537" y="437"/>
                  </a:lnTo>
                  <a:lnTo>
                    <a:pt x="2519" y="430"/>
                  </a:lnTo>
                  <a:lnTo>
                    <a:pt x="2516" y="427"/>
                  </a:lnTo>
                  <a:lnTo>
                    <a:pt x="2477" y="395"/>
                  </a:lnTo>
                  <a:lnTo>
                    <a:pt x="2473" y="395"/>
                  </a:lnTo>
                  <a:lnTo>
                    <a:pt x="2470" y="395"/>
                  </a:lnTo>
                  <a:lnTo>
                    <a:pt x="2459" y="395"/>
                  </a:lnTo>
                  <a:lnTo>
                    <a:pt x="2452" y="395"/>
                  </a:lnTo>
                  <a:lnTo>
                    <a:pt x="2442" y="395"/>
                  </a:lnTo>
                  <a:lnTo>
                    <a:pt x="2438" y="391"/>
                  </a:lnTo>
                  <a:lnTo>
                    <a:pt x="2435" y="388"/>
                  </a:lnTo>
                  <a:lnTo>
                    <a:pt x="2428" y="384"/>
                  </a:lnTo>
                  <a:lnTo>
                    <a:pt x="2424" y="384"/>
                  </a:lnTo>
                  <a:lnTo>
                    <a:pt x="2417" y="384"/>
                  </a:lnTo>
                  <a:lnTo>
                    <a:pt x="2417" y="384"/>
                  </a:lnTo>
                  <a:lnTo>
                    <a:pt x="2413" y="409"/>
                  </a:lnTo>
                  <a:lnTo>
                    <a:pt x="2413" y="427"/>
                  </a:lnTo>
                  <a:lnTo>
                    <a:pt x="2410" y="437"/>
                  </a:lnTo>
                  <a:lnTo>
                    <a:pt x="2396" y="437"/>
                  </a:lnTo>
                  <a:lnTo>
                    <a:pt x="2396" y="430"/>
                  </a:lnTo>
                  <a:lnTo>
                    <a:pt x="2378" y="405"/>
                  </a:lnTo>
                  <a:lnTo>
                    <a:pt x="2396" y="395"/>
                  </a:lnTo>
                  <a:lnTo>
                    <a:pt x="2392" y="388"/>
                  </a:lnTo>
                  <a:lnTo>
                    <a:pt x="2354" y="405"/>
                  </a:lnTo>
                  <a:lnTo>
                    <a:pt x="2347" y="402"/>
                  </a:lnTo>
                  <a:lnTo>
                    <a:pt x="2301" y="398"/>
                  </a:lnTo>
                  <a:lnTo>
                    <a:pt x="2283" y="420"/>
                  </a:lnTo>
                  <a:lnTo>
                    <a:pt x="2269" y="398"/>
                  </a:lnTo>
                  <a:lnTo>
                    <a:pt x="2269" y="398"/>
                  </a:lnTo>
                  <a:lnTo>
                    <a:pt x="2269" y="395"/>
                  </a:lnTo>
                  <a:lnTo>
                    <a:pt x="2269" y="388"/>
                  </a:lnTo>
                  <a:lnTo>
                    <a:pt x="2269" y="381"/>
                  </a:lnTo>
                  <a:lnTo>
                    <a:pt x="2269" y="370"/>
                  </a:lnTo>
                  <a:lnTo>
                    <a:pt x="2262" y="360"/>
                  </a:lnTo>
                  <a:lnTo>
                    <a:pt x="2258" y="353"/>
                  </a:lnTo>
                  <a:lnTo>
                    <a:pt x="2251" y="346"/>
                  </a:lnTo>
                  <a:lnTo>
                    <a:pt x="2241" y="342"/>
                  </a:lnTo>
                  <a:lnTo>
                    <a:pt x="2234" y="342"/>
                  </a:lnTo>
                  <a:lnTo>
                    <a:pt x="2227" y="342"/>
                  </a:lnTo>
                  <a:lnTo>
                    <a:pt x="2220" y="342"/>
                  </a:lnTo>
                  <a:lnTo>
                    <a:pt x="2216" y="346"/>
                  </a:lnTo>
                  <a:lnTo>
                    <a:pt x="2213" y="346"/>
                  </a:lnTo>
                  <a:lnTo>
                    <a:pt x="2213" y="346"/>
                  </a:lnTo>
                  <a:lnTo>
                    <a:pt x="2206" y="346"/>
                  </a:lnTo>
                  <a:lnTo>
                    <a:pt x="2199" y="346"/>
                  </a:lnTo>
                  <a:lnTo>
                    <a:pt x="2188" y="349"/>
                  </a:lnTo>
                  <a:lnTo>
                    <a:pt x="2181" y="349"/>
                  </a:lnTo>
                  <a:lnTo>
                    <a:pt x="2174" y="346"/>
                  </a:lnTo>
                  <a:lnTo>
                    <a:pt x="2167" y="346"/>
                  </a:lnTo>
                  <a:lnTo>
                    <a:pt x="2160" y="342"/>
                  </a:lnTo>
                  <a:lnTo>
                    <a:pt x="2153" y="338"/>
                  </a:lnTo>
                  <a:lnTo>
                    <a:pt x="2149" y="338"/>
                  </a:lnTo>
                  <a:lnTo>
                    <a:pt x="2146" y="342"/>
                  </a:lnTo>
                  <a:lnTo>
                    <a:pt x="2146" y="331"/>
                  </a:lnTo>
                  <a:lnTo>
                    <a:pt x="2139" y="324"/>
                  </a:lnTo>
                  <a:lnTo>
                    <a:pt x="2139" y="324"/>
                  </a:lnTo>
                  <a:lnTo>
                    <a:pt x="2139" y="317"/>
                  </a:lnTo>
                  <a:lnTo>
                    <a:pt x="2139" y="307"/>
                  </a:lnTo>
                  <a:lnTo>
                    <a:pt x="2132" y="296"/>
                  </a:lnTo>
                  <a:lnTo>
                    <a:pt x="2128" y="293"/>
                  </a:lnTo>
                  <a:lnTo>
                    <a:pt x="2121" y="289"/>
                  </a:lnTo>
                  <a:lnTo>
                    <a:pt x="2118" y="293"/>
                  </a:lnTo>
                  <a:lnTo>
                    <a:pt x="2111" y="296"/>
                  </a:lnTo>
                  <a:lnTo>
                    <a:pt x="2107" y="300"/>
                  </a:lnTo>
                  <a:lnTo>
                    <a:pt x="2103" y="300"/>
                  </a:lnTo>
                  <a:lnTo>
                    <a:pt x="2100" y="303"/>
                  </a:lnTo>
                  <a:lnTo>
                    <a:pt x="2100" y="303"/>
                  </a:lnTo>
                  <a:lnTo>
                    <a:pt x="2096" y="303"/>
                  </a:lnTo>
                  <a:lnTo>
                    <a:pt x="2093" y="303"/>
                  </a:lnTo>
                  <a:lnTo>
                    <a:pt x="2093" y="303"/>
                  </a:lnTo>
                  <a:lnTo>
                    <a:pt x="2089" y="300"/>
                  </a:lnTo>
                  <a:lnTo>
                    <a:pt x="2089" y="296"/>
                  </a:lnTo>
                  <a:lnTo>
                    <a:pt x="2089" y="289"/>
                  </a:lnTo>
                  <a:lnTo>
                    <a:pt x="2086" y="286"/>
                  </a:lnTo>
                  <a:lnTo>
                    <a:pt x="2082" y="282"/>
                  </a:lnTo>
                  <a:lnTo>
                    <a:pt x="2075" y="282"/>
                  </a:lnTo>
                  <a:lnTo>
                    <a:pt x="2065" y="282"/>
                  </a:lnTo>
                  <a:lnTo>
                    <a:pt x="2054" y="279"/>
                  </a:lnTo>
                  <a:lnTo>
                    <a:pt x="2044" y="275"/>
                  </a:lnTo>
                  <a:lnTo>
                    <a:pt x="2033" y="275"/>
                  </a:lnTo>
                  <a:lnTo>
                    <a:pt x="2026" y="272"/>
                  </a:lnTo>
                  <a:lnTo>
                    <a:pt x="2019" y="268"/>
                  </a:lnTo>
                  <a:lnTo>
                    <a:pt x="2019" y="268"/>
                  </a:lnTo>
                  <a:lnTo>
                    <a:pt x="2022" y="275"/>
                  </a:lnTo>
                  <a:lnTo>
                    <a:pt x="2019" y="279"/>
                  </a:lnTo>
                  <a:lnTo>
                    <a:pt x="2012" y="286"/>
                  </a:lnTo>
                  <a:lnTo>
                    <a:pt x="2005" y="286"/>
                  </a:lnTo>
                  <a:lnTo>
                    <a:pt x="1998" y="286"/>
                  </a:lnTo>
                  <a:lnTo>
                    <a:pt x="1998" y="293"/>
                  </a:lnTo>
                  <a:lnTo>
                    <a:pt x="1994" y="300"/>
                  </a:lnTo>
                  <a:lnTo>
                    <a:pt x="1994" y="307"/>
                  </a:lnTo>
                  <a:lnTo>
                    <a:pt x="1994" y="314"/>
                  </a:lnTo>
                  <a:lnTo>
                    <a:pt x="1994" y="321"/>
                  </a:lnTo>
                  <a:lnTo>
                    <a:pt x="1994" y="324"/>
                  </a:lnTo>
                  <a:lnTo>
                    <a:pt x="1994" y="324"/>
                  </a:lnTo>
                  <a:lnTo>
                    <a:pt x="1984" y="328"/>
                  </a:lnTo>
                  <a:lnTo>
                    <a:pt x="1973" y="335"/>
                  </a:lnTo>
                  <a:lnTo>
                    <a:pt x="1948" y="321"/>
                  </a:lnTo>
                  <a:lnTo>
                    <a:pt x="1941" y="324"/>
                  </a:lnTo>
                  <a:lnTo>
                    <a:pt x="1927" y="324"/>
                  </a:lnTo>
                  <a:lnTo>
                    <a:pt x="1910" y="310"/>
                  </a:lnTo>
                  <a:lnTo>
                    <a:pt x="1910" y="310"/>
                  </a:lnTo>
                  <a:lnTo>
                    <a:pt x="1906" y="314"/>
                  </a:lnTo>
                  <a:lnTo>
                    <a:pt x="1903" y="321"/>
                  </a:lnTo>
                  <a:lnTo>
                    <a:pt x="1899" y="328"/>
                  </a:lnTo>
                  <a:lnTo>
                    <a:pt x="1896" y="331"/>
                  </a:lnTo>
                  <a:lnTo>
                    <a:pt x="1892" y="338"/>
                  </a:lnTo>
                  <a:lnTo>
                    <a:pt x="1889" y="342"/>
                  </a:lnTo>
                  <a:lnTo>
                    <a:pt x="1885" y="346"/>
                  </a:lnTo>
                  <a:lnTo>
                    <a:pt x="1882" y="349"/>
                  </a:lnTo>
                  <a:lnTo>
                    <a:pt x="1882" y="353"/>
                  </a:lnTo>
                  <a:lnTo>
                    <a:pt x="1878" y="335"/>
                  </a:lnTo>
                  <a:lnTo>
                    <a:pt x="1867" y="321"/>
                  </a:lnTo>
                  <a:lnTo>
                    <a:pt x="1867" y="289"/>
                  </a:lnTo>
                  <a:lnTo>
                    <a:pt x="1871" y="268"/>
                  </a:lnTo>
                  <a:lnTo>
                    <a:pt x="1871" y="261"/>
                  </a:lnTo>
                  <a:lnTo>
                    <a:pt x="1867" y="257"/>
                  </a:lnTo>
                  <a:lnTo>
                    <a:pt x="1864" y="254"/>
                  </a:lnTo>
                  <a:lnTo>
                    <a:pt x="1860" y="254"/>
                  </a:lnTo>
                  <a:lnTo>
                    <a:pt x="1857" y="254"/>
                  </a:lnTo>
                  <a:lnTo>
                    <a:pt x="1853" y="257"/>
                  </a:lnTo>
                  <a:lnTo>
                    <a:pt x="1853" y="257"/>
                  </a:lnTo>
                  <a:lnTo>
                    <a:pt x="1853" y="254"/>
                  </a:lnTo>
                  <a:lnTo>
                    <a:pt x="1850" y="250"/>
                  </a:lnTo>
                  <a:lnTo>
                    <a:pt x="1843" y="247"/>
                  </a:lnTo>
                  <a:lnTo>
                    <a:pt x="1832" y="243"/>
                  </a:lnTo>
                  <a:lnTo>
                    <a:pt x="1822" y="240"/>
                  </a:lnTo>
                  <a:lnTo>
                    <a:pt x="1811" y="240"/>
                  </a:lnTo>
                  <a:lnTo>
                    <a:pt x="1804" y="240"/>
                  </a:lnTo>
                  <a:lnTo>
                    <a:pt x="1801" y="243"/>
                  </a:lnTo>
                  <a:lnTo>
                    <a:pt x="1793" y="243"/>
                  </a:lnTo>
                  <a:lnTo>
                    <a:pt x="1786" y="250"/>
                  </a:lnTo>
                  <a:lnTo>
                    <a:pt x="1779" y="254"/>
                  </a:lnTo>
                  <a:lnTo>
                    <a:pt x="1772" y="254"/>
                  </a:lnTo>
                  <a:lnTo>
                    <a:pt x="1762" y="254"/>
                  </a:lnTo>
                  <a:lnTo>
                    <a:pt x="1751" y="250"/>
                  </a:lnTo>
                  <a:lnTo>
                    <a:pt x="1744" y="247"/>
                  </a:lnTo>
                  <a:lnTo>
                    <a:pt x="1741" y="247"/>
                  </a:lnTo>
                  <a:lnTo>
                    <a:pt x="1737" y="247"/>
                  </a:lnTo>
                  <a:lnTo>
                    <a:pt x="1702" y="226"/>
                  </a:lnTo>
                  <a:lnTo>
                    <a:pt x="1681" y="226"/>
                  </a:lnTo>
                  <a:lnTo>
                    <a:pt x="1663" y="222"/>
                  </a:lnTo>
                  <a:lnTo>
                    <a:pt x="1649" y="215"/>
                  </a:lnTo>
                  <a:lnTo>
                    <a:pt x="1642" y="212"/>
                  </a:lnTo>
                  <a:lnTo>
                    <a:pt x="1631" y="205"/>
                  </a:lnTo>
                  <a:lnTo>
                    <a:pt x="1628" y="198"/>
                  </a:lnTo>
                  <a:lnTo>
                    <a:pt x="1638" y="194"/>
                  </a:lnTo>
                  <a:lnTo>
                    <a:pt x="1638" y="194"/>
                  </a:lnTo>
                  <a:lnTo>
                    <a:pt x="1638" y="187"/>
                  </a:lnTo>
                  <a:lnTo>
                    <a:pt x="1635" y="180"/>
                  </a:lnTo>
                  <a:lnTo>
                    <a:pt x="1631" y="176"/>
                  </a:lnTo>
                  <a:lnTo>
                    <a:pt x="1628" y="176"/>
                  </a:lnTo>
                  <a:lnTo>
                    <a:pt x="1624" y="176"/>
                  </a:lnTo>
                  <a:lnTo>
                    <a:pt x="1621" y="180"/>
                  </a:lnTo>
                  <a:lnTo>
                    <a:pt x="1617" y="180"/>
                  </a:lnTo>
                  <a:lnTo>
                    <a:pt x="1617" y="183"/>
                  </a:lnTo>
                  <a:lnTo>
                    <a:pt x="1614" y="187"/>
                  </a:lnTo>
                  <a:lnTo>
                    <a:pt x="1610" y="194"/>
                  </a:lnTo>
                  <a:lnTo>
                    <a:pt x="1607" y="201"/>
                  </a:lnTo>
                  <a:lnTo>
                    <a:pt x="1600" y="205"/>
                  </a:lnTo>
                  <a:lnTo>
                    <a:pt x="1596" y="208"/>
                  </a:lnTo>
                  <a:lnTo>
                    <a:pt x="1589" y="212"/>
                  </a:lnTo>
                  <a:lnTo>
                    <a:pt x="1586" y="219"/>
                  </a:lnTo>
                  <a:lnTo>
                    <a:pt x="1582" y="222"/>
                  </a:lnTo>
                  <a:lnTo>
                    <a:pt x="1579" y="229"/>
                  </a:lnTo>
                  <a:lnTo>
                    <a:pt x="1575" y="233"/>
                  </a:lnTo>
                  <a:lnTo>
                    <a:pt x="1575" y="236"/>
                  </a:lnTo>
                  <a:lnTo>
                    <a:pt x="1564" y="236"/>
                  </a:lnTo>
                  <a:lnTo>
                    <a:pt x="1561" y="215"/>
                  </a:lnTo>
                  <a:lnTo>
                    <a:pt x="1554" y="205"/>
                  </a:lnTo>
                  <a:lnTo>
                    <a:pt x="1579" y="201"/>
                  </a:lnTo>
                  <a:lnTo>
                    <a:pt x="1607" y="166"/>
                  </a:lnTo>
                  <a:lnTo>
                    <a:pt x="1617" y="155"/>
                  </a:lnTo>
                  <a:lnTo>
                    <a:pt x="1624" y="145"/>
                  </a:lnTo>
                  <a:lnTo>
                    <a:pt x="1631" y="138"/>
                  </a:lnTo>
                  <a:lnTo>
                    <a:pt x="1635" y="131"/>
                  </a:lnTo>
                  <a:lnTo>
                    <a:pt x="1635" y="127"/>
                  </a:lnTo>
                  <a:lnTo>
                    <a:pt x="1635" y="124"/>
                  </a:lnTo>
                  <a:lnTo>
                    <a:pt x="1638" y="99"/>
                  </a:lnTo>
                  <a:lnTo>
                    <a:pt x="1638" y="88"/>
                  </a:lnTo>
                  <a:lnTo>
                    <a:pt x="1638" y="78"/>
                  </a:lnTo>
                  <a:lnTo>
                    <a:pt x="1635" y="67"/>
                  </a:lnTo>
                  <a:lnTo>
                    <a:pt x="1628" y="60"/>
                  </a:lnTo>
                  <a:lnTo>
                    <a:pt x="1617" y="57"/>
                  </a:lnTo>
                  <a:lnTo>
                    <a:pt x="1610" y="53"/>
                  </a:lnTo>
                  <a:lnTo>
                    <a:pt x="1603" y="53"/>
                  </a:lnTo>
                  <a:lnTo>
                    <a:pt x="1596" y="57"/>
                  </a:lnTo>
                  <a:lnTo>
                    <a:pt x="1586" y="60"/>
                  </a:lnTo>
                  <a:lnTo>
                    <a:pt x="1579" y="67"/>
                  </a:lnTo>
                  <a:lnTo>
                    <a:pt x="1564" y="71"/>
                  </a:lnTo>
                  <a:lnTo>
                    <a:pt x="1554" y="71"/>
                  </a:lnTo>
                  <a:lnTo>
                    <a:pt x="1550" y="71"/>
                  </a:lnTo>
                  <a:lnTo>
                    <a:pt x="1547" y="71"/>
                  </a:lnTo>
                  <a:lnTo>
                    <a:pt x="1547" y="53"/>
                  </a:lnTo>
                  <a:lnTo>
                    <a:pt x="1540" y="46"/>
                  </a:lnTo>
                  <a:lnTo>
                    <a:pt x="1550" y="18"/>
                  </a:lnTo>
                  <a:lnTo>
                    <a:pt x="1550" y="18"/>
                  </a:lnTo>
                  <a:lnTo>
                    <a:pt x="1554" y="18"/>
                  </a:lnTo>
                  <a:lnTo>
                    <a:pt x="1554" y="14"/>
                  </a:lnTo>
                  <a:lnTo>
                    <a:pt x="1557" y="14"/>
                  </a:lnTo>
                  <a:lnTo>
                    <a:pt x="1557" y="11"/>
                  </a:lnTo>
                  <a:lnTo>
                    <a:pt x="1554" y="7"/>
                  </a:lnTo>
                  <a:lnTo>
                    <a:pt x="1550" y="4"/>
                  </a:lnTo>
                  <a:lnTo>
                    <a:pt x="1536" y="0"/>
                  </a:lnTo>
                  <a:lnTo>
                    <a:pt x="1529" y="0"/>
                  </a:lnTo>
                  <a:lnTo>
                    <a:pt x="1519" y="4"/>
                  </a:lnTo>
                  <a:lnTo>
                    <a:pt x="1512" y="11"/>
                  </a:lnTo>
                  <a:lnTo>
                    <a:pt x="1508" y="14"/>
                  </a:lnTo>
                  <a:lnTo>
                    <a:pt x="1505" y="18"/>
                  </a:lnTo>
                  <a:lnTo>
                    <a:pt x="1501" y="25"/>
                  </a:lnTo>
                  <a:lnTo>
                    <a:pt x="1498" y="32"/>
                  </a:lnTo>
                  <a:lnTo>
                    <a:pt x="1490" y="39"/>
                  </a:lnTo>
                  <a:lnTo>
                    <a:pt x="1487" y="46"/>
                  </a:lnTo>
                  <a:lnTo>
                    <a:pt x="1480" y="50"/>
                  </a:lnTo>
                  <a:lnTo>
                    <a:pt x="1480" y="53"/>
                  </a:lnTo>
                  <a:lnTo>
                    <a:pt x="1476" y="57"/>
                  </a:lnTo>
                  <a:lnTo>
                    <a:pt x="1480" y="64"/>
                  </a:lnTo>
                  <a:lnTo>
                    <a:pt x="1473" y="78"/>
                  </a:lnTo>
                  <a:lnTo>
                    <a:pt x="1455" y="71"/>
                  </a:lnTo>
                  <a:lnTo>
                    <a:pt x="1452" y="71"/>
                  </a:lnTo>
                  <a:lnTo>
                    <a:pt x="1448" y="71"/>
                  </a:lnTo>
                  <a:lnTo>
                    <a:pt x="1448" y="71"/>
                  </a:lnTo>
                  <a:lnTo>
                    <a:pt x="1452" y="74"/>
                  </a:lnTo>
                  <a:lnTo>
                    <a:pt x="1455" y="78"/>
                  </a:lnTo>
                  <a:lnTo>
                    <a:pt x="1455" y="81"/>
                  </a:lnTo>
                  <a:lnTo>
                    <a:pt x="1455" y="81"/>
                  </a:lnTo>
                  <a:lnTo>
                    <a:pt x="1483" y="102"/>
                  </a:lnTo>
                  <a:lnTo>
                    <a:pt x="1483" y="102"/>
                  </a:lnTo>
                  <a:lnTo>
                    <a:pt x="1483" y="109"/>
                  </a:lnTo>
                  <a:lnTo>
                    <a:pt x="1483" y="117"/>
                  </a:lnTo>
                  <a:lnTo>
                    <a:pt x="1483" y="127"/>
                  </a:lnTo>
                  <a:lnTo>
                    <a:pt x="1480" y="134"/>
                  </a:lnTo>
                  <a:lnTo>
                    <a:pt x="1476" y="134"/>
                  </a:lnTo>
                  <a:lnTo>
                    <a:pt x="1473" y="134"/>
                  </a:lnTo>
                  <a:lnTo>
                    <a:pt x="1466" y="127"/>
                  </a:lnTo>
                  <a:lnTo>
                    <a:pt x="1462" y="117"/>
                  </a:lnTo>
                  <a:lnTo>
                    <a:pt x="1459" y="106"/>
                  </a:lnTo>
                  <a:lnTo>
                    <a:pt x="1452" y="102"/>
                  </a:lnTo>
                  <a:lnTo>
                    <a:pt x="1441" y="95"/>
                  </a:lnTo>
                  <a:lnTo>
                    <a:pt x="1434" y="95"/>
                  </a:lnTo>
                  <a:lnTo>
                    <a:pt x="1424" y="95"/>
                  </a:lnTo>
                  <a:lnTo>
                    <a:pt x="1413" y="95"/>
                  </a:lnTo>
                  <a:lnTo>
                    <a:pt x="1402" y="95"/>
                  </a:lnTo>
                  <a:lnTo>
                    <a:pt x="1395" y="95"/>
                  </a:lnTo>
                  <a:lnTo>
                    <a:pt x="1392" y="92"/>
                  </a:lnTo>
                  <a:lnTo>
                    <a:pt x="1388" y="92"/>
                  </a:lnTo>
                  <a:lnTo>
                    <a:pt x="1388" y="88"/>
                  </a:lnTo>
                  <a:lnTo>
                    <a:pt x="1388" y="88"/>
                  </a:lnTo>
                  <a:lnTo>
                    <a:pt x="1388" y="88"/>
                  </a:lnTo>
                  <a:lnTo>
                    <a:pt x="1381" y="88"/>
                  </a:lnTo>
                  <a:lnTo>
                    <a:pt x="1378" y="92"/>
                  </a:lnTo>
                  <a:lnTo>
                    <a:pt x="1371" y="95"/>
                  </a:lnTo>
                  <a:lnTo>
                    <a:pt x="1364" y="99"/>
                  </a:lnTo>
                  <a:lnTo>
                    <a:pt x="1360" y="102"/>
                  </a:lnTo>
                  <a:lnTo>
                    <a:pt x="1353" y="109"/>
                  </a:lnTo>
                  <a:lnTo>
                    <a:pt x="1343" y="117"/>
                  </a:lnTo>
                  <a:lnTo>
                    <a:pt x="1328" y="120"/>
                  </a:lnTo>
                  <a:lnTo>
                    <a:pt x="1325" y="124"/>
                  </a:lnTo>
                  <a:lnTo>
                    <a:pt x="1318" y="131"/>
                  </a:lnTo>
                  <a:lnTo>
                    <a:pt x="1314" y="138"/>
                  </a:lnTo>
                  <a:lnTo>
                    <a:pt x="1307" y="145"/>
                  </a:lnTo>
                  <a:lnTo>
                    <a:pt x="1304" y="155"/>
                  </a:lnTo>
                  <a:lnTo>
                    <a:pt x="1300" y="162"/>
                  </a:lnTo>
                  <a:lnTo>
                    <a:pt x="1300" y="166"/>
                  </a:lnTo>
                  <a:lnTo>
                    <a:pt x="1300" y="169"/>
                  </a:lnTo>
                  <a:lnTo>
                    <a:pt x="1293" y="176"/>
                  </a:lnTo>
                  <a:lnTo>
                    <a:pt x="1286" y="183"/>
                  </a:lnTo>
                  <a:lnTo>
                    <a:pt x="1279" y="187"/>
                  </a:lnTo>
                  <a:lnTo>
                    <a:pt x="1276" y="191"/>
                  </a:lnTo>
                  <a:lnTo>
                    <a:pt x="1272" y="194"/>
                  </a:lnTo>
                  <a:lnTo>
                    <a:pt x="1272" y="198"/>
                  </a:lnTo>
                  <a:lnTo>
                    <a:pt x="1276" y="201"/>
                  </a:lnTo>
                  <a:lnTo>
                    <a:pt x="1276" y="208"/>
                  </a:lnTo>
                  <a:lnTo>
                    <a:pt x="1272" y="212"/>
                  </a:lnTo>
                  <a:lnTo>
                    <a:pt x="1265" y="215"/>
                  </a:lnTo>
                  <a:lnTo>
                    <a:pt x="1251" y="219"/>
                  </a:lnTo>
                  <a:lnTo>
                    <a:pt x="1233" y="226"/>
                  </a:lnTo>
                  <a:lnTo>
                    <a:pt x="1223" y="233"/>
                  </a:lnTo>
                  <a:lnTo>
                    <a:pt x="1216" y="247"/>
                  </a:lnTo>
                  <a:lnTo>
                    <a:pt x="1216" y="264"/>
                  </a:lnTo>
                  <a:lnTo>
                    <a:pt x="1216" y="279"/>
                  </a:lnTo>
                  <a:lnTo>
                    <a:pt x="1216" y="286"/>
                  </a:lnTo>
                  <a:lnTo>
                    <a:pt x="1219" y="289"/>
                  </a:lnTo>
                  <a:lnTo>
                    <a:pt x="1226" y="293"/>
                  </a:lnTo>
                  <a:lnTo>
                    <a:pt x="1230" y="293"/>
                  </a:lnTo>
                  <a:lnTo>
                    <a:pt x="1237" y="293"/>
                  </a:lnTo>
                  <a:lnTo>
                    <a:pt x="1237" y="293"/>
                  </a:lnTo>
                  <a:lnTo>
                    <a:pt x="1237" y="296"/>
                  </a:lnTo>
                  <a:lnTo>
                    <a:pt x="1240" y="300"/>
                  </a:lnTo>
                  <a:lnTo>
                    <a:pt x="1244" y="307"/>
                  </a:lnTo>
                  <a:lnTo>
                    <a:pt x="1251" y="310"/>
                  </a:lnTo>
                  <a:lnTo>
                    <a:pt x="1254" y="310"/>
                  </a:lnTo>
                  <a:lnTo>
                    <a:pt x="1254" y="314"/>
                  </a:lnTo>
                  <a:lnTo>
                    <a:pt x="1254" y="363"/>
                  </a:lnTo>
                  <a:lnTo>
                    <a:pt x="1251" y="374"/>
                  </a:lnTo>
                  <a:lnTo>
                    <a:pt x="1251" y="381"/>
                  </a:lnTo>
                  <a:lnTo>
                    <a:pt x="1254" y="388"/>
                  </a:lnTo>
                  <a:lnTo>
                    <a:pt x="1258" y="391"/>
                  </a:lnTo>
                  <a:lnTo>
                    <a:pt x="1261" y="395"/>
                  </a:lnTo>
                  <a:lnTo>
                    <a:pt x="1265" y="395"/>
                  </a:lnTo>
                  <a:lnTo>
                    <a:pt x="1265" y="402"/>
                  </a:lnTo>
                  <a:lnTo>
                    <a:pt x="1254" y="402"/>
                  </a:lnTo>
                  <a:lnTo>
                    <a:pt x="1247" y="395"/>
                  </a:lnTo>
                  <a:lnTo>
                    <a:pt x="1240" y="391"/>
                  </a:lnTo>
                  <a:lnTo>
                    <a:pt x="1233" y="381"/>
                  </a:lnTo>
                  <a:lnTo>
                    <a:pt x="1233" y="377"/>
                  </a:lnTo>
                  <a:lnTo>
                    <a:pt x="1233" y="370"/>
                  </a:lnTo>
                  <a:lnTo>
                    <a:pt x="1233" y="363"/>
                  </a:lnTo>
                  <a:lnTo>
                    <a:pt x="1233" y="360"/>
                  </a:lnTo>
                  <a:lnTo>
                    <a:pt x="1230" y="356"/>
                  </a:lnTo>
                  <a:lnTo>
                    <a:pt x="1226" y="353"/>
                  </a:lnTo>
                  <a:lnTo>
                    <a:pt x="1226" y="353"/>
                  </a:lnTo>
                  <a:lnTo>
                    <a:pt x="1230" y="349"/>
                  </a:lnTo>
                  <a:lnTo>
                    <a:pt x="1233" y="342"/>
                  </a:lnTo>
                  <a:lnTo>
                    <a:pt x="1237" y="338"/>
                  </a:lnTo>
                  <a:lnTo>
                    <a:pt x="1240" y="331"/>
                  </a:lnTo>
                  <a:lnTo>
                    <a:pt x="1240" y="324"/>
                  </a:lnTo>
                  <a:lnTo>
                    <a:pt x="1240" y="317"/>
                  </a:lnTo>
                  <a:lnTo>
                    <a:pt x="1240" y="314"/>
                  </a:lnTo>
                  <a:lnTo>
                    <a:pt x="1237" y="314"/>
                  </a:lnTo>
                  <a:lnTo>
                    <a:pt x="1230" y="314"/>
                  </a:lnTo>
                  <a:lnTo>
                    <a:pt x="1223" y="314"/>
                  </a:lnTo>
                  <a:lnTo>
                    <a:pt x="1219" y="310"/>
                  </a:lnTo>
                  <a:lnTo>
                    <a:pt x="1216" y="307"/>
                  </a:lnTo>
                  <a:lnTo>
                    <a:pt x="1212" y="307"/>
                  </a:lnTo>
                  <a:lnTo>
                    <a:pt x="1212" y="303"/>
                  </a:lnTo>
                  <a:lnTo>
                    <a:pt x="1209" y="303"/>
                  </a:lnTo>
                  <a:lnTo>
                    <a:pt x="1205" y="303"/>
                  </a:lnTo>
                  <a:lnTo>
                    <a:pt x="1195" y="303"/>
                  </a:lnTo>
                  <a:lnTo>
                    <a:pt x="1188" y="300"/>
                  </a:lnTo>
                  <a:lnTo>
                    <a:pt x="1180" y="296"/>
                  </a:lnTo>
                  <a:lnTo>
                    <a:pt x="1177" y="293"/>
                  </a:lnTo>
                  <a:lnTo>
                    <a:pt x="1173" y="289"/>
                  </a:lnTo>
                  <a:lnTo>
                    <a:pt x="1170" y="289"/>
                  </a:lnTo>
                  <a:lnTo>
                    <a:pt x="1166" y="293"/>
                  </a:lnTo>
                  <a:lnTo>
                    <a:pt x="1166" y="296"/>
                  </a:lnTo>
                  <a:lnTo>
                    <a:pt x="1163" y="296"/>
                  </a:lnTo>
                  <a:lnTo>
                    <a:pt x="1159" y="293"/>
                  </a:lnTo>
                  <a:lnTo>
                    <a:pt x="1159" y="286"/>
                  </a:lnTo>
                  <a:lnTo>
                    <a:pt x="1159" y="279"/>
                  </a:lnTo>
                  <a:lnTo>
                    <a:pt x="1156" y="272"/>
                  </a:lnTo>
                  <a:lnTo>
                    <a:pt x="1156" y="261"/>
                  </a:lnTo>
                  <a:lnTo>
                    <a:pt x="1156" y="257"/>
                  </a:lnTo>
                  <a:lnTo>
                    <a:pt x="1152" y="254"/>
                  </a:lnTo>
                  <a:lnTo>
                    <a:pt x="1145" y="254"/>
                  </a:lnTo>
                  <a:lnTo>
                    <a:pt x="1142" y="254"/>
                  </a:lnTo>
                  <a:lnTo>
                    <a:pt x="1138" y="257"/>
                  </a:lnTo>
                  <a:lnTo>
                    <a:pt x="1138" y="257"/>
                  </a:lnTo>
                  <a:lnTo>
                    <a:pt x="1131" y="257"/>
                  </a:lnTo>
                  <a:lnTo>
                    <a:pt x="1131" y="261"/>
                  </a:lnTo>
                  <a:lnTo>
                    <a:pt x="1131" y="264"/>
                  </a:lnTo>
                  <a:lnTo>
                    <a:pt x="1131" y="272"/>
                  </a:lnTo>
                  <a:lnTo>
                    <a:pt x="1131" y="275"/>
                  </a:lnTo>
                  <a:lnTo>
                    <a:pt x="1131" y="279"/>
                  </a:lnTo>
                  <a:lnTo>
                    <a:pt x="1135" y="286"/>
                  </a:lnTo>
                  <a:lnTo>
                    <a:pt x="1135" y="289"/>
                  </a:lnTo>
                  <a:lnTo>
                    <a:pt x="1135" y="296"/>
                  </a:lnTo>
                  <a:lnTo>
                    <a:pt x="1135" y="300"/>
                  </a:lnTo>
                  <a:lnTo>
                    <a:pt x="1128" y="303"/>
                  </a:lnTo>
                  <a:lnTo>
                    <a:pt x="1121" y="310"/>
                  </a:lnTo>
                  <a:lnTo>
                    <a:pt x="1117" y="314"/>
                  </a:lnTo>
                  <a:lnTo>
                    <a:pt x="1114" y="321"/>
                  </a:lnTo>
                  <a:lnTo>
                    <a:pt x="1114" y="328"/>
                  </a:lnTo>
                  <a:lnTo>
                    <a:pt x="1114" y="335"/>
                  </a:lnTo>
                  <a:lnTo>
                    <a:pt x="1117" y="338"/>
                  </a:lnTo>
                  <a:lnTo>
                    <a:pt x="1121" y="342"/>
                  </a:lnTo>
                  <a:lnTo>
                    <a:pt x="1124" y="342"/>
                  </a:lnTo>
                  <a:lnTo>
                    <a:pt x="1128" y="346"/>
                  </a:lnTo>
                  <a:lnTo>
                    <a:pt x="1128" y="349"/>
                  </a:lnTo>
                  <a:lnTo>
                    <a:pt x="1124" y="360"/>
                  </a:lnTo>
                  <a:lnTo>
                    <a:pt x="1124" y="367"/>
                  </a:lnTo>
                  <a:lnTo>
                    <a:pt x="1121" y="374"/>
                  </a:lnTo>
                  <a:lnTo>
                    <a:pt x="1117" y="377"/>
                  </a:lnTo>
                  <a:lnTo>
                    <a:pt x="1114" y="384"/>
                  </a:lnTo>
                  <a:lnTo>
                    <a:pt x="1114" y="395"/>
                  </a:lnTo>
                  <a:lnTo>
                    <a:pt x="1114" y="402"/>
                  </a:lnTo>
                  <a:lnTo>
                    <a:pt x="1114" y="412"/>
                  </a:lnTo>
                  <a:lnTo>
                    <a:pt x="1114" y="416"/>
                  </a:lnTo>
                  <a:lnTo>
                    <a:pt x="1114" y="420"/>
                  </a:lnTo>
                  <a:lnTo>
                    <a:pt x="1131" y="420"/>
                  </a:lnTo>
                  <a:lnTo>
                    <a:pt x="1145" y="412"/>
                  </a:lnTo>
                  <a:lnTo>
                    <a:pt x="1152" y="409"/>
                  </a:lnTo>
                  <a:lnTo>
                    <a:pt x="1159" y="412"/>
                  </a:lnTo>
                  <a:lnTo>
                    <a:pt x="1163" y="416"/>
                  </a:lnTo>
                  <a:lnTo>
                    <a:pt x="1166" y="420"/>
                  </a:lnTo>
                  <a:lnTo>
                    <a:pt x="1170" y="423"/>
                  </a:lnTo>
                  <a:lnTo>
                    <a:pt x="1170" y="423"/>
                  </a:lnTo>
                  <a:lnTo>
                    <a:pt x="1170" y="427"/>
                  </a:lnTo>
                  <a:lnTo>
                    <a:pt x="1173" y="430"/>
                  </a:lnTo>
                  <a:lnTo>
                    <a:pt x="1173" y="437"/>
                  </a:lnTo>
                  <a:lnTo>
                    <a:pt x="1177" y="448"/>
                  </a:lnTo>
                  <a:lnTo>
                    <a:pt x="1177" y="455"/>
                  </a:lnTo>
                  <a:lnTo>
                    <a:pt x="1180" y="462"/>
                  </a:lnTo>
                  <a:lnTo>
                    <a:pt x="1180" y="469"/>
                  </a:lnTo>
                  <a:lnTo>
                    <a:pt x="1184" y="472"/>
                  </a:lnTo>
                  <a:lnTo>
                    <a:pt x="1188" y="472"/>
                  </a:lnTo>
                  <a:lnTo>
                    <a:pt x="1191" y="472"/>
                  </a:lnTo>
                  <a:lnTo>
                    <a:pt x="1191" y="472"/>
                  </a:lnTo>
                  <a:lnTo>
                    <a:pt x="1191" y="472"/>
                  </a:lnTo>
                  <a:lnTo>
                    <a:pt x="1198" y="472"/>
                  </a:lnTo>
                  <a:lnTo>
                    <a:pt x="1202" y="472"/>
                  </a:lnTo>
                  <a:lnTo>
                    <a:pt x="1205" y="476"/>
                  </a:lnTo>
                  <a:lnTo>
                    <a:pt x="1212" y="479"/>
                  </a:lnTo>
                  <a:lnTo>
                    <a:pt x="1219" y="483"/>
                  </a:lnTo>
                  <a:lnTo>
                    <a:pt x="1223" y="483"/>
                  </a:lnTo>
                  <a:lnTo>
                    <a:pt x="1226" y="483"/>
                  </a:lnTo>
                  <a:lnTo>
                    <a:pt x="1223" y="486"/>
                  </a:lnTo>
                  <a:lnTo>
                    <a:pt x="1216" y="490"/>
                  </a:lnTo>
                  <a:lnTo>
                    <a:pt x="1212" y="493"/>
                  </a:lnTo>
                  <a:lnTo>
                    <a:pt x="1209" y="493"/>
                  </a:lnTo>
                  <a:lnTo>
                    <a:pt x="1205" y="493"/>
                  </a:lnTo>
                  <a:lnTo>
                    <a:pt x="1202" y="497"/>
                  </a:lnTo>
                  <a:lnTo>
                    <a:pt x="1198" y="501"/>
                  </a:lnTo>
                  <a:lnTo>
                    <a:pt x="1195" y="504"/>
                  </a:lnTo>
                  <a:lnTo>
                    <a:pt x="1195" y="508"/>
                  </a:lnTo>
                  <a:lnTo>
                    <a:pt x="1198" y="511"/>
                  </a:lnTo>
                  <a:lnTo>
                    <a:pt x="1198" y="518"/>
                  </a:lnTo>
                  <a:lnTo>
                    <a:pt x="1202" y="525"/>
                  </a:lnTo>
                  <a:lnTo>
                    <a:pt x="1202" y="532"/>
                  </a:lnTo>
                  <a:lnTo>
                    <a:pt x="1202" y="543"/>
                  </a:lnTo>
                  <a:lnTo>
                    <a:pt x="1202" y="546"/>
                  </a:lnTo>
                  <a:lnTo>
                    <a:pt x="1198" y="550"/>
                  </a:lnTo>
                  <a:lnTo>
                    <a:pt x="1195" y="550"/>
                  </a:lnTo>
                  <a:lnTo>
                    <a:pt x="1191" y="550"/>
                  </a:lnTo>
                  <a:lnTo>
                    <a:pt x="1188" y="543"/>
                  </a:lnTo>
                  <a:lnTo>
                    <a:pt x="1188" y="539"/>
                  </a:lnTo>
                  <a:lnTo>
                    <a:pt x="1184" y="529"/>
                  </a:lnTo>
                  <a:lnTo>
                    <a:pt x="1184" y="522"/>
                  </a:lnTo>
                  <a:lnTo>
                    <a:pt x="1180" y="515"/>
                  </a:lnTo>
                  <a:lnTo>
                    <a:pt x="1177" y="508"/>
                  </a:lnTo>
                  <a:lnTo>
                    <a:pt x="1173" y="501"/>
                  </a:lnTo>
                  <a:lnTo>
                    <a:pt x="1170" y="501"/>
                  </a:lnTo>
                  <a:lnTo>
                    <a:pt x="1166" y="501"/>
                  </a:lnTo>
                  <a:lnTo>
                    <a:pt x="1166" y="504"/>
                  </a:lnTo>
                  <a:lnTo>
                    <a:pt x="1163" y="508"/>
                  </a:lnTo>
                  <a:lnTo>
                    <a:pt x="1163" y="511"/>
                  </a:lnTo>
                  <a:lnTo>
                    <a:pt x="1159" y="515"/>
                  </a:lnTo>
                  <a:lnTo>
                    <a:pt x="1156" y="518"/>
                  </a:lnTo>
                  <a:lnTo>
                    <a:pt x="1152" y="522"/>
                  </a:lnTo>
                  <a:lnTo>
                    <a:pt x="1149" y="522"/>
                  </a:lnTo>
                  <a:lnTo>
                    <a:pt x="1149" y="518"/>
                  </a:lnTo>
                  <a:lnTo>
                    <a:pt x="1152" y="515"/>
                  </a:lnTo>
                  <a:lnTo>
                    <a:pt x="1152" y="515"/>
                  </a:lnTo>
                  <a:lnTo>
                    <a:pt x="1152" y="511"/>
                  </a:lnTo>
                  <a:lnTo>
                    <a:pt x="1156" y="493"/>
                  </a:lnTo>
                  <a:lnTo>
                    <a:pt x="1159" y="465"/>
                  </a:lnTo>
                  <a:lnTo>
                    <a:pt x="1159" y="441"/>
                  </a:lnTo>
                  <a:lnTo>
                    <a:pt x="1159" y="430"/>
                  </a:lnTo>
                  <a:lnTo>
                    <a:pt x="1152" y="420"/>
                  </a:lnTo>
                  <a:lnTo>
                    <a:pt x="1145" y="430"/>
                  </a:lnTo>
                  <a:lnTo>
                    <a:pt x="1145" y="430"/>
                  </a:lnTo>
                  <a:lnTo>
                    <a:pt x="1138" y="430"/>
                  </a:lnTo>
                  <a:lnTo>
                    <a:pt x="1131" y="434"/>
                  </a:lnTo>
                  <a:lnTo>
                    <a:pt x="1128" y="434"/>
                  </a:lnTo>
                  <a:lnTo>
                    <a:pt x="1124" y="437"/>
                  </a:lnTo>
                  <a:lnTo>
                    <a:pt x="1124" y="441"/>
                  </a:lnTo>
                  <a:lnTo>
                    <a:pt x="1121" y="441"/>
                  </a:lnTo>
                  <a:lnTo>
                    <a:pt x="1121" y="444"/>
                  </a:lnTo>
                  <a:lnTo>
                    <a:pt x="1121" y="451"/>
                  </a:lnTo>
                  <a:lnTo>
                    <a:pt x="1121" y="462"/>
                  </a:lnTo>
                  <a:lnTo>
                    <a:pt x="1121" y="476"/>
                  </a:lnTo>
                  <a:lnTo>
                    <a:pt x="1121" y="486"/>
                  </a:lnTo>
                  <a:lnTo>
                    <a:pt x="1121" y="493"/>
                  </a:lnTo>
                  <a:lnTo>
                    <a:pt x="1121" y="501"/>
                  </a:lnTo>
                  <a:lnTo>
                    <a:pt x="1117" y="508"/>
                  </a:lnTo>
                  <a:lnTo>
                    <a:pt x="1114" y="511"/>
                  </a:lnTo>
                  <a:lnTo>
                    <a:pt x="1106" y="511"/>
                  </a:lnTo>
                  <a:lnTo>
                    <a:pt x="1099" y="515"/>
                  </a:lnTo>
                  <a:lnTo>
                    <a:pt x="1096" y="515"/>
                  </a:lnTo>
                  <a:lnTo>
                    <a:pt x="1089" y="518"/>
                  </a:lnTo>
                  <a:lnTo>
                    <a:pt x="1089" y="518"/>
                  </a:lnTo>
                  <a:lnTo>
                    <a:pt x="1078" y="522"/>
                  </a:lnTo>
                  <a:lnTo>
                    <a:pt x="1068" y="518"/>
                  </a:lnTo>
                  <a:lnTo>
                    <a:pt x="1061" y="518"/>
                  </a:lnTo>
                  <a:lnTo>
                    <a:pt x="1050" y="515"/>
                  </a:lnTo>
                  <a:lnTo>
                    <a:pt x="1047" y="511"/>
                  </a:lnTo>
                  <a:lnTo>
                    <a:pt x="1043" y="511"/>
                  </a:lnTo>
                  <a:lnTo>
                    <a:pt x="1047" y="508"/>
                  </a:lnTo>
                  <a:lnTo>
                    <a:pt x="1054" y="508"/>
                  </a:lnTo>
                  <a:lnTo>
                    <a:pt x="1061" y="504"/>
                  </a:lnTo>
                  <a:lnTo>
                    <a:pt x="1068" y="504"/>
                  </a:lnTo>
                  <a:lnTo>
                    <a:pt x="1078" y="501"/>
                  </a:lnTo>
                  <a:lnTo>
                    <a:pt x="1082" y="501"/>
                  </a:lnTo>
                  <a:lnTo>
                    <a:pt x="1085" y="501"/>
                  </a:lnTo>
                  <a:lnTo>
                    <a:pt x="1089" y="497"/>
                  </a:lnTo>
                  <a:lnTo>
                    <a:pt x="1092" y="493"/>
                  </a:lnTo>
                  <a:lnTo>
                    <a:pt x="1092" y="493"/>
                  </a:lnTo>
                  <a:lnTo>
                    <a:pt x="1092" y="490"/>
                  </a:lnTo>
                  <a:lnTo>
                    <a:pt x="1089" y="486"/>
                  </a:lnTo>
                  <a:lnTo>
                    <a:pt x="1089" y="483"/>
                  </a:lnTo>
                  <a:lnTo>
                    <a:pt x="1089" y="479"/>
                  </a:lnTo>
                  <a:lnTo>
                    <a:pt x="1089" y="479"/>
                  </a:lnTo>
                  <a:lnTo>
                    <a:pt x="1092" y="476"/>
                  </a:lnTo>
                  <a:lnTo>
                    <a:pt x="1096" y="472"/>
                  </a:lnTo>
                  <a:lnTo>
                    <a:pt x="1099" y="465"/>
                  </a:lnTo>
                  <a:lnTo>
                    <a:pt x="1103" y="458"/>
                  </a:lnTo>
                  <a:lnTo>
                    <a:pt x="1106" y="455"/>
                  </a:lnTo>
                  <a:lnTo>
                    <a:pt x="1110" y="451"/>
                  </a:lnTo>
                  <a:lnTo>
                    <a:pt x="1110" y="448"/>
                  </a:lnTo>
                  <a:lnTo>
                    <a:pt x="1114" y="444"/>
                  </a:lnTo>
                  <a:lnTo>
                    <a:pt x="1114" y="441"/>
                  </a:lnTo>
                  <a:lnTo>
                    <a:pt x="1110" y="437"/>
                  </a:lnTo>
                  <a:lnTo>
                    <a:pt x="1110" y="437"/>
                  </a:lnTo>
                  <a:lnTo>
                    <a:pt x="1110" y="437"/>
                  </a:lnTo>
                  <a:lnTo>
                    <a:pt x="1106" y="437"/>
                  </a:lnTo>
                  <a:lnTo>
                    <a:pt x="1103" y="434"/>
                  </a:lnTo>
                  <a:lnTo>
                    <a:pt x="1099" y="430"/>
                  </a:lnTo>
                  <a:lnTo>
                    <a:pt x="1099" y="430"/>
                  </a:lnTo>
                  <a:lnTo>
                    <a:pt x="1099" y="416"/>
                  </a:lnTo>
                  <a:lnTo>
                    <a:pt x="1099" y="395"/>
                  </a:lnTo>
                  <a:lnTo>
                    <a:pt x="1099" y="377"/>
                  </a:lnTo>
                  <a:lnTo>
                    <a:pt x="1099" y="367"/>
                  </a:lnTo>
                  <a:lnTo>
                    <a:pt x="1103" y="356"/>
                  </a:lnTo>
                  <a:lnTo>
                    <a:pt x="1099" y="349"/>
                  </a:lnTo>
                  <a:lnTo>
                    <a:pt x="1096" y="342"/>
                  </a:lnTo>
                  <a:lnTo>
                    <a:pt x="1096" y="335"/>
                  </a:lnTo>
                  <a:lnTo>
                    <a:pt x="1092" y="335"/>
                  </a:lnTo>
                  <a:lnTo>
                    <a:pt x="1092" y="307"/>
                  </a:lnTo>
                  <a:lnTo>
                    <a:pt x="1099" y="300"/>
                  </a:lnTo>
                  <a:lnTo>
                    <a:pt x="1103" y="289"/>
                  </a:lnTo>
                  <a:lnTo>
                    <a:pt x="1114" y="275"/>
                  </a:lnTo>
                  <a:lnTo>
                    <a:pt x="1117" y="272"/>
                  </a:lnTo>
                  <a:lnTo>
                    <a:pt x="1114" y="268"/>
                  </a:lnTo>
                  <a:lnTo>
                    <a:pt x="1110" y="264"/>
                  </a:lnTo>
                  <a:lnTo>
                    <a:pt x="1106" y="261"/>
                  </a:lnTo>
                  <a:lnTo>
                    <a:pt x="1103" y="261"/>
                  </a:lnTo>
                  <a:lnTo>
                    <a:pt x="1075" y="264"/>
                  </a:lnTo>
                  <a:lnTo>
                    <a:pt x="1071" y="257"/>
                  </a:lnTo>
                  <a:lnTo>
                    <a:pt x="1064" y="261"/>
                  </a:lnTo>
                  <a:lnTo>
                    <a:pt x="1057" y="264"/>
                  </a:lnTo>
                  <a:lnTo>
                    <a:pt x="1054" y="272"/>
                  </a:lnTo>
                  <a:lnTo>
                    <a:pt x="1054" y="282"/>
                  </a:lnTo>
                  <a:lnTo>
                    <a:pt x="1050" y="289"/>
                  </a:lnTo>
                  <a:lnTo>
                    <a:pt x="1050" y="293"/>
                  </a:lnTo>
                  <a:lnTo>
                    <a:pt x="1050" y="296"/>
                  </a:lnTo>
                  <a:lnTo>
                    <a:pt x="1047" y="303"/>
                  </a:lnTo>
                  <a:lnTo>
                    <a:pt x="1043" y="310"/>
                  </a:lnTo>
                  <a:lnTo>
                    <a:pt x="1036" y="314"/>
                  </a:lnTo>
                  <a:lnTo>
                    <a:pt x="1033" y="317"/>
                  </a:lnTo>
                  <a:lnTo>
                    <a:pt x="1033" y="321"/>
                  </a:lnTo>
                  <a:lnTo>
                    <a:pt x="1022" y="335"/>
                  </a:lnTo>
                  <a:lnTo>
                    <a:pt x="1018" y="360"/>
                  </a:lnTo>
                  <a:lnTo>
                    <a:pt x="1022" y="381"/>
                  </a:lnTo>
                  <a:lnTo>
                    <a:pt x="1022" y="388"/>
                  </a:lnTo>
                  <a:lnTo>
                    <a:pt x="1022" y="391"/>
                  </a:lnTo>
                  <a:lnTo>
                    <a:pt x="1025" y="395"/>
                  </a:lnTo>
                  <a:lnTo>
                    <a:pt x="1025" y="402"/>
                  </a:lnTo>
                  <a:lnTo>
                    <a:pt x="1029" y="409"/>
                  </a:lnTo>
                  <a:lnTo>
                    <a:pt x="1029" y="416"/>
                  </a:lnTo>
                  <a:lnTo>
                    <a:pt x="1029" y="423"/>
                  </a:lnTo>
                  <a:lnTo>
                    <a:pt x="1029" y="423"/>
                  </a:lnTo>
                  <a:lnTo>
                    <a:pt x="1025" y="427"/>
                  </a:lnTo>
                  <a:lnTo>
                    <a:pt x="1022" y="427"/>
                  </a:lnTo>
                  <a:lnTo>
                    <a:pt x="1022" y="427"/>
                  </a:lnTo>
                  <a:lnTo>
                    <a:pt x="990" y="391"/>
                  </a:lnTo>
                  <a:lnTo>
                    <a:pt x="951" y="388"/>
                  </a:lnTo>
                  <a:lnTo>
                    <a:pt x="948" y="402"/>
                  </a:lnTo>
                  <a:lnTo>
                    <a:pt x="951" y="409"/>
                  </a:lnTo>
                  <a:lnTo>
                    <a:pt x="951" y="423"/>
                  </a:lnTo>
                  <a:lnTo>
                    <a:pt x="930" y="441"/>
                  </a:lnTo>
                  <a:lnTo>
                    <a:pt x="930" y="430"/>
                  </a:lnTo>
                  <a:lnTo>
                    <a:pt x="930" y="423"/>
                  </a:lnTo>
                  <a:lnTo>
                    <a:pt x="934" y="420"/>
                  </a:lnTo>
                  <a:lnTo>
                    <a:pt x="934" y="416"/>
                  </a:lnTo>
                  <a:lnTo>
                    <a:pt x="923" y="416"/>
                  </a:lnTo>
                  <a:lnTo>
                    <a:pt x="916" y="427"/>
                  </a:lnTo>
                  <a:lnTo>
                    <a:pt x="913" y="437"/>
                  </a:lnTo>
                  <a:lnTo>
                    <a:pt x="888" y="434"/>
                  </a:lnTo>
                  <a:lnTo>
                    <a:pt x="881" y="434"/>
                  </a:lnTo>
                  <a:lnTo>
                    <a:pt x="870" y="437"/>
                  </a:lnTo>
                  <a:lnTo>
                    <a:pt x="867" y="441"/>
                  </a:lnTo>
                  <a:lnTo>
                    <a:pt x="863" y="441"/>
                  </a:lnTo>
                  <a:lnTo>
                    <a:pt x="863" y="441"/>
                  </a:lnTo>
                  <a:lnTo>
                    <a:pt x="863" y="420"/>
                  </a:lnTo>
                  <a:lnTo>
                    <a:pt x="856" y="420"/>
                  </a:lnTo>
                  <a:lnTo>
                    <a:pt x="853" y="423"/>
                  </a:lnTo>
                  <a:lnTo>
                    <a:pt x="846" y="427"/>
                  </a:lnTo>
                  <a:lnTo>
                    <a:pt x="839" y="430"/>
                  </a:lnTo>
                  <a:lnTo>
                    <a:pt x="832" y="437"/>
                  </a:lnTo>
                  <a:lnTo>
                    <a:pt x="825" y="441"/>
                  </a:lnTo>
                  <a:lnTo>
                    <a:pt x="821" y="444"/>
                  </a:lnTo>
                  <a:lnTo>
                    <a:pt x="818" y="444"/>
                  </a:lnTo>
                  <a:lnTo>
                    <a:pt x="804" y="448"/>
                  </a:lnTo>
                  <a:lnTo>
                    <a:pt x="796" y="451"/>
                  </a:lnTo>
                  <a:lnTo>
                    <a:pt x="789" y="458"/>
                  </a:lnTo>
                  <a:lnTo>
                    <a:pt x="782" y="465"/>
                  </a:lnTo>
                  <a:lnTo>
                    <a:pt x="779" y="472"/>
                  </a:lnTo>
                  <a:lnTo>
                    <a:pt x="775" y="479"/>
                  </a:lnTo>
                  <a:lnTo>
                    <a:pt x="775" y="483"/>
                  </a:lnTo>
                  <a:lnTo>
                    <a:pt x="775" y="483"/>
                  </a:lnTo>
                  <a:lnTo>
                    <a:pt x="775" y="490"/>
                  </a:lnTo>
                  <a:lnTo>
                    <a:pt x="772" y="497"/>
                  </a:lnTo>
                  <a:lnTo>
                    <a:pt x="772" y="497"/>
                  </a:lnTo>
                  <a:lnTo>
                    <a:pt x="768" y="497"/>
                  </a:lnTo>
                  <a:lnTo>
                    <a:pt x="765" y="493"/>
                  </a:lnTo>
                  <a:lnTo>
                    <a:pt x="765" y="490"/>
                  </a:lnTo>
                  <a:lnTo>
                    <a:pt x="765" y="490"/>
                  </a:lnTo>
                  <a:lnTo>
                    <a:pt x="747" y="483"/>
                  </a:lnTo>
                  <a:lnTo>
                    <a:pt x="747" y="469"/>
                  </a:lnTo>
                  <a:lnTo>
                    <a:pt x="758" y="462"/>
                  </a:lnTo>
                  <a:lnTo>
                    <a:pt x="761" y="455"/>
                  </a:lnTo>
                  <a:lnTo>
                    <a:pt x="761" y="451"/>
                  </a:lnTo>
                  <a:lnTo>
                    <a:pt x="761" y="448"/>
                  </a:lnTo>
                  <a:lnTo>
                    <a:pt x="761" y="448"/>
                  </a:lnTo>
                  <a:lnTo>
                    <a:pt x="758" y="441"/>
                  </a:lnTo>
                  <a:lnTo>
                    <a:pt x="754" y="434"/>
                  </a:lnTo>
                  <a:lnTo>
                    <a:pt x="747" y="430"/>
                  </a:lnTo>
                  <a:lnTo>
                    <a:pt x="740" y="427"/>
                  </a:lnTo>
                  <a:lnTo>
                    <a:pt x="737" y="427"/>
                  </a:lnTo>
                  <a:lnTo>
                    <a:pt x="733" y="427"/>
                  </a:lnTo>
                  <a:lnTo>
                    <a:pt x="730" y="427"/>
                  </a:lnTo>
                  <a:lnTo>
                    <a:pt x="726" y="427"/>
                  </a:lnTo>
                  <a:lnTo>
                    <a:pt x="722" y="430"/>
                  </a:lnTo>
                  <a:lnTo>
                    <a:pt x="719" y="430"/>
                  </a:lnTo>
                  <a:lnTo>
                    <a:pt x="712" y="430"/>
                  </a:lnTo>
                  <a:lnTo>
                    <a:pt x="712" y="430"/>
                  </a:lnTo>
                  <a:lnTo>
                    <a:pt x="726" y="437"/>
                  </a:lnTo>
                  <a:lnTo>
                    <a:pt x="722" y="462"/>
                  </a:lnTo>
                  <a:lnTo>
                    <a:pt x="726" y="479"/>
                  </a:lnTo>
                  <a:lnTo>
                    <a:pt x="726" y="479"/>
                  </a:lnTo>
                  <a:lnTo>
                    <a:pt x="730" y="483"/>
                  </a:lnTo>
                  <a:lnTo>
                    <a:pt x="730" y="490"/>
                  </a:lnTo>
                  <a:lnTo>
                    <a:pt x="730" y="493"/>
                  </a:lnTo>
                  <a:lnTo>
                    <a:pt x="730" y="504"/>
                  </a:lnTo>
                  <a:lnTo>
                    <a:pt x="730" y="511"/>
                  </a:lnTo>
                  <a:lnTo>
                    <a:pt x="726" y="515"/>
                  </a:lnTo>
                  <a:lnTo>
                    <a:pt x="726" y="515"/>
                  </a:lnTo>
                  <a:lnTo>
                    <a:pt x="715" y="511"/>
                  </a:lnTo>
                  <a:lnTo>
                    <a:pt x="708" y="508"/>
                  </a:lnTo>
                  <a:lnTo>
                    <a:pt x="701" y="508"/>
                  </a:lnTo>
                  <a:lnTo>
                    <a:pt x="684" y="525"/>
                  </a:lnTo>
                  <a:lnTo>
                    <a:pt x="666" y="536"/>
                  </a:lnTo>
                  <a:lnTo>
                    <a:pt x="666" y="543"/>
                  </a:lnTo>
                  <a:lnTo>
                    <a:pt x="666" y="546"/>
                  </a:lnTo>
                  <a:lnTo>
                    <a:pt x="670" y="550"/>
                  </a:lnTo>
                  <a:lnTo>
                    <a:pt x="673" y="553"/>
                  </a:lnTo>
                  <a:lnTo>
                    <a:pt x="677" y="557"/>
                  </a:lnTo>
                  <a:lnTo>
                    <a:pt x="677" y="557"/>
                  </a:lnTo>
                  <a:lnTo>
                    <a:pt x="677" y="567"/>
                  </a:lnTo>
                  <a:lnTo>
                    <a:pt x="652" y="567"/>
                  </a:lnTo>
                  <a:lnTo>
                    <a:pt x="641" y="553"/>
                  </a:lnTo>
                  <a:lnTo>
                    <a:pt x="634" y="539"/>
                  </a:lnTo>
                  <a:lnTo>
                    <a:pt x="624" y="536"/>
                  </a:lnTo>
                  <a:lnTo>
                    <a:pt x="620" y="546"/>
                  </a:lnTo>
                  <a:lnTo>
                    <a:pt x="627" y="564"/>
                  </a:lnTo>
                  <a:lnTo>
                    <a:pt x="638" y="585"/>
                  </a:lnTo>
                  <a:lnTo>
                    <a:pt x="638" y="589"/>
                  </a:lnTo>
                  <a:lnTo>
                    <a:pt x="634" y="592"/>
                  </a:lnTo>
                  <a:lnTo>
                    <a:pt x="634" y="592"/>
                  </a:lnTo>
                  <a:lnTo>
                    <a:pt x="631" y="592"/>
                  </a:lnTo>
                  <a:lnTo>
                    <a:pt x="627" y="589"/>
                  </a:lnTo>
                  <a:lnTo>
                    <a:pt x="627" y="589"/>
                  </a:lnTo>
                  <a:lnTo>
                    <a:pt x="617" y="578"/>
                  </a:lnTo>
                  <a:lnTo>
                    <a:pt x="599" y="571"/>
                  </a:lnTo>
                  <a:lnTo>
                    <a:pt x="599" y="567"/>
                  </a:lnTo>
                  <a:lnTo>
                    <a:pt x="599" y="564"/>
                  </a:lnTo>
                  <a:lnTo>
                    <a:pt x="599" y="557"/>
                  </a:lnTo>
                  <a:lnTo>
                    <a:pt x="599" y="553"/>
                  </a:lnTo>
                  <a:lnTo>
                    <a:pt x="603" y="550"/>
                  </a:lnTo>
                  <a:lnTo>
                    <a:pt x="603" y="543"/>
                  </a:lnTo>
                  <a:lnTo>
                    <a:pt x="603" y="539"/>
                  </a:lnTo>
                  <a:lnTo>
                    <a:pt x="603" y="532"/>
                  </a:lnTo>
                  <a:lnTo>
                    <a:pt x="603" y="532"/>
                  </a:lnTo>
                  <a:lnTo>
                    <a:pt x="578" y="511"/>
                  </a:lnTo>
                  <a:lnTo>
                    <a:pt x="571" y="493"/>
                  </a:lnTo>
                  <a:lnTo>
                    <a:pt x="592" y="501"/>
                  </a:lnTo>
                  <a:lnTo>
                    <a:pt x="599" y="508"/>
                  </a:lnTo>
                  <a:lnTo>
                    <a:pt x="613" y="515"/>
                  </a:lnTo>
                  <a:lnTo>
                    <a:pt x="627" y="525"/>
                  </a:lnTo>
                  <a:lnTo>
                    <a:pt x="634" y="529"/>
                  </a:lnTo>
                  <a:lnTo>
                    <a:pt x="645" y="529"/>
                  </a:lnTo>
                  <a:lnTo>
                    <a:pt x="652" y="525"/>
                  </a:lnTo>
                  <a:lnTo>
                    <a:pt x="659" y="525"/>
                  </a:lnTo>
                  <a:lnTo>
                    <a:pt x="666" y="522"/>
                  </a:lnTo>
                  <a:lnTo>
                    <a:pt x="666" y="522"/>
                  </a:lnTo>
                  <a:lnTo>
                    <a:pt x="680" y="508"/>
                  </a:lnTo>
                  <a:lnTo>
                    <a:pt x="684" y="497"/>
                  </a:lnTo>
                  <a:lnTo>
                    <a:pt x="687" y="486"/>
                  </a:lnTo>
                  <a:lnTo>
                    <a:pt x="691" y="479"/>
                  </a:lnTo>
                  <a:lnTo>
                    <a:pt x="691" y="472"/>
                  </a:lnTo>
                  <a:lnTo>
                    <a:pt x="691" y="469"/>
                  </a:lnTo>
                  <a:lnTo>
                    <a:pt x="687" y="465"/>
                  </a:lnTo>
                  <a:lnTo>
                    <a:pt x="680" y="458"/>
                  </a:lnTo>
                  <a:lnTo>
                    <a:pt x="673" y="455"/>
                  </a:lnTo>
                  <a:lnTo>
                    <a:pt x="666" y="455"/>
                  </a:lnTo>
                  <a:lnTo>
                    <a:pt x="659" y="451"/>
                  </a:lnTo>
                  <a:lnTo>
                    <a:pt x="656" y="451"/>
                  </a:lnTo>
                  <a:lnTo>
                    <a:pt x="649" y="434"/>
                  </a:lnTo>
                  <a:lnTo>
                    <a:pt x="634" y="416"/>
                  </a:lnTo>
                  <a:lnTo>
                    <a:pt x="617" y="405"/>
                  </a:lnTo>
                  <a:lnTo>
                    <a:pt x="599" y="402"/>
                  </a:lnTo>
                  <a:lnTo>
                    <a:pt x="585" y="402"/>
                  </a:lnTo>
                  <a:lnTo>
                    <a:pt x="578" y="402"/>
                  </a:lnTo>
                  <a:lnTo>
                    <a:pt x="578" y="398"/>
                  </a:lnTo>
                  <a:lnTo>
                    <a:pt x="575" y="395"/>
                  </a:lnTo>
                  <a:lnTo>
                    <a:pt x="571" y="391"/>
                  </a:lnTo>
                  <a:lnTo>
                    <a:pt x="567" y="391"/>
                  </a:lnTo>
                  <a:lnTo>
                    <a:pt x="564" y="391"/>
                  </a:lnTo>
                  <a:lnTo>
                    <a:pt x="567" y="384"/>
                  </a:lnTo>
                  <a:lnTo>
                    <a:pt x="578" y="388"/>
                  </a:lnTo>
                  <a:lnTo>
                    <a:pt x="585" y="384"/>
                  </a:lnTo>
                  <a:lnTo>
                    <a:pt x="560" y="374"/>
                  </a:lnTo>
                  <a:lnTo>
                    <a:pt x="553" y="384"/>
                  </a:lnTo>
                  <a:lnTo>
                    <a:pt x="543" y="381"/>
                  </a:lnTo>
                  <a:lnTo>
                    <a:pt x="532" y="377"/>
                  </a:lnTo>
                  <a:lnTo>
                    <a:pt x="525" y="374"/>
                  </a:lnTo>
                  <a:lnTo>
                    <a:pt x="518" y="370"/>
                  </a:lnTo>
                  <a:lnTo>
                    <a:pt x="515" y="370"/>
                  </a:lnTo>
                  <a:lnTo>
                    <a:pt x="515" y="370"/>
                  </a:lnTo>
                  <a:lnTo>
                    <a:pt x="532" y="367"/>
                  </a:lnTo>
                  <a:lnTo>
                    <a:pt x="532" y="370"/>
                  </a:lnTo>
                  <a:lnTo>
                    <a:pt x="529" y="370"/>
                  </a:lnTo>
                  <a:lnTo>
                    <a:pt x="529" y="370"/>
                  </a:lnTo>
                  <a:lnTo>
                    <a:pt x="532" y="370"/>
                  </a:lnTo>
                  <a:lnTo>
                    <a:pt x="536" y="367"/>
                  </a:lnTo>
                  <a:lnTo>
                    <a:pt x="543" y="367"/>
                  </a:lnTo>
                  <a:lnTo>
                    <a:pt x="546" y="360"/>
                  </a:lnTo>
                  <a:lnTo>
                    <a:pt x="546" y="353"/>
                  </a:lnTo>
                  <a:lnTo>
                    <a:pt x="546" y="349"/>
                  </a:lnTo>
                  <a:lnTo>
                    <a:pt x="546" y="346"/>
                  </a:lnTo>
                  <a:lnTo>
                    <a:pt x="532" y="346"/>
                  </a:lnTo>
                  <a:lnTo>
                    <a:pt x="529" y="335"/>
                  </a:lnTo>
                  <a:lnTo>
                    <a:pt x="518" y="328"/>
                  </a:lnTo>
                  <a:lnTo>
                    <a:pt x="497" y="331"/>
                  </a:lnTo>
                  <a:lnTo>
                    <a:pt x="472" y="324"/>
                  </a:lnTo>
                  <a:lnTo>
                    <a:pt x="469" y="331"/>
                  </a:lnTo>
                  <a:lnTo>
                    <a:pt x="462" y="335"/>
                  </a:lnTo>
                  <a:lnTo>
                    <a:pt x="455" y="335"/>
                  </a:lnTo>
                  <a:lnTo>
                    <a:pt x="448" y="338"/>
                  </a:lnTo>
                  <a:lnTo>
                    <a:pt x="444" y="338"/>
                  </a:lnTo>
                  <a:lnTo>
                    <a:pt x="441" y="338"/>
                  </a:lnTo>
                  <a:lnTo>
                    <a:pt x="434" y="342"/>
                  </a:lnTo>
                  <a:lnTo>
                    <a:pt x="430" y="342"/>
                  </a:lnTo>
                  <a:lnTo>
                    <a:pt x="427" y="346"/>
                  </a:lnTo>
                  <a:lnTo>
                    <a:pt x="427" y="346"/>
                  </a:lnTo>
                  <a:lnTo>
                    <a:pt x="427" y="349"/>
                  </a:lnTo>
                  <a:lnTo>
                    <a:pt x="427" y="353"/>
                  </a:lnTo>
                  <a:lnTo>
                    <a:pt x="423" y="356"/>
                  </a:lnTo>
                  <a:lnTo>
                    <a:pt x="420" y="360"/>
                  </a:lnTo>
                  <a:lnTo>
                    <a:pt x="416" y="363"/>
                  </a:lnTo>
                  <a:lnTo>
                    <a:pt x="409" y="363"/>
                  </a:lnTo>
                  <a:lnTo>
                    <a:pt x="405" y="363"/>
                  </a:lnTo>
                  <a:lnTo>
                    <a:pt x="405" y="360"/>
                  </a:lnTo>
                  <a:lnTo>
                    <a:pt x="405" y="360"/>
                  </a:lnTo>
                  <a:lnTo>
                    <a:pt x="405" y="356"/>
                  </a:lnTo>
                  <a:lnTo>
                    <a:pt x="398" y="360"/>
                  </a:lnTo>
                  <a:lnTo>
                    <a:pt x="391" y="363"/>
                  </a:lnTo>
                  <a:lnTo>
                    <a:pt x="388" y="370"/>
                  </a:lnTo>
                  <a:lnTo>
                    <a:pt x="384" y="374"/>
                  </a:lnTo>
                  <a:lnTo>
                    <a:pt x="384" y="377"/>
                  </a:lnTo>
                  <a:lnTo>
                    <a:pt x="377" y="381"/>
                  </a:lnTo>
                  <a:lnTo>
                    <a:pt x="370" y="384"/>
                  </a:lnTo>
                  <a:lnTo>
                    <a:pt x="363" y="388"/>
                  </a:lnTo>
                  <a:lnTo>
                    <a:pt x="360" y="391"/>
                  </a:lnTo>
                  <a:lnTo>
                    <a:pt x="356" y="398"/>
                  </a:lnTo>
                  <a:lnTo>
                    <a:pt x="356" y="405"/>
                  </a:lnTo>
                  <a:lnTo>
                    <a:pt x="356" y="409"/>
                  </a:lnTo>
                  <a:lnTo>
                    <a:pt x="356" y="412"/>
                  </a:lnTo>
                  <a:lnTo>
                    <a:pt x="342" y="444"/>
                  </a:lnTo>
                  <a:lnTo>
                    <a:pt x="321" y="483"/>
                  </a:lnTo>
                  <a:lnTo>
                    <a:pt x="321" y="483"/>
                  </a:lnTo>
                  <a:lnTo>
                    <a:pt x="317" y="490"/>
                  </a:lnTo>
                  <a:lnTo>
                    <a:pt x="317" y="497"/>
                  </a:lnTo>
                  <a:lnTo>
                    <a:pt x="314" y="504"/>
                  </a:lnTo>
                  <a:lnTo>
                    <a:pt x="310" y="511"/>
                  </a:lnTo>
                  <a:lnTo>
                    <a:pt x="307" y="515"/>
                  </a:lnTo>
                  <a:lnTo>
                    <a:pt x="307" y="518"/>
                  </a:lnTo>
                  <a:lnTo>
                    <a:pt x="303" y="522"/>
                  </a:lnTo>
                  <a:lnTo>
                    <a:pt x="300" y="529"/>
                  </a:lnTo>
                  <a:lnTo>
                    <a:pt x="296" y="536"/>
                  </a:lnTo>
                  <a:lnTo>
                    <a:pt x="293" y="546"/>
                  </a:lnTo>
                  <a:lnTo>
                    <a:pt x="289" y="553"/>
                  </a:lnTo>
                  <a:lnTo>
                    <a:pt x="286" y="557"/>
                  </a:lnTo>
                  <a:lnTo>
                    <a:pt x="286" y="560"/>
                  </a:lnTo>
                  <a:lnTo>
                    <a:pt x="275" y="567"/>
                  </a:lnTo>
                  <a:lnTo>
                    <a:pt x="257" y="592"/>
                  </a:lnTo>
                  <a:lnTo>
                    <a:pt x="233" y="610"/>
                  </a:lnTo>
                  <a:lnTo>
                    <a:pt x="229" y="617"/>
                  </a:lnTo>
                  <a:lnTo>
                    <a:pt x="222" y="620"/>
                  </a:lnTo>
                  <a:lnTo>
                    <a:pt x="219" y="624"/>
                  </a:lnTo>
                  <a:lnTo>
                    <a:pt x="215" y="624"/>
                  </a:lnTo>
                  <a:lnTo>
                    <a:pt x="215" y="631"/>
                  </a:lnTo>
                  <a:lnTo>
                    <a:pt x="212" y="638"/>
                  </a:lnTo>
                  <a:lnTo>
                    <a:pt x="208" y="641"/>
                  </a:lnTo>
                  <a:lnTo>
                    <a:pt x="208" y="641"/>
                  </a:lnTo>
                  <a:lnTo>
                    <a:pt x="201" y="652"/>
                  </a:lnTo>
                  <a:lnTo>
                    <a:pt x="201" y="663"/>
                  </a:lnTo>
                  <a:lnTo>
                    <a:pt x="201" y="670"/>
                  </a:lnTo>
                  <a:lnTo>
                    <a:pt x="205" y="677"/>
                  </a:lnTo>
                  <a:lnTo>
                    <a:pt x="208" y="680"/>
                  </a:lnTo>
                  <a:lnTo>
                    <a:pt x="208" y="684"/>
                  </a:lnTo>
                  <a:lnTo>
                    <a:pt x="208" y="687"/>
                  </a:lnTo>
                  <a:lnTo>
                    <a:pt x="208" y="687"/>
                  </a:lnTo>
                  <a:lnTo>
                    <a:pt x="208" y="691"/>
                  </a:lnTo>
                  <a:lnTo>
                    <a:pt x="205" y="694"/>
                  </a:lnTo>
                  <a:lnTo>
                    <a:pt x="205" y="698"/>
                  </a:lnTo>
                  <a:lnTo>
                    <a:pt x="205" y="701"/>
                  </a:lnTo>
                  <a:lnTo>
                    <a:pt x="205" y="705"/>
                  </a:lnTo>
                  <a:lnTo>
                    <a:pt x="201" y="712"/>
                  </a:lnTo>
                  <a:lnTo>
                    <a:pt x="201" y="719"/>
                  </a:lnTo>
                  <a:lnTo>
                    <a:pt x="201" y="726"/>
                  </a:lnTo>
                  <a:lnTo>
                    <a:pt x="205" y="733"/>
                  </a:lnTo>
                  <a:lnTo>
                    <a:pt x="205" y="733"/>
                  </a:lnTo>
                  <a:lnTo>
                    <a:pt x="208" y="744"/>
                  </a:lnTo>
                  <a:lnTo>
                    <a:pt x="212" y="747"/>
                  </a:lnTo>
                  <a:lnTo>
                    <a:pt x="219" y="754"/>
                  </a:lnTo>
                  <a:lnTo>
                    <a:pt x="226" y="758"/>
                  </a:lnTo>
                  <a:lnTo>
                    <a:pt x="229" y="758"/>
                  </a:lnTo>
                  <a:lnTo>
                    <a:pt x="229" y="758"/>
                  </a:lnTo>
                  <a:lnTo>
                    <a:pt x="240" y="754"/>
                  </a:lnTo>
                  <a:lnTo>
                    <a:pt x="247" y="751"/>
                  </a:lnTo>
                  <a:lnTo>
                    <a:pt x="250" y="744"/>
                  </a:lnTo>
                  <a:lnTo>
                    <a:pt x="254" y="740"/>
                  </a:lnTo>
                  <a:lnTo>
                    <a:pt x="257" y="737"/>
                  </a:lnTo>
                  <a:lnTo>
                    <a:pt x="257" y="730"/>
                  </a:lnTo>
                  <a:lnTo>
                    <a:pt x="257" y="722"/>
                  </a:lnTo>
                  <a:lnTo>
                    <a:pt x="261" y="722"/>
                  </a:lnTo>
                  <a:lnTo>
                    <a:pt x="261" y="719"/>
                  </a:lnTo>
                  <a:lnTo>
                    <a:pt x="265" y="719"/>
                  </a:lnTo>
                  <a:lnTo>
                    <a:pt x="272" y="715"/>
                  </a:lnTo>
                  <a:lnTo>
                    <a:pt x="275" y="712"/>
                  </a:lnTo>
                  <a:lnTo>
                    <a:pt x="275" y="708"/>
                  </a:lnTo>
                  <a:lnTo>
                    <a:pt x="282" y="701"/>
                  </a:lnTo>
                  <a:lnTo>
                    <a:pt x="282" y="694"/>
                  </a:lnTo>
                  <a:lnTo>
                    <a:pt x="286" y="687"/>
                  </a:lnTo>
                  <a:lnTo>
                    <a:pt x="286" y="684"/>
                  </a:lnTo>
                  <a:lnTo>
                    <a:pt x="282" y="684"/>
                  </a:lnTo>
                  <a:lnTo>
                    <a:pt x="289" y="701"/>
                  </a:lnTo>
                  <a:lnTo>
                    <a:pt x="289" y="705"/>
                  </a:lnTo>
                  <a:lnTo>
                    <a:pt x="289" y="708"/>
                  </a:lnTo>
                  <a:lnTo>
                    <a:pt x="293" y="715"/>
                  </a:lnTo>
                  <a:lnTo>
                    <a:pt x="293" y="722"/>
                  </a:lnTo>
                  <a:lnTo>
                    <a:pt x="293" y="726"/>
                  </a:lnTo>
                  <a:lnTo>
                    <a:pt x="289" y="730"/>
                  </a:lnTo>
                  <a:lnTo>
                    <a:pt x="289" y="737"/>
                  </a:lnTo>
                  <a:lnTo>
                    <a:pt x="289" y="744"/>
                  </a:lnTo>
                  <a:lnTo>
                    <a:pt x="289" y="744"/>
                  </a:lnTo>
                  <a:lnTo>
                    <a:pt x="289" y="775"/>
                  </a:lnTo>
                  <a:lnTo>
                    <a:pt x="303" y="793"/>
                  </a:lnTo>
                  <a:lnTo>
                    <a:pt x="307" y="814"/>
                  </a:lnTo>
                  <a:lnTo>
                    <a:pt x="317" y="818"/>
                  </a:lnTo>
                  <a:lnTo>
                    <a:pt x="328" y="811"/>
                  </a:lnTo>
                  <a:lnTo>
                    <a:pt x="331" y="807"/>
                  </a:lnTo>
                  <a:lnTo>
                    <a:pt x="335" y="800"/>
                  </a:lnTo>
                  <a:lnTo>
                    <a:pt x="342" y="800"/>
                  </a:lnTo>
                  <a:lnTo>
                    <a:pt x="346" y="796"/>
                  </a:lnTo>
                  <a:lnTo>
                    <a:pt x="349" y="796"/>
                  </a:lnTo>
                  <a:lnTo>
                    <a:pt x="353" y="789"/>
                  </a:lnTo>
                  <a:lnTo>
                    <a:pt x="356" y="779"/>
                  </a:lnTo>
                  <a:lnTo>
                    <a:pt x="356" y="768"/>
                  </a:lnTo>
                  <a:lnTo>
                    <a:pt x="360" y="761"/>
                  </a:lnTo>
                  <a:lnTo>
                    <a:pt x="360" y="754"/>
                  </a:lnTo>
                  <a:lnTo>
                    <a:pt x="360" y="751"/>
                  </a:lnTo>
                  <a:lnTo>
                    <a:pt x="360" y="744"/>
                  </a:lnTo>
                  <a:lnTo>
                    <a:pt x="377" y="722"/>
                  </a:lnTo>
                  <a:lnTo>
                    <a:pt x="384" y="715"/>
                  </a:lnTo>
                  <a:lnTo>
                    <a:pt x="388" y="708"/>
                  </a:lnTo>
                  <a:lnTo>
                    <a:pt x="388" y="705"/>
                  </a:lnTo>
                  <a:lnTo>
                    <a:pt x="388" y="698"/>
                  </a:lnTo>
                  <a:lnTo>
                    <a:pt x="388" y="698"/>
                  </a:lnTo>
                  <a:lnTo>
                    <a:pt x="388" y="691"/>
                  </a:lnTo>
                  <a:lnTo>
                    <a:pt x="381" y="687"/>
                  </a:lnTo>
                  <a:lnTo>
                    <a:pt x="377" y="684"/>
                  </a:lnTo>
                  <a:lnTo>
                    <a:pt x="374" y="684"/>
                  </a:lnTo>
                  <a:lnTo>
                    <a:pt x="370" y="680"/>
                  </a:lnTo>
                  <a:lnTo>
                    <a:pt x="374" y="645"/>
                  </a:lnTo>
                  <a:lnTo>
                    <a:pt x="374" y="649"/>
                  </a:lnTo>
                  <a:lnTo>
                    <a:pt x="374" y="649"/>
                  </a:lnTo>
                  <a:lnTo>
                    <a:pt x="374" y="649"/>
                  </a:lnTo>
                  <a:lnTo>
                    <a:pt x="374" y="649"/>
                  </a:lnTo>
                  <a:lnTo>
                    <a:pt x="374" y="641"/>
                  </a:lnTo>
                  <a:lnTo>
                    <a:pt x="374" y="634"/>
                  </a:lnTo>
                  <a:lnTo>
                    <a:pt x="377" y="627"/>
                  </a:lnTo>
                  <a:lnTo>
                    <a:pt x="381" y="620"/>
                  </a:lnTo>
                  <a:lnTo>
                    <a:pt x="384" y="617"/>
                  </a:lnTo>
                  <a:lnTo>
                    <a:pt x="388" y="613"/>
                  </a:lnTo>
                  <a:lnTo>
                    <a:pt x="391" y="606"/>
                  </a:lnTo>
                  <a:lnTo>
                    <a:pt x="398" y="603"/>
                  </a:lnTo>
                  <a:lnTo>
                    <a:pt x="402" y="599"/>
                  </a:lnTo>
                  <a:lnTo>
                    <a:pt x="405" y="599"/>
                  </a:lnTo>
                  <a:lnTo>
                    <a:pt x="409" y="596"/>
                  </a:lnTo>
                  <a:lnTo>
                    <a:pt x="416" y="589"/>
                  </a:lnTo>
                  <a:lnTo>
                    <a:pt x="420" y="578"/>
                  </a:lnTo>
                  <a:lnTo>
                    <a:pt x="420" y="571"/>
                  </a:lnTo>
                  <a:lnTo>
                    <a:pt x="420" y="567"/>
                  </a:lnTo>
                  <a:lnTo>
                    <a:pt x="420" y="553"/>
                  </a:lnTo>
                  <a:lnTo>
                    <a:pt x="430" y="539"/>
                  </a:lnTo>
                  <a:lnTo>
                    <a:pt x="441" y="532"/>
                  </a:lnTo>
                  <a:lnTo>
                    <a:pt x="448" y="529"/>
                  </a:lnTo>
                  <a:lnTo>
                    <a:pt x="458" y="529"/>
                  </a:lnTo>
                  <a:lnTo>
                    <a:pt x="465" y="532"/>
                  </a:lnTo>
                  <a:lnTo>
                    <a:pt x="472" y="539"/>
                  </a:lnTo>
                  <a:lnTo>
                    <a:pt x="476" y="546"/>
                  </a:lnTo>
                  <a:lnTo>
                    <a:pt x="472" y="553"/>
                  </a:lnTo>
                  <a:lnTo>
                    <a:pt x="469" y="560"/>
                  </a:lnTo>
                  <a:lnTo>
                    <a:pt x="465" y="567"/>
                  </a:lnTo>
                  <a:lnTo>
                    <a:pt x="462" y="571"/>
                  </a:lnTo>
                  <a:lnTo>
                    <a:pt x="458" y="571"/>
                  </a:lnTo>
                  <a:lnTo>
                    <a:pt x="437" y="592"/>
                  </a:lnTo>
                  <a:lnTo>
                    <a:pt x="427" y="599"/>
                  </a:lnTo>
                  <a:lnTo>
                    <a:pt x="423" y="610"/>
                  </a:lnTo>
                  <a:lnTo>
                    <a:pt x="420" y="613"/>
                  </a:lnTo>
                  <a:lnTo>
                    <a:pt x="420" y="617"/>
                  </a:lnTo>
                  <a:lnTo>
                    <a:pt x="420" y="652"/>
                  </a:lnTo>
                  <a:lnTo>
                    <a:pt x="420" y="659"/>
                  </a:lnTo>
                  <a:lnTo>
                    <a:pt x="420" y="666"/>
                  </a:lnTo>
                  <a:lnTo>
                    <a:pt x="420" y="673"/>
                  </a:lnTo>
                  <a:lnTo>
                    <a:pt x="420" y="677"/>
                  </a:lnTo>
                  <a:lnTo>
                    <a:pt x="420" y="680"/>
                  </a:lnTo>
                  <a:lnTo>
                    <a:pt x="423" y="684"/>
                  </a:lnTo>
                  <a:lnTo>
                    <a:pt x="427" y="687"/>
                  </a:lnTo>
                  <a:lnTo>
                    <a:pt x="434" y="694"/>
                  </a:lnTo>
                  <a:lnTo>
                    <a:pt x="437" y="694"/>
                  </a:lnTo>
                  <a:lnTo>
                    <a:pt x="441" y="698"/>
                  </a:lnTo>
                  <a:lnTo>
                    <a:pt x="451" y="701"/>
                  </a:lnTo>
                  <a:lnTo>
                    <a:pt x="458" y="698"/>
                  </a:lnTo>
                  <a:lnTo>
                    <a:pt x="465" y="694"/>
                  </a:lnTo>
                  <a:lnTo>
                    <a:pt x="469" y="694"/>
                  </a:lnTo>
                  <a:lnTo>
                    <a:pt x="472" y="694"/>
                  </a:lnTo>
                  <a:lnTo>
                    <a:pt x="486" y="691"/>
                  </a:lnTo>
                  <a:lnTo>
                    <a:pt x="493" y="687"/>
                  </a:lnTo>
                  <a:lnTo>
                    <a:pt x="501" y="684"/>
                  </a:lnTo>
                  <a:lnTo>
                    <a:pt x="504" y="684"/>
                  </a:lnTo>
                  <a:lnTo>
                    <a:pt x="508" y="684"/>
                  </a:lnTo>
                  <a:lnTo>
                    <a:pt x="508" y="684"/>
                  </a:lnTo>
                  <a:lnTo>
                    <a:pt x="515" y="691"/>
                  </a:lnTo>
                  <a:lnTo>
                    <a:pt x="518" y="694"/>
                  </a:lnTo>
                  <a:lnTo>
                    <a:pt x="525" y="698"/>
                  </a:lnTo>
                  <a:lnTo>
                    <a:pt x="532" y="698"/>
                  </a:lnTo>
                  <a:lnTo>
                    <a:pt x="536" y="698"/>
                  </a:lnTo>
                  <a:lnTo>
                    <a:pt x="532" y="701"/>
                  </a:lnTo>
                  <a:lnTo>
                    <a:pt x="529" y="701"/>
                  </a:lnTo>
                  <a:lnTo>
                    <a:pt x="525" y="705"/>
                  </a:lnTo>
                  <a:lnTo>
                    <a:pt x="525" y="705"/>
                  </a:lnTo>
                  <a:lnTo>
                    <a:pt x="515" y="705"/>
                  </a:lnTo>
                  <a:lnTo>
                    <a:pt x="508" y="708"/>
                  </a:lnTo>
                  <a:lnTo>
                    <a:pt x="501" y="712"/>
                  </a:lnTo>
                  <a:lnTo>
                    <a:pt x="497" y="715"/>
                  </a:lnTo>
                  <a:lnTo>
                    <a:pt x="493" y="715"/>
                  </a:lnTo>
                  <a:lnTo>
                    <a:pt x="490" y="712"/>
                  </a:lnTo>
                  <a:lnTo>
                    <a:pt x="479" y="708"/>
                  </a:lnTo>
                  <a:lnTo>
                    <a:pt x="469" y="708"/>
                  </a:lnTo>
                  <a:lnTo>
                    <a:pt x="462" y="712"/>
                  </a:lnTo>
                  <a:lnTo>
                    <a:pt x="458" y="715"/>
                  </a:lnTo>
                  <a:lnTo>
                    <a:pt x="455" y="719"/>
                  </a:lnTo>
                  <a:lnTo>
                    <a:pt x="451" y="722"/>
                  </a:lnTo>
                  <a:lnTo>
                    <a:pt x="451" y="722"/>
                  </a:lnTo>
                  <a:lnTo>
                    <a:pt x="451" y="726"/>
                  </a:lnTo>
                  <a:lnTo>
                    <a:pt x="448" y="730"/>
                  </a:lnTo>
                  <a:lnTo>
                    <a:pt x="448" y="737"/>
                  </a:lnTo>
                  <a:lnTo>
                    <a:pt x="448" y="744"/>
                  </a:lnTo>
                  <a:lnTo>
                    <a:pt x="448" y="744"/>
                  </a:lnTo>
                  <a:lnTo>
                    <a:pt x="455" y="747"/>
                  </a:lnTo>
                  <a:lnTo>
                    <a:pt x="458" y="758"/>
                  </a:lnTo>
                  <a:lnTo>
                    <a:pt x="458" y="768"/>
                  </a:lnTo>
                  <a:lnTo>
                    <a:pt x="455" y="772"/>
                  </a:lnTo>
                  <a:lnTo>
                    <a:pt x="455" y="775"/>
                  </a:lnTo>
                  <a:lnTo>
                    <a:pt x="451" y="779"/>
                  </a:lnTo>
                  <a:lnTo>
                    <a:pt x="451" y="779"/>
                  </a:lnTo>
                  <a:lnTo>
                    <a:pt x="444" y="775"/>
                  </a:lnTo>
                  <a:lnTo>
                    <a:pt x="441" y="772"/>
                  </a:lnTo>
                  <a:lnTo>
                    <a:pt x="437" y="772"/>
                  </a:lnTo>
                  <a:lnTo>
                    <a:pt x="437" y="768"/>
                  </a:lnTo>
                  <a:lnTo>
                    <a:pt x="427" y="761"/>
                  </a:lnTo>
                  <a:lnTo>
                    <a:pt x="412" y="775"/>
                  </a:lnTo>
                  <a:lnTo>
                    <a:pt x="412" y="779"/>
                  </a:lnTo>
                  <a:lnTo>
                    <a:pt x="409" y="786"/>
                  </a:lnTo>
                  <a:lnTo>
                    <a:pt x="409" y="796"/>
                  </a:lnTo>
                  <a:lnTo>
                    <a:pt x="409" y="804"/>
                  </a:lnTo>
                  <a:lnTo>
                    <a:pt x="409" y="821"/>
                  </a:lnTo>
                  <a:lnTo>
                    <a:pt x="398" y="818"/>
                  </a:lnTo>
                  <a:lnTo>
                    <a:pt x="398" y="821"/>
                  </a:lnTo>
                  <a:lnTo>
                    <a:pt x="398" y="825"/>
                  </a:lnTo>
                  <a:lnTo>
                    <a:pt x="395" y="828"/>
                  </a:lnTo>
                  <a:lnTo>
                    <a:pt x="395" y="828"/>
                  </a:lnTo>
                  <a:lnTo>
                    <a:pt x="374" y="835"/>
                  </a:lnTo>
                  <a:lnTo>
                    <a:pt x="370" y="835"/>
                  </a:lnTo>
                  <a:lnTo>
                    <a:pt x="367" y="835"/>
                  </a:lnTo>
                  <a:lnTo>
                    <a:pt x="367" y="835"/>
                  </a:lnTo>
                  <a:lnTo>
                    <a:pt x="363" y="832"/>
                  </a:lnTo>
                  <a:lnTo>
                    <a:pt x="356" y="835"/>
                  </a:lnTo>
                  <a:lnTo>
                    <a:pt x="353" y="835"/>
                  </a:lnTo>
                  <a:lnTo>
                    <a:pt x="349" y="842"/>
                  </a:lnTo>
                  <a:lnTo>
                    <a:pt x="342" y="842"/>
                  </a:lnTo>
                  <a:lnTo>
                    <a:pt x="342" y="846"/>
                  </a:lnTo>
                  <a:lnTo>
                    <a:pt x="314" y="849"/>
                  </a:lnTo>
                  <a:lnTo>
                    <a:pt x="307" y="839"/>
                  </a:lnTo>
                  <a:lnTo>
                    <a:pt x="300" y="839"/>
                  </a:lnTo>
                  <a:lnTo>
                    <a:pt x="289" y="849"/>
                  </a:lnTo>
                  <a:lnTo>
                    <a:pt x="286" y="853"/>
                  </a:lnTo>
                  <a:lnTo>
                    <a:pt x="282" y="853"/>
                  </a:lnTo>
                  <a:lnTo>
                    <a:pt x="279" y="853"/>
                  </a:lnTo>
                  <a:lnTo>
                    <a:pt x="279" y="853"/>
                  </a:lnTo>
                  <a:lnTo>
                    <a:pt x="279" y="856"/>
                  </a:lnTo>
                  <a:lnTo>
                    <a:pt x="279" y="853"/>
                  </a:lnTo>
                  <a:lnTo>
                    <a:pt x="279" y="853"/>
                  </a:lnTo>
                  <a:lnTo>
                    <a:pt x="279" y="849"/>
                  </a:lnTo>
                  <a:lnTo>
                    <a:pt x="279" y="846"/>
                  </a:lnTo>
                  <a:lnTo>
                    <a:pt x="282" y="846"/>
                  </a:lnTo>
                  <a:lnTo>
                    <a:pt x="282" y="842"/>
                  </a:lnTo>
                  <a:lnTo>
                    <a:pt x="279" y="839"/>
                  </a:lnTo>
                  <a:lnTo>
                    <a:pt x="272" y="835"/>
                  </a:lnTo>
                  <a:lnTo>
                    <a:pt x="268" y="828"/>
                  </a:lnTo>
                  <a:lnTo>
                    <a:pt x="268" y="825"/>
                  </a:lnTo>
                  <a:lnTo>
                    <a:pt x="268" y="811"/>
                  </a:lnTo>
                  <a:lnTo>
                    <a:pt x="268" y="807"/>
                  </a:lnTo>
                  <a:lnTo>
                    <a:pt x="268" y="804"/>
                  </a:lnTo>
                  <a:lnTo>
                    <a:pt x="268" y="800"/>
                  </a:lnTo>
                  <a:lnTo>
                    <a:pt x="268" y="796"/>
                  </a:lnTo>
                  <a:lnTo>
                    <a:pt x="272" y="793"/>
                  </a:lnTo>
                  <a:lnTo>
                    <a:pt x="275" y="793"/>
                  </a:lnTo>
                  <a:lnTo>
                    <a:pt x="275" y="789"/>
                  </a:lnTo>
                  <a:lnTo>
                    <a:pt x="275" y="786"/>
                  </a:lnTo>
                  <a:lnTo>
                    <a:pt x="275" y="782"/>
                  </a:lnTo>
                  <a:lnTo>
                    <a:pt x="272" y="779"/>
                  </a:lnTo>
                  <a:lnTo>
                    <a:pt x="272" y="779"/>
                  </a:lnTo>
                  <a:lnTo>
                    <a:pt x="268" y="772"/>
                  </a:lnTo>
                  <a:lnTo>
                    <a:pt x="268" y="768"/>
                  </a:lnTo>
                  <a:lnTo>
                    <a:pt x="268" y="761"/>
                  </a:lnTo>
                  <a:lnTo>
                    <a:pt x="268" y="761"/>
                  </a:lnTo>
                  <a:lnTo>
                    <a:pt x="265" y="761"/>
                  </a:lnTo>
                  <a:lnTo>
                    <a:pt x="240" y="782"/>
                  </a:lnTo>
                  <a:lnTo>
                    <a:pt x="240" y="786"/>
                  </a:lnTo>
                  <a:lnTo>
                    <a:pt x="236" y="789"/>
                  </a:lnTo>
                  <a:lnTo>
                    <a:pt x="236" y="796"/>
                  </a:lnTo>
                  <a:lnTo>
                    <a:pt x="240" y="804"/>
                  </a:lnTo>
                  <a:lnTo>
                    <a:pt x="240" y="807"/>
                  </a:lnTo>
                  <a:lnTo>
                    <a:pt x="240" y="811"/>
                  </a:lnTo>
                  <a:lnTo>
                    <a:pt x="247" y="821"/>
                  </a:lnTo>
                  <a:lnTo>
                    <a:pt x="247" y="828"/>
                  </a:lnTo>
                  <a:lnTo>
                    <a:pt x="247" y="849"/>
                  </a:lnTo>
                  <a:lnTo>
                    <a:pt x="243" y="856"/>
                  </a:lnTo>
                  <a:lnTo>
                    <a:pt x="240" y="853"/>
                  </a:lnTo>
                  <a:lnTo>
                    <a:pt x="233" y="856"/>
                  </a:lnTo>
                  <a:lnTo>
                    <a:pt x="229" y="860"/>
                  </a:lnTo>
                  <a:lnTo>
                    <a:pt x="222" y="863"/>
                  </a:lnTo>
                  <a:lnTo>
                    <a:pt x="215" y="860"/>
                  </a:lnTo>
                  <a:lnTo>
                    <a:pt x="212" y="860"/>
                  </a:lnTo>
                  <a:lnTo>
                    <a:pt x="212" y="860"/>
                  </a:lnTo>
                  <a:lnTo>
                    <a:pt x="205" y="863"/>
                  </a:lnTo>
                  <a:lnTo>
                    <a:pt x="198" y="870"/>
                  </a:lnTo>
                  <a:lnTo>
                    <a:pt x="194" y="878"/>
                  </a:lnTo>
                  <a:lnTo>
                    <a:pt x="191" y="885"/>
                  </a:lnTo>
                  <a:lnTo>
                    <a:pt x="191" y="885"/>
                  </a:lnTo>
                  <a:lnTo>
                    <a:pt x="187" y="892"/>
                  </a:lnTo>
                  <a:lnTo>
                    <a:pt x="187" y="895"/>
                  </a:lnTo>
                  <a:lnTo>
                    <a:pt x="183" y="902"/>
                  </a:lnTo>
                  <a:lnTo>
                    <a:pt x="180" y="902"/>
                  </a:lnTo>
                  <a:lnTo>
                    <a:pt x="176" y="909"/>
                  </a:lnTo>
                  <a:lnTo>
                    <a:pt x="173" y="913"/>
                  </a:lnTo>
                  <a:lnTo>
                    <a:pt x="169" y="916"/>
                  </a:lnTo>
                  <a:lnTo>
                    <a:pt x="169" y="916"/>
                  </a:lnTo>
                  <a:lnTo>
                    <a:pt x="183" y="934"/>
                  </a:lnTo>
                  <a:lnTo>
                    <a:pt x="183" y="934"/>
                  </a:lnTo>
                  <a:lnTo>
                    <a:pt x="183" y="937"/>
                  </a:lnTo>
                  <a:lnTo>
                    <a:pt x="183" y="941"/>
                  </a:lnTo>
                  <a:lnTo>
                    <a:pt x="187" y="944"/>
                  </a:lnTo>
                  <a:lnTo>
                    <a:pt x="191" y="948"/>
                  </a:lnTo>
                  <a:lnTo>
                    <a:pt x="191" y="948"/>
                  </a:lnTo>
                  <a:lnTo>
                    <a:pt x="194" y="951"/>
                  </a:lnTo>
                  <a:lnTo>
                    <a:pt x="194" y="951"/>
                  </a:lnTo>
                  <a:lnTo>
                    <a:pt x="198" y="959"/>
                  </a:lnTo>
                  <a:lnTo>
                    <a:pt x="198" y="955"/>
                  </a:lnTo>
                  <a:lnTo>
                    <a:pt x="198" y="955"/>
                  </a:lnTo>
                  <a:lnTo>
                    <a:pt x="198" y="955"/>
                  </a:lnTo>
                  <a:lnTo>
                    <a:pt x="198" y="959"/>
                  </a:lnTo>
                  <a:lnTo>
                    <a:pt x="198" y="959"/>
                  </a:lnTo>
                  <a:lnTo>
                    <a:pt x="198" y="962"/>
                  </a:lnTo>
                  <a:lnTo>
                    <a:pt x="201" y="966"/>
                  </a:lnTo>
                  <a:lnTo>
                    <a:pt x="208" y="969"/>
                  </a:lnTo>
                  <a:lnTo>
                    <a:pt x="212" y="973"/>
                  </a:lnTo>
                  <a:lnTo>
                    <a:pt x="212" y="973"/>
                  </a:lnTo>
                  <a:lnTo>
                    <a:pt x="215" y="973"/>
                  </a:lnTo>
                  <a:lnTo>
                    <a:pt x="212" y="973"/>
                  </a:lnTo>
                  <a:lnTo>
                    <a:pt x="212" y="973"/>
                  </a:lnTo>
                  <a:lnTo>
                    <a:pt x="205" y="969"/>
                  </a:lnTo>
                  <a:lnTo>
                    <a:pt x="201" y="966"/>
                  </a:lnTo>
                  <a:lnTo>
                    <a:pt x="201" y="962"/>
                  </a:lnTo>
                  <a:lnTo>
                    <a:pt x="198" y="962"/>
                  </a:lnTo>
                  <a:lnTo>
                    <a:pt x="198" y="959"/>
                  </a:lnTo>
                  <a:lnTo>
                    <a:pt x="198" y="955"/>
                  </a:lnTo>
                  <a:lnTo>
                    <a:pt x="194" y="951"/>
                  </a:lnTo>
                  <a:lnTo>
                    <a:pt x="191" y="948"/>
                  </a:lnTo>
                  <a:lnTo>
                    <a:pt x="183" y="948"/>
                  </a:lnTo>
                  <a:lnTo>
                    <a:pt x="183" y="941"/>
                  </a:lnTo>
                  <a:lnTo>
                    <a:pt x="183" y="937"/>
                  </a:lnTo>
                  <a:lnTo>
                    <a:pt x="183" y="934"/>
                  </a:lnTo>
                  <a:lnTo>
                    <a:pt x="183" y="934"/>
                  </a:lnTo>
                  <a:lnTo>
                    <a:pt x="183" y="930"/>
                  </a:lnTo>
                  <a:lnTo>
                    <a:pt x="180" y="930"/>
                  </a:lnTo>
                  <a:lnTo>
                    <a:pt x="176" y="923"/>
                  </a:lnTo>
                  <a:lnTo>
                    <a:pt x="173" y="920"/>
                  </a:lnTo>
                  <a:lnTo>
                    <a:pt x="169" y="920"/>
                  </a:lnTo>
                  <a:lnTo>
                    <a:pt x="169" y="916"/>
                  </a:lnTo>
                  <a:lnTo>
                    <a:pt x="162" y="920"/>
                  </a:lnTo>
                  <a:lnTo>
                    <a:pt x="159" y="923"/>
                  </a:lnTo>
                  <a:lnTo>
                    <a:pt x="155" y="927"/>
                  </a:lnTo>
                  <a:lnTo>
                    <a:pt x="152" y="930"/>
                  </a:lnTo>
                  <a:lnTo>
                    <a:pt x="148" y="930"/>
                  </a:lnTo>
                  <a:lnTo>
                    <a:pt x="141" y="934"/>
                  </a:lnTo>
                  <a:lnTo>
                    <a:pt x="134" y="944"/>
                  </a:lnTo>
                  <a:lnTo>
                    <a:pt x="131" y="944"/>
                  </a:lnTo>
                  <a:lnTo>
                    <a:pt x="124" y="944"/>
                  </a:lnTo>
                  <a:lnTo>
                    <a:pt x="120" y="948"/>
                  </a:lnTo>
                  <a:lnTo>
                    <a:pt x="117" y="948"/>
                  </a:lnTo>
                  <a:lnTo>
                    <a:pt x="113" y="948"/>
                  </a:lnTo>
                  <a:lnTo>
                    <a:pt x="106" y="951"/>
                  </a:lnTo>
                  <a:lnTo>
                    <a:pt x="99" y="955"/>
                  </a:lnTo>
                  <a:lnTo>
                    <a:pt x="92" y="955"/>
                  </a:lnTo>
                  <a:lnTo>
                    <a:pt x="92" y="955"/>
                  </a:lnTo>
                  <a:lnTo>
                    <a:pt x="81" y="955"/>
                  </a:lnTo>
                  <a:lnTo>
                    <a:pt x="85" y="969"/>
                  </a:lnTo>
                  <a:lnTo>
                    <a:pt x="74" y="966"/>
                  </a:lnTo>
                  <a:lnTo>
                    <a:pt x="71" y="969"/>
                  </a:lnTo>
                  <a:lnTo>
                    <a:pt x="67" y="973"/>
                  </a:lnTo>
                  <a:lnTo>
                    <a:pt x="71" y="976"/>
                  </a:lnTo>
                  <a:lnTo>
                    <a:pt x="71" y="976"/>
                  </a:lnTo>
                  <a:lnTo>
                    <a:pt x="71" y="980"/>
                  </a:lnTo>
                  <a:lnTo>
                    <a:pt x="92" y="987"/>
                  </a:lnTo>
                  <a:lnTo>
                    <a:pt x="92" y="990"/>
                  </a:lnTo>
                  <a:lnTo>
                    <a:pt x="102" y="997"/>
                  </a:lnTo>
                  <a:lnTo>
                    <a:pt x="102" y="1001"/>
                  </a:lnTo>
                  <a:lnTo>
                    <a:pt x="106" y="1004"/>
                  </a:lnTo>
                  <a:lnTo>
                    <a:pt x="109" y="1008"/>
                  </a:lnTo>
                  <a:lnTo>
                    <a:pt x="109" y="1011"/>
                  </a:lnTo>
                  <a:lnTo>
                    <a:pt x="109" y="1015"/>
                  </a:lnTo>
                  <a:lnTo>
                    <a:pt x="109" y="1064"/>
                  </a:lnTo>
                  <a:lnTo>
                    <a:pt x="106" y="1068"/>
                  </a:lnTo>
                  <a:lnTo>
                    <a:pt x="106" y="1068"/>
                  </a:lnTo>
                  <a:lnTo>
                    <a:pt x="106" y="1068"/>
                  </a:lnTo>
                  <a:lnTo>
                    <a:pt x="92" y="1071"/>
                  </a:lnTo>
                  <a:lnTo>
                    <a:pt x="78" y="1068"/>
                  </a:lnTo>
                  <a:lnTo>
                    <a:pt x="64" y="1068"/>
                  </a:lnTo>
                  <a:lnTo>
                    <a:pt x="60" y="1068"/>
                  </a:lnTo>
                  <a:lnTo>
                    <a:pt x="32" y="1064"/>
                  </a:lnTo>
                  <a:lnTo>
                    <a:pt x="28" y="1061"/>
                  </a:lnTo>
                  <a:lnTo>
                    <a:pt x="25" y="1061"/>
                  </a:lnTo>
                  <a:lnTo>
                    <a:pt x="21" y="1061"/>
                  </a:lnTo>
                  <a:lnTo>
                    <a:pt x="11" y="1071"/>
                  </a:lnTo>
                  <a:lnTo>
                    <a:pt x="7" y="1071"/>
                  </a:lnTo>
                  <a:lnTo>
                    <a:pt x="4" y="1075"/>
                  </a:lnTo>
                  <a:lnTo>
                    <a:pt x="4" y="1075"/>
                  </a:lnTo>
                  <a:lnTo>
                    <a:pt x="4" y="1075"/>
                  </a:lnTo>
                  <a:lnTo>
                    <a:pt x="7" y="1082"/>
                  </a:lnTo>
                  <a:lnTo>
                    <a:pt x="7" y="1085"/>
                  </a:lnTo>
                  <a:lnTo>
                    <a:pt x="7" y="1085"/>
                  </a:lnTo>
                  <a:lnTo>
                    <a:pt x="7" y="1092"/>
                  </a:lnTo>
                  <a:lnTo>
                    <a:pt x="7" y="1124"/>
                  </a:lnTo>
                  <a:lnTo>
                    <a:pt x="7" y="1135"/>
                  </a:lnTo>
                  <a:lnTo>
                    <a:pt x="4" y="1145"/>
                  </a:lnTo>
                  <a:lnTo>
                    <a:pt x="0" y="1149"/>
                  </a:lnTo>
                  <a:lnTo>
                    <a:pt x="0" y="1149"/>
                  </a:lnTo>
                  <a:lnTo>
                    <a:pt x="0" y="1156"/>
                  </a:lnTo>
                  <a:lnTo>
                    <a:pt x="4" y="1159"/>
                  </a:lnTo>
                  <a:lnTo>
                    <a:pt x="4" y="1163"/>
                  </a:lnTo>
                  <a:lnTo>
                    <a:pt x="4" y="1163"/>
                  </a:lnTo>
                  <a:lnTo>
                    <a:pt x="4" y="1180"/>
                  </a:lnTo>
                  <a:lnTo>
                    <a:pt x="11" y="1184"/>
                  </a:lnTo>
                  <a:lnTo>
                    <a:pt x="14" y="1184"/>
                  </a:lnTo>
                  <a:lnTo>
                    <a:pt x="14" y="1184"/>
                  </a:lnTo>
                  <a:lnTo>
                    <a:pt x="18" y="1184"/>
                  </a:lnTo>
                  <a:lnTo>
                    <a:pt x="18" y="1184"/>
                  </a:lnTo>
                  <a:lnTo>
                    <a:pt x="18" y="1188"/>
                  </a:lnTo>
                  <a:lnTo>
                    <a:pt x="21" y="1184"/>
                  </a:lnTo>
                  <a:lnTo>
                    <a:pt x="21" y="1180"/>
                  </a:lnTo>
                  <a:lnTo>
                    <a:pt x="25" y="1173"/>
                  </a:lnTo>
                  <a:lnTo>
                    <a:pt x="21" y="1173"/>
                  </a:lnTo>
                  <a:lnTo>
                    <a:pt x="21" y="1177"/>
                  </a:lnTo>
                  <a:lnTo>
                    <a:pt x="21" y="1180"/>
                  </a:lnTo>
                  <a:lnTo>
                    <a:pt x="21" y="1184"/>
                  </a:lnTo>
                  <a:lnTo>
                    <a:pt x="18" y="1188"/>
                  </a:lnTo>
                  <a:lnTo>
                    <a:pt x="21" y="1191"/>
                  </a:lnTo>
                  <a:lnTo>
                    <a:pt x="21" y="1191"/>
                  </a:lnTo>
                  <a:lnTo>
                    <a:pt x="21" y="1195"/>
                  </a:lnTo>
                  <a:lnTo>
                    <a:pt x="25" y="1198"/>
                  </a:lnTo>
                  <a:lnTo>
                    <a:pt x="28" y="1202"/>
                  </a:lnTo>
                  <a:lnTo>
                    <a:pt x="32" y="1202"/>
                  </a:lnTo>
                  <a:lnTo>
                    <a:pt x="32" y="1202"/>
                  </a:lnTo>
                  <a:lnTo>
                    <a:pt x="36" y="1198"/>
                  </a:lnTo>
                  <a:lnTo>
                    <a:pt x="36" y="1191"/>
                  </a:lnTo>
                  <a:lnTo>
                    <a:pt x="43" y="1188"/>
                  </a:lnTo>
                  <a:lnTo>
                    <a:pt x="46" y="1188"/>
                  </a:lnTo>
                  <a:lnTo>
                    <a:pt x="50" y="1188"/>
                  </a:lnTo>
                  <a:lnTo>
                    <a:pt x="53" y="1191"/>
                  </a:lnTo>
                  <a:lnTo>
                    <a:pt x="57" y="1191"/>
                  </a:lnTo>
                  <a:lnTo>
                    <a:pt x="60" y="1188"/>
                  </a:lnTo>
                  <a:lnTo>
                    <a:pt x="67" y="1184"/>
                  </a:lnTo>
                  <a:lnTo>
                    <a:pt x="74" y="1184"/>
                  </a:lnTo>
                  <a:lnTo>
                    <a:pt x="74" y="1184"/>
                  </a:lnTo>
                  <a:lnTo>
                    <a:pt x="88" y="1184"/>
                  </a:lnTo>
                  <a:lnTo>
                    <a:pt x="95" y="1188"/>
                  </a:lnTo>
                  <a:lnTo>
                    <a:pt x="102" y="1184"/>
                  </a:lnTo>
                  <a:lnTo>
                    <a:pt x="106" y="1184"/>
                  </a:lnTo>
                  <a:lnTo>
                    <a:pt x="117" y="1163"/>
                  </a:lnTo>
                  <a:lnTo>
                    <a:pt x="120" y="1156"/>
                  </a:lnTo>
                  <a:lnTo>
                    <a:pt x="124" y="1152"/>
                  </a:lnTo>
                  <a:lnTo>
                    <a:pt x="127" y="1149"/>
                  </a:lnTo>
                  <a:lnTo>
                    <a:pt x="131" y="1145"/>
                  </a:lnTo>
                  <a:lnTo>
                    <a:pt x="131" y="1145"/>
                  </a:lnTo>
                  <a:lnTo>
                    <a:pt x="127" y="1138"/>
                  </a:lnTo>
                  <a:lnTo>
                    <a:pt x="131" y="1131"/>
                  </a:lnTo>
                  <a:lnTo>
                    <a:pt x="134" y="1128"/>
                  </a:lnTo>
                  <a:lnTo>
                    <a:pt x="138" y="1121"/>
                  </a:lnTo>
                  <a:lnTo>
                    <a:pt x="141" y="1117"/>
                  </a:lnTo>
                  <a:lnTo>
                    <a:pt x="141" y="1117"/>
                  </a:lnTo>
                  <a:lnTo>
                    <a:pt x="148" y="1114"/>
                  </a:lnTo>
                  <a:lnTo>
                    <a:pt x="155" y="1110"/>
                  </a:lnTo>
                  <a:lnTo>
                    <a:pt x="162" y="1110"/>
                  </a:lnTo>
                  <a:lnTo>
                    <a:pt x="166" y="1110"/>
                  </a:lnTo>
                  <a:lnTo>
                    <a:pt x="166" y="1110"/>
                  </a:lnTo>
                  <a:lnTo>
                    <a:pt x="169" y="1107"/>
                  </a:lnTo>
                  <a:lnTo>
                    <a:pt x="176" y="1099"/>
                  </a:lnTo>
                  <a:lnTo>
                    <a:pt x="176" y="1096"/>
                  </a:lnTo>
                  <a:lnTo>
                    <a:pt x="173" y="1092"/>
                  </a:lnTo>
                  <a:lnTo>
                    <a:pt x="173" y="1092"/>
                  </a:lnTo>
                  <a:lnTo>
                    <a:pt x="176" y="1082"/>
                  </a:lnTo>
                  <a:lnTo>
                    <a:pt x="183" y="1078"/>
                  </a:lnTo>
                  <a:lnTo>
                    <a:pt x="191" y="1078"/>
                  </a:lnTo>
                  <a:lnTo>
                    <a:pt x="201" y="1078"/>
                  </a:lnTo>
                  <a:lnTo>
                    <a:pt x="208" y="1078"/>
                  </a:lnTo>
                  <a:lnTo>
                    <a:pt x="215" y="1078"/>
                  </a:lnTo>
                  <a:lnTo>
                    <a:pt x="215" y="1078"/>
                  </a:lnTo>
                  <a:lnTo>
                    <a:pt x="226" y="1075"/>
                  </a:lnTo>
                  <a:lnTo>
                    <a:pt x="226" y="1071"/>
                  </a:lnTo>
                  <a:lnTo>
                    <a:pt x="229" y="1071"/>
                  </a:lnTo>
                  <a:lnTo>
                    <a:pt x="233" y="1071"/>
                  </a:lnTo>
                  <a:lnTo>
                    <a:pt x="254" y="1061"/>
                  </a:lnTo>
                  <a:lnTo>
                    <a:pt x="261" y="1064"/>
                  </a:lnTo>
                  <a:lnTo>
                    <a:pt x="265" y="1068"/>
                  </a:lnTo>
                  <a:lnTo>
                    <a:pt x="268" y="1071"/>
                  </a:lnTo>
                  <a:lnTo>
                    <a:pt x="268" y="1075"/>
                  </a:lnTo>
                  <a:lnTo>
                    <a:pt x="268" y="1078"/>
                  </a:lnTo>
                  <a:lnTo>
                    <a:pt x="293" y="1099"/>
                  </a:lnTo>
                  <a:lnTo>
                    <a:pt x="300" y="1110"/>
                  </a:lnTo>
                  <a:lnTo>
                    <a:pt x="307" y="1121"/>
                  </a:lnTo>
                  <a:lnTo>
                    <a:pt x="331" y="1135"/>
                  </a:lnTo>
                  <a:lnTo>
                    <a:pt x="335" y="1138"/>
                  </a:lnTo>
                  <a:lnTo>
                    <a:pt x="342" y="1142"/>
                  </a:lnTo>
                  <a:lnTo>
                    <a:pt x="346" y="1156"/>
                  </a:lnTo>
                  <a:lnTo>
                    <a:pt x="338" y="1156"/>
                  </a:lnTo>
                  <a:lnTo>
                    <a:pt x="338" y="1159"/>
                  </a:lnTo>
                  <a:lnTo>
                    <a:pt x="338" y="1159"/>
                  </a:lnTo>
                  <a:lnTo>
                    <a:pt x="338" y="1159"/>
                  </a:lnTo>
                  <a:lnTo>
                    <a:pt x="342" y="1163"/>
                  </a:lnTo>
                  <a:lnTo>
                    <a:pt x="342" y="1163"/>
                  </a:lnTo>
                  <a:lnTo>
                    <a:pt x="338" y="1173"/>
                  </a:lnTo>
                  <a:lnTo>
                    <a:pt x="346" y="1177"/>
                  </a:lnTo>
                  <a:lnTo>
                    <a:pt x="353" y="1170"/>
                  </a:lnTo>
                  <a:lnTo>
                    <a:pt x="353" y="1163"/>
                  </a:lnTo>
                  <a:lnTo>
                    <a:pt x="360" y="1159"/>
                  </a:lnTo>
                  <a:lnTo>
                    <a:pt x="356" y="1152"/>
                  </a:lnTo>
                  <a:lnTo>
                    <a:pt x="360" y="1145"/>
                  </a:lnTo>
                  <a:lnTo>
                    <a:pt x="367" y="1145"/>
                  </a:lnTo>
                  <a:lnTo>
                    <a:pt x="374" y="1156"/>
                  </a:lnTo>
                  <a:lnTo>
                    <a:pt x="381" y="1149"/>
                  </a:lnTo>
                  <a:lnTo>
                    <a:pt x="370" y="1128"/>
                  </a:lnTo>
                  <a:lnTo>
                    <a:pt x="360" y="1117"/>
                  </a:lnTo>
                  <a:lnTo>
                    <a:pt x="328" y="1089"/>
                  </a:lnTo>
                  <a:lnTo>
                    <a:pt x="324" y="1085"/>
                  </a:lnTo>
                  <a:lnTo>
                    <a:pt x="324" y="1082"/>
                  </a:lnTo>
                  <a:lnTo>
                    <a:pt x="324" y="1078"/>
                  </a:lnTo>
                  <a:lnTo>
                    <a:pt x="324" y="1075"/>
                  </a:lnTo>
                  <a:lnTo>
                    <a:pt x="317" y="1075"/>
                  </a:lnTo>
                  <a:lnTo>
                    <a:pt x="310" y="1068"/>
                  </a:lnTo>
                  <a:lnTo>
                    <a:pt x="303" y="1061"/>
                  </a:lnTo>
                  <a:lnTo>
                    <a:pt x="300" y="1057"/>
                  </a:lnTo>
                  <a:lnTo>
                    <a:pt x="296" y="1054"/>
                  </a:lnTo>
                  <a:lnTo>
                    <a:pt x="296" y="1050"/>
                  </a:lnTo>
                  <a:lnTo>
                    <a:pt x="303" y="1047"/>
                  </a:lnTo>
                  <a:lnTo>
                    <a:pt x="314" y="1043"/>
                  </a:lnTo>
                  <a:lnTo>
                    <a:pt x="314" y="1043"/>
                  </a:lnTo>
                  <a:lnTo>
                    <a:pt x="314" y="1040"/>
                  </a:lnTo>
                  <a:lnTo>
                    <a:pt x="314" y="1040"/>
                  </a:lnTo>
                  <a:lnTo>
                    <a:pt x="310" y="1040"/>
                  </a:lnTo>
                  <a:lnTo>
                    <a:pt x="310" y="1040"/>
                  </a:lnTo>
                  <a:lnTo>
                    <a:pt x="310" y="1040"/>
                  </a:lnTo>
                  <a:lnTo>
                    <a:pt x="314" y="1040"/>
                  </a:lnTo>
                  <a:lnTo>
                    <a:pt x="314" y="1040"/>
                  </a:lnTo>
                  <a:lnTo>
                    <a:pt x="314" y="1043"/>
                  </a:lnTo>
                  <a:lnTo>
                    <a:pt x="321" y="1054"/>
                  </a:lnTo>
                  <a:lnTo>
                    <a:pt x="331" y="1061"/>
                  </a:lnTo>
                  <a:lnTo>
                    <a:pt x="338" y="1057"/>
                  </a:lnTo>
                  <a:lnTo>
                    <a:pt x="342" y="1064"/>
                  </a:lnTo>
                  <a:lnTo>
                    <a:pt x="346" y="1068"/>
                  </a:lnTo>
                  <a:lnTo>
                    <a:pt x="349" y="1075"/>
                  </a:lnTo>
                  <a:lnTo>
                    <a:pt x="353" y="1078"/>
                  </a:lnTo>
                  <a:lnTo>
                    <a:pt x="353" y="1078"/>
                  </a:lnTo>
                  <a:lnTo>
                    <a:pt x="360" y="1078"/>
                  </a:lnTo>
                  <a:lnTo>
                    <a:pt x="384" y="1103"/>
                  </a:lnTo>
                  <a:lnTo>
                    <a:pt x="391" y="1110"/>
                  </a:lnTo>
                  <a:lnTo>
                    <a:pt x="395" y="1110"/>
                  </a:lnTo>
                  <a:lnTo>
                    <a:pt x="395" y="1114"/>
                  </a:lnTo>
                  <a:lnTo>
                    <a:pt x="395" y="1117"/>
                  </a:lnTo>
                  <a:lnTo>
                    <a:pt x="395" y="1124"/>
                  </a:lnTo>
                  <a:lnTo>
                    <a:pt x="395" y="1124"/>
                  </a:lnTo>
                  <a:lnTo>
                    <a:pt x="395" y="1124"/>
                  </a:lnTo>
                  <a:lnTo>
                    <a:pt x="391" y="1128"/>
                  </a:lnTo>
                  <a:lnTo>
                    <a:pt x="391" y="1131"/>
                  </a:lnTo>
                  <a:lnTo>
                    <a:pt x="391" y="1138"/>
                  </a:lnTo>
                  <a:lnTo>
                    <a:pt x="391" y="1138"/>
                  </a:lnTo>
                  <a:lnTo>
                    <a:pt x="391" y="1145"/>
                  </a:lnTo>
                  <a:lnTo>
                    <a:pt x="391" y="1149"/>
                  </a:lnTo>
                  <a:lnTo>
                    <a:pt x="391" y="1145"/>
                  </a:lnTo>
                  <a:lnTo>
                    <a:pt x="395" y="1142"/>
                  </a:lnTo>
                  <a:lnTo>
                    <a:pt x="398" y="1138"/>
                  </a:lnTo>
                  <a:lnTo>
                    <a:pt x="395" y="1142"/>
                  </a:lnTo>
                  <a:lnTo>
                    <a:pt x="391" y="1149"/>
                  </a:lnTo>
                  <a:lnTo>
                    <a:pt x="391" y="1149"/>
                  </a:lnTo>
                  <a:lnTo>
                    <a:pt x="391" y="1152"/>
                  </a:lnTo>
                  <a:lnTo>
                    <a:pt x="395" y="1156"/>
                  </a:lnTo>
                  <a:lnTo>
                    <a:pt x="395" y="1159"/>
                  </a:lnTo>
                  <a:lnTo>
                    <a:pt x="398" y="1163"/>
                  </a:lnTo>
                  <a:lnTo>
                    <a:pt x="405" y="1170"/>
                  </a:lnTo>
                  <a:lnTo>
                    <a:pt x="409" y="1177"/>
                  </a:lnTo>
                  <a:lnTo>
                    <a:pt x="416" y="1184"/>
                  </a:lnTo>
                  <a:lnTo>
                    <a:pt x="420" y="1195"/>
                  </a:lnTo>
                  <a:lnTo>
                    <a:pt x="423" y="1198"/>
                  </a:lnTo>
                  <a:lnTo>
                    <a:pt x="437" y="1198"/>
                  </a:lnTo>
                  <a:lnTo>
                    <a:pt x="437" y="1180"/>
                  </a:lnTo>
                  <a:lnTo>
                    <a:pt x="441" y="1180"/>
                  </a:lnTo>
                  <a:lnTo>
                    <a:pt x="444" y="1177"/>
                  </a:lnTo>
                  <a:lnTo>
                    <a:pt x="448" y="1170"/>
                  </a:lnTo>
                  <a:lnTo>
                    <a:pt x="455" y="1159"/>
                  </a:lnTo>
                  <a:lnTo>
                    <a:pt x="455" y="1159"/>
                  </a:lnTo>
                  <a:lnTo>
                    <a:pt x="455" y="1156"/>
                  </a:lnTo>
                  <a:lnTo>
                    <a:pt x="455" y="1152"/>
                  </a:lnTo>
                  <a:lnTo>
                    <a:pt x="455" y="1145"/>
                  </a:lnTo>
                  <a:lnTo>
                    <a:pt x="458" y="1138"/>
                  </a:lnTo>
                  <a:lnTo>
                    <a:pt x="458" y="1135"/>
                  </a:lnTo>
                  <a:lnTo>
                    <a:pt x="462" y="1135"/>
                  </a:lnTo>
                  <a:lnTo>
                    <a:pt x="465" y="1131"/>
                  </a:lnTo>
                  <a:lnTo>
                    <a:pt x="469" y="1128"/>
                  </a:lnTo>
                  <a:lnTo>
                    <a:pt x="472" y="1128"/>
                  </a:lnTo>
                  <a:lnTo>
                    <a:pt x="479" y="1131"/>
                  </a:lnTo>
                  <a:lnTo>
                    <a:pt x="479" y="1138"/>
                  </a:lnTo>
                  <a:lnTo>
                    <a:pt x="483" y="1138"/>
                  </a:lnTo>
                  <a:lnTo>
                    <a:pt x="486" y="1138"/>
                  </a:lnTo>
                  <a:lnTo>
                    <a:pt x="486" y="1138"/>
                  </a:lnTo>
                  <a:lnTo>
                    <a:pt x="490" y="1135"/>
                  </a:lnTo>
                  <a:lnTo>
                    <a:pt x="493" y="1135"/>
                  </a:lnTo>
                  <a:lnTo>
                    <a:pt x="493" y="1131"/>
                  </a:lnTo>
                  <a:lnTo>
                    <a:pt x="497" y="1131"/>
                  </a:lnTo>
                  <a:lnTo>
                    <a:pt x="497" y="1128"/>
                  </a:lnTo>
                  <a:lnTo>
                    <a:pt x="501" y="1128"/>
                  </a:lnTo>
                  <a:lnTo>
                    <a:pt x="501" y="1124"/>
                  </a:lnTo>
                  <a:lnTo>
                    <a:pt x="504" y="1124"/>
                  </a:lnTo>
                  <a:lnTo>
                    <a:pt x="511" y="1124"/>
                  </a:lnTo>
                  <a:lnTo>
                    <a:pt x="515" y="1124"/>
                  </a:lnTo>
                  <a:lnTo>
                    <a:pt x="515" y="1124"/>
                  </a:lnTo>
                  <a:lnTo>
                    <a:pt x="518" y="1121"/>
                  </a:lnTo>
                  <a:lnTo>
                    <a:pt x="518" y="1117"/>
                  </a:lnTo>
                  <a:lnTo>
                    <a:pt x="522" y="1117"/>
                  </a:lnTo>
                  <a:lnTo>
                    <a:pt x="522" y="1114"/>
                  </a:lnTo>
                  <a:lnTo>
                    <a:pt x="515" y="1107"/>
                  </a:lnTo>
                  <a:lnTo>
                    <a:pt x="511" y="1099"/>
                  </a:lnTo>
                  <a:lnTo>
                    <a:pt x="508" y="1096"/>
                  </a:lnTo>
                  <a:lnTo>
                    <a:pt x="508" y="1092"/>
                  </a:lnTo>
                  <a:lnTo>
                    <a:pt x="504" y="1092"/>
                  </a:lnTo>
                  <a:lnTo>
                    <a:pt x="504" y="1092"/>
                  </a:lnTo>
                  <a:lnTo>
                    <a:pt x="504" y="1092"/>
                  </a:lnTo>
                  <a:lnTo>
                    <a:pt x="504" y="1092"/>
                  </a:lnTo>
                  <a:lnTo>
                    <a:pt x="504" y="1092"/>
                  </a:lnTo>
                  <a:lnTo>
                    <a:pt x="504" y="1092"/>
                  </a:lnTo>
                  <a:lnTo>
                    <a:pt x="504" y="1089"/>
                  </a:lnTo>
                  <a:lnTo>
                    <a:pt x="508" y="1082"/>
                  </a:lnTo>
                  <a:lnTo>
                    <a:pt x="508" y="1078"/>
                  </a:lnTo>
                  <a:lnTo>
                    <a:pt x="511" y="1078"/>
                  </a:lnTo>
                  <a:lnTo>
                    <a:pt x="511" y="1075"/>
                  </a:lnTo>
                  <a:lnTo>
                    <a:pt x="515" y="1071"/>
                  </a:lnTo>
                  <a:lnTo>
                    <a:pt x="515" y="1068"/>
                  </a:lnTo>
                  <a:lnTo>
                    <a:pt x="515" y="1068"/>
                  </a:lnTo>
                  <a:lnTo>
                    <a:pt x="518" y="1061"/>
                  </a:lnTo>
                  <a:lnTo>
                    <a:pt x="518" y="1057"/>
                  </a:lnTo>
                  <a:lnTo>
                    <a:pt x="522" y="1054"/>
                  </a:lnTo>
                  <a:lnTo>
                    <a:pt x="518" y="1050"/>
                  </a:lnTo>
                  <a:lnTo>
                    <a:pt x="518" y="1047"/>
                  </a:lnTo>
                  <a:lnTo>
                    <a:pt x="518" y="1050"/>
                  </a:lnTo>
                  <a:lnTo>
                    <a:pt x="522" y="1050"/>
                  </a:lnTo>
                  <a:lnTo>
                    <a:pt x="522" y="1047"/>
                  </a:lnTo>
                  <a:lnTo>
                    <a:pt x="522" y="1043"/>
                  </a:lnTo>
                  <a:lnTo>
                    <a:pt x="522" y="1040"/>
                  </a:lnTo>
                  <a:lnTo>
                    <a:pt x="522" y="1036"/>
                  </a:lnTo>
                  <a:lnTo>
                    <a:pt x="522" y="1033"/>
                  </a:lnTo>
                  <a:lnTo>
                    <a:pt x="522" y="1029"/>
                  </a:lnTo>
                  <a:lnTo>
                    <a:pt x="522" y="1029"/>
                  </a:lnTo>
                  <a:lnTo>
                    <a:pt x="525" y="1025"/>
                  </a:lnTo>
                  <a:lnTo>
                    <a:pt x="529" y="1022"/>
                  </a:lnTo>
                  <a:lnTo>
                    <a:pt x="529" y="1022"/>
                  </a:lnTo>
                  <a:lnTo>
                    <a:pt x="536" y="1022"/>
                  </a:lnTo>
                  <a:lnTo>
                    <a:pt x="543" y="1018"/>
                  </a:lnTo>
                  <a:lnTo>
                    <a:pt x="543" y="1018"/>
                  </a:lnTo>
                  <a:lnTo>
                    <a:pt x="550" y="1018"/>
                  </a:lnTo>
                  <a:lnTo>
                    <a:pt x="557" y="1018"/>
                  </a:lnTo>
                  <a:lnTo>
                    <a:pt x="564" y="1022"/>
                  </a:lnTo>
                  <a:lnTo>
                    <a:pt x="571" y="1025"/>
                  </a:lnTo>
                  <a:lnTo>
                    <a:pt x="575" y="1025"/>
                  </a:lnTo>
                  <a:lnTo>
                    <a:pt x="578" y="1029"/>
                  </a:lnTo>
                  <a:lnTo>
                    <a:pt x="575" y="1029"/>
                  </a:lnTo>
                  <a:lnTo>
                    <a:pt x="578" y="1029"/>
                  </a:lnTo>
                  <a:lnTo>
                    <a:pt x="589" y="1029"/>
                  </a:lnTo>
                  <a:lnTo>
                    <a:pt x="592" y="1029"/>
                  </a:lnTo>
                  <a:lnTo>
                    <a:pt x="596" y="1033"/>
                  </a:lnTo>
                  <a:lnTo>
                    <a:pt x="599" y="1033"/>
                  </a:lnTo>
                  <a:lnTo>
                    <a:pt x="596" y="1033"/>
                  </a:lnTo>
                  <a:lnTo>
                    <a:pt x="596" y="1036"/>
                  </a:lnTo>
                  <a:lnTo>
                    <a:pt x="592" y="1036"/>
                  </a:lnTo>
                  <a:lnTo>
                    <a:pt x="592" y="1040"/>
                  </a:lnTo>
                  <a:lnTo>
                    <a:pt x="589" y="1043"/>
                  </a:lnTo>
                  <a:lnTo>
                    <a:pt x="589" y="1047"/>
                  </a:lnTo>
                  <a:lnTo>
                    <a:pt x="589" y="1054"/>
                  </a:lnTo>
                  <a:lnTo>
                    <a:pt x="596" y="1054"/>
                  </a:lnTo>
                  <a:lnTo>
                    <a:pt x="599" y="1054"/>
                  </a:lnTo>
                  <a:lnTo>
                    <a:pt x="606" y="1050"/>
                  </a:lnTo>
                  <a:lnTo>
                    <a:pt x="610" y="1043"/>
                  </a:lnTo>
                  <a:lnTo>
                    <a:pt x="610" y="1040"/>
                  </a:lnTo>
                  <a:lnTo>
                    <a:pt x="613" y="1040"/>
                  </a:lnTo>
                  <a:lnTo>
                    <a:pt x="610" y="1040"/>
                  </a:lnTo>
                  <a:lnTo>
                    <a:pt x="606" y="1036"/>
                  </a:lnTo>
                  <a:lnTo>
                    <a:pt x="603" y="1033"/>
                  </a:lnTo>
                  <a:lnTo>
                    <a:pt x="603" y="1029"/>
                  </a:lnTo>
                  <a:lnTo>
                    <a:pt x="603" y="1025"/>
                  </a:lnTo>
                  <a:lnTo>
                    <a:pt x="603" y="1022"/>
                  </a:lnTo>
                  <a:lnTo>
                    <a:pt x="606" y="1018"/>
                  </a:lnTo>
                  <a:lnTo>
                    <a:pt x="610" y="1015"/>
                  </a:lnTo>
                  <a:lnTo>
                    <a:pt x="617" y="1015"/>
                  </a:lnTo>
                  <a:lnTo>
                    <a:pt x="620" y="1011"/>
                  </a:lnTo>
                  <a:lnTo>
                    <a:pt x="627" y="1011"/>
                  </a:lnTo>
                  <a:lnTo>
                    <a:pt x="631" y="1015"/>
                  </a:lnTo>
                  <a:lnTo>
                    <a:pt x="634" y="1022"/>
                  </a:lnTo>
                  <a:lnTo>
                    <a:pt x="634" y="1025"/>
                  </a:lnTo>
                  <a:lnTo>
                    <a:pt x="631" y="1029"/>
                  </a:lnTo>
                  <a:lnTo>
                    <a:pt x="627" y="1029"/>
                  </a:lnTo>
                  <a:lnTo>
                    <a:pt x="627" y="1029"/>
                  </a:lnTo>
                  <a:lnTo>
                    <a:pt x="624" y="1029"/>
                  </a:lnTo>
                  <a:lnTo>
                    <a:pt x="620" y="1033"/>
                  </a:lnTo>
                  <a:lnTo>
                    <a:pt x="617" y="1033"/>
                  </a:lnTo>
                  <a:lnTo>
                    <a:pt x="617" y="1033"/>
                  </a:lnTo>
                  <a:lnTo>
                    <a:pt x="617" y="1040"/>
                  </a:lnTo>
                  <a:lnTo>
                    <a:pt x="617" y="1043"/>
                  </a:lnTo>
                  <a:lnTo>
                    <a:pt x="620" y="1047"/>
                  </a:lnTo>
                  <a:lnTo>
                    <a:pt x="624" y="1050"/>
                  </a:lnTo>
                  <a:lnTo>
                    <a:pt x="627" y="1050"/>
                  </a:lnTo>
                  <a:lnTo>
                    <a:pt x="631" y="1054"/>
                  </a:lnTo>
                  <a:lnTo>
                    <a:pt x="634" y="1057"/>
                  </a:lnTo>
                  <a:lnTo>
                    <a:pt x="638" y="1057"/>
                  </a:lnTo>
                  <a:lnTo>
                    <a:pt x="638" y="1061"/>
                  </a:lnTo>
                  <a:lnTo>
                    <a:pt x="641" y="1064"/>
                  </a:lnTo>
                  <a:lnTo>
                    <a:pt x="645" y="1068"/>
                  </a:lnTo>
                  <a:lnTo>
                    <a:pt x="645" y="1071"/>
                  </a:lnTo>
                  <a:lnTo>
                    <a:pt x="649" y="1071"/>
                  </a:lnTo>
                  <a:lnTo>
                    <a:pt x="652" y="1075"/>
                  </a:lnTo>
                  <a:lnTo>
                    <a:pt x="659" y="1078"/>
                  </a:lnTo>
                  <a:lnTo>
                    <a:pt x="666" y="1082"/>
                  </a:lnTo>
                  <a:lnTo>
                    <a:pt x="670" y="1085"/>
                  </a:lnTo>
                  <a:lnTo>
                    <a:pt x="673" y="1089"/>
                  </a:lnTo>
                  <a:lnTo>
                    <a:pt x="677" y="1089"/>
                  </a:lnTo>
                  <a:lnTo>
                    <a:pt x="677" y="1099"/>
                  </a:lnTo>
                  <a:lnTo>
                    <a:pt x="677" y="1107"/>
                  </a:lnTo>
                  <a:lnTo>
                    <a:pt x="673" y="1117"/>
                  </a:lnTo>
                  <a:lnTo>
                    <a:pt x="670" y="1121"/>
                  </a:lnTo>
                  <a:lnTo>
                    <a:pt x="659" y="1117"/>
                  </a:lnTo>
                  <a:lnTo>
                    <a:pt x="652" y="1114"/>
                  </a:lnTo>
                  <a:lnTo>
                    <a:pt x="649" y="1110"/>
                  </a:lnTo>
                  <a:lnTo>
                    <a:pt x="649" y="1110"/>
                  </a:lnTo>
                  <a:lnTo>
                    <a:pt x="645" y="1107"/>
                  </a:lnTo>
                  <a:lnTo>
                    <a:pt x="638" y="1107"/>
                  </a:lnTo>
                  <a:lnTo>
                    <a:pt x="634" y="1107"/>
                  </a:lnTo>
                  <a:lnTo>
                    <a:pt x="627" y="1107"/>
                  </a:lnTo>
                  <a:lnTo>
                    <a:pt x="627" y="1107"/>
                  </a:lnTo>
                  <a:lnTo>
                    <a:pt x="624" y="1110"/>
                  </a:lnTo>
                  <a:lnTo>
                    <a:pt x="617" y="1110"/>
                  </a:lnTo>
                  <a:lnTo>
                    <a:pt x="613" y="1110"/>
                  </a:lnTo>
                  <a:lnTo>
                    <a:pt x="606" y="1107"/>
                  </a:lnTo>
                  <a:lnTo>
                    <a:pt x="603" y="1103"/>
                  </a:lnTo>
                  <a:lnTo>
                    <a:pt x="599" y="1099"/>
                  </a:lnTo>
                  <a:lnTo>
                    <a:pt x="599" y="1096"/>
                  </a:lnTo>
                  <a:lnTo>
                    <a:pt x="589" y="1096"/>
                  </a:lnTo>
                  <a:lnTo>
                    <a:pt x="582" y="1092"/>
                  </a:lnTo>
                  <a:lnTo>
                    <a:pt x="578" y="1096"/>
                  </a:lnTo>
                  <a:lnTo>
                    <a:pt x="575" y="1096"/>
                  </a:lnTo>
                  <a:lnTo>
                    <a:pt x="571" y="1096"/>
                  </a:lnTo>
                  <a:lnTo>
                    <a:pt x="571" y="1099"/>
                  </a:lnTo>
                  <a:lnTo>
                    <a:pt x="567" y="1103"/>
                  </a:lnTo>
                  <a:lnTo>
                    <a:pt x="560" y="1107"/>
                  </a:lnTo>
                  <a:lnTo>
                    <a:pt x="553" y="1110"/>
                  </a:lnTo>
                  <a:lnTo>
                    <a:pt x="546" y="1110"/>
                  </a:lnTo>
                  <a:lnTo>
                    <a:pt x="546" y="1110"/>
                  </a:lnTo>
                  <a:lnTo>
                    <a:pt x="543" y="1110"/>
                  </a:lnTo>
                  <a:lnTo>
                    <a:pt x="539" y="1110"/>
                  </a:lnTo>
                  <a:lnTo>
                    <a:pt x="532" y="1110"/>
                  </a:lnTo>
                  <a:lnTo>
                    <a:pt x="532" y="1110"/>
                  </a:lnTo>
                  <a:lnTo>
                    <a:pt x="525" y="1114"/>
                  </a:lnTo>
                  <a:lnTo>
                    <a:pt x="522" y="1121"/>
                  </a:lnTo>
                  <a:lnTo>
                    <a:pt x="522" y="1124"/>
                  </a:lnTo>
                  <a:lnTo>
                    <a:pt x="522" y="1128"/>
                  </a:lnTo>
                  <a:lnTo>
                    <a:pt x="522" y="1131"/>
                  </a:lnTo>
                  <a:lnTo>
                    <a:pt x="525" y="1131"/>
                  </a:lnTo>
                  <a:lnTo>
                    <a:pt x="529" y="1135"/>
                  </a:lnTo>
                  <a:lnTo>
                    <a:pt x="532" y="1135"/>
                  </a:lnTo>
                  <a:lnTo>
                    <a:pt x="536" y="1135"/>
                  </a:lnTo>
                  <a:lnTo>
                    <a:pt x="525" y="1135"/>
                  </a:lnTo>
                  <a:lnTo>
                    <a:pt x="522" y="1135"/>
                  </a:lnTo>
                  <a:lnTo>
                    <a:pt x="518" y="1138"/>
                  </a:lnTo>
                  <a:lnTo>
                    <a:pt x="515" y="1138"/>
                  </a:lnTo>
                  <a:lnTo>
                    <a:pt x="511" y="1142"/>
                  </a:lnTo>
                  <a:lnTo>
                    <a:pt x="508" y="1142"/>
                  </a:lnTo>
                  <a:lnTo>
                    <a:pt x="501" y="1142"/>
                  </a:lnTo>
                  <a:lnTo>
                    <a:pt x="497" y="1142"/>
                  </a:lnTo>
                  <a:lnTo>
                    <a:pt x="493" y="1138"/>
                  </a:lnTo>
                  <a:lnTo>
                    <a:pt x="490" y="1142"/>
                  </a:lnTo>
                  <a:lnTo>
                    <a:pt x="486" y="1145"/>
                  </a:lnTo>
                  <a:lnTo>
                    <a:pt x="483" y="1149"/>
                  </a:lnTo>
                  <a:lnTo>
                    <a:pt x="483" y="1149"/>
                  </a:lnTo>
                  <a:lnTo>
                    <a:pt x="483" y="1152"/>
                  </a:lnTo>
                  <a:lnTo>
                    <a:pt x="483" y="1156"/>
                  </a:lnTo>
                  <a:lnTo>
                    <a:pt x="483" y="1159"/>
                  </a:lnTo>
                  <a:lnTo>
                    <a:pt x="483" y="1166"/>
                  </a:lnTo>
                  <a:lnTo>
                    <a:pt x="483" y="1166"/>
                  </a:lnTo>
                  <a:lnTo>
                    <a:pt x="490" y="1173"/>
                  </a:lnTo>
                  <a:lnTo>
                    <a:pt x="490" y="1177"/>
                  </a:lnTo>
                  <a:lnTo>
                    <a:pt x="493" y="1184"/>
                  </a:lnTo>
                  <a:lnTo>
                    <a:pt x="493" y="1188"/>
                  </a:lnTo>
                  <a:lnTo>
                    <a:pt x="493" y="1188"/>
                  </a:lnTo>
                  <a:lnTo>
                    <a:pt x="497" y="1195"/>
                  </a:lnTo>
                  <a:lnTo>
                    <a:pt x="504" y="1198"/>
                  </a:lnTo>
                  <a:lnTo>
                    <a:pt x="511" y="1202"/>
                  </a:lnTo>
                  <a:lnTo>
                    <a:pt x="515" y="1205"/>
                  </a:lnTo>
                  <a:lnTo>
                    <a:pt x="515" y="1205"/>
                  </a:lnTo>
                  <a:lnTo>
                    <a:pt x="522" y="1205"/>
                  </a:lnTo>
                  <a:lnTo>
                    <a:pt x="525" y="1209"/>
                  </a:lnTo>
                  <a:lnTo>
                    <a:pt x="529" y="1209"/>
                  </a:lnTo>
                  <a:lnTo>
                    <a:pt x="532" y="1209"/>
                  </a:lnTo>
                  <a:lnTo>
                    <a:pt x="536" y="1209"/>
                  </a:lnTo>
                  <a:lnTo>
                    <a:pt x="539" y="1205"/>
                  </a:lnTo>
                  <a:lnTo>
                    <a:pt x="543" y="1202"/>
                  </a:lnTo>
                  <a:lnTo>
                    <a:pt x="543" y="1202"/>
                  </a:lnTo>
                  <a:lnTo>
                    <a:pt x="550" y="1202"/>
                  </a:lnTo>
                  <a:lnTo>
                    <a:pt x="557" y="1205"/>
                  </a:lnTo>
                  <a:lnTo>
                    <a:pt x="564" y="1205"/>
                  </a:lnTo>
                  <a:lnTo>
                    <a:pt x="567" y="1205"/>
                  </a:lnTo>
                  <a:lnTo>
                    <a:pt x="571" y="1209"/>
                  </a:lnTo>
                  <a:lnTo>
                    <a:pt x="575" y="1205"/>
                  </a:lnTo>
                  <a:lnTo>
                    <a:pt x="578" y="1205"/>
                  </a:lnTo>
                  <a:lnTo>
                    <a:pt x="582" y="1202"/>
                  </a:lnTo>
                  <a:lnTo>
                    <a:pt x="585" y="1202"/>
                  </a:lnTo>
                  <a:lnTo>
                    <a:pt x="589" y="1205"/>
                  </a:lnTo>
                  <a:lnTo>
                    <a:pt x="596" y="1202"/>
                  </a:lnTo>
                  <a:lnTo>
                    <a:pt x="603" y="1198"/>
                  </a:lnTo>
                  <a:lnTo>
                    <a:pt x="603" y="1202"/>
                  </a:lnTo>
                  <a:lnTo>
                    <a:pt x="603" y="1202"/>
                  </a:lnTo>
                  <a:lnTo>
                    <a:pt x="603" y="1205"/>
                  </a:lnTo>
                  <a:lnTo>
                    <a:pt x="599" y="1205"/>
                  </a:lnTo>
                  <a:lnTo>
                    <a:pt x="599" y="1209"/>
                  </a:lnTo>
                  <a:lnTo>
                    <a:pt x="599" y="1209"/>
                  </a:lnTo>
                  <a:lnTo>
                    <a:pt x="603" y="1212"/>
                  </a:lnTo>
                  <a:lnTo>
                    <a:pt x="603" y="1212"/>
                  </a:lnTo>
                  <a:lnTo>
                    <a:pt x="603" y="1216"/>
                  </a:lnTo>
                  <a:lnTo>
                    <a:pt x="603" y="1219"/>
                  </a:lnTo>
                  <a:lnTo>
                    <a:pt x="599" y="1223"/>
                  </a:lnTo>
                  <a:lnTo>
                    <a:pt x="599" y="1223"/>
                  </a:lnTo>
                  <a:lnTo>
                    <a:pt x="599" y="1223"/>
                  </a:lnTo>
                  <a:lnTo>
                    <a:pt x="596" y="1230"/>
                  </a:lnTo>
                  <a:lnTo>
                    <a:pt x="599" y="1230"/>
                  </a:lnTo>
                  <a:lnTo>
                    <a:pt x="603" y="1226"/>
                  </a:lnTo>
                  <a:lnTo>
                    <a:pt x="603" y="1226"/>
                  </a:lnTo>
                  <a:lnTo>
                    <a:pt x="606" y="1230"/>
                  </a:lnTo>
                  <a:lnTo>
                    <a:pt x="606" y="1233"/>
                  </a:lnTo>
                  <a:lnTo>
                    <a:pt x="603" y="1237"/>
                  </a:lnTo>
                  <a:lnTo>
                    <a:pt x="603" y="1237"/>
                  </a:lnTo>
                  <a:lnTo>
                    <a:pt x="603" y="1240"/>
                  </a:lnTo>
                  <a:lnTo>
                    <a:pt x="603" y="1244"/>
                  </a:lnTo>
                  <a:lnTo>
                    <a:pt x="599" y="1247"/>
                  </a:lnTo>
                  <a:lnTo>
                    <a:pt x="599" y="1247"/>
                  </a:lnTo>
                  <a:lnTo>
                    <a:pt x="599" y="1251"/>
                  </a:lnTo>
                  <a:lnTo>
                    <a:pt x="599" y="1251"/>
                  </a:lnTo>
                  <a:lnTo>
                    <a:pt x="596" y="1254"/>
                  </a:lnTo>
                  <a:lnTo>
                    <a:pt x="596" y="1254"/>
                  </a:lnTo>
                  <a:lnTo>
                    <a:pt x="596" y="1290"/>
                  </a:lnTo>
                  <a:lnTo>
                    <a:pt x="589" y="1321"/>
                  </a:lnTo>
                  <a:lnTo>
                    <a:pt x="592" y="1321"/>
                  </a:lnTo>
                  <a:lnTo>
                    <a:pt x="603" y="1321"/>
                  </a:lnTo>
                  <a:lnTo>
                    <a:pt x="610" y="1321"/>
                  </a:lnTo>
                  <a:lnTo>
                    <a:pt x="617" y="1321"/>
                  </a:lnTo>
                  <a:lnTo>
                    <a:pt x="617" y="1321"/>
                  </a:lnTo>
                  <a:lnTo>
                    <a:pt x="617" y="1321"/>
                  </a:lnTo>
                  <a:lnTo>
                    <a:pt x="592" y="1321"/>
                  </a:lnTo>
                  <a:lnTo>
                    <a:pt x="592" y="1328"/>
                  </a:lnTo>
                  <a:lnTo>
                    <a:pt x="596" y="1339"/>
                  </a:lnTo>
                  <a:lnTo>
                    <a:pt x="596" y="1339"/>
                  </a:lnTo>
                  <a:lnTo>
                    <a:pt x="599" y="1343"/>
                  </a:lnTo>
                  <a:lnTo>
                    <a:pt x="603" y="1350"/>
                  </a:lnTo>
                  <a:lnTo>
                    <a:pt x="606" y="1357"/>
                  </a:lnTo>
                  <a:lnTo>
                    <a:pt x="610" y="1360"/>
                  </a:lnTo>
                  <a:lnTo>
                    <a:pt x="613" y="1367"/>
                  </a:lnTo>
                  <a:lnTo>
                    <a:pt x="617" y="1371"/>
                  </a:lnTo>
                  <a:lnTo>
                    <a:pt x="620" y="1378"/>
                  </a:lnTo>
                  <a:lnTo>
                    <a:pt x="624" y="1385"/>
                  </a:lnTo>
                  <a:lnTo>
                    <a:pt x="631" y="1392"/>
                  </a:lnTo>
                  <a:lnTo>
                    <a:pt x="634" y="1399"/>
                  </a:lnTo>
                  <a:lnTo>
                    <a:pt x="634" y="1399"/>
                  </a:lnTo>
                  <a:lnTo>
                    <a:pt x="634" y="1402"/>
                  </a:lnTo>
                  <a:lnTo>
                    <a:pt x="638" y="1406"/>
                  </a:lnTo>
                  <a:lnTo>
                    <a:pt x="641" y="1413"/>
                  </a:lnTo>
                  <a:lnTo>
                    <a:pt x="645" y="1424"/>
                  </a:lnTo>
                  <a:lnTo>
                    <a:pt x="649" y="1431"/>
                  </a:lnTo>
                  <a:lnTo>
                    <a:pt x="652" y="1438"/>
                  </a:lnTo>
                  <a:lnTo>
                    <a:pt x="663" y="1459"/>
                  </a:lnTo>
                  <a:lnTo>
                    <a:pt x="666" y="1462"/>
                  </a:lnTo>
                  <a:lnTo>
                    <a:pt x="670" y="1469"/>
                  </a:lnTo>
                  <a:lnTo>
                    <a:pt x="673" y="1476"/>
                  </a:lnTo>
                  <a:lnTo>
                    <a:pt x="677" y="1487"/>
                  </a:lnTo>
                  <a:lnTo>
                    <a:pt x="684" y="1494"/>
                  </a:lnTo>
                  <a:lnTo>
                    <a:pt x="687" y="1501"/>
                  </a:lnTo>
                  <a:lnTo>
                    <a:pt x="687" y="1505"/>
                  </a:lnTo>
                  <a:lnTo>
                    <a:pt x="691" y="1508"/>
                  </a:lnTo>
                  <a:lnTo>
                    <a:pt x="691" y="1505"/>
                  </a:lnTo>
                  <a:lnTo>
                    <a:pt x="694" y="1505"/>
                  </a:lnTo>
                  <a:lnTo>
                    <a:pt x="691" y="1505"/>
                  </a:lnTo>
                  <a:lnTo>
                    <a:pt x="691" y="1508"/>
                  </a:lnTo>
                  <a:lnTo>
                    <a:pt x="691" y="1508"/>
                  </a:lnTo>
                  <a:lnTo>
                    <a:pt x="691" y="1515"/>
                  </a:lnTo>
                  <a:lnTo>
                    <a:pt x="691" y="1526"/>
                  </a:lnTo>
                  <a:lnTo>
                    <a:pt x="694" y="1529"/>
                  </a:lnTo>
                  <a:lnTo>
                    <a:pt x="694" y="1533"/>
                  </a:lnTo>
                  <a:lnTo>
                    <a:pt x="698" y="1543"/>
                  </a:lnTo>
                  <a:lnTo>
                    <a:pt x="701" y="1557"/>
                  </a:lnTo>
                  <a:lnTo>
                    <a:pt x="701" y="1557"/>
                  </a:lnTo>
                  <a:lnTo>
                    <a:pt x="705" y="1561"/>
                  </a:lnTo>
                  <a:lnTo>
                    <a:pt x="708" y="1561"/>
                  </a:lnTo>
                  <a:lnTo>
                    <a:pt x="712" y="1561"/>
                  </a:lnTo>
                  <a:lnTo>
                    <a:pt x="712" y="1561"/>
                  </a:lnTo>
                  <a:lnTo>
                    <a:pt x="715" y="1557"/>
                  </a:lnTo>
                  <a:lnTo>
                    <a:pt x="715" y="1557"/>
                  </a:lnTo>
                  <a:lnTo>
                    <a:pt x="719" y="1557"/>
                  </a:lnTo>
                  <a:lnTo>
                    <a:pt x="719" y="1557"/>
                  </a:lnTo>
                  <a:lnTo>
                    <a:pt x="722" y="1557"/>
                  </a:lnTo>
                  <a:lnTo>
                    <a:pt x="722" y="1557"/>
                  </a:lnTo>
                  <a:lnTo>
                    <a:pt x="719" y="1557"/>
                  </a:lnTo>
                  <a:lnTo>
                    <a:pt x="719" y="1557"/>
                  </a:lnTo>
                  <a:lnTo>
                    <a:pt x="715" y="1557"/>
                  </a:lnTo>
                  <a:lnTo>
                    <a:pt x="715" y="1557"/>
                  </a:lnTo>
                  <a:lnTo>
                    <a:pt x="712" y="1561"/>
                  </a:lnTo>
                  <a:lnTo>
                    <a:pt x="712" y="1561"/>
                  </a:lnTo>
                  <a:lnTo>
                    <a:pt x="708" y="1561"/>
                  </a:lnTo>
                  <a:lnTo>
                    <a:pt x="712" y="1564"/>
                  </a:lnTo>
                  <a:lnTo>
                    <a:pt x="719" y="1564"/>
                  </a:lnTo>
                  <a:lnTo>
                    <a:pt x="751" y="1557"/>
                  </a:lnTo>
                  <a:lnTo>
                    <a:pt x="768" y="1543"/>
                  </a:lnTo>
                  <a:lnTo>
                    <a:pt x="768" y="1540"/>
                  </a:lnTo>
                  <a:lnTo>
                    <a:pt x="775" y="1540"/>
                  </a:lnTo>
                  <a:lnTo>
                    <a:pt x="786" y="1536"/>
                  </a:lnTo>
                  <a:lnTo>
                    <a:pt x="793" y="1529"/>
                  </a:lnTo>
                  <a:lnTo>
                    <a:pt x="800" y="1526"/>
                  </a:lnTo>
                  <a:lnTo>
                    <a:pt x="804" y="1519"/>
                  </a:lnTo>
                  <a:lnTo>
                    <a:pt x="811" y="1515"/>
                  </a:lnTo>
                  <a:lnTo>
                    <a:pt x="814" y="1512"/>
                  </a:lnTo>
                  <a:lnTo>
                    <a:pt x="825" y="1508"/>
                  </a:lnTo>
                  <a:lnTo>
                    <a:pt x="835" y="1505"/>
                  </a:lnTo>
                  <a:lnTo>
                    <a:pt x="849" y="1501"/>
                  </a:lnTo>
                  <a:lnTo>
                    <a:pt x="856" y="1498"/>
                  </a:lnTo>
                  <a:lnTo>
                    <a:pt x="863" y="1494"/>
                  </a:lnTo>
                  <a:lnTo>
                    <a:pt x="870" y="1487"/>
                  </a:lnTo>
                  <a:lnTo>
                    <a:pt x="874" y="1483"/>
                  </a:lnTo>
                  <a:lnTo>
                    <a:pt x="874" y="1480"/>
                  </a:lnTo>
                  <a:lnTo>
                    <a:pt x="874" y="1480"/>
                  </a:lnTo>
                  <a:lnTo>
                    <a:pt x="874" y="1480"/>
                  </a:lnTo>
                  <a:lnTo>
                    <a:pt x="874" y="1476"/>
                  </a:lnTo>
                  <a:lnTo>
                    <a:pt x="877" y="1473"/>
                  </a:lnTo>
                  <a:lnTo>
                    <a:pt x="877" y="1469"/>
                  </a:lnTo>
                  <a:lnTo>
                    <a:pt x="885" y="1466"/>
                  </a:lnTo>
                  <a:lnTo>
                    <a:pt x="892" y="1466"/>
                  </a:lnTo>
                  <a:lnTo>
                    <a:pt x="892" y="1462"/>
                  </a:lnTo>
                  <a:lnTo>
                    <a:pt x="895" y="1462"/>
                  </a:lnTo>
                  <a:lnTo>
                    <a:pt x="899" y="1459"/>
                  </a:lnTo>
                  <a:lnTo>
                    <a:pt x="902" y="1455"/>
                  </a:lnTo>
                  <a:lnTo>
                    <a:pt x="902" y="1448"/>
                  </a:lnTo>
                  <a:lnTo>
                    <a:pt x="902" y="1448"/>
                  </a:lnTo>
                  <a:lnTo>
                    <a:pt x="909" y="1445"/>
                  </a:lnTo>
                  <a:lnTo>
                    <a:pt x="913" y="1441"/>
                  </a:lnTo>
                  <a:lnTo>
                    <a:pt x="920" y="1434"/>
                  </a:lnTo>
                  <a:lnTo>
                    <a:pt x="920" y="1431"/>
                  </a:lnTo>
                  <a:lnTo>
                    <a:pt x="920" y="1420"/>
                  </a:lnTo>
                  <a:lnTo>
                    <a:pt x="916" y="1420"/>
                  </a:lnTo>
                  <a:lnTo>
                    <a:pt x="913" y="1420"/>
                  </a:lnTo>
                  <a:lnTo>
                    <a:pt x="909" y="1417"/>
                  </a:lnTo>
                  <a:lnTo>
                    <a:pt x="906" y="1413"/>
                  </a:lnTo>
                  <a:lnTo>
                    <a:pt x="899" y="1406"/>
                  </a:lnTo>
                  <a:lnTo>
                    <a:pt x="899" y="1402"/>
                  </a:lnTo>
                  <a:lnTo>
                    <a:pt x="899" y="1399"/>
                  </a:lnTo>
                  <a:lnTo>
                    <a:pt x="899" y="1395"/>
                  </a:lnTo>
                  <a:lnTo>
                    <a:pt x="892" y="1399"/>
                  </a:lnTo>
                  <a:lnTo>
                    <a:pt x="892" y="1399"/>
                  </a:lnTo>
                  <a:lnTo>
                    <a:pt x="888" y="1402"/>
                  </a:lnTo>
                  <a:lnTo>
                    <a:pt x="888" y="1402"/>
                  </a:lnTo>
                  <a:lnTo>
                    <a:pt x="885" y="1402"/>
                  </a:lnTo>
                  <a:lnTo>
                    <a:pt x="885" y="1406"/>
                  </a:lnTo>
                  <a:lnTo>
                    <a:pt x="877" y="1409"/>
                  </a:lnTo>
                  <a:lnTo>
                    <a:pt x="877" y="1409"/>
                  </a:lnTo>
                  <a:lnTo>
                    <a:pt x="874" y="1409"/>
                  </a:lnTo>
                  <a:lnTo>
                    <a:pt x="874" y="1409"/>
                  </a:lnTo>
                  <a:lnTo>
                    <a:pt x="874" y="1409"/>
                  </a:lnTo>
                  <a:lnTo>
                    <a:pt x="874" y="1409"/>
                  </a:lnTo>
                  <a:lnTo>
                    <a:pt x="860" y="1409"/>
                  </a:lnTo>
                  <a:lnTo>
                    <a:pt x="839" y="1409"/>
                  </a:lnTo>
                  <a:lnTo>
                    <a:pt x="835" y="1409"/>
                  </a:lnTo>
                  <a:lnTo>
                    <a:pt x="835" y="1409"/>
                  </a:lnTo>
                  <a:lnTo>
                    <a:pt x="832" y="1406"/>
                  </a:lnTo>
                  <a:lnTo>
                    <a:pt x="832" y="1402"/>
                  </a:lnTo>
                  <a:lnTo>
                    <a:pt x="835" y="1395"/>
                  </a:lnTo>
                  <a:lnTo>
                    <a:pt x="821" y="1392"/>
                  </a:lnTo>
                  <a:lnTo>
                    <a:pt x="821" y="1395"/>
                  </a:lnTo>
                  <a:lnTo>
                    <a:pt x="818" y="1395"/>
                  </a:lnTo>
                  <a:lnTo>
                    <a:pt x="814" y="1395"/>
                  </a:lnTo>
                  <a:lnTo>
                    <a:pt x="811" y="1395"/>
                  </a:lnTo>
                  <a:lnTo>
                    <a:pt x="807" y="1392"/>
                  </a:lnTo>
                  <a:lnTo>
                    <a:pt x="807" y="1388"/>
                  </a:lnTo>
                  <a:lnTo>
                    <a:pt x="804" y="1381"/>
                  </a:lnTo>
                  <a:lnTo>
                    <a:pt x="800" y="1374"/>
                  </a:lnTo>
                  <a:lnTo>
                    <a:pt x="796" y="1367"/>
                  </a:lnTo>
                  <a:lnTo>
                    <a:pt x="793" y="1364"/>
                  </a:lnTo>
                  <a:lnTo>
                    <a:pt x="793" y="1364"/>
                  </a:lnTo>
                  <a:lnTo>
                    <a:pt x="772" y="1336"/>
                  </a:lnTo>
                  <a:lnTo>
                    <a:pt x="754" y="1336"/>
                  </a:lnTo>
                  <a:lnTo>
                    <a:pt x="751" y="1336"/>
                  </a:lnTo>
                  <a:lnTo>
                    <a:pt x="751" y="1332"/>
                  </a:lnTo>
                  <a:lnTo>
                    <a:pt x="744" y="1328"/>
                  </a:lnTo>
                  <a:lnTo>
                    <a:pt x="744" y="1328"/>
                  </a:lnTo>
                  <a:lnTo>
                    <a:pt x="740" y="1325"/>
                  </a:lnTo>
                  <a:lnTo>
                    <a:pt x="737" y="1321"/>
                  </a:lnTo>
                  <a:lnTo>
                    <a:pt x="730" y="1318"/>
                  </a:lnTo>
                  <a:lnTo>
                    <a:pt x="751" y="1311"/>
                  </a:lnTo>
                  <a:lnTo>
                    <a:pt x="754" y="1307"/>
                  </a:lnTo>
                  <a:lnTo>
                    <a:pt x="758" y="1307"/>
                  </a:lnTo>
                  <a:lnTo>
                    <a:pt x="758" y="1307"/>
                  </a:lnTo>
                  <a:lnTo>
                    <a:pt x="772" y="1307"/>
                  </a:lnTo>
                  <a:lnTo>
                    <a:pt x="786" y="1307"/>
                  </a:lnTo>
                  <a:lnTo>
                    <a:pt x="786" y="1307"/>
                  </a:lnTo>
                  <a:lnTo>
                    <a:pt x="789" y="1311"/>
                  </a:lnTo>
                  <a:lnTo>
                    <a:pt x="796" y="1318"/>
                  </a:lnTo>
                  <a:lnTo>
                    <a:pt x="804" y="1328"/>
                  </a:lnTo>
                  <a:lnTo>
                    <a:pt x="825" y="1350"/>
                  </a:lnTo>
                  <a:lnTo>
                    <a:pt x="825" y="1350"/>
                  </a:lnTo>
                  <a:lnTo>
                    <a:pt x="832" y="1353"/>
                  </a:lnTo>
                  <a:lnTo>
                    <a:pt x="839" y="1353"/>
                  </a:lnTo>
                  <a:lnTo>
                    <a:pt x="842" y="1357"/>
                  </a:lnTo>
                  <a:lnTo>
                    <a:pt x="849" y="1357"/>
                  </a:lnTo>
                  <a:lnTo>
                    <a:pt x="856" y="1357"/>
                  </a:lnTo>
                  <a:lnTo>
                    <a:pt x="863" y="1357"/>
                  </a:lnTo>
                  <a:lnTo>
                    <a:pt x="867" y="1357"/>
                  </a:lnTo>
                  <a:lnTo>
                    <a:pt x="874" y="1353"/>
                  </a:lnTo>
                  <a:lnTo>
                    <a:pt x="881" y="1360"/>
                  </a:lnTo>
                  <a:lnTo>
                    <a:pt x="881" y="1374"/>
                  </a:lnTo>
                  <a:lnTo>
                    <a:pt x="892" y="1381"/>
                  </a:lnTo>
                  <a:lnTo>
                    <a:pt x="892" y="1381"/>
                  </a:lnTo>
                  <a:lnTo>
                    <a:pt x="895" y="1381"/>
                  </a:lnTo>
                  <a:lnTo>
                    <a:pt x="899" y="1378"/>
                  </a:lnTo>
                  <a:lnTo>
                    <a:pt x="902" y="1378"/>
                  </a:lnTo>
                  <a:lnTo>
                    <a:pt x="906" y="1378"/>
                  </a:lnTo>
                  <a:lnTo>
                    <a:pt x="913" y="1378"/>
                  </a:lnTo>
                  <a:lnTo>
                    <a:pt x="916" y="1381"/>
                  </a:lnTo>
                  <a:lnTo>
                    <a:pt x="916" y="1388"/>
                  </a:lnTo>
                  <a:lnTo>
                    <a:pt x="923" y="1399"/>
                  </a:lnTo>
                  <a:lnTo>
                    <a:pt x="941" y="1388"/>
                  </a:lnTo>
                  <a:lnTo>
                    <a:pt x="941" y="1388"/>
                  </a:lnTo>
                  <a:lnTo>
                    <a:pt x="941" y="1381"/>
                  </a:lnTo>
                  <a:lnTo>
                    <a:pt x="941" y="1378"/>
                  </a:lnTo>
                  <a:lnTo>
                    <a:pt x="937" y="1371"/>
                  </a:lnTo>
                  <a:lnTo>
                    <a:pt x="937" y="1371"/>
                  </a:lnTo>
                  <a:lnTo>
                    <a:pt x="941" y="1367"/>
                  </a:lnTo>
                  <a:lnTo>
                    <a:pt x="941" y="1367"/>
                  </a:lnTo>
                  <a:lnTo>
                    <a:pt x="941" y="1371"/>
                  </a:lnTo>
                  <a:lnTo>
                    <a:pt x="941" y="1371"/>
                  </a:lnTo>
                  <a:lnTo>
                    <a:pt x="941" y="1378"/>
                  </a:lnTo>
                  <a:lnTo>
                    <a:pt x="941" y="1385"/>
                  </a:lnTo>
                  <a:lnTo>
                    <a:pt x="941" y="1388"/>
                  </a:lnTo>
                  <a:lnTo>
                    <a:pt x="944" y="1388"/>
                  </a:lnTo>
                  <a:lnTo>
                    <a:pt x="948" y="1388"/>
                  </a:lnTo>
                  <a:lnTo>
                    <a:pt x="951" y="1385"/>
                  </a:lnTo>
                  <a:lnTo>
                    <a:pt x="959" y="1385"/>
                  </a:lnTo>
                  <a:lnTo>
                    <a:pt x="962" y="1385"/>
                  </a:lnTo>
                  <a:lnTo>
                    <a:pt x="966" y="1385"/>
                  </a:lnTo>
                  <a:lnTo>
                    <a:pt x="973" y="1385"/>
                  </a:lnTo>
                  <a:lnTo>
                    <a:pt x="980" y="1385"/>
                  </a:lnTo>
                  <a:lnTo>
                    <a:pt x="983" y="1385"/>
                  </a:lnTo>
                  <a:lnTo>
                    <a:pt x="983" y="1385"/>
                  </a:lnTo>
                  <a:lnTo>
                    <a:pt x="990" y="1385"/>
                  </a:lnTo>
                  <a:lnTo>
                    <a:pt x="994" y="1385"/>
                  </a:lnTo>
                  <a:lnTo>
                    <a:pt x="1001" y="1388"/>
                  </a:lnTo>
                  <a:lnTo>
                    <a:pt x="1004" y="1392"/>
                  </a:lnTo>
                  <a:lnTo>
                    <a:pt x="1015" y="1402"/>
                  </a:lnTo>
                  <a:lnTo>
                    <a:pt x="1015" y="1402"/>
                  </a:lnTo>
                  <a:lnTo>
                    <a:pt x="1018" y="1402"/>
                  </a:lnTo>
                  <a:lnTo>
                    <a:pt x="1018" y="1406"/>
                  </a:lnTo>
                  <a:lnTo>
                    <a:pt x="1025" y="1406"/>
                  </a:lnTo>
                  <a:lnTo>
                    <a:pt x="1033" y="1406"/>
                  </a:lnTo>
                  <a:lnTo>
                    <a:pt x="1040" y="1402"/>
                  </a:lnTo>
                  <a:lnTo>
                    <a:pt x="1043" y="1402"/>
                  </a:lnTo>
                  <a:lnTo>
                    <a:pt x="1047" y="1402"/>
                  </a:lnTo>
                  <a:lnTo>
                    <a:pt x="1050" y="1402"/>
                  </a:lnTo>
                  <a:lnTo>
                    <a:pt x="1054" y="1402"/>
                  </a:lnTo>
                  <a:lnTo>
                    <a:pt x="1054" y="1402"/>
                  </a:lnTo>
                  <a:lnTo>
                    <a:pt x="1054" y="1406"/>
                  </a:lnTo>
                  <a:lnTo>
                    <a:pt x="1050" y="1409"/>
                  </a:lnTo>
                  <a:lnTo>
                    <a:pt x="1047" y="1413"/>
                  </a:lnTo>
                  <a:lnTo>
                    <a:pt x="1043" y="1420"/>
                  </a:lnTo>
                  <a:lnTo>
                    <a:pt x="1036" y="1424"/>
                  </a:lnTo>
                  <a:lnTo>
                    <a:pt x="1033" y="1427"/>
                  </a:lnTo>
                  <a:lnTo>
                    <a:pt x="1033" y="1427"/>
                  </a:lnTo>
                  <a:lnTo>
                    <a:pt x="1033" y="1431"/>
                  </a:lnTo>
                  <a:lnTo>
                    <a:pt x="1036" y="1438"/>
                  </a:lnTo>
                  <a:lnTo>
                    <a:pt x="1040" y="1441"/>
                  </a:lnTo>
                  <a:lnTo>
                    <a:pt x="1047" y="1448"/>
                  </a:lnTo>
                  <a:lnTo>
                    <a:pt x="1057" y="1452"/>
                  </a:lnTo>
                  <a:lnTo>
                    <a:pt x="1057" y="1452"/>
                  </a:lnTo>
                  <a:lnTo>
                    <a:pt x="1061" y="1452"/>
                  </a:lnTo>
                  <a:lnTo>
                    <a:pt x="1064" y="1452"/>
                  </a:lnTo>
                  <a:lnTo>
                    <a:pt x="1068" y="1445"/>
                  </a:lnTo>
                  <a:lnTo>
                    <a:pt x="1068" y="1441"/>
                  </a:lnTo>
                  <a:lnTo>
                    <a:pt x="1068" y="1438"/>
                  </a:lnTo>
                  <a:lnTo>
                    <a:pt x="1071" y="1434"/>
                  </a:lnTo>
                  <a:lnTo>
                    <a:pt x="1075" y="1431"/>
                  </a:lnTo>
                  <a:lnTo>
                    <a:pt x="1075" y="1431"/>
                  </a:lnTo>
                  <a:lnTo>
                    <a:pt x="1075" y="1434"/>
                  </a:lnTo>
                  <a:lnTo>
                    <a:pt x="1075" y="1441"/>
                  </a:lnTo>
                  <a:lnTo>
                    <a:pt x="1075" y="1445"/>
                  </a:lnTo>
                  <a:lnTo>
                    <a:pt x="1075" y="1445"/>
                  </a:lnTo>
                  <a:lnTo>
                    <a:pt x="1075" y="1448"/>
                  </a:lnTo>
                  <a:lnTo>
                    <a:pt x="1075" y="1455"/>
                  </a:lnTo>
                  <a:lnTo>
                    <a:pt x="1075" y="1459"/>
                  </a:lnTo>
                  <a:lnTo>
                    <a:pt x="1075" y="1469"/>
                  </a:lnTo>
                  <a:lnTo>
                    <a:pt x="1078" y="1501"/>
                  </a:lnTo>
                  <a:lnTo>
                    <a:pt x="1096" y="1554"/>
                  </a:lnTo>
                  <a:lnTo>
                    <a:pt x="1114" y="1582"/>
                  </a:lnTo>
                  <a:lnTo>
                    <a:pt x="1114" y="1582"/>
                  </a:lnTo>
                  <a:lnTo>
                    <a:pt x="1117" y="1589"/>
                  </a:lnTo>
                  <a:lnTo>
                    <a:pt x="1124" y="1600"/>
                  </a:lnTo>
                  <a:lnTo>
                    <a:pt x="1124" y="1600"/>
                  </a:lnTo>
                  <a:lnTo>
                    <a:pt x="1128" y="1603"/>
                  </a:lnTo>
                  <a:lnTo>
                    <a:pt x="1131" y="1607"/>
                  </a:lnTo>
                  <a:lnTo>
                    <a:pt x="1135" y="1610"/>
                  </a:lnTo>
                  <a:lnTo>
                    <a:pt x="1135" y="1617"/>
                  </a:lnTo>
                  <a:lnTo>
                    <a:pt x="1138" y="1617"/>
                  </a:lnTo>
                  <a:lnTo>
                    <a:pt x="1142" y="1621"/>
                  </a:lnTo>
                  <a:lnTo>
                    <a:pt x="1149" y="1621"/>
                  </a:lnTo>
                  <a:lnTo>
                    <a:pt x="1152" y="1621"/>
                  </a:lnTo>
                  <a:lnTo>
                    <a:pt x="1156" y="1617"/>
                  </a:lnTo>
                  <a:lnTo>
                    <a:pt x="1156" y="1617"/>
                  </a:lnTo>
                  <a:lnTo>
                    <a:pt x="1156" y="1617"/>
                  </a:lnTo>
                  <a:lnTo>
                    <a:pt x="1156" y="1614"/>
                  </a:lnTo>
                  <a:lnTo>
                    <a:pt x="1156" y="1610"/>
                  </a:lnTo>
                  <a:lnTo>
                    <a:pt x="1159" y="1607"/>
                  </a:lnTo>
                  <a:lnTo>
                    <a:pt x="1163" y="1603"/>
                  </a:lnTo>
                  <a:lnTo>
                    <a:pt x="1166" y="1603"/>
                  </a:lnTo>
                  <a:lnTo>
                    <a:pt x="1166" y="1600"/>
                  </a:lnTo>
                  <a:lnTo>
                    <a:pt x="1170" y="1596"/>
                  </a:lnTo>
                  <a:lnTo>
                    <a:pt x="1173" y="1589"/>
                  </a:lnTo>
                  <a:lnTo>
                    <a:pt x="1180" y="1589"/>
                  </a:lnTo>
                  <a:lnTo>
                    <a:pt x="1180" y="1586"/>
                  </a:lnTo>
                  <a:lnTo>
                    <a:pt x="1180" y="1582"/>
                  </a:lnTo>
                  <a:lnTo>
                    <a:pt x="1184" y="1575"/>
                  </a:lnTo>
                  <a:lnTo>
                    <a:pt x="1184" y="1568"/>
                  </a:lnTo>
                  <a:lnTo>
                    <a:pt x="1184" y="1561"/>
                  </a:lnTo>
                  <a:lnTo>
                    <a:pt x="1184" y="1554"/>
                  </a:lnTo>
                  <a:lnTo>
                    <a:pt x="1180" y="1543"/>
                  </a:lnTo>
                  <a:lnTo>
                    <a:pt x="1180" y="1536"/>
                  </a:lnTo>
                  <a:lnTo>
                    <a:pt x="1180" y="1529"/>
                  </a:lnTo>
                  <a:lnTo>
                    <a:pt x="1184" y="1522"/>
                  </a:lnTo>
                  <a:lnTo>
                    <a:pt x="1191" y="1519"/>
                  </a:lnTo>
                  <a:lnTo>
                    <a:pt x="1191" y="1519"/>
                  </a:lnTo>
                  <a:lnTo>
                    <a:pt x="1198" y="1515"/>
                  </a:lnTo>
                  <a:lnTo>
                    <a:pt x="1202" y="1515"/>
                  </a:lnTo>
                  <a:lnTo>
                    <a:pt x="1209" y="1512"/>
                  </a:lnTo>
                  <a:lnTo>
                    <a:pt x="1209" y="1508"/>
                  </a:lnTo>
                  <a:lnTo>
                    <a:pt x="1212" y="1505"/>
                  </a:lnTo>
                  <a:lnTo>
                    <a:pt x="1219" y="1498"/>
                  </a:lnTo>
                  <a:lnTo>
                    <a:pt x="1226" y="1491"/>
                  </a:lnTo>
                  <a:lnTo>
                    <a:pt x="1233" y="1483"/>
                  </a:lnTo>
                  <a:lnTo>
                    <a:pt x="1240" y="1480"/>
                  </a:lnTo>
                  <a:lnTo>
                    <a:pt x="1247" y="1473"/>
                  </a:lnTo>
                  <a:lnTo>
                    <a:pt x="1251" y="1473"/>
                  </a:lnTo>
                  <a:lnTo>
                    <a:pt x="1254" y="1469"/>
                  </a:lnTo>
                  <a:lnTo>
                    <a:pt x="1261" y="1466"/>
                  </a:lnTo>
                  <a:lnTo>
                    <a:pt x="1269" y="1459"/>
                  </a:lnTo>
                  <a:lnTo>
                    <a:pt x="1276" y="1448"/>
                  </a:lnTo>
                  <a:lnTo>
                    <a:pt x="1276" y="1441"/>
                  </a:lnTo>
                  <a:lnTo>
                    <a:pt x="1279" y="1438"/>
                  </a:lnTo>
                  <a:lnTo>
                    <a:pt x="1279" y="1438"/>
                  </a:lnTo>
                  <a:lnTo>
                    <a:pt x="1283" y="1434"/>
                  </a:lnTo>
                  <a:lnTo>
                    <a:pt x="1286" y="1434"/>
                  </a:lnTo>
                  <a:lnTo>
                    <a:pt x="1293" y="1434"/>
                  </a:lnTo>
                  <a:lnTo>
                    <a:pt x="1300" y="1434"/>
                  </a:lnTo>
                  <a:lnTo>
                    <a:pt x="1311" y="1434"/>
                  </a:lnTo>
                  <a:lnTo>
                    <a:pt x="1314" y="1431"/>
                  </a:lnTo>
                  <a:lnTo>
                    <a:pt x="1314" y="1431"/>
                  </a:lnTo>
                  <a:lnTo>
                    <a:pt x="1314" y="1427"/>
                  </a:lnTo>
                  <a:lnTo>
                    <a:pt x="1321" y="1424"/>
                  </a:lnTo>
                  <a:lnTo>
                    <a:pt x="1325" y="1424"/>
                  </a:lnTo>
                  <a:lnTo>
                    <a:pt x="1332" y="1424"/>
                  </a:lnTo>
                  <a:lnTo>
                    <a:pt x="1335" y="1424"/>
                  </a:lnTo>
                  <a:lnTo>
                    <a:pt x="1339" y="1424"/>
                  </a:lnTo>
                  <a:lnTo>
                    <a:pt x="1343" y="1427"/>
                  </a:lnTo>
                  <a:lnTo>
                    <a:pt x="1346" y="1431"/>
                  </a:lnTo>
                  <a:lnTo>
                    <a:pt x="1346" y="1434"/>
                  </a:lnTo>
                  <a:lnTo>
                    <a:pt x="1350" y="1441"/>
                  </a:lnTo>
                  <a:lnTo>
                    <a:pt x="1350" y="1445"/>
                  </a:lnTo>
                  <a:lnTo>
                    <a:pt x="1350" y="1445"/>
                  </a:lnTo>
                  <a:lnTo>
                    <a:pt x="1350" y="1452"/>
                  </a:lnTo>
                  <a:lnTo>
                    <a:pt x="1353" y="1455"/>
                  </a:lnTo>
                  <a:lnTo>
                    <a:pt x="1357" y="1459"/>
                  </a:lnTo>
                  <a:lnTo>
                    <a:pt x="1357" y="1459"/>
                  </a:lnTo>
                  <a:lnTo>
                    <a:pt x="1360" y="1466"/>
                  </a:lnTo>
                  <a:lnTo>
                    <a:pt x="1364" y="1473"/>
                  </a:lnTo>
                  <a:lnTo>
                    <a:pt x="1367" y="1476"/>
                  </a:lnTo>
                  <a:lnTo>
                    <a:pt x="1371" y="1483"/>
                  </a:lnTo>
                  <a:lnTo>
                    <a:pt x="1374" y="1487"/>
                  </a:lnTo>
                  <a:lnTo>
                    <a:pt x="1374" y="1491"/>
                  </a:lnTo>
                  <a:lnTo>
                    <a:pt x="1374" y="1498"/>
                  </a:lnTo>
                  <a:lnTo>
                    <a:pt x="1374" y="1505"/>
                  </a:lnTo>
                  <a:lnTo>
                    <a:pt x="1374" y="1512"/>
                  </a:lnTo>
                  <a:lnTo>
                    <a:pt x="1374" y="1519"/>
                  </a:lnTo>
                  <a:lnTo>
                    <a:pt x="1374" y="1522"/>
                  </a:lnTo>
                  <a:lnTo>
                    <a:pt x="1388" y="1526"/>
                  </a:lnTo>
                  <a:lnTo>
                    <a:pt x="1413" y="1508"/>
                  </a:lnTo>
                  <a:lnTo>
                    <a:pt x="1424" y="1529"/>
                  </a:lnTo>
                  <a:lnTo>
                    <a:pt x="1427" y="1554"/>
                  </a:lnTo>
                  <a:lnTo>
                    <a:pt x="1427" y="1575"/>
                  </a:lnTo>
                  <a:lnTo>
                    <a:pt x="1424" y="1582"/>
                  </a:lnTo>
                  <a:lnTo>
                    <a:pt x="1424" y="1600"/>
                  </a:lnTo>
                  <a:lnTo>
                    <a:pt x="1424" y="1610"/>
                  </a:lnTo>
                  <a:lnTo>
                    <a:pt x="1424" y="1617"/>
                  </a:lnTo>
                  <a:lnTo>
                    <a:pt x="1424" y="1624"/>
                  </a:lnTo>
                  <a:lnTo>
                    <a:pt x="1427" y="1628"/>
                  </a:lnTo>
                  <a:lnTo>
                    <a:pt x="1427" y="1631"/>
                  </a:lnTo>
                  <a:lnTo>
                    <a:pt x="1427" y="1631"/>
                  </a:lnTo>
                  <a:lnTo>
                    <a:pt x="1427" y="1631"/>
                  </a:lnTo>
                  <a:lnTo>
                    <a:pt x="1427" y="1631"/>
                  </a:lnTo>
                  <a:lnTo>
                    <a:pt x="1427" y="1635"/>
                  </a:lnTo>
                  <a:lnTo>
                    <a:pt x="1431" y="1638"/>
                  </a:lnTo>
                  <a:lnTo>
                    <a:pt x="1434" y="1646"/>
                  </a:lnTo>
                  <a:lnTo>
                    <a:pt x="1441" y="1653"/>
                  </a:lnTo>
                  <a:lnTo>
                    <a:pt x="1455" y="1660"/>
                  </a:lnTo>
                  <a:lnTo>
                    <a:pt x="1441" y="1653"/>
                  </a:lnTo>
                  <a:lnTo>
                    <a:pt x="1455" y="1681"/>
                  </a:lnTo>
                  <a:lnTo>
                    <a:pt x="1459" y="1681"/>
                  </a:lnTo>
                  <a:lnTo>
                    <a:pt x="1462" y="1684"/>
                  </a:lnTo>
                  <a:lnTo>
                    <a:pt x="1469" y="1691"/>
                  </a:lnTo>
                  <a:lnTo>
                    <a:pt x="1476" y="1698"/>
                  </a:lnTo>
                  <a:lnTo>
                    <a:pt x="1483" y="1705"/>
                  </a:lnTo>
                  <a:lnTo>
                    <a:pt x="1494" y="1712"/>
                  </a:lnTo>
                  <a:lnTo>
                    <a:pt x="1501" y="1716"/>
                  </a:lnTo>
                  <a:lnTo>
                    <a:pt x="1505" y="1720"/>
                  </a:lnTo>
                  <a:lnTo>
                    <a:pt x="1508" y="1723"/>
                  </a:lnTo>
                  <a:lnTo>
                    <a:pt x="1512" y="1723"/>
                  </a:lnTo>
                  <a:lnTo>
                    <a:pt x="1512" y="1720"/>
                  </a:lnTo>
                  <a:lnTo>
                    <a:pt x="1512" y="1716"/>
                  </a:lnTo>
                  <a:lnTo>
                    <a:pt x="1512" y="1712"/>
                  </a:lnTo>
                  <a:lnTo>
                    <a:pt x="1508" y="1709"/>
                  </a:lnTo>
                  <a:lnTo>
                    <a:pt x="1501" y="1698"/>
                  </a:lnTo>
                  <a:lnTo>
                    <a:pt x="1501" y="1695"/>
                  </a:lnTo>
                  <a:lnTo>
                    <a:pt x="1501" y="1688"/>
                  </a:lnTo>
                  <a:lnTo>
                    <a:pt x="1498" y="1684"/>
                  </a:lnTo>
                  <a:lnTo>
                    <a:pt x="1498" y="1677"/>
                  </a:lnTo>
                  <a:lnTo>
                    <a:pt x="1487" y="1667"/>
                  </a:lnTo>
                  <a:lnTo>
                    <a:pt x="1476" y="1653"/>
                  </a:lnTo>
                  <a:lnTo>
                    <a:pt x="1452" y="1624"/>
                  </a:lnTo>
                  <a:lnTo>
                    <a:pt x="1448" y="1624"/>
                  </a:lnTo>
                  <a:lnTo>
                    <a:pt x="1448" y="1621"/>
                  </a:lnTo>
                  <a:lnTo>
                    <a:pt x="1445" y="1617"/>
                  </a:lnTo>
                  <a:lnTo>
                    <a:pt x="1445" y="1610"/>
                  </a:lnTo>
                  <a:lnTo>
                    <a:pt x="1441" y="1600"/>
                  </a:lnTo>
                  <a:lnTo>
                    <a:pt x="1445" y="1589"/>
                  </a:lnTo>
                  <a:lnTo>
                    <a:pt x="1445" y="1586"/>
                  </a:lnTo>
                  <a:lnTo>
                    <a:pt x="1448" y="1582"/>
                  </a:lnTo>
                  <a:lnTo>
                    <a:pt x="1448" y="1572"/>
                  </a:lnTo>
                  <a:lnTo>
                    <a:pt x="1452" y="1564"/>
                  </a:lnTo>
                  <a:lnTo>
                    <a:pt x="1452" y="1557"/>
                  </a:lnTo>
                  <a:lnTo>
                    <a:pt x="1455" y="1547"/>
                  </a:lnTo>
                  <a:lnTo>
                    <a:pt x="1455" y="1543"/>
                  </a:lnTo>
                  <a:lnTo>
                    <a:pt x="1455" y="1543"/>
                  </a:lnTo>
                  <a:lnTo>
                    <a:pt x="1455" y="1540"/>
                  </a:lnTo>
                  <a:lnTo>
                    <a:pt x="1455" y="1536"/>
                  </a:lnTo>
                  <a:lnTo>
                    <a:pt x="1462" y="1536"/>
                  </a:lnTo>
                  <a:lnTo>
                    <a:pt x="1462" y="1536"/>
                  </a:lnTo>
                  <a:lnTo>
                    <a:pt x="1462" y="1543"/>
                  </a:lnTo>
                  <a:lnTo>
                    <a:pt x="1462" y="1547"/>
                  </a:lnTo>
                  <a:lnTo>
                    <a:pt x="1473" y="1564"/>
                  </a:lnTo>
                  <a:lnTo>
                    <a:pt x="1480" y="1572"/>
                  </a:lnTo>
                  <a:lnTo>
                    <a:pt x="1480" y="1568"/>
                  </a:lnTo>
                  <a:lnTo>
                    <a:pt x="1476" y="1564"/>
                  </a:lnTo>
                  <a:lnTo>
                    <a:pt x="1476" y="1557"/>
                  </a:lnTo>
                  <a:lnTo>
                    <a:pt x="1476" y="1564"/>
                  </a:lnTo>
                  <a:lnTo>
                    <a:pt x="1480" y="1568"/>
                  </a:lnTo>
                  <a:lnTo>
                    <a:pt x="1480" y="1572"/>
                  </a:lnTo>
                  <a:lnTo>
                    <a:pt x="1501" y="1593"/>
                  </a:lnTo>
                  <a:lnTo>
                    <a:pt x="1522" y="1586"/>
                  </a:lnTo>
                  <a:lnTo>
                    <a:pt x="1529" y="1586"/>
                  </a:lnTo>
                  <a:lnTo>
                    <a:pt x="1547" y="1589"/>
                  </a:lnTo>
                  <a:lnTo>
                    <a:pt x="1547" y="1586"/>
                  </a:lnTo>
                  <a:lnTo>
                    <a:pt x="1550" y="1582"/>
                  </a:lnTo>
                  <a:lnTo>
                    <a:pt x="1557" y="1575"/>
                  </a:lnTo>
                  <a:lnTo>
                    <a:pt x="1561" y="1568"/>
                  </a:lnTo>
                  <a:lnTo>
                    <a:pt x="1568" y="1564"/>
                  </a:lnTo>
                  <a:lnTo>
                    <a:pt x="1572" y="1557"/>
                  </a:lnTo>
                  <a:lnTo>
                    <a:pt x="1575" y="1554"/>
                  </a:lnTo>
                  <a:lnTo>
                    <a:pt x="1575" y="1547"/>
                  </a:lnTo>
                  <a:lnTo>
                    <a:pt x="1575" y="1543"/>
                  </a:lnTo>
                  <a:lnTo>
                    <a:pt x="1575" y="1540"/>
                  </a:lnTo>
                  <a:lnTo>
                    <a:pt x="1572" y="1519"/>
                  </a:lnTo>
                  <a:lnTo>
                    <a:pt x="1572" y="1515"/>
                  </a:lnTo>
                  <a:lnTo>
                    <a:pt x="1572" y="1512"/>
                  </a:lnTo>
                  <a:lnTo>
                    <a:pt x="1568" y="1508"/>
                  </a:lnTo>
                  <a:lnTo>
                    <a:pt x="1568" y="1501"/>
                  </a:lnTo>
                  <a:lnTo>
                    <a:pt x="1561" y="1498"/>
                  </a:lnTo>
                  <a:lnTo>
                    <a:pt x="1554" y="1494"/>
                  </a:lnTo>
                  <a:lnTo>
                    <a:pt x="1543" y="1487"/>
                  </a:lnTo>
                  <a:lnTo>
                    <a:pt x="1529" y="1466"/>
                  </a:lnTo>
                  <a:lnTo>
                    <a:pt x="1529" y="1459"/>
                  </a:lnTo>
                  <a:lnTo>
                    <a:pt x="1529" y="1459"/>
                  </a:lnTo>
                  <a:lnTo>
                    <a:pt x="1533" y="1455"/>
                  </a:lnTo>
                  <a:lnTo>
                    <a:pt x="1533" y="1452"/>
                  </a:lnTo>
                  <a:lnTo>
                    <a:pt x="1536" y="1448"/>
                  </a:lnTo>
                  <a:lnTo>
                    <a:pt x="1543" y="1445"/>
                  </a:lnTo>
                  <a:lnTo>
                    <a:pt x="1547" y="1445"/>
                  </a:lnTo>
                  <a:lnTo>
                    <a:pt x="1550" y="1441"/>
                  </a:lnTo>
                  <a:lnTo>
                    <a:pt x="1554" y="1438"/>
                  </a:lnTo>
                  <a:lnTo>
                    <a:pt x="1554" y="1438"/>
                  </a:lnTo>
                  <a:lnTo>
                    <a:pt x="1554" y="1438"/>
                  </a:lnTo>
                  <a:lnTo>
                    <a:pt x="1557" y="1434"/>
                  </a:lnTo>
                  <a:lnTo>
                    <a:pt x="1561" y="1434"/>
                  </a:lnTo>
                  <a:lnTo>
                    <a:pt x="1564" y="1431"/>
                  </a:lnTo>
                  <a:lnTo>
                    <a:pt x="1568" y="1434"/>
                  </a:lnTo>
                  <a:lnTo>
                    <a:pt x="1572" y="1434"/>
                  </a:lnTo>
                  <a:lnTo>
                    <a:pt x="1575" y="1438"/>
                  </a:lnTo>
                  <a:lnTo>
                    <a:pt x="1582" y="1438"/>
                  </a:lnTo>
                  <a:lnTo>
                    <a:pt x="1582" y="1441"/>
                  </a:lnTo>
                  <a:lnTo>
                    <a:pt x="1582" y="1448"/>
                  </a:lnTo>
                  <a:lnTo>
                    <a:pt x="1582" y="1452"/>
                  </a:lnTo>
                  <a:lnTo>
                    <a:pt x="1579" y="1459"/>
                  </a:lnTo>
                  <a:lnTo>
                    <a:pt x="1575" y="1462"/>
                  </a:lnTo>
                  <a:lnTo>
                    <a:pt x="1572" y="1466"/>
                  </a:lnTo>
                  <a:lnTo>
                    <a:pt x="1575" y="1469"/>
                  </a:lnTo>
                  <a:lnTo>
                    <a:pt x="1575" y="1473"/>
                  </a:lnTo>
                  <a:lnTo>
                    <a:pt x="1579" y="1476"/>
                  </a:lnTo>
                  <a:lnTo>
                    <a:pt x="1579" y="1476"/>
                  </a:lnTo>
                  <a:lnTo>
                    <a:pt x="1593" y="1473"/>
                  </a:lnTo>
                  <a:lnTo>
                    <a:pt x="1593" y="1473"/>
                  </a:lnTo>
                  <a:lnTo>
                    <a:pt x="1596" y="1469"/>
                  </a:lnTo>
                  <a:lnTo>
                    <a:pt x="1596" y="1462"/>
                  </a:lnTo>
                  <a:lnTo>
                    <a:pt x="1596" y="1455"/>
                  </a:lnTo>
                  <a:lnTo>
                    <a:pt x="1593" y="1445"/>
                  </a:lnTo>
                  <a:lnTo>
                    <a:pt x="1593" y="1441"/>
                  </a:lnTo>
                  <a:lnTo>
                    <a:pt x="1596" y="1438"/>
                  </a:lnTo>
                  <a:lnTo>
                    <a:pt x="1600" y="1434"/>
                  </a:lnTo>
                  <a:lnTo>
                    <a:pt x="1603" y="1434"/>
                  </a:lnTo>
                  <a:lnTo>
                    <a:pt x="1607" y="1434"/>
                  </a:lnTo>
                  <a:lnTo>
                    <a:pt x="1607" y="1434"/>
                  </a:lnTo>
                  <a:lnTo>
                    <a:pt x="1617" y="1431"/>
                  </a:lnTo>
                  <a:lnTo>
                    <a:pt x="1628" y="1420"/>
                  </a:lnTo>
                  <a:lnTo>
                    <a:pt x="1635" y="1420"/>
                  </a:lnTo>
                  <a:lnTo>
                    <a:pt x="1645" y="1420"/>
                  </a:lnTo>
                  <a:lnTo>
                    <a:pt x="1653" y="1420"/>
                  </a:lnTo>
                  <a:lnTo>
                    <a:pt x="1663" y="1420"/>
                  </a:lnTo>
                  <a:lnTo>
                    <a:pt x="1667" y="1420"/>
                  </a:lnTo>
                  <a:lnTo>
                    <a:pt x="1670" y="1420"/>
                  </a:lnTo>
                  <a:lnTo>
                    <a:pt x="1674" y="1409"/>
                  </a:lnTo>
                  <a:lnTo>
                    <a:pt x="1691" y="1399"/>
                  </a:lnTo>
                  <a:lnTo>
                    <a:pt x="1712" y="1378"/>
                  </a:lnTo>
                  <a:lnTo>
                    <a:pt x="1723" y="1353"/>
                  </a:lnTo>
                  <a:lnTo>
                    <a:pt x="1737" y="1332"/>
                  </a:lnTo>
                  <a:lnTo>
                    <a:pt x="1737" y="1332"/>
                  </a:lnTo>
                  <a:lnTo>
                    <a:pt x="1741" y="1328"/>
                  </a:lnTo>
                  <a:lnTo>
                    <a:pt x="1744" y="1321"/>
                  </a:lnTo>
                  <a:lnTo>
                    <a:pt x="1744" y="1314"/>
                  </a:lnTo>
                  <a:lnTo>
                    <a:pt x="1748" y="1307"/>
                  </a:lnTo>
                  <a:lnTo>
                    <a:pt x="1748" y="1304"/>
                  </a:lnTo>
                  <a:lnTo>
                    <a:pt x="1748" y="1293"/>
                  </a:lnTo>
                  <a:lnTo>
                    <a:pt x="1744" y="1290"/>
                  </a:lnTo>
                  <a:lnTo>
                    <a:pt x="1741" y="1283"/>
                  </a:lnTo>
                  <a:lnTo>
                    <a:pt x="1741" y="1283"/>
                  </a:lnTo>
                  <a:lnTo>
                    <a:pt x="1734" y="1254"/>
                  </a:lnTo>
                  <a:lnTo>
                    <a:pt x="1730" y="1254"/>
                  </a:lnTo>
                  <a:lnTo>
                    <a:pt x="1730" y="1247"/>
                  </a:lnTo>
                  <a:lnTo>
                    <a:pt x="1727" y="1240"/>
                  </a:lnTo>
                  <a:lnTo>
                    <a:pt x="1719" y="1233"/>
                  </a:lnTo>
                  <a:lnTo>
                    <a:pt x="1712" y="1223"/>
                  </a:lnTo>
                  <a:lnTo>
                    <a:pt x="1712" y="1219"/>
                  </a:lnTo>
                  <a:lnTo>
                    <a:pt x="1712" y="1212"/>
                  </a:lnTo>
                  <a:lnTo>
                    <a:pt x="1716" y="1209"/>
                  </a:lnTo>
                  <a:lnTo>
                    <a:pt x="1719" y="1205"/>
                  </a:lnTo>
                  <a:lnTo>
                    <a:pt x="1719" y="1205"/>
                  </a:lnTo>
                  <a:lnTo>
                    <a:pt x="1723" y="1205"/>
                  </a:lnTo>
                  <a:lnTo>
                    <a:pt x="1723" y="1202"/>
                  </a:lnTo>
                  <a:lnTo>
                    <a:pt x="1730" y="1198"/>
                  </a:lnTo>
                  <a:lnTo>
                    <a:pt x="1737" y="1195"/>
                  </a:lnTo>
                  <a:lnTo>
                    <a:pt x="1744" y="1191"/>
                  </a:lnTo>
                  <a:lnTo>
                    <a:pt x="1751" y="1191"/>
                  </a:lnTo>
                  <a:lnTo>
                    <a:pt x="1755" y="1188"/>
                  </a:lnTo>
                  <a:lnTo>
                    <a:pt x="1758" y="1188"/>
                  </a:lnTo>
                  <a:lnTo>
                    <a:pt x="1755" y="1180"/>
                  </a:lnTo>
                  <a:lnTo>
                    <a:pt x="1751" y="1180"/>
                  </a:lnTo>
                  <a:lnTo>
                    <a:pt x="1748" y="1177"/>
                  </a:lnTo>
                  <a:lnTo>
                    <a:pt x="1741" y="1177"/>
                  </a:lnTo>
                  <a:lnTo>
                    <a:pt x="1734" y="1177"/>
                  </a:lnTo>
                  <a:lnTo>
                    <a:pt x="1727" y="1177"/>
                  </a:lnTo>
                  <a:lnTo>
                    <a:pt x="1719" y="1180"/>
                  </a:lnTo>
                  <a:lnTo>
                    <a:pt x="1716" y="1180"/>
                  </a:lnTo>
                  <a:lnTo>
                    <a:pt x="1712" y="1180"/>
                  </a:lnTo>
                  <a:lnTo>
                    <a:pt x="1709" y="1180"/>
                  </a:lnTo>
                  <a:lnTo>
                    <a:pt x="1709" y="1180"/>
                  </a:lnTo>
                  <a:lnTo>
                    <a:pt x="1705" y="1177"/>
                  </a:lnTo>
                  <a:lnTo>
                    <a:pt x="1698" y="1173"/>
                  </a:lnTo>
                  <a:lnTo>
                    <a:pt x="1691" y="1170"/>
                  </a:lnTo>
                  <a:lnTo>
                    <a:pt x="1684" y="1163"/>
                  </a:lnTo>
                  <a:lnTo>
                    <a:pt x="1681" y="1159"/>
                  </a:lnTo>
                  <a:lnTo>
                    <a:pt x="1681" y="1156"/>
                  </a:lnTo>
                  <a:lnTo>
                    <a:pt x="1681" y="1152"/>
                  </a:lnTo>
                  <a:lnTo>
                    <a:pt x="1684" y="1149"/>
                  </a:lnTo>
                  <a:lnTo>
                    <a:pt x="1684" y="1149"/>
                  </a:lnTo>
                  <a:lnTo>
                    <a:pt x="1684" y="1149"/>
                  </a:lnTo>
                  <a:lnTo>
                    <a:pt x="1688" y="1149"/>
                  </a:lnTo>
                  <a:lnTo>
                    <a:pt x="1695" y="1152"/>
                  </a:lnTo>
                  <a:lnTo>
                    <a:pt x="1705" y="1152"/>
                  </a:lnTo>
                  <a:lnTo>
                    <a:pt x="1712" y="1149"/>
                  </a:lnTo>
                  <a:lnTo>
                    <a:pt x="1719" y="1142"/>
                  </a:lnTo>
                  <a:lnTo>
                    <a:pt x="1727" y="1138"/>
                  </a:lnTo>
                  <a:lnTo>
                    <a:pt x="1730" y="1135"/>
                  </a:lnTo>
                  <a:lnTo>
                    <a:pt x="1737" y="1135"/>
                  </a:lnTo>
                  <a:lnTo>
                    <a:pt x="1741" y="1138"/>
                  </a:lnTo>
                  <a:lnTo>
                    <a:pt x="1741" y="1142"/>
                  </a:lnTo>
                  <a:lnTo>
                    <a:pt x="1737" y="1145"/>
                  </a:lnTo>
                  <a:lnTo>
                    <a:pt x="1734" y="1152"/>
                  </a:lnTo>
                  <a:lnTo>
                    <a:pt x="1730" y="1156"/>
                  </a:lnTo>
                  <a:lnTo>
                    <a:pt x="1734" y="1159"/>
                  </a:lnTo>
                  <a:lnTo>
                    <a:pt x="1737" y="1159"/>
                  </a:lnTo>
                  <a:lnTo>
                    <a:pt x="1737" y="1159"/>
                  </a:lnTo>
                  <a:lnTo>
                    <a:pt x="1741" y="1159"/>
                  </a:lnTo>
                  <a:lnTo>
                    <a:pt x="1744" y="1159"/>
                  </a:lnTo>
                  <a:lnTo>
                    <a:pt x="1751" y="1152"/>
                  </a:lnTo>
                  <a:lnTo>
                    <a:pt x="1758" y="1149"/>
                  </a:lnTo>
                  <a:lnTo>
                    <a:pt x="1762" y="1149"/>
                  </a:lnTo>
                  <a:lnTo>
                    <a:pt x="1762" y="1145"/>
                  </a:lnTo>
                  <a:lnTo>
                    <a:pt x="1762" y="1145"/>
                  </a:lnTo>
                  <a:lnTo>
                    <a:pt x="1772" y="1142"/>
                  </a:lnTo>
                  <a:lnTo>
                    <a:pt x="1783" y="1152"/>
                  </a:lnTo>
                  <a:lnTo>
                    <a:pt x="1776" y="1166"/>
                  </a:lnTo>
                  <a:lnTo>
                    <a:pt x="1779" y="1166"/>
                  </a:lnTo>
                  <a:lnTo>
                    <a:pt x="1783" y="1170"/>
                  </a:lnTo>
                  <a:lnTo>
                    <a:pt x="1786" y="1173"/>
                  </a:lnTo>
                  <a:lnTo>
                    <a:pt x="1793" y="1177"/>
                  </a:lnTo>
                  <a:lnTo>
                    <a:pt x="1797" y="1180"/>
                  </a:lnTo>
                  <a:lnTo>
                    <a:pt x="1804" y="1180"/>
                  </a:lnTo>
                  <a:lnTo>
                    <a:pt x="1804" y="1184"/>
                  </a:lnTo>
                  <a:lnTo>
                    <a:pt x="1804" y="1188"/>
                  </a:lnTo>
                  <a:lnTo>
                    <a:pt x="1804" y="1188"/>
                  </a:lnTo>
                  <a:lnTo>
                    <a:pt x="1804" y="1191"/>
                  </a:lnTo>
                  <a:lnTo>
                    <a:pt x="1804" y="1195"/>
                  </a:lnTo>
                  <a:lnTo>
                    <a:pt x="1804" y="1202"/>
                  </a:lnTo>
                  <a:lnTo>
                    <a:pt x="1804" y="1212"/>
                  </a:lnTo>
                  <a:lnTo>
                    <a:pt x="1804" y="1219"/>
                  </a:lnTo>
                  <a:lnTo>
                    <a:pt x="1808" y="1223"/>
                  </a:lnTo>
                  <a:lnTo>
                    <a:pt x="1811" y="1226"/>
                  </a:lnTo>
                  <a:lnTo>
                    <a:pt x="1818" y="1226"/>
                  </a:lnTo>
                  <a:lnTo>
                    <a:pt x="1825" y="1230"/>
                  </a:lnTo>
                  <a:lnTo>
                    <a:pt x="1829" y="1226"/>
                  </a:lnTo>
                  <a:lnTo>
                    <a:pt x="1832" y="1223"/>
                  </a:lnTo>
                  <a:lnTo>
                    <a:pt x="1836" y="1219"/>
                  </a:lnTo>
                  <a:lnTo>
                    <a:pt x="1839" y="1216"/>
                  </a:lnTo>
                  <a:lnTo>
                    <a:pt x="1839" y="1216"/>
                  </a:lnTo>
                  <a:lnTo>
                    <a:pt x="1843" y="1191"/>
                  </a:lnTo>
                  <a:lnTo>
                    <a:pt x="1843" y="1180"/>
                  </a:lnTo>
                  <a:lnTo>
                    <a:pt x="1839" y="1170"/>
                  </a:lnTo>
                  <a:lnTo>
                    <a:pt x="1836" y="1166"/>
                  </a:lnTo>
                  <a:lnTo>
                    <a:pt x="1829" y="1163"/>
                  </a:lnTo>
                  <a:lnTo>
                    <a:pt x="1829" y="1159"/>
                  </a:lnTo>
                  <a:lnTo>
                    <a:pt x="1825" y="1159"/>
                  </a:lnTo>
                  <a:lnTo>
                    <a:pt x="1818" y="1152"/>
                  </a:lnTo>
                  <a:lnTo>
                    <a:pt x="1818" y="1145"/>
                  </a:lnTo>
                  <a:lnTo>
                    <a:pt x="1815" y="1142"/>
                  </a:lnTo>
                  <a:lnTo>
                    <a:pt x="1818" y="1138"/>
                  </a:lnTo>
                  <a:lnTo>
                    <a:pt x="1818" y="1138"/>
                  </a:lnTo>
                  <a:lnTo>
                    <a:pt x="1822" y="1138"/>
                  </a:lnTo>
                  <a:lnTo>
                    <a:pt x="1822" y="1135"/>
                  </a:lnTo>
                  <a:lnTo>
                    <a:pt x="1825" y="1135"/>
                  </a:lnTo>
                  <a:lnTo>
                    <a:pt x="1832" y="1128"/>
                  </a:lnTo>
                  <a:lnTo>
                    <a:pt x="1839" y="1117"/>
                  </a:lnTo>
                  <a:lnTo>
                    <a:pt x="1846" y="1110"/>
                  </a:lnTo>
                  <a:lnTo>
                    <a:pt x="1853" y="1103"/>
                  </a:lnTo>
                  <a:lnTo>
                    <a:pt x="1857" y="1096"/>
                  </a:lnTo>
                  <a:lnTo>
                    <a:pt x="1860" y="1092"/>
                  </a:lnTo>
                  <a:lnTo>
                    <a:pt x="1864" y="1092"/>
                  </a:lnTo>
                  <a:lnTo>
                    <a:pt x="1867" y="1085"/>
                  </a:lnTo>
                  <a:lnTo>
                    <a:pt x="1871" y="1075"/>
                  </a:lnTo>
                  <a:lnTo>
                    <a:pt x="1874" y="1068"/>
                  </a:lnTo>
                  <a:lnTo>
                    <a:pt x="1878" y="1061"/>
                  </a:lnTo>
                  <a:lnTo>
                    <a:pt x="1882" y="1057"/>
                  </a:lnTo>
                  <a:lnTo>
                    <a:pt x="1882" y="1057"/>
                  </a:lnTo>
                  <a:lnTo>
                    <a:pt x="1882" y="1050"/>
                  </a:lnTo>
                  <a:lnTo>
                    <a:pt x="1885" y="1043"/>
                  </a:lnTo>
                  <a:lnTo>
                    <a:pt x="1892" y="1033"/>
                  </a:lnTo>
                  <a:lnTo>
                    <a:pt x="1903" y="1022"/>
                  </a:lnTo>
                  <a:lnTo>
                    <a:pt x="1913" y="1011"/>
                  </a:lnTo>
                  <a:lnTo>
                    <a:pt x="1917" y="1001"/>
                  </a:lnTo>
                  <a:lnTo>
                    <a:pt x="1924" y="990"/>
                  </a:lnTo>
                  <a:lnTo>
                    <a:pt x="1920" y="1001"/>
                  </a:lnTo>
                  <a:lnTo>
                    <a:pt x="1913" y="1011"/>
                  </a:lnTo>
                  <a:lnTo>
                    <a:pt x="1903" y="1022"/>
                  </a:lnTo>
                  <a:lnTo>
                    <a:pt x="1885" y="1043"/>
                  </a:lnTo>
                  <a:lnTo>
                    <a:pt x="1882" y="1054"/>
                  </a:lnTo>
                  <a:lnTo>
                    <a:pt x="1885" y="1050"/>
                  </a:lnTo>
                  <a:lnTo>
                    <a:pt x="1885" y="1050"/>
                  </a:lnTo>
                  <a:lnTo>
                    <a:pt x="1885" y="1050"/>
                  </a:lnTo>
                  <a:lnTo>
                    <a:pt x="1882" y="1054"/>
                  </a:lnTo>
                  <a:lnTo>
                    <a:pt x="1882" y="1061"/>
                  </a:lnTo>
                  <a:lnTo>
                    <a:pt x="1882" y="1064"/>
                  </a:lnTo>
                  <a:lnTo>
                    <a:pt x="1878" y="1068"/>
                  </a:lnTo>
                  <a:lnTo>
                    <a:pt x="1878" y="1068"/>
                  </a:lnTo>
                  <a:lnTo>
                    <a:pt x="1882" y="1075"/>
                  </a:lnTo>
                  <a:lnTo>
                    <a:pt x="1885" y="1082"/>
                  </a:lnTo>
                  <a:lnTo>
                    <a:pt x="1892" y="1085"/>
                  </a:lnTo>
                  <a:lnTo>
                    <a:pt x="1896" y="1089"/>
                  </a:lnTo>
                  <a:lnTo>
                    <a:pt x="1899" y="1089"/>
                  </a:lnTo>
                  <a:lnTo>
                    <a:pt x="1899" y="1092"/>
                  </a:lnTo>
                  <a:lnTo>
                    <a:pt x="1913" y="1078"/>
                  </a:lnTo>
                  <a:lnTo>
                    <a:pt x="1931" y="1061"/>
                  </a:lnTo>
                  <a:lnTo>
                    <a:pt x="1945" y="1036"/>
                  </a:lnTo>
                  <a:lnTo>
                    <a:pt x="1963" y="1011"/>
                  </a:lnTo>
                  <a:lnTo>
                    <a:pt x="1973" y="990"/>
                  </a:lnTo>
                  <a:lnTo>
                    <a:pt x="1984" y="973"/>
                  </a:lnTo>
                  <a:lnTo>
                    <a:pt x="1987" y="966"/>
                  </a:lnTo>
                  <a:lnTo>
                    <a:pt x="1987" y="955"/>
                  </a:lnTo>
                  <a:lnTo>
                    <a:pt x="1991" y="944"/>
                  </a:lnTo>
                  <a:lnTo>
                    <a:pt x="1994" y="934"/>
                  </a:lnTo>
                  <a:lnTo>
                    <a:pt x="1998" y="927"/>
                  </a:lnTo>
                  <a:lnTo>
                    <a:pt x="2001" y="923"/>
                  </a:lnTo>
                  <a:lnTo>
                    <a:pt x="2001" y="920"/>
                  </a:lnTo>
                  <a:lnTo>
                    <a:pt x="2005" y="892"/>
                  </a:lnTo>
                  <a:lnTo>
                    <a:pt x="2005" y="892"/>
                  </a:lnTo>
                  <a:lnTo>
                    <a:pt x="2008" y="885"/>
                  </a:lnTo>
                  <a:lnTo>
                    <a:pt x="2008" y="878"/>
                  </a:lnTo>
                  <a:lnTo>
                    <a:pt x="2008" y="867"/>
                  </a:lnTo>
                  <a:lnTo>
                    <a:pt x="2005" y="860"/>
                  </a:lnTo>
                  <a:lnTo>
                    <a:pt x="2001" y="853"/>
                  </a:lnTo>
                  <a:lnTo>
                    <a:pt x="1994" y="849"/>
                  </a:lnTo>
                  <a:lnTo>
                    <a:pt x="1987" y="846"/>
                  </a:lnTo>
                  <a:lnTo>
                    <a:pt x="1980" y="849"/>
                  </a:lnTo>
                  <a:lnTo>
                    <a:pt x="1977" y="853"/>
                  </a:lnTo>
                  <a:lnTo>
                    <a:pt x="1966" y="853"/>
                  </a:lnTo>
                  <a:lnTo>
                    <a:pt x="1959" y="853"/>
                  </a:lnTo>
                  <a:lnTo>
                    <a:pt x="1956" y="849"/>
                  </a:lnTo>
                  <a:lnTo>
                    <a:pt x="1948" y="846"/>
                  </a:lnTo>
                  <a:lnTo>
                    <a:pt x="1948" y="842"/>
                  </a:lnTo>
                  <a:lnTo>
                    <a:pt x="1945" y="842"/>
                  </a:lnTo>
                  <a:lnTo>
                    <a:pt x="1934" y="839"/>
                  </a:lnTo>
                  <a:lnTo>
                    <a:pt x="1959" y="811"/>
                  </a:lnTo>
                  <a:lnTo>
                    <a:pt x="1963" y="804"/>
                  </a:lnTo>
                  <a:lnTo>
                    <a:pt x="1984" y="779"/>
                  </a:lnTo>
                  <a:lnTo>
                    <a:pt x="2037" y="722"/>
                  </a:lnTo>
                  <a:lnTo>
                    <a:pt x="2044" y="726"/>
                  </a:lnTo>
                  <a:lnTo>
                    <a:pt x="2058" y="726"/>
                  </a:lnTo>
                  <a:lnTo>
                    <a:pt x="2079" y="733"/>
                  </a:lnTo>
                  <a:lnTo>
                    <a:pt x="2096" y="733"/>
                  </a:lnTo>
                  <a:lnTo>
                    <a:pt x="2107" y="737"/>
                  </a:lnTo>
                  <a:lnTo>
                    <a:pt x="2111" y="733"/>
                  </a:lnTo>
                  <a:lnTo>
                    <a:pt x="2111" y="733"/>
                  </a:lnTo>
                  <a:lnTo>
                    <a:pt x="2111" y="726"/>
                  </a:lnTo>
                  <a:lnTo>
                    <a:pt x="2111" y="726"/>
                  </a:lnTo>
                  <a:lnTo>
                    <a:pt x="2111" y="722"/>
                  </a:lnTo>
                  <a:lnTo>
                    <a:pt x="2121" y="715"/>
                  </a:lnTo>
                  <a:lnTo>
                    <a:pt x="2132" y="719"/>
                  </a:lnTo>
                  <a:lnTo>
                    <a:pt x="2142" y="719"/>
                  </a:lnTo>
                  <a:lnTo>
                    <a:pt x="2149" y="737"/>
                  </a:lnTo>
                  <a:lnTo>
                    <a:pt x="2199" y="722"/>
                  </a:lnTo>
                  <a:lnTo>
                    <a:pt x="2195" y="712"/>
                  </a:lnTo>
                  <a:lnTo>
                    <a:pt x="2237" y="677"/>
                  </a:lnTo>
                  <a:lnTo>
                    <a:pt x="2241" y="677"/>
                  </a:lnTo>
                  <a:lnTo>
                    <a:pt x="2244" y="673"/>
                  </a:lnTo>
                  <a:lnTo>
                    <a:pt x="2248" y="666"/>
                  </a:lnTo>
                  <a:lnTo>
                    <a:pt x="2255" y="663"/>
                  </a:lnTo>
                  <a:lnTo>
                    <a:pt x="2262" y="659"/>
                  </a:lnTo>
                  <a:lnTo>
                    <a:pt x="2266" y="659"/>
                  </a:lnTo>
                  <a:lnTo>
                    <a:pt x="2269" y="659"/>
                  </a:lnTo>
                  <a:lnTo>
                    <a:pt x="2269" y="666"/>
                  </a:lnTo>
                  <a:lnTo>
                    <a:pt x="2269" y="670"/>
                  </a:lnTo>
                  <a:lnTo>
                    <a:pt x="2262" y="680"/>
                  </a:lnTo>
                  <a:lnTo>
                    <a:pt x="2262" y="684"/>
                  </a:lnTo>
                  <a:lnTo>
                    <a:pt x="2262" y="687"/>
                  </a:lnTo>
                  <a:lnTo>
                    <a:pt x="2262" y="691"/>
                  </a:lnTo>
                  <a:lnTo>
                    <a:pt x="2266" y="691"/>
                  </a:lnTo>
                  <a:lnTo>
                    <a:pt x="2269" y="691"/>
                  </a:lnTo>
                  <a:lnTo>
                    <a:pt x="2273" y="687"/>
                  </a:lnTo>
                  <a:lnTo>
                    <a:pt x="2280" y="684"/>
                  </a:lnTo>
                  <a:lnTo>
                    <a:pt x="2283" y="680"/>
                  </a:lnTo>
                  <a:lnTo>
                    <a:pt x="2287" y="673"/>
                  </a:lnTo>
                  <a:lnTo>
                    <a:pt x="2294" y="666"/>
                  </a:lnTo>
                  <a:lnTo>
                    <a:pt x="2297" y="659"/>
                  </a:lnTo>
                  <a:lnTo>
                    <a:pt x="2301" y="652"/>
                  </a:lnTo>
                  <a:lnTo>
                    <a:pt x="2304" y="649"/>
                  </a:lnTo>
                  <a:lnTo>
                    <a:pt x="2308" y="649"/>
                  </a:lnTo>
                  <a:lnTo>
                    <a:pt x="2301" y="656"/>
                  </a:lnTo>
                  <a:lnTo>
                    <a:pt x="2301" y="666"/>
                  </a:lnTo>
                  <a:lnTo>
                    <a:pt x="2301" y="673"/>
                  </a:lnTo>
                  <a:lnTo>
                    <a:pt x="2301" y="680"/>
                  </a:lnTo>
                  <a:lnTo>
                    <a:pt x="2304" y="687"/>
                  </a:lnTo>
                  <a:lnTo>
                    <a:pt x="2304" y="687"/>
                  </a:lnTo>
                  <a:lnTo>
                    <a:pt x="2269" y="712"/>
                  </a:lnTo>
                  <a:lnTo>
                    <a:pt x="2258" y="744"/>
                  </a:lnTo>
                  <a:lnTo>
                    <a:pt x="2216" y="775"/>
                  </a:lnTo>
                  <a:lnTo>
                    <a:pt x="2202" y="818"/>
                  </a:lnTo>
                  <a:lnTo>
                    <a:pt x="2202" y="821"/>
                  </a:lnTo>
                  <a:lnTo>
                    <a:pt x="2199" y="825"/>
                  </a:lnTo>
                  <a:lnTo>
                    <a:pt x="2199" y="832"/>
                  </a:lnTo>
                  <a:lnTo>
                    <a:pt x="2199" y="839"/>
                  </a:lnTo>
                  <a:lnTo>
                    <a:pt x="2199" y="849"/>
                  </a:lnTo>
                  <a:lnTo>
                    <a:pt x="2206" y="870"/>
                  </a:lnTo>
                  <a:lnTo>
                    <a:pt x="2213" y="892"/>
                  </a:lnTo>
                  <a:lnTo>
                    <a:pt x="2220" y="913"/>
                  </a:lnTo>
                  <a:lnTo>
                    <a:pt x="2223" y="923"/>
                  </a:lnTo>
                  <a:lnTo>
                    <a:pt x="2241" y="895"/>
                  </a:lnTo>
                  <a:lnTo>
                    <a:pt x="2273" y="846"/>
                  </a:lnTo>
                  <a:lnTo>
                    <a:pt x="2290" y="842"/>
                  </a:lnTo>
                  <a:lnTo>
                    <a:pt x="2290" y="839"/>
                  </a:lnTo>
                  <a:lnTo>
                    <a:pt x="2287" y="832"/>
                  </a:lnTo>
                  <a:lnTo>
                    <a:pt x="2290" y="821"/>
                  </a:lnTo>
                  <a:lnTo>
                    <a:pt x="2290" y="811"/>
                  </a:lnTo>
                  <a:lnTo>
                    <a:pt x="2294" y="800"/>
                  </a:lnTo>
                  <a:lnTo>
                    <a:pt x="2301" y="789"/>
                  </a:lnTo>
                  <a:lnTo>
                    <a:pt x="2301" y="782"/>
                  </a:lnTo>
                  <a:lnTo>
                    <a:pt x="2301" y="775"/>
                  </a:lnTo>
                  <a:lnTo>
                    <a:pt x="2301" y="772"/>
                  </a:lnTo>
                  <a:lnTo>
                    <a:pt x="2301" y="768"/>
                  </a:lnTo>
                  <a:lnTo>
                    <a:pt x="2297" y="768"/>
                  </a:lnTo>
                  <a:lnTo>
                    <a:pt x="2297" y="765"/>
                  </a:lnTo>
                  <a:lnTo>
                    <a:pt x="2294" y="761"/>
                  </a:lnTo>
                  <a:lnTo>
                    <a:pt x="2294" y="754"/>
                  </a:lnTo>
                  <a:lnTo>
                    <a:pt x="2294" y="751"/>
                  </a:lnTo>
                  <a:lnTo>
                    <a:pt x="2297" y="744"/>
                  </a:lnTo>
                  <a:lnTo>
                    <a:pt x="2304" y="744"/>
                  </a:lnTo>
                  <a:lnTo>
                    <a:pt x="2311" y="740"/>
                  </a:lnTo>
                  <a:lnTo>
                    <a:pt x="2322" y="737"/>
                  </a:lnTo>
                  <a:lnTo>
                    <a:pt x="2325" y="737"/>
                  </a:lnTo>
                  <a:lnTo>
                    <a:pt x="2329" y="733"/>
                  </a:lnTo>
                  <a:lnTo>
                    <a:pt x="2329" y="726"/>
                  </a:lnTo>
                  <a:lnTo>
                    <a:pt x="2329" y="722"/>
                  </a:lnTo>
                  <a:lnTo>
                    <a:pt x="2329" y="715"/>
                  </a:lnTo>
                  <a:lnTo>
                    <a:pt x="2332" y="712"/>
                  </a:lnTo>
                  <a:lnTo>
                    <a:pt x="2336" y="712"/>
                  </a:lnTo>
                  <a:lnTo>
                    <a:pt x="2340" y="712"/>
                  </a:lnTo>
                  <a:lnTo>
                    <a:pt x="2347" y="712"/>
                  </a:lnTo>
                  <a:lnTo>
                    <a:pt x="2350" y="712"/>
                  </a:lnTo>
                  <a:lnTo>
                    <a:pt x="2354" y="708"/>
                  </a:lnTo>
                  <a:lnTo>
                    <a:pt x="2361" y="705"/>
                  </a:lnTo>
                  <a:lnTo>
                    <a:pt x="2371" y="694"/>
                  </a:lnTo>
                  <a:lnTo>
                    <a:pt x="2378" y="691"/>
                  </a:lnTo>
                  <a:lnTo>
                    <a:pt x="2382" y="691"/>
                  </a:lnTo>
                  <a:lnTo>
                    <a:pt x="2389" y="691"/>
                  </a:lnTo>
                  <a:lnTo>
                    <a:pt x="2392" y="694"/>
                  </a:lnTo>
                  <a:lnTo>
                    <a:pt x="2396" y="698"/>
                  </a:lnTo>
                  <a:lnTo>
                    <a:pt x="2399" y="698"/>
                  </a:lnTo>
                  <a:lnTo>
                    <a:pt x="2399" y="701"/>
                  </a:lnTo>
                  <a:lnTo>
                    <a:pt x="2421" y="691"/>
                  </a:lnTo>
                  <a:lnTo>
                    <a:pt x="2428" y="677"/>
                  </a:lnTo>
                  <a:lnTo>
                    <a:pt x="2442" y="663"/>
                  </a:lnTo>
                  <a:lnTo>
                    <a:pt x="2463" y="656"/>
                  </a:lnTo>
                  <a:lnTo>
                    <a:pt x="2466" y="641"/>
                  </a:lnTo>
                  <a:lnTo>
                    <a:pt x="2484" y="641"/>
                  </a:lnTo>
                  <a:lnTo>
                    <a:pt x="2484" y="641"/>
                  </a:lnTo>
                  <a:lnTo>
                    <a:pt x="2491" y="641"/>
                  </a:lnTo>
                  <a:lnTo>
                    <a:pt x="2498" y="645"/>
                  </a:lnTo>
                  <a:lnTo>
                    <a:pt x="2502" y="645"/>
                  </a:lnTo>
                  <a:lnTo>
                    <a:pt x="2505" y="645"/>
                  </a:lnTo>
                  <a:lnTo>
                    <a:pt x="2512" y="641"/>
                  </a:lnTo>
                  <a:lnTo>
                    <a:pt x="2516" y="638"/>
                  </a:lnTo>
                  <a:lnTo>
                    <a:pt x="2523" y="634"/>
                  </a:lnTo>
                  <a:lnTo>
                    <a:pt x="2526" y="631"/>
                  </a:lnTo>
                  <a:lnTo>
                    <a:pt x="2526" y="627"/>
                  </a:lnTo>
                  <a:lnTo>
                    <a:pt x="2526" y="627"/>
                  </a:lnTo>
                  <a:lnTo>
                    <a:pt x="2523" y="620"/>
                  </a:lnTo>
                  <a:lnTo>
                    <a:pt x="2516" y="617"/>
                  </a:lnTo>
                  <a:lnTo>
                    <a:pt x="2512" y="610"/>
                  </a:lnTo>
                  <a:lnTo>
                    <a:pt x="2505" y="603"/>
                  </a:lnTo>
                  <a:lnTo>
                    <a:pt x="2502" y="596"/>
                  </a:lnTo>
                  <a:lnTo>
                    <a:pt x="2495" y="592"/>
                  </a:lnTo>
                  <a:lnTo>
                    <a:pt x="2491" y="589"/>
                  </a:lnTo>
                  <a:lnTo>
                    <a:pt x="2491" y="585"/>
                  </a:lnTo>
                  <a:lnTo>
                    <a:pt x="2491" y="582"/>
                  </a:lnTo>
                  <a:lnTo>
                    <a:pt x="2491" y="578"/>
                  </a:lnTo>
                  <a:lnTo>
                    <a:pt x="2491" y="575"/>
                  </a:lnTo>
                  <a:lnTo>
                    <a:pt x="2495" y="575"/>
                  </a:lnTo>
                  <a:lnTo>
                    <a:pt x="2502" y="575"/>
                  </a:lnTo>
                  <a:lnTo>
                    <a:pt x="2505" y="575"/>
                  </a:lnTo>
                  <a:lnTo>
                    <a:pt x="2512" y="571"/>
                  </a:lnTo>
                  <a:lnTo>
                    <a:pt x="2512" y="571"/>
                  </a:lnTo>
                  <a:lnTo>
                    <a:pt x="2516" y="567"/>
                  </a:lnTo>
                  <a:lnTo>
                    <a:pt x="2537" y="546"/>
                  </a:lnTo>
                  <a:lnTo>
                    <a:pt x="2533" y="529"/>
                  </a:lnTo>
                  <a:lnTo>
                    <a:pt x="2544" y="522"/>
                  </a:lnTo>
                  <a:lnTo>
                    <a:pt x="2554" y="539"/>
                  </a:lnTo>
                  <a:lnTo>
                    <a:pt x="2576" y="546"/>
                  </a:lnTo>
                  <a:lnTo>
                    <a:pt x="2576" y="546"/>
                  </a:lnTo>
                  <a:lnTo>
                    <a:pt x="2579" y="550"/>
                  </a:lnTo>
                  <a:lnTo>
                    <a:pt x="2586" y="557"/>
                  </a:lnTo>
                  <a:lnTo>
                    <a:pt x="2590" y="560"/>
                  </a:lnTo>
                  <a:lnTo>
                    <a:pt x="2597" y="567"/>
                  </a:lnTo>
                  <a:lnTo>
                    <a:pt x="2604" y="575"/>
                  </a:lnTo>
                  <a:lnTo>
                    <a:pt x="2607" y="578"/>
                  </a:lnTo>
                  <a:lnTo>
                    <a:pt x="2614" y="582"/>
                  </a:lnTo>
                  <a:lnTo>
                    <a:pt x="2618" y="582"/>
                  </a:lnTo>
                  <a:lnTo>
                    <a:pt x="2621" y="582"/>
                  </a:lnTo>
                  <a:lnTo>
                    <a:pt x="2621" y="578"/>
                  </a:lnTo>
                  <a:lnTo>
                    <a:pt x="2625" y="553"/>
                  </a:lnTo>
                  <a:lnTo>
                    <a:pt x="2628" y="546"/>
                  </a:lnTo>
                  <a:lnTo>
                    <a:pt x="2628" y="546"/>
                  </a:lnTo>
                  <a:lnTo>
                    <a:pt x="2632" y="546"/>
                  </a:lnTo>
                  <a:lnTo>
                    <a:pt x="2639" y="546"/>
                  </a:lnTo>
                  <a:lnTo>
                    <a:pt x="2646" y="543"/>
                  </a:lnTo>
                  <a:lnTo>
                    <a:pt x="2653" y="539"/>
                  </a:lnTo>
                  <a:lnTo>
                    <a:pt x="2660" y="536"/>
                  </a:lnTo>
                  <a:lnTo>
                    <a:pt x="2660" y="529"/>
                  </a:lnTo>
                  <a:lnTo>
                    <a:pt x="2657" y="525"/>
                  </a:lnTo>
                  <a:lnTo>
                    <a:pt x="2650" y="518"/>
                  </a:lnTo>
                  <a:lnTo>
                    <a:pt x="2642" y="515"/>
                  </a:lnTo>
                  <a:lnTo>
                    <a:pt x="2632" y="511"/>
                  </a:lnTo>
                  <a:lnTo>
                    <a:pt x="2625" y="504"/>
                  </a:lnTo>
                  <a:lnTo>
                    <a:pt x="2618" y="50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4" name="Freeform 340"/>
            <p:cNvSpPr>
              <a:spLocks noEditPoints="1"/>
            </p:cNvSpPr>
            <p:nvPr userDrawn="1"/>
          </p:nvSpPr>
          <p:spPr bwMode="gray">
            <a:xfrm>
              <a:off x="3204" y="766"/>
              <a:ext cx="1763" cy="2437"/>
            </a:xfrm>
            <a:custGeom>
              <a:avLst/>
              <a:gdLst>
                <a:gd name="T0" fmla="*/ 1585 w 1828"/>
                <a:gd name="T1" fmla="*/ 1427 h 2470"/>
                <a:gd name="T2" fmla="*/ 1384 w 1828"/>
                <a:gd name="T3" fmla="*/ 1262 h 2470"/>
                <a:gd name="T4" fmla="*/ 1314 w 1828"/>
                <a:gd name="T5" fmla="*/ 1237 h 2470"/>
                <a:gd name="T6" fmla="*/ 1176 w 1828"/>
                <a:gd name="T7" fmla="*/ 1318 h 2470"/>
                <a:gd name="T8" fmla="*/ 1134 w 1828"/>
                <a:gd name="T9" fmla="*/ 1237 h 2470"/>
                <a:gd name="T10" fmla="*/ 1088 w 1828"/>
                <a:gd name="T11" fmla="*/ 1149 h 2470"/>
                <a:gd name="T12" fmla="*/ 954 w 1828"/>
                <a:gd name="T13" fmla="*/ 1145 h 2470"/>
                <a:gd name="T14" fmla="*/ 1144 w 1828"/>
                <a:gd name="T15" fmla="*/ 1054 h 2470"/>
                <a:gd name="T16" fmla="*/ 1236 w 1828"/>
                <a:gd name="T17" fmla="*/ 902 h 2470"/>
                <a:gd name="T18" fmla="*/ 1289 w 1828"/>
                <a:gd name="T19" fmla="*/ 811 h 2470"/>
                <a:gd name="T20" fmla="*/ 1395 w 1828"/>
                <a:gd name="T21" fmla="*/ 733 h 2470"/>
                <a:gd name="T22" fmla="*/ 1373 w 1828"/>
                <a:gd name="T23" fmla="*/ 677 h 2470"/>
                <a:gd name="T24" fmla="*/ 1476 w 1828"/>
                <a:gd name="T25" fmla="*/ 617 h 2470"/>
                <a:gd name="T26" fmla="*/ 1398 w 1828"/>
                <a:gd name="T27" fmla="*/ 398 h 2470"/>
                <a:gd name="T28" fmla="*/ 1225 w 1828"/>
                <a:gd name="T29" fmla="*/ 324 h 2470"/>
                <a:gd name="T30" fmla="*/ 1197 w 1828"/>
                <a:gd name="T31" fmla="*/ 582 h 2470"/>
                <a:gd name="T32" fmla="*/ 1060 w 1828"/>
                <a:gd name="T33" fmla="*/ 515 h 2470"/>
                <a:gd name="T34" fmla="*/ 1067 w 1828"/>
                <a:gd name="T35" fmla="*/ 314 h 2470"/>
                <a:gd name="T36" fmla="*/ 1159 w 1828"/>
                <a:gd name="T37" fmla="*/ 194 h 2470"/>
                <a:gd name="T38" fmla="*/ 1113 w 1828"/>
                <a:gd name="T39" fmla="*/ 141 h 2470"/>
                <a:gd name="T40" fmla="*/ 1035 w 1828"/>
                <a:gd name="T41" fmla="*/ 43 h 2470"/>
                <a:gd name="T42" fmla="*/ 1025 w 1828"/>
                <a:gd name="T43" fmla="*/ 131 h 2470"/>
                <a:gd name="T44" fmla="*/ 884 w 1828"/>
                <a:gd name="T45" fmla="*/ 155 h 2470"/>
                <a:gd name="T46" fmla="*/ 785 w 1828"/>
                <a:gd name="T47" fmla="*/ 166 h 2470"/>
                <a:gd name="T48" fmla="*/ 690 w 1828"/>
                <a:gd name="T49" fmla="*/ 117 h 2470"/>
                <a:gd name="T50" fmla="*/ 535 w 1828"/>
                <a:gd name="T51" fmla="*/ 67 h 2470"/>
                <a:gd name="T52" fmla="*/ 327 w 1828"/>
                <a:gd name="T53" fmla="*/ 74 h 2470"/>
                <a:gd name="T54" fmla="*/ 123 w 1828"/>
                <a:gd name="T55" fmla="*/ 36 h 2470"/>
                <a:gd name="T56" fmla="*/ 0 w 1828"/>
                <a:gd name="T57" fmla="*/ 240 h 2470"/>
                <a:gd name="T58" fmla="*/ 28 w 1828"/>
                <a:gd name="T59" fmla="*/ 370 h 2470"/>
                <a:gd name="T60" fmla="*/ 140 w 1828"/>
                <a:gd name="T61" fmla="*/ 448 h 2470"/>
                <a:gd name="T62" fmla="*/ 214 w 1828"/>
                <a:gd name="T63" fmla="*/ 370 h 2470"/>
                <a:gd name="T64" fmla="*/ 285 w 1828"/>
                <a:gd name="T65" fmla="*/ 381 h 2470"/>
                <a:gd name="T66" fmla="*/ 486 w 1828"/>
                <a:gd name="T67" fmla="*/ 497 h 2470"/>
                <a:gd name="T68" fmla="*/ 598 w 1828"/>
                <a:gd name="T69" fmla="*/ 684 h 2470"/>
                <a:gd name="T70" fmla="*/ 715 w 1828"/>
                <a:gd name="T71" fmla="*/ 1040 h 2470"/>
                <a:gd name="T72" fmla="*/ 778 w 1828"/>
                <a:gd name="T73" fmla="*/ 1050 h 2470"/>
                <a:gd name="T74" fmla="*/ 1032 w 1828"/>
                <a:gd name="T75" fmla="*/ 1247 h 2470"/>
                <a:gd name="T76" fmla="*/ 1095 w 1828"/>
                <a:gd name="T77" fmla="*/ 1286 h 2470"/>
                <a:gd name="T78" fmla="*/ 1106 w 1828"/>
                <a:gd name="T79" fmla="*/ 1307 h 2470"/>
                <a:gd name="T80" fmla="*/ 1194 w 1828"/>
                <a:gd name="T81" fmla="*/ 1325 h 2470"/>
                <a:gd name="T82" fmla="*/ 1152 w 1828"/>
                <a:gd name="T83" fmla="*/ 1494 h 2470"/>
                <a:gd name="T84" fmla="*/ 1303 w 1828"/>
                <a:gd name="T85" fmla="*/ 1709 h 2470"/>
                <a:gd name="T86" fmla="*/ 1282 w 1828"/>
                <a:gd name="T87" fmla="*/ 2075 h 2470"/>
                <a:gd name="T88" fmla="*/ 1377 w 1828"/>
                <a:gd name="T89" fmla="*/ 2463 h 2470"/>
                <a:gd name="T90" fmla="*/ 1349 w 1828"/>
                <a:gd name="T91" fmla="*/ 2216 h 2470"/>
                <a:gd name="T92" fmla="*/ 1486 w 1828"/>
                <a:gd name="T93" fmla="*/ 1987 h 2470"/>
                <a:gd name="T94" fmla="*/ 1828 w 1828"/>
                <a:gd name="T95" fmla="*/ 1519 h 2470"/>
                <a:gd name="T96" fmla="*/ 1345 w 1828"/>
                <a:gd name="T97" fmla="*/ 694 h 2470"/>
                <a:gd name="T98" fmla="*/ 1141 w 1828"/>
                <a:gd name="T99" fmla="*/ 712 h 2470"/>
                <a:gd name="T100" fmla="*/ 1155 w 1828"/>
                <a:gd name="T101" fmla="*/ 790 h 2470"/>
                <a:gd name="T102" fmla="*/ 1197 w 1828"/>
                <a:gd name="T103" fmla="*/ 782 h 2470"/>
                <a:gd name="T104" fmla="*/ 1088 w 1828"/>
                <a:gd name="T105" fmla="*/ 800 h 2470"/>
                <a:gd name="T106" fmla="*/ 1025 w 1828"/>
                <a:gd name="T107" fmla="*/ 708 h 2470"/>
                <a:gd name="T108" fmla="*/ 1120 w 1828"/>
                <a:gd name="T109" fmla="*/ 1223 h 2470"/>
                <a:gd name="T110" fmla="*/ 1331 w 1828"/>
                <a:gd name="T111" fmla="*/ 1656 h 2470"/>
                <a:gd name="T112" fmla="*/ 1345 w 1828"/>
                <a:gd name="T113" fmla="*/ 1589 h 2470"/>
                <a:gd name="T114" fmla="*/ 1483 w 1828"/>
                <a:gd name="T115" fmla="*/ 1378 h 2470"/>
                <a:gd name="T116" fmla="*/ 1409 w 1828"/>
                <a:gd name="T117" fmla="*/ 1378 h 2470"/>
                <a:gd name="T118" fmla="*/ 1528 w 1828"/>
                <a:gd name="T119" fmla="*/ 1374 h 2470"/>
                <a:gd name="T120" fmla="*/ 1384 w 1828"/>
                <a:gd name="T121" fmla="*/ 1413 h 2470"/>
                <a:gd name="T122" fmla="*/ 1225 w 1828"/>
                <a:gd name="T123" fmla="*/ 1410 h 2470"/>
                <a:gd name="T124" fmla="*/ 1391 w 1828"/>
                <a:gd name="T125" fmla="*/ 1769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28" h="2470">
                  <a:moveTo>
                    <a:pt x="1796" y="1491"/>
                  </a:moveTo>
                  <a:lnTo>
                    <a:pt x="1789" y="1487"/>
                  </a:lnTo>
                  <a:lnTo>
                    <a:pt x="1779" y="1480"/>
                  </a:lnTo>
                  <a:lnTo>
                    <a:pt x="1757" y="1469"/>
                  </a:lnTo>
                  <a:lnTo>
                    <a:pt x="1740" y="1466"/>
                  </a:lnTo>
                  <a:lnTo>
                    <a:pt x="1687" y="1448"/>
                  </a:lnTo>
                  <a:lnTo>
                    <a:pt x="1680" y="1448"/>
                  </a:lnTo>
                  <a:lnTo>
                    <a:pt x="1676" y="1452"/>
                  </a:lnTo>
                  <a:lnTo>
                    <a:pt x="1669" y="1452"/>
                  </a:lnTo>
                  <a:lnTo>
                    <a:pt x="1666" y="1455"/>
                  </a:lnTo>
                  <a:lnTo>
                    <a:pt x="1666" y="1455"/>
                  </a:lnTo>
                  <a:lnTo>
                    <a:pt x="1669" y="1448"/>
                  </a:lnTo>
                  <a:lnTo>
                    <a:pt x="1669" y="1445"/>
                  </a:lnTo>
                  <a:lnTo>
                    <a:pt x="1669" y="1438"/>
                  </a:lnTo>
                  <a:lnTo>
                    <a:pt x="1669" y="1438"/>
                  </a:lnTo>
                  <a:lnTo>
                    <a:pt x="1669" y="1434"/>
                  </a:lnTo>
                  <a:lnTo>
                    <a:pt x="1666" y="1431"/>
                  </a:lnTo>
                  <a:lnTo>
                    <a:pt x="1662" y="1431"/>
                  </a:lnTo>
                  <a:lnTo>
                    <a:pt x="1659" y="1431"/>
                  </a:lnTo>
                  <a:lnTo>
                    <a:pt x="1655" y="1431"/>
                  </a:lnTo>
                  <a:lnTo>
                    <a:pt x="1652" y="1431"/>
                  </a:lnTo>
                  <a:lnTo>
                    <a:pt x="1645" y="1431"/>
                  </a:lnTo>
                  <a:lnTo>
                    <a:pt x="1638" y="1431"/>
                  </a:lnTo>
                  <a:lnTo>
                    <a:pt x="1631" y="1427"/>
                  </a:lnTo>
                  <a:lnTo>
                    <a:pt x="1624" y="1427"/>
                  </a:lnTo>
                  <a:lnTo>
                    <a:pt x="1620" y="1427"/>
                  </a:lnTo>
                  <a:lnTo>
                    <a:pt x="1613" y="1431"/>
                  </a:lnTo>
                  <a:lnTo>
                    <a:pt x="1602" y="1434"/>
                  </a:lnTo>
                  <a:lnTo>
                    <a:pt x="1595" y="1438"/>
                  </a:lnTo>
                  <a:lnTo>
                    <a:pt x="1592" y="1438"/>
                  </a:lnTo>
                  <a:lnTo>
                    <a:pt x="1588" y="1441"/>
                  </a:lnTo>
                  <a:lnTo>
                    <a:pt x="1581" y="1448"/>
                  </a:lnTo>
                  <a:lnTo>
                    <a:pt x="1571" y="1452"/>
                  </a:lnTo>
                  <a:lnTo>
                    <a:pt x="1564" y="1455"/>
                  </a:lnTo>
                  <a:lnTo>
                    <a:pt x="1560" y="1455"/>
                  </a:lnTo>
                  <a:lnTo>
                    <a:pt x="1560" y="1455"/>
                  </a:lnTo>
                  <a:lnTo>
                    <a:pt x="1564" y="1452"/>
                  </a:lnTo>
                  <a:lnTo>
                    <a:pt x="1571" y="1448"/>
                  </a:lnTo>
                  <a:lnTo>
                    <a:pt x="1574" y="1445"/>
                  </a:lnTo>
                  <a:lnTo>
                    <a:pt x="1578" y="1441"/>
                  </a:lnTo>
                  <a:lnTo>
                    <a:pt x="1578" y="1438"/>
                  </a:lnTo>
                  <a:lnTo>
                    <a:pt x="1581" y="1434"/>
                  </a:lnTo>
                  <a:lnTo>
                    <a:pt x="1585" y="1427"/>
                  </a:lnTo>
                  <a:lnTo>
                    <a:pt x="1592" y="1424"/>
                  </a:lnTo>
                  <a:lnTo>
                    <a:pt x="1595" y="1420"/>
                  </a:lnTo>
                  <a:lnTo>
                    <a:pt x="1599" y="1417"/>
                  </a:lnTo>
                  <a:lnTo>
                    <a:pt x="1602" y="1410"/>
                  </a:lnTo>
                  <a:lnTo>
                    <a:pt x="1606" y="1403"/>
                  </a:lnTo>
                  <a:lnTo>
                    <a:pt x="1606" y="1399"/>
                  </a:lnTo>
                  <a:lnTo>
                    <a:pt x="1599" y="1385"/>
                  </a:lnTo>
                  <a:lnTo>
                    <a:pt x="1588" y="1371"/>
                  </a:lnTo>
                  <a:lnTo>
                    <a:pt x="1578" y="1360"/>
                  </a:lnTo>
                  <a:lnTo>
                    <a:pt x="1571" y="1353"/>
                  </a:lnTo>
                  <a:lnTo>
                    <a:pt x="1564" y="1350"/>
                  </a:lnTo>
                  <a:lnTo>
                    <a:pt x="1557" y="1346"/>
                  </a:lnTo>
                  <a:lnTo>
                    <a:pt x="1550" y="1343"/>
                  </a:lnTo>
                  <a:lnTo>
                    <a:pt x="1536" y="1336"/>
                  </a:lnTo>
                  <a:lnTo>
                    <a:pt x="1525" y="1332"/>
                  </a:lnTo>
                  <a:lnTo>
                    <a:pt x="1514" y="1329"/>
                  </a:lnTo>
                  <a:lnTo>
                    <a:pt x="1507" y="1329"/>
                  </a:lnTo>
                  <a:lnTo>
                    <a:pt x="1497" y="1321"/>
                  </a:lnTo>
                  <a:lnTo>
                    <a:pt x="1497" y="1321"/>
                  </a:lnTo>
                  <a:lnTo>
                    <a:pt x="1493" y="1318"/>
                  </a:lnTo>
                  <a:lnTo>
                    <a:pt x="1490" y="1311"/>
                  </a:lnTo>
                  <a:lnTo>
                    <a:pt x="1483" y="1307"/>
                  </a:lnTo>
                  <a:lnTo>
                    <a:pt x="1476" y="1300"/>
                  </a:lnTo>
                  <a:lnTo>
                    <a:pt x="1465" y="1290"/>
                  </a:lnTo>
                  <a:lnTo>
                    <a:pt x="1462" y="1286"/>
                  </a:lnTo>
                  <a:lnTo>
                    <a:pt x="1458" y="1283"/>
                  </a:lnTo>
                  <a:lnTo>
                    <a:pt x="1454" y="1283"/>
                  </a:lnTo>
                  <a:lnTo>
                    <a:pt x="1451" y="1279"/>
                  </a:lnTo>
                  <a:lnTo>
                    <a:pt x="1447" y="1276"/>
                  </a:lnTo>
                  <a:lnTo>
                    <a:pt x="1444" y="1272"/>
                  </a:lnTo>
                  <a:lnTo>
                    <a:pt x="1437" y="1269"/>
                  </a:lnTo>
                  <a:lnTo>
                    <a:pt x="1430" y="1269"/>
                  </a:lnTo>
                  <a:lnTo>
                    <a:pt x="1430" y="1265"/>
                  </a:lnTo>
                  <a:lnTo>
                    <a:pt x="1426" y="1262"/>
                  </a:lnTo>
                  <a:lnTo>
                    <a:pt x="1423" y="1258"/>
                  </a:lnTo>
                  <a:lnTo>
                    <a:pt x="1419" y="1258"/>
                  </a:lnTo>
                  <a:lnTo>
                    <a:pt x="1419" y="1255"/>
                  </a:lnTo>
                  <a:lnTo>
                    <a:pt x="1412" y="1255"/>
                  </a:lnTo>
                  <a:lnTo>
                    <a:pt x="1405" y="1255"/>
                  </a:lnTo>
                  <a:lnTo>
                    <a:pt x="1398" y="1258"/>
                  </a:lnTo>
                  <a:lnTo>
                    <a:pt x="1395" y="1258"/>
                  </a:lnTo>
                  <a:lnTo>
                    <a:pt x="1391" y="1258"/>
                  </a:lnTo>
                  <a:lnTo>
                    <a:pt x="1384" y="1262"/>
                  </a:lnTo>
                  <a:lnTo>
                    <a:pt x="1377" y="1265"/>
                  </a:lnTo>
                  <a:lnTo>
                    <a:pt x="1370" y="1265"/>
                  </a:lnTo>
                  <a:lnTo>
                    <a:pt x="1366" y="1265"/>
                  </a:lnTo>
                  <a:lnTo>
                    <a:pt x="1363" y="1265"/>
                  </a:lnTo>
                  <a:lnTo>
                    <a:pt x="1356" y="1262"/>
                  </a:lnTo>
                  <a:lnTo>
                    <a:pt x="1349" y="1258"/>
                  </a:lnTo>
                  <a:lnTo>
                    <a:pt x="1345" y="1255"/>
                  </a:lnTo>
                  <a:lnTo>
                    <a:pt x="1345" y="1255"/>
                  </a:lnTo>
                  <a:lnTo>
                    <a:pt x="1338" y="1247"/>
                  </a:lnTo>
                  <a:lnTo>
                    <a:pt x="1335" y="1244"/>
                  </a:lnTo>
                  <a:lnTo>
                    <a:pt x="1331" y="1240"/>
                  </a:lnTo>
                  <a:lnTo>
                    <a:pt x="1331" y="1237"/>
                  </a:lnTo>
                  <a:lnTo>
                    <a:pt x="1328" y="1233"/>
                  </a:lnTo>
                  <a:lnTo>
                    <a:pt x="1328" y="1233"/>
                  </a:lnTo>
                  <a:lnTo>
                    <a:pt x="1324" y="1233"/>
                  </a:lnTo>
                  <a:lnTo>
                    <a:pt x="1324" y="1233"/>
                  </a:lnTo>
                  <a:lnTo>
                    <a:pt x="1324" y="1233"/>
                  </a:lnTo>
                  <a:lnTo>
                    <a:pt x="1324" y="1230"/>
                  </a:lnTo>
                  <a:lnTo>
                    <a:pt x="1324" y="1233"/>
                  </a:lnTo>
                  <a:lnTo>
                    <a:pt x="1324" y="1233"/>
                  </a:lnTo>
                  <a:lnTo>
                    <a:pt x="1324" y="1233"/>
                  </a:lnTo>
                  <a:lnTo>
                    <a:pt x="1324" y="1237"/>
                  </a:lnTo>
                  <a:lnTo>
                    <a:pt x="1321" y="1237"/>
                  </a:lnTo>
                  <a:lnTo>
                    <a:pt x="1321" y="1240"/>
                  </a:lnTo>
                  <a:lnTo>
                    <a:pt x="1321" y="1240"/>
                  </a:lnTo>
                  <a:lnTo>
                    <a:pt x="1321" y="1240"/>
                  </a:lnTo>
                  <a:lnTo>
                    <a:pt x="1321" y="1244"/>
                  </a:lnTo>
                  <a:lnTo>
                    <a:pt x="1317" y="1244"/>
                  </a:lnTo>
                  <a:lnTo>
                    <a:pt x="1317" y="1244"/>
                  </a:lnTo>
                  <a:lnTo>
                    <a:pt x="1317" y="1247"/>
                  </a:lnTo>
                  <a:lnTo>
                    <a:pt x="1321" y="1247"/>
                  </a:lnTo>
                  <a:lnTo>
                    <a:pt x="1317" y="1251"/>
                  </a:lnTo>
                  <a:lnTo>
                    <a:pt x="1317" y="1251"/>
                  </a:lnTo>
                  <a:lnTo>
                    <a:pt x="1314" y="1251"/>
                  </a:lnTo>
                  <a:lnTo>
                    <a:pt x="1314" y="1251"/>
                  </a:lnTo>
                  <a:lnTo>
                    <a:pt x="1314" y="1247"/>
                  </a:lnTo>
                  <a:lnTo>
                    <a:pt x="1314" y="1247"/>
                  </a:lnTo>
                  <a:lnTo>
                    <a:pt x="1314" y="1244"/>
                  </a:lnTo>
                  <a:lnTo>
                    <a:pt x="1317" y="1244"/>
                  </a:lnTo>
                  <a:lnTo>
                    <a:pt x="1317" y="1240"/>
                  </a:lnTo>
                  <a:lnTo>
                    <a:pt x="1314" y="1240"/>
                  </a:lnTo>
                  <a:lnTo>
                    <a:pt x="1314" y="1237"/>
                  </a:lnTo>
                  <a:lnTo>
                    <a:pt x="1314" y="1237"/>
                  </a:lnTo>
                  <a:lnTo>
                    <a:pt x="1310" y="1237"/>
                  </a:lnTo>
                  <a:lnTo>
                    <a:pt x="1307" y="1240"/>
                  </a:lnTo>
                  <a:lnTo>
                    <a:pt x="1310" y="1237"/>
                  </a:lnTo>
                  <a:lnTo>
                    <a:pt x="1314" y="1237"/>
                  </a:lnTo>
                  <a:lnTo>
                    <a:pt x="1314" y="1233"/>
                  </a:lnTo>
                  <a:lnTo>
                    <a:pt x="1317" y="1233"/>
                  </a:lnTo>
                  <a:lnTo>
                    <a:pt x="1317" y="1233"/>
                  </a:lnTo>
                  <a:lnTo>
                    <a:pt x="1317" y="1230"/>
                  </a:lnTo>
                  <a:lnTo>
                    <a:pt x="1317" y="1230"/>
                  </a:lnTo>
                  <a:lnTo>
                    <a:pt x="1314" y="1230"/>
                  </a:lnTo>
                  <a:lnTo>
                    <a:pt x="1314" y="1230"/>
                  </a:lnTo>
                  <a:lnTo>
                    <a:pt x="1307" y="1230"/>
                  </a:lnTo>
                  <a:lnTo>
                    <a:pt x="1303" y="1233"/>
                  </a:lnTo>
                  <a:lnTo>
                    <a:pt x="1296" y="1233"/>
                  </a:lnTo>
                  <a:lnTo>
                    <a:pt x="1296" y="1237"/>
                  </a:lnTo>
                  <a:lnTo>
                    <a:pt x="1292" y="1237"/>
                  </a:lnTo>
                  <a:lnTo>
                    <a:pt x="1289" y="1237"/>
                  </a:lnTo>
                  <a:lnTo>
                    <a:pt x="1285" y="1237"/>
                  </a:lnTo>
                  <a:lnTo>
                    <a:pt x="1278" y="1240"/>
                  </a:lnTo>
                  <a:lnTo>
                    <a:pt x="1275" y="1244"/>
                  </a:lnTo>
                  <a:lnTo>
                    <a:pt x="1275" y="1244"/>
                  </a:lnTo>
                  <a:lnTo>
                    <a:pt x="1268" y="1251"/>
                  </a:lnTo>
                  <a:lnTo>
                    <a:pt x="1250" y="1255"/>
                  </a:lnTo>
                  <a:lnTo>
                    <a:pt x="1243" y="1265"/>
                  </a:lnTo>
                  <a:lnTo>
                    <a:pt x="1229" y="1283"/>
                  </a:lnTo>
                  <a:lnTo>
                    <a:pt x="1215" y="1286"/>
                  </a:lnTo>
                  <a:lnTo>
                    <a:pt x="1215" y="1286"/>
                  </a:lnTo>
                  <a:lnTo>
                    <a:pt x="1215" y="1290"/>
                  </a:lnTo>
                  <a:lnTo>
                    <a:pt x="1218" y="1293"/>
                  </a:lnTo>
                  <a:lnTo>
                    <a:pt x="1215" y="1300"/>
                  </a:lnTo>
                  <a:lnTo>
                    <a:pt x="1215" y="1300"/>
                  </a:lnTo>
                  <a:lnTo>
                    <a:pt x="1215" y="1304"/>
                  </a:lnTo>
                  <a:lnTo>
                    <a:pt x="1215" y="1307"/>
                  </a:lnTo>
                  <a:lnTo>
                    <a:pt x="1215" y="1311"/>
                  </a:lnTo>
                  <a:lnTo>
                    <a:pt x="1215" y="1314"/>
                  </a:lnTo>
                  <a:lnTo>
                    <a:pt x="1208" y="1311"/>
                  </a:lnTo>
                  <a:lnTo>
                    <a:pt x="1204" y="1311"/>
                  </a:lnTo>
                  <a:lnTo>
                    <a:pt x="1204" y="1311"/>
                  </a:lnTo>
                  <a:lnTo>
                    <a:pt x="1197" y="1311"/>
                  </a:lnTo>
                  <a:lnTo>
                    <a:pt x="1197" y="1311"/>
                  </a:lnTo>
                  <a:lnTo>
                    <a:pt x="1190" y="1314"/>
                  </a:lnTo>
                  <a:lnTo>
                    <a:pt x="1183" y="1314"/>
                  </a:lnTo>
                  <a:lnTo>
                    <a:pt x="1176" y="1318"/>
                  </a:lnTo>
                  <a:lnTo>
                    <a:pt x="1176" y="1318"/>
                  </a:lnTo>
                  <a:lnTo>
                    <a:pt x="1169" y="1318"/>
                  </a:lnTo>
                  <a:lnTo>
                    <a:pt x="1166" y="1314"/>
                  </a:lnTo>
                  <a:lnTo>
                    <a:pt x="1166" y="1314"/>
                  </a:lnTo>
                  <a:lnTo>
                    <a:pt x="1166" y="1314"/>
                  </a:lnTo>
                  <a:lnTo>
                    <a:pt x="1162" y="1314"/>
                  </a:lnTo>
                  <a:lnTo>
                    <a:pt x="1159" y="1311"/>
                  </a:lnTo>
                  <a:lnTo>
                    <a:pt x="1148" y="1307"/>
                  </a:lnTo>
                  <a:lnTo>
                    <a:pt x="1141" y="1314"/>
                  </a:lnTo>
                  <a:lnTo>
                    <a:pt x="1137" y="1318"/>
                  </a:lnTo>
                  <a:lnTo>
                    <a:pt x="1137" y="1321"/>
                  </a:lnTo>
                  <a:lnTo>
                    <a:pt x="1137" y="1321"/>
                  </a:lnTo>
                  <a:lnTo>
                    <a:pt x="1134" y="1325"/>
                  </a:lnTo>
                  <a:lnTo>
                    <a:pt x="1130" y="1329"/>
                  </a:lnTo>
                  <a:lnTo>
                    <a:pt x="1130" y="1329"/>
                  </a:lnTo>
                  <a:lnTo>
                    <a:pt x="1134" y="1325"/>
                  </a:lnTo>
                  <a:lnTo>
                    <a:pt x="1137" y="1321"/>
                  </a:lnTo>
                  <a:lnTo>
                    <a:pt x="1137" y="1318"/>
                  </a:lnTo>
                  <a:lnTo>
                    <a:pt x="1137" y="1314"/>
                  </a:lnTo>
                  <a:lnTo>
                    <a:pt x="1141" y="1311"/>
                  </a:lnTo>
                  <a:lnTo>
                    <a:pt x="1144" y="1304"/>
                  </a:lnTo>
                  <a:lnTo>
                    <a:pt x="1144" y="1304"/>
                  </a:lnTo>
                  <a:lnTo>
                    <a:pt x="1144" y="1304"/>
                  </a:lnTo>
                  <a:lnTo>
                    <a:pt x="1144" y="1304"/>
                  </a:lnTo>
                  <a:lnTo>
                    <a:pt x="1141" y="1300"/>
                  </a:lnTo>
                  <a:lnTo>
                    <a:pt x="1137" y="1297"/>
                  </a:lnTo>
                  <a:lnTo>
                    <a:pt x="1137" y="1297"/>
                  </a:lnTo>
                  <a:lnTo>
                    <a:pt x="1134" y="1293"/>
                  </a:lnTo>
                  <a:lnTo>
                    <a:pt x="1134" y="1293"/>
                  </a:lnTo>
                  <a:lnTo>
                    <a:pt x="1134" y="1293"/>
                  </a:lnTo>
                  <a:lnTo>
                    <a:pt x="1130" y="1290"/>
                  </a:lnTo>
                  <a:lnTo>
                    <a:pt x="1127" y="1283"/>
                  </a:lnTo>
                  <a:lnTo>
                    <a:pt x="1127" y="1283"/>
                  </a:lnTo>
                  <a:lnTo>
                    <a:pt x="1127" y="1279"/>
                  </a:lnTo>
                  <a:lnTo>
                    <a:pt x="1127" y="1276"/>
                  </a:lnTo>
                  <a:lnTo>
                    <a:pt x="1127" y="1269"/>
                  </a:lnTo>
                  <a:lnTo>
                    <a:pt x="1127" y="1269"/>
                  </a:lnTo>
                  <a:lnTo>
                    <a:pt x="1130" y="1262"/>
                  </a:lnTo>
                  <a:lnTo>
                    <a:pt x="1130" y="1258"/>
                  </a:lnTo>
                  <a:lnTo>
                    <a:pt x="1130" y="1258"/>
                  </a:lnTo>
                  <a:lnTo>
                    <a:pt x="1130" y="1251"/>
                  </a:lnTo>
                  <a:lnTo>
                    <a:pt x="1130" y="1244"/>
                  </a:lnTo>
                  <a:lnTo>
                    <a:pt x="1134" y="1237"/>
                  </a:lnTo>
                  <a:lnTo>
                    <a:pt x="1134" y="1230"/>
                  </a:lnTo>
                  <a:lnTo>
                    <a:pt x="1134" y="1230"/>
                  </a:lnTo>
                  <a:lnTo>
                    <a:pt x="1134" y="1223"/>
                  </a:lnTo>
                  <a:lnTo>
                    <a:pt x="1134" y="1219"/>
                  </a:lnTo>
                  <a:lnTo>
                    <a:pt x="1134" y="1219"/>
                  </a:lnTo>
                  <a:lnTo>
                    <a:pt x="1134" y="1216"/>
                  </a:lnTo>
                  <a:lnTo>
                    <a:pt x="1134" y="1216"/>
                  </a:lnTo>
                  <a:lnTo>
                    <a:pt x="1130" y="1216"/>
                  </a:lnTo>
                  <a:lnTo>
                    <a:pt x="1127" y="1212"/>
                  </a:lnTo>
                  <a:lnTo>
                    <a:pt x="1123" y="1212"/>
                  </a:lnTo>
                  <a:lnTo>
                    <a:pt x="1116" y="1212"/>
                  </a:lnTo>
                  <a:lnTo>
                    <a:pt x="1109" y="1212"/>
                  </a:lnTo>
                  <a:lnTo>
                    <a:pt x="1102" y="1212"/>
                  </a:lnTo>
                  <a:lnTo>
                    <a:pt x="1095" y="1212"/>
                  </a:lnTo>
                  <a:lnTo>
                    <a:pt x="1092" y="1212"/>
                  </a:lnTo>
                  <a:lnTo>
                    <a:pt x="1092" y="1212"/>
                  </a:lnTo>
                  <a:lnTo>
                    <a:pt x="1088" y="1212"/>
                  </a:lnTo>
                  <a:lnTo>
                    <a:pt x="1085" y="1212"/>
                  </a:lnTo>
                  <a:lnTo>
                    <a:pt x="1081" y="1212"/>
                  </a:lnTo>
                  <a:lnTo>
                    <a:pt x="1081" y="1212"/>
                  </a:lnTo>
                  <a:lnTo>
                    <a:pt x="1078" y="1212"/>
                  </a:lnTo>
                  <a:lnTo>
                    <a:pt x="1078" y="1212"/>
                  </a:lnTo>
                  <a:lnTo>
                    <a:pt x="1078" y="1212"/>
                  </a:lnTo>
                  <a:lnTo>
                    <a:pt x="1074" y="1209"/>
                  </a:lnTo>
                  <a:lnTo>
                    <a:pt x="1074" y="1209"/>
                  </a:lnTo>
                  <a:lnTo>
                    <a:pt x="1074" y="1205"/>
                  </a:lnTo>
                  <a:lnTo>
                    <a:pt x="1074" y="1205"/>
                  </a:lnTo>
                  <a:lnTo>
                    <a:pt x="1074" y="1202"/>
                  </a:lnTo>
                  <a:lnTo>
                    <a:pt x="1074" y="1202"/>
                  </a:lnTo>
                  <a:lnTo>
                    <a:pt x="1074" y="1198"/>
                  </a:lnTo>
                  <a:lnTo>
                    <a:pt x="1078" y="1195"/>
                  </a:lnTo>
                  <a:lnTo>
                    <a:pt x="1078" y="1195"/>
                  </a:lnTo>
                  <a:lnTo>
                    <a:pt x="1078" y="1188"/>
                  </a:lnTo>
                  <a:lnTo>
                    <a:pt x="1074" y="1184"/>
                  </a:lnTo>
                  <a:lnTo>
                    <a:pt x="1074" y="1177"/>
                  </a:lnTo>
                  <a:lnTo>
                    <a:pt x="1078" y="1174"/>
                  </a:lnTo>
                  <a:lnTo>
                    <a:pt x="1078" y="1170"/>
                  </a:lnTo>
                  <a:lnTo>
                    <a:pt x="1078" y="1166"/>
                  </a:lnTo>
                  <a:lnTo>
                    <a:pt x="1081" y="1159"/>
                  </a:lnTo>
                  <a:lnTo>
                    <a:pt x="1081" y="1156"/>
                  </a:lnTo>
                  <a:lnTo>
                    <a:pt x="1085" y="1152"/>
                  </a:lnTo>
                  <a:lnTo>
                    <a:pt x="1085" y="1152"/>
                  </a:lnTo>
                  <a:lnTo>
                    <a:pt x="1088" y="1149"/>
                  </a:lnTo>
                  <a:lnTo>
                    <a:pt x="1088" y="1145"/>
                  </a:lnTo>
                  <a:lnTo>
                    <a:pt x="1092" y="1145"/>
                  </a:lnTo>
                  <a:lnTo>
                    <a:pt x="1092" y="1145"/>
                  </a:lnTo>
                  <a:lnTo>
                    <a:pt x="1092" y="1142"/>
                  </a:lnTo>
                  <a:lnTo>
                    <a:pt x="1092" y="1138"/>
                  </a:lnTo>
                  <a:lnTo>
                    <a:pt x="1092" y="1138"/>
                  </a:lnTo>
                  <a:lnTo>
                    <a:pt x="1088" y="1135"/>
                  </a:lnTo>
                  <a:lnTo>
                    <a:pt x="1081" y="1135"/>
                  </a:lnTo>
                  <a:lnTo>
                    <a:pt x="1081" y="1135"/>
                  </a:lnTo>
                  <a:lnTo>
                    <a:pt x="1074" y="1135"/>
                  </a:lnTo>
                  <a:lnTo>
                    <a:pt x="1067" y="1135"/>
                  </a:lnTo>
                  <a:lnTo>
                    <a:pt x="1060" y="1135"/>
                  </a:lnTo>
                  <a:lnTo>
                    <a:pt x="1056" y="1138"/>
                  </a:lnTo>
                  <a:lnTo>
                    <a:pt x="1053" y="1138"/>
                  </a:lnTo>
                  <a:lnTo>
                    <a:pt x="1049" y="1138"/>
                  </a:lnTo>
                  <a:lnTo>
                    <a:pt x="1046" y="1138"/>
                  </a:lnTo>
                  <a:lnTo>
                    <a:pt x="1046" y="1138"/>
                  </a:lnTo>
                  <a:lnTo>
                    <a:pt x="1042" y="1138"/>
                  </a:lnTo>
                  <a:lnTo>
                    <a:pt x="1039" y="1138"/>
                  </a:lnTo>
                  <a:lnTo>
                    <a:pt x="1039" y="1142"/>
                  </a:lnTo>
                  <a:lnTo>
                    <a:pt x="1039" y="1145"/>
                  </a:lnTo>
                  <a:lnTo>
                    <a:pt x="1035" y="1152"/>
                  </a:lnTo>
                  <a:lnTo>
                    <a:pt x="1035" y="1156"/>
                  </a:lnTo>
                  <a:lnTo>
                    <a:pt x="1035" y="1159"/>
                  </a:lnTo>
                  <a:lnTo>
                    <a:pt x="1035" y="1163"/>
                  </a:lnTo>
                  <a:lnTo>
                    <a:pt x="1032" y="1163"/>
                  </a:lnTo>
                  <a:lnTo>
                    <a:pt x="1028" y="1166"/>
                  </a:lnTo>
                  <a:lnTo>
                    <a:pt x="1025" y="1166"/>
                  </a:lnTo>
                  <a:lnTo>
                    <a:pt x="1021" y="1170"/>
                  </a:lnTo>
                  <a:lnTo>
                    <a:pt x="1018" y="1170"/>
                  </a:lnTo>
                  <a:lnTo>
                    <a:pt x="1014" y="1174"/>
                  </a:lnTo>
                  <a:lnTo>
                    <a:pt x="1011" y="1174"/>
                  </a:lnTo>
                  <a:lnTo>
                    <a:pt x="1004" y="1174"/>
                  </a:lnTo>
                  <a:lnTo>
                    <a:pt x="996" y="1174"/>
                  </a:lnTo>
                  <a:lnTo>
                    <a:pt x="986" y="1170"/>
                  </a:lnTo>
                  <a:lnTo>
                    <a:pt x="975" y="1170"/>
                  </a:lnTo>
                  <a:lnTo>
                    <a:pt x="968" y="1166"/>
                  </a:lnTo>
                  <a:lnTo>
                    <a:pt x="961" y="1163"/>
                  </a:lnTo>
                  <a:lnTo>
                    <a:pt x="961" y="1163"/>
                  </a:lnTo>
                  <a:lnTo>
                    <a:pt x="958" y="1159"/>
                  </a:lnTo>
                  <a:lnTo>
                    <a:pt x="954" y="1156"/>
                  </a:lnTo>
                  <a:lnTo>
                    <a:pt x="954" y="1149"/>
                  </a:lnTo>
                  <a:lnTo>
                    <a:pt x="954" y="1145"/>
                  </a:lnTo>
                  <a:lnTo>
                    <a:pt x="951" y="1142"/>
                  </a:lnTo>
                  <a:lnTo>
                    <a:pt x="951" y="1131"/>
                  </a:lnTo>
                  <a:lnTo>
                    <a:pt x="947" y="1121"/>
                  </a:lnTo>
                  <a:lnTo>
                    <a:pt x="944" y="1114"/>
                  </a:lnTo>
                  <a:lnTo>
                    <a:pt x="944" y="1110"/>
                  </a:lnTo>
                  <a:lnTo>
                    <a:pt x="940" y="1107"/>
                  </a:lnTo>
                  <a:lnTo>
                    <a:pt x="940" y="1096"/>
                  </a:lnTo>
                  <a:lnTo>
                    <a:pt x="940" y="1089"/>
                  </a:lnTo>
                  <a:lnTo>
                    <a:pt x="944" y="1085"/>
                  </a:lnTo>
                  <a:lnTo>
                    <a:pt x="940" y="1068"/>
                  </a:lnTo>
                  <a:lnTo>
                    <a:pt x="944" y="1064"/>
                  </a:lnTo>
                  <a:lnTo>
                    <a:pt x="944" y="1061"/>
                  </a:lnTo>
                  <a:lnTo>
                    <a:pt x="944" y="1054"/>
                  </a:lnTo>
                  <a:lnTo>
                    <a:pt x="944" y="1050"/>
                  </a:lnTo>
                  <a:lnTo>
                    <a:pt x="944" y="1050"/>
                  </a:lnTo>
                  <a:lnTo>
                    <a:pt x="954" y="1029"/>
                  </a:lnTo>
                  <a:lnTo>
                    <a:pt x="975" y="1022"/>
                  </a:lnTo>
                  <a:lnTo>
                    <a:pt x="979" y="1015"/>
                  </a:lnTo>
                  <a:lnTo>
                    <a:pt x="989" y="1015"/>
                  </a:lnTo>
                  <a:lnTo>
                    <a:pt x="996" y="1011"/>
                  </a:lnTo>
                  <a:lnTo>
                    <a:pt x="1004" y="1011"/>
                  </a:lnTo>
                  <a:lnTo>
                    <a:pt x="1007" y="1015"/>
                  </a:lnTo>
                  <a:lnTo>
                    <a:pt x="1011" y="1015"/>
                  </a:lnTo>
                  <a:lnTo>
                    <a:pt x="1025" y="1015"/>
                  </a:lnTo>
                  <a:lnTo>
                    <a:pt x="1039" y="1011"/>
                  </a:lnTo>
                  <a:lnTo>
                    <a:pt x="1046" y="1011"/>
                  </a:lnTo>
                  <a:lnTo>
                    <a:pt x="1049" y="1008"/>
                  </a:lnTo>
                  <a:lnTo>
                    <a:pt x="1049" y="1008"/>
                  </a:lnTo>
                  <a:lnTo>
                    <a:pt x="1053" y="1004"/>
                  </a:lnTo>
                  <a:lnTo>
                    <a:pt x="1053" y="1004"/>
                  </a:lnTo>
                  <a:lnTo>
                    <a:pt x="1067" y="1001"/>
                  </a:lnTo>
                  <a:lnTo>
                    <a:pt x="1088" y="1004"/>
                  </a:lnTo>
                  <a:lnTo>
                    <a:pt x="1109" y="1004"/>
                  </a:lnTo>
                  <a:lnTo>
                    <a:pt x="1120" y="1008"/>
                  </a:lnTo>
                  <a:lnTo>
                    <a:pt x="1127" y="1008"/>
                  </a:lnTo>
                  <a:lnTo>
                    <a:pt x="1130" y="1011"/>
                  </a:lnTo>
                  <a:lnTo>
                    <a:pt x="1134" y="1015"/>
                  </a:lnTo>
                  <a:lnTo>
                    <a:pt x="1137" y="1019"/>
                  </a:lnTo>
                  <a:lnTo>
                    <a:pt x="1137" y="1026"/>
                  </a:lnTo>
                  <a:lnTo>
                    <a:pt x="1137" y="1029"/>
                  </a:lnTo>
                  <a:lnTo>
                    <a:pt x="1137" y="1029"/>
                  </a:lnTo>
                  <a:lnTo>
                    <a:pt x="1141" y="1043"/>
                  </a:lnTo>
                  <a:lnTo>
                    <a:pt x="1144" y="1054"/>
                  </a:lnTo>
                  <a:lnTo>
                    <a:pt x="1152" y="1064"/>
                  </a:lnTo>
                  <a:lnTo>
                    <a:pt x="1155" y="1071"/>
                  </a:lnTo>
                  <a:lnTo>
                    <a:pt x="1162" y="1075"/>
                  </a:lnTo>
                  <a:lnTo>
                    <a:pt x="1166" y="1078"/>
                  </a:lnTo>
                  <a:lnTo>
                    <a:pt x="1166" y="1078"/>
                  </a:lnTo>
                  <a:lnTo>
                    <a:pt x="1173" y="1085"/>
                  </a:lnTo>
                  <a:lnTo>
                    <a:pt x="1176" y="1089"/>
                  </a:lnTo>
                  <a:lnTo>
                    <a:pt x="1180" y="1089"/>
                  </a:lnTo>
                  <a:lnTo>
                    <a:pt x="1183" y="1085"/>
                  </a:lnTo>
                  <a:lnTo>
                    <a:pt x="1183" y="1085"/>
                  </a:lnTo>
                  <a:lnTo>
                    <a:pt x="1187" y="1085"/>
                  </a:lnTo>
                  <a:lnTo>
                    <a:pt x="1187" y="1061"/>
                  </a:lnTo>
                  <a:lnTo>
                    <a:pt x="1180" y="1043"/>
                  </a:lnTo>
                  <a:lnTo>
                    <a:pt x="1173" y="1033"/>
                  </a:lnTo>
                  <a:lnTo>
                    <a:pt x="1169" y="1026"/>
                  </a:lnTo>
                  <a:lnTo>
                    <a:pt x="1166" y="1019"/>
                  </a:lnTo>
                  <a:lnTo>
                    <a:pt x="1162" y="1008"/>
                  </a:lnTo>
                  <a:lnTo>
                    <a:pt x="1162" y="1001"/>
                  </a:lnTo>
                  <a:lnTo>
                    <a:pt x="1162" y="997"/>
                  </a:lnTo>
                  <a:lnTo>
                    <a:pt x="1162" y="994"/>
                  </a:lnTo>
                  <a:lnTo>
                    <a:pt x="1162" y="987"/>
                  </a:lnTo>
                  <a:lnTo>
                    <a:pt x="1166" y="980"/>
                  </a:lnTo>
                  <a:lnTo>
                    <a:pt x="1169" y="976"/>
                  </a:lnTo>
                  <a:lnTo>
                    <a:pt x="1169" y="976"/>
                  </a:lnTo>
                  <a:lnTo>
                    <a:pt x="1176" y="966"/>
                  </a:lnTo>
                  <a:lnTo>
                    <a:pt x="1187" y="959"/>
                  </a:lnTo>
                  <a:lnTo>
                    <a:pt x="1194" y="952"/>
                  </a:lnTo>
                  <a:lnTo>
                    <a:pt x="1204" y="941"/>
                  </a:lnTo>
                  <a:lnTo>
                    <a:pt x="1211" y="934"/>
                  </a:lnTo>
                  <a:lnTo>
                    <a:pt x="1215" y="930"/>
                  </a:lnTo>
                  <a:lnTo>
                    <a:pt x="1218" y="927"/>
                  </a:lnTo>
                  <a:lnTo>
                    <a:pt x="1222" y="927"/>
                  </a:lnTo>
                  <a:lnTo>
                    <a:pt x="1225" y="920"/>
                  </a:lnTo>
                  <a:lnTo>
                    <a:pt x="1225" y="916"/>
                  </a:lnTo>
                  <a:lnTo>
                    <a:pt x="1229" y="913"/>
                  </a:lnTo>
                  <a:lnTo>
                    <a:pt x="1233" y="913"/>
                  </a:lnTo>
                  <a:lnTo>
                    <a:pt x="1233" y="913"/>
                  </a:lnTo>
                  <a:lnTo>
                    <a:pt x="1236" y="913"/>
                  </a:lnTo>
                  <a:lnTo>
                    <a:pt x="1236" y="909"/>
                  </a:lnTo>
                  <a:lnTo>
                    <a:pt x="1240" y="909"/>
                  </a:lnTo>
                  <a:lnTo>
                    <a:pt x="1240" y="906"/>
                  </a:lnTo>
                  <a:lnTo>
                    <a:pt x="1240" y="906"/>
                  </a:lnTo>
                  <a:lnTo>
                    <a:pt x="1236" y="902"/>
                  </a:lnTo>
                  <a:lnTo>
                    <a:pt x="1236" y="902"/>
                  </a:lnTo>
                  <a:lnTo>
                    <a:pt x="1233" y="902"/>
                  </a:lnTo>
                  <a:lnTo>
                    <a:pt x="1233" y="892"/>
                  </a:lnTo>
                  <a:lnTo>
                    <a:pt x="1229" y="888"/>
                  </a:lnTo>
                  <a:lnTo>
                    <a:pt x="1229" y="881"/>
                  </a:lnTo>
                  <a:lnTo>
                    <a:pt x="1229" y="881"/>
                  </a:lnTo>
                  <a:lnTo>
                    <a:pt x="1236" y="881"/>
                  </a:lnTo>
                  <a:lnTo>
                    <a:pt x="1240" y="878"/>
                  </a:lnTo>
                  <a:lnTo>
                    <a:pt x="1243" y="878"/>
                  </a:lnTo>
                  <a:lnTo>
                    <a:pt x="1243" y="874"/>
                  </a:lnTo>
                  <a:lnTo>
                    <a:pt x="1243" y="867"/>
                  </a:lnTo>
                  <a:lnTo>
                    <a:pt x="1243" y="863"/>
                  </a:lnTo>
                  <a:lnTo>
                    <a:pt x="1240" y="860"/>
                  </a:lnTo>
                  <a:lnTo>
                    <a:pt x="1240" y="860"/>
                  </a:lnTo>
                  <a:lnTo>
                    <a:pt x="1236" y="853"/>
                  </a:lnTo>
                  <a:lnTo>
                    <a:pt x="1236" y="853"/>
                  </a:lnTo>
                  <a:lnTo>
                    <a:pt x="1236" y="849"/>
                  </a:lnTo>
                  <a:lnTo>
                    <a:pt x="1236" y="849"/>
                  </a:lnTo>
                  <a:lnTo>
                    <a:pt x="1236" y="849"/>
                  </a:lnTo>
                  <a:lnTo>
                    <a:pt x="1247" y="856"/>
                  </a:lnTo>
                  <a:lnTo>
                    <a:pt x="1250" y="846"/>
                  </a:lnTo>
                  <a:lnTo>
                    <a:pt x="1254" y="856"/>
                  </a:lnTo>
                  <a:lnTo>
                    <a:pt x="1254" y="860"/>
                  </a:lnTo>
                  <a:lnTo>
                    <a:pt x="1254" y="863"/>
                  </a:lnTo>
                  <a:lnTo>
                    <a:pt x="1257" y="867"/>
                  </a:lnTo>
                  <a:lnTo>
                    <a:pt x="1261" y="867"/>
                  </a:lnTo>
                  <a:lnTo>
                    <a:pt x="1261" y="863"/>
                  </a:lnTo>
                  <a:lnTo>
                    <a:pt x="1261" y="856"/>
                  </a:lnTo>
                  <a:lnTo>
                    <a:pt x="1264" y="849"/>
                  </a:lnTo>
                  <a:lnTo>
                    <a:pt x="1264" y="846"/>
                  </a:lnTo>
                  <a:lnTo>
                    <a:pt x="1264" y="839"/>
                  </a:lnTo>
                  <a:lnTo>
                    <a:pt x="1264" y="832"/>
                  </a:lnTo>
                  <a:lnTo>
                    <a:pt x="1264" y="825"/>
                  </a:lnTo>
                  <a:lnTo>
                    <a:pt x="1261" y="825"/>
                  </a:lnTo>
                  <a:lnTo>
                    <a:pt x="1257" y="818"/>
                  </a:lnTo>
                  <a:lnTo>
                    <a:pt x="1257" y="814"/>
                  </a:lnTo>
                  <a:lnTo>
                    <a:pt x="1261" y="814"/>
                  </a:lnTo>
                  <a:lnTo>
                    <a:pt x="1264" y="811"/>
                  </a:lnTo>
                  <a:lnTo>
                    <a:pt x="1264" y="811"/>
                  </a:lnTo>
                  <a:lnTo>
                    <a:pt x="1268" y="814"/>
                  </a:lnTo>
                  <a:lnTo>
                    <a:pt x="1275" y="814"/>
                  </a:lnTo>
                  <a:lnTo>
                    <a:pt x="1282" y="811"/>
                  </a:lnTo>
                  <a:lnTo>
                    <a:pt x="1289" y="811"/>
                  </a:lnTo>
                  <a:lnTo>
                    <a:pt x="1292" y="807"/>
                  </a:lnTo>
                  <a:lnTo>
                    <a:pt x="1296" y="807"/>
                  </a:lnTo>
                  <a:lnTo>
                    <a:pt x="1303" y="807"/>
                  </a:lnTo>
                  <a:lnTo>
                    <a:pt x="1310" y="807"/>
                  </a:lnTo>
                  <a:lnTo>
                    <a:pt x="1314" y="807"/>
                  </a:lnTo>
                  <a:lnTo>
                    <a:pt x="1321" y="804"/>
                  </a:lnTo>
                  <a:lnTo>
                    <a:pt x="1321" y="800"/>
                  </a:lnTo>
                  <a:lnTo>
                    <a:pt x="1321" y="797"/>
                  </a:lnTo>
                  <a:lnTo>
                    <a:pt x="1314" y="797"/>
                  </a:lnTo>
                  <a:lnTo>
                    <a:pt x="1310" y="797"/>
                  </a:lnTo>
                  <a:lnTo>
                    <a:pt x="1307" y="793"/>
                  </a:lnTo>
                  <a:lnTo>
                    <a:pt x="1303" y="793"/>
                  </a:lnTo>
                  <a:lnTo>
                    <a:pt x="1299" y="793"/>
                  </a:lnTo>
                  <a:lnTo>
                    <a:pt x="1299" y="790"/>
                  </a:lnTo>
                  <a:lnTo>
                    <a:pt x="1299" y="786"/>
                  </a:lnTo>
                  <a:lnTo>
                    <a:pt x="1303" y="782"/>
                  </a:lnTo>
                  <a:lnTo>
                    <a:pt x="1310" y="779"/>
                  </a:lnTo>
                  <a:lnTo>
                    <a:pt x="1310" y="775"/>
                  </a:lnTo>
                  <a:lnTo>
                    <a:pt x="1314" y="775"/>
                  </a:lnTo>
                  <a:lnTo>
                    <a:pt x="1317" y="772"/>
                  </a:lnTo>
                  <a:lnTo>
                    <a:pt x="1321" y="765"/>
                  </a:lnTo>
                  <a:lnTo>
                    <a:pt x="1324" y="761"/>
                  </a:lnTo>
                  <a:lnTo>
                    <a:pt x="1328" y="758"/>
                  </a:lnTo>
                  <a:lnTo>
                    <a:pt x="1328" y="754"/>
                  </a:lnTo>
                  <a:lnTo>
                    <a:pt x="1338" y="754"/>
                  </a:lnTo>
                  <a:lnTo>
                    <a:pt x="1345" y="751"/>
                  </a:lnTo>
                  <a:lnTo>
                    <a:pt x="1349" y="747"/>
                  </a:lnTo>
                  <a:lnTo>
                    <a:pt x="1352" y="747"/>
                  </a:lnTo>
                  <a:lnTo>
                    <a:pt x="1359" y="744"/>
                  </a:lnTo>
                  <a:lnTo>
                    <a:pt x="1359" y="744"/>
                  </a:lnTo>
                  <a:lnTo>
                    <a:pt x="1359" y="740"/>
                  </a:lnTo>
                  <a:lnTo>
                    <a:pt x="1359" y="740"/>
                  </a:lnTo>
                  <a:lnTo>
                    <a:pt x="1359" y="740"/>
                  </a:lnTo>
                  <a:lnTo>
                    <a:pt x="1359" y="740"/>
                  </a:lnTo>
                  <a:lnTo>
                    <a:pt x="1359" y="740"/>
                  </a:lnTo>
                  <a:lnTo>
                    <a:pt x="1366" y="740"/>
                  </a:lnTo>
                  <a:lnTo>
                    <a:pt x="1373" y="737"/>
                  </a:lnTo>
                  <a:lnTo>
                    <a:pt x="1380" y="733"/>
                  </a:lnTo>
                  <a:lnTo>
                    <a:pt x="1384" y="733"/>
                  </a:lnTo>
                  <a:lnTo>
                    <a:pt x="1384" y="730"/>
                  </a:lnTo>
                  <a:lnTo>
                    <a:pt x="1391" y="730"/>
                  </a:lnTo>
                  <a:lnTo>
                    <a:pt x="1395" y="733"/>
                  </a:lnTo>
                  <a:lnTo>
                    <a:pt x="1395" y="733"/>
                  </a:lnTo>
                  <a:lnTo>
                    <a:pt x="1391" y="737"/>
                  </a:lnTo>
                  <a:lnTo>
                    <a:pt x="1391" y="740"/>
                  </a:lnTo>
                  <a:lnTo>
                    <a:pt x="1388" y="740"/>
                  </a:lnTo>
                  <a:lnTo>
                    <a:pt x="1384" y="744"/>
                  </a:lnTo>
                  <a:lnTo>
                    <a:pt x="1384" y="744"/>
                  </a:lnTo>
                  <a:lnTo>
                    <a:pt x="1373" y="747"/>
                  </a:lnTo>
                  <a:lnTo>
                    <a:pt x="1370" y="751"/>
                  </a:lnTo>
                  <a:lnTo>
                    <a:pt x="1370" y="754"/>
                  </a:lnTo>
                  <a:lnTo>
                    <a:pt x="1370" y="761"/>
                  </a:lnTo>
                  <a:lnTo>
                    <a:pt x="1373" y="761"/>
                  </a:lnTo>
                  <a:lnTo>
                    <a:pt x="1373" y="765"/>
                  </a:lnTo>
                  <a:lnTo>
                    <a:pt x="1377" y="765"/>
                  </a:lnTo>
                  <a:lnTo>
                    <a:pt x="1384" y="765"/>
                  </a:lnTo>
                  <a:lnTo>
                    <a:pt x="1391" y="761"/>
                  </a:lnTo>
                  <a:lnTo>
                    <a:pt x="1398" y="758"/>
                  </a:lnTo>
                  <a:lnTo>
                    <a:pt x="1405" y="754"/>
                  </a:lnTo>
                  <a:lnTo>
                    <a:pt x="1412" y="751"/>
                  </a:lnTo>
                  <a:lnTo>
                    <a:pt x="1419" y="751"/>
                  </a:lnTo>
                  <a:lnTo>
                    <a:pt x="1419" y="747"/>
                  </a:lnTo>
                  <a:lnTo>
                    <a:pt x="1426" y="747"/>
                  </a:lnTo>
                  <a:lnTo>
                    <a:pt x="1426" y="744"/>
                  </a:lnTo>
                  <a:lnTo>
                    <a:pt x="1426" y="740"/>
                  </a:lnTo>
                  <a:lnTo>
                    <a:pt x="1423" y="737"/>
                  </a:lnTo>
                  <a:lnTo>
                    <a:pt x="1419" y="737"/>
                  </a:lnTo>
                  <a:lnTo>
                    <a:pt x="1419" y="737"/>
                  </a:lnTo>
                  <a:lnTo>
                    <a:pt x="1412" y="733"/>
                  </a:lnTo>
                  <a:lnTo>
                    <a:pt x="1405" y="730"/>
                  </a:lnTo>
                  <a:lnTo>
                    <a:pt x="1398" y="723"/>
                  </a:lnTo>
                  <a:lnTo>
                    <a:pt x="1395" y="716"/>
                  </a:lnTo>
                  <a:lnTo>
                    <a:pt x="1391" y="712"/>
                  </a:lnTo>
                  <a:lnTo>
                    <a:pt x="1388" y="708"/>
                  </a:lnTo>
                  <a:lnTo>
                    <a:pt x="1384" y="705"/>
                  </a:lnTo>
                  <a:lnTo>
                    <a:pt x="1384" y="698"/>
                  </a:lnTo>
                  <a:lnTo>
                    <a:pt x="1384" y="694"/>
                  </a:lnTo>
                  <a:lnTo>
                    <a:pt x="1384" y="691"/>
                  </a:lnTo>
                  <a:lnTo>
                    <a:pt x="1388" y="691"/>
                  </a:lnTo>
                  <a:lnTo>
                    <a:pt x="1384" y="684"/>
                  </a:lnTo>
                  <a:lnTo>
                    <a:pt x="1384" y="684"/>
                  </a:lnTo>
                  <a:lnTo>
                    <a:pt x="1380" y="684"/>
                  </a:lnTo>
                  <a:lnTo>
                    <a:pt x="1377" y="684"/>
                  </a:lnTo>
                  <a:lnTo>
                    <a:pt x="1377" y="684"/>
                  </a:lnTo>
                  <a:lnTo>
                    <a:pt x="1373" y="684"/>
                  </a:lnTo>
                  <a:lnTo>
                    <a:pt x="1373" y="677"/>
                  </a:lnTo>
                  <a:lnTo>
                    <a:pt x="1380" y="677"/>
                  </a:lnTo>
                  <a:lnTo>
                    <a:pt x="1388" y="673"/>
                  </a:lnTo>
                  <a:lnTo>
                    <a:pt x="1391" y="670"/>
                  </a:lnTo>
                  <a:lnTo>
                    <a:pt x="1395" y="666"/>
                  </a:lnTo>
                  <a:lnTo>
                    <a:pt x="1395" y="663"/>
                  </a:lnTo>
                  <a:lnTo>
                    <a:pt x="1391" y="659"/>
                  </a:lnTo>
                  <a:lnTo>
                    <a:pt x="1388" y="656"/>
                  </a:lnTo>
                  <a:lnTo>
                    <a:pt x="1384" y="656"/>
                  </a:lnTo>
                  <a:lnTo>
                    <a:pt x="1380" y="656"/>
                  </a:lnTo>
                  <a:lnTo>
                    <a:pt x="1377" y="659"/>
                  </a:lnTo>
                  <a:lnTo>
                    <a:pt x="1373" y="659"/>
                  </a:lnTo>
                  <a:lnTo>
                    <a:pt x="1359" y="663"/>
                  </a:lnTo>
                  <a:lnTo>
                    <a:pt x="1349" y="666"/>
                  </a:lnTo>
                  <a:lnTo>
                    <a:pt x="1342" y="673"/>
                  </a:lnTo>
                  <a:lnTo>
                    <a:pt x="1338" y="677"/>
                  </a:lnTo>
                  <a:lnTo>
                    <a:pt x="1338" y="677"/>
                  </a:lnTo>
                  <a:lnTo>
                    <a:pt x="1331" y="684"/>
                  </a:lnTo>
                  <a:lnTo>
                    <a:pt x="1324" y="691"/>
                  </a:lnTo>
                  <a:lnTo>
                    <a:pt x="1314" y="698"/>
                  </a:lnTo>
                  <a:lnTo>
                    <a:pt x="1307" y="701"/>
                  </a:lnTo>
                  <a:lnTo>
                    <a:pt x="1303" y="705"/>
                  </a:lnTo>
                  <a:lnTo>
                    <a:pt x="1299" y="705"/>
                  </a:lnTo>
                  <a:lnTo>
                    <a:pt x="1307" y="698"/>
                  </a:lnTo>
                  <a:lnTo>
                    <a:pt x="1314" y="691"/>
                  </a:lnTo>
                  <a:lnTo>
                    <a:pt x="1321" y="684"/>
                  </a:lnTo>
                  <a:lnTo>
                    <a:pt x="1324" y="673"/>
                  </a:lnTo>
                  <a:lnTo>
                    <a:pt x="1331" y="666"/>
                  </a:lnTo>
                  <a:lnTo>
                    <a:pt x="1335" y="659"/>
                  </a:lnTo>
                  <a:lnTo>
                    <a:pt x="1338" y="656"/>
                  </a:lnTo>
                  <a:lnTo>
                    <a:pt x="1338" y="656"/>
                  </a:lnTo>
                  <a:lnTo>
                    <a:pt x="1356" y="645"/>
                  </a:lnTo>
                  <a:lnTo>
                    <a:pt x="1366" y="638"/>
                  </a:lnTo>
                  <a:lnTo>
                    <a:pt x="1377" y="634"/>
                  </a:lnTo>
                  <a:lnTo>
                    <a:pt x="1384" y="631"/>
                  </a:lnTo>
                  <a:lnTo>
                    <a:pt x="1388" y="631"/>
                  </a:lnTo>
                  <a:lnTo>
                    <a:pt x="1405" y="634"/>
                  </a:lnTo>
                  <a:lnTo>
                    <a:pt x="1430" y="634"/>
                  </a:lnTo>
                  <a:lnTo>
                    <a:pt x="1447" y="634"/>
                  </a:lnTo>
                  <a:lnTo>
                    <a:pt x="1454" y="631"/>
                  </a:lnTo>
                  <a:lnTo>
                    <a:pt x="1465" y="631"/>
                  </a:lnTo>
                  <a:lnTo>
                    <a:pt x="1472" y="627"/>
                  </a:lnTo>
                  <a:lnTo>
                    <a:pt x="1476" y="620"/>
                  </a:lnTo>
                  <a:lnTo>
                    <a:pt x="1476" y="617"/>
                  </a:lnTo>
                  <a:lnTo>
                    <a:pt x="1476" y="613"/>
                  </a:lnTo>
                  <a:lnTo>
                    <a:pt x="1476" y="613"/>
                  </a:lnTo>
                  <a:lnTo>
                    <a:pt x="1483" y="606"/>
                  </a:lnTo>
                  <a:lnTo>
                    <a:pt x="1486" y="603"/>
                  </a:lnTo>
                  <a:lnTo>
                    <a:pt x="1493" y="599"/>
                  </a:lnTo>
                  <a:lnTo>
                    <a:pt x="1497" y="599"/>
                  </a:lnTo>
                  <a:lnTo>
                    <a:pt x="1500" y="599"/>
                  </a:lnTo>
                  <a:lnTo>
                    <a:pt x="1500" y="599"/>
                  </a:lnTo>
                  <a:lnTo>
                    <a:pt x="1507" y="596"/>
                  </a:lnTo>
                  <a:lnTo>
                    <a:pt x="1511" y="589"/>
                  </a:lnTo>
                  <a:lnTo>
                    <a:pt x="1514" y="578"/>
                  </a:lnTo>
                  <a:lnTo>
                    <a:pt x="1514" y="571"/>
                  </a:lnTo>
                  <a:lnTo>
                    <a:pt x="1511" y="561"/>
                  </a:lnTo>
                  <a:lnTo>
                    <a:pt x="1507" y="553"/>
                  </a:lnTo>
                  <a:lnTo>
                    <a:pt x="1500" y="550"/>
                  </a:lnTo>
                  <a:lnTo>
                    <a:pt x="1497" y="546"/>
                  </a:lnTo>
                  <a:lnTo>
                    <a:pt x="1497" y="546"/>
                  </a:lnTo>
                  <a:lnTo>
                    <a:pt x="1493" y="539"/>
                  </a:lnTo>
                  <a:lnTo>
                    <a:pt x="1490" y="532"/>
                  </a:lnTo>
                  <a:lnTo>
                    <a:pt x="1490" y="529"/>
                  </a:lnTo>
                  <a:lnTo>
                    <a:pt x="1490" y="529"/>
                  </a:lnTo>
                  <a:lnTo>
                    <a:pt x="1490" y="529"/>
                  </a:lnTo>
                  <a:lnTo>
                    <a:pt x="1469" y="529"/>
                  </a:lnTo>
                  <a:lnTo>
                    <a:pt x="1465" y="532"/>
                  </a:lnTo>
                  <a:lnTo>
                    <a:pt x="1462" y="532"/>
                  </a:lnTo>
                  <a:lnTo>
                    <a:pt x="1458" y="532"/>
                  </a:lnTo>
                  <a:lnTo>
                    <a:pt x="1458" y="529"/>
                  </a:lnTo>
                  <a:lnTo>
                    <a:pt x="1454" y="529"/>
                  </a:lnTo>
                  <a:lnTo>
                    <a:pt x="1451" y="518"/>
                  </a:lnTo>
                  <a:lnTo>
                    <a:pt x="1447" y="508"/>
                  </a:lnTo>
                  <a:lnTo>
                    <a:pt x="1444" y="494"/>
                  </a:lnTo>
                  <a:lnTo>
                    <a:pt x="1440" y="487"/>
                  </a:lnTo>
                  <a:lnTo>
                    <a:pt x="1440" y="479"/>
                  </a:lnTo>
                  <a:lnTo>
                    <a:pt x="1440" y="479"/>
                  </a:lnTo>
                  <a:lnTo>
                    <a:pt x="1440" y="479"/>
                  </a:lnTo>
                  <a:lnTo>
                    <a:pt x="1440" y="483"/>
                  </a:lnTo>
                  <a:lnTo>
                    <a:pt x="1437" y="472"/>
                  </a:lnTo>
                  <a:lnTo>
                    <a:pt x="1426" y="455"/>
                  </a:lnTo>
                  <a:lnTo>
                    <a:pt x="1419" y="437"/>
                  </a:lnTo>
                  <a:lnTo>
                    <a:pt x="1412" y="423"/>
                  </a:lnTo>
                  <a:lnTo>
                    <a:pt x="1409" y="416"/>
                  </a:lnTo>
                  <a:lnTo>
                    <a:pt x="1405" y="405"/>
                  </a:lnTo>
                  <a:lnTo>
                    <a:pt x="1398" y="398"/>
                  </a:lnTo>
                  <a:lnTo>
                    <a:pt x="1395" y="391"/>
                  </a:lnTo>
                  <a:lnTo>
                    <a:pt x="1391" y="391"/>
                  </a:lnTo>
                  <a:lnTo>
                    <a:pt x="1388" y="391"/>
                  </a:lnTo>
                  <a:lnTo>
                    <a:pt x="1384" y="391"/>
                  </a:lnTo>
                  <a:lnTo>
                    <a:pt x="1384" y="395"/>
                  </a:lnTo>
                  <a:lnTo>
                    <a:pt x="1388" y="405"/>
                  </a:lnTo>
                  <a:lnTo>
                    <a:pt x="1384" y="413"/>
                  </a:lnTo>
                  <a:lnTo>
                    <a:pt x="1380" y="420"/>
                  </a:lnTo>
                  <a:lnTo>
                    <a:pt x="1377" y="423"/>
                  </a:lnTo>
                  <a:lnTo>
                    <a:pt x="1370" y="427"/>
                  </a:lnTo>
                  <a:lnTo>
                    <a:pt x="1366" y="427"/>
                  </a:lnTo>
                  <a:lnTo>
                    <a:pt x="1366" y="427"/>
                  </a:lnTo>
                  <a:lnTo>
                    <a:pt x="1356" y="430"/>
                  </a:lnTo>
                  <a:lnTo>
                    <a:pt x="1349" y="434"/>
                  </a:lnTo>
                  <a:lnTo>
                    <a:pt x="1342" y="434"/>
                  </a:lnTo>
                  <a:lnTo>
                    <a:pt x="1338" y="430"/>
                  </a:lnTo>
                  <a:lnTo>
                    <a:pt x="1335" y="427"/>
                  </a:lnTo>
                  <a:lnTo>
                    <a:pt x="1335" y="427"/>
                  </a:lnTo>
                  <a:lnTo>
                    <a:pt x="1331" y="423"/>
                  </a:lnTo>
                  <a:lnTo>
                    <a:pt x="1331" y="423"/>
                  </a:lnTo>
                  <a:lnTo>
                    <a:pt x="1328" y="413"/>
                  </a:lnTo>
                  <a:lnTo>
                    <a:pt x="1328" y="405"/>
                  </a:lnTo>
                  <a:lnTo>
                    <a:pt x="1328" y="395"/>
                  </a:lnTo>
                  <a:lnTo>
                    <a:pt x="1328" y="391"/>
                  </a:lnTo>
                  <a:lnTo>
                    <a:pt x="1331" y="388"/>
                  </a:lnTo>
                  <a:lnTo>
                    <a:pt x="1324" y="374"/>
                  </a:lnTo>
                  <a:lnTo>
                    <a:pt x="1328" y="370"/>
                  </a:lnTo>
                  <a:lnTo>
                    <a:pt x="1328" y="367"/>
                  </a:lnTo>
                  <a:lnTo>
                    <a:pt x="1324" y="363"/>
                  </a:lnTo>
                  <a:lnTo>
                    <a:pt x="1324" y="363"/>
                  </a:lnTo>
                  <a:lnTo>
                    <a:pt x="1321" y="360"/>
                  </a:lnTo>
                  <a:lnTo>
                    <a:pt x="1314" y="356"/>
                  </a:lnTo>
                  <a:lnTo>
                    <a:pt x="1310" y="353"/>
                  </a:lnTo>
                  <a:lnTo>
                    <a:pt x="1307" y="349"/>
                  </a:lnTo>
                  <a:lnTo>
                    <a:pt x="1303" y="346"/>
                  </a:lnTo>
                  <a:lnTo>
                    <a:pt x="1303" y="346"/>
                  </a:lnTo>
                  <a:lnTo>
                    <a:pt x="1296" y="335"/>
                  </a:lnTo>
                  <a:lnTo>
                    <a:pt x="1289" y="332"/>
                  </a:lnTo>
                  <a:lnTo>
                    <a:pt x="1282" y="332"/>
                  </a:lnTo>
                  <a:lnTo>
                    <a:pt x="1278" y="328"/>
                  </a:lnTo>
                  <a:lnTo>
                    <a:pt x="1275" y="328"/>
                  </a:lnTo>
                  <a:lnTo>
                    <a:pt x="1236" y="328"/>
                  </a:lnTo>
                  <a:lnTo>
                    <a:pt x="1225" y="324"/>
                  </a:lnTo>
                  <a:lnTo>
                    <a:pt x="1222" y="324"/>
                  </a:lnTo>
                  <a:lnTo>
                    <a:pt x="1218" y="328"/>
                  </a:lnTo>
                  <a:lnTo>
                    <a:pt x="1215" y="335"/>
                  </a:lnTo>
                  <a:lnTo>
                    <a:pt x="1211" y="339"/>
                  </a:lnTo>
                  <a:lnTo>
                    <a:pt x="1211" y="342"/>
                  </a:lnTo>
                  <a:lnTo>
                    <a:pt x="1211" y="342"/>
                  </a:lnTo>
                  <a:lnTo>
                    <a:pt x="1208" y="346"/>
                  </a:lnTo>
                  <a:lnTo>
                    <a:pt x="1208" y="353"/>
                  </a:lnTo>
                  <a:lnTo>
                    <a:pt x="1208" y="356"/>
                  </a:lnTo>
                  <a:lnTo>
                    <a:pt x="1208" y="363"/>
                  </a:lnTo>
                  <a:lnTo>
                    <a:pt x="1208" y="363"/>
                  </a:lnTo>
                  <a:lnTo>
                    <a:pt x="1215" y="370"/>
                  </a:lnTo>
                  <a:lnTo>
                    <a:pt x="1215" y="377"/>
                  </a:lnTo>
                  <a:lnTo>
                    <a:pt x="1218" y="384"/>
                  </a:lnTo>
                  <a:lnTo>
                    <a:pt x="1218" y="388"/>
                  </a:lnTo>
                  <a:lnTo>
                    <a:pt x="1211" y="402"/>
                  </a:lnTo>
                  <a:lnTo>
                    <a:pt x="1208" y="416"/>
                  </a:lnTo>
                  <a:lnTo>
                    <a:pt x="1204" y="423"/>
                  </a:lnTo>
                  <a:lnTo>
                    <a:pt x="1204" y="430"/>
                  </a:lnTo>
                  <a:lnTo>
                    <a:pt x="1204" y="430"/>
                  </a:lnTo>
                  <a:lnTo>
                    <a:pt x="1211" y="444"/>
                  </a:lnTo>
                  <a:lnTo>
                    <a:pt x="1215" y="465"/>
                  </a:lnTo>
                  <a:lnTo>
                    <a:pt x="1218" y="483"/>
                  </a:lnTo>
                  <a:lnTo>
                    <a:pt x="1222" y="490"/>
                  </a:lnTo>
                  <a:lnTo>
                    <a:pt x="1218" y="501"/>
                  </a:lnTo>
                  <a:lnTo>
                    <a:pt x="1218" y="504"/>
                  </a:lnTo>
                  <a:lnTo>
                    <a:pt x="1215" y="511"/>
                  </a:lnTo>
                  <a:lnTo>
                    <a:pt x="1211" y="511"/>
                  </a:lnTo>
                  <a:lnTo>
                    <a:pt x="1208" y="511"/>
                  </a:lnTo>
                  <a:lnTo>
                    <a:pt x="1204" y="522"/>
                  </a:lnTo>
                  <a:lnTo>
                    <a:pt x="1201" y="525"/>
                  </a:lnTo>
                  <a:lnTo>
                    <a:pt x="1194" y="529"/>
                  </a:lnTo>
                  <a:lnTo>
                    <a:pt x="1190" y="532"/>
                  </a:lnTo>
                  <a:lnTo>
                    <a:pt x="1190" y="532"/>
                  </a:lnTo>
                  <a:lnTo>
                    <a:pt x="1190" y="536"/>
                  </a:lnTo>
                  <a:lnTo>
                    <a:pt x="1190" y="543"/>
                  </a:lnTo>
                  <a:lnTo>
                    <a:pt x="1194" y="550"/>
                  </a:lnTo>
                  <a:lnTo>
                    <a:pt x="1190" y="557"/>
                  </a:lnTo>
                  <a:lnTo>
                    <a:pt x="1190" y="564"/>
                  </a:lnTo>
                  <a:lnTo>
                    <a:pt x="1190" y="564"/>
                  </a:lnTo>
                  <a:lnTo>
                    <a:pt x="1194" y="571"/>
                  </a:lnTo>
                  <a:lnTo>
                    <a:pt x="1194" y="578"/>
                  </a:lnTo>
                  <a:lnTo>
                    <a:pt x="1197" y="582"/>
                  </a:lnTo>
                  <a:lnTo>
                    <a:pt x="1201" y="585"/>
                  </a:lnTo>
                  <a:lnTo>
                    <a:pt x="1201" y="589"/>
                  </a:lnTo>
                  <a:lnTo>
                    <a:pt x="1201" y="596"/>
                  </a:lnTo>
                  <a:lnTo>
                    <a:pt x="1197" y="603"/>
                  </a:lnTo>
                  <a:lnTo>
                    <a:pt x="1194" y="606"/>
                  </a:lnTo>
                  <a:lnTo>
                    <a:pt x="1194" y="610"/>
                  </a:lnTo>
                  <a:lnTo>
                    <a:pt x="1190" y="610"/>
                  </a:lnTo>
                  <a:lnTo>
                    <a:pt x="1187" y="617"/>
                  </a:lnTo>
                  <a:lnTo>
                    <a:pt x="1183" y="620"/>
                  </a:lnTo>
                  <a:lnTo>
                    <a:pt x="1180" y="617"/>
                  </a:lnTo>
                  <a:lnTo>
                    <a:pt x="1176" y="617"/>
                  </a:lnTo>
                  <a:lnTo>
                    <a:pt x="1173" y="613"/>
                  </a:lnTo>
                  <a:lnTo>
                    <a:pt x="1173" y="610"/>
                  </a:lnTo>
                  <a:lnTo>
                    <a:pt x="1169" y="606"/>
                  </a:lnTo>
                  <a:lnTo>
                    <a:pt x="1169" y="603"/>
                  </a:lnTo>
                  <a:lnTo>
                    <a:pt x="1166" y="596"/>
                  </a:lnTo>
                  <a:lnTo>
                    <a:pt x="1162" y="592"/>
                  </a:lnTo>
                  <a:lnTo>
                    <a:pt x="1162" y="592"/>
                  </a:lnTo>
                  <a:lnTo>
                    <a:pt x="1155" y="589"/>
                  </a:lnTo>
                  <a:lnTo>
                    <a:pt x="1152" y="585"/>
                  </a:lnTo>
                  <a:lnTo>
                    <a:pt x="1152" y="578"/>
                  </a:lnTo>
                  <a:lnTo>
                    <a:pt x="1152" y="575"/>
                  </a:lnTo>
                  <a:lnTo>
                    <a:pt x="1152" y="575"/>
                  </a:lnTo>
                  <a:lnTo>
                    <a:pt x="1148" y="571"/>
                  </a:lnTo>
                  <a:lnTo>
                    <a:pt x="1144" y="564"/>
                  </a:lnTo>
                  <a:lnTo>
                    <a:pt x="1144" y="557"/>
                  </a:lnTo>
                  <a:lnTo>
                    <a:pt x="1144" y="553"/>
                  </a:lnTo>
                  <a:lnTo>
                    <a:pt x="1144" y="550"/>
                  </a:lnTo>
                  <a:lnTo>
                    <a:pt x="1141" y="539"/>
                  </a:lnTo>
                  <a:lnTo>
                    <a:pt x="1137" y="529"/>
                  </a:lnTo>
                  <a:lnTo>
                    <a:pt x="1134" y="525"/>
                  </a:lnTo>
                  <a:lnTo>
                    <a:pt x="1130" y="522"/>
                  </a:lnTo>
                  <a:lnTo>
                    <a:pt x="1127" y="522"/>
                  </a:lnTo>
                  <a:lnTo>
                    <a:pt x="1123" y="522"/>
                  </a:lnTo>
                  <a:lnTo>
                    <a:pt x="1123" y="522"/>
                  </a:lnTo>
                  <a:lnTo>
                    <a:pt x="1116" y="518"/>
                  </a:lnTo>
                  <a:lnTo>
                    <a:pt x="1106" y="518"/>
                  </a:lnTo>
                  <a:lnTo>
                    <a:pt x="1099" y="518"/>
                  </a:lnTo>
                  <a:lnTo>
                    <a:pt x="1088" y="518"/>
                  </a:lnTo>
                  <a:lnTo>
                    <a:pt x="1085" y="522"/>
                  </a:lnTo>
                  <a:lnTo>
                    <a:pt x="1081" y="522"/>
                  </a:lnTo>
                  <a:lnTo>
                    <a:pt x="1070" y="518"/>
                  </a:lnTo>
                  <a:lnTo>
                    <a:pt x="1060" y="515"/>
                  </a:lnTo>
                  <a:lnTo>
                    <a:pt x="1053" y="508"/>
                  </a:lnTo>
                  <a:lnTo>
                    <a:pt x="1049" y="501"/>
                  </a:lnTo>
                  <a:lnTo>
                    <a:pt x="1046" y="494"/>
                  </a:lnTo>
                  <a:lnTo>
                    <a:pt x="1042" y="487"/>
                  </a:lnTo>
                  <a:lnTo>
                    <a:pt x="1042" y="483"/>
                  </a:lnTo>
                  <a:lnTo>
                    <a:pt x="1042" y="483"/>
                  </a:lnTo>
                  <a:lnTo>
                    <a:pt x="1035" y="469"/>
                  </a:lnTo>
                  <a:lnTo>
                    <a:pt x="1028" y="462"/>
                  </a:lnTo>
                  <a:lnTo>
                    <a:pt x="1021" y="455"/>
                  </a:lnTo>
                  <a:lnTo>
                    <a:pt x="1018" y="451"/>
                  </a:lnTo>
                  <a:lnTo>
                    <a:pt x="1014" y="451"/>
                  </a:lnTo>
                  <a:lnTo>
                    <a:pt x="1014" y="444"/>
                  </a:lnTo>
                  <a:lnTo>
                    <a:pt x="1011" y="437"/>
                  </a:lnTo>
                  <a:lnTo>
                    <a:pt x="1011" y="437"/>
                  </a:lnTo>
                  <a:lnTo>
                    <a:pt x="1007" y="434"/>
                  </a:lnTo>
                  <a:lnTo>
                    <a:pt x="1000" y="437"/>
                  </a:lnTo>
                  <a:lnTo>
                    <a:pt x="993" y="434"/>
                  </a:lnTo>
                  <a:lnTo>
                    <a:pt x="986" y="430"/>
                  </a:lnTo>
                  <a:lnTo>
                    <a:pt x="982" y="423"/>
                  </a:lnTo>
                  <a:lnTo>
                    <a:pt x="982" y="420"/>
                  </a:lnTo>
                  <a:lnTo>
                    <a:pt x="982" y="413"/>
                  </a:lnTo>
                  <a:lnTo>
                    <a:pt x="979" y="409"/>
                  </a:lnTo>
                  <a:lnTo>
                    <a:pt x="979" y="405"/>
                  </a:lnTo>
                  <a:lnTo>
                    <a:pt x="982" y="391"/>
                  </a:lnTo>
                  <a:lnTo>
                    <a:pt x="993" y="374"/>
                  </a:lnTo>
                  <a:lnTo>
                    <a:pt x="1004" y="353"/>
                  </a:lnTo>
                  <a:lnTo>
                    <a:pt x="1014" y="342"/>
                  </a:lnTo>
                  <a:lnTo>
                    <a:pt x="1021" y="335"/>
                  </a:lnTo>
                  <a:lnTo>
                    <a:pt x="1028" y="332"/>
                  </a:lnTo>
                  <a:lnTo>
                    <a:pt x="1032" y="328"/>
                  </a:lnTo>
                  <a:lnTo>
                    <a:pt x="1035" y="324"/>
                  </a:lnTo>
                  <a:lnTo>
                    <a:pt x="1039" y="321"/>
                  </a:lnTo>
                  <a:lnTo>
                    <a:pt x="1039" y="321"/>
                  </a:lnTo>
                  <a:lnTo>
                    <a:pt x="1035" y="314"/>
                  </a:lnTo>
                  <a:lnTo>
                    <a:pt x="1039" y="310"/>
                  </a:lnTo>
                  <a:lnTo>
                    <a:pt x="1039" y="310"/>
                  </a:lnTo>
                  <a:lnTo>
                    <a:pt x="1042" y="310"/>
                  </a:lnTo>
                  <a:lnTo>
                    <a:pt x="1042" y="310"/>
                  </a:lnTo>
                  <a:lnTo>
                    <a:pt x="1046" y="307"/>
                  </a:lnTo>
                  <a:lnTo>
                    <a:pt x="1053" y="310"/>
                  </a:lnTo>
                  <a:lnTo>
                    <a:pt x="1056" y="310"/>
                  </a:lnTo>
                  <a:lnTo>
                    <a:pt x="1063" y="314"/>
                  </a:lnTo>
                  <a:lnTo>
                    <a:pt x="1067" y="314"/>
                  </a:lnTo>
                  <a:lnTo>
                    <a:pt x="1070" y="314"/>
                  </a:lnTo>
                  <a:lnTo>
                    <a:pt x="1070" y="314"/>
                  </a:lnTo>
                  <a:lnTo>
                    <a:pt x="1074" y="307"/>
                  </a:lnTo>
                  <a:lnTo>
                    <a:pt x="1078" y="300"/>
                  </a:lnTo>
                  <a:lnTo>
                    <a:pt x="1078" y="293"/>
                  </a:lnTo>
                  <a:lnTo>
                    <a:pt x="1078" y="289"/>
                  </a:lnTo>
                  <a:lnTo>
                    <a:pt x="1078" y="282"/>
                  </a:lnTo>
                  <a:lnTo>
                    <a:pt x="1078" y="282"/>
                  </a:lnTo>
                  <a:lnTo>
                    <a:pt x="1078" y="272"/>
                  </a:lnTo>
                  <a:lnTo>
                    <a:pt x="1081" y="261"/>
                  </a:lnTo>
                  <a:lnTo>
                    <a:pt x="1088" y="250"/>
                  </a:lnTo>
                  <a:lnTo>
                    <a:pt x="1092" y="243"/>
                  </a:lnTo>
                  <a:lnTo>
                    <a:pt x="1095" y="240"/>
                  </a:lnTo>
                  <a:lnTo>
                    <a:pt x="1095" y="240"/>
                  </a:lnTo>
                  <a:lnTo>
                    <a:pt x="1099" y="233"/>
                  </a:lnTo>
                  <a:lnTo>
                    <a:pt x="1099" y="229"/>
                  </a:lnTo>
                  <a:lnTo>
                    <a:pt x="1099" y="226"/>
                  </a:lnTo>
                  <a:lnTo>
                    <a:pt x="1099" y="226"/>
                  </a:lnTo>
                  <a:lnTo>
                    <a:pt x="1095" y="226"/>
                  </a:lnTo>
                  <a:lnTo>
                    <a:pt x="1095" y="229"/>
                  </a:lnTo>
                  <a:lnTo>
                    <a:pt x="1063" y="212"/>
                  </a:lnTo>
                  <a:lnTo>
                    <a:pt x="1063" y="208"/>
                  </a:lnTo>
                  <a:lnTo>
                    <a:pt x="1067" y="205"/>
                  </a:lnTo>
                  <a:lnTo>
                    <a:pt x="1070" y="205"/>
                  </a:lnTo>
                  <a:lnTo>
                    <a:pt x="1074" y="205"/>
                  </a:lnTo>
                  <a:lnTo>
                    <a:pt x="1081" y="208"/>
                  </a:lnTo>
                  <a:lnTo>
                    <a:pt x="1085" y="208"/>
                  </a:lnTo>
                  <a:lnTo>
                    <a:pt x="1092" y="208"/>
                  </a:lnTo>
                  <a:lnTo>
                    <a:pt x="1092" y="208"/>
                  </a:lnTo>
                  <a:lnTo>
                    <a:pt x="1095" y="208"/>
                  </a:lnTo>
                  <a:lnTo>
                    <a:pt x="1102" y="208"/>
                  </a:lnTo>
                  <a:lnTo>
                    <a:pt x="1109" y="208"/>
                  </a:lnTo>
                  <a:lnTo>
                    <a:pt x="1116" y="212"/>
                  </a:lnTo>
                  <a:lnTo>
                    <a:pt x="1120" y="212"/>
                  </a:lnTo>
                  <a:lnTo>
                    <a:pt x="1123" y="212"/>
                  </a:lnTo>
                  <a:lnTo>
                    <a:pt x="1130" y="201"/>
                  </a:lnTo>
                  <a:lnTo>
                    <a:pt x="1137" y="205"/>
                  </a:lnTo>
                  <a:lnTo>
                    <a:pt x="1144" y="205"/>
                  </a:lnTo>
                  <a:lnTo>
                    <a:pt x="1152" y="205"/>
                  </a:lnTo>
                  <a:lnTo>
                    <a:pt x="1155" y="201"/>
                  </a:lnTo>
                  <a:lnTo>
                    <a:pt x="1155" y="201"/>
                  </a:lnTo>
                  <a:lnTo>
                    <a:pt x="1155" y="201"/>
                  </a:lnTo>
                  <a:lnTo>
                    <a:pt x="1159" y="194"/>
                  </a:lnTo>
                  <a:lnTo>
                    <a:pt x="1159" y="191"/>
                  </a:lnTo>
                  <a:lnTo>
                    <a:pt x="1162" y="184"/>
                  </a:lnTo>
                  <a:lnTo>
                    <a:pt x="1166" y="180"/>
                  </a:lnTo>
                  <a:lnTo>
                    <a:pt x="1169" y="180"/>
                  </a:lnTo>
                  <a:lnTo>
                    <a:pt x="1173" y="176"/>
                  </a:lnTo>
                  <a:lnTo>
                    <a:pt x="1173" y="173"/>
                  </a:lnTo>
                  <a:lnTo>
                    <a:pt x="1173" y="166"/>
                  </a:lnTo>
                  <a:lnTo>
                    <a:pt x="1173" y="159"/>
                  </a:lnTo>
                  <a:lnTo>
                    <a:pt x="1169" y="148"/>
                  </a:lnTo>
                  <a:lnTo>
                    <a:pt x="1169" y="148"/>
                  </a:lnTo>
                  <a:lnTo>
                    <a:pt x="1166" y="145"/>
                  </a:lnTo>
                  <a:lnTo>
                    <a:pt x="1162" y="145"/>
                  </a:lnTo>
                  <a:lnTo>
                    <a:pt x="1159" y="138"/>
                  </a:lnTo>
                  <a:lnTo>
                    <a:pt x="1155" y="134"/>
                  </a:lnTo>
                  <a:lnTo>
                    <a:pt x="1155" y="131"/>
                  </a:lnTo>
                  <a:lnTo>
                    <a:pt x="1159" y="124"/>
                  </a:lnTo>
                  <a:lnTo>
                    <a:pt x="1166" y="120"/>
                  </a:lnTo>
                  <a:lnTo>
                    <a:pt x="1166" y="120"/>
                  </a:lnTo>
                  <a:lnTo>
                    <a:pt x="1169" y="120"/>
                  </a:lnTo>
                  <a:lnTo>
                    <a:pt x="1173" y="120"/>
                  </a:lnTo>
                  <a:lnTo>
                    <a:pt x="1173" y="117"/>
                  </a:lnTo>
                  <a:lnTo>
                    <a:pt x="1176" y="113"/>
                  </a:lnTo>
                  <a:lnTo>
                    <a:pt x="1173" y="110"/>
                  </a:lnTo>
                  <a:lnTo>
                    <a:pt x="1173" y="106"/>
                  </a:lnTo>
                  <a:lnTo>
                    <a:pt x="1169" y="103"/>
                  </a:lnTo>
                  <a:lnTo>
                    <a:pt x="1166" y="103"/>
                  </a:lnTo>
                  <a:lnTo>
                    <a:pt x="1162" y="99"/>
                  </a:lnTo>
                  <a:lnTo>
                    <a:pt x="1162" y="103"/>
                  </a:lnTo>
                  <a:lnTo>
                    <a:pt x="1159" y="78"/>
                  </a:lnTo>
                  <a:lnTo>
                    <a:pt x="1152" y="78"/>
                  </a:lnTo>
                  <a:lnTo>
                    <a:pt x="1148" y="78"/>
                  </a:lnTo>
                  <a:lnTo>
                    <a:pt x="1141" y="78"/>
                  </a:lnTo>
                  <a:lnTo>
                    <a:pt x="1134" y="74"/>
                  </a:lnTo>
                  <a:lnTo>
                    <a:pt x="1130" y="74"/>
                  </a:lnTo>
                  <a:lnTo>
                    <a:pt x="1130" y="74"/>
                  </a:lnTo>
                  <a:lnTo>
                    <a:pt x="1134" y="106"/>
                  </a:lnTo>
                  <a:lnTo>
                    <a:pt x="1130" y="106"/>
                  </a:lnTo>
                  <a:lnTo>
                    <a:pt x="1130" y="110"/>
                  </a:lnTo>
                  <a:lnTo>
                    <a:pt x="1123" y="117"/>
                  </a:lnTo>
                  <a:lnTo>
                    <a:pt x="1120" y="127"/>
                  </a:lnTo>
                  <a:lnTo>
                    <a:pt x="1116" y="141"/>
                  </a:lnTo>
                  <a:lnTo>
                    <a:pt x="1116" y="141"/>
                  </a:lnTo>
                  <a:lnTo>
                    <a:pt x="1113" y="141"/>
                  </a:lnTo>
                  <a:lnTo>
                    <a:pt x="1113" y="145"/>
                  </a:lnTo>
                  <a:lnTo>
                    <a:pt x="1109" y="148"/>
                  </a:lnTo>
                  <a:lnTo>
                    <a:pt x="1106" y="148"/>
                  </a:lnTo>
                  <a:lnTo>
                    <a:pt x="1102" y="145"/>
                  </a:lnTo>
                  <a:lnTo>
                    <a:pt x="1095" y="141"/>
                  </a:lnTo>
                  <a:lnTo>
                    <a:pt x="1092" y="103"/>
                  </a:lnTo>
                  <a:lnTo>
                    <a:pt x="1092" y="103"/>
                  </a:lnTo>
                  <a:lnTo>
                    <a:pt x="1092" y="103"/>
                  </a:lnTo>
                  <a:lnTo>
                    <a:pt x="1088" y="99"/>
                  </a:lnTo>
                  <a:lnTo>
                    <a:pt x="1088" y="99"/>
                  </a:lnTo>
                  <a:lnTo>
                    <a:pt x="1088" y="103"/>
                  </a:lnTo>
                  <a:lnTo>
                    <a:pt x="1085" y="110"/>
                  </a:lnTo>
                  <a:lnTo>
                    <a:pt x="1085" y="110"/>
                  </a:lnTo>
                  <a:lnTo>
                    <a:pt x="1081" y="113"/>
                  </a:lnTo>
                  <a:lnTo>
                    <a:pt x="1078" y="117"/>
                  </a:lnTo>
                  <a:lnTo>
                    <a:pt x="1078" y="120"/>
                  </a:lnTo>
                  <a:lnTo>
                    <a:pt x="1074" y="120"/>
                  </a:lnTo>
                  <a:lnTo>
                    <a:pt x="1070" y="124"/>
                  </a:lnTo>
                  <a:lnTo>
                    <a:pt x="1067" y="124"/>
                  </a:lnTo>
                  <a:lnTo>
                    <a:pt x="1067" y="120"/>
                  </a:lnTo>
                  <a:lnTo>
                    <a:pt x="1063" y="113"/>
                  </a:lnTo>
                  <a:lnTo>
                    <a:pt x="1063" y="106"/>
                  </a:lnTo>
                  <a:lnTo>
                    <a:pt x="1063" y="103"/>
                  </a:lnTo>
                  <a:lnTo>
                    <a:pt x="1060" y="103"/>
                  </a:lnTo>
                  <a:lnTo>
                    <a:pt x="1056" y="103"/>
                  </a:lnTo>
                  <a:lnTo>
                    <a:pt x="1053" y="106"/>
                  </a:lnTo>
                  <a:lnTo>
                    <a:pt x="1053" y="106"/>
                  </a:lnTo>
                  <a:lnTo>
                    <a:pt x="1049" y="106"/>
                  </a:lnTo>
                  <a:lnTo>
                    <a:pt x="1042" y="103"/>
                  </a:lnTo>
                  <a:lnTo>
                    <a:pt x="1039" y="99"/>
                  </a:lnTo>
                  <a:lnTo>
                    <a:pt x="1039" y="99"/>
                  </a:lnTo>
                  <a:lnTo>
                    <a:pt x="1035" y="95"/>
                  </a:lnTo>
                  <a:lnTo>
                    <a:pt x="1039" y="92"/>
                  </a:lnTo>
                  <a:lnTo>
                    <a:pt x="1042" y="85"/>
                  </a:lnTo>
                  <a:lnTo>
                    <a:pt x="1042" y="78"/>
                  </a:lnTo>
                  <a:lnTo>
                    <a:pt x="1046" y="71"/>
                  </a:lnTo>
                  <a:lnTo>
                    <a:pt x="1046" y="64"/>
                  </a:lnTo>
                  <a:lnTo>
                    <a:pt x="1046" y="64"/>
                  </a:lnTo>
                  <a:lnTo>
                    <a:pt x="1039" y="60"/>
                  </a:lnTo>
                  <a:lnTo>
                    <a:pt x="1039" y="53"/>
                  </a:lnTo>
                  <a:lnTo>
                    <a:pt x="1035" y="50"/>
                  </a:lnTo>
                  <a:lnTo>
                    <a:pt x="1035" y="46"/>
                  </a:lnTo>
                  <a:lnTo>
                    <a:pt x="1035" y="43"/>
                  </a:lnTo>
                  <a:lnTo>
                    <a:pt x="1035" y="39"/>
                  </a:lnTo>
                  <a:lnTo>
                    <a:pt x="1035" y="32"/>
                  </a:lnTo>
                  <a:lnTo>
                    <a:pt x="1032" y="25"/>
                  </a:lnTo>
                  <a:lnTo>
                    <a:pt x="1025" y="18"/>
                  </a:lnTo>
                  <a:lnTo>
                    <a:pt x="1021" y="14"/>
                  </a:lnTo>
                  <a:lnTo>
                    <a:pt x="1018" y="11"/>
                  </a:lnTo>
                  <a:lnTo>
                    <a:pt x="1014" y="7"/>
                  </a:lnTo>
                  <a:lnTo>
                    <a:pt x="1014" y="4"/>
                  </a:lnTo>
                  <a:lnTo>
                    <a:pt x="1011" y="0"/>
                  </a:lnTo>
                  <a:lnTo>
                    <a:pt x="1007" y="0"/>
                  </a:lnTo>
                  <a:lnTo>
                    <a:pt x="1004" y="0"/>
                  </a:lnTo>
                  <a:lnTo>
                    <a:pt x="1004" y="4"/>
                  </a:lnTo>
                  <a:lnTo>
                    <a:pt x="1000" y="4"/>
                  </a:lnTo>
                  <a:lnTo>
                    <a:pt x="996" y="4"/>
                  </a:lnTo>
                  <a:lnTo>
                    <a:pt x="996" y="7"/>
                  </a:lnTo>
                  <a:lnTo>
                    <a:pt x="993" y="14"/>
                  </a:lnTo>
                  <a:lnTo>
                    <a:pt x="993" y="18"/>
                  </a:lnTo>
                  <a:lnTo>
                    <a:pt x="993" y="25"/>
                  </a:lnTo>
                  <a:lnTo>
                    <a:pt x="993" y="25"/>
                  </a:lnTo>
                  <a:lnTo>
                    <a:pt x="982" y="32"/>
                  </a:lnTo>
                  <a:lnTo>
                    <a:pt x="979" y="43"/>
                  </a:lnTo>
                  <a:lnTo>
                    <a:pt x="979" y="50"/>
                  </a:lnTo>
                  <a:lnTo>
                    <a:pt x="979" y="53"/>
                  </a:lnTo>
                  <a:lnTo>
                    <a:pt x="979" y="57"/>
                  </a:lnTo>
                  <a:lnTo>
                    <a:pt x="979" y="67"/>
                  </a:lnTo>
                  <a:lnTo>
                    <a:pt x="982" y="74"/>
                  </a:lnTo>
                  <a:lnTo>
                    <a:pt x="986" y="81"/>
                  </a:lnTo>
                  <a:lnTo>
                    <a:pt x="993" y="88"/>
                  </a:lnTo>
                  <a:lnTo>
                    <a:pt x="996" y="92"/>
                  </a:lnTo>
                  <a:lnTo>
                    <a:pt x="1004" y="92"/>
                  </a:lnTo>
                  <a:lnTo>
                    <a:pt x="1007" y="92"/>
                  </a:lnTo>
                  <a:lnTo>
                    <a:pt x="1007" y="92"/>
                  </a:lnTo>
                  <a:lnTo>
                    <a:pt x="1000" y="99"/>
                  </a:lnTo>
                  <a:lnTo>
                    <a:pt x="1000" y="106"/>
                  </a:lnTo>
                  <a:lnTo>
                    <a:pt x="1000" y="113"/>
                  </a:lnTo>
                  <a:lnTo>
                    <a:pt x="1004" y="117"/>
                  </a:lnTo>
                  <a:lnTo>
                    <a:pt x="1007" y="120"/>
                  </a:lnTo>
                  <a:lnTo>
                    <a:pt x="1011" y="120"/>
                  </a:lnTo>
                  <a:lnTo>
                    <a:pt x="1014" y="124"/>
                  </a:lnTo>
                  <a:lnTo>
                    <a:pt x="1014" y="124"/>
                  </a:lnTo>
                  <a:lnTo>
                    <a:pt x="1021" y="124"/>
                  </a:lnTo>
                  <a:lnTo>
                    <a:pt x="1021" y="127"/>
                  </a:lnTo>
                  <a:lnTo>
                    <a:pt x="1025" y="131"/>
                  </a:lnTo>
                  <a:lnTo>
                    <a:pt x="1021" y="134"/>
                  </a:lnTo>
                  <a:lnTo>
                    <a:pt x="1021" y="138"/>
                  </a:lnTo>
                  <a:lnTo>
                    <a:pt x="1021" y="138"/>
                  </a:lnTo>
                  <a:lnTo>
                    <a:pt x="1018" y="141"/>
                  </a:lnTo>
                  <a:lnTo>
                    <a:pt x="1011" y="145"/>
                  </a:lnTo>
                  <a:lnTo>
                    <a:pt x="1004" y="148"/>
                  </a:lnTo>
                  <a:lnTo>
                    <a:pt x="996" y="152"/>
                  </a:lnTo>
                  <a:lnTo>
                    <a:pt x="989" y="155"/>
                  </a:lnTo>
                  <a:lnTo>
                    <a:pt x="986" y="159"/>
                  </a:lnTo>
                  <a:lnTo>
                    <a:pt x="982" y="159"/>
                  </a:lnTo>
                  <a:lnTo>
                    <a:pt x="975" y="159"/>
                  </a:lnTo>
                  <a:lnTo>
                    <a:pt x="972" y="159"/>
                  </a:lnTo>
                  <a:lnTo>
                    <a:pt x="972" y="159"/>
                  </a:lnTo>
                  <a:lnTo>
                    <a:pt x="972" y="155"/>
                  </a:lnTo>
                  <a:lnTo>
                    <a:pt x="972" y="155"/>
                  </a:lnTo>
                  <a:lnTo>
                    <a:pt x="975" y="131"/>
                  </a:lnTo>
                  <a:lnTo>
                    <a:pt x="958" y="131"/>
                  </a:lnTo>
                  <a:lnTo>
                    <a:pt x="947" y="131"/>
                  </a:lnTo>
                  <a:lnTo>
                    <a:pt x="944" y="131"/>
                  </a:lnTo>
                  <a:lnTo>
                    <a:pt x="940" y="134"/>
                  </a:lnTo>
                  <a:lnTo>
                    <a:pt x="940" y="134"/>
                  </a:lnTo>
                  <a:lnTo>
                    <a:pt x="940" y="134"/>
                  </a:lnTo>
                  <a:lnTo>
                    <a:pt x="940" y="148"/>
                  </a:lnTo>
                  <a:lnTo>
                    <a:pt x="940" y="155"/>
                  </a:lnTo>
                  <a:lnTo>
                    <a:pt x="940" y="159"/>
                  </a:lnTo>
                  <a:lnTo>
                    <a:pt x="937" y="162"/>
                  </a:lnTo>
                  <a:lnTo>
                    <a:pt x="937" y="162"/>
                  </a:lnTo>
                  <a:lnTo>
                    <a:pt x="933" y="162"/>
                  </a:lnTo>
                  <a:lnTo>
                    <a:pt x="930" y="159"/>
                  </a:lnTo>
                  <a:lnTo>
                    <a:pt x="930" y="159"/>
                  </a:lnTo>
                  <a:lnTo>
                    <a:pt x="930" y="159"/>
                  </a:lnTo>
                  <a:lnTo>
                    <a:pt x="923" y="155"/>
                  </a:lnTo>
                  <a:lnTo>
                    <a:pt x="919" y="152"/>
                  </a:lnTo>
                  <a:lnTo>
                    <a:pt x="912" y="152"/>
                  </a:lnTo>
                  <a:lnTo>
                    <a:pt x="912" y="155"/>
                  </a:lnTo>
                  <a:lnTo>
                    <a:pt x="908" y="155"/>
                  </a:lnTo>
                  <a:lnTo>
                    <a:pt x="908" y="155"/>
                  </a:lnTo>
                  <a:lnTo>
                    <a:pt x="901" y="162"/>
                  </a:lnTo>
                  <a:lnTo>
                    <a:pt x="894" y="162"/>
                  </a:lnTo>
                  <a:lnTo>
                    <a:pt x="891" y="162"/>
                  </a:lnTo>
                  <a:lnTo>
                    <a:pt x="887" y="162"/>
                  </a:lnTo>
                  <a:lnTo>
                    <a:pt x="887" y="159"/>
                  </a:lnTo>
                  <a:lnTo>
                    <a:pt x="884" y="155"/>
                  </a:lnTo>
                  <a:lnTo>
                    <a:pt x="884" y="155"/>
                  </a:lnTo>
                  <a:lnTo>
                    <a:pt x="880" y="148"/>
                  </a:lnTo>
                  <a:lnTo>
                    <a:pt x="877" y="141"/>
                  </a:lnTo>
                  <a:lnTo>
                    <a:pt x="873" y="141"/>
                  </a:lnTo>
                  <a:lnTo>
                    <a:pt x="870" y="141"/>
                  </a:lnTo>
                  <a:lnTo>
                    <a:pt x="866" y="145"/>
                  </a:lnTo>
                  <a:lnTo>
                    <a:pt x="866" y="145"/>
                  </a:lnTo>
                  <a:lnTo>
                    <a:pt x="856" y="141"/>
                  </a:lnTo>
                  <a:lnTo>
                    <a:pt x="852" y="138"/>
                  </a:lnTo>
                  <a:lnTo>
                    <a:pt x="849" y="134"/>
                  </a:lnTo>
                  <a:lnTo>
                    <a:pt x="845" y="131"/>
                  </a:lnTo>
                  <a:lnTo>
                    <a:pt x="845" y="127"/>
                  </a:lnTo>
                  <a:lnTo>
                    <a:pt x="845" y="127"/>
                  </a:lnTo>
                  <a:lnTo>
                    <a:pt x="845" y="120"/>
                  </a:lnTo>
                  <a:lnTo>
                    <a:pt x="841" y="117"/>
                  </a:lnTo>
                  <a:lnTo>
                    <a:pt x="838" y="117"/>
                  </a:lnTo>
                  <a:lnTo>
                    <a:pt x="834" y="117"/>
                  </a:lnTo>
                  <a:lnTo>
                    <a:pt x="831" y="117"/>
                  </a:lnTo>
                  <a:lnTo>
                    <a:pt x="831" y="117"/>
                  </a:lnTo>
                  <a:lnTo>
                    <a:pt x="820" y="117"/>
                  </a:lnTo>
                  <a:lnTo>
                    <a:pt x="813" y="120"/>
                  </a:lnTo>
                  <a:lnTo>
                    <a:pt x="806" y="124"/>
                  </a:lnTo>
                  <a:lnTo>
                    <a:pt x="806" y="127"/>
                  </a:lnTo>
                  <a:lnTo>
                    <a:pt x="803" y="131"/>
                  </a:lnTo>
                  <a:lnTo>
                    <a:pt x="803" y="138"/>
                  </a:lnTo>
                  <a:lnTo>
                    <a:pt x="803" y="141"/>
                  </a:lnTo>
                  <a:lnTo>
                    <a:pt x="806" y="141"/>
                  </a:lnTo>
                  <a:lnTo>
                    <a:pt x="806" y="145"/>
                  </a:lnTo>
                  <a:lnTo>
                    <a:pt x="810" y="148"/>
                  </a:lnTo>
                  <a:lnTo>
                    <a:pt x="810" y="152"/>
                  </a:lnTo>
                  <a:lnTo>
                    <a:pt x="810" y="155"/>
                  </a:lnTo>
                  <a:lnTo>
                    <a:pt x="806" y="159"/>
                  </a:lnTo>
                  <a:lnTo>
                    <a:pt x="806" y="162"/>
                  </a:lnTo>
                  <a:lnTo>
                    <a:pt x="806" y="162"/>
                  </a:lnTo>
                  <a:lnTo>
                    <a:pt x="806" y="191"/>
                  </a:lnTo>
                  <a:lnTo>
                    <a:pt x="803" y="194"/>
                  </a:lnTo>
                  <a:lnTo>
                    <a:pt x="799" y="198"/>
                  </a:lnTo>
                  <a:lnTo>
                    <a:pt x="799" y="198"/>
                  </a:lnTo>
                  <a:lnTo>
                    <a:pt x="799" y="198"/>
                  </a:lnTo>
                  <a:lnTo>
                    <a:pt x="799" y="198"/>
                  </a:lnTo>
                  <a:lnTo>
                    <a:pt x="796" y="187"/>
                  </a:lnTo>
                  <a:lnTo>
                    <a:pt x="792" y="176"/>
                  </a:lnTo>
                  <a:lnTo>
                    <a:pt x="785" y="166"/>
                  </a:lnTo>
                  <a:lnTo>
                    <a:pt x="782" y="159"/>
                  </a:lnTo>
                  <a:lnTo>
                    <a:pt x="778" y="152"/>
                  </a:lnTo>
                  <a:lnTo>
                    <a:pt x="775" y="145"/>
                  </a:lnTo>
                  <a:lnTo>
                    <a:pt x="771" y="145"/>
                  </a:lnTo>
                  <a:lnTo>
                    <a:pt x="768" y="148"/>
                  </a:lnTo>
                  <a:lnTo>
                    <a:pt x="768" y="152"/>
                  </a:lnTo>
                  <a:lnTo>
                    <a:pt x="764" y="155"/>
                  </a:lnTo>
                  <a:lnTo>
                    <a:pt x="764" y="159"/>
                  </a:lnTo>
                  <a:lnTo>
                    <a:pt x="760" y="159"/>
                  </a:lnTo>
                  <a:lnTo>
                    <a:pt x="757" y="159"/>
                  </a:lnTo>
                  <a:lnTo>
                    <a:pt x="750" y="155"/>
                  </a:lnTo>
                  <a:lnTo>
                    <a:pt x="743" y="155"/>
                  </a:lnTo>
                  <a:lnTo>
                    <a:pt x="736" y="159"/>
                  </a:lnTo>
                  <a:lnTo>
                    <a:pt x="732" y="159"/>
                  </a:lnTo>
                  <a:lnTo>
                    <a:pt x="722" y="159"/>
                  </a:lnTo>
                  <a:lnTo>
                    <a:pt x="715" y="155"/>
                  </a:lnTo>
                  <a:lnTo>
                    <a:pt x="711" y="155"/>
                  </a:lnTo>
                  <a:lnTo>
                    <a:pt x="711" y="152"/>
                  </a:lnTo>
                  <a:lnTo>
                    <a:pt x="715" y="148"/>
                  </a:lnTo>
                  <a:lnTo>
                    <a:pt x="715" y="148"/>
                  </a:lnTo>
                  <a:lnTo>
                    <a:pt x="718" y="145"/>
                  </a:lnTo>
                  <a:lnTo>
                    <a:pt x="718" y="145"/>
                  </a:lnTo>
                  <a:lnTo>
                    <a:pt x="725" y="138"/>
                  </a:lnTo>
                  <a:lnTo>
                    <a:pt x="725" y="131"/>
                  </a:lnTo>
                  <a:lnTo>
                    <a:pt x="725" y="124"/>
                  </a:lnTo>
                  <a:lnTo>
                    <a:pt x="725" y="120"/>
                  </a:lnTo>
                  <a:lnTo>
                    <a:pt x="722" y="117"/>
                  </a:lnTo>
                  <a:lnTo>
                    <a:pt x="718" y="113"/>
                  </a:lnTo>
                  <a:lnTo>
                    <a:pt x="715" y="113"/>
                  </a:lnTo>
                  <a:lnTo>
                    <a:pt x="715" y="113"/>
                  </a:lnTo>
                  <a:lnTo>
                    <a:pt x="708" y="106"/>
                  </a:lnTo>
                  <a:lnTo>
                    <a:pt x="704" y="106"/>
                  </a:lnTo>
                  <a:lnTo>
                    <a:pt x="704" y="106"/>
                  </a:lnTo>
                  <a:lnTo>
                    <a:pt x="701" y="106"/>
                  </a:lnTo>
                  <a:lnTo>
                    <a:pt x="701" y="110"/>
                  </a:lnTo>
                  <a:lnTo>
                    <a:pt x="701" y="110"/>
                  </a:lnTo>
                  <a:lnTo>
                    <a:pt x="701" y="113"/>
                  </a:lnTo>
                  <a:lnTo>
                    <a:pt x="701" y="117"/>
                  </a:lnTo>
                  <a:lnTo>
                    <a:pt x="701" y="120"/>
                  </a:lnTo>
                  <a:lnTo>
                    <a:pt x="697" y="120"/>
                  </a:lnTo>
                  <a:lnTo>
                    <a:pt x="697" y="120"/>
                  </a:lnTo>
                  <a:lnTo>
                    <a:pt x="694" y="117"/>
                  </a:lnTo>
                  <a:lnTo>
                    <a:pt x="690" y="117"/>
                  </a:lnTo>
                  <a:lnTo>
                    <a:pt x="690" y="117"/>
                  </a:lnTo>
                  <a:lnTo>
                    <a:pt x="672" y="99"/>
                  </a:lnTo>
                  <a:lnTo>
                    <a:pt x="655" y="88"/>
                  </a:lnTo>
                  <a:lnTo>
                    <a:pt x="641" y="81"/>
                  </a:lnTo>
                  <a:lnTo>
                    <a:pt x="634" y="81"/>
                  </a:lnTo>
                  <a:lnTo>
                    <a:pt x="620" y="78"/>
                  </a:lnTo>
                  <a:lnTo>
                    <a:pt x="609" y="74"/>
                  </a:lnTo>
                  <a:lnTo>
                    <a:pt x="605" y="71"/>
                  </a:lnTo>
                  <a:lnTo>
                    <a:pt x="602" y="71"/>
                  </a:lnTo>
                  <a:lnTo>
                    <a:pt x="602" y="71"/>
                  </a:lnTo>
                  <a:lnTo>
                    <a:pt x="595" y="67"/>
                  </a:lnTo>
                  <a:lnTo>
                    <a:pt x="591" y="67"/>
                  </a:lnTo>
                  <a:lnTo>
                    <a:pt x="591" y="67"/>
                  </a:lnTo>
                  <a:lnTo>
                    <a:pt x="588" y="71"/>
                  </a:lnTo>
                  <a:lnTo>
                    <a:pt x="588" y="74"/>
                  </a:lnTo>
                  <a:lnTo>
                    <a:pt x="591" y="78"/>
                  </a:lnTo>
                  <a:lnTo>
                    <a:pt x="591" y="81"/>
                  </a:lnTo>
                  <a:lnTo>
                    <a:pt x="591" y="81"/>
                  </a:lnTo>
                  <a:lnTo>
                    <a:pt x="588" y="88"/>
                  </a:lnTo>
                  <a:lnTo>
                    <a:pt x="584" y="88"/>
                  </a:lnTo>
                  <a:lnTo>
                    <a:pt x="584" y="88"/>
                  </a:lnTo>
                  <a:lnTo>
                    <a:pt x="581" y="85"/>
                  </a:lnTo>
                  <a:lnTo>
                    <a:pt x="581" y="85"/>
                  </a:lnTo>
                  <a:lnTo>
                    <a:pt x="577" y="81"/>
                  </a:lnTo>
                  <a:lnTo>
                    <a:pt x="574" y="74"/>
                  </a:lnTo>
                  <a:lnTo>
                    <a:pt x="570" y="67"/>
                  </a:lnTo>
                  <a:lnTo>
                    <a:pt x="567" y="60"/>
                  </a:lnTo>
                  <a:lnTo>
                    <a:pt x="563" y="57"/>
                  </a:lnTo>
                  <a:lnTo>
                    <a:pt x="560" y="53"/>
                  </a:lnTo>
                  <a:lnTo>
                    <a:pt x="556" y="50"/>
                  </a:lnTo>
                  <a:lnTo>
                    <a:pt x="553" y="46"/>
                  </a:lnTo>
                  <a:lnTo>
                    <a:pt x="549" y="46"/>
                  </a:lnTo>
                  <a:lnTo>
                    <a:pt x="546" y="46"/>
                  </a:lnTo>
                  <a:lnTo>
                    <a:pt x="546" y="50"/>
                  </a:lnTo>
                  <a:lnTo>
                    <a:pt x="546" y="53"/>
                  </a:lnTo>
                  <a:lnTo>
                    <a:pt x="549" y="57"/>
                  </a:lnTo>
                  <a:lnTo>
                    <a:pt x="549" y="57"/>
                  </a:lnTo>
                  <a:lnTo>
                    <a:pt x="549" y="60"/>
                  </a:lnTo>
                  <a:lnTo>
                    <a:pt x="546" y="67"/>
                  </a:lnTo>
                  <a:lnTo>
                    <a:pt x="542" y="71"/>
                  </a:lnTo>
                  <a:lnTo>
                    <a:pt x="539" y="71"/>
                  </a:lnTo>
                  <a:lnTo>
                    <a:pt x="535" y="71"/>
                  </a:lnTo>
                  <a:lnTo>
                    <a:pt x="535" y="67"/>
                  </a:lnTo>
                  <a:lnTo>
                    <a:pt x="531" y="67"/>
                  </a:lnTo>
                  <a:lnTo>
                    <a:pt x="531" y="64"/>
                  </a:lnTo>
                  <a:lnTo>
                    <a:pt x="524" y="60"/>
                  </a:lnTo>
                  <a:lnTo>
                    <a:pt x="521" y="60"/>
                  </a:lnTo>
                  <a:lnTo>
                    <a:pt x="517" y="64"/>
                  </a:lnTo>
                  <a:lnTo>
                    <a:pt x="514" y="67"/>
                  </a:lnTo>
                  <a:lnTo>
                    <a:pt x="514" y="67"/>
                  </a:lnTo>
                  <a:lnTo>
                    <a:pt x="510" y="71"/>
                  </a:lnTo>
                  <a:lnTo>
                    <a:pt x="507" y="74"/>
                  </a:lnTo>
                  <a:lnTo>
                    <a:pt x="503" y="78"/>
                  </a:lnTo>
                  <a:lnTo>
                    <a:pt x="500" y="81"/>
                  </a:lnTo>
                  <a:lnTo>
                    <a:pt x="500" y="81"/>
                  </a:lnTo>
                  <a:lnTo>
                    <a:pt x="493" y="81"/>
                  </a:lnTo>
                  <a:lnTo>
                    <a:pt x="482" y="85"/>
                  </a:lnTo>
                  <a:lnTo>
                    <a:pt x="475" y="92"/>
                  </a:lnTo>
                  <a:lnTo>
                    <a:pt x="465" y="95"/>
                  </a:lnTo>
                  <a:lnTo>
                    <a:pt x="461" y="103"/>
                  </a:lnTo>
                  <a:lnTo>
                    <a:pt x="454" y="106"/>
                  </a:lnTo>
                  <a:lnTo>
                    <a:pt x="454" y="106"/>
                  </a:lnTo>
                  <a:lnTo>
                    <a:pt x="447" y="113"/>
                  </a:lnTo>
                  <a:lnTo>
                    <a:pt x="440" y="117"/>
                  </a:lnTo>
                  <a:lnTo>
                    <a:pt x="433" y="117"/>
                  </a:lnTo>
                  <a:lnTo>
                    <a:pt x="429" y="113"/>
                  </a:lnTo>
                  <a:lnTo>
                    <a:pt x="426" y="113"/>
                  </a:lnTo>
                  <a:lnTo>
                    <a:pt x="422" y="110"/>
                  </a:lnTo>
                  <a:lnTo>
                    <a:pt x="415" y="106"/>
                  </a:lnTo>
                  <a:lnTo>
                    <a:pt x="408" y="99"/>
                  </a:lnTo>
                  <a:lnTo>
                    <a:pt x="401" y="95"/>
                  </a:lnTo>
                  <a:lnTo>
                    <a:pt x="398" y="92"/>
                  </a:lnTo>
                  <a:lnTo>
                    <a:pt x="391" y="88"/>
                  </a:lnTo>
                  <a:lnTo>
                    <a:pt x="391" y="88"/>
                  </a:lnTo>
                  <a:lnTo>
                    <a:pt x="384" y="85"/>
                  </a:lnTo>
                  <a:lnTo>
                    <a:pt x="376" y="85"/>
                  </a:lnTo>
                  <a:lnTo>
                    <a:pt x="369" y="81"/>
                  </a:lnTo>
                  <a:lnTo>
                    <a:pt x="362" y="78"/>
                  </a:lnTo>
                  <a:lnTo>
                    <a:pt x="359" y="78"/>
                  </a:lnTo>
                  <a:lnTo>
                    <a:pt x="355" y="74"/>
                  </a:lnTo>
                  <a:lnTo>
                    <a:pt x="355" y="74"/>
                  </a:lnTo>
                  <a:lnTo>
                    <a:pt x="352" y="74"/>
                  </a:lnTo>
                  <a:lnTo>
                    <a:pt x="348" y="71"/>
                  </a:lnTo>
                  <a:lnTo>
                    <a:pt x="341" y="71"/>
                  </a:lnTo>
                  <a:lnTo>
                    <a:pt x="334" y="71"/>
                  </a:lnTo>
                  <a:lnTo>
                    <a:pt x="327" y="74"/>
                  </a:lnTo>
                  <a:lnTo>
                    <a:pt x="327" y="74"/>
                  </a:lnTo>
                  <a:lnTo>
                    <a:pt x="320" y="74"/>
                  </a:lnTo>
                  <a:lnTo>
                    <a:pt x="313" y="74"/>
                  </a:lnTo>
                  <a:lnTo>
                    <a:pt x="306" y="71"/>
                  </a:lnTo>
                  <a:lnTo>
                    <a:pt x="299" y="67"/>
                  </a:lnTo>
                  <a:lnTo>
                    <a:pt x="295" y="67"/>
                  </a:lnTo>
                  <a:lnTo>
                    <a:pt x="292" y="67"/>
                  </a:lnTo>
                  <a:lnTo>
                    <a:pt x="285" y="64"/>
                  </a:lnTo>
                  <a:lnTo>
                    <a:pt x="278" y="64"/>
                  </a:lnTo>
                  <a:lnTo>
                    <a:pt x="274" y="57"/>
                  </a:lnTo>
                  <a:lnTo>
                    <a:pt x="274" y="57"/>
                  </a:lnTo>
                  <a:lnTo>
                    <a:pt x="271" y="53"/>
                  </a:lnTo>
                  <a:lnTo>
                    <a:pt x="264" y="53"/>
                  </a:lnTo>
                  <a:lnTo>
                    <a:pt x="260" y="50"/>
                  </a:lnTo>
                  <a:lnTo>
                    <a:pt x="257" y="50"/>
                  </a:lnTo>
                  <a:lnTo>
                    <a:pt x="253" y="50"/>
                  </a:lnTo>
                  <a:lnTo>
                    <a:pt x="250" y="46"/>
                  </a:lnTo>
                  <a:lnTo>
                    <a:pt x="243" y="46"/>
                  </a:lnTo>
                  <a:lnTo>
                    <a:pt x="243" y="46"/>
                  </a:lnTo>
                  <a:lnTo>
                    <a:pt x="243" y="53"/>
                  </a:lnTo>
                  <a:lnTo>
                    <a:pt x="243" y="57"/>
                  </a:lnTo>
                  <a:lnTo>
                    <a:pt x="243" y="60"/>
                  </a:lnTo>
                  <a:lnTo>
                    <a:pt x="243" y="64"/>
                  </a:lnTo>
                  <a:lnTo>
                    <a:pt x="239" y="64"/>
                  </a:lnTo>
                  <a:lnTo>
                    <a:pt x="236" y="60"/>
                  </a:lnTo>
                  <a:lnTo>
                    <a:pt x="228" y="57"/>
                  </a:lnTo>
                  <a:lnTo>
                    <a:pt x="225" y="50"/>
                  </a:lnTo>
                  <a:lnTo>
                    <a:pt x="218" y="46"/>
                  </a:lnTo>
                  <a:lnTo>
                    <a:pt x="214" y="43"/>
                  </a:lnTo>
                  <a:lnTo>
                    <a:pt x="207" y="39"/>
                  </a:lnTo>
                  <a:lnTo>
                    <a:pt x="197" y="36"/>
                  </a:lnTo>
                  <a:lnTo>
                    <a:pt x="190" y="32"/>
                  </a:lnTo>
                  <a:lnTo>
                    <a:pt x="186" y="29"/>
                  </a:lnTo>
                  <a:lnTo>
                    <a:pt x="186" y="29"/>
                  </a:lnTo>
                  <a:lnTo>
                    <a:pt x="183" y="29"/>
                  </a:lnTo>
                  <a:lnTo>
                    <a:pt x="179" y="25"/>
                  </a:lnTo>
                  <a:lnTo>
                    <a:pt x="172" y="25"/>
                  </a:lnTo>
                  <a:lnTo>
                    <a:pt x="165" y="21"/>
                  </a:lnTo>
                  <a:lnTo>
                    <a:pt x="155" y="25"/>
                  </a:lnTo>
                  <a:lnTo>
                    <a:pt x="140" y="29"/>
                  </a:lnTo>
                  <a:lnTo>
                    <a:pt x="133" y="32"/>
                  </a:lnTo>
                  <a:lnTo>
                    <a:pt x="126" y="36"/>
                  </a:lnTo>
                  <a:lnTo>
                    <a:pt x="123" y="36"/>
                  </a:lnTo>
                  <a:lnTo>
                    <a:pt x="119" y="36"/>
                  </a:lnTo>
                  <a:lnTo>
                    <a:pt x="116" y="36"/>
                  </a:lnTo>
                  <a:lnTo>
                    <a:pt x="112" y="36"/>
                  </a:lnTo>
                  <a:lnTo>
                    <a:pt x="109" y="36"/>
                  </a:lnTo>
                  <a:lnTo>
                    <a:pt x="102" y="39"/>
                  </a:lnTo>
                  <a:lnTo>
                    <a:pt x="95" y="43"/>
                  </a:lnTo>
                  <a:lnTo>
                    <a:pt x="91" y="46"/>
                  </a:lnTo>
                  <a:lnTo>
                    <a:pt x="88" y="53"/>
                  </a:lnTo>
                  <a:lnTo>
                    <a:pt x="84" y="60"/>
                  </a:lnTo>
                  <a:lnTo>
                    <a:pt x="81" y="67"/>
                  </a:lnTo>
                  <a:lnTo>
                    <a:pt x="77" y="78"/>
                  </a:lnTo>
                  <a:lnTo>
                    <a:pt x="70" y="85"/>
                  </a:lnTo>
                  <a:lnTo>
                    <a:pt x="66" y="95"/>
                  </a:lnTo>
                  <a:lnTo>
                    <a:pt x="59" y="99"/>
                  </a:lnTo>
                  <a:lnTo>
                    <a:pt x="52" y="103"/>
                  </a:lnTo>
                  <a:lnTo>
                    <a:pt x="42" y="103"/>
                  </a:lnTo>
                  <a:lnTo>
                    <a:pt x="31" y="106"/>
                  </a:lnTo>
                  <a:lnTo>
                    <a:pt x="24" y="110"/>
                  </a:lnTo>
                  <a:lnTo>
                    <a:pt x="21" y="113"/>
                  </a:lnTo>
                  <a:lnTo>
                    <a:pt x="17" y="120"/>
                  </a:lnTo>
                  <a:lnTo>
                    <a:pt x="17" y="127"/>
                  </a:lnTo>
                  <a:lnTo>
                    <a:pt x="21" y="134"/>
                  </a:lnTo>
                  <a:lnTo>
                    <a:pt x="24" y="138"/>
                  </a:lnTo>
                  <a:lnTo>
                    <a:pt x="31" y="145"/>
                  </a:lnTo>
                  <a:lnTo>
                    <a:pt x="38" y="152"/>
                  </a:lnTo>
                  <a:lnTo>
                    <a:pt x="52" y="166"/>
                  </a:lnTo>
                  <a:lnTo>
                    <a:pt x="70" y="184"/>
                  </a:lnTo>
                  <a:lnTo>
                    <a:pt x="77" y="198"/>
                  </a:lnTo>
                  <a:lnTo>
                    <a:pt x="77" y="212"/>
                  </a:lnTo>
                  <a:lnTo>
                    <a:pt x="70" y="215"/>
                  </a:lnTo>
                  <a:lnTo>
                    <a:pt x="66" y="215"/>
                  </a:lnTo>
                  <a:lnTo>
                    <a:pt x="59" y="212"/>
                  </a:lnTo>
                  <a:lnTo>
                    <a:pt x="56" y="208"/>
                  </a:lnTo>
                  <a:lnTo>
                    <a:pt x="52" y="205"/>
                  </a:lnTo>
                  <a:lnTo>
                    <a:pt x="49" y="201"/>
                  </a:lnTo>
                  <a:lnTo>
                    <a:pt x="42" y="201"/>
                  </a:lnTo>
                  <a:lnTo>
                    <a:pt x="31" y="201"/>
                  </a:lnTo>
                  <a:lnTo>
                    <a:pt x="24" y="205"/>
                  </a:lnTo>
                  <a:lnTo>
                    <a:pt x="14" y="208"/>
                  </a:lnTo>
                  <a:lnTo>
                    <a:pt x="7" y="215"/>
                  </a:lnTo>
                  <a:lnTo>
                    <a:pt x="3" y="226"/>
                  </a:lnTo>
                  <a:lnTo>
                    <a:pt x="0" y="233"/>
                  </a:lnTo>
                  <a:lnTo>
                    <a:pt x="0" y="240"/>
                  </a:lnTo>
                  <a:lnTo>
                    <a:pt x="0" y="247"/>
                  </a:lnTo>
                  <a:lnTo>
                    <a:pt x="7" y="254"/>
                  </a:lnTo>
                  <a:lnTo>
                    <a:pt x="28" y="261"/>
                  </a:lnTo>
                  <a:lnTo>
                    <a:pt x="45" y="268"/>
                  </a:lnTo>
                  <a:lnTo>
                    <a:pt x="66" y="265"/>
                  </a:lnTo>
                  <a:lnTo>
                    <a:pt x="66" y="265"/>
                  </a:lnTo>
                  <a:lnTo>
                    <a:pt x="70" y="265"/>
                  </a:lnTo>
                  <a:lnTo>
                    <a:pt x="73" y="261"/>
                  </a:lnTo>
                  <a:lnTo>
                    <a:pt x="81" y="258"/>
                  </a:lnTo>
                  <a:lnTo>
                    <a:pt x="84" y="258"/>
                  </a:lnTo>
                  <a:lnTo>
                    <a:pt x="91" y="258"/>
                  </a:lnTo>
                  <a:lnTo>
                    <a:pt x="95" y="258"/>
                  </a:lnTo>
                  <a:lnTo>
                    <a:pt x="95" y="261"/>
                  </a:lnTo>
                  <a:lnTo>
                    <a:pt x="91" y="265"/>
                  </a:lnTo>
                  <a:lnTo>
                    <a:pt x="91" y="268"/>
                  </a:lnTo>
                  <a:lnTo>
                    <a:pt x="88" y="268"/>
                  </a:lnTo>
                  <a:lnTo>
                    <a:pt x="88" y="275"/>
                  </a:lnTo>
                  <a:lnTo>
                    <a:pt x="91" y="279"/>
                  </a:lnTo>
                  <a:lnTo>
                    <a:pt x="95" y="282"/>
                  </a:lnTo>
                  <a:lnTo>
                    <a:pt x="95" y="286"/>
                  </a:lnTo>
                  <a:lnTo>
                    <a:pt x="95" y="289"/>
                  </a:lnTo>
                  <a:lnTo>
                    <a:pt x="91" y="293"/>
                  </a:lnTo>
                  <a:lnTo>
                    <a:pt x="84" y="296"/>
                  </a:lnTo>
                  <a:lnTo>
                    <a:pt x="77" y="300"/>
                  </a:lnTo>
                  <a:lnTo>
                    <a:pt x="70" y="303"/>
                  </a:lnTo>
                  <a:lnTo>
                    <a:pt x="63" y="307"/>
                  </a:lnTo>
                  <a:lnTo>
                    <a:pt x="59" y="310"/>
                  </a:lnTo>
                  <a:lnTo>
                    <a:pt x="56" y="317"/>
                  </a:lnTo>
                  <a:lnTo>
                    <a:pt x="56" y="324"/>
                  </a:lnTo>
                  <a:lnTo>
                    <a:pt x="56" y="324"/>
                  </a:lnTo>
                  <a:lnTo>
                    <a:pt x="56" y="324"/>
                  </a:lnTo>
                  <a:lnTo>
                    <a:pt x="56" y="324"/>
                  </a:lnTo>
                  <a:lnTo>
                    <a:pt x="56" y="324"/>
                  </a:lnTo>
                  <a:lnTo>
                    <a:pt x="52" y="328"/>
                  </a:lnTo>
                  <a:lnTo>
                    <a:pt x="45" y="332"/>
                  </a:lnTo>
                  <a:lnTo>
                    <a:pt x="38" y="335"/>
                  </a:lnTo>
                  <a:lnTo>
                    <a:pt x="28" y="342"/>
                  </a:lnTo>
                  <a:lnTo>
                    <a:pt x="17" y="349"/>
                  </a:lnTo>
                  <a:lnTo>
                    <a:pt x="14" y="353"/>
                  </a:lnTo>
                  <a:lnTo>
                    <a:pt x="17" y="360"/>
                  </a:lnTo>
                  <a:lnTo>
                    <a:pt x="21" y="367"/>
                  </a:lnTo>
                  <a:lnTo>
                    <a:pt x="24" y="367"/>
                  </a:lnTo>
                  <a:lnTo>
                    <a:pt x="28" y="370"/>
                  </a:lnTo>
                  <a:lnTo>
                    <a:pt x="35" y="374"/>
                  </a:lnTo>
                  <a:lnTo>
                    <a:pt x="38" y="374"/>
                  </a:lnTo>
                  <a:lnTo>
                    <a:pt x="38" y="377"/>
                  </a:lnTo>
                  <a:lnTo>
                    <a:pt x="38" y="381"/>
                  </a:lnTo>
                  <a:lnTo>
                    <a:pt x="38" y="388"/>
                  </a:lnTo>
                  <a:lnTo>
                    <a:pt x="38" y="395"/>
                  </a:lnTo>
                  <a:lnTo>
                    <a:pt x="42" y="402"/>
                  </a:lnTo>
                  <a:lnTo>
                    <a:pt x="49" y="405"/>
                  </a:lnTo>
                  <a:lnTo>
                    <a:pt x="52" y="405"/>
                  </a:lnTo>
                  <a:lnTo>
                    <a:pt x="59" y="405"/>
                  </a:lnTo>
                  <a:lnTo>
                    <a:pt x="66" y="405"/>
                  </a:lnTo>
                  <a:lnTo>
                    <a:pt x="70" y="405"/>
                  </a:lnTo>
                  <a:lnTo>
                    <a:pt x="70" y="409"/>
                  </a:lnTo>
                  <a:lnTo>
                    <a:pt x="73" y="413"/>
                  </a:lnTo>
                  <a:lnTo>
                    <a:pt x="77" y="423"/>
                  </a:lnTo>
                  <a:lnTo>
                    <a:pt x="77" y="430"/>
                  </a:lnTo>
                  <a:lnTo>
                    <a:pt x="77" y="434"/>
                  </a:lnTo>
                  <a:lnTo>
                    <a:pt x="81" y="434"/>
                  </a:lnTo>
                  <a:lnTo>
                    <a:pt x="84" y="434"/>
                  </a:lnTo>
                  <a:lnTo>
                    <a:pt x="91" y="434"/>
                  </a:lnTo>
                  <a:lnTo>
                    <a:pt x="95" y="427"/>
                  </a:lnTo>
                  <a:lnTo>
                    <a:pt x="95" y="427"/>
                  </a:lnTo>
                  <a:lnTo>
                    <a:pt x="98" y="427"/>
                  </a:lnTo>
                  <a:lnTo>
                    <a:pt x="102" y="427"/>
                  </a:lnTo>
                  <a:lnTo>
                    <a:pt x="102" y="430"/>
                  </a:lnTo>
                  <a:lnTo>
                    <a:pt x="105" y="434"/>
                  </a:lnTo>
                  <a:lnTo>
                    <a:pt x="105" y="437"/>
                  </a:lnTo>
                  <a:lnTo>
                    <a:pt x="105" y="437"/>
                  </a:lnTo>
                  <a:lnTo>
                    <a:pt x="109" y="441"/>
                  </a:lnTo>
                  <a:lnTo>
                    <a:pt x="112" y="444"/>
                  </a:lnTo>
                  <a:lnTo>
                    <a:pt x="116" y="444"/>
                  </a:lnTo>
                  <a:lnTo>
                    <a:pt x="119" y="444"/>
                  </a:lnTo>
                  <a:lnTo>
                    <a:pt x="126" y="437"/>
                  </a:lnTo>
                  <a:lnTo>
                    <a:pt x="126" y="437"/>
                  </a:lnTo>
                  <a:lnTo>
                    <a:pt x="130" y="434"/>
                  </a:lnTo>
                  <a:lnTo>
                    <a:pt x="133" y="430"/>
                  </a:lnTo>
                  <a:lnTo>
                    <a:pt x="137" y="427"/>
                  </a:lnTo>
                  <a:lnTo>
                    <a:pt x="140" y="427"/>
                  </a:lnTo>
                  <a:lnTo>
                    <a:pt x="144" y="427"/>
                  </a:lnTo>
                  <a:lnTo>
                    <a:pt x="144" y="430"/>
                  </a:lnTo>
                  <a:lnTo>
                    <a:pt x="144" y="434"/>
                  </a:lnTo>
                  <a:lnTo>
                    <a:pt x="144" y="437"/>
                  </a:lnTo>
                  <a:lnTo>
                    <a:pt x="140" y="448"/>
                  </a:lnTo>
                  <a:lnTo>
                    <a:pt x="137" y="458"/>
                  </a:lnTo>
                  <a:lnTo>
                    <a:pt x="133" y="465"/>
                  </a:lnTo>
                  <a:lnTo>
                    <a:pt x="130" y="465"/>
                  </a:lnTo>
                  <a:lnTo>
                    <a:pt x="126" y="469"/>
                  </a:lnTo>
                  <a:lnTo>
                    <a:pt x="119" y="476"/>
                  </a:lnTo>
                  <a:lnTo>
                    <a:pt x="112" y="483"/>
                  </a:lnTo>
                  <a:lnTo>
                    <a:pt x="102" y="490"/>
                  </a:lnTo>
                  <a:lnTo>
                    <a:pt x="95" y="497"/>
                  </a:lnTo>
                  <a:lnTo>
                    <a:pt x="88" y="504"/>
                  </a:lnTo>
                  <a:lnTo>
                    <a:pt x="88" y="504"/>
                  </a:lnTo>
                  <a:lnTo>
                    <a:pt x="81" y="508"/>
                  </a:lnTo>
                  <a:lnTo>
                    <a:pt x="77" y="511"/>
                  </a:lnTo>
                  <a:lnTo>
                    <a:pt x="70" y="518"/>
                  </a:lnTo>
                  <a:lnTo>
                    <a:pt x="66" y="525"/>
                  </a:lnTo>
                  <a:lnTo>
                    <a:pt x="66" y="525"/>
                  </a:lnTo>
                  <a:lnTo>
                    <a:pt x="73" y="522"/>
                  </a:lnTo>
                  <a:lnTo>
                    <a:pt x="81" y="518"/>
                  </a:lnTo>
                  <a:lnTo>
                    <a:pt x="88" y="518"/>
                  </a:lnTo>
                  <a:lnTo>
                    <a:pt x="98" y="515"/>
                  </a:lnTo>
                  <a:lnTo>
                    <a:pt x="116" y="508"/>
                  </a:lnTo>
                  <a:lnTo>
                    <a:pt x="133" y="494"/>
                  </a:lnTo>
                  <a:lnTo>
                    <a:pt x="155" y="476"/>
                  </a:lnTo>
                  <a:lnTo>
                    <a:pt x="169" y="458"/>
                  </a:lnTo>
                  <a:lnTo>
                    <a:pt x="169" y="458"/>
                  </a:lnTo>
                  <a:lnTo>
                    <a:pt x="172" y="455"/>
                  </a:lnTo>
                  <a:lnTo>
                    <a:pt x="179" y="451"/>
                  </a:lnTo>
                  <a:lnTo>
                    <a:pt x="186" y="448"/>
                  </a:lnTo>
                  <a:lnTo>
                    <a:pt x="190" y="444"/>
                  </a:lnTo>
                  <a:lnTo>
                    <a:pt x="193" y="437"/>
                  </a:lnTo>
                  <a:lnTo>
                    <a:pt x="193" y="434"/>
                  </a:lnTo>
                  <a:lnTo>
                    <a:pt x="190" y="427"/>
                  </a:lnTo>
                  <a:lnTo>
                    <a:pt x="190" y="427"/>
                  </a:lnTo>
                  <a:lnTo>
                    <a:pt x="186" y="427"/>
                  </a:lnTo>
                  <a:lnTo>
                    <a:pt x="186" y="423"/>
                  </a:lnTo>
                  <a:lnTo>
                    <a:pt x="186" y="420"/>
                  </a:lnTo>
                  <a:lnTo>
                    <a:pt x="190" y="416"/>
                  </a:lnTo>
                  <a:lnTo>
                    <a:pt x="193" y="416"/>
                  </a:lnTo>
                  <a:lnTo>
                    <a:pt x="197" y="409"/>
                  </a:lnTo>
                  <a:lnTo>
                    <a:pt x="200" y="402"/>
                  </a:lnTo>
                  <a:lnTo>
                    <a:pt x="204" y="395"/>
                  </a:lnTo>
                  <a:lnTo>
                    <a:pt x="207" y="388"/>
                  </a:lnTo>
                  <a:lnTo>
                    <a:pt x="214" y="377"/>
                  </a:lnTo>
                  <a:lnTo>
                    <a:pt x="214" y="370"/>
                  </a:lnTo>
                  <a:lnTo>
                    <a:pt x="218" y="370"/>
                  </a:lnTo>
                  <a:lnTo>
                    <a:pt x="221" y="367"/>
                  </a:lnTo>
                  <a:lnTo>
                    <a:pt x="232" y="363"/>
                  </a:lnTo>
                  <a:lnTo>
                    <a:pt x="243" y="360"/>
                  </a:lnTo>
                  <a:lnTo>
                    <a:pt x="257" y="360"/>
                  </a:lnTo>
                  <a:lnTo>
                    <a:pt x="257" y="360"/>
                  </a:lnTo>
                  <a:lnTo>
                    <a:pt x="260" y="363"/>
                  </a:lnTo>
                  <a:lnTo>
                    <a:pt x="264" y="367"/>
                  </a:lnTo>
                  <a:lnTo>
                    <a:pt x="264" y="367"/>
                  </a:lnTo>
                  <a:lnTo>
                    <a:pt x="264" y="370"/>
                  </a:lnTo>
                  <a:lnTo>
                    <a:pt x="260" y="370"/>
                  </a:lnTo>
                  <a:lnTo>
                    <a:pt x="253" y="374"/>
                  </a:lnTo>
                  <a:lnTo>
                    <a:pt x="246" y="374"/>
                  </a:lnTo>
                  <a:lnTo>
                    <a:pt x="236" y="377"/>
                  </a:lnTo>
                  <a:lnTo>
                    <a:pt x="228" y="381"/>
                  </a:lnTo>
                  <a:lnTo>
                    <a:pt x="225" y="391"/>
                  </a:lnTo>
                  <a:lnTo>
                    <a:pt x="225" y="391"/>
                  </a:lnTo>
                  <a:lnTo>
                    <a:pt x="221" y="398"/>
                  </a:lnTo>
                  <a:lnTo>
                    <a:pt x="221" y="402"/>
                  </a:lnTo>
                  <a:lnTo>
                    <a:pt x="218" y="405"/>
                  </a:lnTo>
                  <a:lnTo>
                    <a:pt x="218" y="405"/>
                  </a:lnTo>
                  <a:lnTo>
                    <a:pt x="218" y="409"/>
                  </a:lnTo>
                  <a:lnTo>
                    <a:pt x="218" y="413"/>
                  </a:lnTo>
                  <a:lnTo>
                    <a:pt x="218" y="420"/>
                  </a:lnTo>
                  <a:lnTo>
                    <a:pt x="221" y="420"/>
                  </a:lnTo>
                  <a:lnTo>
                    <a:pt x="225" y="423"/>
                  </a:lnTo>
                  <a:lnTo>
                    <a:pt x="232" y="420"/>
                  </a:lnTo>
                  <a:lnTo>
                    <a:pt x="232" y="420"/>
                  </a:lnTo>
                  <a:lnTo>
                    <a:pt x="239" y="416"/>
                  </a:lnTo>
                  <a:lnTo>
                    <a:pt x="243" y="413"/>
                  </a:lnTo>
                  <a:lnTo>
                    <a:pt x="250" y="409"/>
                  </a:lnTo>
                  <a:lnTo>
                    <a:pt x="257" y="402"/>
                  </a:lnTo>
                  <a:lnTo>
                    <a:pt x="260" y="398"/>
                  </a:lnTo>
                  <a:lnTo>
                    <a:pt x="264" y="395"/>
                  </a:lnTo>
                  <a:lnTo>
                    <a:pt x="264" y="391"/>
                  </a:lnTo>
                  <a:lnTo>
                    <a:pt x="264" y="388"/>
                  </a:lnTo>
                  <a:lnTo>
                    <a:pt x="267" y="384"/>
                  </a:lnTo>
                  <a:lnTo>
                    <a:pt x="267" y="381"/>
                  </a:lnTo>
                  <a:lnTo>
                    <a:pt x="271" y="377"/>
                  </a:lnTo>
                  <a:lnTo>
                    <a:pt x="274" y="374"/>
                  </a:lnTo>
                  <a:lnTo>
                    <a:pt x="278" y="377"/>
                  </a:lnTo>
                  <a:lnTo>
                    <a:pt x="285" y="381"/>
                  </a:lnTo>
                  <a:lnTo>
                    <a:pt x="285" y="381"/>
                  </a:lnTo>
                  <a:lnTo>
                    <a:pt x="292" y="381"/>
                  </a:lnTo>
                  <a:lnTo>
                    <a:pt x="299" y="381"/>
                  </a:lnTo>
                  <a:lnTo>
                    <a:pt x="302" y="384"/>
                  </a:lnTo>
                  <a:lnTo>
                    <a:pt x="310" y="388"/>
                  </a:lnTo>
                  <a:lnTo>
                    <a:pt x="313" y="395"/>
                  </a:lnTo>
                  <a:lnTo>
                    <a:pt x="313" y="395"/>
                  </a:lnTo>
                  <a:lnTo>
                    <a:pt x="320" y="395"/>
                  </a:lnTo>
                  <a:lnTo>
                    <a:pt x="327" y="398"/>
                  </a:lnTo>
                  <a:lnTo>
                    <a:pt x="338" y="398"/>
                  </a:lnTo>
                  <a:lnTo>
                    <a:pt x="348" y="402"/>
                  </a:lnTo>
                  <a:lnTo>
                    <a:pt x="352" y="402"/>
                  </a:lnTo>
                  <a:lnTo>
                    <a:pt x="355" y="405"/>
                  </a:lnTo>
                  <a:lnTo>
                    <a:pt x="362" y="409"/>
                  </a:lnTo>
                  <a:lnTo>
                    <a:pt x="366" y="413"/>
                  </a:lnTo>
                  <a:lnTo>
                    <a:pt x="369" y="413"/>
                  </a:lnTo>
                  <a:lnTo>
                    <a:pt x="369" y="409"/>
                  </a:lnTo>
                  <a:lnTo>
                    <a:pt x="373" y="409"/>
                  </a:lnTo>
                  <a:lnTo>
                    <a:pt x="380" y="405"/>
                  </a:lnTo>
                  <a:lnTo>
                    <a:pt x="384" y="405"/>
                  </a:lnTo>
                  <a:lnTo>
                    <a:pt x="387" y="409"/>
                  </a:lnTo>
                  <a:lnTo>
                    <a:pt x="391" y="416"/>
                  </a:lnTo>
                  <a:lnTo>
                    <a:pt x="394" y="423"/>
                  </a:lnTo>
                  <a:lnTo>
                    <a:pt x="405" y="430"/>
                  </a:lnTo>
                  <a:lnTo>
                    <a:pt x="412" y="437"/>
                  </a:lnTo>
                  <a:lnTo>
                    <a:pt x="419" y="444"/>
                  </a:lnTo>
                  <a:lnTo>
                    <a:pt x="426" y="451"/>
                  </a:lnTo>
                  <a:lnTo>
                    <a:pt x="429" y="455"/>
                  </a:lnTo>
                  <a:lnTo>
                    <a:pt x="433" y="458"/>
                  </a:lnTo>
                  <a:lnTo>
                    <a:pt x="447" y="430"/>
                  </a:lnTo>
                  <a:lnTo>
                    <a:pt x="447" y="434"/>
                  </a:lnTo>
                  <a:lnTo>
                    <a:pt x="450" y="437"/>
                  </a:lnTo>
                  <a:lnTo>
                    <a:pt x="457" y="444"/>
                  </a:lnTo>
                  <a:lnTo>
                    <a:pt x="461" y="451"/>
                  </a:lnTo>
                  <a:lnTo>
                    <a:pt x="465" y="458"/>
                  </a:lnTo>
                  <a:lnTo>
                    <a:pt x="468" y="465"/>
                  </a:lnTo>
                  <a:lnTo>
                    <a:pt x="468" y="465"/>
                  </a:lnTo>
                  <a:lnTo>
                    <a:pt x="472" y="469"/>
                  </a:lnTo>
                  <a:lnTo>
                    <a:pt x="475" y="472"/>
                  </a:lnTo>
                  <a:lnTo>
                    <a:pt x="479" y="479"/>
                  </a:lnTo>
                  <a:lnTo>
                    <a:pt x="482" y="483"/>
                  </a:lnTo>
                  <a:lnTo>
                    <a:pt x="482" y="487"/>
                  </a:lnTo>
                  <a:lnTo>
                    <a:pt x="482" y="490"/>
                  </a:lnTo>
                  <a:lnTo>
                    <a:pt x="486" y="497"/>
                  </a:lnTo>
                  <a:lnTo>
                    <a:pt x="486" y="504"/>
                  </a:lnTo>
                  <a:lnTo>
                    <a:pt x="493" y="508"/>
                  </a:lnTo>
                  <a:lnTo>
                    <a:pt x="493" y="508"/>
                  </a:lnTo>
                  <a:lnTo>
                    <a:pt x="493" y="511"/>
                  </a:lnTo>
                  <a:lnTo>
                    <a:pt x="493" y="511"/>
                  </a:lnTo>
                  <a:lnTo>
                    <a:pt x="496" y="511"/>
                  </a:lnTo>
                  <a:lnTo>
                    <a:pt x="503" y="508"/>
                  </a:lnTo>
                  <a:lnTo>
                    <a:pt x="503" y="508"/>
                  </a:lnTo>
                  <a:lnTo>
                    <a:pt x="503" y="511"/>
                  </a:lnTo>
                  <a:lnTo>
                    <a:pt x="503" y="511"/>
                  </a:lnTo>
                  <a:lnTo>
                    <a:pt x="507" y="518"/>
                  </a:lnTo>
                  <a:lnTo>
                    <a:pt x="507" y="525"/>
                  </a:lnTo>
                  <a:lnTo>
                    <a:pt x="507" y="525"/>
                  </a:lnTo>
                  <a:lnTo>
                    <a:pt x="503" y="529"/>
                  </a:lnTo>
                  <a:lnTo>
                    <a:pt x="503" y="532"/>
                  </a:lnTo>
                  <a:lnTo>
                    <a:pt x="503" y="539"/>
                  </a:lnTo>
                  <a:lnTo>
                    <a:pt x="503" y="543"/>
                  </a:lnTo>
                  <a:lnTo>
                    <a:pt x="507" y="546"/>
                  </a:lnTo>
                  <a:lnTo>
                    <a:pt x="510" y="550"/>
                  </a:lnTo>
                  <a:lnTo>
                    <a:pt x="510" y="561"/>
                  </a:lnTo>
                  <a:lnTo>
                    <a:pt x="514" y="564"/>
                  </a:lnTo>
                  <a:lnTo>
                    <a:pt x="514" y="568"/>
                  </a:lnTo>
                  <a:lnTo>
                    <a:pt x="517" y="571"/>
                  </a:lnTo>
                  <a:lnTo>
                    <a:pt x="521" y="575"/>
                  </a:lnTo>
                  <a:lnTo>
                    <a:pt x="528" y="582"/>
                  </a:lnTo>
                  <a:lnTo>
                    <a:pt x="531" y="589"/>
                  </a:lnTo>
                  <a:lnTo>
                    <a:pt x="535" y="596"/>
                  </a:lnTo>
                  <a:lnTo>
                    <a:pt x="539" y="603"/>
                  </a:lnTo>
                  <a:lnTo>
                    <a:pt x="539" y="603"/>
                  </a:lnTo>
                  <a:lnTo>
                    <a:pt x="549" y="613"/>
                  </a:lnTo>
                  <a:lnTo>
                    <a:pt x="560" y="620"/>
                  </a:lnTo>
                  <a:lnTo>
                    <a:pt x="570" y="627"/>
                  </a:lnTo>
                  <a:lnTo>
                    <a:pt x="577" y="631"/>
                  </a:lnTo>
                  <a:lnTo>
                    <a:pt x="581" y="634"/>
                  </a:lnTo>
                  <a:lnTo>
                    <a:pt x="584" y="634"/>
                  </a:lnTo>
                  <a:lnTo>
                    <a:pt x="591" y="642"/>
                  </a:lnTo>
                  <a:lnTo>
                    <a:pt x="595" y="649"/>
                  </a:lnTo>
                  <a:lnTo>
                    <a:pt x="598" y="656"/>
                  </a:lnTo>
                  <a:lnTo>
                    <a:pt x="598" y="659"/>
                  </a:lnTo>
                  <a:lnTo>
                    <a:pt x="602" y="663"/>
                  </a:lnTo>
                  <a:lnTo>
                    <a:pt x="602" y="677"/>
                  </a:lnTo>
                  <a:lnTo>
                    <a:pt x="598" y="680"/>
                  </a:lnTo>
                  <a:lnTo>
                    <a:pt x="598" y="684"/>
                  </a:lnTo>
                  <a:lnTo>
                    <a:pt x="591" y="684"/>
                  </a:lnTo>
                  <a:lnTo>
                    <a:pt x="588" y="684"/>
                  </a:lnTo>
                  <a:lnTo>
                    <a:pt x="588" y="684"/>
                  </a:lnTo>
                  <a:lnTo>
                    <a:pt x="584" y="684"/>
                  </a:lnTo>
                  <a:lnTo>
                    <a:pt x="584" y="698"/>
                  </a:lnTo>
                  <a:lnTo>
                    <a:pt x="588" y="719"/>
                  </a:lnTo>
                  <a:lnTo>
                    <a:pt x="588" y="740"/>
                  </a:lnTo>
                  <a:lnTo>
                    <a:pt x="588" y="747"/>
                  </a:lnTo>
                  <a:lnTo>
                    <a:pt x="591" y="758"/>
                  </a:lnTo>
                  <a:lnTo>
                    <a:pt x="591" y="761"/>
                  </a:lnTo>
                  <a:lnTo>
                    <a:pt x="588" y="768"/>
                  </a:lnTo>
                  <a:lnTo>
                    <a:pt x="588" y="772"/>
                  </a:lnTo>
                  <a:lnTo>
                    <a:pt x="584" y="772"/>
                  </a:lnTo>
                  <a:lnTo>
                    <a:pt x="581" y="782"/>
                  </a:lnTo>
                  <a:lnTo>
                    <a:pt x="581" y="800"/>
                  </a:lnTo>
                  <a:lnTo>
                    <a:pt x="581" y="821"/>
                  </a:lnTo>
                  <a:lnTo>
                    <a:pt x="584" y="828"/>
                  </a:lnTo>
                  <a:lnTo>
                    <a:pt x="591" y="856"/>
                  </a:lnTo>
                  <a:lnTo>
                    <a:pt x="602" y="881"/>
                  </a:lnTo>
                  <a:lnTo>
                    <a:pt x="616" y="902"/>
                  </a:lnTo>
                  <a:lnTo>
                    <a:pt x="623" y="913"/>
                  </a:lnTo>
                  <a:lnTo>
                    <a:pt x="630" y="920"/>
                  </a:lnTo>
                  <a:lnTo>
                    <a:pt x="637" y="930"/>
                  </a:lnTo>
                  <a:lnTo>
                    <a:pt x="644" y="937"/>
                  </a:lnTo>
                  <a:lnTo>
                    <a:pt x="651" y="941"/>
                  </a:lnTo>
                  <a:lnTo>
                    <a:pt x="658" y="941"/>
                  </a:lnTo>
                  <a:lnTo>
                    <a:pt x="658" y="941"/>
                  </a:lnTo>
                  <a:lnTo>
                    <a:pt x="665" y="945"/>
                  </a:lnTo>
                  <a:lnTo>
                    <a:pt x="672" y="952"/>
                  </a:lnTo>
                  <a:lnTo>
                    <a:pt x="676" y="959"/>
                  </a:lnTo>
                  <a:lnTo>
                    <a:pt x="679" y="966"/>
                  </a:lnTo>
                  <a:lnTo>
                    <a:pt x="683" y="973"/>
                  </a:lnTo>
                  <a:lnTo>
                    <a:pt x="683" y="976"/>
                  </a:lnTo>
                  <a:lnTo>
                    <a:pt x="683" y="976"/>
                  </a:lnTo>
                  <a:lnTo>
                    <a:pt x="686" y="983"/>
                  </a:lnTo>
                  <a:lnTo>
                    <a:pt x="690" y="990"/>
                  </a:lnTo>
                  <a:lnTo>
                    <a:pt x="697" y="1001"/>
                  </a:lnTo>
                  <a:lnTo>
                    <a:pt x="701" y="1008"/>
                  </a:lnTo>
                  <a:lnTo>
                    <a:pt x="704" y="1019"/>
                  </a:lnTo>
                  <a:lnTo>
                    <a:pt x="708" y="1026"/>
                  </a:lnTo>
                  <a:lnTo>
                    <a:pt x="708" y="1026"/>
                  </a:lnTo>
                  <a:lnTo>
                    <a:pt x="711" y="1033"/>
                  </a:lnTo>
                  <a:lnTo>
                    <a:pt x="715" y="1040"/>
                  </a:lnTo>
                  <a:lnTo>
                    <a:pt x="718" y="1050"/>
                  </a:lnTo>
                  <a:lnTo>
                    <a:pt x="718" y="1050"/>
                  </a:lnTo>
                  <a:lnTo>
                    <a:pt x="725" y="1054"/>
                  </a:lnTo>
                  <a:lnTo>
                    <a:pt x="732" y="1057"/>
                  </a:lnTo>
                  <a:lnTo>
                    <a:pt x="736" y="1064"/>
                  </a:lnTo>
                  <a:lnTo>
                    <a:pt x="743" y="1075"/>
                  </a:lnTo>
                  <a:lnTo>
                    <a:pt x="743" y="1078"/>
                  </a:lnTo>
                  <a:lnTo>
                    <a:pt x="746" y="1082"/>
                  </a:lnTo>
                  <a:lnTo>
                    <a:pt x="750" y="1089"/>
                  </a:lnTo>
                  <a:lnTo>
                    <a:pt x="757" y="1096"/>
                  </a:lnTo>
                  <a:lnTo>
                    <a:pt x="760" y="1107"/>
                  </a:lnTo>
                  <a:lnTo>
                    <a:pt x="768" y="1110"/>
                  </a:lnTo>
                  <a:lnTo>
                    <a:pt x="771" y="1117"/>
                  </a:lnTo>
                  <a:lnTo>
                    <a:pt x="775" y="1117"/>
                  </a:lnTo>
                  <a:lnTo>
                    <a:pt x="782" y="1121"/>
                  </a:lnTo>
                  <a:lnTo>
                    <a:pt x="785" y="1121"/>
                  </a:lnTo>
                  <a:lnTo>
                    <a:pt x="789" y="1121"/>
                  </a:lnTo>
                  <a:lnTo>
                    <a:pt x="789" y="1117"/>
                  </a:lnTo>
                  <a:lnTo>
                    <a:pt x="782" y="1110"/>
                  </a:lnTo>
                  <a:lnTo>
                    <a:pt x="778" y="1103"/>
                  </a:lnTo>
                  <a:lnTo>
                    <a:pt x="771" y="1092"/>
                  </a:lnTo>
                  <a:lnTo>
                    <a:pt x="768" y="1089"/>
                  </a:lnTo>
                  <a:lnTo>
                    <a:pt x="764" y="1082"/>
                  </a:lnTo>
                  <a:lnTo>
                    <a:pt x="760" y="1071"/>
                  </a:lnTo>
                  <a:lnTo>
                    <a:pt x="753" y="1061"/>
                  </a:lnTo>
                  <a:lnTo>
                    <a:pt x="750" y="1050"/>
                  </a:lnTo>
                  <a:lnTo>
                    <a:pt x="736" y="1036"/>
                  </a:lnTo>
                  <a:lnTo>
                    <a:pt x="722" y="1015"/>
                  </a:lnTo>
                  <a:lnTo>
                    <a:pt x="715" y="990"/>
                  </a:lnTo>
                  <a:lnTo>
                    <a:pt x="715" y="987"/>
                  </a:lnTo>
                  <a:lnTo>
                    <a:pt x="715" y="987"/>
                  </a:lnTo>
                  <a:lnTo>
                    <a:pt x="715" y="983"/>
                  </a:lnTo>
                  <a:lnTo>
                    <a:pt x="718" y="980"/>
                  </a:lnTo>
                  <a:lnTo>
                    <a:pt x="718" y="980"/>
                  </a:lnTo>
                  <a:lnTo>
                    <a:pt x="722" y="980"/>
                  </a:lnTo>
                  <a:lnTo>
                    <a:pt x="729" y="983"/>
                  </a:lnTo>
                  <a:lnTo>
                    <a:pt x="732" y="990"/>
                  </a:lnTo>
                  <a:lnTo>
                    <a:pt x="739" y="1011"/>
                  </a:lnTo>
                  <a:lnTo>
                    <a:pt x="753" y="1029"/>
                  </a:lnTo>
                  <a:lnTo>
                    <a:pt x="768" y="1047"/>
                  </a:lnTo>
                  <a:lnTo>
                    <a:pt x="768" y="1047"/>
                  </a:lnTo>
                  <a:lnTo>
                    <a:pt x="771" y="1047"/>
                  </a:lnTo>
                  <a:lnTo>
                    <a:pt x="778" y="1050"/>
                  </a:lnTo>
                  <a:lnTo>
                    <a:pt x="782" y="1054"/>
                  </a:lnTo>
                  <a:lnTo>
                    <a:pt x="785" y="1057"/>
                  </a:lnTo>
                  <a:lnTo>
                    <a:pt x="789" y="1064"/>
                  </a:lnTo>
                  <a:lnTo>
                    <a:pt x="789" y="1068"/>
                  </a:lnTo>
                  <a:lnTo>
                    <a:pt x="792" y="1071"/>
                  </a:lnTo>
                  <a:lnTo>
                    <a:pt x="799" y="1078"/>
                  </a:lnTo>
                  <a:lnTo>
                    <a:pt x="806" y="1085"/>
                  </a:lnTo>
                  <a:lnTo>
                    <a:pt x="813" y="1096"/>
                  </a:lnTo>
                  <a:lnTo>
                    <a:pt x="820" y="1103"/>
                  </a:lnTo>
                  <a:lnTo>
                    <a:pt x="827" y="1110"/>
                  </a:lnTo>
                  <a:lnTo>
                    <a:pt x="831" y="1117"/>
                  </a:lnTo>
                  <a:lnTo>
                    <a:pt x="834" y="1124"/>
                  </a:lnTo>
                  <a:lnTo>
                    <a:pt x="838" y="1145"/>
                  </a:lnTo>
                  <a:lnTo>
                    <a:pt x="841" y="1174"/>
                  </a:lnTo>
                  <a:lnTo>
                    <a:pt x="841" y="1174"/>
                  </a:lnTo>
                  <a:lnTo>
                    <a:pt x="845" y="1177"/>
                  </a:lnTo>
                  <a:lnTo>
                    <a:pt x="852" y="1177"/>
                  </a:lnTo>
                  <a:lnTo>
                    <a:pt x="863" y="1181"/>
                  </a:lnTo>
                  <a:lnTo>
                    <a:pt x="866" y="1181"/>
                  </a:lnTo>
                  <a:lnTo>
                    <a:pt x="873" y="1181"/>
                  </a:lnTo>
                  <a:lnTo>
                    <a:pt x="880" y="1184"/>
                  </a:lnTo>
                  <a:lnTo>
                    <a:pt x="891" y="1191"/>
                  </a:lnTo>
                  <a:lnTo>
                    <a:pt x="898" y="1195"/>
                  </a:lnTo>
                  <a:lnTo>
                    <a:pt x="905" y="1202"/>
                  </a:lnTo>
                  <a:lnTo>
                    <a:pt x="923" y="1202"/>
                  </a:lnTo>
                  <a:lnTo>
                    <a:pt x="923" y="1202"/>
                  </a:lnTo>
                  <a:lnTo>
                    <a:pt x="930" y="1205"/>
                  </a:lnTo>
                  <a:lnTo>
                    <a:pt x="937" y="1209"/>
                  </a:lnTo>
                  <a:lnTo>
                    <a:pt x="947" y="1212"/>
                  </a:lnTo>
                  <a:lnTo>
                    <a:pt x="958" y="1216"/>
                  </a:lnTo>
                  <a:lnTo>
                    <a:pt x="972" y="1219"/>
                  </a:lnTo>
                  <a:lnTo>
                    <a:pt x="972" y="1219"/>
                  </a:lnTo>
                  <a:lnTo>
                    <a:pt x="979" y="1219"/>
                  </a:lnTo>
                  <a:lnTo>
                    <a:pt x="989" y="1219"/>
                  </a:lnTo>
                  <a:lnTo>
                    <a:pt x="996" y="1219"/>
                  </a:lnTo>
                  <a:lnTo>
                    <a:pt x="1004" y="1219"/>
                  </a:lnTo>
                  <a:lnTo>
                    <a:pt x="1007" y="1219"/>
                  </a:lnTo>
                  <a:lnTo>
                    <a:pt x="1011" y="1219"/>
                  </a:lnTo>
                  <a:lnTo>
                    <a:pt x="1014" y="1223"/>
                  </a:lnTo>
                  <a:lnTo>
                    <a:pt x="1018" y="1226"/>
                  </a:lnTo>
                  <a:lnTo>
                    <a:pt x="1021" y="1233"/>
                  </a:lnTo>
                  <a:lnTo>
                    <a:pt x="1025" y="1240"/>
                  </a:lnTo>
                  <a:lnTo>
                    <a:pt x="1032" y="1247"/>
                  </a:lnTo>
                  <a:lnTo>
                    <a:pt x="1042" y="1240"/>
                  </a:lnTo>
                  <a:lnTo>
                    <a:pt x="1046" y="1240"/>
                  </a:lnTo>
                  <a:lnTo>
                    <a:pt x="1046" y="1237"/>
                  </a:lnTo>
                  <a:lnTo>
                    <a:pt x="1049" y="1237"/>
                  </a:lnTo>
                  <a:lnTo>
                    <a:pt x="1053" y="1237"/>
                  </a:lnTo>
                  <a:lnTo>
                    <a:pt x="1049" y="1237"/>
                  </a:lnTo>
                  <a:lnTo>
                    <a:pt x="1049" y="1237"/>
                  </a:lnTo>
                  <a:lnTo>
                    <a:pt x="1046" y="1240"/>
                  </a:lnTo>
                  <a:lnTo>
                    <a:pt x="1042" y="1240"/>
                  </a:lnTo>
                  <a:lnTo>
                    <a:pt x="1035" y="1247"/>
                  </a:lnTo>
                  <a:lnTo>
                    <a:pt x="1035" y="1247"/>
                  </a:lnTo>
                  <a:lnTo>
                    <a:pt x="1042" y="1251"/>
                  </a:lnTo>
                  <a:lnTo>
                    <a:pt x="1046" y="1255"/>
                  </a:lnTo>
                  <a:lnTo>
                    <a:pt x="1049" y="1255"/>
                  </a:lnTo>
                  <a:lnTo>
                    <a:pt x="1053" y="1258"/>
                  </a:lnTo>
                  <a:lnTo>
                    <a:pt x="1060" y="1258"/>
                  </a:lnTo>
                  <a:lnTo>
                    <a:pt x="1067" y="1262"/>
                  </a:lnTo>
                  <a:lnTo>
                    <a:pt x="1078" y="1262"/>
                  </a:lnTo>
                  <a:lnTo>
                    <a:pt x="1078" y="1262"/>
                  </a:lnTo>
                  <a:lnTo>
                    <a:pt x="1081" y="1258"/>
                  </a:lnTo>
                  <a:lnTo>
                    <a:pt x="1081" y="1258"/>
                  </a:lnTo>
                  <a:lnTo>
                    <a:pt x="1081" y="1258"/>
                  </a:lnTo>
                  <a:lnTo>
                    <a:pt x="1081" y="1258"/>
                  </a:lnTo>
                  <a:lnTo>
                    <a:pt x="1081" y="1258"/>
                  </a:lnTo>
                  <a:lnTo>
                    <a:pt x="1085" y="1258"/>
                  </a:lnTo>
                  <a:lnTo>
                    <a:pt x="1085" y="1262"/>
                  </a:lnTo>
                  <a:lnTo>
                    <a:pt x="1088" y="1262"/>
                  </a:lnTo>
                  <a:lnTo>
                    <a:pt x="1085" y="1262"/>
                  </a:lnTo>
                  <a:lnTo>
                    <a:pt x="1085" y="1262"/>
                  </a:lnTo>
                  <a:lnTo>
                    <a:pt x="1085" y="1265"/>
                  </a:lnTo>
                  <a:lnTo>
                    <a:pt x="1085" y="1265"/>
                  </a:lnTo>
                  <a:lnTo>
                    <a:pt x="1085" y="1265"/>
                  </a:lnTo>
                  <a:lnTo>
                    <a:pt x="1081" y="1265"/>
                  </a:lnTo>
                  <a:lnTo>
                    <a:pt x="1081" y="1265"/>
                  </a:lnTo>
                  <a:lnTo>
                    <a:pt x="1081" y="1265"/>
                  </a:lnTo>
                  <a:lnTo>
                    <a:pt x="1078" y="1265"/>
                  </a:lnTo>
                  <a:lnTo>
                    <a:pt x="1081" y="1269"/>
                  </a:lnTo>
                  <a:lnTo>
                    <a:pt x="1088" y="1276"/>
                  </a:lnTo>
                  <a:lnTo>
                    <a:pt x="1088" y="1276"/>
                  </a:lnTo>
                  <a:lnTo>
                    <a:pt x="1092" y="1279"/>
                  </a:lnTo>
                  <a:lnTo>
                    <a:pt x="1092" y="1283"/>
                  </a:lnTo>
                  <a:lnTo>
                    <a:pt x="1095" y="1286"/>
                  </a:lnTo>
                  <a:lnTo>
                    <a:pt x="1095" y="1286"/>
                  </a:lnTo>
                  <a:lnTo>
                    <a:pt x="1099" y="1286"/>
                  </a:lnTo>
                  <a:lnTo>
                    <a:pt x="1102" y="1286"/>
                  </a:lnTo>
                  <a:lnTo>
                    <a:pt x="1106" y="1290"/>
                  </a:lnTo>
                  <a:lnTo>
                    <a:pt x="1109" y="1290"/>
                  </a:lnTo>
                  <a:lnTo>
                    <a:pt x="1113" y="1290"/>
                  </a:lnTo>
                  <a:lnTo>
                    <a:pt x="1116" y="1290"/>
                  </a:lnTo>
                  <a:lnTo>
                    <a:pt x="1120" y="1290"/>
                  </a:lnTo>
                  <a:lnTo>
                    <a:pt x="1123" y="1290"/>
                  </a:lnTo>
                  <a:lnTo>
                    <a:pt x="1127" y="1290"/>
                  </a:lnTo>
                  <a:lnTo>
                    <a:pt x="1130" y="1293"/>
                  </a:lnTo>
                  <a:lnTo>
                    <a:pt x="1130" y="1293"/>
                  </a:lnTo>
                  <a:lnTo>
                    <a:pt x="1134" y="1293"/>
                  </a:lnTo>
                  <a:lnTo>
                    <a:pt x="1134" y="1293"/>
                  </a:lnTo>
                  <a:lnTo>
                    <a:pt x="1134" y="1293"/>
                  </a:lnTo>
                  <a:lnTo>
                    <a:pt x="1130" y="1293"/>
                  </a:lnTo>
                  <a:lnTo>
                    <a:pt x="1130" y="1293"/>
                  </a:lnTo>
                  <a:lnTo>
                    <a:pt x="1130" y="1293"/>
                  </a:lnTo>
                  <a:lnTo>
                    <a:pt x="1127" y="1293"/>
                  </a:lnTo>
                  <a:lnTo>
                    <a:pt x="1123" y="1290"/>
                  </a:lnTo>
                  <a:lnTo>
                    <a:pt x="1120" y="1290"/>
                  </a:lnTo>
                  <a:lnTo>
                    <a:pt x="1116" y="1290"/>
                  </a:lnTo>
                  <a:lnTo>
                    <a:pt x="1113" y="1290"/>
                  </a:lnTo>
                  <a:lnTo>
                    <a:pt x="1109" y="1290"/>
                  </a:lnTo>
                  <a:lnTo>
                    <a:pt x="1106" y="1290"/>
                  </a:lnTo>
                  <a:lnTo>
                    <a:pt x="1102" y="1286"/>
                  </a:lnTo>
                  <a:lnTo>
                    <a:pt x="1099" y="1286"/>
                  </a:lnTo>
                  <a:lnTo>
                    <a:pt x="1095" y="1286"/>
                  </a:lnTo>
                  <a:lnTo>
                    <a:pt x="1095" y="1290"/>
                  </a:lnTo>
                  <a:lnTo>
                    <a:pt x="1095" y="1290"/>
                  </a:lnTo>
                  <a:lnTo>
                    <a:pt x="1095" y="1293"/>
                  </a:lnTo>
                  <a:lnTo>
                    <a:pt x="1095" y="1293"/>
                  </a:lnTo>
                  <a:lnTo>
                    <a:pt x="1095" y="1297"/>
                  </a:lnTo>
                  <a:lnTo>
                    <a:pt x="1095" y="1300"/>
                  </a:lnTo>
                  <a:lnTo>
                    <a:pt x="1095" y="1304"/>
                  </a:lnTo>
                  <a:lnTo>
                    <a:pt x="1099" y="1307"/>
                  </a:lnTo>
                  <a:lnTo>
                    <a:pt x="1102" y="1314"/>
                  </a:lnTo>
                  <a:lnTo>
                    <a:pt x="1106" y="1311"/>
                  </a:lnTo>
                  <a:lnTo>
                    <a:pt x="1102" y="1311"/>
                  </a:lnTo>
                  <a:lnTo>
                    <a:pt x="1102" y="1307"/>
                  </a:lnTo>
                  <a:lnTo>
                    <a:pt x="1102" y="1307"/>
                  </a:lnTo>
                  <a:lnTo>
                    <a:pt x="1102" y="1304"/>
                  </a:lnTo>
                  <a:lnTo>
                    <a:pt x="1102" y="1304"/>
                  </a:lnTo>
                  <a:lnTo>
                    <a:pt x="1106" y="1307"/>
                  </a:lnTo>
                  <a:lnTo>
                    <a:pt x="1113" y="1311"/>
                  </a:lnTo>
                  <a:lnTo>
                    <a:pt x="1120" y="1321"/>
                  </a:lnTo>
                  <a:lnTo>
                    <a:pt x="1116" y="1321"/>
                  </a:lnTo>
                  <a:lnTo>
                    <a:pt x="1116" y="1321"/>
                  </a:lnTo>
                  <a:lnTo>
                    <a:pt x="1120" y="1325"/>
                  </a:lnTo>
                  <a:lnTo>
                    <a:pt x="1120" y="1325"/>
                  </a:lnTo>
                  <a:lnTo>
                    <a:pt x="1120" y="1325"/>
                  </a:lnTo>
                  <a:lnTo>
                    <a:pt x="1120" y="1325"/>
                  </a:lnTo>
                  <a:lnTo>
                    <a:pt x="1120" y="1325"/>
                  </a:lnTo>
                  <a:lnTo>
                    <a:pt x="1123" y="1321"/>
                  </a:lnTo>
                  <a:lnTo>
                    <a:pt x="1123" y="1325"/>
                  </a:lnTo>
                  <a:lnTo>
                    <a:pt x="1123" y="1325"/>
                  </a:lnTo>
                  <a:lnTo>
                    <a:pt x="1123" y="1325"/>
                  </a:lnTo>
                  <a:lnTo>
                    <a:pt x="1123" y="1329"/>
                  </a:lnTo>
                  <a:lnTo>
                    <a:pt x="1127" y="1329"/>
                  </a:lnTo>
                  <a:lnTo>
                    <a:pt x="1130" y="1329"/>
                  </a:lnTo>
                  <a:lnTo>
                    <a:pt x="1130" y="1329"/>
                  </a:lnTo>
                  <a:lnTo>
                    <a:pt x="1137" y="1329"/>
                  </a:lnTo>
                  <a:lnTo>
                    <a:pt x="1137" y="1329"/>
                  </a:lnTo>
                  <a:lnTo>
                    <a:pt x="1137" y="1329"/>
                  </a:lnTo>
                  <a:lnTo>
                    <a:pt x="1141" y="1329"/>
                  </a:lnTo>
                  <a:lnTo>
                    <a:pt x="1141" y="1329"/>
                  </a:lnTo>
                  <a:lnTo>
                    <a:pt x="1148" y="1329"/>
                  </a:lnTo>
                  <a:lnTo>
                    <a:pt x="1152" y="1325"/>
                  </a:lnTo>
                  <a:lnTo>
                    <a:pt x="1162" y="1325"/>
                  </a:lnTo>
                  <a:lnTo>
                    <a:pt x="1162" y="1325"/>
                  </a:lnTo>
                  <a:lnTo>
                    <a:pt x="1166" y="1325"/>
                  </a:lnTo>
                  <a:lnTo>
                    <a:pt x="1173" y="1329"/>
                  </a:lnTo>
                  <a:lnTo>
                    <a:pt x="1176" y="1329"/>
                  </a:lnTo>
                  <a:lnTo>
                    <a:pt x="1176" y="1332"/>
                  </a:lnTo>
                  <a:lnTo>
                    <a:pt x="1176" y="1336"/>
                  </a:lnTo>
                  <a:lnTo>
                    <a:pt x="1183" y="1339"/>
                  </a:lnTo>
                  <a:lnTo>
                    <a:pt x="1183" y="1339"/>
                  </a:lnTo>
                  <a:lnTo>
                    <a:pt x="1187" y="1336"/>
                  </a:lnTo>
                  <a:lnTo>
                    <a:pt x="1190" y="1336"/>
                  </a:lnTo>
                  <a:lnTo>
                    <a:pt x="1190" y="1336"/>
                  </a:lnTo>
                  <a:lnTo>
                    <a:pt x="1190" y="1336"/>
                  </a:lnTo>
                  <a:lnTo>
                    <a:pt x="1187" y="1332"/>
                  </a:lnTo>
                  <a:lnTo>
                    <a:pt x="1187" y="1332"/>
                  </a:lnTo>
                  <a:lnTo>
                    <a:pt x="1187" y="1329"/>
                  </a:lnTo>
                  <a:lnTo>
                    <a:pt x="1187" y="1329"/>
                  </a:lnTo>
                  <a:lnTo>
                    <a:pt x="1190" y="1329"/>
                  </a:lnTo>
                  <a:lnTo>
                    <a:pt x="1194" y="1325"/>
                  </a:lnTo>
                  <a:lnTo>
                    <a:pt x="1197" y="1321"/>
                  </a:lnTo>
                  <a:lnTo>
                    <a:pt x="1197" y="1321"/>
                  </a:lnTo>
                  <a:lnTo>
                    <a:pt x="1197" y="1318"/>
                  </a:lnTo>
                  <a:lnTo>
                    <a:pt x="1201" y="1318"/>
                  </a:lnTo>
                  <a:lnTo>
                    <a:pt x="1201" y="1318"/>
                  </a:lnTo>
                  <a:lnTo>
                    <a:pt x="1208" y="1318"/>
                  </a:lnTo>
                  <a:lnTo>
                    <a:pt x="1211" y="1321"/>
                  </a:lnTo>
                  <a:lnTo>
                    <a:pt x="1211" y="1321"/>
                  </a:lnTo>
                  <a:lnTo>
                    <a:pt x="1215" y="1325"/>
                  </a:lnTo>
                  <a:lnTo>
                    <a:pt x="1215" y="1336"/>
                  </a:lnTo>
                  <a:lnTo>
                    <a:pt x="1215" y="1343"/>
                  </a:lnTo>
                  <a:lnTo>
                    <a:pt x="1215" y="1350"/>
                  </a:lnTo>
                  <a:lnTo>
                    <a:pt x="1215" y="1360"/>
                  </a:lnTo>
                  <a:lnTo>
                    <a:pt x="1215" y="1371"/>
                  </a:lnTo>
                  <a:lnTo>
                    <a:pt x="1211" y="1381"/>
                  </a:lnTo>
                  <a:lnTo>
                    <a:pt x="1204" y="1392"/>
                  </a:lnTo>
                  <a:lnTo>
                    <a:pt x="1201" y="1399"/>
                  </a:lnTo>
                  <a:lnTo>
                    <a:pt x="1201" y="1399"/>
                  </a:lnTo>
                  <a:lnTo>
                    <a:pt x="1197" y="1399"/>
                  </a:lnTo>
                  <a:lnTo>
                    <a:pt x="1194" y="1403"/>
                  </a:lnTo>
                  <a:lnTo>
                    <a:pt x="1194" y="1406"/>
                  </a:lnTo>
                  <a:lnTo>
                    <a:pt x="1194" y="1410"/>
                  </a:lnTo>
                  <a:lnTo>
                    <a:pt x="1194" y="1413"/>
                  </a:lnTo>
                  <a:lnTo>
                    <a:pt x="1194" y="1420"/>
                  </a:lnTo>
                  <a:lnTo>
                    <a:pt x="1190" y="1424"/>
                  </a:lnTo>
                  <a:lnTo>
                    <a:pt x="1187" y="1424"/>
                  </a:lnTo>
                  <a:lnTo>
                    <a:pt x="1183" y="1427"/>
                  </a:lnTo>
                  <a:lnTo>
                    <a:pt x="1183" y="1441"/>
                  </a:lnTo>
                  <a:lnTo>
                    <a:pt x="1180" y="1441"/>
                  </a:lnTo>
                  <a:lnTo>
                    <a:pt x="1176" y="1445"/>
                  </a:lnTo>
                  <a:lnTo>
                    <a:pt x="1169" y="1452"/>
                  </a:lnTo>
                  <a:lnTo>
                    <a:pt x="1162" y="1459"/>
                  </a:lnTo>
                  <a:lnTo>
                    <a:pt x="1155" y="1466"/>
                  </a:lnTo>
                  <a:lnTo>
                    <a:pt x="1155" y="1473"/>
                  </a:lnTo>
                  <a:lnTo>
                    <a:pt x="1155" y="1476"/>
                  </a:lnTo>
                  <a:lnTo>
                    <a:pt x="1155" y="1480"/>
                  </a:lnTo>
                  <a:lnTo>
                    <a:pt x="1159" y="1484"/>
                  </a:lnTo>
                  <a:lnTo>
                    <a:pt x="1162" y="1484"/>
                  </a:lnTo>
                  <a:lnTo>
                    <a:pt x="1162" y="1487"/>
                  </a:lnTo>
                  <a:lnTo>
                    <a:pt x="1162" y="1487"/>
                  </a:lnTo>
                  <a:lnTo>
                    <a:pt x="1159" y="1487"/>
                  </a:lnTo>
                  <a:lnTo>
                    <a:pt x="1155" y="1491"/>
                  </a:lnTo>
                  <a:lnTo>
                    <a:pt x="1152" y="1494"/>
                  </a:lnTo>
                  <a:lnTo>
                    <a:pt x="1148" y="1501"/>
                  </a:lnTo>
                  <a:lnTo>
                    <a:pt x="1152" y="1501"/>
                  </a:lnTo>
                  <a:lnTo>
                    <a:pt x="1155" y="1501"/>
                  </a:lnTo>
                  <a:lnTo>
                    <a:pt x="1155" y="1505"/>
                  </a:lnTo>
                  <a:lnTo>
                    <a:pt x="1155" y="1508"/>
                  </a:lnTo>
                  <a:lnTo>
                    <a:pt x="1155" y="1508"/>
                  </a:lnTo>
                  <a:lnTo>
                    <a:pt x="1155" y="1512"/>
                  </a:lnTo>
                  <a:lnTo>
                    <a:pt x="1155" y="1515"/>
                  </a:lnTo>
                  <a:lnTo>
                    <a:pt x="1155" y="1519"/>
                  </a:lnTo>
                  <a:lnTo>
                    <a:pt x="1159" y="1526"/>
                  </a:lnTo>
                  <a:lnTo>
                    <a:pt x="1166" y="1529"/>
                  </a:lnTo>
                  <a:lnTo>
                    <a:pt x="1173" y="1540"/>
                  </a:lnTo>
                  <a:lnTo>
                    <a:pt x="1180" y="1550"/>
                  </a:lnTo>
                  <a:lnTo>
                    <a:pt x="1187" y="1561"/>
                  </a:lnTo>
                  <a:lnTo>
                    <a:pt x="1194" y="1568"/>
                  </a:lnTo>
                  <a:lnTo>
                    <a:pt x="1197" y="1579"/>
                  </a:lnTo>
                  <a:lnTo>
                    <a:pt x="1197" y="1579"/>
                  </a:lnTo>
                  <a:lnTo>
                    <a:pt x="1201" y="1586"/>
                  </a:lnTo>
                  <a:lnTo>
                    <a:pt x="1204" y="1593"/>
                  </a:lnTo>
                  <a:lnTo>
                    <a:pt x="1208" y="1600"/>
                  </a:lnTo>
                  <a:lnTo>
                    <a:pt x="1211" y="1610"/>
                  </a:lnTo>
                  <a:lnTo>
                    <a:pt x="1215" y="1617"/>
                  </a:lnTo>
                  <a:lnTo>
                    <a:pt x="1218" y="1624"/>
                  </a:lnTo>
                  <a:lnTo>
                    <a:pt x="1218" y="1628"/>
                  </a:lnTo>
                  <a:lnTo>
                    <a:pt x="1222" y="1635"/>
                  </a:lnTo>
                  <a:lnTo>
                    <a:pt x="1222" y="1639"/>
                  </a:lnTo>
                  <a:lnTo>
                    <a:pt x="1225" y="1646"/>
                  </a:lnTo>
                  <a:lnTo>
                    <a:pt x="1229" y="1653"/>
                  </a:lnTo>
                  <a:lnTo>
                    <a:pt x="1236" y="1660"/>
                  </a:lnTo>
                  <a:lnTo>
                    <a:pt x="1247" y="1663"/>
                  </a:lnTo>
                  <a:lnTo>
                    <a:pt x="1250" y="1667"/>
                  </a:lnTo>
                  <a:lnTo>
                    <a:pt x="1257" y="1670"/>
                  </a:lnTo>
                  <a:lnTo>
                    <a:pt x="1264" y="1674"/>
                  </a:lnTo>
                  <a:lnTo>
                    <a:pt x="1268" y="1677"/>
                  </a:lnTo>
                  <a:lnTo>
                    <a:pt x="1275" y="1677"/>
                  </a:lnTo>
                  <a:lnTo>
                    <a:pt x="1275" y="1681"/>
                  </a:lnTo>
                  <a:lnTo>
                    <a:pt x="1282" y="1681"/>
                  </a:lnTo>
                  <a:lnTo>
                    <a:pt x="1282" y="1681"/>
                  </a:lnTo>
                  <a:lnTo>
                    <a:pt x="1278" y="1681"/>
                  </a:lnTo>
                  <a:lnTo>
                    <a:pt x="1282" y="1684"/>
                  </a:lnTo>
                  <a:lnTo>
                    <a:pt x="1292" y="1691"/>
                  </a:lnTo>
                  <a:lnTo>
                    <a:pt x="1299" y="1698"/>
                  </a:lnTo>
                  <a:lnTo>
                    <a:pt x="1303" y="1709"/>
                  </a:lnTo>
                  <a:lnTo>
                    <a:pt x="1310" y="1737"/>
                  </a:lnTo>
                  <a:lnTo>
                    <a:pt x="1310" y="1758"/>
                  </a:lnTo>
                  <a:lnTo>
                    <a:pt x="1307" y="1772"/>
                  </a:lnTo>
                  <a:lnTo>
                    <a:pt x="1307" y="1779"/>
                  </a:lnTo>
                  <a:lnTo>
                    <a:pt x="1303" y="1787"/>
                  </a:lnTo>
                  <a:lnTo>
                    <a:pt x="1307" y="1794"/>
                  </a:lnTo>
                  <a:lnTo>
                    <a:pt x="1307" y="1801"/>
                  </a:lnTo>
                  <a:lnTo>
                    <a:pt x="1307" y="1811"/>
                  </a:lnTo>
                  <a:lnTo>
                    <a:pt x="1307" y="1818"/>
                  </a:lnTo>
                  <a:lnTo>
                    <a:pt x="1307" y="1822"/>
                  </a:lnTo>
                  <a:lnTo>
                    <a:pt x="1303" y="1825"/>
                  </a:lnTo>
                  <a:lnTo>
                    <a:pt x="1303" y="1832"/>
                  </a:lnTo>
                  <a:lnTo>
                    <a:pt x="1303" y="1839"/>
                  </a:lnTo>
                  <a:lnTo>
                    <a:pt x="1303" y="1843"/>
                  </a:lnTo>
                  <a:lnTo>
                    <a:pt x="1303" y="1846"/>
                  </a:lnTo>
                  <a:lnTo>
                    <a:pt x="1303" y="1853"/>
                  </a:lnTo>
                  <a:lnTo>
                    <a:pt x="1303" y="1861"/>
                  </a:lnTo>
                  <a:lnTo>
                    <a:pt x="1303" y="1864"/>
                  </a:lnTo>
                  <a:lnTo>
                    <a:pt x="1303" y="1868"/>
                  </a:lnTo>
                  <a:lnTo>
                    <a:pt x="1299" y="1875"/>
                  </a:lnTo>
                  <a:lnTo>
                    <a:pt x="1292" y="1889"/>
                  </a:lnTo>
                  <a:lnTo>
                    <a:pt x="1285" y="1910"/>
                  </a:lnTo>
                  <a:lnTo>
                    <a:pt x="1285" y="1924"/>
                  </a:lnTo>
                  <a:lnTo>
                    <a:pt x="1285" y="1931"/>
                  </a:lnTo>
                  <a:lnTo>
                    <a:pt x="1282" y="1956"/>
                  </a:lnTo>
                  <a:lnTo>
                    <a:pt x="1275" y="1994"/>
                  </a:lnTo>
                  <a:lnTo>
                    <a:pt x="1261" y="2044"/>
                  </a:lnTo>
                  <a:lnTo>
                    <a:pt x="1264" y="2072"/>
                  </a:lnTo>
                  <a:lnTo>
                    <a:pt x="1264" y="2072"/>
                  </a:lnTo>
                  <a:lnTo>
                    <a:pt x="1268" y="2068"/>
                  </a:lnTo>
                  <a:lnTo>
                    <a:pt x="1268" y="2065"/>
                  </a:lnTo>
                  <a:lnTo>
                    <a:pt x="1271" y="2058"/>
                  </a:lnTo>
                  <a:lnTo>
                    <a:pt x="1271" y="2051"/>
                  </a:lnTo>
                  <a:lnTo>
                    <a:pt x="1271" y="2047"/>
                  </a:lnTo>
                  <a:lnTo>
                    <a:pt x="1271" y="2040"/>
                  </a:lnTo>
                  <a:lnTo>
                    <a:pt x="1275" y="2037"/>
                  </a:lnTo>
                  <a:lnTo>
                    <a:pt x="1278" y="2033"/>
                  </a:lnTo>
                  <a:lnTo>
                    <a:pt x="1282" y="2026"/>
                  </a:lnTo>
                  <a:lnTo>
                    <a:pt x="1289" y="2019"/>
                  </a:lnTo>
                  <a:lnTo>
                    <a:pt x="1285" y="2037"/>
                  </a:lnTo>
                  <a:lnTo>
                    <a:pt x="1282" y="2047"/>
                  </a:lnTo>
                  <a:lnTo>
                    <a:pt x="1282" y="2058"/>
                  </a:lnTo>
                  <a:lnTo>
                    <a:pt x="1282" y="2075"/>
                  </a:lnTo>
                  <a:lnTo>
                    <a:pt x="1271" y="2082"/>
                  </a:lnTo>
                  <a:lnTo>
                    <a:pt x="1264" y="2082"/>
                  </a:lnTo>
                  <a:lnTo>
                    <a:pt x="1261" y="2090"/>
                  </a:lnTo>
                  <a:lnTo>
                    <a:pt x="1268" y="2090"/>
                  </a:lnTo>
                  <a:lnTo>
                    <a:pt x="1268" y="2111"/>
                  </a:lnTo>
                  <a:lnTo>
                    <a:pt x="1250" y="2128"/>
                  </a:lnTo>
                  <a:lnTo>
                    <a:pt x="1264" y="2149"/>
                  </a:lnTo>
                  <a:lnTo>
                    <a:pt x="1264" y="2181"/>
                  </a:lnTo>
                  <a:lnTo>
                    <a:pt x="1257" y="2209"/>
                  </a:lnTo>
                  <a:lnTo>
                    <a:pt x="1240" y="2234"/>
                  </a:lnTo>
                  <a:lnTo>
                    <a:pt x="1240" y="2245"/>
                  </a:lnTo>
                  <a:lnTo>
                    <a:pt x="1236" y="2262"/>
                  </a:lnTo>
                  <a:lnTo>
                    <a:pt x="1233" y="2290"/>
                  </a:lnTo>
                  <a:lnTo>
                    <a:pt x="1233" y="2322"/>
                  </a:lnTo>
                  <a:lnTo>
                    <a:pt x="1233" y="2347"/>
                  </a:lnTo>
                  <a:lnTo>
                    <a:pt x="1236" y="2361"/>
                  </a:lnTo>
                  <a:lnTo>
                    <a:pt x="1268" y="2396"/>
                  </a:lnTo>
                  <a:lnTo>
                    <a:pt x="1268" y="2396"/>
                  </a:lnTo>
                  <a:lnTo>
                    <a:pt x="1268" y="2392"/>
                  </a:lnTo>
                  <a:lnTo>
                    <a:pt x="1271" y="2389"/>
                  </a:lnTo>
                  <a:lnTo>
                    <a:pt x="1275" y="2385"/>
                  </a:lnTo>
                  <a:lnTo>
                    <a:pt x="1282" y="2385"/>
                  </a:lnTo>
                  <a:lnTo>
                    <a:pt x="1292" y="2385"/>
                  </a:lnTo>
                  <a:lnTo>
                    <a:pt x="1292" y="2385"/>
                  </a:lnTo>
                  <a:lnTo>
                    <a:pt x="1296" y="2389"/>
                  </a:lnTo>
                  <a:lnTo>
                    <a:pt x="1303" y="2392"/>
                  </a:lnTo>
                  <a:lnTo>
                    <a:pt x="1307" y="2400"/>
                  </a:lnTo>
                  <a:lnTo>
                    <a:pt x="1307" y="2403"/>
                  </a:lnTo>
                  <a:lnTo>
                    <a:pt x="1303" y="2424"/>
                  </a:lnTo>
                  <a:lnTo>
                    <a:pt x="1289" y="2428"/>
                  </a:lnTo>
                  <a:lnTo>
                    <a:pt x="1289" y="2442"/>
                  </a:lnTo>
                  <a:lnTo>
                    <a:pt x="1307" y="2442"/>
                  </a:lnTo>
                  <a:lnTo>
                    <a:pt x="1310" y="2463"/>
                  </a:lnTo>
                  <a:lnTo>
                    <a:pt x="1328" y="2463"/>
                  </a:lnTo>
                  <a:lnTo>
                    <a:pt x="1328" y="2449"/>
                  </a:lnTo>
                  <a:lnTo>
                    <a:pt x="1338" y="2445"/>
                  </a:lnTo>
                  <a:lnTo>
                    <a:pt x="1342" y="2452"/>
                  </a:lnTo>
                  <a:lnTo>
                    <a:pt x="1338" y="2463"/>
                  </a:lnTo>
                  <a:lnTo>
                    <a:pt x="1342" y="2470"/>
                  </a:lnTo>
                  <a:lnTo>
                    <a:pt x="1349" y="2463"/>
                  </a:lnTo>
                  <a:lnTo>
                    <a:pt x="1359" y="2456"/>
                  </a:lnTo>
                  <a:lnTo>
                    <a:pt x="1370" y="2456"/>
                  </a:lnTo>
                  <a:lnTo>
                    <a:pt x="1377" y="2463"/>
                  </a:lnTo>
                  <a:lnTo>
                    <a:pt x="1384" y="2466"/>
                  </a:lnTo>
                  <a:lnTo>
                    <a:pt x="1391" y="2463"/>
                  </a:lnTo>
                  <a:lnTo>
                    <a:pt x="1391" y="2456"/>
                  </a:lnTo>
                  <a:lnTo>
                    <a:pt x="1395" y="2449"/>
                  </a:lnTo>
                  <a:lnTo>
                    <a:pt x="1395" y="2438"/>
                  </a:lnTo>
                  <a:lnTo>
                    <a:pt x="1380" y="2424"/>
                  </a:lnTo>
                  <a:lnTo>
                    <a:pt x="1370" y="2414"/>
                  </a:lnTo>
                  <a:lnTo>
                    <a:pt x="1370" y="2414"/>
                  </a:lnTo>
                  <a:lnTo>
                    <a:pt x="1366" y="2414"/>
                  </a:lnTo>
                  <a:lnTo>
                    <a:pt x="1363" y="2414"/>
                  </a:lnTo>
                  <a:lnTo>
                    <a:pt x="1356" y="2414"/>
                  </a:lnTo>
                  <a:lnTo>
                    <a:pt x="1352" y="2414"/>
                  </a:lnTo>
                  <a:lnTo>
                    <a:pt x="1345" y="2410"/>
                  </a:lnTo>
                  <a:lnTo>
                    <a:pt x="1342" y="2403"/>
                  </a:lnTo>
                  <a:lnTo>
                    <a:pt x="1335" y="2392"/>
                  </a:lnTo>
                  <a:lnTo>
                    <a:pt x="1331" y="2378"/>
                  </a:lnTo>
                  <a:lnTo>
                    <a:pt x="1328" y="2364"/>
                  </a:lnTo>
                  <a:lnTo>
                    <a:pt x="1328" y="2361"/>
                  </a:lnTo>
                  <a:lnTo>
                    <a:pt x="1328" y="2357"/>
                  </a:lnTo>
                  <a:lnTo>
                    <a:pt x="1328" y="2347"/>
                  </a:lnTo>
                  <a:lnTo>
                    <a:pt x="1324" y="2340"/>
                  </a:lnTo>
                  <a:lnTo>
                    <a:pt x="1328" y="2333"/>
                  </a:lnTo>
                  <a:lnTo>
                    <a:pt x="1328" y="2326"/>
                  </a:lnTo>
                  <a:lnTo>
                    <a:pt x="1335" y="2319"/>
                  </a:lnTo>
                  <a:lnTo>
                    <a:pt x="1349" y="2301"/>
                  </a:lnTo>
                  <a:lnTo>
                    <a:pt x="1349" y="2297"/>
                  </a:lnTo>
                  <a:lnTo>
                    <a:pt x="1352" y="2297"/>
                  </a:lnTo>
                  <a:lnTo>
                    <a:pt x="1359" y="2290"/>
                  </a:lnTo>
                  <a:lnTo>
                    <a:pt x="1366" y="2287"/>
                  </a:lnTo>
                  <a:lnTo>
                    <a:pt x="1370" y="2283"/>
                  </a:lnTo>
                  <a:lnTo>
                    <a:pt x="1370" y="2276"/>
                  </a:lnTo>
                  <a:lnTo>
                    <a:pt x="1370" y="2276"/>
                  </a:lnTo>
                  <a:lnTo>
                    <a:pt x="1370" y="2269"/>
                  </a:lnTo>
                  <a:lnTo>
                    <a:pt x="1370" y="2266"/>
                  </a:lnTo>
                  <a:lnTo>
                    <a:pt x="1370" y="2259"/>
                  </a:lnTo>
                  <a:lnTo>
                    <a:pt x="1370" y="2252"/>
                  </a:lnTo>
                  <a:lnTo>
                    <a:pt x="1366" y="2248"/>
                  </a:lnTo>
                  <a:lnTo>
                    <a:pt x="1359" y="2248"/>
                  </a:lnTo>
                  <a:lnTo>
                    <a:pt x="1356" y="2245"/>
                  </a:lnTo>
                  <a:lnTo>
                    <a:pt x="1352" y="2241"/>
                  </a:lnTo>
                  <a:lnTo>
                    <a:pt x="1349" y="2234"/>
                  </a:lnTo>
                  <a:lnTo>
                    <a:pt x="1349" y="2223"/>
                  </a:lnTo>
                  <a:lnTo>
                    <a:pt x="1349" y="2216"/>
                  </a:lnTo>
                  <a:lnTo>
                    <a:pt x="1352" y="2213"/>
                  </a:lnTo>
                  <a:lnTo>
                    <a:pt x="1356" y="2213"/>
                  </a:lnTo>
                  <a:lnTo>
                    <a:pt x="1359" y="2213"/>
                  </a:lnTo>
                  <a:lnTo>
                    <a:pt x="1363" y="2213"/>
                  </a:lnTo>
                  <a:lnTo>
                    <a:pt x="1363" y="2213"/>
                  </a:lnTo>
                  <a:lnTo>
                    <a:pt x="1380" y="2188"/>
                  </a:lnTo>
                  <a:lnTo>
                    <a:pt x="1388" y="2167"/>
                  </a:lnTo>
                  <a:lnTo>
                    <a:pt x="1388" y="2156"/>
                  </a:lnTo>
                  <a:lnTo>
                    <a:pt x="1402" y="2153"/>
                  </a:lnTo>
                  <a:lnTo>
                    <a:pt x="1402" y="2139"/>
                  </a:lnTo>
                  <a:lnTo>
                    <a:pt x="1388" y="2132"/>
                  </a:lnTo>
                  <a:lnTo>
                    <a:pt x="1388" y="2132"/>
                  </a:lnTo>
                  <a:lnTo>
                    <a:pt x="1388" y="2128"/>
                  </a:lnTo>
                  <a:lnTo>
                    <a:pt x="1388" y="2121"/>
                  </a:lnTo>
                  <a:lnTo>
                    <a:pt x="1388" y="2118"/>
                  </a:lnTo>
                  <a:lnTo>
                    <a:pt x="1388" y="2114"/>
                  </a:lnTo>
                  <a:lnTo>
                    <a:pt x="1395" y="2114"/>
                  </a:lnTo>
                  <a:lnTo>
                    <a:pt x="1416" y="2118"/>
                  </a:lnTo>
                  <a:lnTo>
                    <a:pt x="1419" y="2093"/>
                  </a:lnTo>
                  <a:lnTo>
                    <a:pt x="1419" y="2093"/>
                  </a:lnTo>
                  <a:lnTo>
                    <a:pt x="1423" y="2090"/>
                  </a:lnTo>
                  <a:lnTo>
                    <a:pt x="1423" y="2082"/>
                  </a:lnTo>
                  <a:lnTo>
                    <a:pt x="1426" y="2079"/>
                  </a:lnTo>
                  <a:lnTo>
                    <a:pt x="1433" y="2075"/>
                  </a:lnTo>
                  <a:lnTo>
                    <a:pt x="1437" y="2072"/>
                  </a:lnTo>
                  <a:lnTo>
                    <a:pt x="1444" y="2075"/>
                  </a:lnTo>
                  <a:lnTo>
                    <a:pt x="1458" y="2075"/>
                  </a:lnTo>
                  <a:lnTo>
                    <a:pt x="1472" y="2072"/>
                  </a:lnTo>
                  <a:lnTo>
                    <a:pt x="1490" y="2065"/>
                  </a:lnTo>
                  <a:lnTo>
                    <a:pt x="1500" y="2044"/>
                  </a:lnTo>
                  <a:lnTo>
                    <a:pt x="1500" y="2037"/>
                  </a:lnTo>
                  <a:lnTo>
                    <a:pt x="1500" y="2030"/>
                  </a:lnTo>
                  <a:lnTo>
                    <a:pt x="1500" y="2023"/>
                  </a:lnTo>
                  <a:lnTo>
                    <a:pt x="1493" y="2012"/>
                  </a:lnTo>
                  <a:lnTo>
                    <a:pt x="1490" y="1994"/>
                  </a:lnTo>
                  <a:lnTo>
                    <a:pt x="1486" y="1991"/>
                  </a:lnTo>
                  <a:lnTo>
                    <a:pt x="1486" y="1987"/>
                  </a:lnTo>
                  <a:lnTo>
                    <a:pt x="1483" y="1980"/>
                  </a:lnTo>
                  <a:lnTo>
                    <a:pt x="1483" y="1973"/>
                  </a:lnTo>
                  <a:lnTo>
                    <a:pt x="1483" y="1970"/>
                  </a:lnTo>
                  <a:lnTo>
                    <a:pt x="1483" y="1973"/>
                  </a:lnTo>
                  <a:lnTo>
                    <a:pt x="1483" y="1980"/>
                  </a:lnTo>
                  <a:lnTo>
                    <a:pt x="1486" y="1987"/>
                  </a:lnTo>
                  <a:lnTo>
                    <a:pt x="1490" y="1991"/>
                  </a:lnTo>
                  <a:lnTo>
                    <a:pt x="1493" y="1994"/>
                  </a:lnTo>
                  <a:lnTo>
                    <a:pt x="1497" y="1998"/>
                  </a:lnTo>
                  <a:lnTo>
                    <a:pt x="1497" y="1998"/>
                  </a:lnTo>
                  <a:lnTo>
                    <a:pt x="1500" y="1998"/>
                  </a:lnTo>
                  <a:lnTo>
                    <a:pt x="1507" y="1998"/>
                  </a:lnTo>
                  <a:lnTo>
                    <a:pt x="1518" y="1998"/>
                  </a:lnTo>
                  <a:lnTo>
                    <a:pt x="1525" y="1998"/>
                  </a:lnTo>
                  <a:lnTo>
                    <a:pt x="1532" y="1994"/>
                  </a:lnTo>
                  <a:lnTo>
                    <a:pt x="1539" y="1994"/>
                  </a:lnTo>
                  <a:lnTo>
                    <a:pt x="1543" y="1991"/>
                  </a:lnTo>
                  <a:lnTo>
                    <a:pt x="1550" y="1987"/>
                  </a:lnTo>
                  <a:lnTo>
                    <a:pt x="1553" y="1984"/>
                  </a:lnTo>
                  <a:lnTo>
                    <a:pt x="1557" y="1984"/>
                  </a:lnTo>
                  <a:lnTo>
                    <a:pt x="1564" y="1956"/>
                  </a:lnTo>
                  <a:lnTo>
                    <a:pt x="1571" y="1945"/>
                  </a:lnTo>
                  <a:lnTo>
                    <a:pt x="1574" y="1938"/>
                  </a:lnTo>
                  <a:lnTo>
                    <a:pt x="1578" y="1934"/>
                  </a:lnTo>
                  <a:lnTo>
                    <a:pt x="1581" y="1927"/>
                  </a:lnTo>
                  <a:lnTo>
                    <a:pt x="1592" y="1910"/>
                  </a:lnTo>
                  <a:lnTo>
                    <a:pt x="1606" y="1878"/>
                  </a:lnTo>
                  <a:lnTo>
                    <a:pt x="1620" y="1836"/>
                  </a:lnTo>
                  <a:lnTo>
                    <a:pt x="1627" y="1825"/>
                  </a:lnTo>
                  <a:lnTo>
                    <a:pt x="1648" y="1808"/>
                  </a:lnTo>
                  <a:lnTo>
                    <a:pt x="1673" y="1794"/>
                  </a:lnTo>
                  <a:lnTo>
                    <a:pt x="1705" y="1779"/>
                  </a:lnTo>
                  <a:lnTo>
                    <a:pt x="1712" y="1776"/>
                  </a:lnTo>
                  <a:lnTo>
                    <a:pt x="1722" y="1769"/>
                  </a:lnTo>
                  <a:lnTo>
                    <a:pt x="1736" y="1755"/>
                  </a:lnTo>
                  <a:lnTo>
                    <a:pt x="1750" y="1730"/>
                  </a:lnTo>
                  <a:lnTo>
                    <a:pt x="1761" y="1698"/>
                  </a:lnTo>
                  <a:lnTo>
                    <a:pt x="1764" y="1653"/>
                  </a:lnTo>
                  <a:lnTo>
                    <a:pt x="1807" y="1579"/>
                  </a:lnTo>
                  <a:lnTo>
                    <a:pt x="1810" y="1579"/>
                  </a:lnTo>
                  <a:lnTo>
                    <a:pt x="1814" y="1575"/>
                  </a:lnTo>
                  <a:lnTo>
                    <a:pt x="1817" y="1568"/>
                  </a:lnTo>
                  <a:lnTo>
                    <a:pt x="1824" y="1558"/>
                  </a:lnTo>
                  <a:lnTo>
                    <a:pt x="1824" y="1547"/>
                  </a:lnTo>
                  <a:lnTo>
                    <a:pt x="1828" y="1533"/>
                  </a:lnTo>
                  <a:lnTo>
                    <a:pt x="1828" y="1529"/>
                  </a:lnTo>
                  <a:lnTo>
                    <a:pt x="1828" y="1529"/>
                  </a:lnTo>
                  <a:lnTo>
                    <a:pt x="1828" y="1522"/>
                  </a:lnTo>
                  <a:lnTo>
                    <a:pt x="1828" y="1519"/>
                  </a:lnTo>
                  <a:lnTo>
                    <a:pt x="1828" y="1512"/>
                  </a:lnTo>
                  <a:lnTo>
                    <a:pt x="1824" y="1505"/>
                  </a:lnTo>
                  <a:lnTo>
                    <a:pt x="1817" y="1501"/>
                  </a:lnTo>
                  <a:lnTo>
                    <a:pt x="1807" y="1494"/>
                  </a:lnTo>
                  <a:lnTo>
                    <a:pt x="1796" y="1491"/>
                  </a:lnTo>
                  <a:close/>
                  <a:moveTo>
                    <a:pt x="510" y="550"/>
                  </a:moveTo>
                  <a:lnTo>
                    <a:pt x="514" y="546"/>
                  </a:lnTo>
                  <a:lnTo>
                    <a:pt x="514" y="539"/>
                  </a:lnTo>
                  <a:lnTo>
                    <a:pt x="517" y="529"/>
                  </a:lnTo>
                  <a:lnTo>
                    <a:pt x="517" y="522"/>
                  </a:lnTo>
                  <a:lnTo>
                    <a:pt x="521" y="511"/>
                  </a:lnTo>
                  <a:lnTo>
                    <a:pt x="517" y="508"/>
                  </a:lnTo>
                  <a:lnTo>
                    <a:pt x="517" y="504"/>
                  </a:lnTo>
                  <a:lnTo>
                    <a:pt x="514" y="501"/>
                  </a:lnTo>
                  <a:lnTo>
                    <a:pt x="507" y="497"/>
                  </a:lnTo>
                  <a:lnTo>
                    <a:pt x="500" y="490"/>
                  </a:lnTo>
                  <a:lnTo>
                    <a:pt x="496" y="479"/>
                  </a:lnTo>
                  <a:lnTo>
                    <a:pt x="489" y="472"/>
                  </a:lnTo>
                  <a:lnTo>
                    <a:pt x="479" y="455"/>
                  </a:lnTo>
                  <a:lnTo>
                    <a:pt x="465" y="437"/>
                  </a:lnTo>
                  <a:lnTo>
                    <a:pt x="454" y="420"/>
                  </a:lnTo>
                  <a:lnTo>
                    <a:pt x="443" y="409"/>
                  </a:lnTo>
                  <a:lnTo>
                    <a:pt x="454" y="420"/>
                  </a:lnTo>
                  <a:lnTo>
                    <a:pt x="468" y="437"/>
                  </a:lnTo>
                  <a:lnTo>
                    <a:pt x="479" y="455"/>
                  </a:lnTo>
                  <a:lnTo>
                    <a:pt x="493" y="472"/>
                  </a:lnTo>
                  <a:lnTo>
                    <a:pt x="496" y="479"/>
                  </a:lnTo>
                  <a:lnTo>
                    <a:pt x="500" y="490"/>
                  </a:lnTo>
                  <a:lnTo>
                    <a:pt x="507" y="497"/>
                  </a:lnTo>
                  <a:lnTo>
                    <a:pt x="514" y="501"/>
                  </a:lnTo>
                  <a:lnTo>
                    <a:pt x="517" y="504"/>
                  </a:lnTo>
                  <a:lnTo>
                    <a:pt x="517" y="508"/>
                  </a:lnTo>
                  <a:lnTo>
                    <a:pt x="521" y="511"/>
                  </a:lnTo>
                  <a:lnTo>
                    <a:pt x="517" y="522"/>
                  </a:lnTo>
                  <a:lnTo>
                    <a:pt x="517" y="529"/>
                  </a:lnTo>
                  <a:lnTo>
                    <a:pt x="514" y="539"/>
                  </a:lnTo>
                  <a:lnTo>
                    <a:pt x="514" y="546"/>
                  </a:lnTo>
                  <a:lnTo>
                    <a:pt x="510" y="550"/>
                  </a:lnTo>
                  <a:close/>
                  <a:moveTo>
                    <a:pt x="1345" y="694"/>
                  </a:moveTo>
                  <a:lnTo>
                    <a:pt x="1345" y="694"/>
                  </a:lnTo>
                  <a:lnTo>
                    <a:pt x="1342" y="691"/>
                  </a:lnTo>
                  <a:lnTo>
                    <a:pt x="1345" y="694"/>
                  </a:lnTo>
                  <a:lnTo>
                    <a:pt x="1345" y="694"/>
                  </a:lnTo>
                  <a:close/>
                  <a:moveTo>
                    <a:pt x="1317" y="716"/>
                  </a:moveTo>
                  <a:lnTo>
                    <a:pt x="1314" y="719"/>
                  </a:lnTo>
                  <a:lnTo>
                    <a:pt x="1303" y="719"/>
                  </a:lnTo>
                  <a:lnTo>
                    <a:pt x="1289" y="723"/>
                  </a:lnTo>
                  <a:lnTo>
                    <a:pt x="1278" y="726"/>
                  </a:lnTo>
                  <a:lnTo>
                    <a:pt x="1289" y="723"/>
                  </a:lnTo>
                  <a:lnTo>
                    <a:pt x="1303" y="719"/>
                  </a:lnTo>
                  <a:lnTo>
                    <a:pt x="1314" y="716"/>
                  </a:lnTo>
                  <a:lnTo>
                    <a:pt x="1317" y="716"/>
                  </a:lnTo>
                  <a:close/>
                  <a:moveTo>
                    <a:pt x="1275" y="726"/>
                  </a:moveTo>
                  <a:lnTo>
                    <a:pt x="1275" y="726"/>
                  </a:lnTo>
                  <a:lnTo>
                    <a:pt x="1275" y="726"/>
                  </a:lnTo>
                  <a:lnTo>
                    <a:pt x="1275" y="726"/>
                  </a:lnTo>
                  <a:lnTo>
                    <a:pt x="1275" y="726"/>
                  </a:lnTo>
                  <a:close/>
                  <a:moveTo>
                    <a:pt x="1021" y="677"/>
                  </a:moveTo>
                  <a:lnTo>
                    <a:pt x="1025" y="680"/>
                  </a:lnTo>
                  <a:lnTo>
                    <a:pt x="1028" y="684"/>
                  </a:lnTo>
                  <a:lnTo>
                    <a:pt x="1032" y="684"/>
                  </a:lnTo>
                  <a:lnTo>
                    <a:pt x="1035" y="684"/>
                  </a:lnTo>
                  <a:lnTo>
                    <a:pt x="1039" y="684"/>
                  </a:lnTo>
                  <a:lnTo>
                    <a:pt x="1049" y="680"/>
                  </a:lnTo>
                  <a:lnTo>
                    <a:pt x="1056" y="677"/>
                  </a:lnTo>
                  <a:lnTo>
                    <a:pt x="1063" y="673"/>
                  </a:lnTo>
                  <a:lnTo>
                    <a:pt x="1063" y="673"/>
                  </a:lnTo>
                  <a:lnTo>
                    <a:pt x="1074" y="670"/>
                  </a:lnTo>
                  <a:lnTo>
                    <a:pt x="1085" y="670"/>
                  </a:lnTo>
                  <a:lnTo>
                    <a:pt x="1092" y="670"/>
                  </a:lnTo>
                  <a:lnTo>
                    <a:pt x="1095" y="673"/>
                  </a:lnTo>
                  <a:lnTo>
                    <a:pt x="1102" y="680"/>
                  </a:lnTo>
                  <a:lnTo>
                    <a:pt x="1102" y="680"/>
                  </a:lnTo>
                  <a:lnTo>
                    <a:pt x="1106" y="684"/>
                  </a:lnTo>
                  <a:lnTo>
                    <a:pt x="1113" y="684"/>
                  </a:lnTo>
                  <a:lnTo>
                    <a:pt x="1120" y="687"/>
                  </a:lnTo>
                  <a:lnTo>
                    <a:pt x="1123" y="691"/>
                  </a:lnTo>
                  <a:lnTo>
                    <a:pt x="1123" y="691"/>
                  </a:lnTo>
                  <a:lnTo>
                    <a:pt x="1123" y="694"/>
                  </a:lnTo>
                  <a:lnTo>
                    <a:pt x="1123" y="698"/>
                  </a:lnTo>
                  <a:lnTo>
                    <a:pt x="1120" y="698"/>
                  </a:lnTo>
                  <a:lnTo>
                    <a:pt x="1123" y="705"/>
                  </a:lnTo>
                  <a:lnTo>
                    <a:pt x="1127" y="712"/>
                  </a:lnTo>
                  <a:lnTo>
                    <a:pt x="1130" y="712"/>
                  </a:lnTo>
                  <a:lnTo>
                    <a:pt x="1134" y="712"/>
                  </a:lnTo>
                  <a:lnTo>
                    <a:pt x="1141" y="712"/>
                  </a:lnTo>
                  <a:lnTo>
                    <a:pt x="1148" y="712"/>
                  </a:lnTo>
                  <a:lnTo>
                    <a:pt x="1155" y="712"/>
                  </a:lnTo>
                  <a:lnTo>
                    <a:pt x="1159" y="712"/>
                  </a:lnTo>
                  <a:lnTo>
                    <a:pt x="1169" y="712"/>
                  </a:lnTo>
                  <a:lnTo>
                    <a:pt x="1173" y="716"/>
                  </a:lnTo>
                  <a:lnTo>
                    <a:pt x="1180" y="719"/>
                  </a:lnTo>
                  <a:lnTo>
                    <a:pt x="1183" y="723"/>
                  </a:lnTo>
                  <a:lnTo>
                    <a:pt x="1190" y="726"/>
                  </a:lnTo>
                  <a:lnTo>
                    <a:pt x="1190" y="730"/>
                  </a:lnTo>
                  <a:lnTo>
                    <a:pt x="1190" y="733"/>
                  </a:lnTo>
                  <a:lnTo>
                    <a:pt x="1190" y="733"/>
                  </a:lnTo>
                  <a:lnTo>
                    <a:pt x="1194" y="737"/>
                  </a:lnTo>
                  <a:lnTo>
                    <a:pt x="1190" y="740"/>
                  </a:lnTo>
                  <a:lnTo>
                    <a:pt x="1187" y="744"/>
                  </a:lnTo>
                  <a:lnTo>
                    <a:pt x="1183" y="744"/>
                  </a:lnTo>
                  <a:lnTo>
                    <a:pt x="1180" y="744"/>
                  </a:lnTo>
                  <a:lnTo>
                    <a:pt x="1176" y="744"/>
                  </a:lnTo>
                  <a:lnTo>
                    <a:pt x="1173" y="744"/>
                  </a:lnTo>
                  <a:lnTo>
                    <a:pt x="1173" y="740"/>
                  </a:lnTo>
                  <a:lnTo>
                    <a:pt x="1162" y="737"/>
                  </a:lnTo>
                  <a:lnTo>
                    <a:pt x="1166" y="737"/>
                  </a:lnTo>
                  <a:lnTo>
                    <a:pt x="1166" y="740"/>
                  </a:lnTo>
                  <a:lnTo>
                    <a:pt x="1169" y="747"/>
                  </a:lnTo>
                  <a:lnTo>
                    <a:pt x="1166" y="754"/>
                  </a:lnTo>
                  <a:lnTo>
                    <a:pt x="1162" y="758"/>
                  </a:lnTo>
                  <a:lnTo>
                    <a:pt x="1159" y="761"/>
                  </a:lnTo>
                  <a:lnTo>
                    <a:pt x="1152" y="761"/>
                  </a:lnTo>
                  <a:lnTo>
                    <a:pt x="1148" y="765"/>
                  </a:lnTo>
                  <a:lnTo>
                    <a:pt x="1152" y="768"/>
                  </a:lnTo>
                  <a:lnTo>
                    <a:pt x="1152" y="772"/>
                  </a:lnTo>
                  <a:lnTo>
                    <a:pt x="1152" y="772"/>
                  </a:lnTo>
                  <a:lnTo>
                    <a:pt x="1152" y="772"/>
                  </a:lnTo>
                  <a:lnTo>
                    <a:pt x="1155" y="772"/>
                  </a:lnTo>
                  <a:lnTo>
                    <a:pt x="1155" y="772"/>
                  </a:lnTo>
                  <a:lnTo>
                    <a:pt x="1159" y="779"/>
                  </a:lnTo>
                  <a:lnTo>
                    <a:pt x="1155" y="782"/>
                  </a:lnTo>
                  <a:lnTo>
                    <a:pt x="1155" y="782"/>
                  </a:lnTo>
                  <a:lnTo>
                    <a:pt x="1152" y="782"/>
                  </a:lnTo>
                  <a:lnTo>
                    <a:pt x="1152" y="786"/>
                  </a:lnTo>
                  <a:lnTo>
                    <a:pt x="1148" y="790"/>
                  </a:lnTo>
                  <a:lnTo>
                    <a:pt x="1148" y="790"/>
                  </a:lnTo>
                  <a:lnTo>
                    <a:pt x="1152" y="790"/>
                  </a:lnTo>
                  <a:lnTo>
                    <a:pt x="1155" y="790"/>
                  </a:lnTo>
                  <a:lnTo>
                    <a:pt x="1162" y="786"/>
                  </a:lnTo>
                  <a:lnTo>
                    <a:pt x="1166" y="779"/>
                  </a:lnTo>
                  <a:lnTo>
                    <a:pt x="1169" y="775"/>
                  </a:lnTo>
                  <a:lnTo>
                    <a:pt x="1173" y="772"/>
                  </a:lnTo>
                  <a:lnTo>
                    <a:pt x="1173" y="768"/>
                  </a:lnTo>
                  <a:lnTo>
                    <a:pt x="1176" y="765"/>
                  </a:lnTo>
                  <a:lnTo>
                    <a:pt x="1183" y="765"/>
                  </a:lnTo>
                  <a:lnTo>
                    <a:pt x="1190" y="765"/>
                  </a:lnTo>
                  <a:lnTo>
                    <a:pt x="1201" y="765"/>
                  </a:lnTo>
                  <a:lnTo>
                    <a:pt x="1204" y="765"/>
                  </a:lnTo>
                  <a:lnTo>
                    <a:pt x="1204" y="765"/>
                  </a:lnTo>
                  <a:lnTo>
                    <a:pt x="1201" y="761"/>
                  </a:lnTo>
                  <a:lnTo>
                    <a:pt x="1197" y="758"/>
                  </a:lnTo>
                  <a:lnTo>
                    <a:pt x="1201" y="754"/>
                  </a:lnTo>
                  <a:lnTo>
                    <a:pt x="1204" y="751"/>
                  </a:lnTo>
                  <a:lnTo>
                    <a:pt x="1208" y="744"/>
                  </a:lnTo>
                  <a:lnTo>
                    <a:pt x="1215" y="740"/>
                  </a:lnTo>
                  <a:lnTo>
                    <a:pt x="1222" y="737"/>
                  </a:lnTo>
                  <a:lnTo>
                    <a:pt x="1233" y="737"/>
                  </a:lnTo>
                  <a:lnTo>
                    <a:pt x="1240" y="737"/>
                  </a:lnTo>
                  <a:lnTo>
                    <a:pt x="1243" y="737"/>
                  </a:lnTo>
                  <a:lnTo>
                    <a:pt x="1247" y="740"/>
                  </a:lnTo>
                  <a:lnTo>
                    <a:pt x="1250" y="740"/>
                  </a:lnTo>
                  <a:lnTo>
                    <a:pt x="1254" y="740"/>
                  </a:lnTo>
                  <a:lnTo>
                    <a:pt x="1254" y="740"/>
                  </a:lnTo>
                  <a:lnTo>
                    <a:pt x="1261" y="737"/>
                  </a:lnTo>
                  <a:lnTo>
                    <a:pt x="1264" y="733"/>
                  </a:lnTo>
                  <a:lnTo>
                    <a:pt x="1261" y="737"/>
                  </a:lnTo>
                  <a:lnTo>
                    <a:pt x="1257" y="740"/>
                  </a:lnTo>
                  <a:lnTo>
                    <a:pt x="1254" y="747"/>
                  </a:lnTo>
                  <a:lnTo>
                    <a:pt x="1250" y="751"/>
                  </a:lnTo>
                  <a:lnTo>
                    <a:pt x="1243" y="754"/>
                  </a:lnTo>
                  <a:lnTo>
                    <a:pt x="1236" y="758"/>
                  </a:lnTo>
                  <a:lnTo>
                    <a:pt x="1225" y="758"/>
                  </a:lnTo>
                  <a:lnTo>
                    <a:pt x="1218" y="758"/>
                  </a:lnTo>
                  <a:lnTo>
                    <a:pt x="1211" y="761"/>
                  </a:lnTo>
                  <a:lnTo>
                    <a:pt x="1208" y="765"/>
                  </a:lnTo>
                  <a:lnTo>
                    <a:pt x="1208" y="768"/>
                  </a:lnTo>
                  <a:lnTo>
                    <a:pt x="1208" y="768"/>
                  </a:lnTo>
                  <a:lnTo>
                    <a:pt x="1208" y="772"/>
                  </a:lnTo>
                  <a:lnTo>
                    <a:pt x="1208" y="775"/>
                  </a:lnTo>
                  <a:lnTo>
                    <a:pt x="1204" y="779"/>
                  </a:lnTo>
                  <a:lnTo>
                    <a:pt x="1197" y="782"/>
                  </a:lnTo>
                  <a:lnTo>
                    <a:pt x="1190" y="790"/>
                  </a:lnTo>
                  <a:lnTo>
                    <a:pt x="1187" y="793"/>
                  </a:lnTo>
                  <a:lnTo>
                    <a:pt x="1180" y="797"/>
                  </a:lnTo>
                  <a:lnTo>
                    <a:pt x="1169" y="797"/>
                  </a:lnTo>
                  <a:lnTo>
                    <a:pt x="1159" y="797"/>
                  </a:lnTo>
                  <a:lnTo>
                    <a:pt x="1152" y="797"/>
                  </a:lnTo>
                  <a:lnTo>
                    <a:pt x="1148" y="797"/>
                  </a:lnTo>
                  <a:lnTo>
                    <a:pt x="1144" y="793"/>
                  </a:lnTo>
                  <a:lnTo>
                    <a:pt x="1144" y="793"/>
                  </a:lnTo>
                  <a:lnTo>
                    <a:pt x="1144" y="790"/>
                  </a:lnTo>
                  <a:lnTo>
                    <a:pt x="1148" y="786"/>
                  </a:lnTo>
                  <a:lnTo>
                    <a:pt x="1148" y="779"/>
                  </a:lnTo>
                  <a:lnTo>
                    <a:pt x="1148" y="772"/>
                  </a:lnTo>
                  <a:lnTo>
                    <a:pt x="1144" y="768"/>
                  </a:lnTo>
                  <a:lnTo>
                    <a:pt x="1141" y="761"/>
                  </a:lnTo>
                  <a:lnTo>
                    <a:pt x="1141" y="758"/>
                  </a:lnTo>
                  <a:lnTo>
                    <a:pt x="1137" y="754"/>
                  </a:lnTo>
                  <a:lnTo>
                    <a:pt x="1137" y="758"/>
                  </a:lnTo>
                  <a:lnTo>
                    <a:pt x="1134" y="758"/>
                  </a:lnTo>
                  <a:lnTo>
                    <a:pt x="1130" y="761"/>
                  </a:lnTo>
                  <a:lnTo>
                    <a:pt x="1130" y="758"/>
                  </a:lnTo>
                  <a:lnTo>
                    <a:pt x="1130" y="758"/>
                  </a:lnTo>
                  <a:lnTo>
                    <a:pt x="1130" y="754"/>
                  </a:lnTo>
                  <a:lnTo>
                    <a:pt x="1130" y="754"/>
                  </a:lnTo>
                  <a:lnTo>
                    <a:pt x="1134" y="744"/>
                  </a:lnTo>
                  <a:lnTo>
                    <a:pt x="1134" y="737"/>
                  </a:lnTo>
                  <a:lnTo>
                    <a:pt x="1130" y="733"/>
                  </a:lnTo>
                  <a:lnTo>
                    <a:pt x="1127" y="730"/>
                  </a:lnTo>
                  <a:lnTo>
                    <a:pt x="1123" y="730"/>
                  </a:lnTo>
                  <a:lnTo>
                    <a:pt x="1120" y="730"/>
                  </a:lnTo>
                  <a:lnTo>
                    <a:pt x="1120" y="730"/>
                  </a:lnTo>
                  <a:lnTo>
                    <a:pt x="1116" y="730"/>
                  </a:lnTo>
                  <a:lnTo>
                    <a:pt x="1113" y="730"/>
                  </a:lnTo>
                  <a:lnTo>
                    <a:pt x="1113" y="730"/>
                  </a:lnTo>
                  <a:lnTo>
                    <a:pt x="1109" y="737"/>
                  </a:lnTo>
                  <a:lnTo>
                    <a:pt x="1109" y="740"/>
                  </a:lnTo>
                  <a:lnTo>
                    <a:pt x="1109" y="744"/>
                  </a:lnTo>
                  <a:lnTo>
                    <a:pt x="1109" y="744"/>
                  </a:lnTo>
                  <a:lnTo>
                    <a:pt x="1102" y="747"/>
                  </a:lnTo>
                  <a:lnTo>
                    <a:pt x="1099" y="775"/>
                  </a:lnTo>
                  <a:lnTo>
                    <a:pt x="1095" y="786"/>
                  </a:lnTo>
                  <a:lnTo>
                    <a:pt x="1092" y="793"/>
                  </a:lnTo>
                  <a:lnTo>
                    <a:pt x="1088" y="800"/>
                  </a:lnTo>
                  <a:lnTo>
                    <a:pt x="1085" y="804"/>
                  </a:lnTo>
                  <a:lnTo>
                    <a:pt x="1081" y="804"/>
                  </a:lnTo>
                  <a:lnTo>
                    <a:pt x="1081" y="804"/>
                  </a:lnTo>
                  <a:lnTo>
                    <a:pt x="1078" y="797"/>
                  </a:lnTo>
                  <a:lnTo>
                    <a:pt x="1074" y="790"/>
                  </a:lnTo>
                  <a:lnTo>
                    <a:pt x="1074" y="782"/>
                  </a:lnTo>
                  <a:lnTo>
                    <a:pt x="1078" y="772"/>
                  </a:lnTo>
                  <a:lnTo>
                    <a:pt x="1078" y="765"/>
                  </a:lnTo>
                  <a:lnTo>
                    <a:pt x="1081" y="758"/>
                  </a:lnTo>
                  <a:lnTo>
                    <a:pt x="1081" y="758"/>
                  </a:lnTo>
                  <a:lnTo>
                    <a:pt x="1085" y="751"/>
                  </a:lnTo>
                  <a:lnTo>
                    <a:pt x="1085" y="744"/>
                  </a:lnTo>
                  <a:lnTo>
                    <a:pt x="1081" y="740"/>
                  </a:lnTo>
                  <a:lnTo>
                    <a:pt x="1078" y="737"/>
                  </a:lnTo>
                  <a:lnTo>
                    <a:pt x="1078" y="737"/>
                  </a:lnTo>
                  <a:lnTo>
                    <a:pt x="1081" y="730"/>
                  </a:lnTo>
                  <a:lnTo>
                    <a:pt x="1085" y="726"/>
                  </a:lnTo>
                  <a:lnTo>
                    <a:pt x="1088" y="723"/>
                  </a:lnTo>
                  <a:lnTo>
                    <a:pt x="1095" y="723"/>
                  </a:lnTo>
                  <a:lnTo>
                    <a:pt x="1099" y="723"/>
                  </a:lnTo>
                  <a:lnTo>
                    <a:pt x="1099" y="726"/>
                  </a:lnTo>
                  <a:lnTo>
                    <a:pt x="1106" y="723"/>
                  </a:lnTo>
                  <a:lnTo>
                    <a:pt x="1109" y="719"/>
                  </a:lnTo>
                  <a:lnTo>
                    <a:pt x="1113" y="716"/>
                  </a:lnTo>
                  <a:lnTo>
                    <a:pt x="1113" y="712"/>
                  </a:lnTo>
                  <a:lnTo>
                    <a:pt x="1113" y="708"/>
                  </a:lnTo>
                  <a:lnTo>
                    <a:pt x="1109" y="705"/>
                  </a:lnTo>
                  <a:lnTo>
                    <a:pt x="1102" y="705"/>
                  </a:lnTo>
                  <a:lnTo>
                    <a:pt x="1099" y="705"/>
                  </a:lnTo>
                  <a:lnTo>
                    <a:pt x="1092" y="708"/>
                  </a:lnTo>
                  <a:lnTo>
                    <a:pt x="1092" y="708"/>
                  </a:lnTo>
                  <a:lnTo>
                    <a:pt x="1081" y="708"/>
                  </a:lnTo>
                  <a:lnTo>
                    <a:pt x="1078" y="705"/>
                  </a:lnTo>
                  <a:lnTo>
                    <a:pt x="1074" y="705"/>
                  </a:lnTo>
                  <a:lnTo>
                    <a:pt x="1070" y="701"/>
                  </a:lnTo>
                  <a:lnTo>
                    <a:pt x="1070" y="701"/>
                  </a:lnTo>
                  <a:lnTo>
                    <a:pt x="1063" y="705"/>
                  </a:lnTo>
                  <a:lnTo>
                    <a:pt x="1056" y="708"/>
                  </a:lnTo>
                  <a:lnTo>
                    <a:pt x="1049" y="708"/>
                  </a:lnTo>
                  <a:lnTo>
                    <a:pt x="1039" y="708"/>
                  </a:lnTo>
                  <a:lnTo>
                    <a:pt x="1035" y="708"/>
                  </a:lnTo>
                  <a:lnTo>
                    <a:pt x="1032" y="708"/>
                  </a:lnTo>
                  <a:lnTo>
                    <a:pt x="1025" y="708"/>
                  </a:lnTo>
                  <a:lnTo>
                    <a:pt x="1021" y="705"/>
                  </a:lnTo>
                  <a:lnTo>
                    <a:pt x="1021" y="705"/>
                  </a:lnTo>
                  <a:lnTo>
                    <a:pt x="1021" y="701"/>
                  </a:lnTo>
                  <a:lnTo>
                    <a:pt x="1025" y="698"/>
                  </a:lnTo>
                  <a:lnTo>
                    <a:pt x="1028" y="694"/>
                  </a:lnTo>
                  <a:lnTo>
                    <a:pt x="1035" y="691"/>
                  </a:lnTo>
                  <a:lnTo>
                    <a:pt x="1039" y="684"/>
                  </a:lnTo>
                  <a:lnTo>
                    <a:pt x="1039" y="684"/>
                  </a:lnTo>
                  <a:lnTo>
                    <a:pt x="1035" y="684"/>
                  </a:lnTo>
                  <a:lnTo>
                    <a:pt x="1032" y="684"/>
                  </a:lnTo>
                  <a:lnTo>
                    <a:pt x="1028" y="684"/>
                  </a:lnTo>
                  <a:lnTo>
                    <a:pt x="1025" y="680"/>
                  </a:lnTo>
                  <a:lnTo>
                    <a:pt x="1021" y="677"/>
                  </a:lnTo>
                  <a:lnTo>
                    <a:pt x="996" y="673"/>
                  </a:lnTo>
                  <a:lnTo>
                    <a:pt x="1021" y="677"/>
                  </a:lnTo>
                  <a:close/>
                  <a:moveTo>
                    <a:pt x="1074" y="1219"/>
                  </a:moveTo>
                  <a:lnTo>
                    <a:pt x="1070" y="1223"/>
                  </a:lnTo>
                  <a:lnTo>
                    <a:pt x="1063" y="1223"/>
                  </a:lnTo>
                  <a:lnTo>
                    <a:pt x="1070" y="1223"/>
                  </a:lnTo>
                  <a:lnTo>
                    <a:pt x="1074" y="1219"/>
                  </a:lnTo>
                  <a:close/>
                  <a:moveTo>
                    <a:pt x="1063" y="1244"/>
                  </a:moveTo>
                  <a:lnTo>
                    <a:pt x="1063" y="1244"/>
                  </a:lnTo>
                  <a:lnTo>
                    <a:pt x="1063" y="1244"/>
                  </a:lnTo>
                  <a:lnTo>
                    <a:pt x="1063" y="1244"/>
                  </a:lnTo>
                  <a:lnTo>
                    <a:pt x="1063" y="1244"/>
                  </a:lnTo>
                  <a:close/>
                  <a:moveTo>
                    <a:pt x="1049" y="1237"/>
                  </a:moveTo>
                  <a:lnTo>
                    <a:pt x="1049" y="1237"/>
                  </a:lnTo>
                  <a:lnTo>
                    <a:pt x="1049" y="1237"/>
                  </a:lnTo>
                  <a:lnTo>
                    <a:pt x="1049" y="1233"/>
                  </a:lnTo>
                  <a:lnTo>
                    <a:pt x="1049" y="1233"/>
                  </a:lnTo>
                  <a:lnTo>
                    <a:pt x="1049" y="1237"/>
                  </a:lnTo>
                  <a:close/>
                  <a:moveTo>
                    <a:pt x="1067" y="1244"/>
                  </a:moveTo>
                  <a:lnTo>
                    <a:pt x="1067" y="1244"/>
                  </a:lnTo>
                  <a:lnTo>
                    <a:pt x="1063" y="1244"/>
                  </a:lnTo>
                  <a:lnTo>
                    <a:pt x="1067" y="1244"/>
                  </a:lnTo>
                  <a:lnTo>
                    <a:pt x="1067" y="1244"/>
                  </a:lnTo>
                  <a:lnTo>
                    <a:pt x="1070" y="1244"/>
                  </a:lnTo>
                  <a:lnTo>
                    <a:pt x="1070" y="1244"/>
                  </a:lnTo>
                  <a:lnTo>
                    <a:pt x="1070" y="1244"/>
                  </a:lnTo>
                  <a:lnTo>
                    <a:pt x="1070" y="1244"/>
                  </a:lnTo>
                  <a:lnTo>
                    <a:pt x="1067" y="1244"/>
                  </a:lnTo>
                  <a:lnTo>
                    <a:pt x="1067" y="1244"/>
                  </a:lnTo>
                  <a:close/>
                  <a:moveTo>
                    <a:pt x="1120" y="1223"/>
                  </a:moveTo>
                  <a:lnTo>
                    <a:pt x="1123" y="1223"/>
                  </a:lnTo>
                  <a:lnTo>
                    <a:pt x="1127" y="1219"/>
                  </a:lnTo>
                  <a:lnTo>
                    <a:pt x="1127" y="1219"/>
                  </a:lnTo>
                  <a:lnTo>
                    <a:pt x="1130" y="1219"/>
                  </a:lnTo>
                  <a:lnTo>
                    <a:pt x="1130" y="1219"/>
                  </a:lnTo>
                  <a:lnTo>
                    <a:pt x="1130" y="1219"/>
                  </a:lnTo>
                  <a:lnTo>
                    <a:pt x="1127" y="1219"/>
                  </a:lnTo>
                  <a:lnTo>
                    <a:pt x="1127" y="1219"/>
                  </a:lnTo>
                  <a:lnTo>
                    <a:pt x="1123" y="1223"/>
                  </a:lnTo>
                  <a:lnTo>
                    <a:pt x="1120" y="1223"/>
                  </a:lnTo>
                  <a:close/>
                  <a:moveTo>
                    <a:pt x="1349" y="1406"/>
                  </a:moveTo>
                  <a:lnTo>
                    <a:pt x="1349" y="1406"/>
                  </a:lnTo>
                  <a:lnTo>
                    <a:pt x="1349" y="1406"/>
                  </a:lnTo>
                  <a:lnTo>
                    <a:pt x="1349" y="1403"/>
                  </a:lnTo>
                  <a:lnTo>
                    <a:pt x="1349" y="1399"/>
                  </a:lnTo>
                  <a:lnTo>
                    <a:pt x="1345" y="1399"/>
                  </a:lnTo>
                  <a:lnTo>
                    <a:pt x="1345" y="1395"/>
                  </a:lnTo>
                  <a:lnTo>
                    <a:pt x="1345" y="1395"/>
                  </a:lnTo>
                  <a:lnTo>
                    <a:pt x="1345" y="1395"/>
                  </a:lnTo>
                  <a:lnTo>
                    <a:pt x="1349" y="1399"/>
                  </a:lnTo>
                  <a:lnTo>
                    <a:pt x="1349" y="1403"/>
                  </a:lnTo>
                  <a:lnTo>
                    <a:pt x="1349" y="1406"/>
                  </a:lnTo>
                  <a:close/>
                  <a:moveTo>
                    <a:pt x="1331" y="1417"/>
                  </a:moveTo>
                  <a:lnTo>
                    <a:pt x="1331" y="1417"/>
                  </a:lnTo>
                  <a:lnTo>
                    <a:pt x="1328" y="1413"/>
                  </a:lnTo>
                  <a:lnTo>
                    <a:pt x="1324" y="1413"/>
                  </a:lnTo>
                  <a:lnTo>
                    <a:pt x="1328" y="1413"/>
                  </a:lnTo>
                  <a:lnTo>
                    <a:pt x="1331" y="1417"/>
                  </a:lnTo>
                  <a:lnTo>
                    <a:pt x="1331" y="1417"/>
                  </a:lnTo>
                  <a:close/>
                  <a:moveTo>
                    <a:pt x="1338" y="1737"/>
                  </a:moveTo>
                  <a:lnTo>
                    <a:pt x="1338" y="1734"/>
                  </a:lnTo>
                  <a:lnTo>
                    <a:pt x="1338" y="1727"/>
                  </a:lnTo>
                  <a:lnTo>
                    <a:pt x="1338" y="1723"/>
                  </a:lnTo>
                  <a:lnTo>
                    <a:pt x="1335" y="1720"/>
                  </a:lnTo>
                  <a:lnTo>
                    <a:pt x="1335" y="1720"/>
                  </a:lnTo>
                  <a:lnTo>
                    <a:pt x="1331" y="1709"/>
                  </a:lnTo>
                  <a:lnTo>
                    <a:pt x="1335" y="1716"/>
                  </a:lnTo>
                  <a:lnTo>
                    <a:pt x="1338" y="1720"/>
                  </a:lnTo>
                  <a:lnTo>
                    <a:pt x="1338" y="1723"/>
                  </a:lnTo>
                  <a:lnTo>
                    <a:pt x="1338" y="1730"/>
                  </a:lnTo>
                  <a:lnTo>
                    <a:pt x="1338" y="1737"/>
                  </a:lnTo>
                  <a:close/>
                  <a:moveTo>
                    <a:pt x="1335" y="1656"/>
                  </a:moveTo>
                  <a:lnTo>
                    <a:pt x="1331" y="1656"/>
                  </a:lnTo>
                  <a:lnTo>
                    <a:pt x="1328" y="1660"/>
                  </a:lnTo>
                  <a:lnTo>
                    <a:pt x="1321" y="1663"/>
                  </a:lnTo>
                  <a:lnTo>
                    <a:pt x="1314" y="1667"/>
                  </a:lnTo>
                  <a:lnTo>
                    <a:pt x="1310" y="1667"/>
                  </a:lnTo>
                  <a:lnTo>
                    <a:pt x="1314" y="1663"/>
                  </a:lnTo>
                  <a:lnTo>
                    <a:pt x="1321" y="1660"/>
                  </a:lnTo>
                  <a:lnTo>
                    <a:pt x="1328" y="1660"/>
                  </a:lnTo>
                  <a:lnTo>
                    <a:pt x="1331" y="1656"/>
                  </a:lnTo>
                  <a:lnTo>
                    <a:pt x="1335" y="1656"/>
                  </a:lnTo>
                  <a:close/>
                  <a:moveTo>
                    <a:pt x="1314" y="1491"/>
                  </a:moveTo>
                  <a:lnTo>
                    <a:pt x="1314" y="1491"/>
                  </a:lnTo>
                  <a:lnTo>
                    <a:pt x="1310" y="1491"/>
                  </a:lnTo>
                  <a:lnTo>
                    <a:pt x="1307" y="1491"/>
                  </a:lnTo>
                  <a:lnTo>
                    <a:pt x="1310" y="1487"/>
                  </a:lnTo>
                  <a:lnTo>
                    <a:pt x="1314" y="1491"/>
                  </a:lnTo>
                  <a:lnTo>
                    <a:pt x="1314" y="1491"/>
                  </a:lnTo>
                  <a:lnTo>
                    <a:pt x="1314" y="1491"/>
                  </a:lnTo>
                  <a:close/>
                  <a:moveTo>
                    <a:pt x="1314" y="1484"/>
                  </a:moveTo>
                  <a:lnTo>
                    <a:pt x="1314" y="1484"/>
                  </a:lnTo>
                  <a:lnTo>
                    <a:pt x="1317" y="1484"/>
                  </a:lnTo>
                  <a:lnTo>
                    <a:pt x="1321" y="1484"/>
                  </a:lnTo>
                  <a:lnTo>
                    <a:pt x="1321" y="1484"/>
                  </a:lnTo>
                  <a:lnTo>
                    <a:pt x="1314" y="1484"/>
                  </a:lnTo>
                  <a:close/>
                  <a:moveTo>
                    <a:pt x="1310" y="1558"/>
                  </a:moveTo>
                  <a:lnTo>
                    <a:pt x="1310" y="1561"/>
                  </a:lnTo>
                  <a:lnTo>
                    <a:pt x="1307" y="1565"/>
                  </a:lnTo>
                  <a:lnTo>
                    <a:pt x="1303" y="1565"/>
                  </a:lnTo>
                  <a:lnTo>
                    <a:pt x="1299" y="1568"/>
                  </a:lnTo>
                  <a:lnTo>
                    <a:pt x="1299" y="1568"/>
                  </a:lnTo>
                  <a:lnTo>
                    <a:pt x="1299" y="1568"/>
                  </a:lnTo>
                  <a:lnTo>
                    <a:pt x="1296" y="1568"/>
                  </a:lnTo>
                  <a:lnTo>
                    <a:pt x="1299" y="1568"/>
                  </a:lnTo>
                  <a:lnTo>
                    <a:pt x="1303" y="1565"/>
                  </a:lnTo>
                  <a:lnTo>
                    <a:pt x="1307" y="1561"/>
                  </a:lnTo>
                  <a:lnTo>
                    <a:pt x="1310" y="1558"/>
                  </a:lnTo>
                  <a:close/>
                  <a:moveTo>
                    <a:pt x="1307" y="1670"/>
                  </a:moveTo>
                  <a:lnTo>
                    <a:pt x="1310" y="1674"/>
                  </a:lnTo>
                  <a:lnTo>
                    <a:pt x="1310" y="1674"/>
                  </a:lnTo>
                  <a:lnTo>
                    <a:pt x="1307" y="1670"/>
                  </a:lnTo>
                  <a:lnTo>
                    <a:pt x="1307" y="1670"/>
                  </a:lnTo>
                  <a:lnTo>
                    <a:pt x="1307" y="1670"/>
                  </a:lnTo>
                  <a:lnTo>
                    <a:pt x="1307" y="1670"/>
                  </a:lnTo>
                  <a:close/>
                  <a:moveTo>
                    <a:pt x="1345" y="1589"/>
                  </a:moveTo>
                  <a:lnTo>
                    <a:pt x="1324" y="1589"/>
                  </a:lnTo>
                  <a:lnTo>
                    <a:pt x="1321" y="1589"/>
                  </a:lnTo>
                  <a:lnTo>
                    <a:pt x="1317" y="1589"/>
                  </a:lnTo>
                  <a:lnTo>
                    <a:pt x="1317" y="1589"/>
                  </a:lnTo>
                  <a:lnTo>
                    <a:pt x="1317" y="1589"/>
                  </a:lnTo>
                  <a:lnTo>
                    <a:pt x="1324" y="1589"/>
                  </a:lnTo>
                  <a:lnTo>
                    <a:pt x="1331" y="1589"/>
                  </a:lnTo>
                  <a:lnTo>
                    <a:pt x="1338" y="1589"/>
                  </a:lnTo>
                  <a:lnTo>
                    <a:pt x="1342" y="1589"/>
                  </a:lnTo>
                  <a:lnTo>
                    <a:pt x="1345" y="1589"/>
                  </a:lnTo>
                  <a:lnTo>
                    <a:pt x="1349" y="1586"/>
                  </a:lnTo>
                  <a:lnTo>
                    <a:pt x="1352" y="1582"/>
                  </a:lnTo>
                  <a:lnTo>
                    <a:pt x="1356" y="1579"/>
                  </a:lnTo>
                  <a:lnTo>
                    <a:pt x="1359" y="1575"/>
                  </a:lnTo>
                  <a:lnTo>
                    <a:pt x="1363" y="1575"/>
                  </a:lnTo>
                  <a:lnTo>
                    <a:pt x="1366" y="1575"/>
                  </a:lnTo>
                  <a:lnTo>
                    <a:pt x="1359" y="1575"/>
                  </a:lnTo>
                  <a:lnTo>
                    <a:pt x="1356" y="1579"/>
                  </a:lnTo>
                  <a:lnTo>
                    <a:pt x="1352" y="1582"/>
                  </a:lnTo>
                  <a:lnTo>
                    <a:pt x="1349" y="1586"/>
                  </a:lnTo>
                  <a:lnTo>
                    <a:pt x="1345" y="1589"/>
                  </a:lnTo>
                  <a:lnTo>
                    <a:pt x="1345" y="1589"/>
                  </a:lnTo>
                  <a:close/>
                  <a:moveTo>
                    <a:pt x="1349" y="1783"/>
                  </a:moveTo>
                  <a:lnTo>
                    <a:pt x="1345" y="1755"/>
                  </a:lnTo>
                  <a:lnTo>
                    <a:pt x="1345" y="1762"/>
                  </a:lnTo>
                  <a:lnTo>
                    <a:pt x="1349" y="1783"/>
                  </a:lnTo>
                  <a:close/>
                  <a:moveTo>
                    <a:pt x="1518" y="1374"/>
                  </a:moveTo>
                  <a:lnTo>
                    <a:pt x="1518" y="1374"/>
                  </a:lnTo>
                  <a:lnTo>
                    <a:pt x="1518" y="1374"/>
                  </a:lnTo>
                  <a:lnTo>
                    <a:pt x="1518" y="1374"/>
                  </a:lnTo>
                  <a:lnTo>
                    <a:pt x="1518" y="1374"/>
                  </a:lnTo>
                  <a:close/>
                  <a:moveTo>
                    <a:pt x="1525" y="1797"/>
                  </a:moveTo>
                  <a:lnTo>
                    <a:pt x="1521" y="1797"/>
                  </a:lnTo>
                  <a:lnTo>
                    <a:pt x="1518" y="1797"/>
                  </a:lnTo>
                  <a:lnTo>
                    <a:pt x="1518" y="1797"/>
                  </a:lnTo>
                  <a:lnTo>
                    <a:pt x="1514" y="1797"/>
                  </a:lnTo>
                  <a:lnTo>
                    <a:pt x="1518" y="1797"/>
                  </a:lnTo>
                  <a:lnTo>
                    <a:pt x="1525" y="1797"/>
                  </a:lnTo>
                  <a:close/>
                  <a:moveTo>
                    <a:pt x="1497" y="1381"/>
                  </a:moveTo>
                  <a:lnTo>
                    <a:pt x="1497" y="1381"/>
                  </a:lnTo>
                  <a:lnTo>
                    <a:pt x="1493" y="1381"/>
                  </a:lnTo>
                  <a:lnTo>
                    <a:pt x="1490" y="1378"/>
                  </a:lnTo>
                  <a:lnTo>
                    <a:pt x="1483" y="1378"/>
                  </a:lnTo>
                  <a:lnTo>
                    <a:pt x="1486" y="1378"/>
                  </a:lnTo>
                  <a:lnTo>
                    <a:pt x="1493" y="1381"/>
                  </a:lnTo>
                  <a:lnTo>
                    <a:pt x="1497" y="1381"/>
                  </a:lnTo>
                  <a:close/>
                  <a:moveTo>
                    <a:pt x="1458" y="1371"/>
                  </a:moveTo>
                  <a:lnTo>
                    <a:pt x="1462" y="1371"/>
                  </a:lnTo>
                  <a:lnTo>
                    <a:pt x="1462" y="1364"/>
                  </a:lnTo>
                  <a:lnTo>
                    <a:pt x="1458" y="1360"/>
                  </a:lnTo>
                  <a:lnTo>
                    <a:pt x="1458" y="1353"/>
                  </a:lnTo>
                  <a:lnTo>
                    <a:pt x="1454" y="1353"/>
                  </a:lnTo>
                  <a:lnTo>
                    <a:pt x="1454" y="1353"/>
                  </a:lnTo>
                  <a:lnTo>
                    <a:pt x="1454" y="1353"/>
                  </a:lnTo>
                  <a:lnTo>
                    <a:pt x="1458" y="1353"/>
                  </a:lnTo>
                  <a:lnTo>
                    <a:pt x="1458" y="1357"/>
                  </a:lnTo>
                  <a:lnTo>
                    <a:pt x="1462" y="1360"/>
                  </a:lnTo>
                  <a:lnTo>
                    <a:pt x="1462" y="1367"/>
                  </a:lnTo>
                  <a:lnTo>
                    <a:pt x="1462" y="1367"/>
                  </a:lnTo>
                  <a:lnTo>
                    <a:pt x="1462" y="1374"/>
                  </a:lnTo>
                  <a:lnTo>
                    <a:pt x="1462" y="1378"/>
                  </a:lnTo>
                  <a:lnTo>
                    <a:pt x="1462" y="1385"/>
                  </a:lnTo>
                  <a:lnTo>
                    <a:pt x="1465" y="1381"/>
                  </a:lnTo>
                  <a:lnTo>
                    <a:pt x="1462" y="1385"/>
                  </a:lnTo>
                  <a:lnTo>
                    <a:pt x="1462" y="1385"/>
                  </a:lnTo>
                  <a:lnTo>
                    <a:pt x="1458" y="1381"/>
                  </a:lnTo>
                  <a:lnTo>
                    <a:pt x="1458" y="1378"/>
                  </a:lnTo>
                  <a:lnTo>
                    <a:pt x="1458" y="1371"/>
                  </a:lnTo>
                  <a:close/>
                  <a:moveTo>
                    <a:pt x="1447" y="1360"/>
                  </a:moveTo>
                  <a:lnTo>
                    <a:pt x="1447" y="1360"/>
                  </a:lnTo>
                  <a:lnTo>
                    <a:pt x="1447" y="1360"/>
                  </a:lnTo>
                  <a:lnTo>
                    <a:pt x="1447" y="1360"/>
                  </a:lnTo>
                  <a:lnTo>
                    <a:pt x="1447" y="1360"/>
                  </a:lnTo>
                  <a:lnTo>
                    <a:pt x="1447" y="1360"/>
                  </a:lnTo>
                  <a:close/>
                  <a:moveTo>
                    <a:pt x="1419" y="1617"/>
                  </a:moveTo>
                  <a:lnTo>
                    <a:pt x="1419" y="1617"/>
                  </a:lnTo>
                  <a:lnTo>
                    <a:pt x="1419" y="1617"/>
                  </a:lnTo>
                  <a:lnTo>
                    <a:pt x="1412" y="1617"/>
                  </a:lnTo>
                  <a:lnTo>
                    <a:pt x="1412" y="1617"/>
                  </a:lnTo>
                  <a:lnTo>
                    <a:pt x="1419" y="1617"/>
                  </a:lnTo>
                  <a:close/>
                  <a:moveTo>
                    <a:pt x="1409" y="1378"/>
                  </a:moveTo>
                  <a:lnTo>
                    <a:pt x="1409" y="1378"/>
                  </a:lnTo>
                  <a:lnTo>
                    <a:pt x="1405" y="1378"/>
                  </a:lnTo>
                  <a:lnTo>
                    <a:pt x="1409" y="1378"/>
                  </a:lnTo>
                  <a:lnTo>
                    <a:pt x="1409" y="1378"/>
                  </a:lnTo>
                  <a:lnTo>
                    <a:pt x="1409" y="1378"/>
                  </a:lnTo>
                  <a:close/>
                  <a:moveTo>
                    <a:pt x="1405" y="1378"/>
                  </a:moveTo>
                  <a:lnTo>
                    <a:pt x="1405" y="1378"/>
                  </a:lnTo>
                  <a:lnTo>
                    <a:pt x="1405" y="1378"/>
                  </a:lnTo>
                  <a:lnTo>
                    <a:pt x="1405" y="1378"/>
                  </a:lnTo>
                  <a:lnTo>
                    <a:pt x="1405" y="1378"/>
                  </a:lnTo>
                  <a:close/>
                  <a:moveTo>
                    <a:pt x="1426" y="1755"/>
                  </a:moveTo>
                  <a:lnTo>
                    <a:pt x="1433" y="1744"/>
                  </a:lnTo>
                  <a:lnTo>
                    <a:pt x="1437" y="1737"/>
                  </a:lnTo>
                  <a:lnTo>
                    <a:pt x="1444" y="1730"/>
                  </a:lnTo>
                  <a:lnTo>
                    <a:pt x="1451" y="1727"/>
                  </a:lnTo>
                  <a:lnTo>
                    <a:pt x="1451" y="1727"/>
                  </a:lnTo>
                  <a:lnTo>
                    <a:pt x="1454" y="1727"/>
                  </a:lnTo>
                  <a:lnTo>
                    <a:pt x="1462" y="1723"/>
                  </a:lnTo>
                  <a:lnTo>
                    <a:pt x="1454" y="1727"/>
                  </a:lnTo>
                  <a:lnTo>
                    <a:pt x="1447" y="1730"/>
                  </a:lnTo>
                  <a:lnTo>
                    <a:pt x="1437" y="1737"/>
                  </a:lnTo>
                  <a:lnTo>
                    <a:pt x="1430" y="1748"/>
                  </a:lnTo>
                  <a:lnTo>
                    <a:pt x="1430" y="1751"/>
                  </a:lnTo>
                  <a:lnTo>
                    <a:pt x="1426" y="1755"/>
                  </a:lnTo>
                  <a:close/>
                  <a:moveTo>
                    <a:pt x="1486" y="1737"/>
                  </a:moveTo>
                  <a:lnTo>
                    <a:pt x="1479" y="1730"/>
                  </a:lnTo>
                  <a:lnTo>
                    <a:pt x="1472" y="1727"/>
                  </a:lnTo>
                  <a:lnTo>
                    <a:pt x="1479" y="1730"/>
                  </a:lnTo>
                  <a:lnTo>
                    <a:pt x="1486" y="1737"/>
                  </a:lnTo>
                  <a:close/>
                  <a:moveTo>
                    <a:pt x="1539" y="1374"/>
                  </a:moveTo>
                  <a:lnTo>
                    <a:pt x="1539" y="1378"/>
                  </a:lnTo>
                  <a:lnTo>
                    <a:pt x="1539" y="1378"/>
                  </a:lnTo>
                  <a:lnTo>
                    <a:pt x="1539" y="1378"/>
                  </a:lnTo>
                  <a:lnTo>
                    <a:pt x="1536" y="1374"/>
                  </a:lnTo>
                  <a:lnTo>
                    <a:pt x="1536" y="1374"/>
                  </a:lnTo>
                  <a:lnTo>
                    <a:pt x="1532" y="1374"/>
                  </a:lnTo>
                  <a:lnTo>
                    <a:pt x="1532" y="1374"/>
                  </a:lnTo>
                  <a:lnTo>
                    <a:pt x="1532" y="1374"/>
                  </a:lnTo>
                  <a:lnTo>
                    <a:pt x="1536" y="1374"/>
                  </a:lnTo>
                  <a:lnTo>
                    <a:pt x="1539" y="1374"/>
                  </a:lnTo>
                  <a:close/>
                  <a:moveTo>
                    <a:pt x="1528" y="1374"/>
                  </a:moveTo>
                  <a:lnTo>
                    <a:pt x="1528" y="1374"/>
                  </a:lnTo>
                  <a:lnTo>
                    <a:pt x="1528" y="1374"/>
                  </a:lnTo>
                  <a:lnTo>
                    <a:pt x="1528" y="1374"/>
                  </a:lnTo>
                  <a:lnTo>
                    <a:pt x="1525" y="1374"/>
                  </a:lnTo>
                  <a:lnTo>
                    <a:pt x="1525" y="1374"/>
                  </a:lnTo>
                  <a:lnTo>
                    <a:pt x="1525" y="1374"/>
                  </a:lnTo>
                  <a:lnTo>
                    <a:pt x="1528" y="1374"/>
                  </a:lnTo>
                  <a:lnTo>
                    <a:pt x="1528" y="1374"/>
                  </a:lnTo>
                  <a:close/>
                  <a:moveTo>
                    <a:pt x="1514" y="1374"/>
                  </a:moveTo>
                  <a:lnTo>
                    <a:pt x="1514" y="1378"/>
                  </a:lnTo>
                  <a:lnTo>
                    <a:pt x="1518" y="1374"/>
                  </a:lnTo>
                  <a:lnTo>
                    <a:pt x="1518" y="1374"/>
                  </a:lnTo>
                  <a:lnTo>
                    <a:pt x="1521" y="1378"/>
                  </a:lnTo>
                  <a:lnTo>
                    <a:pt x="1518" y="1378"/>
                  </a:lnTo>
                  <a:lnTo>
                    <a:pt x="1514" y="1374"/>
                  </a:lnTo>
                  <a:lnTo>
                    <a:pt x="1514" y="1378"/>
                  </a:lnTo>
                  <a:lnTo>
                    <a:pt x="1514" y="1378"/>
                  </a:lnTo>
                  <a:lnTo>
                    <a:pt x="1511" y="1374"/>
                  </a:lnTo>
                  <a:lnTo>
                    <a:pt x="1511" y="1374"/>
                  </a:lnTo>
                  <a:lnTo>
                    <a:pt x="1511" y="1374"/>
                  </a:lnTo>
                  <a:lnTo>
                    <a:pt x="1514" y="1374"/>
                  </a:lnTo>
                  <a:close/>
                  <a:moveTo>
                    <a:pt x="1504" y="1374"/>
                  </a:moveTo>
                  <a:lnTo>
                    <a:pt x="1504" y="1374"/>
                  </a:lnTo>
                  <a:lnTo>
                    <a:pt x="1500" y="1374"/>
                  </a:lnTo>
                  <a:lnTo>
                    <a:pt x="1497" y="1374"/>
                  </a:lnTo>
                  <a:lnTo>
                    <a:pt x="1497" y="1374"/>
                  </a:lnTo>
                  <a:lnTo>
                    <a:pt x="1500" y="1374"/>
                  </a:lnTo>
                  <a:lnTo>
                    <a:pt x="1504" y="1374"/>
                  </a:lnTo>
                  <a:close/>
                  <a:moveTo>
                    <a:pt x="1444" y="1360"/>
                  </a:moveTo>
                  <a:lnTo>
                    <a:pt x="1440" y="1357"/>
                  </a:lnTo>
                  <a:lnTo>
                    <a:pt x="1440" y="1357"/>
                  </a:lnTo>
                  <a:lnTo>
                    <a:pt x="1444" y="1357"/>
                  </a:lnTo>
                  <a:lnTo>
                    <a:pt x="1444" y="1360"/>
                  </a:lnTo>
                  <a:close/>
                  <a:moveTo>
                    <a:pt x="1402" y="1360"/>
                  </a:moveTo>
                  <a:lnTo>
                    <a:pt x="1412" y="1364"/>
                  </a:lnTo>
                  <a:lnTo>
                    <a:pt x="1416" y="1367"/>
                  </a:lnTo>
                  <a:lnTo>
                    <a:pt x="1416" y="1367"/>
                  </a:lnTo>
                  <a:lnTo>
                    <a:pt x="1412" y="1364"/>
                  </a:lnTo>
                  <a:lnTo>
                    <a:pt x="1409" y="1360"/>
                  </a:lnTo>
                  <a:lnTo>
                    <a:pt x="1405" y="1360"/>
                  </a:lnTo>
                  <a:lnTo>
                    <a:pt x="1398" y="1360"/>
                  </a:lnTo>
                  <a:lnTo>
                    <a:pt x="1395" y="1357"/>
                  </a:lnTo>
                  <a:lnTo>
                    <a:pt x="1391" y="1357"/>
                  </a:lnTo>
                  <a:lnTo>
                    <a:pt x="1391" y="1357"/>
                  </a:lnTo>
                  <a:lnTo>
                    <a:pt x="1391" y="1357"/>
                  </a:lnTo>
                  <a:lnTo>
                    <a:pt x="1395" y="1357"/>
                  </a:lnTo>
                  <a:lnTo>
                    <a:pt x="1402" y="1360"/>
                  </a:lnTo>
                  <a:close/>
                  <a:moveTo>
                    <a:pt x="1363" y="1406"/>
                  </a:moveTo>
                  <a:lnTo>
                    <a:pt x="1384" y="1413"/>
                  </a:lnTo>
                  <a:lnTo>
                    <a:pt x="1384" y="1413"/>
                  </a:lnTo>
                  <a:lnTo>
                    <a:pt x="1363" y="1406"/>
                  </a:lnTo>
                  <a:lnTo>
                    <a:pt x="1359" y="1406"/>
                  </a:lnTo>
                  <a:lnTo>
                    <a:pt x="1356" y="1406"/>
                  </a:lnTo>
                  <a:lnTo>
                    <a:pt x="1349" y="1406"/>
                  </a:lnTo>
                  <a:lnTo>
                    <a:pt x="1352" y="1406"/>
                  </a:lnTo>
                  <a:lnTo>
                    <a:pt x="1363" y="1406"/>
                  </a:lnTo>
                  <a:close/>
                  <a:moveTo>
                    <a:pt x="1380" y="1568"/>
                  </a:moveTo>
                  <a:lnTo>
                    <a:pt x="1380" y="1568"/>
                  </a:lnTo>
                  <a:lnTo>
                    <a:pt x="1380" y="1568"/>
                  </a:lnTo>
                  <a:lnTo>
                    <a:pt x="1377" y="1572"/>
                  </a:lnTo>
                  <a:lnTo>
                    <a:pt x="1377" y="1575"/>
                  </a:lnTo>
                  <a:lnTo>
                    <a:pt x="1373" y="1575"/>
                  </a:lnTo>
                  <a:lnTo>
                    <a:pt x="1377" y="1572"/>
                  </a:lnTo>
                  <a:lnTo>
                    <a:pt x="1377" y="1568"/>
                  </a:lnTo>
                  <a:lnTo>
                    <a:pt x="1380" y="1568"/>
                  </a:lnTo>
                  <a:lnTo>
                    <a:pt x="1380" y="1568"/>
                  </a:lnTo>
                  <a:close/>
                  <a:moveTo>
                    <a:pt x="1307" y="1240"/>
                  </a:moveTo>
                  <a:lnTo>
                    <a:pt x="1303" y="1240"/>
                  </a:lnTo>
                  <a:lnTo>
                    <a:pt x="1303" y="1244"/>
                  </a:lnTo>
                  <a:lnTo>
                    <a:pt x="1307" y="1240"/>
                  </a:lnTo>
                  <a:lnTo>
                    <a:pt x="1307" y="1240"/>
                  </a:lnTo>
                  <a:close/>
                  <a:moveTo>
                    <a:pt x="1303" y="1244"/>
                  </a:moveTo>
                  <a:lnTo>
                    <a:pt x="1303" y="1244"/>
                  </a:lnTo>
                  <a:lnTo>
                    <a:pt x="1303" y="1244"/>
                  </a:lnTo>
                  <a:lnTo>
                    <a:pt x="1303" y="1244"/>
                  </a:lnTo>
                  <a:lnTo>
                    <a:pt x="1303" y="1244"/>
                  </a:lnTo>
                  <a:close/>
                  <a:moveTo>
                    <a:pt x="1236" y="1424"/>
                  </a:moveTo>
                  <a:lnTo>
                    <a:pt x="1236" y="1424"/>
                  </a:lnTo>
                  <a:lnTo>
                    <a:pt x="1236" y="1420"/>
                  </a:lnTo>
                  <a:lnTo>
                    <a:pt x="1233" y="1417"/>
                  </a:lnTo>
                  <a:lnTo>
                    <a:pt x="1229" y="1417"/>
                  </a:lnTo>
                  <a:lnTo>
                    <a:pt x="1233" y="1420"/>
                  </a:lnTo>
                  <a:lnTo>
                    <a:pt x="1236" y="1424"/>
                  </a:lnTo>
                  <a:close/>
                  <a:moveTo>
                    <a:pt x="1225" y="1410"/>
                  </a:moveTo>
                  <a:lnTo>
                    <a:pt x="1222" y="1410"/>
                  </a:lnTo>
                  <a:lnTo>
                    <a:pt x="1222" y="1410"/>
                  </a:lnTo>
                  <a:lnTo>
                    <a:pt x="1222" y="1410"/>
                  </a:lnTo>
                  <a:lnTo>
                    <a:pt x="1225" y="1410"/>
                  </a:lnTo>
                  <a:close/>
                  <a:moveTo>
                    <a:pt x="1225" y="1410"/>
                  </a:moveTo>
                  <a:lnTo>
                    <a:pt x="1225" y="1413"/>
                  </a:lnTo>
                  <a:lnTo>
                    <a:pt x="1225" y="1413"/>
                  </a:lnTo>
                  <a:lnTo>
                    <a:pt x="1225" y="1413"/>
                  </a:lnTo>
                  <a:lnTo>
                    <a:pt x="1225" y="1410"/>
                  </a:lnTo>
                  <a:close/>
                  <a:moveTo>
                    <a:pt x="1225" y="1413"/>
                  </a:moveTo>
                  <a:lnTo>
                    <a:pt x="1225" y="1413"/>
                  </a:lnTo>
                  <a:lnTo>
                    <a:pt x="1229" y="1417"/>
                  </a:lnTo>
                  <a:lnTo>
                    <a:pt x="1225" y="1413"/>
                  </a:lnTo>
                  <a:lnTo>
                    <a:pt x="1225" y="1413"/>
                  </a:lnTo>
                  <a:close/>
                  <a:moveTo>
                    <a:pt x="1236" y="1427"/>
                  </a:moveTo>
                  <a:lnTo>
                    <a:pt x="1236" y="1431"/>
                  </a:lnTo>
                  <a:lnTo>
                    <a:pt x="1236" y="1434"/>
                  </a:lnTo>
                  <a:lnTo>
                    <a:pt x="1236" y="1431"/>
                  </a:lnTo>
                  <a:lnTo>
                    <a:pt x="1236" y="1427"/>
                  </a:lnTo>
                  <a:close/>
                  <a:moveTo>
                    <a:pt x="1271" y="1565"/>
                  </a:moveTo>
                  <a:lnTo>
                    <a:pt x="1271" y="1561"/>
                  </a:lnTo>
                  <a:lnTo>
                    <a:pt x="1271" y="1561"/>
                  </a:lnTo>
                  <a:lnTo>
                    <a:pt x="1275" y="1561"/>
                  </a:lnTo>
                  <a:lnTo>
                    <a:pt x="1278" y="1561"/>
                  </a:lnTo>
                  <a:lnTo>
                    <a:pt x="1275" y="1561"/>
                  </a:lnTo>
                  <a:lnTo>
                    <a:pt x="1271" y="1561"/>
                  </a:lnTo>
                  <a:lnTo>
                    <a:pt x="1271" y="1565"/>
                  </a:lnTo>
                  <a:close/>
                  <a:moveTo>
                    <a:pt x="1289" y="1677"/>
                  </a:moveTo>
                  <a:lnTo>
                    <a:pt x="1292" y="1677"/>
                  </a:lnTo>
                  <a:lnTo>
                    <a:pt x="1299" y="1674"/>
                  </a:lnTo>
                  <a:lnTo>
                    <a:pt x="1307" y="1670"/>
                  </a:lnTo>
                  <a:lnTo>
                    <a:pt x="1296" y="1677"/>
                  </a:lnTo>
                  <a:lnTo>
                    <a:pt x="1289" y="1677"/>
                  </a:lnTo>
                  <a:close/>
                  <a:moveTo>
                    <a:pt x="1384" y="1765"/>
                  </a:moveTo>
                  <a:lnTo>
                    <a:pt x="1370" y="1765"/>
                  </a:lnTo>
                  <a:lnTo>
                    <a:pt x="1370" y="1765"/>
                  </a:lnTo>
                  <a:lnTo>
                    <a:pt x="1366" y="1772"/>
                  </a:lnTo>
                  <a:lnTo>
                    <a:pt x="1363" y="1776"/>
                  </a:lnTo>
                  <a:lnTo>
                    <a:pt x="1356" y="1783"/>
                  </a:lnTo>
                  <a:lnTo>
                    <a:pt x="1356" y="1783"/>
                  </a:lnTo>
                  <a:lnTo>
                    <a:pt x="1352" y="1783"/>
                  </a:lnTo>
                  <a:lnTo>
                    <a:pt x="1356" y="1783"/>
                  </a:lnTo>
                  <a:lnTo>
                    <a:pt x="1356" y="1779"/>
                  </a:lnTo>
                  <a:lnTo>
                    <a:pt x="1359" y="1779"/>
                  </a:lnTo>
                  <a:lnTo>
                    <a:pt x="1359" y="1776"/>
                  </a:lnTo>
                  <a:lnTo>
                    <a:pt x="1363" y="1772"/>
                  </a:lnTo>
                  <a:lnTo>
                    <a:pt x="1366" y="1769"/>
                  </a:lnTo>
                  <a:lnTo>
                    <a:pt x="1370" y="1765"/>
                  </a:lnTo>
                  <a:lnTo>
                    <a:pt x="1370" y="1765"/>
                  </a:lnTo>
                  <a:lnTo>
                    <a:pt x="1388" y="1765"/>
                  </a:lnTo>
                  <a:lnTo>
                    <a:pt x="1391" y="1769"/>
                  </a:lnTo>
                  <a:lnTo>
                    <a:pt x="1391" y="1769"/>
                  </a:lnTo>
                  <a:lnTo>
                    <a:pt x="1388" y="1769"/>
                  </a:lnTo>
                  <a:lnTo>
                    <a:pt x="1384" y="1765"/>
                  </a:lnTo>
                  <a:close/>
                  <a:moveTo>
                    <a:pt x="1402" y="1772"/>
                  </a:moveTo>
                  <a:lnTo>
                    <a:pt x="1405" y="1769"/>
                  </a:lnTo>
                  <a:lnTo>
                    <a:pt x="1405" y="1769"/>
                  </a:lnTo>
                  <a:lnTo>
                    <a:pt x="1395" y="1779"/>
                  </a:lnTo>
                  <a:lnTo>
                    <a:pt x="1402" y="1772"/>
                  </a:lnTo>
                  <a:close/>
                  <a:moveTo>
                    <a:pt x="1423" y="1772"/>
                  </a:moveTo>
                  <a:lnTo>
                    <a:pt x="1423" y="1776"/>
                  </a:lnTo>
                  <a:lnTo>
                    <a:pt x="1423" y="1779"/>
                  </a:lnTo>
                  <a:lnTo>
                    <a:pt x="1423" y="1776"/>
                  </a:lnTo>
                  <a:lnTo>
                    <a:pt x="1423" y="1772"/>
                  </a:lnTo>
                  <a:close/>
                  <a:moveTo>
                    <a:pt x="1483" y="1966"/>
                  </a:moveTo>
                  <a:lnTo>
                    <a:pt x="1483" y="1959"/>
                  </a:lnTo>
                  <a:lnTo>
                    <a:pt x="1479" y="1949"/>
                  </a:lnTo>
                  <a:lnTo>
                    <a:pt x="1483" y="1956"/>
                  </a:lnTo>
                  <a:lnTo>
                    <a:pt x="1483" y="1959"/>
                  </a:lnTo>
                  <a:lnTo>
                    <a:pt x="1483" y="1963"/>
                  </a:lnTo>
                  <a:lnTo>
                    <a:pt x="1483" y="1966"/>
                  </a:lnTo>
                  <a:close/>
                  <a:moveTo>
                    <a:pt x="1479" y="1942"/>
                  </a:moveTo>
                  <a:lnTo>
                    <a:pt x="1479" y="1934"/>
                  </a:lnTo>
                  <a:lnTo>
                    <a:pt x="1479" y="1927"/>
                  </a:lnTo>
                  <a:lnTo>
                    <a:pt x="1483" y="1924"/>
                  </a:lnTo>
                  <a:lnTo>
                    <a:pt x="1479" y="1931"/>
                  </a:lnTo>
                  <a:lnTo>
                    <a:pt x="1479" y="1942"/>
                  </a:lnTo>
                  <a:close/>
                  <a:moveTo>
                    <a:pt x="1511" y="1913"/>
                  </a:moveTo>
                  <a:lnTo>
                    <a:pt x="1518" y="1920"/>
                  </a:lnTo>
                  <a:lnTo>
                    <a:pt x="1514" y="1917"/>
                  </a:lnTo>
                  <a:lnTo>
                    <a:pt x="1511" y="1913"/>
                  </a:lnTo>
                  <a:close/>
                  <a:moveTo>
                    <a:pt x="1543" y="1934"/>
                  </a:moveTo>
                  <a:lnTo>
                    <a:pt x="1543" y="1934"/>
                  </a:lnTo>
                  <a:lnTo>
                    <a:pt x="1543" y="1931"/>
                  </a:lnTo>
                  <a:lnTo>
                    <a:pt x="1536" y="1927"/>
                  </a:lnTo>
                  <a:lnTo>
                    <a:pt x="1528" y="1924"/>
                  </a:lnTo>
                  <a:lnTo>
                    <a:pt x="1525" y="1924"/>
                  </a:lnTo>
                  <a:lnTo>
                    <a:pt x="1521" y="1920"/>
                  </a:lnTo>
                  <a:lnTo>
                    <a:pt x="1525" y="1924"/>
                  </a:lnTo>
                  <a:lnTo>
                    <a:pt x="1532" y="1927"/>
                  </a:lnTo>
                  <a:lnTo>
                    <a:pt x="1539" y="1931"/>
                  </a:lnTo>
                  <a:lnTo>
                    <a:pt x="1543" y="1934"/>
                  </a:lnTo>
                  <a:lnTo>
                    <a:pt x="1557" y="1949"/>
                  </a:lnTo>
                  <a:lnTo>
                    <a:pt x="1543" y="1934"/>
                  </a:lnTo>
                  <a:close/>
                </a:path>
              </a:pathLst>
            </a:custGeom>
            <a:gradFill rotWithShape="1">
              <a:gsLst>
                <a:gs pos="0">
                  <a:schemeClr val="bg2"/>
                </a:gs>
                <a:gs pos="100000">
                  <a:schemeClr val="bg2">
                    <a:gamma/>
                    <a:tint val="5882"/>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grpSp>
          <p:nvGrpSpPr>
            <p:cNvPr id="145" name="Group 341"/>
            <p:cNvGrpSpPr>
              <a:grpSpLocks/>
            </p:cNvGrpSpPr>
            <p:nvPr userDrawn="1"/>
          </p:nvGrpSpPr>
          <p:grpSpPr bwMode="auto">
            <a:xfrm>
              <a:off x="3794" y="346"/>
              <a:ext cx="1173" cy="782"/>
              <a:chOff x="698" y="-2896"/>
              <a:chExt cx="1216" cy="793"/>
            </a:xfrm>
          </p:grpSpPr>
          <p:sp>
            <p:nvSpPr>
              <p:cNvPr id="148" name="Freeform 342"/>
              <p:cNvSpPr>
                <a:spLocks/>
              </p:cNvSpPr>
              <p:nvPr userDrawn="1"/>
            </p:nvSpPr>
            <p:spPr bwMode="gray">
              <a:xfrm>
                <a:off x="1875" y="-2600"/>
                <a:ext cx="25" cy="18"/>
              </a:xfrm>
              <a:custGeom>
                <a:avLst/>
                <a:gdLst>
                  <a:gd name="T0" fmla="*/ 0 w 25"/>
                  <a:gd name="T1" fmla="*/ 7 h 18"/>
                  <a:gd name="T2" fmla="*/ 4 w 25"/>
                  <a:gd name="T3" fmla="*/ 14 h 18"/>
                  <a:gd name="T4" fmla="*/ 11 w 25"/>
                  <a:gd name="T5" fmla="*/ 18 h 18"/>
                  <a:gd name="T6" fmla="*/ 18 w 25"/>
                  <a:gd name="T7" fmla="*/ 18 h 18"/>
                  <a:gd name="T8" fmla="*/ 25 w 25"/>
                  <a:gd name="T9" fmla="*/ 14 h 18"/>
                  <a:gd name="T10" fmla="*/ 25 w 25"/>
                  <a:gd name="T11" fmla="*/ 14 h 18"/>
                  <a:gd name="T12" fmla="*/ 25 w 25"/>
                  <a:gd name="T13" fmla="*/ 11 h 18"/>
                  <a:gd name="T14" fmla="*/ 21 w 25"/>
                  <a:gd name="T15" fmla="*/ 7 h 18"/>
                  <a:gd name="T16" fmla="*/ 18 w 25"/>
                  <a:gd name="T17" fmla="*/ 0 h 18"/>
                  <a:gd name="T18" fmla="*/ 14 w 25"/>
                  <a:gd name="T19" fmla="*/ 0 h 18"/>
                  <a:gd name="T20" fmla="*/ 11 w 25"/>
                  <a:gd name="T21" fmla="*/ 0 h 18"/>
                  <a:gd name="T22" fmla="*/ 11 w 25"/>
                  <a:gd name="T23" fmla="*/ 0 h 18"/>
                  <a:gd name="T24" fmla="*/ 11 w 25"/>
                  <a:gd name="T25" fmla="*/ 0 h 18"/>
                  <a:gd name="T26" fmla="*/ 7 w 25"/>
                  <a:gd name="T27" fmla="*/ 0 h 18"/>
                  <a:gd name="T28" fmla="*/ 4 w 25"/>
                  <a:gd name="T29" fmla="*/ 4 h 18"/>
                  <a:gd name="T30" fmla="*/ 0 w 25"/>
                  <a:gd name="T31"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18">
                    <a:moveTo>
                      <a:pt x="0" y="7"/>
                    </a:moveTo>
                    <a:lnTo>
                      <a:pt x="4" y="14"/>
                    </a:lnTo>
                    <a:lnTo>
                      <a:pt x="11" y="18"/>
                    </a:lnTo>
                    <a:lnTo>
                      <a:pt x="18" y="18"/>
                    </a:lnTo>
                    <a:lnTo>
                      <a:pt x="25" y="14"/>
                    </a:lnTo>
                    <a:lnTo>
                      <a:pt x="25" y="14"/>
                    </a:lnTo>
                    <a:lnTo>
                      <a:pt x="25" y="11"/>
                    </a:lnTo>
                    <a:lnTo>
                      <a:pt x="21" y="7"/>
                    </a:lnTo>
                    <a:lnTo>
                      <a:pt x="18" y="0"/>
                    </a:lnTo>
                    <a:lnTo>
                      <a:pt x="14" y="0"/>
                    </a:lnTo>
                    <a:lnTo>
                      <a:pt x="11" y="0"/>
                    </a:lnTo>
                    <a:lnTo>
                      <a:pt x="11" y="0"/>
                    </a:lnTo>
                    <a:lnTo>
                      <a:pt x="11" y="0"/>
                    </a:lnTo>
                    <a:lnTo>
                      <a:pt x="7" y="0"/>
                    </a:lnTo>
                    <a:lnTo>
                      <a:pt x="4" y="4"/>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9" name="Freeform 343"/>
              <p:cNvSpPr>
                <a:spLocks/>
              </p:cNvSpPr>
              <p:nvPr userDrawn="1"/>
            </p:nvSpPr>
            <p:spPr bwMode="gray">
              <a:xfrm>
                <a:off x="1452" y="-2797"/>
                <a:ext cx="462" cy="694"/>
              </a:xfrm>
              <a:custGeom>
                <a:avLst/>
                <a:gdLst>
                  <a:gd name="T0" fmla="*/ 53 w 462"/>
                  <a:gd name="T1" fmla="*/ 162 h 694"/>
                  <a:gd name="T2" fmla="*/ 71 w 462"/>
                  <a:gd name="T3" fmla="*/ 179 h 694"/>
                  <a:gd name="T4" fmla="*/ 57 w 462"/>
                  <a:gd name="T5" fmla="*/ 208 h 694"/>
                  <a:gd name="T6" fmla="*/ 29 w 462"/>
                  <a:gd name="T7" fmla="*/ 222 h 694"/>
                  <a:gd name="T8" fmla="*/ 0 w 462"/>
                  <a:gd name="T9" fmla="*/ 236 h 694"/>
                  <a:gd name="T10" fmla="*/ 25 w 462"/>
                  <a:gd name="T11" fmla="*/ 267 h 694"/>
                  <a:gd name="T12" fmla="*/ 53 w 462"/>
                  <a:gd name="T13" fmla="*/ 271 h 694"/>
                  <a:gd name="T14" fmla="*/ 39 w 462"/>
                  <a:gd name="T15" fmla="*/ 285 h 694"/>
                  <a:gd name="T16" fmla="*/ 22 w 462"/>
                  <a:gd name="T17" fmla="*/ 285 h 694"/>
                  <a:gd name="T18" fmla="*/ 25 w 462"/>
                  <a:gd name="T19" fmla="*/ 310 h 694"/>
                  <a:gd name="T20" fmla="*/ 50 w 462"/>
                  <a:gd name="T21" fmla="*/ 334 h 694"/>
                  <a:gd name="T22" fmla="*/ 106 w 462"/>
                  <a:gd name="T23" fmla="*/ 317 h 694"/>
                  <a:gd name="T24" fmla="*/ 131 w 462"/>
                  <a:gd name="T25" fmla="*/ 334 h 694"/>
                  <a:gd name="T26" fmla="*/ 148 w 462"/>
                  <a:gd name="T27" fmla="*/ 405 h 694"/>
                  <a:gd name="T28" fmla="*/ 148 w 462"/>
                  <a:gd name="T29" fmla="*/ 430 h 694"/>
                  <a:gd name="T30" fmla="*/ 145 w 462"/>
                  <a:gd name="T31" fmla="*/ 454 h 694"/>
                  <a:gd name="T32" fmla="*/ 159 w 462"/>
                  <a:gd name="T33" fmla="*/ 454 h 694"/>
                  <a:gd name="T34" fmla="*/ 177 w 462"/>
                  <a:gd name="T35" fmla="*/ 472 h 694"/>
                  <a:gd name="T36" fmla="*/ 162 w 462"/>
                  <a:gd name="T37" fmla="*/ 479 h 694"/>
                  <a:gd name="T38" fmla="*/ 180 w 462"/>
                  <a:gd name="T39" fmla="*/ 496 h 694"/>
                  <a:gd name="T40" fmla="*/ 166 w 462"/>
                  <a:gd name="T41" fmla="*/ 532 h 694"/>
                  <a:gd name="T42" fmla="*/ 159 w 462"/>
                  <a:gd name="T43" fmla="*/ 570 h 694"/>
                  <a:gd name="T44" fmla="*/ 187 w 462"/>
                  <a:gd name="T45" fmla="*/ 651 h 694"/>
                  <a:gd name="T46" fmla="*/ 219 w 462"/>
                  <a:gd name="T47" fmla="*/ 680 h 694"/>
                  <a:gd name="T48" fmla="*/ 222 w 462"/>
                  <a:gd name="T49" fmla="*/ 683 h 694"/>
                  <a:gd name="T50" fmla="*/ 247 w 462"/>
                  <a:gd name="T51" fmla="*/ 669 h 694"/>
                  <a:gd name="T52" fmla="*/ 258 w 462"/>
                  <a:gd name="T53" fmla="*/ 637 h 694"/>
                  <a:gd name="T54" fmla="*/ 275 w 462"/>
                  <a:gd name="T55" fmla="*/ 595 h 694"/>
                  <a:gd name="T56" fmla="*/ 303 w 462"/>
                  <a:gd name="T57" fmla="*/ 577 h 694"/>
                  <a:gd name="T58" fmla="*/ 342 w 462"/>
                  <a:gd name="T59" fmla="*/ 542 h 694"/>
                  <a:gd name="T60" fmla="*/ 367 w 462"/>
                  <a:gd name="T61" fmla="*/ 532 h 694"/>
                  <a:gd name="T62" fmla="*/ 388 w 462"/>
                  <a:gd name="T63" fmla="*/ 514 h 694"/>
                  <a:gd name="T64" fmla="*/ 395 w 462"/>
                  <a:gd name="T65" fmla="*/ 489 h 694"/>
                  <a:gd name="T66" fmla="*/ 356 w 462"/>
                  <a:gd name="T67" fmla="*/ 496 h 694"/>
                  <a:gd name="T68" fmla="*/ 367 w 462"/>
                  <a:gd name="T69" fmla="*/ 493 h 694"/>
                  <a:gd name="T70" fmla="*/ 377 w 462"/>
                  <a:gd name="T71" fmla="*/ 458 h 694"/>
                  <a:gd name="T72" fmla="*/ 395 w 462"/>
                  <a:gd name="T73" fmla="*/ 472 h 694"/>
                  <a:gd name="T74" fmla="*/ 402 w 462"/>
                  <a:gd name="T75" fmla="*/ 440 h 694"/>
                  <a:gd name="T76" fmla="*/ 402 w 462"/>
                  <a:gd name="T77" fmla="*/ 405 h 694"/>
                  <a:gd name="T78" fmla="*/ 434 w 462"/>
                  <a:gd name="T79" fmla="*/ 384 h 694"/>
                  <a:gd name="T80" fmla="*/ 437 w 462"/>
                  <a:gd name="T81" fmla="*/ 334 h 694"/>
                  <a:gd name="T82" fmla="*/ 402 w 462"/>
                  <a:gd name="T83" fmla="*/ 324 h 694"/>
                  <a:gd name="T84" fmla="*/ 398 w 462"/>
                  <a:gd name="T85" fmla="*/ 282 h 694"/>
                  <a:gd name="T86" fmla="*/ 398 w 462"/>
                  <a:gd name="T87" fmla="*/ 246 h 694"/>
                  <a:gd name="T88" fmla="*/ 413 w 462"/>
                  <a:gd name="T89" fmla="*/ 179 h 694"/>
                  <a:gd name="T90" fmla="*/ 430 w 462"/>
                  <a:gd name="T91" fmla="*/ 158 h 694"/>
                  <a:gd name="T92" fmla="*/ 420 w 462"/>
                  <a:gd name="T93" fmla="*/ 144 h 694"/>
                  <a:gd name="T94" fmla="*/ 458 w 462"/>
                  <a:gd name="T95" fmla="*/ 95 h 694"/>
                  <a:gd name="T96" fmla="*/ 434 w 462"/>
                  <a:gd name="T97" fmla="*/ 77 h 694"/>
                  <a:gd name="T98" fmla="*/ 427 w 462"/>
                  <a:gd name="T99" fmla="*/ 102 h 694"/>
                  <a:gd name="T100" fmla="*/ 377 w 462"/>
                  <a:gd name="T101" fmla="*/ 141 h 694"/>
                  <a:gd name="T102" fmla="*/ 416 w 462"/>
                  <a:gd name="T103" fmla="*/ 67 h 694"/>
                  <a:gd name="T104" fmla="*/ 377 w 462"/>
                  <a:gd name="T105" fmla="*/ 88 h 694"/>
                  <a:gd name="T106" fmla="*/ 377 w 462"/>
                  <a:gd name="T107" fmla="*/ 60 h 694"/>
                  <a:gd name="T108" fmla="*/ 349 w 462"/>
                  <a:gd name="T109" fmla="*/ 63 h 694"/>
                  <a:gd name="T110" fmla="*/ 388 w 462"/>
                  <a:gd name="T111" fmla="*/ 45 h 694"/>
                  <a:gd name="T112" fmla="*/ 356 w 462"/>
                  <a:gd name="T113" fmla="*/ 17 h 694"/>
                  <a:gd name="T114" fmla="*/ 303 w 462"/>
                  <a:gd name="T115" fmla="*/ 38 h 694"/>
                  <a:gd name="T116" fmla="*/ 339 w 462"/>
                  <a:gd name="T117" fmla="*/ 10 h 694"/>
                  <a:gd name="T118" fmla="*/ 229 w 462"/>
                  <a:gd name="T119" fmla="*/ 35 h 694"/>
                  <a:gd name="T120" fmla="*/ 173 w 462"/>
                  <a:gd name="T121" fmla="*/ 56 h 694"/>
                  <a:gd name="T122" fmla="*/ 103 w 462"/>
                  <a:gd name="T123" fmla="*/ 84 h 694"/>
                  <a:gd name="T124" fmla="*/ 99 w 462"/>
                  <a:gd name="T125" fmla="*/ 127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2" h="694">
                    <a:moveTo>
                      <a:pt x="71" y="134"/>
                    </a:moveTo>
                    <a:lnTo>
                      <a:pt x="57" y="137"/>
                    </a:lnTo>
                    <a:lnTo>
                      <a:pt x="60" y="137"/>
                    </a:lnTo>
                    <a:lnTo>
                      <a:pt x="57" y="141"/>
                    </a:lnTo>
                    <a:lnTo>
                      <a:pt x="53" y="148"/>
                    </a:lnTo>
                    <a:lnTo>
                      <a:pt x="53" y="148"/>
                    </a:lnTo>
                    <a:lnTo>
                      <a:pt x="50" y="151"/>
                    </a:lnTo>
                    <a:lnTo>
                      <a:pt x="50" y="155"/>
                    </a:lnTo>
                    <a:lnTo>
                      <a:pt x="53" y="162"/>
                    </a:lnTo>
                    <a:lnTo>
                      <a:pt x="53" y="162"/>
                    </a:lnTo>
                    <a:lnTo>
                      <a:pt x="57" y="162"/>
                    </a:lnTo>
                    <a:lnTo>
                      <a:pt x="64" y="165"/>
                    </a:lnTo>
                    <a:lnTo>
                      <a:pt x="71" y="165"/>
                    </a:lnTo>
                    <a:lnTo>
                      <a:pt x="71" y="165"/>
                    </a:lnTo>
                    <a:lnTo>
                      <a:pt x="71" y="169"/>
                    </a:lnTo>
                    <a:lnTo>
                      <a:pt x="71" y="172"/>
                    </a:lnTo>
                    <a:lnTo>
                      <a:pt x="71" y="176"/>
                    </a:lnTo>
                    <a:lnTo>
                      <a:pt x="71" y="179"/>
                    </a:lnTo>
                    <a:lnTo>
                      <a:pt x="71" y="183"/>
                    </a:lnTo>
                    <a:lnTo>
                      <a:pt x="71" y="186"/>
                    </a:lnTo>
                    <a:lnTo>
                      <a:pt x="71" y="193"/>
                    </a:lnTo>
                    <a:lnTo>
                      <a:pt x="71" y="197"/>
                    </a:lnTo>
                    <a:lnTo>
                      <a:pt x="71" y="201"/>
                    </a:lnTo>
                    <a:lnTo>
                      <a:pt x="67" y="204"/>
                    </a:lnTo>
                    <a:lnTo>
                      <a:pt x="64" y="204"/>
                    </a:lnTo>
                    <a:lnTo>
                      <a:pt x="60" y="204"/>
                    </a:lnTo>
                    <a:lnTo>
                      <a:pt x="57" y="208"/>
                    </a:lnTo>
                    <a:lnTo>
                      <a:pt x="57" y="211"/>
                    </a:lnTo>
                    <a:lnTo>
                      <a:pt x="53" y="211"/>
                    </a:lnTo>
                    <a:lnTo>
                      <a:pt x="50" y="211"/>
                    </a:lnTo>
                    <a:lnTo>
                      <a:pt x="46" y="211"/>
                    </a:lnTo>
                    <a:lnTo>
                      <a:pt x="46" y="211"/>
                    </a:lnTo>
                    <a:lnTo>
                      <a:pt x="43" y="215"/>
                    </a:lnTo>
                    <a:lnTo>
                      <a:pt x="39" y="218"/>
                    </a:lnTo>
                    <a:lnTo>
                      <a:pt x="32" y="222"/>
                    </a:lnTo>
                    <a:lnTo>
                      <a:pt x="29" y="222"/>
                    </a:lnTo>
                    <a:lnTo>
                      <a:pt x="22" y="225"/>
                    </a:lnTo>
                    <a:lnTo>
                      <a:pt x="22" y="225"/>
                    </a:lnTo>
                    <a:lnTo>
                      <a:pt x="18" y="225"/>
                    </a:lnTo>
                    <a:lnTo>
                      <a:pt x="14" y="225"/>
                    </a:lnTo>
                    <a:lnTo>
                      <a:pt x="11" y="229"/>
                    </a:lnTo>
                    <a:lnTo>
                      <a:pt x="7" y="229"/>
                    </a:lnTo>
                    <a:lnTo>
                      <a:pt x="7" y="232"/>
                    </a:lnTo>
                    <a:lnTo>
                      <a:pt x="4" y="232"/>
                    </a:lnTo>
                    <a:lnTo>
                      <a:pt x="0" y="236"/>
                    </a:lnTo>
                    <a:lnTo>
                      <a:pt x="0" y="239"/>
                    </a:lnTo>
                    <a:lnTo>
                      <a:pt x="0" y="246"/>
                    </a:lnTo>
                    <a:lnTo>
                      <a:pt x="4" y="250"/>
                    </a:lnTo>
                    <a:lnTo>
                      <a:pt x="7" y="253"/>
                    </a:lnTo>
                    <a:lnTo>
                      <a:pt x="18" y="257"/>
                    </a:lnTo>
                    <a:lnTo>
                      <a:pt x="18" y="260"/>
                    </a:lnTo>
                    <a:lnTo>
                      <a:pt x="22" y="260"/>
                    </a:lnTo>
                    <a:lnTo>
                      <a:pt x="25" y="264"/>
                    </a:lnTo>
                    <a:lnTo>
                      <a:pt x="25" y="267"/>
                    </a:lnTo>
                    <a:lnTo>
                      <a:pt x="29" y="267"/>
                    </a:lnTo>
                    <a:lnTo>
                      <a:pt x="32" y="267"/>
                    </a:lnTo>
                    <a:lnTo>
                      <a:pt x="39" y="267"/>
                    </a:lnTo>
                    <a:lnTo>
                      <a:pt x="39" y="267"/>
                    </a:lnTo>
                    <a:lnTo>
                      <a:pt x="43" y="264"/>
                    </a:lnTo>
                    <a:lnTo>
                      <a:pt x="46" y="264"/>
                    </a:lnTo>
                    <a:lnTo>
                      <a:pt x="46" y="264"/>
                    </a:lnTo>
                    <a:lnTo>
                      <a:pt x="50" y="267"/>
                    </a:lnTo>
                    <a:lnTo>
                      <a:pt x="53" y="271"/>
                    </a:lnTo>
                    <a:lnTo>
                      <a:pt x="53" y="271"/>
                    </a:lnTo>
                    <a:lnTo>
                      <a:pt x="50" y="274"/>
                    </a:lnTo>
                    <a:lnTo>
                      <a:pt x="46" y="278"/>
                    </a:lnTo>
                    <a:lnTo>
                      <a:pt x="43" y="278"/>
                    </a:lnTo>
                    <a:lnTo>
                      <a:pt x="46" y="285"/>
                    </a:lnTo>
                    <a:lnTo>
                      <a:pt x="46" y="285"/>
                    </a:lnTo>
                    <a:lnTo>
                      <a:pt x="46" y="289"/>
                    </a:lnTo>
                    <a:lnTo>
                      <a:pt x="43" y="289"/>
                    </a:lnTo>
                    <a:lnTo>
                      <a:pt x="39" y="285"/>
                    </a:lnTo>
                    <a:lnTo>
                      <a:pt x="36" y="282"/>
                    </a:lnTo>
                    <a:lnTo>
                      <a:pt x="32" y="282"/>
                    </a:lnTo>
                    <a:lnTo>
                      <a:pt x="32" y="282"/>
                    </a:lnTo>
                    <a:lnTo>
                      <a:pt x="32" y="285"/>
                    </a:lnTo>
                    <a:lnTo>
                      <a:pt x="32" y="289"/>
                    </a:lnTo>
                    <a:lnTo>
                      <a:pt x="29" y="292"/>
                    </a:lnTo>
                    <a:lnTo>
                      <a:pt x="29" y="292"/>
                    </a:lnTo>
                    <a:lnTo>
                      <a:pt x="25" y="289"/>
                    </a:lnTo>
                    <a:lnTo>
                      <a:pt x="22" y="285"/>
                    </a:lnTo>
                    <a:lnTo>
                      <a:pt x="18" y="285"/>
                    </a:lnTo>
                    <a:lnTo>
                      <a:pt x="11" y="289"/>
                    </a:lnTo>
                    <a:lnTo>
                      <a:pt x="7" y="292"/>
                    </a:lnTo>
                    <a:lnTo>
                      <a:pt x="7" y="296"/>
                    </a:lnTo>
                    <a:lnTo>
                      <a:pt x="7" y="296"/>
                    </a:lnTo>
                    <a:lnTo>
                      <a:pt x="11" y="299"/>
                    </a:lnTo>
                    <a:lnTo>
                      <a:pt x="14" y="306"/>
                    </a:lnTo>
                    <a:lnTo>
                      <a:pt x="22" y="310"/>
                    </a:lnTo>
                    <a:lnTo>
                      <a:pt x="25" y="310"/>
                    </a:lnTo>
                    <a:lnTo>
                      <a:pt x="25" y="310"/>
                    </a:lnTo>
                    <a:lnTo>
                      <a:pt x="25" y="320"/>
                    </a:lnTo>
                    <a:lnTo>
                      <a:pt x="29" y="320"/>
                    </a:lnTo>
                    <a:lnTo>
                      <a:pt x="36" y="320"/>
                    </a:lnTo>
                    <a:lnTo>
                      <a:pt x="39" y="324"/>
                    </a:lnTo>
                    <a:lnTo>
                      <a:pt x="43" y="327"/>
                    </a:lnTo>
                    <a:lnTo>
                      <a:pt x="46" y="331"/>
                    </a:lnTo>
                    <a:lnTo>
                      <a:pt x="46" y="334"/>
                    </a:lnTo>
                    <a:lnTo>
                      <a:pt x="50" y="334"/>
                    </a:lnTo>
                    <a:lnTo>
                      <a:pt x="53" y="334"/>
                    </a:lnTo>
                    <a:lnTo>
                      <a:pt x="60" y="331"/>
                    </a:lnTo>
                    <a:lnTo>
                      <a:pt x="71" y="327"/>
                    </a:lnTo>
                    <a:lnTo>
                      <a:pt x="74" y="324"/>
                    </a:lnTo>
                    <a:lnTo>
                      <a:pt x="81" y="320"/>
                    </a:lnTo>
                    <a:lnTo>
                      <a:pt x="85" y="320"/>
                    </a:lnTo>
                    <a:lnTo>
                      <a:pt x="92" y="320"/>
                    </a:lnTo>
                    <a:lnTo>
                      <a:pt x="99" y="317"/>
                    </a:lnTo>
                    <a:lnTo>
                      <a:pt x="106" y="317"/>
                    </a:lnTo>
                    <a:lnTo>
                      <a:pt x="113" y="317"/>
                    </a:lnTo>
                    <a:lnTo>
                      <a:pt x="113" y="317"/>
                    </a:lnTo>
                    <a:lnTo>
                      <a:pt x="117" y="317"/>
                    </a:lnTo>
                    <a:lnTo>
                      <a:pt x="117" y="320"/>
                    </a:lnTo>
                    <a:lnTo>
                      <a:pt x="120" y="324"/>
                    </a:lnTo>
                    <a:lnTo>
                      <a:pt x="124" y="331"/>
                    </a:lnTo>
                    <a:lnTo>
                      <a:pt x="124" y="331"/>
                    </a:lnTo>
                    <a:lnTo>
                      <a:pt x="127" y="331"/>
                    </a:lnTo>
                    <a:lnTo>
                      <a:pt x="131" y="334"/>
                    </a:lnTo>
                    <a:lnTo>
                      <a:pt x="134" y="338"/>
                    </a:lnTo>
                    <a:lnTo>
                      <a:pt x="138" y="345"/>
                    </a:lnTo>
                    <a:lnTo>
                      <a:pt x="138" y="366"/>
                    </a:lnTo>
                    <a:lnTo>
                      <a:pt x="141" y="366"/>
                    </a:lnTo>
                    <a:lnTo>
                      <a:pt x="141" y="373"/>
                    </a:lnTo>
                    <a:lnTo>
                      <a:pt x="145" y="380"/>
                    </a:lnTo>
                    <a:lnTo>
                      <a:pt x="148" y="391"/>
                    </a:lnTo>
                    <a:lnTo>
                      <a:pt x="148" y="398"/>
                    </a:lnTo>
                    <a:lnTo>
                      <a:pt x="148" y="405"/>
                    </a:lnTo>
                    <a:lnTo>
                      <a:pt x="148" y="412"/>
                    </a:lnTo>
                    <a:lnTo>
                      <a:pt x="152" y="419"/>
                    </a:lnTo>
                    <a:lnTo>
                      <a:pt x="155" y="422"/>
                    </a:lnTo>
                    <a:lnTo>
                      <a:pt x="155" y="426"/>
                    </a:lnTo>
                    <a:lnTo>
                      <a:pt x="155" y="430"/>
                    </a:lnTo>
                    <a:lnTo>
                      <a:pt x="152" y="430"/>
                    </a:lnTo>
                    <a:lnTo>
                      <a:pt x="152" y="430"/>
                    </a:lnTo>
                    <a:lnTo>
                      <a:pt x="152" y="430"/>
                    </a:lnTo>
                    <a:lnTo>
                      <a:pt x="148" y="430"/>
                    </a:lnTo>
                    <a:lnTo>
                      <a:pt x="148" y="433"/>
                    </a:lnTo>
                    <a:lnTo>
                      <a:pt x="145" y="433"/>
                    </a:lnTo>
                    <a:lnTo>
                      <a:pt x="145" y="437"/>
                    </a:lnTo>
                    <a:lnTo>
                      <a:pt x="148" y="440"/>
                    </a:lnTo>
                    <a:lnTo>
                      <a:pt x="148" y="444"/>
                    </a:lnTo>
                    <a:lnTo>
                      <a:pt x="152" y="444"/>
                    </a:lnTo>
                    <a:lnTo>
                      <a:pt x="152" y="447"/>
                    </a:lnTo>
                    <a:lnTo>
                      <a:pt x="148" y="451"/>
                    </a:lnTo>
                    <a:lnTo>
                      <a:pt x="145" y="454"/>
                    </a:lnTo>
                    <a:lnTo>
                      <a:pt x="141" y="458"/>
                    </a:lnTo>
                    <a:lnTo>
                      <a:pt x="138" y="458"/>
                    </a:lnTo>
                    <a:lnTo>
                      <a:pt x="138" y="461"/>
                    </a:lnTo>
                    <a:lnTo>
                      <a:pt x="138" y="461"/>
                    </a:lnTo>
                    <a:lnTo>
                      <a:pt x="145" y="461"/>
                    </a:lnTo>
                    <a:lnTo>
                      <a:pt x="152" y="461"/>
                    </a:lnTo>
                    <a:lnTo>
                      <a:pt x="152" y="461"/>
                    </a:lnTo>
                    <a:lnTo>
                      <a:pt x="155" y="458"/>
                    </a:lnTo>
                    <a:lnTo>
                      <a:pt x="159" y="454"/>
                    </a:lnTo>
                    <a:lnTo>
                      <a:pt x="162" y="447"/>
                    </a:lnTo>
                    <a:lnTo>
                      <a:pt x="162" y="447"/>
                    </a:lnTo>
                    <a:lnTo>
                      <a:pt x="166" y="447"/>
                    </a:lnTo>
                    <a:lnTo>
                      <a:pt x="170" y="451"/>
                    </a:lnTo>
                    <a:lnTo>
                      <a:pt x="170" y="458"/>
                    </a:lnTo>
                    <a:lnTo>
                      <a:pt x="170" y="461"/>
                    </a:lnTo>
                    <a:lnTo>
                      <a:pt x="173" y="468"/>
                    </a:lnTo>
                    <a:lnTo>
                      <a:pt x="173" y="472"/>
                    </a:lnTo>
                    <a:lnTo>
                      <a:pt x="177" y="472"/>
                    </a:lnTo>
                    <a:lnTo>
                      <a:pt x="184" y="475"/>
                    </a:lnTo>
                    <a:lnTo>
                      <a:pt x="187" y="479"/>
                    </a:lnTo>
                    <a:lnTo>
                      <a:pt x="187" y="486"/>
                    </a:lnTo>
                    <a:lnTo>
                      <a:pt x="187" y="486"/>
                    </a:lnTo>
                    <a:lnTo>
                      <a:pt x="184" y="489"/>
                    </a:lnTo>
                    <a:lnTo>
                      <a:pt x="180" y="486"/>
                    </a:lnTo>
                    <a:lnTo>
                      <a:pt x="173" y="482"/>
                    </a:lnTo>
                    <a:lnTo>
                      <a:pt x="166" y="479"/>
                    </a:lnTo>
                    <a:lnTo>
                      <a:pt x="162" y="479"/>
                    </a:lnTo>
                    <a:lnTo>
                      <a:pt x="155" y="479"/>
                    </a:lnTo>
                    <a:lnTo>
                      <a:pt x="155" y="479"/>
                    </a:lnTo>
                    <a:lnTo>
                      <a:pt x="155" y="479"/>
                    </a:lnTo>
                    <a:lnTo>
                      <a:pt x="155" y="482"/>
                    </a:lnTo>
                    <a:lnTo>
                      <a:pt x="159" y="486"/>
                    </a:lnTo>
                    <a:lnTo>
                      <a:pt x="162" y="489"/>
                    </a:lnTo>
                    <a:lnTo>
                      <a:pt x="173" y="493"/>
                    </a:lnTo>
                    <a:lnTo>
                      <a:pt x="177" y="493"/>
                    </a:lnTo>
                    <a:lnTo>
                      <a:pt x="180" y="496"/>
                    </a:lnTo>
                    <a:lnTo>
                      <a:pt x="184" y="500"/>
                    </a:lnTo>
                    <a:lnTo>
                      <a:pt x="187" y="503"/>
                    </a:lnTo>
                    <a:lnTo>
                      <a:pt x="184" y="507"/>
                    </a:lnTo>
                    <a:lnTo>
                      <a:pt x="180" y="514"/>
                    </a:lnTo>
                    <a:lnTo>
                      <a:pt x="177" y="521"/>
                    </a:lnTo>
                    <a:lnTo>
                      <a:pt x="173" y="525"/>
                    </a:lnTo>
                    <a:lnTo>
                      <a:pt x="170" y="528"/>
                    </a:lnTo>
                    <a:lnTo>
                      <a:pt x="166" y="528"/>
                    </a:lnTo>
                    <a:lnTo>
                      <a:pt x="166" y="532"/>
                    </a:lnTo>
                    <a:lnTo>
                      <a:pt x="166" y="532"/>
                    </a:lnTo>
                    <a:lnTo>
                      <a:pt x="170" y="535"/>
                    </a:lnTo>
                    <a:lnTo>
                      <a:pt x="170" y="535"/>
                    </a:lnTo>
                    <a:lnTo>
                      <a:pt x="162" y="542"/>
                    </a:lnTo>
                    <a:lnTo>
                      <a:pt x="155" y="553"/>
                    </a:lnTo>
                    <a:lnTo>
                      <a:pt x="155" y="556"/>
                    </a:lnTo>
                    <a:lnTo>
                      <a:pt x="155" y="560"/>
                    </a:lnTo>
                    <a:lnTo>
                      <a:pt x="159" y="563"/>
                    </a:lnTo>
                    <a:lnTo>
                      <a:pt x="159" y="570"/>
                    </a:lnTo>
                    <a:lnTo>
                      <a:pt x="162" y="581"/>
                    </a:lnTo>
                    <a:lnTo>
                      <a:pt x="162" y="592"/>
                    </a:lnTo>
                    <a:lnTo>
                      <a:pt x="166" y="602"/>
                    </a:lnTo>
                    <a:lnTo>
                      <a:pt x="170" y="609"/>
                    </a:lnTo>
                    <a:lnTo>
                      <a:pt x="170" y="616"/>
                    </a:lnTo>
                    <a:lnTo>
                      <a:pt x="173" y="623"/>
                    </a:lnTo>
                    <a:lnTo>
                      <a:pt x="173" y="630"/>
                    </a:lnTo>
                    <a:lnTo>
                      <a:pt x="173" y="630"/>
                    </a:lnTo>
                    <a:lnTo>
                      <a:pt x="187" y="651"/>
                    </a:lnTo>
                    <a:lnTo>
                      <a:pt x="187" y="655"/>
                    </a:lnTo>
                    <a:lnTo>
                      <a:pt x="191" y="662"/>
                    </a:lnTo>
                    <a:lnTo>
                      <a:pt x="191" y="669"/>
                    </a:lnTo>
                    <a:lnTo>
                      <a:pt x="194" y="673"/>
                    </a:lnTo>
                    <a:lnTo>
                      <a:pt x="194" y="676"/>
                    </a:lnTo>
                    <a:lnTo>
                      <a:pt x="198" y="680"/>
                    </a:lnTo>
                    <a:lnTo>
                      <a:pt x="205" y="680"/>
                    </a:lnTo>
                    <a:lnTo>
                      <a:pt x="212" y="680"/>
                    </a:lnTo>
                    <a:lnTo>
                      <a:pt x="219" y="680"/>
                    </a:lnTo>
                    <a:lnTo>
                      <a:pt x="222" y="676"/>
                    </a:lnTo>
                    <a:lnTo>
                      <a:pt x="226" y="676"/>
                    </a:lnTo>
                    <a:lnTo>
                      <a:pt x="229" y="673"/>
                    </a:lnTo>
                    <a:lnTo>
                      <a:pt x="229" y="673"/>
                    </a:lnTo>
                    <a:lnTo>
                      <a:pt x="233" y="676"/>
                    </a:lnTo>
                    <a:lnTo>
                      <a:pt x="229" y="680"/>
                    </a:lnTo>
                    <a:lnTo>
                      <a:pt x="226" y="680"/>
                    </a:lnTo>
                    <a:lnTo>
                      <a:pt x="222" y="683"/>
                    </a:lnTo>
                    <a:lnTo>
                      <a:pt x="222" y="683"/>
                    </a:lnTo>
                    <a:lnTo>
                      <a:pt x="222" y="687"/>
                    </a:lnTo>
                    <a:lnTo>
                      <a:pt x="226" y="687"/>
                    </a:lnTo>
                    <a:lnTo>
                      <a:pt x="229" y="690"/>
                    </a:lnTo>
                    <a:lnTo>
                      <a:pt x="236" y="694"/>
                    </a:lnTo>
                    <a:lnTo>
                      <a:pt x="240" y="694"/>
                    </a:lnTo>
                    <a:lnTo>
                      <a:pt x="243" y="690"/>
                    </a:lnTo>
                    <a:lnTo>
                      <a:pt x="247" y="687"/>
                    </a:lnTo>
                    <a:lnTo>
                      <a:pt x="247" y="676"/>
                    </a:lnTo>
                    <a:lnTo>
                      <a:pt x="247" y="669"/>
                    </a:lnTo>
                    <a:lnTo>
                      <a:pt x="251" y="662"/>
                    </a:lnTo>
                    <a:lnTo>
                      <a:pt x="251" y="659"/>
                    </a:lnTo>
                    <a:lnTo>
                      <a:pt x="251" y="651"/>
                    </a:lnTo>
                    <a:lnTo>
                      <a:pt x="251" y="648"/>
                    </a:lnTo>
                    <a:lnTo>
                      <a:pt x="251" y="648"/>
                    </a:lnTo>
                    <a:lnTo>
                      <a:pt x="251" y="644"/>
                    </a:lnTo>
                    <a:lnTo>
                      <a:pt x="254" y="641"/>
                    </a:lnTo>
                    <a:lnTo>
                      <a:pt x="258" y="641"/>
                    </a:lnTo>
                    <a:lnTo>
                      <a:pt x="258" y="637"/>
                    </a:lnTo>
                    <a:lnTo>
                      <a:pt x="265" y="623"/>
                    </a:lnTo>
                    <a:lnTo>
                      <a:pt x="265" y="606"/>
                    </a:lnTo>
                    <a:lnTo>
                      <a:pt x="265" y="606"/>
                    </a:lnTo>
                    <a:lnTo>
                      <a:pt x="265" y="602"/>
                    </a:lnTo>
                    <a:lnTo>
                      <a:pt x="265" y="599"/>
                    </a:lnTo>
                    <a:lnTo>
                      <a:pt x="268" y="595"/>
                    </a:lnTo>
                    <a:lnTo>
                      <a:pt x="272" y="595"/>
                    </a:lnTo>
                    <a:lnTo>
                      <a:pt x="275" y="595"/>
                    </a:lnTo>
                    <a:lnTo>
                      <a:pt x="275" y="595"/>
                    </a:lnTo>
                    <a:lnTo>
                      <a:pt x="279" y="595"/>
                    </a:lnTo>
                    <a:lnTo>
                      <a:pt x="282" y="595"/>
                    </a:lnTo>
                    <a:lnTo>
                      <a:pt x="286" y="592"/>
                    </a:lnTo>
                    <a:lnTo>
                      <a:pt x="286" y="588"/>
                    </a:lnTo>
                    <a:lnTo>
                      <a:pt x="293" y="588"/>
                    </a:lnTo>
                    <a:lnTo>
                      <a:pt x="296" y="585"/>
                    </a:lnTo>
                    <a:lnTo>
                      <a:pt x="300" y="585"/>
                    </a:lnTo>
                    <a:lnTo>
                      <a:pt x="300" y="585"/>
                    </a:lnTo>
                    <a:lnTo>
                      <a:pt x="303" y="577"/>
                    </a:lnTo>
                    <a:lnTo>
                      <a:pt x="307" y="574"/>
                    </a:lnTo>
                    <a:lnTo>
                      <a:pt x="314" y="567"/>
                    </a:lnTo>
                    <a:lnTo>
                      <a:pt x="321" y="560"/>
                    </a:lnTo>
                    <a:lnTo>
                      <a:pt x="328" y="553"/>
                    </a:lnTo>
                    <a:lnTo>
                      <a:pt x="332" y="549"/>
                    </a:lnTo>
                    <a:lnTo>
                      <a:pt x="335" y="546"/>
                    </a:lnTo>
                    <a:lnTo>
                      <a:pt x="339" y="542"/>
                    </a:lnTo>
                    <a:lnTo>
                      <a:pt x="342" y="546"/>
                    </a:lnTo>
                    <a:lnTo>
                      <a:pt x="342" y="542"/>
                    </a:lnTo>
                    <a:lnTo>
                      <a:pt x="346" y="539"/>
                    </a:lnTo>
                    <a:lnTo>
                      <a:pt x="346" y="532"/>
                    </a:lnTo>
                    <a:lnTo>
                      <a:pt x="349" y="532"/>
                    </a:lnTo>
                    <a:lnTo>
                      <a:pt x="349" y="528"/>
                    </a:lnTo>
                    <a:lnTo>
                      <a:pt x="353" y="525"/>
                    </a:lnTo>
                    <a:lnTo>
                      <a:pt x="356" y="525"/>
                    </a:lnTo>
                    <a:lnTo>
                      <a:pt x="360" y="528"/>
                    </a:lnTo>
                    <a:lnTo>
                      <a:pt x="363" y="532"/>
                    </a:lnTo>
                    <a:lnTo>
                      <a:pt x="367" y="532"/>
                    </a:lnTo>
                    <a:lnTo>
                      <a:pt x="367" y="528"/>
                    </a:lnTo>
                    <a:lnTo>
                      <a:pt x="370" y="525"/>
                    </a:lnTo>
                    <a:lnTo>
                      <a:pt x="374" y="525"/>
                    </a:lnTo>
                    <a:lnTo>
                      <a:pt x="377" y="525"/>
                    </a:lnTo>
                    <a:lnTo>
                      <a:pt x="377" y="525"/>
                    </a:lnTo>
                    <a:lnTo>
                      <a:pt x="377" y="525"/>
                    </a:lnTo>
                    <a:lnTo>
                      <a:pt x="381" y="521"/>
                    </a:lnTo>
                    <a:lnTo>
                      <a:pt x="384" y="518"/>
                    </a:lnTo>
                    <a:lnTo>
                      <a:pt x="388" y="514"/>
                    </a:lnTo>
                    <a:lnTo>
                      <a:pt x="391" y="511"/>
                    </a:lnTo>
                    <a:lnTo>
                      <a:pt x="398" y="507"/>
                    </a:lnTo>
                    <a:lnTo>
                      <a:pt x="406" y="500"/>
                    </a:lnTo>
                    <a:lnTo>
                      <a:pt x="409" y="500"/>
                    </a:lnTo>
                    <a:lnTo>
                      <a:pt x="413" y="496"/>
                    </a:lnTo>
                    <a:lnTo>
                      <a:pt x="409" y="493"/>
                    </a:lnTo>
                    <a:lnTo>
                      <a:pt x="406" y="489"/>
                    </a:lnTo>
                    <a:lnTo>
                      <a:pt x="402" y="489"/>
                    </a:lnTo>
                    <a:lnTo>
                      <a:pt x="395" y="489"/>
                    </a:lnTo>
                    <a:lnTo>
                      <a:pt x="388" y="489"/>
                    </a:lnTo>
                    <a:lnTo>
                      <a:pt x="384" y="489"/>
                    </a:lnTo>
                    <a:lnTo>
                      <a:pt x="381" y="489"/>
                    </a:lnTo>
                    <a:lnTo>
                      <a:pt x="381" y="489"/>
                    </a:lnTo>
                    <a:lnTo>
                      <a:pt x="377" y="493"/>
                    </a:lnTo>
                    <a:lnTo>
                      <a:pt x="374" y="496"/>
                    </a:lnTo>
                    <a:lnTo>
                      <a:pt x="367" y="500"/>
                    </a:lnTo>
                    <a:lnTo>
                      <a:pt x="363" y="500"/>
                    </a:lnTo>
                    <a:lnTo>
                      <a:pt x="356" y="496"/>
                    </a:lnTo>
                    <a:lnTo>
                      <a:pt x="353" y="496"/>
                    </a:lnTo>
                    <a:lnTo>
                      <a:pt x="353" y="496"/>
                    </a:lnTo>
                    <a:lnTo>
                      <a:pt x="353" y="496"/>
                    </a:lnTo>
                    <a:lnTo>
                      <a:pt x="353" y="493"/>
                    </a:lnTo>
                    <a:lnTo>
                      <a:pt x="353" y="489"/>
                    </a:lnTo>
                    <a:lnTo>
                      <a:pt x="356" y="489"/>
                    </a:lnTo>
                    <a:lnTo>
                      <a:pt x="360" y="493"/>
                    </a:lnTo>
                    <a:lnTo>
                      <a:pt x="363" y="493"/>
                    </a:lnTo>
                    <a:lnTo>
                      <a:pt x="367" y="493"/>
                    </a:lnTo>
                    <a:lnTo>
                      <a:pt x="377" y="486"/>
                    </a:lnTo>
                    <a:lnTo>
                      <a:pt x="384" y="475"/>
                    </a:lnTo>
                    <a:lnTo>
                      <a:pt x="374" y="472"/>
                    </a:lnTo>
                    <a:lnTo>
                      <a:pt x="377" y="468"/>
                    </a:lnTo>
                    <a:lnTo>
                      <a:pt x="381" y="468"/>
                    </a:lnTo>
                    <a:lnTo>
                      <a:pt x="381" y="465"/>
                    </a:lnTo>
                    <a:lnTo>
                      <a:pt x="381" y="461"/>
                    </a:lnTo>
                    <a:lnTo>
                      <a:pt x="377" y="461"/>
                    </a:lnTo>
                    <a:lnTo>
                      <a:pt x="377" y="458"/>
                    </a:lnTo>
                    <a:lnTo>
                      <a:pt x="374" y="454"/>
                    </a:lnTo>
                    <a:lnTo>
                      <a:pt x="374" y="454"/>
                    </a:lnTo>
                    <a:lnTo>
                      <a:pt x="377" y="451"/>
                    </a:lnTo>
                    <a:lnTo>
                      <a:pt x="381" y="451"/>
                    </a:lnTo>
                    <a:lnTo>
                      <a:pt x="384" y="451"/>
                    </a:lnTo>
                    <a:lnTo>
                      <a:pt x="388" y="454"/>
                    </a:lnTo>
                    <a:lnTo>
                      <a:pt x="391" y="458"/>
                    </a:lnTo>
                    <a:lnTo>
                      <a:pt x="391" y="468"/>
                    </a:lnTo>
                    <a:lnTo>
                      <a:pt x="395" y="472"/>
                    </a:lnTo>
                    <a:lnTo>
                      <a:pt x="398" y="479"/>
                    </a:lnTo>
                    <a:lnTo>
                      <a:pt x="398" y="479"/>
                    </a:lnTo>
                    <a:lnTo>
                      <a:pt x="416" y="482"/>
                    </a:lnTo>
                    <a:lnTo>
                      <a:pt x="416" y="458"/>
                    </a:lnTo>
                    <a:lnTo>
                      <a:pt x="416" y="454"/>
                    </a:lnTo>
                    <a:lnTo>
                      <a:pt x="413" y="451"/>
                    </a:lnTo>
                    <a:lnTo>
                      <a:pt x="409" y="447"/>
                    </a:lnTo>
                    <a:lnTo>
                      <a:pt x="406" y="444"/>
                    </a:lnTo>
                    <a:lnTo>
                      <a:pt x="402" y="440"/>
                    </a:lnTo>
                    <a:lnTo>
                      <a:pt x="402" y="437"/>
                    </a:lnTo>
                    <a:lnTo>
                      <a:pt x="402" y="433"/>
                    </a:lnTo>
                    <a:lnTo>
                      <a:pt x="402" y="433"/>
                    </a:lnTo>
                    <a:lnTo>
                      <a:pt x="409" y="433"/>
                    </a:lnTo>
                    <a:lnTo>
                      <a:pt x="406" y="415"/>
                    </a:lnTo>
                    <a:lnTo>
                      <a:pt x="406" y="415"/>
                    </a:lnTo>
                    <a:lnTo>
                      <a:pt x="406" y="412"/>
                    </a:lnTo>
                    <a:lnTo>
                      <a:pt x="402" y="408"/>
                    </a:lnTo>
                    <a:lnTo>
                      <a:pt x="402" y="405"/>
                    </a:lnTo>
                    <a:lnTo>
                      <a:pt x="406" y="405"/>
                    </a:lnTo>
                    <a:lnTo>
                      <a:pt x="413" y="401"/>
                    </a:lnTo>
                    <a:lnTo>
                      <a:pt x="416" y="401"/>
                    </a:lnTo>
                    <a:lnTo>
                      <a:pt x="420" y="401"/>
                    </a:lnTo>
                    <a:lnTo>
                      <a:pt x="420" y="401"/>
                    </a:lnTo>
                    <a:lnTo>
                      <a:pt x="423" y="398"/>
                    </a:lnTo>
                    <a:lnTo>
                      <a:pt x="423" y="394"/>
                    </a:lnTo>
                    <a:lnTo>
                      <a:pt x="423" y="391"/>
                    </a:lnTo>
                    <a:lnTo>
                      <a:pt x="434" y="384"/>
                    </a:lnTo>
                    <a:lnTo>
                      <a:pt x="444" y="370"/>
                    </a:lnTo>
                    <a:lnTo>
                      <a:pt x="448" y="359"/>
                    </a:lnTo>
                    <a:lnTo>
                      <a:pt x="448" y="356"/>
                    </a:lnTo>
                    <a:lnTo>
                      <a:pt x="448" y="352"/>
                    </a:lnTo>
                    <a:lnTo>
                      <a:pt x="444" y="345"/>
                    </a:lnTo>
                    <a:lnTo>
                      <a:pt x="441" y="341"/>
                    </a:lnTo>
                    <a:lnTo>
                      <a:pt x="437" y="341"/>
                    </a:lnTo>
                    <a:lnTo>
                      <a:pt x="437" y="338"/>
                    </a:lnTo>
                    <a:lnTo>
                      <a:pt x="437" y="334"/>
                    </a:lnTo>
                    <a:lnTo>
                      <a:pt x="434" y="331"/>
                    </a:lnTo>
                    <a:lnTo>
                      <a:pt x="430" y="327"/>
                    </a:lnTo>
                    <a:lnTo>
                      <a:pt x="427" y="324"/>
                    </a:lnTo>
                    <a:lnTo>
                      <a:pt x="420" y="324"/>
                    </a:lnTo>
                    <a:lnTo>
                      <a:pt x="413" y="324"/>
                    </a:lnTo>
                    <a:lnTo>
                      <a:pt x="406" y="324"/>
                    </a:lnTo>
                    <a:lnTo>
                      <a:pt x="402" y="324"/>
                    </a:lnTo>
                    <a:lnTo>
                      <a:pt x="402" y="324"/>
                    </a:lnTo>
                    <a:lnTo>
                      <a:pt x="402" y="324"/>
                    </a:lnTo>
                    <a:lnTo>
                      <a:pt x="402" y="313"/>
                    </a:lnTo>
                    <a:lnTo>
                      <a:pt x="402" y="310"/>
                    </a:lnTo>
                    <a:lnTo>
                      <a:pt x="402" y="306"/>
                    </a:lnTo>
                    <a:lnTo>
                      <a:pt x="402" y="299"/>
                    </a:lnTo>
                    <a:lnTo>
                      <a:pt x="402" y="292"/>
                    </a:lnTo>
                    <a:lnTo>
                      <a:pt x="402" y="285"/>
                    </a:lnTo>
                    <a:lnTo>
                      <a:pt x="402" y="285"/>
                    </a:lnTo>
                    <a:lnTo>
                      <a:pt x="398" y="282"/>
                    </a:lnTo>
                    <a:lnTo>
                      <a:pt x="398" y="282"/>
                    </a:lnTo>
                    <a:lnTo>
                      <a:pt x="395" y="278"/>
                    </a:lnTo>
                    <a:lnTo>
                      <a:pt x="391" y="274"/>
                    </a:lnTo>
                    <a:lnTo>
                      <a:pt x="391" y="271"/>
                    </a:lnTo>
                    <a:lnTo>
                      <a:pt x="391" y="267"/>
                    </a:lnTo>
                    <a:lnTo>
                      <a:pt x="395" y="267"/>
                    </a:lnTo>
                    <a:lnTo>
                      <a:pt x="395" y="264"/>
                    </a:lnTo>
                    <a:lnTo>
                      <a:pt x="398" y="260"/>
                    </a:lnTo>
                    <a:lnTo>
                      <a:pt x="398" y="257"/>
                    </a:lnTo>
                    <a:lnTo>
                      <a:pt x="398" y="246"/>
                    </a:lnTo>
                    <a:lnTo>
                      <a:pt x="402" y="236"/>
                    </a:lnTo>
                    <a:lnTo>
                      <a:pt x="398" y="222"/>
                    </a:lnTo>
                    <a:lnTo>
                      <a:pt x="398" y="197"/>
                    </a:lnTo>
                    <a:lnTo>
                      <a:pt x="398" y="193"/>
                    </a:lnTo>
                    <a:lnTo>
                      <a:pt x="398" y="190"/>
                    </a:lnTo>
                    <a:lnTo>
                      <a:pt x="402" y="186"/>
                    </a:lnTo>
                    <a:lnTo>
                      <a:pt x="406" y="183"/>
                    </a:lnTo>
                    <a:lnTo>
                      <a:pt x="409" y="179"/>
                    </a:lnTo>
                    <a:lnTo>
                      <a:pt x="413" y="179"/>
                    </a:lnTo>
                    <a:lnTo>
                      <a:pt x="413" y="179"/>
                    </a:lnTo>
                    <a:lnTo>
                      <a:pt x="416" y="183"/>
                    </a:lnTo>
                    <a:lnTo>
                      <a:pt x="420" y="183"/>
                    </a:lnTo>
                    <a:lnTo>
                      <a:pt x="423" y="183"/>
                    </a:lnTo>
                    <a:lnTo>
                      <a:pt x="427" y="179"/>
                    </a:lnTo>
                    <a:lnTo>
                      <a:pt x="430" y="172"/>
                    </a:lnTo>
                    <a:lnTo>
                      <a:pt x="430" y="169"/>
                    </a:lnTo>
                    <a:lnTo>
                      <a:pt x="430" y="165"/>
                    </a:lnTo>
                    <a:lnTo>
                      <a:pt x="430" y="158"/>
                    </a:lnTo>
                    <a:lnTo>
                      <a:pt x="430" y="155"/>
                    </a:lnTo>
                    <a:lnTo>
                      <a:pt x="434" y="148"/>
                    </a:lnTo>
                    <a:lnTo>
                      <a:pt x="437" y="148"/>
                    </a:lnTo>
                    <a:lnTo>
                      <a:pt x="437" y="144"/>
                    </a:lnTo>
                    <a:lnTo>
                      <a:pt x="434" y="144"/>
                    </a:lnTo>
                    <a:lnTo>
                      <a:pt x="427" y="144"/>
                    </a:lnTo>
                    <a:lnTo>
                      <a:pt x="423" y="144"/>
                    </a:lnTo>
                    <a:lnTo>
                      <a:pt x="420" y="144"/>
                    </a:lnTo>
                    <a:lnTo>
                      <a:pt x="420" y="144"/>
                    </a:lnTo>
                    <a:lnTo>
                      <a:pt x="420" y="141"/>
                    </a:lnTo>
                    <a:lnTo>
                      <a:pt x="423" y="141"/>
                    </a:lnTo>
                    <a:lnTo>
                      <a:pt x="434" y="134"/>
                    </a:lnTo>
                    <a:lnTo>
                      <a:pt x="444" y="130"/>
                    </a:lnTo>
                    <a:lnTo>
                      <a:pt x="451" y="123"/>
                    </a:lnTo>
                    <a:lnTo>
                      <a:pt x="458" y="112"/>
                    </a:lnTo>
                    <a:lnTo>
                      <a:pt x="458" y="105"/>
                    </a:lnTo>
                    <a:lnTo>
                      <a:pt x="458" y="98"/>
                    </a:lnTo>
                    <a:lnTo>
                      <a:pt x="458" y="95"/>
                    </a:lnTo>
                    <a:lnTo>
                      <a:pt x="458" y="91"/>
                    </a:lnTo>
                    <a:lnTo>
                      <a:pt x="462" y="88"/>
                    </a:lnTo>
                    <a:lnTo>
                      <a:pt x="444" y="74"/>
                    </a:lnTo>
                    <a:lnTo>
                      <a:pt x="444" y="77"/>
                    </a:lnTo>
                    <a:lnTo>
                      <a:pt x="444" y="81"/>
                    </a:lnTo>
                    <a:lnTo>
                      <a:pt x="441" y="81"/>
                    </a:lnTo>
                    <a:lnTo>
                      <a:pt x="437" y="84"/>
                    </a:lnTo>
                    <a:lnTo>
                      <a:pt x="437" y="81"/>
                    </a:lnTo>
                    <a:lnTo>
                      <a:pt x="434" y="77"/>
                    </a:lnTo>
                    <a:lnTo>
                      <a:pt x="430" y="74"/>
                    </a:lnTo>
                    <a:lnTo>
                      <a:pt x="430" y="77"/>
                    </a:lnTo>
                    <a:lnTo>
                      <a:pt x="427" y="81"/>
                    </a:lnTo>
                    <a:lnTo>
                      <a:pt x="430" y="84"/>
                    </a:lnTo>
                    <a:lnTo>
                      <a:pt x="430" y="88"/>
                    </a:lnTo>
                    <a:lnTo>
                      <a:pt x="430" y="88"/>
                    </a:lnTo>
                    <a:lnTo>
                      <a:pt x="430" y="91"/>
                    </a:lnTo>
                    <a:lnTo>
                      <a:pt x="430" y="95"/>
                    </a:lnTo>
                    <a:lnTo>
                      <a:pt x="427" y="102"/>
                    </a:lnTo>
                    <a:lnTo>
                      <a:pt x="423" y="109"/>
                    </a:lnTo>
                    <a:lnTo>
                      <a:pt x="413" y="116"/>
                    </a:lnTo>
                    <a:lnTo>
                      <a:pt x="406" y="123"/>
                    </a:lnTo>
                    <a:lnTo>
                      <a:pt x="395" y="130"/>
                    </a:lnTo>
                    <a:lnTo>
                      <a:pt x="384" y="137"/>
                    </a:lnTo>
                    <a:lnTo>
                      <a:pt x="377" y="144"/>
                    </a:lnTo>
                    <a:lnTo>
                      <a:pt x="374" y="144"/>
                    </a:lnTo>
                    <a:lnTo>
                      <a:pt x="374" y="144"/>
                    </a:lnTo>
                    <a:lnTo>
                      <a:pt x="377" y="141"/>
                    </a:lnTo>
                    <a:lnTo>
                      <a:pt x="384" y="134"/>
                    </a:lnTo>
                    <a:lnTo>
                      <a:pt x="388" y="127"/>
                    </a:lnTo>
                    <a:lnTo>
                      <a:pt x="395" y="119"/>
                    </a:lnTo>
                    <a:lnTo>
                      <a:pt x="398" y="112"/>
                    </a:lnTo>
                    <a:lnTo>
                      <a:pt x="402" y="105"/>
                    </a:lnTo>
                    <a:lnTo>
                      <a:pt x="409" y="91"/>
                    </a:lnTo>
                    <a:lnTo>
                      <a:pt x="420" y="67"/>
                    </a:lnTo>
                    <a:lnTo>
                      <a:pt x="420" y="67"/>
                    </a:lnTo>
                    <a:lnTo>
                      <a:pt x="416" y="67"/>
                    </a:lnTo>
                    <a:lnTo>
                      <a:pt x="409" y="63"/>
                    </a:lnTo>
                    <a:lnTo>
                      <a:pt x="406" y="67"/>
                    </a:lnTo>
                    <a:lnTo>
                      <a:pt x="398" y="70"/>
                    </a:lnTo>
                    <a:lnTo>
                      <a:pt x="395" y="70"/>
                    </a:lnTo>
                    <a:lnTo>
                      <a:pt x="391" y="74"/>
                    </a:lnTo>
                    <a:lnTo>
                      <a:pt x="388" y="77"/>
                    </a:lnTo>
                    <a:lnTo>
                      <a:pt x="384" y="81"/>
                    </a:lnTo>
                    <a:lnTo>
                      <a:pt x="381" y="84"/>
                    </a:lnTo>
                    <a:lnTo>
                      <a:pt x="377" y="88"/>
                    </a:lnTo>
                    <a:lnTo>
                      <a:pt x="374" y="88"/>
                    </a:lnTo>
                    <a:lnTo>
                      <a:pt x="374" y="84"/>
                    </a:lnTo>
                    <a:lnTo>
                      <a:pt x="374" y="84"/>
                    </a:lnTo>
                    <a:lnTo>
                      <a:pt x="377" y="81"/>
                    </a:lnTo>
                    <a:lnTo>
                      <a:pt x="384" y="77"/>
                    </a:lnTo>
                    <a:lnTo>
                      <a:pt x="388" y="70"/>
                    </a:lnTo>
                    <a:lnTo>
                      <a:pt x="384" y="60"/>
                    </a:lnTo>
                    <a:lnTo>
                      <a:pt x="381" y="60"/>
                    </a:lnTo>
                    <a:lnTo>
                      <a:pt x="377" y="60"/>
                    </a:lnTo>
                    <a:lnTo>
                      <a:pt x="370" y="60"/>
                    </a:lnTo>
                    <a:lnTo>
                      <a:pt x="363" y="63"/>
                    </a:lnTo>
                    <a:lnTo>
                      <a:pt x="356" y="67"/>
                    </a:lnTo>
                    <a:lnTo>
                      <a:pt x="349" y="74"/>
                    </a:lnTo>
                    <a:lnTo>
                      <a:pt x="342" y="81"/>
                    </a:lnTo>
                    <a:lnTo>
                      <a:pt x="342" y="81"/>
                    </a:lnTo>
                    <a:lnTo>
                      <a:pt x="342" y="74"/>
                    </a:lnTo>
                    <a:lnTo>
                      <a:pt x="346" y="70"/>
                    </a:lnTo>
                    <a:lnTo>
                      <a:pt x="349" y="63"/>
                    </a:lnTo>
                    <a:lnTo>
                      <a:pt x="353" y="60"/>
                    </a:lnTo>
                    <a:lnTo>
                      <a:pt x="360" y="60"/>
                    </a:lnTo>
                    <a:lnTo>
                      <a:pt x="367" y="56"/>
                    </a:lnTo>
                    <a:lnTo>
                      <a:pt x="374" y="56"/>
                    </a:lnTo>
                    <a:lnTo>
                      <a:pt x="377" y="56"/>
                    </a:lnTo>
                    <a:lnTo>
                      <a:pt x="381" y="56"/>
                    </a:lnTo>
                    <a:lnTo>
                      <a:pt x="381" y="53"/>
                    </a:lnTo>
                    <a:lnTo>
                      <a:pt x="384" y="49"/>
                    </a:lnTo>
                    <a:lnTo>
                      <a:pt x="388" y="45"/>
                    </a:lnTo>
                    <a:lnTo>
                      <a:pt x="388" y="42"/>
                    </a:lnTo>
                    <a:lnTo>
                      <a:pt x="388" y="38"/>
                    </a:lnTo>
                    <a:lnTo>
                      <a:pt x="381" y="31"/>
                    </a:lnTo>
                    <a:lnTo>
                      <a:pt x="374" y="28"/>
                    </a:lnTo>
                    <a:lnTo>
                      <a:pt x="367" y="28"/>
                    </a:lnTo>
                    <a:lnTo>
                      <a:pt x="367" y="28"/>
                    </a:lnTo>
                    <a:lnTo>
                      <a:pt x="360" y="28"/>
                    </a:lnTo>
                    <a:lnTo>
                      <a:pt x="360" y="17"/>
                    </a:lnTo>
                    <a:lnTo>
                      <a:pt x="356" y="17"/>
                    </a:lnTo>
                    <a:lnTo>
                      <a:pt x="353" y="17"/>
                    </a:lnTo>
                    <a:lnTo>
                      <a:pt x="346" y="21"/>
                    </a:lnTo>
                    <a:lnTo>
                      <a:pt x="342" y="24"/>
                    </a:lnTo>
                    <a:lnTo>
                      <a:pt x="339" y="24"/>
                    </a:lnTo>
                    <a:lnTo>
                      <a:pt x="335" y="24"/>
                    </a:lnTo>
                    <a:lnTo>
                      <a:pt x="328" y="24"/>
                    </a:lnTo>
                    <a:lnTo>
                      <a:pt x="321" y="28"/>
                    </a:lnTo>
                    <a:lnTo>
                      <a:pt x="317" y="31"/>
                    </a:lnTo>
                    <a:lnTo>
                      <a:pt x="303" y="38"/>
                    </a:lnTo>
                    <a:lnTo>
                      <a:pt x="303" y="35"/>
                    </a:lnTo>
                    <a:lnTo>
                      <a:pt x="310" y="31"/>
                    </a:lnTo>
                    <a:lnTo>
                      <a:pt x="314" y="28"/>
                    </a:lnTo>
                    <a:lnTo>
                      <a:pt x="321" y="21"/>
                    </a:lnTo>
                    <a:lnTo>
                      <a:pt x="328" y="17"/>
                    </a:lnTo>
                    <a:lnTo>
                      <a:pt x="335" y="14"/>
                    </a:lnTo>
                    <a:lnTo>
                      <a:pt x="339" y="14"/>
                    </a:lnTo>
                    <a:lnTo>
                      <a:pt x="339" y="10"/>
                    </a:lnTo>
                    <a:lnTo>
                      <a:pt x="339" y="10"/>
                    </a:lnTo>
                    <a:lnTo>
                      <a:pt x="339" y="7"/>
                    </a:lnTo>
                    <a:lnTo>
                      <a:pt x="335" y="3"/>
                    </a:lnTo>
                    <a:lnTo>
                      <a:pt x="328" y="0"/>
                    </a:lnTo>
                    <a:lnTo>
                      <a:pt x="307" y="0"/>
                    </a:lnTo>
                    <a:lnTo>
                      <a:pt x="279" y="0"/>
                    </a:lnTo>
                    <a:lnTo>
                      <a:pt x="254" y="10"/>
                    </a:lnTo>
                    <a:lnTo>
                      <a:pt x="222" y="31"/>
                    </a:lnTo>
                    <a:lnTo>
                      <a:pt x="226" y="31"/>
                    </a:lnTo>
                    <a:lnTo>
                      <a:pt x="229" y="35"/>
                    </a:lnTo>
                    <a:lnTo>
                      <a:pt x="233" y="38"/>
                    </a:lnTo>
                    <a:lnTo>
                      <a:pt x="236" y="45"/>
                    </a:lnTo>
                    <a:lnTo>
                      <a:pt x="240" y="56"/>
                    </a:lnTo>
                    <a:lnTo>
                      <a:pt x="219" y="38"/>
                    </a:lnTo>
                    <a:lnTo>
                      <a:pt x="205" y="38"/>
                    </a:lnTo>
                    <a:lnTo>
                      <a:pt x="212" y="63"/>
                    </a:lnTo>
                    <a:lnTo>
                      <a:pt x="194" y="49"/>
                    </a:lnTo>
                    <a:lnTo>
                      <a:pt x="173" y="56"/>
                    </a:lnTo>
                    <a:lnTo>
                      <a:pt x="173" y="56"/>
                    </a:lnTo>
                    <a:lnTo>
                      <a:pt x="170" y="60"/>
                    </a:lnTo>
                    <a:lnTo>
                      <a:pt x="170" y="63"/>
                    </a:lnTo>
                    <a:lnTo>
                      <a:pt x="173" y="70"/>
                    </a:lnTo>
                    <a:lnTo>
                      <a:pt x="180" y="77"/>
                    </a:lnTo>
                    <a:lnTo>
                      <a:pt x="159" y="63"/>
                    </a:lnTo>
                    <a:lnTo>
                      <a:pt x="134" y="70"/>
                    </a:lnTo>
                    <a:lnTo>
                      <a:pt x="110" y="81"/>
                    </a:lnTo>
                    <a:lnTo>
                      <a:pt x="106" y="81"/>
                    </a:lnTo>
                    <a:lnTo>
                      <a:pt x="103" y="84"/>
                    </a:lnTo>
                    <a:lnTo>
                      <a:pt x="99" y="91"/>
                    </a:lnTo>
                    <a:lnTo>
                      <a:pt x="99" y="95"/>
                    </a:lnTo>
                    <a:lnTo>
                      <a:pt x="99" y="98"/>
                    </a:lnTo>
                    <a:lnTo>
                      <a:pt x="99" y="105"/>
                    </a:lnTo>
                    <a:lnTo>
                      <a:pt x="103" y="112"/>
                    </a:lnTo>
                    <a:lnTo>
                      <a:pt x="103" y="116"/>
                    </a:lnTo>
                    <a:lnTo>
                      <a:pt x="103" y="119"/>
                    </a:lnTo>
                    <a:lnTo>
                      <a:pt x="99" y="123"/>
                    </a:lnTo>
                    <a:lnTo>
                      <a:pt x="99" y="127"/>
                    </a:lnTo>
                    <a:lnTo>
                      <a:pt x="92" y="127"/>
                    </a:lnTo>
                    <a:lnTo>
                      <a:pt x="78" y="127"/>
                    </a:lnTo>
                    <a:lnTo>
                      <a:pt x="78" y="127"/>
                    </a:lnTo>
                    <a:lnTo>
                      <a:pt x="74" y="130"/>
                    </a:lnTo>
                    <a:lnTo>
                      <a:pt x="71" y="134"/>
                    </a:lnTo>
                    <a:lnTo>
                      <a:pt x="71" y="13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0" name="Freeform 344"/>
              <p:cNvSpPr>
                <a:spLocks/>
              </p:cNvSpPr>
              <p:nvPr userDrawn="1"/>
            </p:nvSpPr>
            <p:spPr bwMode="gray">
              <a:xfrm>
                <a:off x="1886" y="-2628"/>
                <a:ext cx="21" cy="14"/>
              </a:xfrm>
              <a:custGeom>
                <a:avLst/>
                <a:gdLst>
                  <a:gd name="T0" fmla="*/ 17 w 21"/>
                  <a:gd name="T1" fmla="*/ 14 h 14"/>
                  <a:gd name="T2" fmla="*/ 17 w 21"/>
                  <a:gd name="T3" fmla="*/ 10 h 14"/>
                  <a:gd name="T4" fmla="*/ 21 w 21"/>
                  <a:gd name="T5" fmla="*/ 7 h 14"/>
                  <a:gd name="T6" fmla="*/ 21 w 21"/>
                  <a:gd name="T7" fmla="*/ 3 h 14"/>
                  <a:gd name="T8" fmla="*/ 21 w 21"/>
                  <a:gd name="T9" fmla="*/ 0 h 14"/>
                  <a:gd name="T10" fmla="*/ 17 w 21"/>
                  <a:gd name="T11" fmla="*/ 0 h 14"/>
                  <a:gd name="T12" fmla="*/ 14 w 21"/>
                  <a:gd name="T13" fmla="*/ 0 h 14"/>
                  <a:gd name="T14" fmla="*/ 10 w 21"/>
                  <a:gd name="T15" fmla="*/ 0 h 14"/>
                  <a:gd name="T16" fmla="*/ 7 w 21"/>
                  <a:gd name="T17" fmla="*/ 0 h 14"/>
                  <a:gd name="T18" fmla="*/ 7 w 21"/>
                  <a:gd name="T19" fmla="*/ 0 h 14"/>
                  <a:gd name="T20" fmla="*/ 3 w 21"/>
                  <a:gd name="T21" fmla="*/ 3 h 14"/>
                  <a:gd name="T22" fmla="*/ 3 w 21"/>
                  <a:gd name="T23" fmla="*/ 7 h 14"/>
                  <a:gd name="T24" fmla="*/ 0 w 21"/>
                  <a:gd name="T25" fmla="*/ 10 h 14"/>
                  <a:gd name="T26" fmla="*/ 0 w 21"/>
                  <a:gd name="T27" fmla="*/ 10 h 14"/>
                  <a:gd name="T28" fmla="*/ 7 w 21"/>
                  <a:gd name="T29" fmla="*/ 14 h 14"/>
                  <a:gd name="T30" fmla="*/ 10 w 21"/>
                  <a:gd name="T31" fmla="*/ 14 h 14"/>
                  <a:gd name="T32" fmla="*/ 17 w 21"/>
                  <a:gd name="T33" fmla="*/ 14 h 14"/>
                  <a:gd name="T34" fmla="*/ 17 w 21"/>
                  <a:gd name="T3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17" y="14"/>
                    </a:moveTo>
                    <a:lnTo>
                      <a:pt x="17" y="10"/>
                    </a:lnTo>
                    <a:lnTo>
                      <a:pt x="21" y="7"/>
                    </a:lnTo>
                    <a:lnTo>
                      <a:pt x="21" y="3"/>
                    </a:lnTo>
                    <a:lnTo>
                      <a:pt x="21" y="0"/>
                    </a:lnTo>
                    <a:lnTo>
                      <a:pt x="17" y="0"/>
                    </a:lnTo>
                    <a:lnTo>
                      <a:pt x="14" y="0"/>
                    </a:lnTo>
                    <a:lnTo>
                      <a:pt x="10" y="0"/>
                    </a:lnTo>
                    <a:lnTo>
                      <a:pt x="7" y="0"/>
                    </a:lnTo>
                    <a:lnTo>
                      <a:pt x="7" y="0"/>
                    </a:lnTo>
                    <a:lnTo>
                      <a:pt x="3" y="3"/>
                    </a:lnTo>
                    <a:lnTo>
                      <a:pt x="3" y="7"/>
                    </a:lnTo>
                    <a:lnTo>
                      <a:pt x="0" y="10"/>
                    </a:lnTo>
                    <a:lnTo>
                      <a:pt x="0" y="10"/>
                    </a:lnTo>
                    <a:lnTo>
                      <a:pt x="7" y="14"/>
                    </a:lnTo>
                    <a:lnTo>
                      <a:pt x="10" y="14"/>
                    </a:lnTo>
                    <a:lnTo>
                      <a:pt x="17" y="14"/>
                    </a:lnTo>
                    <a:lnTo>
                      <a:pt x="17" y="1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1" name="Freeform 345"/>
              <p:cNvSpPr>
                <a:spLocks/>
              </p:cNvSpPr>
              <p:nvPr userDrawn="1"/>
            </p:nvSpPr>
            <p:spPr bwMode="gray">
              <a:xfrm>
                <a:off x="1861" y="-2579"/>
                <a:ext cx="10" cy="7"/>
              </a:xfrm>
              <a:custGeom>
                <a:avLst/>
                <a:gdLst>
                  <a:gd name="T0" fmla="*/ 14 w 14"/>
                  <a:gd name="T1" fmla="*/ 18 h 21"/>
                  <a:gd name="T2" fmla="*/ 14 w 14"/>
                  <a:gd name="T3" fmla="*/ 14 h 21"/>
                  <a:gd name="T4" fmla="*/ 14 w 14"/>
                  <a:gd name="T5" fmla="*/ 11 h 21"/>
                  <a:gd name="T6" fmla="*/ 14 w 14"/>
                  <a:gd name="T7" fmla="*/ 7 h 21"/>
                  <a:gd name="T8" fmla="*/ 14 w 14"/>
                  <a:gd name="T9" fmla="*/ 4 h 21"/>
                  <a:gd name="T10" fmla="*/ 11 w 14"/>
                  <a:gd name="T11" fmla="*/ 0 h 21"/>
                  <a:gd name="T12" fmla="*/ 11 w 14"/>
                  <a:gd name="T13" fmla="*/ 0 h 21"/>
                  <a:gd name="T14" fmla="*/ 7 w 14"/>
                  <a:gd name="T15" fmla="*/ 0 h 21"/>
                  <a:gd name="T16" fmla="*/ 7 w 14"/>
                  <a:gd name="T17" fmla="*/ 0 h 21"/>
                  <a:gd name="T18" fmla="*/ 4 w 14"/>
                  <a:gd name="T19" fmla="*/ 4 h 21"/>
                  <a:gd name="T20" fmla="*/ 0 w 14"/>
                  <a:gd name="T21" fmla="*/ 11 h 21"/>
                  <a:gd name="T22" fmla="*/ 0 w 14"/>
                  <a:gd name="T23" fmla="*/ 14 h 21"/>
                  <a:gd name="T24" fmla="*/ 0 w 14"/>
                  <a:gd name="T25" fmla="*/ 14 h 21"/>
                  <a:gd name="T26" fmla="*/ 4 w 14"/>
                  <a:gd name="T27" fmla="*/ 18 h 21"/>
                  <a:gd name="T28" fmla="*/ 4 w 14"/>
                  <a:gd name="T29" fmla="*/ 18 h 21"/>
                  <a:gd name="T30" fmla="*/ 7 w 14"/>
                  <a:gd name="T31" fmla="*/ 18 h 21"/>
                  <a:gd name="T32" fmla="*/ 7 w 14"/>
                  <a:gd name="T33" fmla="*/ 18 h 21"/>
                  <a:gd name="T34" fmla="*/ 11 w 14"/>
                  <a:gd name="T35" fmla="*/ 21 h 21"/>
                  <a:gd name="T36" fmla="*/ 11 w 14"/>
                  <a:gd name="T37" fmla="*/ 21 h 21"/>
                  <a:gd name="T38" fmla="*/ 11 w 14"/>
                  <a:gd name="T39" fmla="*/ 21 h 21"/>
                  <a:gd name="T40" fmla="*/ 14 w 14"/>
                  <a:gd name="T41" fmla="*/ 18 h 21"/>
                  <a:gd name="T42" fmla="*/ 14 w 14"/>
                  <a:gd name="T43"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1">
                    <a:moveTo>
                      <a:pt x="14" y="18"/>
                    </a:moveTo>
                    <a:lnTo>
                      <a:pt x="14" y="14"/>
                    </a:lnTo>
                    <a:lnTo>
                      <a:pt x="14" y="11"/>
                    </a:lnTo>
                    <a:lnTo>
                      <a:pt x="14" y="7"/>
                    </a:lnTo>
                    <a:lnTo>
                      <a:pt x="14" y="4"/>
                    </a:lnTo>
                    <a:lnTo>
                      <a:pt x="11" y="0"/>
                    </a:lnTo>
                    <a:lnTo>
                      <a:pt x="11" y="0"/>
                    </a:lnTo>
                    <a:lnTo>
                      <a:pt x="7" y="0"/>
                    </a:lnTo>
                    <a:lnTo>
                      <a:pt x="7" y="0"/>
                    </a:lnTo>
                    <a:lnTo>
                      <a:pt x="4" y="4"/>
                    </a:lnTo>
                    <a:lnTo>
                      <a:pt x="0" y="11"/>
                    </a:lnTo>
                    <a:lnTo>
                      <a:pt x="0" y="14"/>
                    </a:lnTo>
                    <a:lnTo>
                      <a:pt x="0" y="14"/>
                    </a:lnTo>
                    <a:lnTo>
                      <a:pt x="4" y="18"/>
                    </a:lnTo>
                    <a:lnTo>
                      <a:pt x="4" y="18"/>
                    </a:lnTo>
                    <a:lnTo>
                      <a:pt x="7" y="18"/>
                    </a:lnTo>
                    <a:lnTo>
                      <a:pt x="7" y="18"/>
                    </a:lnTo>
                    <a:lnTo>
                      <a:pt x="11" y="21"/>
                    </a:lnTo>
                    <a:lnTo>
                      <a:pt x="11" y="21"/>
                    </a:lnTo>
                    <a:lnTo>
                      <a:pt x="11" y="21"/>
                    </a:lnTo>
                    <a:lnTo>
                      <a:pt x="14" y="18"/>
                    </a:lnTo>
                    <a:lnTo>
                      <a:pt x="14" y="1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2" name="Freeform 346"/>
              <p:cNvSpPr>
                <a:spLocks/>
              </p:cNvSpPr>
              <p:nvPr userDrawn="1"/>
            </p:nvSpPr>
            <p:spPr bwMode="gray">
              <a:xfrm>
                <a:off x="1868" y="-2537"/>
                <a:ext cx="31" cy="50"/>
              </a:xfrm>
              <a:custGeom>
                <a:avLst/>
                <a:gdLst>
                  <a:gd name="T0" fmla="*/ 11 w 39"/>
                  <a:gd name="T1" fmla="*/ 46 h 50"/>
                  <a:gd name="T2" fmla="*/ 14 w 39"/>
                  <a:gd name="T3" fmla="*/ 43 h 50"/>
                  <a:gd name="T4" fmla="*/ 14 w 39"/>
                  <a:gd name="T5" fmla="*/ 39 h 50"/>
                  <a:gd name="T6" fmla="*/ 18 w 39"/>
                  <a:gd name="T7" fmla="*/ 39 h 50"/>
                  <a:gd name="T8" fmla="*/ 21 w 39"/>
                  <a:gd name="T9" fmla="*/ 39 h 50"/>
                  <a:gd name="T10" fmla="*/ 25 w 39"/>
                  <a:gd name="T11" fmla="*/ 43 h 50"/>
                  <a:gd name="T12" fmla="*/ 28 w 39"/>
                  <a:gd name="T13" fmla="*/ 46 h 50"/>
                  <a:gd name="T14" fmla="*/ 32 w 39"/>
                  <a:gd name="T15" fmla="*/ 50 h 50"/>
                  <a:gd name="T16" fmla="*/ 35 w 39"/>
                  <a:gd name="T17" fmla="*/ 50 h 50"/>
                  <a:gd name="T18" fmla="*/ 39 w 39"/>
                  <a:gd name="T19" fmla="*/ 50 h 50"/>
                  <a:gd name="T20" fmla="*/ 39 w 39"/>
                  <a:gd name="T21" fmla="*/ 46 h 50"/>
                  <a:gd name="T22" fmla="*/ 39 w 39"/>
                  <a:gd name="T23" fmla="*/ 39 h 50"/>
                  <a:gd name="T24" fmla="*/ 35 w 39"/>
                  <a:gd name="T25" fmla="*/ 36 h 50"/>
                  <a:gd name="T26" fmla="*/ 35 w 39"/>
                  <a:gd name="T27" fmla="*/ 32 h 50"/>
                  <a:gd name="T28" fmla="*/ 35 w 39"/>
                  <a:gd name="T29" fmla="*/ 29 h 50"/>
                  <a:gd name="T30" fmla="*/ 32 w 39"/>
                  <a:gd name="T31" fmla="*/ 29 h 50"/>
                  <a:gd name="T32" fmla="*/ 32 w 39"/>
                  <a:gd name="T33" fmla="*/ 25 h 50"/>
                  <a:gd name="T34" fmla="*/ 32 w 39"/>
                  <a:gd name="T35" fmla="*/ 25 h 50"/>
                  <a:gd name="T36" fmla="*/ 28 w 39"/>
                  <a:gd name="T37" fmla="*/ 25 h 50"/>
                  <a:gd name="T38" fmla="*/ 25 w 39"/>
                  <a:gd name="T39" fmla="*/ 25 h 50"/>
                  <a:gd name="T40" fmla="*/ 21 w 39"/>
                  <a:gd name="T41" fmla="*/ 25 h 50"/>
                  <a:gd name="T42" fmla="*/ 18 w 39"/>
                  <a:gd name="T43" fmla="*/ 22 h 50"/>
                  <a:gd name="T44" fmla="*/ 14 w 39"/>
                  <a:gd name="T45" fmla="*/ 18 h 50"/>
                  <a:gd name="T46" fmla="*/ 14 w 39"/>
                  <a:gd name="T47" fmla="*/ 18 h 50"/>
                  <a:gd name="T48" fmla="*/ 18 w 39"/>
                  <a:gd name="T49" fmla="*/ 14 h 50"/>
                  <a:gd name="T50" fmla="*/ 28 w 39"/>
                  <a:gd name="T51" fmla="*/ 14 h 50"/>
                  <a:gd name="T52" fmla="*/ 28 w 39"/>
                  <a:gd name="T53" fmla="*/ 4 h 50"/>
                  <a:gd name="T54" fmla="*/ 25 w 39"/>
                  <a:gd name="T55" fmla="*/ 4 h 50"/>
                  <a:gd name="T56" fmla="*/ 21 w 39"/>
                  <a:gd name="T57" fmla="*/ 4 h 50"/>
                  <a:gd name="T58" fmla="*/ 14 w 39"/>
                  <a:gd name="T59" fmla="*/ 4 h 50"/>
                  <a:gd name="T60" fmla="*/ 7 w 39"/>
                  <a:gd name="T61" fmla="*/ 0 h 50"/>
                  <a:gd name="T62" fmla="*/ 7 w 39"/>
                  <a:gd name="T63" fmla="*/ 0 h 50"/>
                  <a:gd name="T64" fmla="*/ 7 w 39"/>
                  <a:gd name="T65" fmla="*/ 0 h 50"/>
                  <a:gd name="T66" fmla="*/ 4 w 39"/>
                  <a:gd name="T67" fmla="*/ 4 h 50"/>
                  <a:gd name="T68" fmla="*/ 4 w 39"/>
                  <a:gd name="T69" fmla="*/ 11 h 50"/>
                  <a:gd name="T70" fmla="*/ 4 w 39"/>
                  <a:gd name="T71" fmla="*/ 18 h 50"/>
                  <a:gd name="T72" fmla="*/ 0 w 39"/>
                  <a:gd name="T73" fmla="*/ 25 h 50"/>
                  <a:gd name="T74" fmla="*/ 0 w 39"/>
                  <a:gd name="T75" fmla="*/ 25 h 50"/>
                  <a:gd name="T76" fmla="*/ 4 w 39"/>
                  <a:gd name="T77" fmla="*/ 29 h 50"/>
                  <a:gd name="T78" fmla="*/ 7 w 39"/>
                  <a:gd name="T79" fmla="*/ 29 h 50"/>
                  <a:gd name="T80" fmla="*/ 7 w 39"/>
                  <a:gd name="T81" fmla="*/ 29 h 50"/>
                  <a:gd name="T82" fmla="*/ 4 w 39"/>
                  <a:gd name="T83" fmla="*/ 32 h 50"/>
                  <a:gd name="T84" fmla="*/ 0 w 39"/>
                  <a:gd name="T85" fmla="*/ 36 h 50"/>
                  <a:gd name="T86" fmla="*/ 0 w 39"/>
                  <a:gd name="T87" fmla="*/ 39 h 50"/>
                  <a:gd name="T88" fmla="*/ 0 w 39"/>
                  <a:gd name="T89" fmla="*/ 43 h 50"/>
                  <a:gd name="T90" fmla="*/ 0 w 39"/>
                  <a:gd name="T91" fmla="*/ 43 h 50"/>
                  <a:gd name="T92" fmla="*/ 4 w 39"/>
                  <a:gd name="T93" fmla="*/ 46 h 50"/>
                  <a:gd name="T94" fmla="*/ 4 w 39"/>
                  <a:gd name="T95" fmla="*/ 46 h 50"/>
                  <a:gd name="T96" fmla="*/ 7 w 39"/>
                  <a:gd name="T97" fmla="*/ 46 h 50"/>
                  <a:gd name="T98" fmla="*/ 11 w 39"/>
                  <a:gd name="T99"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 h="50">
                    <a:moveTo>
                      <a:pt x="11" y="46"/>
                    </a:moveTo>
                    <a:lnTo>
                      <a:pt x="14" y="43"/>
                    </a:lnTo>
                    <a:lnTo>
                      <a:pt x="14" y="39"/>
                    </a:lnTo>
                    <a:lnTo>
                      <a:pt x="18" y="39"/>
                    </a:lnTo>
                    <a:lnTo>
                      <a:pt x="21" y="39"/>
                    </a:lnTo>
                    <a:lnTo>
                      <a:pt x="25" y="43"/>
                    </a:lnTo>
                    <a:lnTo>
                      <a:pt x="28" y="46"/>
                    </a:lnTo>
                    <a:lnTo>
                      <a:pt x="32" y="50"/>
                    </a:lnTo>
                    <a:lnTo>
                      <a:pt x="35" y="50"/>
                    </a:lnTo>
                    <a:lnTo>
                      <a:pt x="39" y="50"/>
                    </a:lnTo>
                    <a:lnTo>
                      <a:pt x="39" y="46"/>
                    </a:lnTo>
                    <a:lnTo>
                      <a:pt x="39" y="39"/>
                    </a:lnTo>
                    <a:lnTo>
                      <a:pt x="35" y="36"/>
                    </a:lnTo>
                    <a:lnTo>
                      <a:pt x="35" y="32"/>
                    </a:lnTo>
                    <a:lnTo>
                      <a:pt x="35" y="29"/>
                    </a:lnTo>
                    <a:lnTo>
                      <a:pt x="32" y="29"/>
                    </a:lnTo>
                    <a:lnTo>
                      <a:pt x="32" y="25"/>
                    </a:lnTo>
                    <a:lnTo>
                      <a:pt x="32" y="25"/>
                    </a:lnTo>
                    <a:lnTo>
                      <a:pt x="28" y="25"/>
                    </a:lnTo>
                    <a:lnTo>
                      <a:pt x="25" y="25"/>
                    </a:lnTo>
                    <a:lnTo>
                      <a:pt x="21" y="25"/>
                    </a:lnTo>
                    <a:lnTo>
                      <a:pt x="18" y="22"/>
                    </a:lnTo>
                    <a:lnTo>
                      <a:pt x="14" y="18"/>
                    </a:lnTo>
                    <a:lnTo>
                      <a:pt x="14" y="18"/>
                    </a:lnTo>
                    <a:lnTo>
                      <a:pt x="18" y="14"/>
                    </a:lnTo>
                    <a:lnTo>
                      <a:pt x="28" y="14"/>
                    </a:lnTo>
                    <a:lnTo>
                      <a:pt x="28" y="4"/>
                    </a:lnTo>
                    <a:lnTo>
                      <a:pt x="25" y="4"/>
                    </a:lnTo>
                    <a:lnTo>
                      <a:pt x="21" y="4"/>
                    </a:lnTo>
                    <a:lnTo>
                      <a:pt x="14" y="4"/>
                    </a:lnTo>
                    <a:lnTo>
                      <a:pt x="7" y="0"/>
                    </a:lnTo>
                    <a:lnTo>
                      <a:pt x="7" y="0"/>
                    </a:lnTo>
                    <a:lnTo>
                      <a:pt x="7" y="0"/>
                    </a:lnTo>
                    <a:lnTo>
                      <a:pt x="4" y="4"/>
                    </a:lnTo>
                    <a:lnTo>
                      <a:pt x="4" y="11"/>
                    </a:lnTo>
                    <a:lnTo>
                      <a:pt x="4" y="18"/>
                    </a:lnTo>
                    <a:lnTo>
                      <a:pt x="0" y="25"/>
                    </a:lnTo>
                    <a:lnTo>
                      <a:pt x="0" y="25"/>
                    </a:lnTo>
                    <a:lnTo>
                      <a:pt x="4" y="29"/>
                    </a:lnTo>
                    <a:lnTo>
                      <a:pt x="7" y="29"/>
                    </a:lnTo>
                    <a:lnTo>
                      <a:pt x="7" y="29"/>
                    </a:lnTo>
                    <a:lnTo>
                      <a:pt x="4" y="32"/>
                    </a:lnTo>
                    <a:lnTo>
                      <a:pt x="0" y="36"/>
                    </a:lnTo>
                    <a:lnTo>
                      <a:pt x="0" y="39"/>
                    </a:lnTo>
                    <a:lnTo>
                      <a:pt x="0" y="43"/>
                    </a:lnTo>
                    <a:lnTo>
                      <a:pt x="0" y="43"/>
                    </a:lnTo>
                    <a:lnTo>
                      <a:pt x="4" y="46"/>
                    </a:lnTo>
                    <a:lnTo>
                      <a:pt x="4" y="46"/>
                    </a:lnTo>
                    <a:lnTo>
                      <a:pt x="7" y="46"/>
                    </a:lnTo>
                    <a:lnTo>
                      <a:pt x="11" y="46"/>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3" name="Freeform 347"/>
              <p:cNvSpPr>
                <a:spLocks/>
              </p:cNvSpPr>
              <p:nvPr userDrawn="1"/>
            </p:nvSpPr>
            <p:spPr bwMode="gray">
              <a:xfrm>
                <a:off x="1252" y="-2491"/>
                <a:ext cx="292" cy="352"/>
              </a:xfrm>
              <a:custGeom>
                <a:avLst/>
                <a:gdLst>
                  <a:gd name="T0" fmla="*/ 236 w 292"/>
                  <a:gd name="T1" fmla="*/ 240 h 338"/>
                  <a:gd name="T2" fmla="*/ 243 w 292"/>
                  <a:gd name="T3" fmla="*/ 261 h 338"/>
                  <a:gd name="T4" fmla="*/ 260 w 292"/>
                  <a:gd name="T5" fmla="*/ 257 h 338"/>
                  <a:gd name="T6" fmla="*/ 285 w 292"/>
                  <a:gd name="T7" fmla="*/ 247 h 338"/>
                  <a:gd name="T8" fmla="*/ 285 w 292"/>
                  <a:gd name="T9" fmla="*/ 233 h 338"/>
                  <a:gd name="T10" fmla="*/ 288 w 292"/>
                  <a:gd name="T11" fmla="*/ 222 h 338"/>
                  <a:gd name="T12" fmla="*/ 278 w 292"/>
                  <a:gd name="T13" fmla="*/ 208 h 338"/>
                  <a:gd name="T14" fmla="*/ 264 w 292"/>
                  <a:gd name="T15" fmla="*/ 208 h 338"/>
                  <a:gd name="T16" fmla="*/ 229 w 292"/>
                  <a:gd name="T17" fmla="*/ 176 h 338"/>
                  <a:gd name="T18" fmla="*/ 214 w 292"/>
                  <a:gd name="T19" fmla="*/ 173 h 338"/>
                  <a:gd name="T20" fmla="*/ 229 w 292"/>
                  <a:gd name="T21" fmla="*/ 155 h 338"/>
                  <a:gd name="T22" fmla="*/ 229 w 292"/>
                  <a:gd name="T23" fmla="*/ 134 h 338"/>
                  <a:gd name="T24" fmla="*/ 218 w 292"/>
                  <a:gd name="T25" fmla="*/ 124 h 338"/>
                  <a:gd name="T26" fmla="*/ 204 w 292"/>
                  <a:gd name="T27" fmla="*/ 99 h 338"/>
                  <a:gd name="T28" fmla="*/ 190 w 292"/>
                  <a:gd name="T29" fmla="*/ 102 h 338"/>
                  <a:gd name="T30" fmla="*/ 186 w 292"/>
                  <a:gd name="T31" fmla="*/ 92 h 338"/>
                  <a:gd name="T32" fmla="*/ 176 w 292"/>
                  <a:gd name="T33" fmla="*/ 81 h 338"/>
                  <a:gd name="T34" fmla="*/ 155 w 292"/>
                  <a:gd name="T35" fmla="*/ 60 h 338"/>
                  <a:gd name="T36" fmla="*/ 116 w 292"/>
                  <a:gd name="T37" fmla="*/ 50 h 338"/>
                  <a:gd name="T38" fmla="*/ 81 w 292"/>
                  <a:gd name="T39" fmla="*/ 46 h 338"/>
                  <a:gd name="T40" fmla="*/ 88 w 292"/>
                  <a:gd name="T41" fmla="*/ 25 h 338"/>
                  <a:gd name="T42" fmla="*/ 77 w 292"/>
                  <a:gd name="T43" fmla="*/ 7 h 338"/>
                  <a:gd name="T44" fmla="*/ 56 w 292"/>
                  <a:gd name="T45" fmla="*/ 35 h 338"/>
                  <a:gd name="T46" fmla="*/ 74 w 292"/>
                  <a:gd name="T47" fmla="*/ 88 h 338"/>
                  <a:gd name="T48" fmla="*/ 67 w 292"/>
                  <a:gd name="T49" fmla="*/ 92 h 338"/>
                  <a:gd name="T50" fmla="*/ 45 w 292"/>
                  <a:gd name="T51" fmla="*/ 39 h 338"/>
                  <a:gd name="T52" fmla="*/ 52 w 292"/>
                  <a:gd name="T53" fmla="*/ 4 h 338"/>
                  <a:gd name="T54" fmla="*/ 17 w 292"/>
                  <a:gd name="T55" fmla="*/ 18 h 338"/>
                  <a:gd name="T56" fmla="*/ 0 w 292"/>
                  <a:gd name="T57" fmla="*/ 60 h 338"/>
                  <a:gd name="T58" fmla="*/ 3 w 292"/>
                  <a:gd name="T59" fmla="*/ 74 h 338"/>
                  <a:gd name="T60" fmla="*/ 24 w 292"/>
                  <a:gd name="T61" fmla="*/ 109 h 338"/>
                  <a:gd name="T62" fmla="*/ 35 w 292"/>
                  <a:gd name="T63" fmla="*/ 116 h 338"/>
                  <a:gd name="T64" fmla="*/ 81 w 292"/>
                  <a:gd name="T65" fmla="*/ 131 h 338"/>
                  <a:gd name="T66" fmla="*/ 102 w 292"/>
                  <a:gd name="T67" fmla="*/ 131 h 338"/>
                  <a:gd name="T68" fmla="*/ 144 w 292"/>
                  <a:gd name="T69" fmla="*/ 148 h 338"/>
                  <a:gd name="T70" fmla="*/ 151 w 292"/>
                  <a:gd name="T71" fmla="*/ 159 h 338"/>
                  <a:gd name="T72" fmla="*/ 162 w 292"/>
                  <a:gd name="T73" fmla="*/ 180 h 338"/>
                  <a:gd name="T74" fmla="*/ 158 w 292"/>
                  <a:gd name="T75" fmla="*/ 229 h 338"/>
                  <a:gd name="T76" fmla="*/ 137 w 292"/>
                  <a:gd name="T77" fmla="*/ 254 h 338"/>
                  <a:gd name="T78" fmla="*/ 112 w 292"/>
                  <a:gd name="T79" fmla="*/ 264 h 338"/>
                  <a:gd name="T80" fmla="*/ 130 w 292"/>
                  <a:gd name="T81" fmla="*/ 282 h 338"/>
                  <a:gd name="T82" fmla="*/ 169 w 292"/>
                  <a:gd name="T83" fmla="*/ 289 h 338"/>
                  <a:gd name="T84" fmla="*/ 190 w 292"/>
                  <a:gd name="T85" fmla="*/ 314 h 338"/>
                  <a:gd name="T86" fmla="*/ 214 w 292"/>
                  <a:gd name="T87" fmla="*/ 328 h 338"/>
                  <a:gd name="T88" fmla="*/ 232 w 292"/>
                  <a:gd name="T89" fmla="*/ 335 h 338"/>
                  <a:gd name="T90" fmla="*/ 218 w 292"/>
                  <a:gd name="T91" fmla="*/ 307 h 338"/>
                  <a:gd name="T92" fmla="*/ 218 w 292"/>
                  <a:gd name="T93" fmla="*/ 300 h 338"/>
                  <a:gd name="T94" fmla="*/ 250 w 292"/>
                  <a:gd name="T95" fmla="*/ 321 h 338"/>
                  <a:gd name="T96" fmla="*/ 257 w 292"/>
                  <a:gd name="T97" fmla="*/ 321 h 338"/>
                  <a:gd name="T98" fmla="*/ 257 w 292"/>
                  <a:gd name="T99" fmla="*/ 293 h 338"/>
                  <a:gd name="T100" fmla="*/ 232 w 292"/>
                  <a:gd name="T101" fmla="*/ 271 h 338"/>
                  <a:gd name="T102" fmla="*/ 222 w 292"/>
                  <a:gd name="T103" fmla="*/ 261 h 338"/>
                  <a:gd name="T104" fmla="*/ 214 w 292"/>
                  <a:gd name="T105" fmla="*/ 23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2" h="338">
                    <a:moveTo>
                      <a:pt x="222" y="219"/>
                    </a:moveTo>
                    <a:lnTo>
                      <a:pt x="225" y="222"/>
                    </a:lnTo>
                    <a:lnTo>
                      <a:pt x="225" y="222"/>
                    </a:lnTo>
                    <a:lnTo>
                      <a:pt x="229" y="226"/>
                    </a:lnTo>
                    <a:lnTo>
                      <a:pt x="232" y="233"/>
                    </a:lnTo>
                    <a:lnTo>
                      <a:pt x="236" y="240"/>
                    </a:lnTo>
                    <a:lnTo>
                      <a:pt x="236" y="243"/>
                    </a:lnTo>
                    <a:lnTo>
                      <a:pt x="236" y="247"/>
                    </a:lnTo>
                    <a:lnTo>
                      <a:pt x="239" y="250"/>
                    </a:lnTo>
                    <a:lnTo>
                      <a:pt x="243" y="257"/>
                    </a:lnTo>
                    <a:lnTo>
                      <a:pt x="243" y="261"/>
                    </a:lnTo>
                    <a:lnTo>
                      <a:pt x="243" y="261"/>
                    </a:lnTo>
                    <a:lnTo>
                      <a:pt x="243" y="264"/>
                    </a:lnTo>
                    <a:lnTo>
                      <a:pt x="246" y="264"/>
                    </a:lnTo>
                    <a:lnTo>
                      <a:pt x="246" y="264"/>
                    </a:lnTo>
                    <a:lnTo>
                      <a:pt x="253" y="261"/>
                    </a:lnTo>
                    <a:lnTo>
                      <a:pt x="257" y="257"/>
                    </a:lnTo>
                    <a:lnTo>
                      <a:pt x="260" y="257"/>
                    </a:lnTo>
                    <a:lnTo>
                      <a:pt x="264" y="254"/>
                    </a:lnTo>
                    <a:lnTo>
                      <a:pt x="271" y="250"/>
                    </a:lnTo>
                    <a:lnTo>
                      <a:pt x="274" y="250"/>
                    </a:lnTo>
                    <a:lnTo>
                      <a:pt x="278" y="247"/>
                    </a:lnTo>
                    <a:lnTo>
                      <a:pt x="281" y="247"/>
                    </a:lnTo>
                    <a:lnTo>
                      <a:pt x="285" y="247"/>
                    </a:lnTo>
                    <a:lnTo>
                      <a:pt x="288" y="247"/>
                    </a:lnTo>
                    <a:lnTo>
                      <a:pt x="288" y="243"/>
                    </a:lnTo>
                    <a:lnTo>
                      <a:pt x="292" y="240"/>
                    </a:lnTo>
                    <a:lnTo>
                      <a:pt x="288" y="233"/>
                    </a:lnTo>
                    <a:lnTo>
                      <a:pt x="288" y="233"/>
                    </a:lnTo>
                    <a:lnTo>
                      <a:pt x="285" y="233"/>
                    </a:lnTo>
                    <a:lnTo>
                      <a:pt x="281" y="233"/>
                    </a:lnTo>
                    <a:lnTo>
                      <a:pt x="278" y="229"/>
                    </a:lnTo>
                    <a:lnTo>
                      <a:pt x="278" y="229"/>
                    </a:lnTo>
                    <a:lnTo>
                      <a:pt x="288" y="226"/>
                    </a:lnTo>
                    <a:lnTo>
                      <a:pt x="288" y="222"/>
                    </a:lnTo>
                    <a:lnTo>
                      <a:pt x="288" y="222"/>
                    </a:lnTo>
                    <a:lnTo>
                      <a:pt x="288" y="219"/>
                    </a:lnTo>
                    <a:lnTo>
                      <a:pt x="285" y="215"/>
                    </a:lnTo>
                    <a:lnTo>
                      <a:pt x="285" y="215"/>
                    </a:lnTo>
                    <a:lnTo>
                      <a:pt x="285" y="212"/>
                    </a:lnTo>
                    <a:lnTo>
                      <a:pt x="281" y="212"/>
                    </a:lnTo>
                    <a:lnTo>
                      <a:pt x="278" y="208"/>
                    </a:lnTo>
                    <a:lnTo>
                      <a:pt x="274" y="212"/>
                    </a:lnTo>
                    <a:lnTo>
                      <a:pt x="274" y="212"/>
                    </a:lnTo>
                    <a:lnTo>
                      <a:pt x="271" y="212"/>
                    </a:lnTo>
                    <a:lnTo>
                      <a:pt x="267" y="212"/>
                    </a:lnTo>
                    <a:lnTo>
                      <a:pt x="267" y="212"/>
                    </a:lnTo>
                    <a:lnTo>
                      <a:pt x="264" y="208"/>
                    </a:lnTo>
                    <a:lnTo>
                      <a:pt x="267" y="208"/>
                    </a:lnTo>
                    <a:lnTo>
                      <a:pt x="264" y="205"/>
                    </a:lnTo>
                    <a:lnTo>
                      <a:pt x="260" y="197"/>
                    </a:lnTo>
                    <a:lnTo>
                      <a:pt x="257" y="194"/>
                    </a:lnTo>
                    <a:lnTo>
                      <a:pt x="239" y="187"/>
                    </a:lnTo>
                    <a:lnTo>
                      <a:pt x="229" y="176"/>
                    </a:lnTo>
                    <a:lnTo>
                      <a:pt x="225" y="176"/>
                    </a:lnTo>
                    <a:lnTo>
                      <a:pt x="225" y="176"/>
                    </a:lnTo>
                    <a:lnTo>
                      <a:pt x="222" y="176"/>
                    </a:lnTo>
                    <a:lnTo>
                      <a:pt x="218" y="176"/>
                    </a:lnTo>
                    <a:lnTo>
                      <a:pt x="214" y="176"/>
                    </a:lnTo>
                    <a:lnTo>
                      <a:pt x="214" y="173"/>
                    </a:lnTo>
                    <a:lnTo>
                      <a:pt x="214" y="169"/>
                    </a:lnTo>
                    <a:lnTo>
                      <a:pt x="218" y="166"/>
                    </a:lnTo>
                    <a:lnTo>
                      <a:pt x="218" y="162"/>
                    </a:lnTo>
                    <a:lnTo>
                      <a:pt x="218" y="159"/>
                    </a:lnTo>
                    <a:lnTo>
                      <a:pt x="229" y="155"/>
                    </a:lnTo>
                    <a:lnTo>
                      <a:pt x="229" y="155"/>
                    </a:lnTo>
                    <a:lnTo>
                      <a:pt x="232" y="152"/>
                    </a:lnTo>
                    <a:lnTo>
                      <a:pt x="232" y="148"/>
                    </a:lnTo>
                    <a:lnTo>
                      <a:pt x="229" y="145"/>
                    </a:lnTo>
                    <a:lnTo>
                      <a:pt x="229" y="141"/>
                    </a:lnTo>
                    <a:lnTo>
                      <a:pt x="229" y="138"/>
                    </a:lnTo>
                    <a:lnTo>
                      <a:pt x="229" y="134"/>
                    </a:lnTo>
                    <a:lnTo>
                      <a:pt x="229" y="134"/>
                    </a:lnTo>
                    <a:lnTo>
                      <a:pt x="229" y="131"/>
                    </a:lnTo>
                    <a:lnTo>
                      <a:pt x="229" y="127"/>
                    </a:lnTo>
                    <a:lnTo>
                      <a:pt x="229" y="127"/>
                    </a:lnTo>
                    <a:lnTo>
                      <a:pt x="225" y="124"/>
                    </a:lnTo>
                    <a:lnTo>
                      <a:pt x="218" y="124"/>
                    </a:lnTo>
                    <a:lnTo>
                      <a:pt x="218" y="109"/>
                    </a:lnTo>
                    <a:lnTo>
                      <a:pt x="214" y="109"/>
                    </a:lnTo>
                    <a:lnTo>
                      <a:pt x="211" y="109"/>
                    </a:lnTo>
                    <a:lnTo>
                      <a:pt x="204" y="102"/>
                    </a:lnTo>
                    <a:lnTo>
                      <a:pt x="204" y="102"/>
                    </a:lnTo>
                    <a:lnTo>
                      <a:pt x="204" y="99"/>
                    </a:lnTo>
                    <a:lnTo>
                      <a:pt x="200" y="99"/>
                    </a:lnTo>
                    <a:lnTo>
                      <a:pt x="200" y="99"/>
                    </a:lnTo>
                    <a:lnTo>
                      <a:pt x="193" y="99"/>
                    </a:lnTo>
                    <a:lnTo>
                      <a:pt x="193" y="99"/>
                    </a:lnTo>
                    <a:lnTo>
                      <a:pt x="193" y="102"/>
                    </a:lnTo>
                    <a:lnTo>
                      <a:pt x="190" y="102"/>
                    </a:lnTo>
                    <a:lnTo>
                      <a:pt x="186" y="102"/>
                    </a:lnTo>
                    <a:lnTo>
                      <a:pt x="186" y="102"/>
                    </a:lnTo>
                    <a:lnTo>
                      <a:pt x="183" y="99"/>
                    </a:lnTo>
                    <a:lnTo>
                      <a:pt x="186" y="95"/>
                    </a:lnTo>
                    <a:lnTo>
                      <a:pt x="186" y="95"/>
                    </a:lnTo>
                    <a:lnTo>
                      <a:pt x="186" y="92"/>
                    </a:lnTo>
                    <a:lnTo>
                      <a:pt x="190" y="88"/>
                    </a:lnTo>
                    <a:lnTo>
                      <a:pt x="186" y="85"/>
                    </a:lnTo>
                    <a:lnTo>
                      <a:pt x="186" y="81"/>
                    </a:lnTo>
                    <a:lnTo>
                      <a:pt x="179" y="81"/>
                    </a:lnTo>
                    <a:lnTo>
                      <a:pt x="179" y="81"/>
                    </a:lnTo>
                    <a:lnTo>
                      <a:pt x="176" y="81"/>
                    </a:lnTo>
                    <a:lnTo>
                      <a:pt x="172" y="81"/>
                    </a:lnTo>
                    <a:lnTo>
                      <a:pt x="169" y="81"/>
                    </a:lnTo>
                    <a:lnTo>
                      <a:pt x="165" y="74"/>
                    </a:lnTo>
                    <a:lnTo>
                      <a:pt x="158" y="64"/>
                    </a:lnTo>
                    <a:lnTo>
                      <a:pt x="158" y="64"/>
                    </a:lnTo>
                    <a:lnTo>
                      <a:pt x="155" y="60"/>
                    </a:lnTo>
                    <a:lnTo>
                      <a:pt x="151" y="57"/>
                    </a:lnTo>
                    <a:lnTo>
                      <a:pt x="144" y="53"/>
                    </a:lnTo>
                    <a:lnTo>
                      <a:pt x="133" y="50"/>
                    </a:lnTo>
                    <a:lnTo>
                      <a:pt x="119" y="50"/>
                    </a:lnTo>
                    <a:lnTo>
                      <a:pt x="119" y="50"/>
                    </a:lnTo>
                    <a:lnTo>
                      <a:pt x="116" y="50"/>
                    </a:lnTo>
                    <a:lnTo>
                      <a:pt x="112" y="53"/>
                    </a:lnTo>
                    <a:lnTo>
                      <a:pt x="105" y="53"/>
                    </a:lnTo>
                    <a:lnTo>
                      <a:pt x="102" y="50"/>
                    </a:lnTo>
                    <a:lnTo>
                      <a:pt x="98" y="46"/>
                    </a:lnTo>
                    <a:lnTo>
                      <a:pt x="95" y="42"/>
                    </a:lnTo>
                    <a:lnTo>
                      <a:pt x="81" y="46"/>
                    </a:lnTo>
                    <a:lnTo>
                      <a:pt x="81" y="46"/>
                    </a:lnTo>
                    <a:lnTo>
                      <a:pt x="84" y="42"/>
                    </a:lnTo>
                    <a:lnTo>
                      <a:pt x="84" y="35"/>
                    </a:lnTo>
                    <a:lnTo>
                      <a:pt x="84" y="28"/>
                    </a:lnTo>
                    <a:lnTo>
                      <a:pt x="84" y="28"/>
                    </a:lnTo>
                    <a:lnTo>
                      <a:pt x="88" y="25"/>
                    </a:lnTo>
                    <a:lnTo>
                      <a:pt x="88" y="18"/>
                    </a:lnTo>
                    <a:lnTo>
                      <a:pt x="88" y="11"/>
                    </a:lnTo>
                    <a:lnTo>
                      <a:pt x="88" y="7"/>
                    </a:lnTo>
                    <a:lnTo>
                      <a:pt x="81" y="4"/>
                    </a:lnTo>
                    <a:lnTo>
                      <a:pt x="81" y="4"/>
                    </a:lnTo>
                    <a:lnTo>
                      <a:pt x="77" y="7"/>
                    </a:lnTo>
                    <a:lnTo>
                      <a:pt x="74" y="7"/>
                    </a:lnTo>
                    <a:lnTo>
                      <a:pt x="67" y="11"/>
                    </a:lnTo>
                    <a:lnTo>
                      <a:pt x="59" y="18"/>
                    </a:lnTo>
                    <a:lnTo>
                      <a:pt x="56" y="25"/>
                    </a:lnTo>
                    <a:lnTo>
                      <a:pt x="56" y="28"/>
                    </a:lnTo>
                    <a:lnTo>
                      <a:pt x="56" y="35"/>
                    </a:lnTo>
                    <a:lnTo>
                      <a:pt x="56" y="42"/>
                    </a:lnTo>
                    <a:lnTo>
                      <a:pt x="56" y="53"/>
                    </a:lnTo>
                    <a:lnTo>
                      <a:pt x="59" y="60"/>
                    </a:lnTo>
                    <a:lnTo>
                      <a:pt x="74" y="81"/>
                    </a:lnTo>
                    <a:lnTo>
                      <a:pt x="74" y="85"/>
                    </a:lnTo>
                    <a:lnTo>
                      <a:pt x="74" y="88"/>
                    </a:lnTo>
                    <a:lnTo>
                      <a:pt x="74" y="92"/>
                    </a:lnTo>
                    <a:lnTo>
                      <a:pt x="74" y="95"/>
                    </a:lnTo>
                    <a:lnTo>
                      <a:pt x="74" y="99"/>
                    </a:lnTo>
                    <a:lnTo>
                      <a:pt x="70" y="95"/>
                    </a:lnTo>
                    <a:lnTo>
                      <a:pt x="67" y="95"/>
                    </a:lnTo>
                    <a:lnTo>
                      <a:pt x="67" y="92"/>
                    </a:lnTo>
                    <a:lnTo>
                      <a:pt x="59" y="85"/>
                    </a:lnTo>
                    <a:lnTo>
                      <a:pt x="56" y="78"/>
                    </a:lnTo>
                    <a:lnTo>
                      <a:pt x="49" y="67"/>
                    </a:lnTo>
                    <a:lnTo>
                      <a:pt x="45" y="53"/>
                    </a:lnTo>
                    <a:lnTo>
                      <a:pt x="45" y="39"/>
                    </a:lnTo>
                    <a:lnTo>
                      <a:pt x="45" y="39"/>
                    </a:lnTo>
                    <a:lnTo>
                      <a:pt x="45" y="32"/>
                    </a:lnTo>
                    <a:lnTo>
                      <a:pt x="45" y="25"/>
                    </a:lnTo>
                    <a:lnTo>
                      <a:pt x="49" y="14"/>
                    </a:lnTo>
                    <a:lnTo>
                      <a:pt x="52" y="4"/>
                    </a:lnTo>
                    <a:lnTo>
                      <a:pt x="52" y="4"/>
                    </a:lnTo>
                    <a:lnTo>
                      <a:pt x="52" y="4"/>
                    </a:lnTo>
                    <a:lnTo>
                      <a:pt x="49" y="0"/>
                    </a:lnTo>
                    <a:lnTo>
                      <a:pt x="42" y="0"/>
                    </a:lnTo>
                    <a:lnTo>
                      <a:pt x="35" y="4"/>
                    </a:lnTo>
                    <a:lnTo>
                      <a:pt x="28" y="7"/>
                    </a:lnTo>
                    <a:lnTo>
                      <a:pt x="17" y="14"/>
                    </a:lnTo>
                    <a:lnTo>
                      <a:pt x="17" y="18"/>
                    </a:lnTo>
                    <a:lnTo>
                      <a:pt x="14" y="21"/>
                    </a:lnTo>
                    <a:lnTo>
                      <a:pt x="10" y="28"/>
                    </a:lnTo>
                    <a:lnTo>
                      <a:pt x="7" y="35"/>
                    </a:lnTo>
                    <a:lnTo>
                      <a:pt x="3" y="42"/>
                    </a:lnTo>
                    <a:lnTo>
                      <a:pt x="0" y="53"/>
                    </a:lnTo>
                    <a:lnTo>
                      <a:pt x="0" y="60"/>
                    </a:lnTo>
                    <a:lnTo>
                      <a:pt x="0" y="60"/>
                    </a:lnTo>
                    <a:lnTo>
                      <a:pt x="0" y="60"/>
                    </a:lnTo>
                    <a:lnTo>
                      <a:pt x="0" y="64"/>
                    </a:lnTo>
                    <a:lnTo>
                      <a:pt x="0" y="67"/>
                    </a:lnTo>
                    <a:lnTo>
                      <a:pt x="3" y="71"/>
                    </a:lnTo>
                    <a:lnTo>
                      <a:pt x="3" y="74"/>
                    </a:lnTo>
                    <a:lnTo>
                      <a:pt x="7" y="78"/>
                    </a:lnTo>
                    <a:lnTo>
                      <a:pt x="10" y="85"/>
                    </a:lnTo>
                    <a:lnTo>
                      <a:pt x="14" y="92"/>
                    </a:lnTo>
                    <a:lnTo>
                      <a:pt x="21" y="99"/>
                    </a:lnTo>
                    <a:lnTo>
                      <a:pt x="21" y="106"/>
                    </a:lnTo>
                    <a:lnTo>
                      <a:pt x="24" y="109"/>
                    </a:lnTo>
                    <a:lnTo>
                      <a:pt x="21" y="113"/>
                    </a:lnTo>
                    <a:lnTo>
                      <a:pt x="24" y="120"/>
                    </a:lnTo>
                    <a:lnTo>
                      <a:pt x="28" y="116"/>
                    </a:lnTo>
                    <a:lnTo>
                      <a:pt x="28" y="116"/>
                    </a:lnTo>
                    <a:lnTo>
                      <a:pt x="31" y="116"/>
                    </a:lnTo>
                    <a:lnTo>
                      <a:pt x="35" y="116"/>
                    </a:lnTo>
                    <a:lnTo>
                      <a:pt x="38" y="120"/>
                    </a:lnTo>
                    <a:lnTo>
                      <a:pt x="42" y="120"/>
                    </a:lnTo>
                    <a:lnTo>
                      <a:pt x="49" y="124"/>
                    </a:lnTo>
                    <a:lnTo>
                      <a:pt x="59" y="127"/>
                    </a:lnTo>
                    <a:lnTo>
                      <a:pt x="70" y="131"/>
                    </a:lnTo>
                    <a:lnTo>
                      <a:pt x="81" y="131"/>
                    </a:lnTo>
                    <a:lnTo>
                      <a:pt x="95" y="134"/>
                    </a:lnTo>
                    <a:lnTo>
                      <a:pt x="95" y="131"/>
                    </a:lnTo>
                    <a:lnTo>
                      <a:pt x="95" y="131"/>
                    </a:lnTo>
                    <a:lnTo>
                      <a:pt x="98" y="131"/>
                    </a:lnTo>
                    <a:lnTo>
                      <a:pt x="102" y="131"/>
                    </a:lnTo>
                    <a:lnTo>
                      <a:pt x="102" y="131"/>
                    </a:lnTo>
                    <a:lnTo>
                      <a:pt x="109" y="134"/>
                    </a:lnTo>
                    <a:lnTo>
                      <a:pt x="112" y="138"/>
                    </a:lnTo>
                    <a:lnTo>
                      <a:pt x="119" y="138"/>
                    </a:lnTo>
                    <a:lnTo>
                      <a:pt x="141" y="148"/>
                    </a:lnTo>
                    <a:lnTo>
                      <a:pt x="141" y="148"/>
                    </a:lnTo>
                    <a:lnTo>
                      <a:pt x="144" y="148"/>
                    </a:lnTo>
                    <a:lnTo>
                      <a:pt x="144" y="152"/>
                    </a:lnTo>
                    <a:lnTo>
                      <a:pt x="144" y="155"/>
                    </a:lnTo>
                    <a:lnTo>
                      <a:pt x="141" y="159"/>
                    </a:lnTo>
                    <a:lnTo>
                      <a:pt x="144" y="159"/>
                    </a:lnTo>
                    <a:lnTo>
                      <a:pt x="144" y="159"/>
                    </a:lnTo>
                    <a:lnTo>
                      <a:pt x="151" y="159"/>
                    </a:lnTo>
                    <a:lnTo>
                      <a:pt x="155" y="159"/>
                    </a:lnTo>
                    <a:lnTo>
                      <a:pt x="158" y="159"/>
                    </a:lnTo>
                    <a:lnTo>
                      <a:pt x="158" y="166"/>
                    </a:lnTo>
                    <a:lnTo>
                      <a:pt x="162" y="166"/>
                    </a:lnTo>
                    <a:lnTo>
                      <a:pt x="162" y="173"/>
                    </a:lnTo>
                    <a:lnTo>
                      <a:pt x="162" y="180"/>
                    </a:lnTo>
                    <a:lnTo>
                      <a:pt x="162" y="190"/>
                    </a:lnTo>
                    <a:lnTo>
                      <a:pt x="162" y="201"/>
                    </a:lnTo>
                    <a:lnTo>
                      <a:pt x="162" y="212"/>
                    </a:lnTo>
                    <a:lnTo>
                      <a:pt x="158" y="222"/>
                    </a:lnTo>
                    <a:lnTo>
                      <a:pt x="158" y="222"/>
                    </a:lnTo>
                    <a:lnTo>
                      <a:pt x="158" y="229"/>
                    </a:lnTo>
                    <a:lnTo>
                      <a:pt x="155" y="236"/>
                    </a:lnTo>
                    <a:lnTo>
                      <a:pt x="151" y="243"/>
                    </a:lnTo>
                    <a:lnTo>
                      <a:pt x="148" y="247"/>
                    </a:lnTo>
                    <a:lnTo>
                      <a:pt x="144" y="250"/>
                    </a:lnTo>
                    <a:lnTo>
                      <a:pt x="141" y="250"/>
                    </a:lnTo>
                    <a:lnTo>
                      <a:pt x="137" y="254"/>
                    </a:lnTo>
                    <a:lnTo>
                      <a:pt x="130" y="250"/>
                    </a:lnTo>
                    <a:lnTo>
                      <a:pt x="130" y="250"/>
                    </a:lnTo>
                    <a:lnTo>
                      <a:pt x="126" y="250"/>
                    </a:lnTo>
                    <a:lnTo>
                      <a:pt x="123" y="250"/>
                    </a:lnTo>
                    <a:lnTo>
                      <a:pt x="119" y="257"/>
                    </a:lnTo>
                    <a:lnTo>
                      <a:pt x="112" y="264"/>
                    </a:lnTo>
                    <a:lnTo>
                      <a:pt x="112" y="264"/>
                    </a:lnTo>
                    <a:lnTo>
                      <a:pt x="112" y="268"/>
                    </a:lnTo>
                    <a:lnTo>
                      <a:pt x="116" y="271"/>
                    </a:lnTo>
                    <a:lnTo>
                      <a:pt x="119" y="275"/>
                    </a:lnTo>
                    <a:lnTo>
                      <a:pt x="123" y="279"/>
                    </a:lnTo>
                    <a:lnTo>
                      <a:pt x="130" y="282"/>
                    </a:lnTo>
                    <a:lnTo>
                      <a:pt x="141" y="282"/>
                    </a:lnTo>
                    <a:lnTo>
                      <a:pt x="141" y="282"/>
                    </a:lnTo>
                    <a:lnTo>
                      <a:pt x="148" y="279"/>
                    </a:lnTo>
                    <a:lnTo>
                      <a:pt x="151" y="275"/>
                    </a:lnTo>
                    <a:lnTo>
                      <a:pt x="151" y="271"/>
                    </a:lnTo>
                    <a:lnTo>
                      <a:pt x="169" y="289"/>
                    </a:lnTo>
                    <a:lnTo>
                      <a:pt x="179" y="293"/>
                    </a:lnTo>
                    <a:lnTo>
                      <a:pt x="179" y="293"/>
                    </a:lnTo>
                    <a:lnTo>
                      <a:pt x="179" y="296"/>
                    </a:lnTo>
                    <a:lnTo>
                      <a:pt x="183" y="303"/>
                    </a:lnTo>
                    <a:lnTo>
                      <a:pt x="186" y="307"/>
                    </a:lnTo>
                    <a:lnTo>
                      <a:pt x="190" y="314"/>
                    </a:lnTo>
                    <a:lnTo>
                      <a:pt x="200" y="317"/>
                    </a:lnTo>
                    <a:lnTo>
                      <a:pt x="204" y="317"/>
                    </a:lnTo>
                    <a:lnTo>
                      <a:pt x="207" y="317"/>
                    </a:lnTo>
                    <a:lnTo>
                      <a:pt x="211" y="324"/>
                    </a:lnTo>
                    <a:lnTo>
                      <a:pt x="214" y="328"/>
                    </a:lnTo>
                    <a:lnTo>
                      <a:pt x="214" y="328"/>
                    </a:lnTo>
                    <a:lnTo>
                      <a:pt x="218" y="331"/>
                    </a:lnTo>
                    <a:lnTo>
                      <a:pt x="222" y="335"/>
                    </a:lnTo>
                    <a:lnTo>
                      <a:pt x="225" y="335"/>
                    </a:lnTo>
                    <a:lnTo>
                      <a:pt x="229" y="338"/>
                    </a:lnTo>
                    <a:lnTo>
                      <a:pt x="232" y="338"/>
                    </a:lnTo>
                    <a:lnTo>
                      <a:pt x="232" y="335"/>
                    </a:lnTo>
                    <a:lnTo>
                      <a:pt x="232" y="328"/>
                    </a:lnTo>
                    <a:lnTo>
                      <a:pt x="232" y="328"/>
                    </a:lnTo>
                    <a:lnTo>
                      <a:pt x="229" y="324"/>
                    </a:lnTo>
                    <a:lnTo>
                      <a:pt x="229" y="317"/>
                    </a:lnTo>
                    <a:lnTo>
                      <a:pt x="222" y="310"/>
                    </a:lnTo>
                    <a:lnTo>
                      <a:pt x="218" y="307"/>
                    </a:lnTo>
                    <a:lnTo>
                      <a:pt x="218" y="307"/>
                    </a:lnTo>
                    <a:lnTo>
                      <a:pt x="214" y="307"/>
                    </a:lnTo>
                    <a:lnTo>
                      <a:pt x="214" y="303"/>
                    </a:lnTo>
                    <a:lnTo>
                      <a:pt x="214" y="303"/>
                    </a:lnTo>
                    <a:lnTo>
                      <a:pt x="214" y="300"/>
                    </a:lnTo>
                    <a:lnTo>
                      <a:pt x="218" y="300"/>
                    </a:lnTo>
                    <a:lnTo>
                      <a:pt x="222" y="300"/>
                    </a:lnTo>
                    <a:lnTo>
                      <a:pt x="225" y="303"/>
                    </a:lnTo>
                    <a:lnTo>
                      <a:pt x="232" y="307"/>
                    </a:lnTo>
                    <a:lnTo>
                      <a:pt x="239" y="310"/>
                    </a:lnTo>
                    <a:lnTo>
                      <a:pt x="246" y="317"/>
                    </a:lnTo>
                    <a:lnTo>
                      <a:pt x="250" y="321"/>
                    </a:lnTo>
                    <a:lnTo>
                      <a:pt x="250" y="324"/>
                    </a:lnTo>
                    <a:lnTo>
                      <a:pt x="250" y="324"/>
                    </a:lnTo>
                    <a:lnTo>
                      <a:pt x="253" y="324"/>
                    </a:lnTo>
                    <a:lnTo>
                      <a:pt x="253" y="324"/>
                    </a:lnTo>
                    <a:lnTo>
                      <a:pt x="257" y="321"/>
                    </a:lnTo>
                    <a:lnTo>
                      <a:pt x="257" y="321"/>
                    </a:lnTo>
                    <a:lnTo>
                      <a:pt x="260" y="314"/>
                    </a:lnTo>
                    <a:lnTo>
                      <a:pt x="260" y="310"/>
                    </a:lnTo>
                    <a:lnTo>
                      <a:pt x="264" y="303"/>
                    </a:lnTo>
                    <a:lnTo>
                      <a:pt x="260" y="300"/>
                    </a:lnTo>
                    <a:lnTo>
                      <a:pt x="257" y="293"/>
                    </a:lnTo>
                    <a:lnTo>
                      <a:pt x="257" y="293"/>
                    </a:lnTo>
                    <a:lnTo>
                      <a:pt x="253" y="289"/>
                    </a:lnTo>
                    <a:lnTo>
                      <a:pt x="246" y="282"/>
                    </a:lnTo>
                    <a:lnTo>
                      <a:pt x="243" y="279"/>
                    </a:lnTo>
                    <a:lnTo>
                      <a:pt x="239" y="275"/>
                    </a:lnTo>
                    <a:lnTo>
                      <a:pt x="236" y="275"/>
                    </a:lnTo>
                    <a:lnTo>
                      <a:pt x="232" y="271"/>
                    </a:lnTo>
                    <a:lnTo>
                      <a:pt x="232" y="271"/>
                    </a:lnTo>
                    <a:lnTo>
                      <a:pt x="229" y="268"/>
                    </a:lnTo>
                    <a:lnTo>
                      <a:pt x="229" y="264"/>
                    </a:lnTo>
                    <a:lnTo>
                      <a:pt x="229" y="264"/>
                    </a:lnTo>
                    <a:lnTo>
                      <a:pt x="225" y="264"/>
                    </a:lnTo>
                    <a:lnTo>
                      <a:pt x="222" y="261"/>
                    </a:lnTo>
                    <a:lnTo>
                      <a:pt x="222" y="257"/>
                    </a:lnTo>
                    <a:lnTo>
                      <a:pt x="218" y="254"/>
                    </a:lnTo>
                    <a:lnTo>
                      <a:pt x="218" y="243"/>
                    </a:lnTo>
                    <a:lnTo>
                      <a:pt x="218" y="243"/>
                    </a:lnTo>
                    <a:lnTo>
                      <a:pt x="218" y="240"/>
                    </a:lnTo>
                    <a:lnTo>
                      <a:pt x="214" y="236"/>
                    </a:lnTo>
                    <a:lnTo>
                      <a:pt x="214" y="229"/>
                    </a:lnTo>
                    <a:lnTo>
                      <a:pt x="218" y="226"/>
                    </a:lnTo>
                    <a:lnTo>
                      <a:pt x="218" y="222"/>
                    </a:lnTo>
                    <a:lnTo>
                      <a:pt x="222" y="21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4" name="Freeform 348"/>
              <p:cNvSpPr>
                <a:spLocks/>
              </p:cNvSpPr>
              <p:nvPr userDrawn="1"/>
            </p:nvSpPr>
            <p:spPr bwMode="gray">
              <a:xfrm>
                <a:off x="1181" y="-2241"/>
                <a:ext cx="85" cy="64"/>
              </a:xfrm>
              <a:custGeom>
                <a:avLst/>
                <a:gdLst>
                  <a:gd name="T0" fmla="*/ 85 w 85"/>
                  <a:gd name="T1" fmla="*/ 46 h 64"/>
                  <a:gd name="T2" fmla="*/ 85 w 85"/>
                  <a:gd name="T3" fmla="*/ 46 h 64"/>
                  <a:gd name="T4" fmla="*/ 81 w 85"/>
                  <a:gd name="T5" fmla="*/ 39 h 64"/>
                  <a:gd name="T6" fmla="*/ 78 w 85"/>
                  <a:gd name="T7" fmla="*/ 36 h 64"/>
                  <a:gd name="T8" fmla="*/ 71 w 85"/>
                  <a:gd name="T9" fmla="*/ 32 h 64"/>
                  <a:gd name="T10" fmla="*/ 67 w 85"/>
                  <a:gd name="T11" fmla="*/ 29 h 64"/>
                  <a:gd name="T12" fmla="*/ 64 w 85"/>
                  <a:gd name="T13" fmla="*/ 25 h 64"/>
                  <a:gd name="T14" fmla="*/ 60 w 85"/>
                  <a:gd name="T15" fmla="*/ 21 h 64"/>
                  <a:gd name="T16" fmla="*/ 57 w 85"/>
                  <a:gd name="T17" fmla="*/ 18 h 64"/>
                  <a:gd name="T18" fmla="*/ 49 w 85"/>
                  <a:gd name="T19" fmla="*/ 14 h 64"/>
                  <a:gd name="T20" fmla="*/ 42 w 85"/>
                  <a:gd name="T21" fmla="*/ 14 h 64"/>
                  <a:gd name="T22" fmla="*/ 39 w 85"/>
                  <a:gd name="T23" fmla="*/ 11 h 64"/>
                  <a:gd name="T24" fmla="*/ 35 w 85"/>
                  <a:gd name="T25" fmla="*/ 0 h 64"/>
                  <a:gd name="T26" fmla="*/ 25 w 85"/>
                  <a:gd name="T27" fmla="*/ 14 h 64"/>
                  <a:gd name="T28" fmla="*/ 21 w 85"/>
                  <a:gd name="T29" fmla="*/ 18 h 64"/>
                  <a:gd name="T30" fmla="*/ 18 w 85"/>
                  <a:gd name="T31" fmla="*/ 18 h 64"/>
                  <a:gd name="T32" fmla="*/ 14 w 85"/>
                  <a:gd name="T33" fmla="*/ 21 h 64"/>
                  <a:gd name="T34" fmla="*/ 11 w 85"/>
                  <a:gd name="T35" fmla="*/ 25 h 64"/>
                  <a:gd name="T36" fmla="*/ 7 w 85"/>
                  <a:gd name="T37" fmla="*/ 32 h 64"/>
                  <a:gd name="T38" fmla="*/ 7 w 85"/>
                  <a:gd name="T39" fmla="*/ 39 h 64"/>
                  <a:gd name="T40" fmla="*/ 0 w 85"/>
                  <a:gd name="T41" fmla="*/ 50 h 64"/>
                  <a:gd name="T42" fmla="*/ 4 w 85"/>
                  <a:gd name="T43" fmla="*/ 50 h 64"/>
                  <a:gd name="T44" fmla="*/ 7 w 85"/>
                  <a:gd name="T45" fmla="*/ 50 h 64"/>
                  <a:gd name="T46" fmla="*/ 11 w 85"/>
                  <a:gd name="T47" fmla="*/ 50 h 64"/>
                  <a:gd name="T48" fmla="*/ 14 w 85"/>
                  <a:gd name="T49" fmla="*/ 50 h 64"/>
                  <a:gd name="T50" fmla="*/ 18 w 85"/>
                  <a:gd name="T51" fmla="*/ 50 h 64"/>
                  <a:gd name="T52" fmla="*/ 18 w 85"/>
                  <a:gd name="T53" fmla="*/ 57 h 64"/>
                  <a:gd name="T54" fmla="*/ 18 w 85"/>
                  <a:gd name="T55" fmla="*/ 57 h 64"/>
                  <a:gd name="T56" fmla="*/ 21 w 85"/>
                  <a:gd name="T57" fmla="*/ 60 h 64"/>
                  <a:gd name="T58" fmla="*/ 25 w 85"/>
                  <a:gd name="T59" fmla="*/ 60 h 64"/>
                  <a:gd name="T60" fmla="*/ 28 w 85"/>
                  <a:gd name="T61" fmla="*/ 64 h 64"/>
                  <a:gd name="T62" fmla="*/ 32 w 85"/>
                  <a:gd name="T63" fmla="*/ 64 h 64"/>
                  <a:gd name="T64" fmla="*/ 39 w 85"/>
                  <a:gd name="T65" fmla="*/ 60 h 64"/>
                  <a:gd name="T66" fmla="*/ 60 w 85"/>
                  <a:gd name="T67" fmla="*/ 50 h 64"/>
                  <a:gd name="T68" fmla="*/ 78 w 85"/>
                  <a:gd name="T69" fmla="*/ 53 h 64"/>
                  <a:gd name="T70" fmla="*/ 85 w 85"/>
                  <a:gd name="T71"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64">
                    <a:moveTo>
                      <a:pt x="85" y="46"/>
                    </a:moveTo>
                    <a:lnTo>
                      <a:pt x="85" y="46"/>
                    </a:lnTo>
                    <a:lnTo>
                      <a:pt x="81" y="39"/>
                    </a:lnTo>
                    <a:lnTo>
                      <a:pt x="78" y="36"/>
                    </a:lnTo>
                    <a:lnTo>
                      <a:pt x="71" y="32"/>
                    </a:lnTo>
                    <a:lnTo>
                      <a:pt x="67" y="29"/>
                    </a:lnTo>
                    <a:lnTo>
                      <a:pt x="64" y="25"/>
                    </a:lnTo>
                    <a:lnTo>
                      <a:pt x="60" y="21"/>
                    </a:lnTo>
                    <a:lnTo>
                      <a:pt x="57" y="18"/>
                    </a:lnTo>
                    <a:lnTo>
                      <a:pt x="49" y="14"/>
                    </a:lnTo>
                    <a:lnTo>
                      <a:pt x="42" y="14"/>
                    </a:lnTo>
                    <a:lnTo>
                      <a:pt x="39" y="11"/>
                    </a:lnTo>
                    <a:lnTo>
                      <a:pt x="35" y="0"/>
                    </a:lnTo>
                    <a:lnTo>
                      <a:pt x="25" y="14"/>
                    </a:lnTo>
                    <a:lnTo>
                      <a:pt x="21" y="18"/>
                    </a:lnTo>
                    <a:lnTo>
                      <a:pt x="18" y="18"/>
                    </a:lnTo>
                    <a:lnTo>
                      <a:pt x="14" y="21"/>
                    </a:lnTo>
                    <a:lnTo>
                      <a:pt x="11" y="25"/>
                    </a:lnTo>
                    <a:lnTo>
                      <a:pt x="7" y="32"/>
                    </a:lnTo>
                    <a:lnTo>
                      <a:pt x="7" y="39"/>
                    </a:lnTo>
                    <a:lnTo>
                      <a:pt x="0" y="50"/>
                    </a:lnTo>
                    <a:lnTo>
                      <a:pt x="4" y="50"/>
                    </a:lnTo>
                    <a:lnTo>
                      <a:pt x="7" y="50"/>
                    </a:lnTo>
                    <a:lnTo>
                      <a:pt x="11" y="50"/>
                    </a:lnTo>
                    <a:lnTo>
                      <a:pt x="14" y="50"/>
                    </a:lnTo>
                    <a:lnTo>
                      <a:pt x="18" y="50"/>
                    </a:lnTo>
                    <a:lnTo>
                      <a:pt x="18" y="57"/>
                    </a:lnTo>
                    <a:lnTo>
                      <a:pt x="18" y="57"/>
                    </a:lnTo>
                    <a:lnTo>
                      <a:pt x="21" y="60"/>
                    </a:lnTo>
                    <a:lnTo>
                      <a:pt x="25" y="60"/>
                    </a:lnTo>
                    <a:lnTo>
                      <a:pt x="28" y="64"/>
                    </a:lnTo>
                    <a:lnTo>
                      <a:pt x="32" y="64"/>
                    </a:lnTo>
                    <a:lnTo>
                      <a:pt x="39" y="60"/>
                    </a:lnTo>
                    <a:lnTo>
                      <a:pt x="60" y="50"/>
                    </a:lnTo>
                    <a:lnTo>
                      <a:pt x="78" y="53"/>
                    </a:lnTo>
                    <a:lnTo>
                      <a:pt x="85" y="46"/>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5" name="Freeform 349"/>
              <p:cNvSpPr>
                <a:spLocks/>
              </p:cNvSpPr>
              <p:nvPr userDrawn="1"/>
            </p:nvSpPr>
            <p:spPr bwMode="gray">
              <a:xfrm>
                <a:off x="1139" y="-2783"/>
                <a:ext cx="32" cy="10"/>
              </a:xfrm>
              <a:custGeom>
                <a:avLst/>
                <a:gdLst>
                  <a:gd name="T0" fmla="*/ 3 w 32"/>
                  <a:gd name="T1" fmla="*/ 7 h 10"/>
                  <a:gd name="T2" fmla="*/ 3 w 32"/>
                  <a:gd name="T3" fmla="*/ 7 h 10"/>
                  <a:gd name="T4" fmla="*/ 7 w 32"/>
                  <a:gd name="T5" fmla="*/ 7 h 10"/>
                  <a:gd name="T6" fmla="*/ 14 w 32"/>
                  <a:gd name="T7" fmla="*/ 10 h 10"/>
                  <a:gd name="T8" fmla="*/ 21 w 32"/>
                  <a:gd name="T9" fmla="*/ 10 h 10"/>
                  <a:gd name="T10" fmla="*/ 28 w 32"/>
                  <a:gd name="T11" fmla="*/ 10 h 10"/>
                  <a:gd name="T12" fmla="*/ 32 w 32"/>
                  <a:gd name="T13" fmla="*/ 7 h 10"/>
                  <a:gd name="T14" fmla="*/ 32 w 32"/>
                  <a:gd name="T15" fmla="*/ 3 h 10"/>
                  <a:gd name="T16" fmla="*/ 32 w 32"/>
                  <a:gd name="T17" fmla="*/ 0 h 10"/>
                  <a:gd name="T18" fmla="*/ 28 w 32"/>
                  <a:gd name="T19" fmla="*/ 0 h 10"/>
                  <a:gd name="T20" fmla="*/ 21 w 32"/>
                  <a:gd name="T21" fmla="*/ 0 h 10"/>
                  <a:gd name="T22" fmla="*/ 14 w 32"/>
                  <a:gd name="T23" fmla="*/ 0 h 10"/>
                  <a:gd name="T24" fmla="*/ 10 w 32"/>
                  <a:gd name="T25" fmla="*/ 0 h 10"/>
                  <a:gd name="T26" fmla="*/ 10 w 32"/>
                  <a:gd name="T27" fmla="*/ 0 h 10"/>
                  <a:gd name="T28" fmla="*/ 10 w 32"/>
                  <a:gd name="T29" fmla="*/ 0 h 10"/>
                  <a:gd name="T30" fmla="*/ 7 w 32"/>
                  <a:gd name="T31" fmla="*/ 0 h 10"/>
                  <a:gd name="T32" fmla="*/ 3 w 32"/>
                  <a:gd name="T33" fmla="*/ 0 h 10"/>
                  <a:gd name="T34" fmla="*/ 0 w 32"/>
                  <a:gd name="T35" fmla="*/ 0 h 10"/>
                  <a:gd name="T36" fmla="*/ 0 w 32"/>
                  <a:gd name="T37" fmla="*/ 3 h 10"/>
                  <a:gd name="T38" fmla="*/ 3 w 32"/>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0">
                    <a:moveTo>
                      <a:pt x="3" y="7"/>
                    </a:moveTo>
                    <a:lnTo>
                      <a:pt x="3" y="7"/>
                    </a:lnTo>
                    <a:lnTo>
                      <a:pt x="7" y="7"/>
                    </a:lnTo>
                    <a:lnTo>
                      <a:pt x="14" y="10"/>
                    </a:lnTo>
                    <a:lnTo>
                      <a:pt x="21" y="10"/>
                    </a:lnTo>
                    <a:lnTo>
                      <a:pt x="28" y="10"/>
                    </a:lnTo>
                    <a:lnTo>
                      <a:pt x="32" y="7"/>
                    </a:lnTo>
                    <a:lnTo>
                      <a:pt x="32" y="3"/>
                    </a:lnTo>
                    <a:lnTo>
                      <a:pt x="32" y="0"/>
                    </a:lnTo>
                    <a:lnTo>
                      <a:pt x="28" y="0"/>
                    </a:lnTo>
                    <a:lnTo>
                      <a:pt x="21" y="0"/>
                    </a:lnTo>
                    <a:lnTo>
                      <a:pt x="14" y="0"/>
                    </a:lnTo>
                    <a:lnTo>
                      <a:pt x="10" y="0"/>
                    </a:lnTo>
                    <a:lnTo>
                      <a:pt x="10" y="0"/>
                    </a:lnTo>
                    <a:lnTo>
                      <a:pt x="10" y="0"/>
                    </a:lnTo>
                    <a:lnTo>
                      <a:pt x="7" y="0"/>
                    </a:lnTo>
                    <a:lnTo>
                      <a:pt x="3" y="0"/>
                    </a:lnTo>
                    <a:lnTo>
                      <a:pt x="0" y="0"/>
                    </a:lnTo>
                    <a:lnTo>
                      <a:pt x="0" y="3"/>
                    </a:lnTo>
                    <a:lnTo>
                      <a:pt x="3"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6" name="Freeform 350"/>
              <p:cNvSpPr>
                <a:spLocks/>
              </p:cNvSpPr>
              <p:nvPr userDrawn="1"/>
            </p:nvSpPr>
            <p:spPr bwMode="gray">
              <a:xfrm>
                <a:off x="970" y="-2582"/>
                <a:ext cx="88" cy="130"/>
              </a:xfrm>
              <a:custGeom>
                <a:avLst/>
                <a:gdLst>
                  <a:gd name="T0" fmla="*/ 84 w 88"/>
                  <a:gd name="T1" fmla="*/ 59 h 130"/>
                  <a:gd name="T2" fmla="*/ 77 w 88"/>
                  <a:gd name="T3" fmla="*/ 59 h 130"/>
                  <a:gd name="T4" fmla="*/ 67 w 88"/>
                  <a:gd name="T5" fmla="*/ 59 h 130"/>
                  <a:gd name="T6" fmla="*/ 63 w 88"/>
                  <a:gd name="T7" fmla="*/ 52 h 130"/>
                  <a:gd name="T8" fmla="*/ 67 w 88"/>
                  <a:gd name="T9" fmla="*/ 49 h 130"/>
                  <a:gd name="T10" fmla="*/ 74 w 88"/>
                  <a:gd name="T11" fmla="*/ 38 h 130"/>
                  <a:gd name="T12" fmla="*/ 81 w 88"/>
                  <a:gd name="T13" fmla="*/ 38 h 130"/>
                  <a:gd name="T14" fmla="*/ 81 w 88"/>
                  <a:gd name="T15" fmla="*/ 28 h 130"/>
                  <a:gd name="T16" fmla="*/ 81 w 88"/>
                  <a:gd name="T17" fmla="*/ 17 h 130"/>
                  <a:gd name="T18" fmla="*/ 77 w 88"/>
                  <a:gd name="T19" fmla="*/ 10 h 130"/>
                  <a:gd name="T20" fmla="*/ 70 w 88"/>
                  <a:gd name="T21" fmla="*/ 0 h 130"/>
                  <a:gd name="T22" fmla="*/ 56 w 88"/>
                  <a:gd name="T23" fmla="*/ 3 h 130"/>
                  <a:gd name="T24" fmla="*/ 49 w 88"/>
                  <a:gd name="T25" fmla="*/ 7 h 130"/>
                  <a:gd name="T26" fmla="*/ 39 w 88"/>
                  <a:gd name="T27" fmla="*/ 3 h 130"/>
                  <a:gd name="T28" fmla="*/ 28 w 88"/>
                  <a:gd name="T29" fmla="*/ 3 h 130"/>
                  <a:gd name="T30" fmla="*/ 21 w 88"/>
                  <a:gd name="T31" fmla="*/ 14 h 130"/>
                  <a:gd name="T32" fmla="*/ 21 w 88"/>
                  <a:gd name="T33" fmla="*/ 21 h 130"/>
                  <a:gd name="T34" fmla="*/ 21 w 88"/>
                  <a:gd name="T35" fmla="*/ 35 h 130"/>
                  <a:gd name="T36" fmla="*/ 28 w 88"/>
                  <a:gd name="T37" fmla="*/ 42 h 130"/>
                  <a:gd name="T38" fmla="*/ 35 w 88"/>
                  <a:gd name="T39" fmla="*/ 49 h 130"/>
                  <a:gd name="T40" fmla="*/ 31 w 88"/>
                  <a:gd name="T41" fmla="*/ 59 h 130"/>
                  <a:gd name="T42" fmla="*/ 28 w 88"/>
                  <a:gd name="T43" fmla="*/ 63 h 130"/>
                  <a:gd name="T44" fmla="*/ 17 w 88"/>
                  <a:gd name="T45" fmla="*/ 56 h 130"/>
                  <a:gd name="T46" fmla="*/ 14 w 88"/>
                  <a:gd name="T47" fmla="*/ 49 h 130"/>
                  <a:gd name="T48" fmla="*/ 7 w 88"/>
                  <a:gd name="T49" fmla="*/ 49 h 130"/>
                  <a:gd name="T50" fmla="*/ 0 w 88"/>
                  <a:gd name="T51" fmla="*/ 49 h 130"/>
                  <a:gd name="T52" fmla="*/ 0 w 88"/>
                  <a:gd name="T53" fmla="*/ 56 h 130"/>
                  <a:gd name="T54" fmla="*/ 0 w 88"/>
                  <a:gd name="T55" fmla="*/ 67 h 130"/>
                  <a:gd name="T56" fmla="*/ 3 w 88"/>
                  <a:gd name="T57" fmla="*/ 77 h 130"/>
                  <a:gd name="T58" fmla="*/ 14 w 88"/>
                  <a:gd name="T59" fmla="*/ 88 h 130"/>
                  <a:gd name="T60" fmla="*/ 21 w 88"/>
                  <a:gd name="T61" fmla="*/ 95 h 130"/>
                  <a:gd name="T62" fmla="*/ 31 w 88"/>
                  <a:gd name="T63" fmla="*/ 109 h 130"/>
                  <a:gd name="T64" fmla="*/ 35 w 88"/>
                  <a:gd name="T65" fmla="*/ 112 h 130"/>
                  <a:gd name="T66" fmla="*/ 39 w 88"/>
                  <a:gd name="T67" fmla="*/ 123 h 130"/>
                  <a:gd name="T68" fmla="*/ 49 w 88"/>
                  <a:gd name="T69" fmla="*/ 130 h 130"/>
                  <a:gd name="T70" fmla="*/ 67 w 88"/>
                  <a:gd name="T71" fmla="*/ 126 h 130"/>
                  <a:gd name="T72" fmla="*/ 74 w 88"/>
                  <a:gd name="T73" fmla="*/ 126 h 130"/>
                  <a:gd name="T74" fmla="*/ 84 w 88"/>
                  <a:gd name="T75" fmla="*/ 116 h 130"/>
                  <a:gd name="T76" fmla="*/ 88 w 88"/>
                  <a:gd name="T77" fmla="*/ 109 h 130"/>
                  <a:gd name="T78" fmla="*/ 88 w 88"/>
                  <a:gd name="T79" fmla="*/ 95 h 130"/>
                  <a:gd name="T80" fmla="*/ 84 w 88"/>
                  <a:gd name="T81" fmla="*/ 7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8" h="130">
                    <a:moveTo>
                      <a:pt x="84" y="70"/>
                    </a:moveTo>
                    <a:lnTo>
                      <a:pt x="84" y="59"/>
                    </a:lnTo>
                    <a:lnTo>
                      <a:pt x="81" y="59"/>
                    </a:lnTo>
                    <a:lnTo>
                      <a:pt x="77" y="59"/>
                    </a:lnTo>
                    <a:lnTo>
                      <a:pt x="74" y="59"/>
                    </a:lnTo>
                    <a:lnTo>
                      <a:pt x="67" y="59"/>
                    </a:lnTo>
                    <a:lnTo>
                      <a:pt x="63" y="56"/>
                    </a:lnTo>
                    <a:lnTo>
                      <a:pt x="63" y="52"/>
                    </a:lnTo>
                    <a:lnTo>
                      <a:pt x="63" y="52"/>
                    </a:lnTo>
                    <a:lnTo>
                      <a:pt x="67" y="49"/>
                    </a:lnTo>
                    <a:lnTo>
                      <a:pt x="70" y="42"/>
                    </a:lnTo>
                    <a:lnTo>
                      <a:pt x="74" y="38"/>
                    </a:lnTo>
                    <a:lnTo>
                      <a:pt x="81" y="38"/>
                    </a:lnTo>
                    <a:lnTo>
                      <a:pt x="81" y="38"/>
                    </a:lnTo>
                    <a:lnTo>
                      <a:pt x="81" y="35"/>
                    </a:lnTo>
                    <a:lnTo>
                      <a:pt x="81" y="28"/>
                    </a:lnTo>
                    <a:lnTo>
                      <a:pt x="84" y="24"/>
                    </a:lnTo>
                    <a:lnTo>
                      <a:pt x="81" y="17"/>
                    </a:lnTo>
                    <a:lnTo>
                      <a:pt x="81" y="14"/>
                    </a:lnTo>
                    <a:lnTo>
                      <a:pt x="77" y="10"/>
                    </a:lnTo>
                    <a:lnTo>
                      <a:pt x="70" y="0"/>
                    </a:lnTo>
                    <a:lnTo>
                      <a:pt x="70" y="0"/>
                    </a:lnTo>
                    <a:lnTo>
                      <a:pt x="63" y="3"/>
                    </a:lnTo>
                    <a:lnTo>
                      <a:pt x="56" y="3"/>
                    </a:lnTo>
                    <a:lnTo>
                      <a:pt x="49" y="7"/>
                    </a:lnTo>
                    <a:lnTo>
                      <a:pt x="49" y="7"/>
                    </a:lnTo>
                    <a:lnTo>
                      <a:pt x="42" y="3"/>
                    </a:lnTo>
                    <a:lnTo>
                      <a:pt x="39" y="3"/>
                    </a:lnTo>
                    <a:lnTo>
                      <a:pt x="31" y="3"/>
                    </a:lnTo>
                    <a:lnTo>
                      <a:pt x="28" y="3"/>
                    </a:lnTo>
                    <a:lnTo>
                      <a:pt x="21" y="7"/>
                    </a:lnTo>
                    <a:lnTo>
                      <a:pt x="21" y="14"/>
                    </a:lnTo>
                    <a:lnTo>
                      <a:pt x="21" y="17"/>
                    </a:lnTo>
                    <a:lnTo>
                      <a:pt x="21" y="21"/>
                    </a:lnTo>
                    <a:lnTo>
                      <a:pt x="21" y="28"/>
                    </a:lnTo>
                    <a:lnTo>
                      <a:pt x="21" y="35"/>
                    </a:lnTo>
                    <a:lnTo>
                      <a:pt x="28" y="38"/>
                    </a:lnTo>
                    <a:lnTo>
                      <a:pt x="28" y="42"/>
                    </a:lnTo>
                    <a:lnTo>
                      <a:pt x="31" y="45"/>
                    </a:lnTo>
                    <a:lnTo>
                      <a:pt x="35" y="49"/>
                    </a:lnTo>
                    <a:lnTo>
                      <a:pt x="35" y="52"/>
                    </a:lnTo>
                    <a:lnTo>
                      <a:pt x="31" y="59"/>
                    </a:lnTo>
                    <a:lnTo>
                      <a:pt x="28" y="63"/>
                    </a:lnTo>
                    <a:lnTo>
                      <a:pt x="28" y="63"/>
                    </a:lnTo>
                    <a:lnTo>
                      <a:pt x="24" y="59"/>
                    </a:lnTo>
                    <a:lnTo>
                      <a:pt x="17" y="56"/>
                    </a:lnTo>
                    <a:lnTo>
                      <a:pt x="14" y="49"/>
                    </a:lnTo>
                    <a:lnTo>
                      <a:pt x="14" y="49"/>
                    </a:lnTo>
                    <a:lnTo>
                      <a:pt x="10" y="49"/>
                    </a:lnTo>
                    <a:lnTo>
                      <a:pt x="7" y="49"/>
                    </a:lnTo>
                    <a:lnTo>
                      <a:pt x="3" y="49"/>
                    </a:lnTo>
                    <a:lnTo>
                      <a:pt x="0" y="49"/>
                    </a:lnTo>
                    <a:lnTo>
                      <a:pt x="0" y="52"/>
                    </a:lnTo>
                    <a:lnTo>
                      <a:pt x="0" y="56"/>
                    </a:lnTo>
                    <a:lnTo>
                      <a:pt x="0" y="67"/>
                    </a:lnTo>
                    <a:lnTo>
                      <a:pt x="0" y="67"/>
                    </a:lnTo>
                    <a:lnTo>
                      <a:pt x="3" y="74"/>
                    </a:lnTo>
                    <a:lnTo>
                      <a:pt x="3" y="77"/>
                    </a:lnTo>
                    <a:lnTo>
                      <a:pt x="7" y="84"/>
                    </a:lnTo>
                    <a:lnTo>
                      <a:pt x="14" y="88"/>
                    </a:lnTo>
                    <a:lnTo>
                      <a:pt x="21" y="91"/>
                    </a:lnTo>
                    <a:lnTo>
                      <a:pt x="21" y="95"/>
                    </a:lnTo>
                    <a:lnTo>
                      <a:pt x="28" y="98"/>
                    </a:lnTo>
                    <a:lnTo>
                      <a:pt x="31" y="109"/>
                    </a:lnTo>
                    <a:lnTo>
                      <a:pt x="31" y="109"/>
                    </a:lnTo>
                    <a:lnTo>
                      <a:pt x="35" y="112"/>
                    </a:lnTo>
                    <a:lnTo>
                      <a:pt x="35" y="119"/>
                    </a:lnTo>
                    <a:lnTo>
                      <a:pt x="39" y="123"/>
                    </a:lnTo>
                    <a:lnTo>
                      <a:pt x="42" y="126"/>
                    </a:lnTo>
                    <a:lnTo>
                      <a:pt x="49" y="130"/>
                    </a:lnTo>
                    <a:lnTo>
                      <a:pt x="56" y="130"/>
                    </a:lnTo>
                    <a:lnTo>
                      <a:pt x="67" y="126"/>
                    </a:lnTo>
                    <a:lnTo>
                      <a:pt x="67" y="126"/>
                    </a:lnTo>
                    <a:lnTo>
                      <a:pt x="74" y="126"/>
                    </a:lnTo>
                    <a:lnTo>
                      <a:pt x="77" y="123"/>
                    </a:lnTo>
                    <a:lnTo>
                      <a:pt x="84" y="116"/>
                    </a:lnTo>
                    <a:lnTo>
                      <a:pt x="88" y="112"/>
                    </a:lnTo>
                    <a:lnTo>
                      <a:pt x="88" y="109"/>
                    </a:lnTo>
                    <a:lnTo>
                      <a:pt x="88" y="102"/>
                    </a:lnTo>
                    <a:lnTo>
                      <a:pt x="88" y="95"/>
                    </a:lnTo>
                    <a:lnTo>
                      <a:pt x="88" y="84"/>
                    </a:lnTo>
                    <a:lnTo>
                      <a:pt x="84" y="77"/>
                    </a:lnTo>
                    <a:lnTo>
                      <a:pt x="84" y="7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7" name="Freeform 351"/>
              <p:cNvSpPr>
                <a:spLocks/>
              </p:cNvSpPr>
              <p:nvPr userDrawn="1"/>
            </p:nvSpPr>
            <p:spPr bwMode="gray">
              <a:xfrm>
                <a:off x="1121" y="-2568"/>
                <a:ext cx="72" cy="134"/>
              </a:xfrm>
              <a:custGeom>
                <a:avLst/>
                <a:gdLst>
                  <a:gd name="T0" fmla="*/ 57 w 71"/>
                  <a:gd name="T1" fmla="*/ 7 h 112"/>
                  <a:gd name="T2" fmla="*/ 50 w 71"/>
                  <a:gd name="T3" fmla="*/ 7 h 112"/>
                  <a:gd name="T4" fmla="*/ 39 w 71"/>
                  <a:gd name="T5" fmla="*/ 3 h 112"/>
                  <a:gd name="T6" fmla="*/ 35 w 71"/>
                  <a:gd name="T7" fmla="*/ 0 h 112"/>
                  <a:gd name="T8" fmla="*/ 25 w 71"/>
                  <a:gd name="T9" fmla="*/ 0 h 112"/>
                  <a:gd name="T10" fmla="*/ 21 w 71"/>
                  <a:gd name="T11" fmla="*/ 3 h 112"/>
                  <a:gd name="T12" fmla="*/ 21 w 71"/>
                  <a:gd name="T13" fmla="*/ 0 h 112"/>
                  <a:gd name="T14" fmla="*/ 14 w 71"/>
                  <a:gd name="T15" fmla="*/ 3 h 112"/>
                  <a:gd name="T16" fmla="*/ 7 w 71"/>
                  <a:gd name="T17" fmla="*/ 14 h 112"/>
                  <a:gd name="T18" fmla="*/ 7 w 71"/>
                  <a:gd name="T19" fmla="*/ 21 h 112"/>
                  <a:gd name="T20" fmla="*/ 0 w 71"/>
                  <a:gd name="T21" fmla="*/ 31 h 112"/>
                  <a:gd name="T22" fmla="*/ 4 w 71"/>
                  <a:gd name="T23" fmla="*/ 35 h 112"/>
                  <a:gd name="T24" fmla="*/ 4 w 71"/>
                  <a:gd name="T25" fmla="*/ 42 h 112"/>
                  <a:gd name="T26" fmla="*/ 4 w 71"/>
                  <a:gd name="T27" fmla="*/ 49 h 112"/>
                  <a:gd name="T28" fmla="*/ 0 w 71"/>
                  <a:gd name="T29" fmla="*/ 56 h 112"/>
                  <a:gd name="T30" fmla="*/ 7 w 71"/>
                  <a:gd name="T31" fmla="*/ 77 h 112"/>
                  <a:gd name="T32" fmla="*/ 11 w 71"/>
                  <a:gd name="T33" fmla="*/ 109 h 112"/>
                  <a:gd name="T34" fmla="*/ 14 w 71"/>
                  <a:gd name="T35" fmla="*/ 112 h 112"/>
                  <a:gd name="T36" fmla="*/ 25 w 71"/>
                  <a:gd name="T37" fmla="*/ 109 h 112"/>
                  <a:gd name="T38" fmla="*/ 28 w 71"/>
                  <a:gd name="T39" fmla="*/ 95 h 112"/>
                  <a:gd name="T40" fmla="*/ 25 w 71"/>
                  <a:gd name="T41" fmla="*/ 91 h 112"/>
                  <a:gd name="T42" fmla="*/ 25 w 71"/>
                  <a:gd name="T43" fmla="*/ 81 h 112"/>
                  <a:gd name="T44" fmla="*/ 25 w 71"/>
                  <a:gd name="T45" fmla="*/ 74 h 112"/>
                  <a:gd name="T46" fmla="*/ 35 w 71"/>
                  <a:gd name="T47" fmla="*/ 70 h 112"/>
                  <a:gd name="T48" fmla="*/ 43 w 71"/>
                  <a:gd name="T49" fmla="*/ 70 h 112"/>
                  <a:gd name="T50" fmla="*/ 53 w 71"/>
                  <a:gd name="T51" fmla="*/ 63 h 112"/>
                  <a:gd name="T52" fmla="*/ 57 w 71"/>
                  <a:gd name="T53" fmla="*/ 53 h 112"/>
                  <a:gd name="T54" fmla="*/ 64 w 71"/>
                  <a:gd name="T55" fmla="*/ 42 h 112"/>
                  <a:gd name="T56" fmla="*/ 67 w 71"/>
                  <a:gd name="T57" fmla="*/ 24 h 112"/>
                  <a:gd name="T58" fmla="*/ 71 w 71"/>
                  <a:gd name="T59" fmla="*/ 21 h 112"/>
                  <a:gd name="T60" fmla="*/ 71 w 71"/>
                  <a:gd name="T61" fmla="*/ 14 h 112"/>
                  <a:gd name="T62" fmla="*/ 67 w 71"/>
                  <a:gd name="T63" fmla="*/ 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12">
                    <a:moveTo>
                      <a:pt x="60" y="7"/>
                    </a:moveTo>
                    <a:lnTo>
                      <a:pt x="57" y="7"/>
                    </a:lnTo>
                    <a:lnTo>
                      <a:pt x="53" y="7"/>
                    </a:lnTo>
                    <a:lnTo>
                      <a:pt x="50" y="7"/>
                    </a:lnTo>
                    <a:lnTo>
                      <a:pt x="43" y="7"/>
                    </a:lnTo>
                    <a:lnTo>
                      <a:pt x="39" y="3"/>
                    </a:lnTo>
                    <a:lnTo>
                      <a:pt x="35" y="0"/>
                    </a:lnTo>
                    <a:lnTo>
                      <a:pt x="35" y="0"/>
                    </a:lnTo>
                    <a:lnTo>
                      <a:pt x="28" y="0"/>
                    </a:lnTo>
                    <a:lnTo>
                      <a:pt x="25" y="0"/>
                    </a:lnTo>
                    <a:lnTo>
                      <a:pt x="21" y="3"/>
                    </a:lnTo>
                    <a:lnTo>
                      <a:pt x="21" y="3"/>
                    </a:lnTo>
                    <a:lnTo>
                      <a:pt x="21" y="3"/>
                    </a:lnTo>
                    <a:lnTo>
                      <a:pt x="21" y="0"/>
                    </a:lnTo>
                    <a:lnTo>
                      <a:pt x="18" y="0"/>
                    </a:lnTo>
                    <a:lnTo>
                      <a:pt x="14" y="3"/>
                    </a:lnTo>
                    <a:lnTo>
                      <a:pt x="11" y="7"/>
                    </a:lnTo>
                    <a:lnTo>
                      <a:pt x="7" y="14"/>
                    </a:lnTo>
                    <a:lnTo>
                      <a:pt x="7" y="17"/>
                    </a:lnTo>
                    <a:lnTo>
                      <a:pt x="7" y="21"/>
                    </a:lnTo>
                    <a:lnTo>
                      <a:pt x="4" y="28"/>
                    </a:lnTo>
                    <a:lnTo>
                      <a:pt x="0" y="31"/>
                    </a:lnTo>
                    <a:lnTo>
                      <a:pt x="0" y="31"/>
                    </a:lnTo>
                    <a:lnTo>
                      <a:pt x="4" y="35"/>
                    </a:lnTo>
                    <a:lnTo>
                      <a:pt x="4" y="38"/>
                    </a:lnTo>
                    <a:lnTo>
                      <a:pt x="4" y="42"/>
                    </a:lnTo>
                    <a:lnTo>
                      <a:pt x="4" y="49"/>
                    </a:lnTo>
                    <a:lnTo>
                      <a:pt x="4" y="49"/>
                    </a:lnTo>
                    <a:lnTo>
                      <a:pt x="0" y="53"/>
                    </a:lnTo>
                    <a:lnTo>
                      <a:pt x="0" y="56"/>
                    </a:lnTo>
                    <a:lnTo>
                      <a:pt x="4" y="67"/>
                    </a:lnTo>
                    <a:lnTo>
                      <a:pt x="7" y="77"/>
                    </a:lnTo>
                    <a:lnTo>
                      <a:pt x="7" y="109"/>
                    </a:lnTo>
                    <a:lnTo>
                      <a:pt x="11" y="109"/>
                    </a:lnTo>
                    <a:lnTo>
                      <a:pt x="11" y="112"/>
                    </a:lnTo>
                    <a:lnTo>
                      <a:pt x="14" y="112"/>
                    </a:lnTo>
                    <a:lnTo>
                      <a:pt x="18" y="112"/>
                    </a:lnTo>
                    <a:lnTo>
                      <a:pt x="25" y="109"/>
                    </a:lnTo>
                    <a:lnTo>
                      <a:pt x="25" y="102"/>
                    </a:lnTo>
                    <a:lnTo>
                      <a:pt x="28" y="95"/>
                    </a:lnTo>
                    <a:lnTo>
                      <a:pt x="25" y="95"/>
                    </a:lnTo>
                    <a:lnTo>
                      <a:pt x="25" y="91"/>
                    </a:lnTo>
                    <a:lnTo>
                      <a:pt x="25" y="88"/>
                    </a:lnTo>
                    <a:lnTo>
                      <a:pt x="25" y="81"/>
                    </a:lnTo>
                    <a:lnTo>
                      <a:pt x="25" y="77"/>
                    </a:lnTo>
                    <a:lnTo>
                      <a:pt x="25" y="74"/>
                    </a:lnTo>
                    <a:lnTo>
                      <a:pt x="28" y="70"/>
                    </a:lnTo>
                    <a:lnTo>
                      <a:pt x="35" y="70"/>
                    </a:lnTo>
                    <a:lnTo>
                      <a:pt x="39" y="70"/>
                    </a:lnTo>
                    <a:lnTo>
                      <a:pt x="43" y="70"/>
                    </a:lnTo>
                    <a:lnTo>
                      <a:pt x="46" y="67"/>
                    </a:lnTo>
                    <a:lnTo>
                      <a:pt x="53" y="63"/>
                    </a:lnTo>
                    <a:lnTo>
                      <a:pt x="57" y="53"/>
                    </a:lnTo>
                    <a:lnTo>
                      <a:pt x="57" y="53"/>
                    </a:lnTo>
                    <a:lnTo>
                      <a:pt x="60" y="49"/>
                    </a:lnTo>
                    <a:lnTo>
                      <a:pt x="64" y="42"/>
                    </a:lnTo>
                    <a:lnTo>
                      <a:pt x="67" y="35"/>
                    </a:lnTo>
                    <a:lnTo>
                      <a:pt x="67" y="24"/>
                    </a:lnTo>
                    <a:lnTo>
                      <a:pt x="67" y="24"/>
                    </a:lnTo>
                    <a:lnTo>
                      <a:pt x="71" y="21"/>
                    </a:lnTo>
                    <a:lnTo>
                      <a:pt x="71" y="17"/>
                    </a:lnTo>
                    <a:lnTo>
                      <a:pt x="71" y="14"/>
                    </a:lnTo>
                    <a:lnTo>
                      <a:pt x="71" y="10"/>
                    </a:lnTo>
                    <a:lnTo>
                      <a:pt x="67" y="7"/>
                    </a:lnTo>
                    <a:lnTo>
                      <a:pt x="6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8" name="Freeform 352"/>
              <p:cNvSpPr>
                <a:spLocks/>
              </p:cNvSpPr>
              <p:nvPr userDrawn="1"/>
            </p:nvSpPr>
            <p:spPr bwMode="gray">
              <a:xfrm>
                <a:off x="698" y="-2596"/>
                <a:ext cx="110" cy="119"/>
              </a:xfrm>
              <a:custGeom>
                <a:avLst/>
                <a:gdLst>
                  <a:gd name="T0" fmla="*/ 8 w 110"/>
                  <a:gd name="T1" fmla="*/ 98 h 119"/>
                  <a:gd name="T2" fmla="*/ 15 w 110"/>
                  <a:gd name="T3" fmla="*/ 105 h 119"/>
                  <a:gd name="T4" fmla="*/ 18 w 110"/>
                  <a:gd name="T5" fmla="*/ 116 h 119"/>
                  <a:gd name="T6" fmla="*/ 22 w 110"/>
                  <a:gd name="T7" fmla="*/ 119 h 119"/>
                  <a:gd name="T8" fmla="*/ 32 w 110"/>
                  <a:gd name="T9" fmla="*/ 119 h 119"/>
                  <a:gd name="T10" fmla="*/ 36 w 110"/>
                  <a:gd name="T11" fmla="*/ 112 h 119"/>
                  <a:gd name="T12" fmla="*/ 39 w 110"/>
                  <a:gd name="T13" fmla="*/ 109 h 119"/>
                  <a:gd name="T14" fmla="*/ 50 w 110"/>
                  <a:gd name="T15" fmla="*/ 109 h 119"/>
                  <a:gd name="T16" fmla="*/ 53 w 110"/>
                  <a:gd name="T17" fmla="*/ 109 h 119"/>
                  <a:gd name="T18" fmla="*/ 57 w 110"/>
                  <a:gd name="T19" fmla="*/ 102 h 119"/>
                  <a:gd name="T20" fmla="*/ 60 w 110"/>
                  <a:gd name="T21" fmla="*/ 95 h 119"/>
                  <a:gd name="T22" fmla="*/ 64 w 110"/>
                  <a:gd name="T23" fmla="*/ 81 h 119"/>
                  <a:gd name="T24" fmla="*/ 71 w 110"/>
                  <a:gd name="T25" fmla="*/ 63 h 119"/>
                  <a:gd name="T26" fmla="*/ 89 w 110"/>
                  <a:gd name="T27" fmla="*/ 49 h 119"/>
                  <a:gd name="T28" fmla="*/ 110 w 110"/>
                  <a:gd name="T29" fmla="*/ 31 h 119"/>
                  <a:gd name="T30" fmla="*/ 106 w 110"/>
                  <a:gd name="T31" fmla="*/ 31 h 119"/>
                  <a:gd name="T32" fmla="*/ 96 w 110"/>
                  <a:gd name="T33" fmla="*/ 21 h 119"/>
                  <a:gd name="T34" fmla="*/ 92 w 110"/>
                  <a:gd name="T35" fmla="*/ 17 h 119"/>
                  <a:gd name="T36" fmla="*/ 85 w 110"/>
                  <a:gd name="T37" fmla="*/ 10 h 119"/>
                  <a:gd name="T38" fmla="*/ 78 w 110"/>
                  <a:gd name="T39" fmla="*/ 17 h 119"/>
                  <a:gd name="T40" fmla="*/ 74 w 110"/>
                  <a:gd name="T41" fmla="*/ 21 h 119"/>
                  <a:gd name="T42" fmla="*/ 71 w 110"/>
                  <a:gd name="T43" fmla="*/ 21 h 119"/>
                  <a:gd name="T44" fmla="*/ 67 w 110"/>
                  <a:gd name="T45" fmla="*/ 14 h 119"/>
                  <a:gd name="T46" fmla="*/ 64 w 110"/>
                  <a:gd name="T47" fmla="*/ 7 h 119"/>
                  <a:gd name="T48" fmla="*/ 57 w 110"/>
                  <a:gd name="T49" fmla="*/ 7 h 119"/>
                  <a:gd name="T50" fmla="*/ 46 w 110"/>
                  <a:gd name="T51" fmla="*/ 7 h 119"/>
                  <a:gd name="T52" fmla="*/ 46 w 110"/>
                  <a:gd name="T53" fmla="*/ 7 h 119"/>
                  <a:gd name="T54" fmla="*/ 50 w 110"/>
                  <a:gd name="T55" fmla="*/ 0 h 119"/>
                  <a:gd name="T56" fmla="*/ 43 w 110"/>
                  <a:gd name="T57" fmla="*/ 0 h 119"/>
                  <a:gd name="T58" fmla="*/ 29 w 110"/>
                  <a:gd name="T59" fmla="*/ 3 h 119"/>
                  <a:gd name="T60" fmla="*/ 29 w 110"/>
                  <a:gd name="T61" fmla="*/ 7 h 119"/>
                  <a:gd name="T62" fmla="*/ 25 w 110"/>
                  <a:gd name="T63" fmla="*/ 7 h 119"/>
                  <a:gd name="T64" fmla="*/ 18 w 110"/>
                  <a:gd name="T65" fmla="*/ 7 h 119"/>
                  <a:gd name="T66" fmla="*/ 15 w 110"/>
                  <a:gd name="T67" fmla="*/ 17 h 119"/>
                  <a:gd name="T68" fmla="*/ 18 w 110"/>
                  <a:gd name="T69" fmla="*/ 24 h 119"/>
                  <a:gd name="T70" fmla="*/ 18 w 110"/>
                  <a:gd name="T71" fmla="*/ 31 h 119"/>
                  <a:gd name="T72" fmla="*/ 18 w 110"/>
                  <a:gd name="T73" fmla="*/ 38 h 119"/>
                  <a:gd name="T74" fmla="*/ 15 w 110"/>
                  <a:gd name="T75" fmla="*/ 45 h 119"/>
                  <a:gd name="T76" fmla="*/ 8 w 110"/>
                  <a:gd name="T77" fmla="*/ 63 h 119"/>
                  <a:gd name="T78" fmla="*/ 4 w 110"/>
                  <a:gd name="T79" fmla="*/ 84 h 119"/>
                  <a:gd name="T80" fmla="*/ 0 w 110"/>
                  <a:gd name="T81" fmla="*/ 88 h 119"/>
                  <a:gd name="T82" fmla="*/ 4 w 110"/>
                  <a:gd name="T83" fmla="*/ 9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119">
                    <a:moveTo>
                      <a:pt x="4" y="95"/>
                    </a:moveTo>
                    <a:lnTo>
                      <a:pt x="8" y="98"/>
                    </a:lnTo>
                    <a:lnTo>
                      <a:pt x="11" y="102"/>
                    </a:lnTo>
                    <a:lnTo>
                      <a:pt x="15" y="105"/>
                    </a:lnTo>
                    <a:lnTo>
                      <a:pt x="15" y="112"/>
                    </a:lnTo>
                    <a:lnTo>
                      <a:pt x="18" y="116"/>
                    </a:lnTo>
                    <a:lnTo>
                      <a:pt x="18" y="116"/>
                    </a:lnTo>
                    <a:lnTo>
                      <a:pt x="22" y="119"/>
                    </a:lnTo>
                    <a:lnTo>
                      <a:pt x="29" y="119"/>
                    </a:lnTo>
                    <a:lnTo>
                      <a:pt x="32" y="119"/>
                    </a:lnTo>
                    <a:lnTo>
                      <a:pt x="36" y="112"/>
                    </a:lnTo>
                    <a:lnTo>
                      <a:pt x="36" y="112"/>
                    </a:lnTo>
                    <a:lnTo>
                      <a:pt x="36" y="112"/>
                    </a:lnTo>
                    <a:lnTo>
                      <a:pt x="39" y="109"/>
                    </a:lnTo>
                    <a:lnTo>
                      <a:pt x="43" y="109"/>
                    </a:lnTo>
                    <a:lnTo>
                      <a:pt x="50" y="109"/>
                    </a:lnTo>
                    <a:lnTo>
                      <a:pt x="50" y="109"/>
                    </a:lnTo>
                    <a:lnTo>
                      <a:pt x="53" y="109"/>
                    </a:lnTo>
                    <a:lnTo>
                      <a:pt x="57" y="109"/>
                    </a:lnTo>
                    <a:lnTo>
                      <a:pt x="57" y="102"/>
                    </a:lnTo>
                    <a:lnTo>
                      <a:pt x="57" y="95"/>
                    </a:lnTo>
                    <a:lnTo>
                      <a:pt x="60" y="95"/>
                    </a:lnTo>
                    <a:lnTo>
                      <a:pt x="60" y="88"/>
                    </a:lnTo>
                    <a:lnTo>
                      <a:pt x="64" y="81"/>
                    </a:lnTo>
                    <a:lnTo>
                      <a:pt x="67" y="73"/>
                    </a:lnTo>
                    <a:lnTo>
                      <a:pt x="71" y="63"/>
                    </a:lnTo>
                    <a:lnTo>
                      <a:pt x="78" y="56"/>
                    </a:lnTo>
                    <a:lnTo>
                      <a:pt x="89" y="49"/>
                    </a:lnTo>
                    <a:lnTo>
                      <a:pt x="110" y="38"/>
                    </a:lnTo>
                    <a:lnTo>
                      <a:pt x="110" y="31"/>
                    </a:lnTo>
                    <a:lnTo>
                      <a:pt x="110" y="31"/>
                    </a:lnTo>
                    <a:lnTo>
                      <a:pt x="106" y="31"/>
                    </a:lnTo>
                    <a:lnTo>
                      <a:pt x="103" y="28"/>
                    </a:lnTo>
                    <a:lnTo>
                      <a:pt x="96" y="21"/>
                    </a:lnTo>
                    <a:lnTo>
                      <a:pt x="92" y="17"/>
                    </a:lnTo>
                    <a:lnTo>
                      <a:pt x="92" y="17"/>
                    </a:lnTo>
                    <a:lnTo>
                      <a:pt x="89" y="14"/>
                    </a:lnTo>
                    <a:lnTo>
                      <a:pt x="85" y="10"/>
                    </a:lnTo>
                    <a:lnTo>
                      <a:pt x="82" y="14"/>
                    </a:lnTo>
                    <a:lnTo>
                      <a:pt x="78" y="17"/>
                    </a:lnTo>
                    <a:lnTo>
                      <a:pt x="74" y="21"/>
                    </a:lnTo>
                    <a:lnTo>
                      <a:pt x="74" y="21"/>
                    </a:lnTo>
                    <a:lnTo>
                      <a:pt x="71" y="21"/>
                    </a:lnTo>
                    <a:lnTo>
                      <a:pt x="71" y="21"/>
                    </a:lnTo>
                    <a:lnTo>
                      <a:pt x="71" y="17"/>
                    </a:lnTo>
                    <a:lnTo>
                      <a:pt x="67" y="14"/>
                    </a:lnTo>
                    <a:lnTo>
                      <a:pt x="67" y="10"/>
                    </a:lnTo>
                    <a:lnTo>
                      <a:pt x="64" y="7"/>
                    </a:lnTo>
                    <a:lnTo>
                      <a:pt x="60" y="7"/>
                    </a:lnTo>
                    <a:lnTo>
                      <a:pt x="57" y="7"/>
                    </a:lnTo>
                    <a:lnTo>
                      <a:pt x="53" y="10"/>
                    </a:lnTo>
                    <a:lnTo>
                      <a:pt x="46" y="7"/>
                    </a:lnTo>
                    <a:lnTo>
                      <a:pt x="46" y="7"/>
                    </a:lnTo>
                    <a:lnTo>
                      <a:pt x="46" y="7"/>
                    </a:lnTo>
                    <a:lnTo>
                      <a:pt x="50" y="3"/>
                    </a:lnTo>
                    <a:lnTo>
                      <a:pt x="50" y="0"/>
                    </a:lnTo>
                    <a:lnTo>
                      <a:pt x="46" y="0"/>
                    </a:lnTo>
                    <a:lnTo>
                      <a:pt x="43" y="0"/>
                    </a:lnTo>
                    <a:lnTo>
                      <a:pt x="32" y="0"/>
                    </a:lnTo>
                    <a:lnTo>
                      <a:pt x="29" y="3"/>
                    </a:lnTo>
                    <a:lnTo>
                      <a:pt x="29" y="7"/>
                    </a:lnTo>
                    <a:lnTo>
                      <a:pt x="29" y="7"/>
                    </a:lnTo>
                    <a:lnTo>
                      <a:pt x="25" y="7"/>
                    </a:lnTo>
                    <a:lnTo>
                      <a:pt x="25" y="7"/>
                    </a:lnTo>
                    <a:lnTo>
                      <a:pt x="22" y="7"/>
                    </a:lnTo>
                    <a:lnTo>
                      <a:pt x="18" y="7"/>
                    </a:lnTo>
                    <a:lnTo>
                      <a:pt x="18" y="10"/>
                    </a:lnTo>
                    <a:lnTo>
                      <a:pt x="15" y="17"/>
                    </a:lnTo>
                    <a:lnTo>
                      <a:pt x="15" y="24"/>
                    </a:lnTo>
                    <a:lnTo>
                      <a:pt x="18" y="24"/>
                    </a:lnTo>
                    <a:lnTo>
                      <a:pt x="18" y="28"/>
                    </a:lnTo>
                    <a:lnTo>
                      <a:pt x="18" y="31"/>
                    </a:lnTo>
                    <a:lnTo>
                      <a:pt x="18" y="35"/>
                    </a:lnTo>
                    <a:lnTo>
                      <a:pt x="18" y="38"/>
                    </a:lnTo>
                    <a:lnTo>
                      <a:pt x="18" y="42"/>
                    </a:lnTo>
                    <a:lnTo>
                      <a:pt x="15" y="45"/>
                    </a:lnTo>
                    <a:lnTo>
                      <a:pt x="11" y="52"/>
                    </a:lnTo>
                    <a:lnTo>
                      <a:pt x="8" y="63"/>
                    </a:lnTo>
                    <a:lnTo>
                      <a:pt x="4" y="81"/>
                    </a:lnTo>
                    <a:lnTo>
                      <a:pt x="4" y="84"/>
                    </a:lnTo>
                    <a:lnTo>
                      <a:pt x="0" y="84"/>
                    </a:lnTo>
                    <a:lnTo>
                      <a:pt x="0" y="88"/>
                    </a:lnTo>
                    <a:lnTo>
                      <a:pt x="0" y="91"/>
                    </a:lnTo>
                    <a:lnTo>
                      <a:pt x="4" y="9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59" name="Freeform 353"/>
              <p:cNvSpPr>
                <a:spLocks/>
              </p:cNvSpPr>
              <p:nvPr userDrawn="1"/>
            </p:nvSpPr>
            <p:spPr bwMode="gray">
              <a:xfrm>
                <a:off x="758" y="-2540"/>
                <a:ext cx="243" cy="197"/>
              </a:xfrm>
              <a:custGeom>
                <a:avLst/>
                <a:gdLst>
                  <a:gd name="T0" fmla="*/ 219 w 243"/>
                  <a:gd name="T1" fmla="*/ 151 h 197"/>
                  <a:gd name="T2" fmla="*/ 240 w 243"/>
                  <a:gd name="T3" fmla="*/ 151 h 197"/>
                  <a:gd name="T4" fmla="*/ 243 w 243"/>
                  <a:gd name="T5" fmla="*/ 148 h 197"/>
                  <a:gd name="T6" fmla="*/ 240 w 243"/>
                  <a:gd name="T7" fmla="*/ 134 h 197"/>
                  <a:gd name="T8" fmla="*/ 222 w 243"/>
                  <a:gd name="T9" fmla="*/ 127 h 197"/>
                  <a:gd name="T10" fmla="*/ 198 w 243"/>
                  <a:gd name="T11" fmla="*/ 120 h 197"/>
                  <a:gd name="T12" fmla="*/ 184 w 243"/>
                  <a:gd name="T13" fmla="*/ 84 h 197"/>
                  <a:gd name="T14" fmla="*/ 180 w 243"/>
                  <a:gd name="T15" fmla="*/ 49 h 197"/>
                  <a:gd name="T16" fmla="*/ 177 w 243"/>
                  <a:gd name="T17" fmla="*/ 28 h 197"/>
                  <a:gd name="T18" fmla="*/ 159 w 243"/>
                  <a:gd name="T19" fmla="*/ 21 h 197"/>
                  <a:gd name="T20" fmla="*/ 148 w 243"/>
                  <a:gd name="T21" fmla="*/ 32 h 197"/>
                  <a:gd name="T22" fmla="*/ 134 w 243"/>
                  <a:gd name="T23" fmla="*/ 25 h 197"/>
                  <a:gd name="T24" fmla="*/ 127 w 243"/>
                  <a:gd name="T25" fmla="*/ 17 h 197"/>
                  <a:gd name="T26" fmla="*/ 117 w 243"/>
                  <a:gd name="T27" fmla="*/ 28 h 197"/>
                  <a:gd name="T28" fmla="*/ 106 w 243"/>
                  <a:gd name="T29" fmla="*/ 32 h 197"/>
                  <a:gd name="T30" fmla="*/ 96 w 243"/>
                  <a:gd name="T31" fmla="*/ 14 h 197"/>
                  <a:gd name="T32" fmla="*/ 85 w 243"/>
                  <a:gd name="T33" fmla="*/ 7 h 197"/>
                  <a:gd name="T34" fmla="*/ 85 w 243"/>
                  <a:gd name="T35" fmla="*/ 25 h 197"/>
                  <a:gd name="T36" fmla="*/ 78 w 243"/>
                  <a:gd name="T37" fmla="*/ 39 h 197"/>
                  <a:gd name="T38" fmla="*/ 67 w 243"/>
                  <a:gd name="T39" fmla="*/ 28 h 197"/>
                  <a:gd name="T40" fmla="*/ 67 w 243"/>
                  <a:gd name="T41" fmla="*/ 10 h 197"/>
                  <a:gd name="T42" fmla="*/ 67 w 243"/>
                  <a:gd name="T43" fmla="*/ 7 h 197"/>
                  <a:gd name="T44" fmla="*/ 57 w 243"/>
                  <a:gd name="T45" fmla="*/ 0 h 197"/>
                  <a:gd name="T46" fmla="*/ 39 w 243"/>
                  <a:gd name="T47" fmla="*/ 10 h 197"/>
                  <a:gd name="T48" fmla="*/ 14 w 243"/>
                  <a:gd name="T49" fmla="*/ 25 h 197"/>
                  <a:gd name="T50" fmla="*/ 7 w 243"/>
                  <a:gd name="T51" fmla="*/ 39 h 197"/>
                  <a:gd name="T52" fmla="*/ 4 w 243"/>
                  <a:gd name="T53" fmla="*/ 56 h 197"/>
                  <a:gd name="T54" fmla="*/ 0 w 243"/>
                  <a:gd name="T55" fmla="*/ 63 h 197"/>
                  <a:gd name="T56" fmla="*/ 0 w 243"/>
                  <a:gd name="T57" fmla="*/ 74 h 197"/>
                  <a:gd name="T58" fmla="*/ 25 w 243"/>
                  <a:gd name="T59" fmla="*/ 81 h 197"/>
                  <a:gd name="T60" fmla="*/ 39 w 243"/>
                  <a:gd name="T61" fmla="*/ 81 h 197"/>
                  <a:gd name="T62" fmla="*/ 46 w 243"/>
                  <a:gd name="T63" fmla="*/ 77 h 197"/>
                  <a:gd name="T64" fmla="*/ 46 w 243"/>
                  <a:gd name="T65" fmla="*/ 88 h 197"/>
                  <a:gd name="T66" fmla="*/ 29 w 243"/>
                  <a:gd name="T67" fmla="*/ 95 h 197"/>
                  <a:gd name="T68" fmla="*/ 22 w 243"/>
                  <a:gd name="T69" fmla="*/ 91 h 197"/>
                  <a:gd name="T70" fmla="*/ 11 w 243"/>
                  <a:gd name="T71" fmla="*/ 95 h 197"/>
                  <a:gd name="T72" fmla="*/ 7 w 243"/>
                  <a:gd name="T73" fmla="*/ 106 h 197"/>
                  <a:gd name="T74" fmla="*/ 25 w 243"/>
                  <a:gd name="T75" fmla="*/ 113 h 197"/>
                  <a:gd name="T76" fmla="*/ 46 w 243"/>
                  <a:gd name="T77" fmla="*/ 113 h 197"/>
                  <a:gd name="T78" fmla="*/ 74 w 243"/>
                  <a:gd name="T79" fmla="*/ 109 h 197"/>
                  <a:gd name="T80" fmla="*/ 88 w 243"/>
                  <a:gd name="T81" fmla="*/ 120 h 197"/>
                  <a:gd name="T82" fmla="*/ 88 w 243"/>
                  <a:gd name="T83" fmla="*/ 127 h 197"/>
                  <a:gd name="T84" fmla="*/ 85 w 243"/>
                  <a:gd name="T85" fmla="*/ 141 h 197"/>
                  <a:gd name="T86" fmla="*/ 71 w 243"/>
                  <a:gd name="T87" fmla="*/ 137 h 197"/>
                  <a:gd name="T88" fmla="*/ 53 w 243"/>
                  <a:gd name="T89" fmla="*/ 137 h 197"/>
                  <a:gd name="T90" fmla="*/ 39 w 243"/>
                  <a:gd name="T91" fmla="*/ 137 h 197"/>
                  <a:gd name="T92" fmla="*/ 25 w 243"/>
                  <a:gd name="T93" fmla="*/ 141 h 197"/>
                  <a:gd name="T94" fmla="*/ 22 w 243"/>
                  <a:gd name="T95" fmla="*/ 151 h 197"/>
                  <a:gd name="T96" fmla="*/ 32 w 243"/>
                  <a:gd name="T97" fmla="*/ 162 h 197"/>
                  <a:gd name="T98" fmla="*/ 53 w 243"/>
                  <a:gd name="T99" fmla="*/ 173 h 197"/>
                  <a:gd name="T100" fmla="*/ 67 w 243"/>
                  <a:gd name="T101" fmla="*/ 183 h 197"/>
                  <a:gd name="T102" fmla="*/ 81 w 243"/>
                  <a:gd name="T103" fmla="*/ 194 h 197"/>
                  <a:gd name="T104" fmla="*/ 155 w 243"/>
                  <a:gd name="T105" fmla="*/ 173 h 197"/>
                  <a:gd name="T106" fmla="*/ 169 w 243"/>
                  <a:gd name="T107" fmla="*/ 173 h 197"/>
                  <a:gd name="T108" fmla="*/ 187 w 243"/>
                  <a:gd name="T109" fmla="*/ 183 h 197"/>
                  <a:gd name="T110" fmla="*/ 194 w 243"/>
                  <a:gd name="T111" fmla="*/ 180 h 197"/>
                  <a:gd name="T112" fmla="*/ 198 w 243"/>
                  <a:gd name="T113" fmla="*/ 180 h 197"/>
                  <a:gd name="T114" fmla="*/ 212 w 243"/>
                  <a:gd name="T115" fmla="*/ 180 h 197"/>
                  <a:gd name="T116" fmla="*/ 222 w 243"/>
                  <a:gd name="T117" fmla="*/ 173 h 197"/>
                  <a:gd name="T118" fmla="*/ 219 w 243"/>
                  <a:gd name="T119" fmla="*/ 165 h 197"/>
                  <a:gd name="T120" fmla="*/ 208 w 243"/>
                  <a:gd name="T121" fmla="*/ 162 h 197"/>
                  <a:gd name="T122" fmla="*/ 205 w 243"/>
                  <a:gd name="T123" fmla="*/ 158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3" h="197">
                    <a:moveTo>
                      <a:pt x="212" y="155"/>
                    </a:moveTo>
                    <a:lnTo>
                      <a:pt x="212" y="151"/>
                    </a:lnTo>
                    <a:lnTo>
                      <a:pt x="219" y="151"/>
                    </a:lnTo>
                    <a:lnTo>
                      <a:pt x="226" y="151"/>
                    </a:lnTo>
                    <a:lnTo>
                      <a:pt x="233" y="148"/>
                    </a:lnTo>
                    <a:lnTo>
                      <a:pt x="240" y="151"/>
                    </a:lnTo>
                    <a:lnTo>
                      <a:pt x="240" y="151"/>
                    </a:lnTo>
                    <a:lnTo>
                      <a:pt x="240" y="148"/>
                    </a:lnTo>
                    <a:lnTo>
                      <a:pt x="243" y="148"/>
                    </a:lnTo>
                    <a:lnTo>
                      <a:pt x="243" y="144"/>
                    </a:lnTo>
                    <a:lnTo>
                      <a:pt x="243" y="137"/>
                    </a:lnTo>
                    <a:lnTo>
                      <a:pt x="240" y="134"/>
                    </a:lnTo>
                    <a:lnTo>
                      <a:pt x="233" y="130"/>
                    </a:lnTo>
                    <a:lnTo>
                      <a:pt x="229" y="130"/>
                    </a:lnTo>
                    <a:lnTo>
                      <a:pt x="222" y="127"/>
                    </a:lnTo>
                    <a:lnTo>
                      <a:pt x="219" y="123"/>
                    </a:lnTo>
                    <a:lnTo>
                      <a:pt x="208" y="123"/>
                    </a:lnTo>
                    <a:lnTo>
                      <a:pt x="198" y="120"/>
                    </a:lnTo>
                    <a:lnTo>
                      <a:pt x="194" y="116"/>
                    </a:lnTo>
                    <a:lnTo>
                      <a:pt x="187" y="106"/>
                    </a:lnTo>
                    <a:lnTo>
                      <a:pt x="184" y="84"/>
                    </a:lnTo>
                    <a:lnTo>
                      <a:pt x="184" y="56"/>
                    </a:lnTo>
                    <a:lnTo>
                      <a:pt x="184" y="53"/>
                    </a:lnTo>
                    <a:lnTo>
                      <a:pt x="180" y="49"/>
                    </a:lnTo>
                    <a:lnTo>
                      <a:pt x="180" y="42"/>
                    </a:lnTo>
                    <a:lnTo>
                      <a:pt x="177" y="35"/>
                    </a:lnTo>
                    <a:lnTo>
                      <a:pt x="177" y="28"/>
                    </a:lnTo>
                    <a:lnTo>
                      <a:pt x="169" y="25"/>
                    </a:lnTo>
                    <a:lnTo>
                      <a:pt x="166" y="21"/>
                    </a:lnTo>
                    <a:lnTo>
                      <a:pt x="159" y="21"/>
                    </a:lnTo>
                    <a:lnTo>
                      <a:pt x="155" y="21"/>
                    </a:lnTo>
                    <a:lnTo>
                      <a:pt x="152" y="25"/>
                    </a:lnTo>
                    <a:lnTo>
                      <a:pt x="148" y="32"/>
                    </a:lnTo>
                    <a:lnTo>
                      <a:pt x="148" y="39"/>
                    </a:lnTo>
                    <a:lnTo>
                      <a:pt x="145" y="46"/>
                    </a:lnTo>
                    <a:lnTo>
                      <a:pt x="134" y="25"/>
                    </a:lnTo>
                    <a:lnTo>
                      <a:pt x="131" y="25"/>
                    </a:lnTo>
                    <a:lnTo>
                      <a:pt x="131" y="21"/>
                    </a:lnTo>
                    <a:lnTo>
                      <a:pt x="127" y="17"/>
                    </a:lnTo>
                    <a:lnTo>
                      <a:pt x="124" y="17"/>
                    </a:lnTo>
                    <a:lnTo>
                      <a:pt x="120" y="21"/>
                    </a:lnTo>
                    <a:lnTo>
                      <a:pt x="117" y="28"/>
                    </a:lnTo>
                    <a:lnTo>
                      <a:pt x="113" y="32"/>
                    </a:lnTo>
                    <a:lnTo>
                      <a:pt x="110" y="35"/>
                    </a:lnTo>
                    <a:lnTo>
                      <a:pt x="106" y="32"/>
                    </a:lnTo>
                    <a:lnTo>
                      <a:pt x="103" y="28"/>
                    </a:lnTo>
                    <a:lnTo>
                      <a:pt x="99" y="21"/>
                    </a:lnTo>
                    <a:lnTo>
                      <a:pt x="96" y="14"/>
                    </a:lnTo>
                    <a:lnTo>
                      <a:pt x="92" y="10"/>
                    </a:lnTo>
                    <a:lnTo>
                      <a:pt x="88" y="7"/>
                    </a:lnTo>
                    <a:lnTo>
                      <a:pt x="85" y="7"/>
                    </a:lnTo>
                    <a:lnTo>
                      <a:pt x="85" y="14"/>
                    </a:lnTo>
                    <a:lnTo>
                      <a:pt x="85" y="17"/>
                    </a:lnTo>
                    <a:lnTo>
                      <a:pt x="85" y="25"/>
                    </a:lnTo>
                    <a:lnTo>
                      <a:pt x="81" y="32"/>
                    </a:lnTo>
                    <a:lnTo>
                      <a:pt x="81" y="35"/>
                    </a:lnTo>
                    <a:lnTo>
                      <a:pt x="78" y="39"/>
                    </a:lnTo>
                    <a:lnTo>
                      <a:pt x="74" y="35"/>
                    </a:lnTo>
                    <a:lnTo>
                      <a:pt x="67" y="35"/>
                    </a:lnTo>
                    <a:lnTo>
                      <a:pt x="67" y="28"/>
                    </a:lnTo>
                    <a:lnTo>
                      <a:pt x="64" y="25"/>
                    </a:lnTo>
                    <a:lnTo>
                      <a:pt x="67" y="17"/>
                    </a:lnTo>
                    <a:lnTo>
                      <a:pt x="67" y="10"/>
                    </a:lnTo>
                    <a:lnTo>
                      <a:pt x="67" y="7"/>
                    </a:lnTo>
                    <a:lnTo>
                      <a:pt x="67" y="7"/>
                    </a:lnTo>
                    <a:lnTo>
                      <a:pt x="67" y="7"/>
                    </a:lnTo>
                    <a:lnTo>
                      <a:pt x="64" y="3"/>
                    </a:lnTo>
                    <a:lnTo>
                      <a:pt x="60" y="0"/>
                    </a:lnTo>
                    <a:lnTo>
                      <a:pt x="57" y="0"/>
                    </a:lnTo>
                    <a:lnTo>
                      <a:pt x="53" y="3"/>
                    </a:lnTo>
                    <a:lnTo>
                      <a:pt x="46" y="7"/>
                    </a:lnTo>
                    <a:lnTo>
                      <a:pt x="39" y="10"/>
                    </a:lnTo>
                    <a:lnTo>
                      <a:pt x="32" y="14"/>
                    </a:lnTo>
                    <a:lnTo>
                      <a:pt x="25" y="21"/>
                    </a:lnTo>
                    <a:lnTo>
                      <a:pt x="14" y="25"/>
                    </a:lnTo>
                    <a:lnTo>
                      <a:pt x="11" y="32"/>
                    </a:lnTo>
                    <a:lnTo>
                      <a:pt x="7" y="39"/>
                    </a:lnTo>
                    <a:lnTo>
                      <a:pt x="7" y="39"/>
                    </a:lnTo>
                    <a:lnTo>
                      <a:pt x="7" y="46"/>
                    </a:lnTo>
                    <a:lnTo>
                      <a:pt x="7" y="49"/>
                    </a:lnTo>
                    <a:lnTo>
                      <a:pt x="4" y="56"/>
                    </a:lnTo>
                    <a:lnTo>
                      <a:pt x="0" y="60"/>
                    </a:lnTo>
                    <a:lnTo>
                      <a:pt x="0" y="60"/>
                    </a:lnTo>
                    <a:lnTo>
                      <a:pt x="0" y="63"/>
                    </a:lnTo>
                    <a:lnTo>
                      <a:pt x="0" y="67"/>
                    </a:lnTo>
                    <a:lnTo>
                      <a:pt x="0" y="70"/>
                    </a:lnTo>
                    <a:lnTo>
                      <a:pt x="0" y="74"/>
                    </a:lnTo>
                    <a:lnTo>
                      <a:pt x="7" y="77"/>
                    </a:lnTo>
                    <a:lnTo>
                      <a:pt x="14" y="81"/>
                    </a:lnTo>
                    <a:lnTo>
                      <a:pt x="25" y="81"/>
                    </a:lnTo>
                    <a:lnTo>
                      <a:pt x="25" y="81"/>
                    </a:lnTo>
                    <a:lnTo>
                      <a:pt x="32" y="81"/>
                    </a:lnTo>
                    <a:lnTo>
                      <a:pt x="39" y="81"/>
                    </a:lnTo>
                    <a:lnTo>
                      <a:pt x="43" y="81"/>
                    </a:lnTo>
                    <a:lnTo>
                      <a:pt x="46" y="77"/>
                    </a:lnTo>
                    <a:lnTo>
                      <a:pt x="46" y="77"/>
                    </a:lnTo>
                    <a:lnTo>
                      <a:pt x="50" y="81"/>
                    </a:lnTo>
                    <a:lnTo>
                      <a:pt x="50" y="84"/>
                    </a:lnTo>
                    <a:lnTo>
                      <a:pt x="46" y="88"/>
                    </a:lnTo>
                    <a:lnTo>
                      <a:pt x="46" y="88"/>
                    </a:lnTo>
                    <a:lnTo>
                      <a:pt x="39" y="91"/>
                    </a:lnTo>
                    <a:lnTo>
                      <a:pt x="29" y="95"/>
                    </a:lnTo>
                    <a:lnTo>
                      <a:pt x="29" y="91"/>
                    </a:lnTo>
                    <a:lnTo>
                      <a:pt x="25" y="91"/>
                    </a:lnTo>
                    <a:lnTo>
                      <a:pt x="22" y="91"/>
                    </a:lnTo>
                    <a:lnTo>
                      <a:pt x="18" y="91"/>
                    </a:lnTo>
                    <a:lnTo>
                      <a:pt x="14" y="91"/>
                    </a:lnTo>
                    <a:lnTo>
                      <a:pt x="11" y="95"/>
                    </a:lnTo>
                    <a:lnTo>
                      <a:pt x="7" y="99"/>
                    </a:lnTo>
                    <a:lnTo>
                      <a:pt x="7" y="106"/>
                    </a:lnTo>
                    <a:lnTo>
                      <a:pt x="7" y="106"/>
                    </a:lnTo>
                    <a:lnTo>
                      <a:pt x="11" y="109"/>
                    </a:lnTo>
                    <a:lnTo>
                      <a:pt x="14" y="109"/>
                    </a:lnTo>
                    <a:lnTo>
                      <a:pt x="25" y="113"/>
                    </a:lnTo>
                    <a:lnTo>
                      <a:pt x="39" y="113"/>
                    </a:lnTo>
                    <a:lnTo>
                      <a:pt x="43" y="113"/>
                    </a:lnTo>
                    <a:lnTo>
                      <a:pt x="46" y="113"/>
                    </a:lnTo>
                    <a:lnTo>
                      <a:pt x="57" y="109"/>
                    </a:lnTo>
                    <a:lnTo>
                      <a:pt x="64" y="109"/>
                    </a:lnTo>
                    <a:lnTo>
                      <a:pt x="74" y="109"/>
                    </a:lnTo>
                    <a:lnTo>
                      <a:pt x="81" y="113"/>
                    </a:lnTo>
                    <a:lnTo>
                      <a:pt x="88" y="116"/>
                    </a:lnTo>
                    <a:lnTo>
                      <a:pt x="88" y="120"/>
                    </a:lnTo>
                    <a:lnTo>
                      <a:pt x="88" y="120"/>
                    </a:lnTo>
                    <a:lnTo>
                      <a:pt x="92" y="123"/>
                    </a:lnTo>
                    <a:lnTo>
                      <a:pt x="88" y="127"/>
                    </a:lnTo>
                    <a:lnTo>
                      <a:pt x="88" y="134"/>
                    </a:lnTo>
                    <a:lnTo>
                      <a:pt x="88" y="137"/>
                    </a:lnTo>
                    <a:lnTo>
                      <a:pt x="85" y="141"/>
                    </a:lnTo>
                    <a:lnTo>
                      <a:pt x="81" y="141"/>
                    </a:lnTo>
                    <a:lnTo>
                      <a:pt x="74" y="137"/>
                    </a:lnTo>
                    <a:lnTo>
                      <a:pt x="71" y="137"/>
                    </a:lnTo>
                    <a:lnTo>
                      <a:pt x="67" y="137"/>
                    </a:lnTo>
                    <a:lnTo>
                      <a:pt x="64" y="137"/>
                    </a:lnTo>
                    <a:lnTo>
                      <a:pt x="53" y="137"/>
                    </a:lnTo>
                    <a:lnTo>
                      <a:pt x="43" y="141"/>
                    </a:lnTo>
                    <a:lnTo>
                      <a:pt x="43" y="141"/>
                    </a:lnTo>
                    <a:lnTo>
                      <a:pt x="39" y="137"/>
                    </a:lnTo>
                    <a:lnTo>
                      <a:pt x="36" y="137"/>
                    </a:lnTo>
                    <a:lnTo>
                      <a:pt x="29" y="137"/>
                    </a:lnTo>
                    <a:lnTo>
                      <a:pt x="25" y="141"/>
                    </a:lnTo>
                    <a:lnTo>
                      <a:pt x="22" y="144"/>
                    </a:lnTo>
                    <a:lnTo>
                      <a:pt x="22" y="151"/>
                    </a:lnTo>
                    <a:lnTo>
                      <a:pt x="22" y="151"/>
                    </a:lnTo>
                    <a:lnTo>
                      <a:pt x="22" y="155"/>
                    </a:lnTo>
                    <a:lnTo>
                      <a:pt x="25" y="158"/>
                    </a:lnTo>
                    <a:lnTo>
                      <a:pt x="32" y="162"/>
                    </a:lnTo>
                    <a:lnTo>
                      <a:pt x="39" y="165"/>
                    </a:lnTo>
                    <a:lnTo>
                      <a:pt x="50" y="169"/>
                    </a:lnTo>
                    <a:lnTo>
                      <a:pt x="53" y="173"/>
                    </a:lnTo>
                    <a:lnTo>
                      <a:pt x="57" y="173"/>
                    </a:lnTo>
                    <a:lnTo>
                      <a:pt x="64" y="176"/>
                    </a:lnTo>
                    <a:lnTo>
                      <a:pt x="67" y="183"/>
                    </a:lnTo>
                    <a:lnTo>
                      <a:pt x="71" y="190"/>
                    </a:lnTo>
                    <a:lnTo>
                      <a:pt x="74" y="197"/>
                    </a:lnTo>
                    <a:lnTo>
                      <a:pt x="81" y="194"/>
                    </a:lnTo>
                    <a:lnTo>
                      <a:pt x="106" y="190"/>
                    </a:lnTo>
                    <a:lnTo>
                      <a:pt x="131" y="183"/>
                    </a:lnTo>
                    <a:lnTo>
                      <a:pt x="155" y="173"/>
                    </a:lnTo>
                    <a:lnTo>
                      <a:pt x="155" y="173"/>
                    </a:lnTo>
                    <a:lnTo>
                      <a:pt x="162" y="173"/>
                    </a:lnTo>
                    <a:lnTo>
                      <a:pt x="169" y="173"/>
                    </a:lnTo>
                    <a:lnTo>
                      <a:pt x="177" y="173"/>
                    </a:lnTo>
                    <a:lnTo>
                      <a:pt x="184" y="180"/>
                    </a:lnTo>
                    <a:lnTo>
                      <a:pt x="187" y="183"/>
                    </a:lnTo>
                    <a:lnTo>
                      <a:pt x="187" y="183"/>
                    </a:lnTo>
                    <a:lnTo>
                      <a:pt x="191" y="183"/>
                    </a:lnTo>
                    <a:lnTo>
                      <a:pt x="194" y="180"/>
                    </a:lnTo>
                    <a:lnTo>
                      <a:pt x="198" y="180"/>
                    </a:lnTo>
                    <a:lnTo>
                      <a:pt x="198" y="180"/>
                    </a:lnTo>
                    <a:lnTo>
                      <a:pt x="198" y="180"/>
                    </a:lnTo>
                    <a:lnTo>
                      <a:pt x="201" y="183"/>
                    </a:lnTo>
                    <a:lnTo>
                      <a:pt x="205" y="183"/>
                    </a:lnTo>
                    <a:lnTo>
                      <a:pt x="212" y="180"/>
                    </a:lnTo>
                    <a:lnTo>
                      <a:pt x="219" y="173"/>
                    </a:lnTo>
                    <a:lnTo>
                      <a:pt x="219" y="173"/>
                    </a:lnTo>
                    <a:lnTo>
                      <a:pt x="222" y="173"/>
                    </a:lnTo>
                    <a:lnTo>
                      <a:pt x="222" y="169"/>
                    </a:lnTo>
                    <a:lnTo>
                      <a:pt x="222" y="165"/>
                    </a:lnTo>
                    <a:lnTo>
                      <a:pt x="219" y="165"/>
                    </a:lnTo>
                    <a:lnTo>
                      <a:pt x="215" y="162"/>
                    </a:lnTo>
                    <a:lnTo>
                      <a:pt x="208" y="162"/>
                    </a:lnTo>
                    <a:lnTo>
                      <a:pt x="208" y="162"/>
                    </a:lnTo>
                    <a:lnTo>
                      <a:pt x="205" y="162"/>
                    </a:lnTo>
                    <a:lnTo>
                      <a:pt x="205" y="158"/>
                    </a:lnTo>
                    <a:lnTo>
                      <a:pt x="205" y="158"/>
                    </a:lnTo>
                    <a:lnTo>
                      <a:pt x="205" y="155"/>
                    </a:lnTo>
                    <a:lnTo>
                      <a:pt x="212" y="15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0" name="Freeform 354"/>
              <p:cNvSpPr>
                <a:spLocks/>
              </p:cNvSpPr>
              <p:nvPr userDrawn="1"/>
            </p:nvSpPr>
            <p:spPr bwMode="gray">
              <a:xfrm>
                <a:off x="765" y="-2766"/>
                <a:ext cx="116" cy="96"/>
              </a:xfrm>
              <a:custGeom>
                <a:avLst/>
                <a:gdLst>
                  <a:gd name="T0" fmla="*/ 43 w 124"/>
                  <a:gd name="T1" fmla="*/ 92 h 96"/>
                  <a:gd name="T2" fmla="*/ 50 w 124"/>
                  <a:gd name="T3" fmla="*/ 96 h 96"/>
                  <a:gd name="T4" fmla="*/ 60 w 124"/>
                  <a:gd name="T5" fmla="*/ 96 h 96"/>
                  <a:gd name="T6" fmla="*/ 64 w 124"/>
                  <a:gd name="T7" fmla="*/ 88 h 96"/>
                  <a:gd name="T8" fmla="*/ 74 w 124"/>
                  <a:gd name="T9" fmla="*/ 78 h 96"/>
                  <a:gd name="T10" fmla="*/ 81 w 124"/>
                  <a:gd name="T11" fmla="*/ 60 h 96"/>
                  <a:gd name="T12" fmla="*/ 85 w 124"/>
                  <a:gd name="T13" fmla="*/ 64 h 96"/>
                  <a:gd name="T14" fmla="*/ 96 w 124"/>
                  <a:gd name="T15" fmla="*/ 67 h 96"/>
                  <a:gd name="T16" fmla="*/ 110 w 124"/>
                  <a:gd name="T17" fmla="*/ 60 h 96"/>
                  <a:gd name="T18" fmla="*/ 110 w 124"/>
                  <a:gd name="T19" fmla="*/ 57 h 96"/>
                  <a:gd name="T20" fmla="*/ 113 w 124"/>
                  <a:gd name="T21" fmla="*/ 50 h 96"/>
                  <a:gd name="T22" fmla="*/ 110 w 124"/>
                  <a:gd name="T23" fmla="*/ 46 h 96"/>
                  <a:gd name="T24" fmla="*/ 113 w 124"/>
                  <a:gd name="T25" fmla="*/ 43 h 96"/>
                  <a:gd name="T26" fmla="*/ 117 w 124"/>
                  <a:gd name="T27" fmla="*/ 36 h 96"/>
                  <a:gd name="T28" fmla="*/ 113 w 124"/>
                  <a:gd name="T29" fmla="*/ 29 h 96"/>
                  <a:gd name="T30" fmla="*/ 117 w 124"/>
                  <a:gd name="T31" fmla="*/ 22 h 96"/>
                  <a:gd name="T32" fmla="*/ 124 w 124"/>
                  <a:gd name="T33" fmla="*/ 14 h 96"/>
                  <a:gd name="T34" fmla="*/ 124 w 124"/>
                  <a:gd name="T35" fmla="*/ 11 h 96"/>
                  <a:gd name="T36" fmla="*/ 117 w 124"/>
                  <a:gd name="T37" fmla="*/ 7 h 96"/>
                  <a:gd name="T38" fmla="*/ 110 w 124"/>
                  <a:gd name="T39" fmla="*/ 0 h 96"/>
                  <a:gd name="T40" fmla="*/ 92 w 124"/>
                  <a:gd name="T41" fmla="*/ 14 h 96"/>
                  <a:gd name="T42" fmla="*/ 85 w 124"/>
                  <a:gd name="T43" fmla="*/ 14 h 96"/>
                  <a:gd name="T44" fmla="*/ 71 w 124"/>
                  <a:gd name="T45" fmla="*/ 18 h 96"/>
                  <a:gd name="T46" fmla="*/ 64 w 124"/>
                  <a:gd name="T47" fmla="*/ 22 h 96"/>
                  <a:gd name="T48" fmla="*/ 53 w 124"/>
                  <a:gd name="T49" fmla="*/ 36 h 96"/>
                  <a:gd name="T50" fmla="*/ 39 w 124"/>
                  <a:gd name="T51" fmla="*/ 53 h 96"/>
                  <a:gd name="T52" fmla="*/ 25 w 124"/>
                  <a:gd name="T53" fmla="*/ 67 h 96"/>
                  <a:gd name="T54" fmla="*/ 15 w 124"/>
                  <a:gd name="T55" fmla="*/ 71 h 96"/>
                  <a:gd name="T56" fmla="*/ 7 w 124"/>
                  <a:gd name="T57" fmla="*/ 71 h 96"/>
                  <a:gd name="T58" fmla="*/ 0 w 124"/>
                  <a:gd name="T59" fmla="*/ 74 h 96"/>
                  <a:gd name="T60" fmla="*/ 4 w 124"/>
                  <a:gd name="T61" fmla="*/ 81 h 96"/>
                  <a:gd name="T62" fmla="*/ 7 w 124"/>
                  <a:gd name="T63" fmla="*/ 88 h 96"/>
                  <a:gd name="T64" fmla="*/ 18 w 124"/>
                  <a:gd name="T65" fmla="*/ 96 h 96"/>
                  <a:gd name="T66" fmla="*/ 36 w 124"/>
                  <a:gd name="T6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96">
                    <a:moveTo>
                      <a:pt x="43" y="92"/>
                    </a:moveTo>
                    <a:lnTo>
                      <a:pt x="43" y="92"/>
                    </a:lnTo>
                    <a:lnTo>
                      <a:pt x="46" y="92"/>
                    </a:lnTo>
                    <a:lnTo>
                      <a:pt x="50" y="96"/>
                    </a:lnTo>
                    <a:lnTo>
                      <a:pt x="53" y="96"/>
                    </a:lnTo>
                    <a:lnTo>
                      <a:pt x="60" y="96"/>
                    </a:lnTo>
                    <a:lnTo>
                      <a:pt x="60" y="92"/>
                    </a:lnTo>
                    <a:lnTo>
                      <a:pt x="64" y="88"/>
                    </a:lnTo>
                    <a:lnTo>
                      <a:pt x="71" y="85"/>
                    </a:lnTo>
                    <a:lnTo>
                      <a:pt x="74" y="78"/>
                    </a:lnTo>
                    <a:lnTo>
                      <a:pt x="81" y="71"/>
                    </a:lnTo>
                    <a:lnTo>
                      <a:pt x="81" y="60"/>
                    </a:lnTo>
                    <a:lnTo>
                      <a:pt x="85" y="64"/>
                    </a:lnTo>
                    <a:lnTo>
                      <a:pt x="85" y="64"/>
                    </a:lnTo>
                    <a:lnTo>
                      <a:pt x="92" y="67"/>
                    </a:lnTo>
                    <a:lnTo>
                      <a:pt x="96" y="67"/>
                    </a:lnTo>
                    <a:lnTo>
                      <a:pt x="103" y="67"/>
                    </a:lnTo>
                    <a:lnTo>
                      <a:pt x="110" y="60"/>
                    </a:lnTo>
                    <a:lnTo>
                      <a:pt x="110" y="60"/>
                    </a:lnTo>
                    <a:lnTo>
                      <a:pt x="110" y="57"/>
                    </a:lnTo>
                    <a:lnTo>
                      <a:pt x="113" y="53"/>
                    </a:lnTo>
                    <a:lnTo>
                      <a:pt x="113" y="50"/>
                    </a:lnTo>
                    <a:lnTo>
                      <a:pt x="113" y="46"/>
                    </a:lnTo>
                    <a:lnTo>
                      <a:pt x="110" y="46"/>
                    </a:lnTo>
                    <a:lnTo>
                      <a:pt x="110" y="43"/>
                    </a:lnTo>
                    <a:lnTo>
                      <a:pt x="113" y="43"/>
                    </a:lnTo>
                    <a:lnTo>
                      <a:pt x="113" y="39"/>
                    </a:lnTo>
                    <a:lnTo>
                      <a:pt x="117" y="36"/>
                    </a:lnTo>
                    <a:lnTo>
                      <a:pt x="117" y="32"/>
                    </a:lnTo>
                    <a:lnTo>
                      <a:pt x="113" y="29"/>
                    </a:lnTo>
                    <a:lnTo>
                      <a:pt x="117" y="25"/>
                    </a:lnTo>
                    <a:lnTo>
                      <a:pt x="117" y="22"/>
                    </a:lnTo>
                    <a:lnTo>
                      <a:pt x="120" y="18"/>
                    </a:lnTo>
                    <a:lnTo>
                      <a:pt x="124" y="14"/>
                    </a:lnTo>
                    <a:lnTo>
                      <a:pt x="124" y="14"/>
                    </a:lnTo>
                    <a:lnTo>
                      <a:pt x="124" y="11"/>
                    </a:lnTo>
                    <a:lnTo>
                      <a:pt x="120" y="7"/>
                    </a:lnTo>
                    <a:lnTo>
                      <a:pt x="117" y="7"/>
                    </a:lnTo>
                    <a:lnTo>
                      <a:pt x="113" y="4"/>
                    </a:lnTo>
                    <a:lnTo>
                      <a:pt x="110" y="0"/>
                    </a:lnTo>
                    <a:lnTo>
                      <a:pt x="106" y="0"/>
                    </a:lnTo>
                    <a:lnTo>
                      <a:pt x="92" y="14"/>
                    </a:lnTo>
                    <a:lnTo>
                      <a:pt x="89" y="14"/>
                    </a:lnTo>
                    <a:lnTo>
                      <a:pt x="85" y="14"/>
                    </a:lnTo>
                    <a:lnTo>
                      <a:pt x="78" y="14"/>
                    </a:lnTo>
                    <a:lnTo>
                      <a:pt x="71" y="18"/>
                    </a:lnTo>
                    <a:lnTo>
                      <a:pt x="64" y="22"/>
                    </a:lnTo>
                    <a:lnTo>
                      <a:pt x="64" y="22"/>
                    </a:lnTo>
                    <a:lnTo>
                      <a:pt x="60" y="29"/>
                    </a:lnTo>
                    <a:lnTo>
                      <a:pt x="53" y="36"/>
                    </a:lnTo>
                    <a:lnTo>
                      <a:pt x="46" y="43"/>
                    </a:lnTo>
                    <a:lnTo>
                      <a:pt x="39" y="53"/>
                    </a:lnTo>
                    <a:lnTo>
                      <a:pt x="32" y="60"/>
                    </a:lnTo>
                    <a:lnTo>
                      <a:pt x="25" y="67"/>
                    </a:lnTo>
                    <a:lnTo>
                      <a:pt x="22" y="71"/>
                    </a:lnTo>
                    <a:lnTo>
                      <a:pt x="15" y="71"/>
                    </a:lnTo>
                    <a:lnTo>
                      <a:pt x="11" y="71"/>
                    </a:lnTo>
                    <a:lnTo>
                      <a:pt x="7" y="71"/>
                    </a:lnTo>
                    <a:lnTo>
                      <a:pt x="4" y="74"/>
                    </a:lnTo>
                    <a:lnTo>
                      <a:pt x="0" y="74"/>
                    </a:lnTo>
                    <a:lnTo>
                      <a:pt x="0" y="78"/>
                    </a:lnTo>
                    <a:lnTo>
                      <a:pt x="4" y="81"/>
                    </a:lnTo>
                    <a:lnTo>
                      <a:pt x="7" y="88"/>
                    </a:lnTo>
                    <a:lnTo>
                      <a:pt x="7" y="88"/>
                    </a:lnTo>
                    <a:lnTo>
                      <a:pt x="15" y="92"/>
                    </a:lnTo>
                    <a:lnTo>
                      <a:pt x="18" y="96"/>
                    </a:lnTo>
                    <a:lnTo>
                      <a:pt x="29" y="96"/>
                    </a:lnTo>
                    <a:lnTo>
                      <a:pt x="36" y="96"/>
                    </a:lnTo>
                    <a:lnTo>
                      <a:pt x="43" y="9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1" name="Freeform 355"/>
              <p:cNvSpPr>
                <a:spLocks/>
              </p:cNvSpPr>
              <p:nvPr userDrawn="1"/>
            </p:nvSpPr>
            <p:spPr bwMode="gray">
              <a:xfrm>
                <a:off x="885" y="-2808"/>
                <a:ext cx="26" cy="20"/>
              </a:xfrm>
              <a:custGeom>
                <a:avLst/>
                <a:gdLst>
                  <a:gd name="T0" fmla="*/ 25 w 25"/>
                  <a:gd name="T1" fmla="*/ 21 h 28"/>
                  <a:gd name="T2" fmla="*/ 21 w 25"/>
                  <a:gd name="T3" fmla="*/ 14 h 28"/>
                  <a:gd name="T4" fmla="*/ 21 w 25"/>
                  <a:gd name="T5" fmla="*/ 7 h 28"/>
                  <a:gd name="T6" fmla="*/ 18 w 25"/>
                  <a:gd name="T7" fmla="*/ 4 h 28"/>
                  <a:gd name="T8" fmla="*/ 18 w 25"/>
                  <a:gd name="T9" fmla="*/ 4 h 28"/>
                  <a:gd name="T10" fmla="*/ 14 w 25"/>
                  <a:gd name="T11" fmla="*/ 4 h 28"/>
                  <a:gd name="T12" fmla="*/ 14 w 25"/>
                  <a:gd name="T13" fmla="*/ 4 h 28"/>
                  <a:gd name="T14" fmla="*/ 11 w 25"/>
                  <a:gd name="T15" fmla="*/ 0 h 28"/>
                  <a:gd name="T16" fmla="*/ 11 w 25"/>
                  <a:gd name="T17" fmla="*/ 0 h 28"/>
                  <a:gd name="T18" fmla="*/ 7 w 25"/>
                  <a:gd name="T19" fmla="*/ 0 h 28"/>
                  <a:gd name="T20" fmla="*/ 4 w 25"/>
                  <a:gd name="T21" fmla="*/ 4 h 28"/>
                  <a:gd name="T22" fmla="*/ 0 w 25"/>
                  <a:gd name="T23" fmla="*/ 7 h 28"/>
                  <a:gd name="T24" fmla="*/ 0 w 25"/>
                  <a:gd name="T25" fmla="*/ 11 h 28"/>
                  <a:gd name="T26" fmla="*/ 0 w 25"/>
                  <a:gd name="T27" fmla="*/ 21 h 28"/>
                  <a:gd name="T28" fmla="*/ 0 w 25"/>
                  <a:gd name="T29" fmla="*/ 21 h 28"/>
                  <a:gd name="T30" fmla="*/ 4 w 25"/>
                  <a:gd name="T31" fmla="*/ 25 h 28"/>
                  <a:gd name="T32" fmla="*/ 7 w 25"/>
                  <a:gd name="T33" fmla="*/ 28 h 28"/>
                  <a:gd name="T34" fmla="*/ 14 w 25"/>
                  <a:gd name="T35" fmla="*/ 28 h 28"/>
                  <a:gd name="T36" fmla="*/ 18 w 25"/>
                  <a:gd name="T37" fmla="*/ 28 h 28"/>
                  <a:gd name="T38" fmla="*/ 21 w 25"/>
                  <a:gd name="T39" fmla="*/ 28 h 28"/>
                  <a:gd name="T40" fmla="*/ 25 w 25"/>
                  <a:gd name="T41"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8">
                    <a:moveTo>
                      <a:pt x="25" y="21"/>
                    </a:moveTo>
                    <a:lnTo>
                      <a:pt x="21" y="14"/>
                    </a:lnTo>
                    <a:lnTo>
                      <a:pt x="21" y="7"/>
                    </a:lnTo>
                    <a:lnTo>
                      <a:pt x="18" y="4"/>
                    </a:lnTo>
                    <a:lnTo>
                      <a:pt x="18" y="4"/>
                    </a:lnTo>
                    <a:lnTo>
                      <a:pt x="14" y="4"/>
                    </a:lnTo>
                    <a:lnTo>
                      <a:pt x="14" y="4"/>
                    </a:lnTo>
                    <a:lnTo>
                      <a:pt x="11" y="0"/>
                    </a:lnTo>
                    <a:lnTo>
                      <a:pt x="11" y="0"/>
                    </a:lnTo>
                    <a:lnTo>
                      <a:pt x="7" y="0"/>
                    </a:lnTo>
                    <a:lnTo>
                      <a:pt x="4" y="4"/>
                    </a:lnTo>
                    <a:lnTo>
                      <a:pt x="0" y="7"/>
                    </a:lnTo>
                    <a:lnTo>
                      <a:pt x="0" y="11"/>
                    </a:lnTo>
                    <a:lnTo>
                      <a:pt x="0" y="21"/>
                    </a:lnTo>
                    <a:lnTo>
                      <a:pt x="0" y="21"/>
                    </a:lnTo>
                    <a:lnTo>
                      <a:pt x="4" y="25"/>
                    </a:lnTo>
                    <a:lnTo>
                      <a:pt x="7" y="28"/>
                    </a:lnTo>
                    <a:lnTo>
                      <a:pt x="14" y="28"/>
                    </a:lnTo>
                    <a:lnTo>
                      <a:pt x="18" y="28"/>
                    </a:lnTo>
                    <a:lnTo>
                      <a:pt x="21" y="28"/>
                    </a:lnTo>
                    <a:lnTo>
                      <a:pt x="25" y="2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2" name="Freeform 356"/>
              <p:cNvSpPr>
                <a:spLocks/>
              </p:cNvSpPr>
              <p:nvPr userDrawn="1"/>
            </p:nvSpPr>
            <p:spPr bwMode="gray">
              <a:xfrm>
                <a:off x="913" y="-2847"/>
                <a:ext cx="82" cy="60"/>
              </a:xfrm>
              <a:custGeom>
                <a:avLst/>
                <a:gdLst>
                  <a:gd name="T0" fmla="*/ 11 w 71"/>
                  <a:gd name="T1" fmla="*/ 39 h 43"/>
                  <a:gd name="T2" fmla="*/ 11 w 71"/>
                  <a:gd name="T3" fmla="*/ 36 h 43"/>
                  <a:gd name="T4" fmla="*/ 14 w 71"/>
                  <a:gd name="T5" fmla="*/ 32 h 43"/>
                  <a:gd name="T6" fmla="*/ 18 w 71"/>
                  <a:gd name="T7" fmla="*/ 29 h 43"/>
                  <a:gd name="T8" fmla="*/ 22 w 71"/>
                  <a:gd name="T9" fmla="*/ 29 h 43"/>
                  <a:gd name="T10" fmla="*/ 25 w 71"/>
                  <a:gd name="T11" fmla="*/ 29 h 43"/>
                  <a:gd name="T12" fmla="*/ 32 w 71"/>
                  <a:gd name="T13" fmla="*/ 32 h 43"/>
                  <a:gd name="T14" fmla="*/ 32 w 71"/>
                  <a:gd name="T15" fmla="*/ 32 h 43"/>
                  <a:gd name="T16" fmla="*/ 32 w 71"/>
                  <a:gd name="T17" fmla="*/ 36 h 43"/>
                  <a:gd name="T18" fmla="*/ 39 w 71"/>
                  <a:gd name="T19" fmla="*/ 39 h 43"/>
                  <a:gd name="T20" fmla="*/ 43 w 71"/>
                  <a:gd name="T21" fmla="*/ 43 h 43"/>
                  <a:gd name="T22" fmla="*/ 50 w 71"/>
                  <a:gd name="T23" fmla="*/ 43 h 43"/>
                  <a:gd name="T24" fmla="*/ 57 w 71"/>
                  <a:gd name="T25" fmla="*/ 39 h 43"/>
                  <a:gd name="T26" fmla="*/ 64 w 71"/>
                  <a:gd name="T27" fmla="*/ 32 h 43"/>
                  <a:gd name="T28" fmla="*/ 67 w 71"/>
                  <a:gd name="T29" fmla="*/ 32 h 43"/>
                  <a:gd name="T30" fmla="*/ 67 w 71"/>
                  <a:gd name="T31" fmla="*/ 29 h 43"/>
                  <a:gd name="T32" fmla="*/ 71 w 71"/>
                  <a:gd name="T33" fmla="*/ 25 h 43"/>
                  <a:gd name="T34" fmla="*/ 71 w 71"/>
                  <a:gd name="T35" fmla="*/ 22 h 43"/>
                  <a:gd name="T36" fmla="*/ 67 w 71"/>
                  <a:gd name="T37" fmla="*/ 18 h 43"/>
                  <a:gd name="T38" fmla="*/ 60 w 71"/>
                  <a:gd name="T39" fmla="*/ 14 h 43"/>
                  <a:gd name="T40" fmla="*/ 39 w 71"/>
                  <a:gd name="T41" fmla="*/ 4 h 43"/>
                  <a:gd name="T42" fmla="*/ 39 w 71"/>
                  <a:gd name="T43" fmla="*/ 0 h 43"/>
                  <a:gd name="T44" fmla="*/ 36 w 71"/>
                  <a:gd name="T45" fmla="*/ 0 h 43"/>
                  <a:gd name="T46" fmla="*/ 32 w 71"/>
                  <a:gd name="T47" fmla="*/ 0 h 43"/>
                  <a:gd name="T48" fmla="*/ 25 w 71"/>
                  <a:gd name="T49" fmla="*/ 0 h 43"/>
                  <a:gd name="T50" fmla="*/ 18 w 71"/>
                  <a:gd name="T51" fmla="*/ 4 h 43"/>
                  <a:gd name="T52" fmla="*/ 11 w 71"/>
                  <a:gd name="T53" fmla="*/ 11 h 43"/>
                  <a:gd name="T54" fmla="*/ 11 w 71"/>
                  <a:gd name="T55" fmla="*/ 11 h 43"/>
                  <a:gd name="T56" fmla="*/ 7 w 71"/>
                  <a:gd name="T57" fmla="*/ 14 h 43"/>
                  <a:gd name="T58" fmla="*/ 4 w 71"/>
                  <a:gd name="T59" fmla="*/ 18 h 43"/>
                  <a:gd name="T60" fmla="*/ 0 w 71"/>
                  <a:gd name="T61" fmla="*/ 22 h 43"/>
                  <a:gd name="T62" fmla="*/ 0 w 71"/>
                  <a:gd name="T63" fmla="*/ 25 h 43"/>
                  <a:gd name="T64" fmla="*/ 0 w 71"/>
                  <a:gd name="T65" fmla="*/ 29 h 43"/>
                  <a:gd name="T66" fmla="*/ 4 w 71"/>
                  <a:gd name="T67" fmla="*/ 32 h 43"/>
                  <a:gd name="T68" fmla="*/ 11 w 71"/>
                  <a:gd name="T69"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 h="43">
                    <a:moveTo>
                      <a:pt x="11" y="39"/>
                    </a:moveTo>
                    <a:lnTo>
                      <a:pt x="11" y="36"/>
                    </a:lnTo>
                    <a:lnTo>
                      <a:pt x="14" y="32"/>
                    </a:lnTo>
                    <a:lnTo>
                      <a:pt x="18" y="29"/>
                    </a:lnTo>
                    <a:lnTo>
                      <a:pt x="22" y="29"/>
                    </a:lnTo>
                    <a:lnTo>
                      <a:pt x="25" y="29"/>
                    </a:lnTo>
                    <a:lnTo>
                      <a:pt x="32" y="32"/>
                    </a:lnTo>
                    <a:lnTo>
                      <a:pt x="32" y="32"/>
                    </a:lnTo>
                    <a:lnTo>
                      <a:pt x="32" y="36"/>
                    </a:lnTo>
                    <a:lnTo>
                      <a:pt x="39" y="39"/>
                    </a:lnTo>
                    <a:lnTo>
                      <a:pt x="43" y="43"/>
                    </a:lnTo>
                    <a:lnTo>
                      <a:pt x="50" y="43"/>
                    </a:lnTo>
                    <a:lnTo>
                      <a:pt x="57" y="39"/>
                    </a:lnTo>
                    <a:lnTo>
                      <a:pt x="64" y="32"/>
                    </a:lnTo>
                    <a:lnTo>
                      <a:pt x="67" y="32"/>
                    </a:lnTo>
                    <a:lnTo>
                      <a:pt x="67" y="29"/>
                    </a:lnTo>
                    <a:lnTo>
                      <a:pt x="71" y="25"/>
                    </a:lnTo>
                    <a:lnTo>
                      <a:pt x="71" y="22"/>
                    </a:lnTo>
                    <a:lnTo>
                      <a:pt x="67" y="18"/>
                    </a:lnTo>
                    <a:lnTo>
                      <a:pt x="60" y="14"/>
                    </a:lnTo>
                    <a:lnTo>
                      <a:pt x="39" y="4"/>
                    </a:lnTo>
                    <a:lnTo>
                      <a:pt x="39" y="0"/>
                    </a:lnTo>
                    <a:lnTo>
                      <a:pt x="36" y="0"/>
                    </a:lnTo>
                    <a:lnTo>
                      <a:pt x="32" y="0"/>
                    </a:lnTo>
                    <a:lnTo>
                      <a:pt x="25" y="0"/>
                    </a:lnTo>
                    <a:lnTo>
                      <a:pt x="18" y="4"/>
                    </a:lnTo>
                    <a:lnTo>
                      <a:pt x="11" y="11"/>
                    </a:lnTo>
                    <a:lnTo>
                      <a:pt x="11" y="11"/>
                    </a:lnTo>
                    <a:lnTo>
                      <a:pt x="7" y="14"/>
                    </a:lnTo>
                    <a:lnTo>
                      <a:pt x="4" y="18"/>
                    </a:lnTo>
                    <a:lnTo>
                      <a:pt x="0" y="22"/>
                    </a:lnTo>
                    <a:lnTo>
                      <a:pt x="0" y="25"/>
                    </a:lnTo>
                    <a:lnTo>
                      <a:pt x="0" y="29"/>
                    </a:lnTo>
                    <a:lnTo>
                      <a:pt x="4" y="32"/>
                    </a:lnTo>
                    <a:lnTo>
                      <a:pt x="11" y="3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3" name="Freeform 357"/>
              <p:cNvSpPr>
                <a:spLocks/>
              </p:cNvSpPr>
              <p:nvPr userDrawn="1"/>
            </p:nvSpPr>
            <p:spPr bwMode="gray">
              <a:xfrm>
                <a:off x="911" y="-2790"/>
                <a:ext cx="62" cy="13"/>
              </a:xfrm>
              <a:custGeom>
                <a:avLst/>
                <a:gdLst>
                  <a:gd name="T0" fmla="*/ 10 w 63"/>
                  <a:gd name="T1" fmla="*/ 35 h 35"/>
                  <a:gd name="T2" fmla="*/ 10 w 63"/>
                  <a:gd name="T3" fmla="*/ 35 h 35"/>
                  <a:gd name="T4" fmla="*/ 17 w 63"/>
                  <a:gd name="T5" fmla="*/ 35 h 35"/>
                  <a:gd name="T6" fmla="*/ 25 w 63"/>
                  <a:gd name="T7" fmla="*/ 35 h 35"/>
                  <a:gd name="T8" fmla="*/ 35 w 63"/>
                  <a:gd name="T9" fmla="*/ 35 h 35"/>
                  <a:gd name="T10" fmla="*/ 39 w 63"/>
                  <a:gd name="T11" fmla="*/ 31 h 35"/>
                  <a:gd name="T12" fmla="*/ 42 w 63"/>
                  <a:gd name="T13" fmla="*/ 28 h 35"/>
                  <a:gd name="T14" fmla="*/ 49 w 63"/>
                  <a:gd name="T15" fmla="*/ 21 h 35"/>
                  <a:gd name="T16" fmla="*/ 53 w 63"/>
                  <a:gd name="T17" fmla="*/ 17 h 35"/>
                  <a:gd name="T18" fmla="*/ 56 w 63"/>
                  <a:gd name="T19" fmla="*/ 17 h 35"/>
                  <a:gd name="T20" fmla="*/ 60 w 63"/>
                  <a:gd name="T21" fmla="*/ 17 h 35"/>
                  <a:gd name="T22" fmla="*/ 63 w 63"/>
                  <a:gd name="T23" fmla="*/ 17 h 35"/>
                  <a:gd name="T24" fmla="*/ 63 w 63"/>
                  <a:gd name="T25" fmla="*/ 14 h 35"/>
                  <a:gd name="T26" fmla="*/ 63 w 63"/>
                  <a:gd name="T27" fmla="*/ 10 h 35"/>
                  <a:gd name="T28" fmla="*/ 60 w 63"/>
                  <a:gd name="T29" fmla="*/ 7 h 35"/>
                  <a:gd name="T30" fmla="*/ 53 w 63"/>
                  <a:gd name="T31" fmla="*/ 3 h 35"/>
                  <a:gd name="T32" fmla="*/ 42 w 63"/>
                  <a:gd name="T33" fmla="*/ 3 h 35"/>
                  <a:gd name="T34" fmla="*/ 32 w 63"/>
                  <a:gd name="T35" fmla="*/ 0 h 35"/>
                  <a:gd name="T36" fmla="*/ 25 w 63"/>
                  <a:gd name="T37" fmla="*/ 0 h 35"/>
                  <a:gd name="T38" fmla="*/ 17 w 63"/>
                  <a:gd name="T39" fmla="*/ 0 h 35"/>
                  <a:gd name="T40" fmla="*/ 14 w 63"/>
                  <a:gd name="T41" fmla="*/ 0 h 35"/>
                  <a:gd name="T42" fmla="*/ 14 w 63"/>
                  <a:gd name="T43" fmla="*/ 0 h 35"/>
                  <a:gd name="T44" fmla="*/ 10 w 63"/>
                  <a:gd name="T45" fmla="*/ 3 h 35"/>
                  <a:gd name="T46" fmla="*/ 7 w 63"/>
                  <a:gd name="T47" fmla="*/ 10 h 35"/>
                  <a:gd name="T48" fmla="*/ 3 w 63"/>
                  <a:gd name="T49" fmla="*/ 14 h 35"/>
                  <a:gd name="T50" fmla="*/ 0 w 63"/>
                  <a:gd name="T51" fmla="*/ 21 h 35"/>
                  <a:gd name="T52" fmla="*/ 3 w 63"/>
                  <a:gd name="T53" fmla="*/ 28 h 35"/>
                  <a:gd name="T54" fmla="*/ 10 w 63"/>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 h="35">
                    <a:moveTo>
                      <a:pt x="10" y="35"/>
                    </a:moveTo>
                    <a:lnTo>
                      <a:pt x="10" y="35"/>
                    </a:lnTo>
                    <a:lnTo>
                      <a:pt x="17" y="35"/>
                    </a:lnTo>
                    <a:lnTo>
                      <a:pt x="25" y="35"/>
                    </a:lnTo>
                    <a:lnTo>
                      <a:pt x="35" y="35"/>
                    </a:lnTo>
                    <a:lnTo>
                      <a:pt x="39" y="31"/>
                    </a:lnTo>
                    <a:lnTo>
                      <a:pt x="42" y="28"/>
                    </a:lnTo>
                    <a:lnTo>
                      <a:pt x="49" y="21"/>
                    </a:lnTo>
                    <a:lnTo>
                      <a:pt x="53" y="17"/>
                    </a:lnTo>
                    <a:lnTo>
                      <a:pt x="56" y="17"/>
                    </a:lnTo>
                    <a:lnTo>
                      <a:pt x="60" y="17"/>
                    </a:lnTo>
                    <a:lnTo>
                      <a:pt x="63" y="17"/>
                    </a:lnTo>
                    <a:lnTo>
                      <a:pt x="63" y="14"/>
                    </a:lnTo>
                    <a:lnTo>
                      <a:pt x="63" y="10"/>
                    </a:lnTo>
                    <a:lnTo>
                      <a:pt x="60" y="7"/>
                    </a:lnTo>
                    <a:lnTo>
                      <a:pt x="53" y="3"/>
                    </a:lnTo>
                    <a:lnTo>
                      <a:pt x="42" y="3"/>
                    </a:lnTo>
                    <a:lnTo>
                      <a:pt x="32" y="0"/>
                    </a:lnTo>
                    <a:lnTo>
                      <a:pt x="25" y="0"/>
                    </a:lnTo>
                    <a:lnTo>
                      <a:pt x="17" y="0"/>
                    </a:lnTo>
                    <a:lnTo>
                      <a:pt x="14" y="0"/>
                    </a:lnTo>
                    <a:lnTo>
                      <a:pt x="14" y="0"/>
                    </a:lnTo>
                    <a:lnTo>
                      <a:pt x="10" y="3"/>
                    </a:lnTo>
                    <a:lnTo>
                      <a:pt x="7" y="10"/>
                    </a:lnTo>
                    <a:lnTo>
                      <a:pt x="3" y="14"/>
                    </a:lnTo>
                    <a:lnTo>
                      <a:pt x="0" y="21"/>
                    </a:lnTo>
                    <a:lnTo>
                      <a:pt x="3" y="28"/>
                    </a:lnTo>
                    <a:lnTo>
                      <a:pt x="10" y="3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4" name="Freeform 358"/>
              <p:cNvSpPr>
                <a:spLocks/>
              </p:cNvSpPr>
              <p:nvPr userDrawn="1"/>
            </p:nvSpPr>
            <p:spPr bwMode="gray">
              <a:xfrm>
                <a:off x="836" y="-2678"/>
                <a:ext cx="18" cy="29"/>
              </a:xfrm>
              <a:custGeom>
                <a:avLst/>
                <a:gdLst>
                  <a:gd name="T0" fmla="*/ 18 w 18"/>
                  <a:gd name="T1" fmla="*/ 15 h 29"/>
                  <a:gd name="T2" fmla="*/ 18 w 18"/>
                  <a:gd name="T3" fmla="*/ 15 h 29"/>
                  <a:gd name="T4" fmla="*/ 18 w 18"/>
                  <a:gd name="T5" fmla="*/ 11 h 29"/>
                  <a:gd name="T6" fmla="*/ 18 w 18"/>
                  <a:gd name="T7" fmla="*/ 8 h 29"/>
                  <a:gd name="T8" fmla="*/ 18 w 18"/>
                  <a:gd name="T9" fmla="*/ 4 h 29"/>
                  <a:gd name="T10" fmla="*/ 18 w 18"/>
                  <a:gd name="T11" fmla="*/ 0 h 29"/>
                  <a:gd name="T12" fmla="*/ 14 w 18"/>
                  <a:gd name="T13" fmla="*/ 0 h 29"/>
                  <a:gd name="T14" fmla="*/ 10 w 18"/>
                  <a:gd name="T15" fmla="*/ 0 h 29"/>
                  <a:gd name="T16" fmla="*/ 7 w 18"/>
                  <a:gd name="T17" fmla="*/ 4 h 29"/>
                  <a:gd name="T18" fmla="*/ 3 w 18"/>
                  <a:gd name="T19" fmla="*/ 11 h 29"/>
                  <a:gd name="T20" fmla="*/ 0 w 18"/>
                  <a:gd name="T21" fmla="*/ 15 h 29"/>
                  <a:gd name="T22" fmla="*/ 0 w 18"/>
                  <a:gd name="T23" fmla="*/ 22 h 29"/>
                  <a:gd name="T24" fmla="*/ 0 w 18"/>
                  <a:gd name="T25" fmla="*/ 29 h 29"/>
                  <a:gd name="T26" fmla="*/ 0 w 18"/>
                  <a:gd name="T27" fmla="*/ 29 h 29"/>
                  <a:gd name="T28" fmla="*/ 3 w 18"/>
                  <a:gd name="T29" fmla="*/ 29 h 29"/>
                  <a:gd name="T30" fmla="*/ 7 w 18"/>
                  <a:gd name="T31" fmla="*/ 29 h 29"/>
                  <a:gd name="T32" fmla="*/ 10 w 18"/>
                  <a:gd name="T33" fmla="*/ 29 h 29"/>
                  <a:gd name="T34" fmla="*/ 14 w 18"/>
                  <a:gd name="T35" fmla="*/ 22 h 29"/>
                  <a:gd name="T36" fmla="*/ 18 w 18"/>
                  <a:gd name="T37"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9">
                    <a:moveTo>
                      <a:pt x="18" y="15"/>
                    </a:moveTo>
                    <a:lnTo>
                      <a:pt x="18" y="15"/>
                    </a:lnTo>
                    <a:lnTo>
                      <a:pt x="18" y="11"/>
                    </a:lnTo>
                    <a:lnTo>
                      <a:pt x="18" y="8"/>
                    </a:lnTo>
                    <a:lnTo>
                      <a:pt x="18" y="4"/>
                    </a:lnTo>
                    <a:lnTo>
                      <a:pt x="18" y="0"/>
                    </a:lnTo>
                    <a:lnTo>
                      <a:pt x="14" y="0"/>
                    </a:lnTo>
                    <a:lnTo>
                      <a:pt x="10" y="0"/>
                    </a:lnTo>
                    <a:lnTo>
                      <a:pt x="7" y="4"/>
                    </a:lnTo>
                    <a:lnTo>
                      <a:pt x="3" y="11"/>
                    </a:lnTo>
                    <a:lnTo>
                      <a:pt x="0" y="15"/>
                    </a:lnTo>
                    <a:lnTo>
                      <a:pt x="0" y="22"/>
                    </a:lnTo>
                    <a:lnTo>
                      <a:pt x="0" y="29"/>
                    </a:lnTo>
                    <a:lnTo>
                      <a:pt x="0" y="29"/>
                    </a:lnTo>
                    <a:lnTo>
                      <a:pt x="3" y="29"/>
                    </a:lnTo>
                    <a:lnTo>
                      <a:pt x="7" y="29"/>
                    </a:lnTo>
                    <a:lnTo>
                      <a:pt x="10" y="29"/>
                    </a:lnTo>
                    <a:lnTo>
                      <a:pt x="14" y="22"/>
                    </a:lnTo>
                    <a:lnTo>
                      <a:pt x="18" y="15"/>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5" name="Freeform 359"/>
              <p:cNvSpPr>
                <a:spLocks/>
              </p:cNvSpPr>
              <p:nvPr userDrawn="1"/>
            </p:nvSpPr>
            <p:spPr bwMode="gray">
              <a:xfrm>
                <a:off x="832" y="-2656"/>
                <a:ext cx="120" cy="84"/>
              </a:xfrm>
              <a:custGeom>
                <a:avLst/>
                <a:gdLst>
                  <a:gd name="T0" fmla="*/ 7 w 120"/>
                  <a:gd name="T1" fmla="*/ 70 h 95"/>
                  <a:gd name="T2" fmla="*/ 14 w 120"/>
                  <a:gd name="T3" fmla="*/ 74 h 95"/>
                  <a:gd name="T4" fmla="*/ 25 w 120"/>
                  <a:gd name="T5" fmla="*/ 74 h 95"/>
                  <a:gd name="T6" fmla="*/ 29 w 120"/>
                  <a:gd name="T7" fmla="*/ 70 h 95"/>
                  <a:gd name="T8" fmla="*/ 32 w 120"/>
                  <a:gd name="T9" fmla="*/ 67 h 95"/>
                  <a:gd name="T10" fmla="*/ 39 w 120"/>
                  <a:gd name="T11" fmla="*/ 70 h 95"/>
                  <a:gd name="T12" fmla="*/ 50 w 120"/>
                  <a:gd name="T13" fmla="*/ 70 h 95"/>
                  <a:gd name="T14" fmla="*/ 53 w 120"/>
                  <a:gd name="T15" fmla="*/ 67 h 95"/>
                  <a:gd name="T16" fmla="*/ 60 w 120"/>
                  <a:gd name="T17" fmla="*/ 67 h 95"/>
                  <a:gd name="T18" fmla="*/ 60 w 120"/>
                  <a:gd name="T19" fmla="*/ 70 h 95"/>
                  <a:gd name="T20" fmla="*/ 57 w 120"/>
                  <a:gd name="T21" fmla="*/ 74 h 95"/>
                  <a:gd name="T22" fmla="*/ 43 w 120"/>
                  <a:gd name="T23" fmla="*/ 81 h 95"/>
                  <a:gd name="T24" fmla="*/ 29 w 120"/>
                  <a:gd name="T25" fmla="*/ 88 h 95"/>
                  <a:gd name="T26" fmla="*/ 29 w 120"/>
                  <a:gd name="T27" fmla="*/ 91 h 95"/>
                  <a:gd name="T28" fmla="*/ 39 w 120"/>
                  <a:gd name="T29" fmla="*/ 95 h 95"/>
                  <a:gd name="T30" fmla="*/ 57 w 120"/>
                  <a:gd name="T31" fmla="*/ 91 h 95"/>
                  <a:gd name="T32" fmla="*/ 71 w 120"/>
                  <a:gd name="T33" fmla="*/ 81 h 95"/>
                  <a:gd name="T34" fmla="*/ 78 w 120"/>
                  <a:gd name="T35" fmla="*/ 77 h 95"/>
                  <a:gd name="T36" fmla="*/ 81 w 120"/>
                  <a:gd name="T37" fmla="*/ 74 h 95"/>
                  <a:gd name="T38" fmla="*/ 85 w 120"/>
                  <a:gd name="T39" fmla="*/ 77 h 95"/>
                  <a:gd name="T40" fmla="*/ 88 w 120"/>
                  <a:gd name="T41" fmla="*/ 77 h 95"/>
                  <a:gd name="T42" fmla="*/ 95 w 120"/>
                  <a:gd name="T43" fmla="*/ 74 h 95"/>
                  <a:gd name="T44" fmla="*/ 99 w 120"/>
                  <a:gd name="T45" fmla="*/ 74 h 95"/>
                  <a:gd name="T46" fmla="*/ 110 w 120"/>
                  <a:gd name="T47" fmla="*/ 74 h 95"/>
                  <a:gd name="T48" fmla="*/ 113 w 120"/>
                  <a:gd name="T49" fmla="*/ 70 h 95"/>
                  <a:gd name="T50" fmla="*/ 117 w 120"/>
                  <a:gd name="T51" fmla="*/ 60 h 95"/>
                  <a:gd name="T52" fmla="*/ 120 w 120"/>
                  <a:gd name="T53" fmla="*/ 45 h 95"/>
                  <a:gd name="T54" fmla="*/ 117 w 120"/>
                  <a:gd name="T55" fmla="*/ 35 h 95"/>
                  <a:gd name="T56" fmla="*/ 113 w 120"/>
                  <a:gd name="T57" fmla="*/ 35 h 95"/>
                  <a:gd name="T58" fmla="*/ 106 w 120"/>
                  <a:gd name="T59" fmla="*/ 38 h 95"/>
                  <a:gd name="T60" fmla="*/ 99 w 120"/>
                  <a:gd name="T61" fmla="*/ 38 h 95"/>
                  <a:gd name="T62" fmla="*/ 95 w 120"/>
                  <a:gd name="T63" fmla="*/ 31 h 95"/>
                  <a:gd name="T64" fmla="*/ 88 w 120"/>
                  <a:gd name="T65" fmla="*/ 17 h 95"/>
                  <a:gd name="T66" fmla="*/ 88 w 120"/>
                  <a:gd name="T67" fmla="*/ 7 h 95"/>
                  <a:gd name="T68" fmla="*/ 85 w 120"/>
                  <a:gd name="T69" fmla="*/ 0 h 95"/>
                  <a:gd name="T70" fmla="*/ 81 w 120"/>
                  <a:gd name="T71" fmla="*/ 0 h 95"/>
                  <a:gd name="T72" fmla="*/ 74 w 120"/>
                  <a:gd name="T73" fmla="*/ 3 h 95"/>
                  <a:gd name="T74" fmla="*/ 67 w 120"/>
                  <a:gd name="T75" fmla="*/ 14 h 95"/>
                  <a:gd name="T76" fmla="*/ 67 w 120"/>
                  <a:gd name="T77" fmla="*/ 21 h 95"/>
                  <a:gd name="T78" fmla="*/ 67 w 120"/>
                  <a:gd name="T79" fmla="*/ 28 h 95"/>
                  <a:gd name="T80" fmla="*/ 74 w 120"/>
                  <a:gd name="T81" fmla="*/ 31 h 95"/>
                  <a:gd name="T82" fmla="*/ 67 w 120"/>
                  <a:gd name="T83" fmla="*/ 38 h 95"/>
                  <a:gd name="T84" fmla="*/ 64 w 120"/>
                  <a:gd name="T85" fmla="*/ 45 h 95"/>
                  <a:gd name="T86" fmla="*/ 57 w 120"/>
                  <a:gd name="T87" fmla="*/ 49 h 95"/>
                  <a:gd name="T88" fmla="*/ 57 w 120"/>
                  <a:gd name="T89" fmla="*/ 38 h 95"/>
                  <a:gd name="T90" fmla="*/ 53 w 120"/>
                  <a:gd name="T91" fmla="*/ 28 h 95"/>
                  <a:gd name="T92" fmla="*/ 46 w 120"/>
                  <a:gd name="T93" fmla="*/ 24 h 95"/>
                  <a:gd name="T94" fmla="*/ 39 w 120"/>
                  <a:gd name="T95" fmla="*/ 28 h 95"/>
                  <a:gd name="T96" fmla="*/ 32 w 120"/>
                  <a:gd name="T97" fmla="*/ 24 h 95"/>
                  <a:gd name="T98" fmla="*/ 32 w 120"/>
                  <a:gd name="T99" fmla="*/ 21 h 95"/>
                  <a:gd name="T100" fmla="*/ 25 w 120"/>
                  <a:gd name="T101" fmla="*/ 17 h 95"/>
                  <a:gd name="T102" fmla="*/ 14 w 120"/>
                  <a:gd name="T103" fmla="*/ 17 h 95"/>
                  <a:gd name="T104" fmla="*/ 11 w 120"/>
                  <a:gd name="T105" fmla="*/ 24 h 95"/>
                  <a:gd name="T106" fmla="*/ 7 w 120"/>
                  <a:gd name="T107" fmla="*/ 35 h 95"/>
                  <a:gd name="T108" fmla="*/ 7 w 120"/>
                  <a:gd name="T109" fmla="*/ 35 h 95"/>
                  <a:gd name="T110" fmla="*/ 7 w 120"/>
                  <a:gd name="T111" fmla="*/ 45 h 95"/>
                  <a:gd name="T112" fmla="*/ 4 w 120"/>
                  <a:gd name="T113" fmla="*/ 49 h 95"/>
                  <a:gd name="T114" fmla="*/ 0 w 120"/>
                  <a:gd name="T115" fmla="*/ 56 h 95"/>
                  <a:gd name="T116" fmla="*/ 0 w 120"/>
                  <a:gd name="T117"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0" h="95">
                    <a:moveTo>
                      <a:pt x="7" y="70"/>
                    </a:moveTo>
                    <a:lnTo>
                      <a:pt x="7" y="70"/>
                    </a:lnTo>
                    <a:lnTo>
                      <a:pt x="11" y="74"/>
                    </a:lnTo>
                    <a:lnTo>
                      <a:pt x="14" y="74"/>
                    </a:lnTo>
                    <a:lnTo>
                      <a:pt x="22" y="77"/>
                    </a:lnTo>
                    <a:lnTo>
                      <a:pt x="25" y="74"/>
                    </a:lnTo>
                    <a:lnTo>
                      <a:pt x="25" y="74"/>
                    </a:lnTo>
                    <a:lnTo>
                      <a:pt x="29" y="70"/>
                    </a:lnTo>
                    <a:lnTo>
                      <a:pt x="32" y="67"/>
                    </a:lnTo>
                    <a:lnTo>
                      <a:pt x="32" y="67"/>
                    </a:lnTo>
                    <a:lnTo>
                      <a:pt x="36" y="70"/>
                    </a:lnTo>
                    <a:lnTo>
                      <a:pt x="39" y="70"/>
                    </a:lnTo>
                    <a:lnTo>
                      <a:pt x="46" y="70"/>
                    </a:lnTo>
                    <a:lnTo>
                      <a:pt x="50" y="70"/>
                    </a:lnTo>
                    <a:lnTo>
                      <a:pt x="50" y="67"/>
                    </a:lnTo>
                    <a:lnTo>
                      <a:pt x="53" y="67"/>
                    </a:lnTo>
                    <a:lnTo>
                      <a:pt x="57" y="67"/>
                    </a:lnTo>
                    <a:lnTo>
                      <a:pt x="60" y="67"/>
                    </a:lnTo>
                    <a:lnTo>
                      <a:pt x="64" y="67"/>
                    </a:lnTo>
                    <a:lnTo>
                      <a:pt x="60" y="70"/>
                    </a:lnTo>
                    <a:lnTo>
                      <a:pt x="60" y="74"/>
                    </a:lnTo>
                    <a:lnTo>
                      <a:pt x="57" y="74"/>
                    </a:lnTo>
                    <a:lnTo>
                      <a:pt x="50" y="77"/>
                    </a:lnTo>
                    <a:lnTo>
                      <a:pt x="43" y="81"/>
                    </a:lnTo>
                    <a:lnTo>
                      <a:pt x="36" y="84"/>
                    </a:lnTo>
                    <a:lnTo>
                      <a:pt x="29" y="88"/>
                    </a:lnTo>
                    <a:lnTo>
                      <a:pt x="29" y="91"/>
                    </a:lnTo>
                    <a:lnTo>
                      <a:pt x="29" y="91"/>
                    </a:lnTo>
                    <a:lnTo>
                      <a:pt x="32" y="91"/>
                    </a:lnTo>
                    <a:lnTo>
                      <a:pt x="39" y="95"/>
                    </a:lnTo>
                    <a:lnTo>
                      <a:pt x="50" y="95"/>
                    </a:lnTo>
                    <a:lnTo>
                      <a:pt x="57" y="91"/>
                    </a:lnTo>
                    <a:lnTo>
                      <a:pt x="64" y="84"/>
                    </a:lnTo>
                    <a:lnTo>
                      <a:pt x="71" y="81"/>
                    </a:lnTo>
                    <a:lnTo>
                      <a:pt x="78" y="77"/>
                    </a:lnTo>
                    <a:lnTo>
                      <a:pt x="78" y="77"/>
                    </a:lnTo>
                    <a:lnTo>
                      <a:pt x="78" y="74"/>
                    </a:lnTo>
                    <a:lnTo>
                      <a:pt x="81" y="74"/>
                    </a:lnTo>
                    <a:lnTo>
                      <a:pt x="85" y="74"/>
                    </a:lnTo>
                    <a:lnTo>
                      <a:pt x="85" y="77"/>
                    </a:lnTo>
                    <a:lnTo>
                      <a:pt x="88" y="77"/>
                    </a:lnTo>
                    <a:lnTo>
                      <a:pt x="88" y="77"/>
                    </a:lnTo>
                    <a:lnTo>
                      <a:pt x="92" y="77"/>
                    </a:lnTo>
                    <a:lnTo>
                      <a:pt x="95" y="74"/>
                    </a:lnTo>
                    <a:lnTo>
                      <a:pt x="99" y="74"/>
                    </a:lnTo>
                    <a:lnTo>
                      <a:pt x="99" y="74"/>
                    </a:lnTo>
                    <a:lnTo>
                      <a:pt x="106" y="77"/>
                    </a:lnTo>
                    <a:lnTo>
                      <a:pt x="110" y="74"/>
                    </a:lnTo>
                    <a:lnTo>
                      <a:pt x="113" y="70"/>
                    </a:lnTo>
                    <a:lnTo>
                      <a:pt x="113" y="70"/>
                    </a:lnTo>
                    <a:lnTo>
                      <a:pt x="117" y="63"/>
                    </a:lnTo>
                    <a:lnTo>
                      <a:pt x="117" y="60"/>
                    </a:lnTo>
                    <a:lnTo>
                      <a:pt x="120" y="52"/>
                    </a:lnTo>
                    <a:lnTo>
                      <a:pt x="120" y="45"/>
                    </a:lnTo>
                    <a:lnTo>
                      <a:pt x="120" y="42"/>
                    </a:lnTo>
                    <a:lnTo>
                      <a:pt x="117" y="35"/>
                    </a:lnTo>
                    <a:lnTo>
                      <a:pt x="113" y="35"/>
                    </a:lnTo>
                    <a:lnTo>
                      <a:pt x="113" y="35"/>
                    </a:lnTo>
                    <a:lnTo>
                      <a:pt x="110" y="35"/>
                    </a:lnTo>
                    <a:lnTo>
                      <a:pt x="106" y="38"/>
                    </a:lnTo>
                    <a:lnTo>
                      <a:pt x="103" y="38"/>
                    </a:lnTo>
                    <a:lnTo>
                      <a:pt x="99" y="38"/>
                    </a:lnTo>
                    <a:lnTo>
                      <a:pt x="95" y="31"/>
                    </a:lnTo>
                    <a:lnTo>
                      <a:pt x="95" y="31"/>
                    </a:lnTo>
                    <a:lnTo>
                      <a:pt x="92" y="24"/>
                    </a:lnTo>
                    <a:lnTo>
                      <a:pt x="88" y="17"/>
                    </a:lnTo>
                    <a:lnTo>
                      <a:pt x="88" y="10"/>
                    </a:lnTo>
                    <a:lnTo>
                      <a:pt x="88" y="7"/>
                    </a:lnTo>
                    <a:lnTo>
                      <a:pt x="85" y="0"/>
                    </a:lnTo>
                    <a:lnTo>
                      <a:pt x="85" y="0"/>
                    </a:lnTo>
                    <a:lnTo>
                      <a:pt x="85" y="0"/>
                    </a:lnTo>
                    <a:lnTo>
                      <a:pt x="81" y="0"/>
                    </a:lnTo>
                    <a:lnTo>
                      <a:pt x="78" y="0"/>
                    </a:lnTo>
                    <a:lnTo>
                      <a:pt x="74" y="3"/>
                    </a:lnTo>
                    <a:lnTo>
                      <a:pt x="71" y="7"/>
                    </a:lnTo>
                    <a:lnTo>
                      <a:pt x="67" y="14"/>
                    </a:lnTo>
                    <a:lnTo>
                      <a:pt x="67" y="21"/>
                    </a:lnTo>
                    <a:lnTo>
                      <a:pt x="67" y="21"/>
                    </a:lnTo>
                    <a:lnTo>
                      <a:pt x="67" y="24"/>
                    </a:lnTo>
                    <a:lnTo>
                      <a:pt x="67" y="28"/>
                    </a:lnTo>
                    <a:lnTo>
                      <a:pt x="74" y="28"/>
                    </a:lnTo>
                    <a:lnTo>
                      <a:pt x="74" y="31"/>
                    </a:lnTo>
                    <a:lnTo>
                      <a:pt x="71" y="35"/>
                    </a:lnTo>
                    <a:lnTo>
                      <a:pt x="67" y="38"/>
                    </a:lnTo>
                    <a:lnTo>
                      <a:pt x="67" y="42"/>
                    </a:lnTo>
                    <a:lnTo>
                      <a:pt x="64" y="45"/>
                    </a:lnTo>
                    <a:lnTo>
                      <a:pt x="60" y="49"/>
                    </a:lnTo>
                    <a:lnTo>
                      <a:pt x="57" y="49"/>
                    </a:lnTo>
                    <a:lnTo>
                      <a:pt x="57" y="45"/>
                    </a:lnTo>
                    <a:lnTo>
                      <a:pt x="57" y="38"/>
                    </a:lnTo>
                    <a:lnTo>
                      <a:pt x="57" y="35"/>
                    </a:lnTo>
                    <a:lnTo>
                      <a:pt x="53" y="28"/>
                    </a:lnTo>
                    <a:lnTo>
                      <a:pt x="50" y="24"/>
                    </a:lnTo>
                    <a:lnTo>
                      <a:pt x="46" y="24"/>
                    </a:lnTo>
                    <a:lnTo>
                      <a:pt x="43" y="24"/>
                    </a:lnTo>
                    <a:lnTo>
                      <a:pt x="39" y="28"/>
                    </a:lnTo>
                    <a:lnTo>
                      <a:pt x="36" y="28"/>
                    </a:lnTo>
                    <a:lnTo>
                      <a:pt x="32" y="24"/>
                    </a:lnTo>
                    <a:lnTo>
                      <a:pt x="32" y="21"/>
                    </a:lnTo>
                    <a:lnTo>
                      <a:pt x="32" y="21"/>
                    </a:lnTo>
                    <a:lnTo>
                      <a:pt x="29" y="17"/>
                    </a:lnTo>
                    <a:lnTo>
                      <a:pt x="25" y="17"/>
                    </a:lnTo>
                    <a:lnTo>
                      <a:pt x="22" y="17"/>
                    </a:lnTo>
                    <a:lnTo>
                      <a:pt x="14" y="17"/>
                    </a:lnTo>
                    <a:lnTo>
                      <a:pt x="11" y="21"/>
                    </a:lnTo>
                    <a:lnTo>
                      <a:pt x="11" y="24"/>
                    </a:lnTo>
                    <a:lnTo>
                      <a:pt x="11" y="35"/>
                    </a:lnTo>
                    <a:lnTo>
                      <a:pt x="7" y="35"/>
                    </a:lnTo>
                    <a:lnTo>
                      <a:pt x="7" y="35"/>
                    </a:lnTo>
                    <a:lnTo>
                      <a:pt x="7" y="35"/>
                    </a:lnTo>
                    <a:lnTo>
                      <a:pt x="7" y="38"/>
                    </a:lnTo>
                    <a:lnTo>
                      <a:pt x="7" y="45"/>
                    </a:lnTo>
                    <a:lnTo>
                      <a:pt x="7" y="49"/>
                    </a:lnTo>
                    <a:lnTo>
                      <a:pt x="4" y="49"/>
                    </a:lnTo>
                    <a:lnTo>
                      <a:pt x="0" y="52"/>
                    </a:lnTo>
                    <a:lnTo>
                      <a:pt x="0" y="56"/>
                    </a:lnTo>
                    <a:lnTo>
                      <a:pt x="0" y="60"/>
                    </a:lnTo>
                    <a:lnTo>
                      <a:pt x="0" y="63"/>
                    </a:lnTo>
                    <a:lnTo>
                      <a:pt x="7" y="7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6" name="Freeform 360"/>
              <p:cNvSpPr>
                <a:spLocks/>
              </p:cNvSpPr>
              <p:nvPr userDrawn="1"/>
            </p:nvSpPr>
            <p:spPr bwMode="gray">
              <a:xfrm>
                <a:off x="1024" y="-2797"/>
                <a:ext cx="28" cy="53"/>
              </a:xfrm>
              <a:custGeom>
                <a:avLst/>
                <a:gdLst>
                  <a:gd name="T0" fmla="*/ 17 w 21"/>
                  <a:gd name="T1" fmla="*/ 38 h 53"/>
                  <a:gd name="T2" fmla="*/ 10 w 21"/>
                  <a:gd name="T3" fmla="*/ 10 h 53"/>
                  <a:gd name="T4" fmla="*/ 10 w 21"/>
                  <a:gd name="T5" fmla="*/ 10 h 53"/>
                  <a:gd name="T6" fmla="*/ 7 w 21"/>
                  <a:gd name="T7" fmla="*/ 7 h 53"/>
                  <a:gd name="T8" fmla="*/ 7 w 21"/>
                  <a:gd name="T9" fmla="*/ 3 h 53"/>
                  <a:gd name="T10" fmla="*/ 7 w 21"/>
                  <a:gd name="T11" fmla="*/ 3 h 53"/>
                  <a:gd name="T12" fmla="*/ 3 w 21"/>
                  <a:gd name="T13" fmla="*/ 0 h 53"/>
                  <a:gd name="T14" fmla="*/ 3 w 21"/>
                  <a:gd name="T15" fmla="*/ 3 h 53"/>
                  <a:gd name="T16" fmla="*/ 0 w 21"/>
                  <a:gd name="T17" fmla="*/ 7 h 53"/>
                  <a:gd name="T18" fmla="*/ 0 w 21"/>
                  <a:gd name="T19" fmla="*/ 14 h 53"/>
                  <a:gd name="T20" fmla="*/ 0 w 21"/>
                  <a:gd name="T21" fmla="*/ 24 h 53"/>
                  <a:gd name="T22" fmla="*/ 0 w 21"/>
                  <a:gd name="T23" fmla="*/ 28 h 53"/>
                  <a:gd name="T24" fmla="*/ 0 w 21"/>
                  <a:gd name="T25" fmla="*/ 31 h 53"/>
                  <a:gd name="T26" fmla="*/ 3 w 21"/>
                  <a:gd name="T27" fmla="*/ 38 h 53"/>
                  <a:gd name="T28" fmla="*/ 3 w 21"/>
                  <a:gd name="T29" fmla="*/ 42 h 53"/>
                  <a:gd name="T30" fmla="*/ 10 w 21"/>
                  <a:gd name="T31" fmla="*/ 49 h 53"/>
                  <a:gd name="T32" fmla="*/ 17 w 21"/>
                  <a:gd name="T33" fmla="*/ 53 h 53"/>
                  <a:gd name="T34" fmla="*/ 17 w 21"/>
                  <a:gd name="T35" fmla="*/ 53 h 53"/>
                  <a:gd name="T36" fmla="*/ 17 w 21"/>
                  <a:gd name="T37" fmla="*/ 53 h 53"/>
                  <a:gd name="T38" fmla="*/ 21 w 21"/>
                  <a:gd name="T39" fmla="*/ 49 h 53"/>
                  <a:gd name="T40" fmla="*/ 21 w 21"/>
                  <a:gd name="T41" fmla="*/ 49 h 53"/>
                  <a:gd name="T42" fmla="*/ 21 w 21"/>
                  <a:gd name="T43" fmla="*/ 42 h 53"/>
                  <a:gd name="T44" fmla="*/ 17 w 21"/>
                  <a:gd name="T45"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53">
                    <a:moveTo>
                      <a:pt x="17" y="38"/>
                    </a:moveTo>
                    <a:lnTo>
                      <a:pt x="10" y="10"/>
                    </a:lnTo>
                    <a:lnTo>
                      <a:pt x="10" y="10"/>
                    </a:lnTo>
                    <a:lnTo>
                      <a:pt x="7" y="7"/>
                    </a:lnTo>
                    <a:lnTo>
                      <a:pt x="7" y="3"/>
                    </a:lnTo>
                    <a:lnTo>
                      <a:pt x="7" y="3"/>
                    </a:lnTo>
                    <a:lnTo>
                      <a:pt x="3" y="0"/>
                    </a:lnTo>
                    <a:lnTo>
                      <a:pt x="3" y="3"/>
                    </a:lnTo>
                    <a:lnTo>
                      <a:pt x="0" y="7"/>
                    </a:lnTo>
                    <a:lnTo>
                      <a:pt x="0" y="14"/>
                    </a:lnTo>
                    <a:lnTo>
                      <a:pt x="0" y="24"/>
                    </a:lnTo>
                    <a:lnTo>
                      <a:pt x="0" y="28"/>
                    </a:lnTo>
                    <a:lnTo>
                      <a:pt x="0" y="31"/>
                    </a:lnTo>
                    <a:lnTo>
                      <a:pt x="3" y="38"/>
                    </a:lnTo>
                    <a:lnTo>
                      <a:pt x="3" y="42"/>
                    </a:lnTo>
                    <a:lnTo>
                      <a:pt x="10" y="49"/>
                    </a:lnTo>
                    <a:lnTo>
                      <a:pt x="17" y="53"/>
                    </a:lnTo>
                    <a:lnTo>
                      <a:pt x="17" y="53"/>
                    </a:lnTo>
                    <a:lnTo>
                      <a:pt x="17" y="53"/>
                    </a:lnTo>
                    <a:lnTo>
                      <a:pt x="21" y="49"/>
                    </a:lnTo>
                    <a:lnTo>
                      <a:pt x="21" y="49"/>
                    </a:lnTo>
                    <a:lnTo>
                      <a:pt x="21" y="42"/>
                    </a:lnTo>
                    <a:lnTo>
                      <a:pt x="17" y="3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7" name="Freeform 361"/>
              <p:cNvSpPr>
                <a:spLocks/>
              </p:cNvSpPr>
              <p:nvPr userDrawn="1"/>
            </p:nvSpPr>
            <p:spPr bwMode="gray">
              <a:xfrm>
                <a:off x="970" y="-2723"/>
                <a:ext cx="82" cy="79"/>
              </a:xfrm>
              <a:custGeom>
                <a:avLst/>
                <a:gdLst>
                  <a:gd name="T0" fmla="*/ 0 w 77"/>
                  <a:gd name="T1" fmla="*/ 24 h 95"/>
                  <a:gd name="T2" fmla="*/ 7 w 77"/>
                  <a:gd name="T3" fmla="*/ 35 h 95"/>
                  <a:gd name="T4" fmla="*/ 14 w 77"/>
                  <a:gd name="T5" fmla="*/ 53 h 95"/>
                  <a:gd name="T6" fmla="*/ 21 w 77"/>
                  <a:gd name="T7" fmla="*/ 53 h 95"/>
                  <a:gd name="T8" fmla="*/ 31 w 77"/>
                  <a:gd name="T9" fmla="*/ 56 h 95"/>
                  <a:gd name="T10" fmla="*/ 39 w 77"/>
                  <a:gd name="T11" fmla="*/ 60 h 95"/>
                  <a:gd name="T12" fmla="*/ 39 w 77"/>
                  <a:gd name="T13" fmla="*/ 77 h 95"/>
                  <a:gd name="T14" fmla="*/ 49 w 77"/>
                  <a:gd name="T15" fmla="*/ 91 h 95"/>
                  <a:gd name="T16" fmla="*/ 63 w 77"/>
                  <a:gd name="T17" fmla="*/ 95 h 95"/>
                  <a:gd name="T18" fmla="*/ 77 w 77"/>
                  <a:gd name="T19" fmla="*/ 88 h 95"/>
                  <a:gd name="T20" fmla="*/ 77 w 77"/>
                  <a:gd name="T21" fmla="*/ 88 h 95"/>
                  <a:gd name="T22" fmla="*/ 70 w 77"/>
                  <a:gd name="T23" fmla="*/ 88 h 95"/>
                  <a:gd name="T24" fmla="*/ 67 w 77"/>
                  <a:gd name="T25" fmla="*/ 91 h 95"/>
                  <a:gd name="T26" fmla="*/ 67 w 77"/>
                  <a:gd name="T27" fmla="*/ 91 h 95"/>
                  <a:gd name="T28" fmla="*/ 67 w 77"/>
                  <a:gd name="T29" fmla="*/ 77 h 95"/>
                  <a:gd name="T30" fmla="*/ 63 w 77"/>
                  <a:gd name="T31" fmla="*/ 56 h 95"/>
                  <a:gd name="T32" fmla="*/ 60 w 77"/>
                  <a:gd name="T33" fmla="*/ 45 h 95"/>
                  <a:gd name="T34" fmla="*/ 63 w 77"/>
                  <a:gd name="T35" fmla="*/ 35 h 95"/>
                  <a:gd name="T36" fmla="*/ 70 w 77"/>
                  <a:gd name="T37" fmla="*/ 24 h 95"/>
                  <a:gd name="T38" fmla="*/ 70 w 77"/>
                  <a:gd name="T39" fmla="*/ 10 h 95"/>
                  <a:gd name="T40" fmla="*/ 63 w 77"/>
                  <a:gd name="T41" fmla="*/ 3 h 95"/>
                  <a:gd name="T42" fmla="*/ 56 w 77"/>
                  <a:gd name="T43" fmla="*/ 3 h 95"/>
                  <a:gd name="T44" fmla="*/ 46 w 77"/>
                  <a:gd name="T45" fmla="*/ 0 h 95"/>
                  <a:gd name="T46" fmla="*/ 39 w 77"/>
                  <a:gd name="T47" fmla="*/ 0 h 95"/>
                  <a:gd name="T48" fmla="*/ 39 w 77"/>
                  <a:gd name="T49" fmla="*/ 10 h 95"/>
                  <a:gd name="T50" fmla="*/ 42 w 77"/>
                  <a:gd name="T51" fmla="*/ 24 h 95"/>
                  <a:gd name="T52" fmla="*/ 46 w 77"/>
                  <a:gd name="T53" fmla="*/ 35 h 95"/>
                  <a:gd name="T54" fmla="*/ 42 w 77"/>
                  <a:gd name="T55" fmla="*/ 42 h 95"/>
                  <a:gd name="T56" fmla="*/ 31 w 77"/>
                  <a:gd name="T57" fmla="*/ 35 h 95"/>
                  <a:gd name="T58" fmla="*/ 17 w 77"/>
                  <a:gd name="T59" fmla="*/ 21 h 95"/>
                  <a:gd name="T60" fmla="*/ 14 w 77"/>
                  <a:gd name="T61" fmla="*/ 10 h 95"/>
                  <a:gd name="T62" fmla="*/ 10 w 77"/>
                  <a:gd name="T63" fmla="*/ 7 h 95"/>
                  <a:gd name="T64" fmla="*/ 3 w 77"/>
                  <a:gd name="T65" fmla="*/ 7 h 95"/>
                  <a:gd name="T66" fmla="*/ 0 w 77"/>
                  <a:gd name="T67" fmla="*/ 10 h 95"/>
                  <a:gd name="T68" fmla="*/ 0 w 77"/>
                  <a:gd name="T69"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95">
                    <a:moveTo>
                      <a:pt x="0" y="21"/>
                    </a:moveTo>
                    <a:lnTo>
                      <a:pt x="0" y="24"/>
                    </a:lnTo>
                    <a:lnTo>
                      <a:pt x="3" y="28"/>
                    </a:lnTo>
                    <a:lnTo>
                      <a:pt x="7" y="35"/>
                    </a:lnTo>
                    <a:lnTo>
                      <a:pt x="14" y="45"/>
                    </a:lnTo>
                    <a:lnTo>
                      <a:pt x="14" y="53"/>
                    </a:lnTo>
                    <a:lnTo>
                      <a:pt x="17" y="53"/>
                    </a:lnTo>
                    <a:lnTo>
                      <a:pt x="21" y="53"/>
                    </a:lnTo>
                    <a:lnTo>
                      <a:pt x="24" y="53"/>
                    </a:lnTo>
                    <a:lnTo>
                      <a:pt x="31" y="56"/>
                    </a:lnTo>
                    <a:lnTo>
                      <a:pt x="35" y="56"/>
                    </a:lnTo>
                    <a:lnTo>
                      <a:pt x="39" y="60"/>
                    </a:lnTo>
                    <a:lnTo>
                      <a:pt x="39" y="67"/>
                    </a:lnTo>
                    <a:lnTo>
                      <a:pt x="39" y="77"/>
                    </a:lnTo>
                    <a:lnTo>
                      <a:pt x="42" y="84"/>
                    </a:lnTo>
                    <a:lnTo>
                      <a:pt x="49" y="91"/>
                    </a:lnTo>
                    <a:lnTo>
                      <a:pt x="56" y="95"/>
                    </a:lnTo>
                    <a:lnTo>
                      <a:pt x="63" y="95"/>
                    </a:lnTo>
                    <a:lnTo>
                      <a:pt x="70" y="91"/>
                    </a:lnTo>
                    <a:lnTo>
                      <a:pt x="77" y="88"/>
                    </a:lnTo>
                    <a:lnTo>
                      <a:pt x="77" y="88"/>
                    </a:lnTo>
                    <a:lnTo>
                      <a:pt x="77" y="88"/>
                    </a:lnTo>
                    <a:lnTo>
                      <a:pt x="74" y="88"/>
                    </a:lnTo>
                    <a:lnTo>
                      <a:pt x="70" y="88"/>
                    </a:lnTo>
                    <a:lnTo>
                      <a:pt x="70" y="91"/>
                    </a:lnTo>
                    <a:lnTo>
                      <a:pt x="67" y="91"/>
                    </a:lnTo>
                    <a:lnTo>
                      <a:pt x="67" y="91"/>
                    </a:lnTo>
                    <a:lnTo>
                      <a:pt x="67" y="91"/>
                    </a:lnTo>
                    <a:lnTo>
                      <a:pt x="67" y="84"/>
                    </a:lnTo>
                    <a:lnTo>
                      <a:pt x="67" y="77"/>
                    </a:lnTo>
                    <a:lnTo>
                      <a:pt x="63" y="67"/>
                    </a:lnTo>
                    <a:lnTo>
                      <a:pt x="63" y="56"/>
                    </a:lnTo>
                    <a:lnTo>
                      <a:pt x="60" y="45"/>
                    </a:lnTo>
                    <a:lnTo>
                      <a:pt x="60" y="45"/>
                    </a:lnTo>
                    <a:lnTo>
                      <a:pt x="63" y="42"/>
                    </a:lnTo>
                    <a:lnTo>
                      <a:pt x="63" y="35"/>
                    </a:lnTo>
                    <a:lnTo>
                      <a:pt x="67" y="31"/>
                    </a:lnTo>
                    <a:lnTo>
                      <a:pt x="70" y="24"/>
                    </a:lnTo>
                    <a:lnTo>
                      <a:pt x="70" y="17"/>
                    </a:lnTo>
                    <a:lnTo>
                      <a:pt x="70" y="10"/>
                    </a:lnTo>
                    <a:lnTo>
                      <a:pt x="67" y="7"/>
                    </a:lnTo>
                    <a:lnTo>
                      <a:pt x="63" y="3"/>
                    </a:lnTo>
                    <a:lnTo>
                      <a:pt x="60" y="3"/>
                    </a:lnTo>
                    <a:lnTo>
                      <a:pt x="56" y="3"/>
                    </a:lnTo>
                    <a:lnTo>
                      <a:pt x="53" y="0"/>
                    </a:lnTo>
                    <a:lnTo>
                      <a:pt x="46" y="0"/>
                    </a:lnTo>
                    <a:lnTo>
                      <a:pt x="42" y="0"/>
                    </a:lnTo>
                    <a:lnTo>
                      <a:pt x="39" y="0"/>
                    </a:lnTo>
                    <a:lnTo>
                      <a:pt x="35" y="7"/>
                    </a:lnTo>
                    <a:lnTo>
                      <a:pt x="39" y="10"/>
                    </a:lnTo>
                    <a:lnTo>
                      <a:pt x="39" y="17"/>
                    </a:lnTo>
                    <a:lnTo>
                      <a:pt x="42" y="24"/>
                    </a:lnTo>
                    <a:lnTo>
                      <a:pt x="42" y="31"/>
                    </a:lnTo>
                    <a:lnTo>
                      <a:pt x="46" y="35"/>
                    </a:lnTo>
                    <a:lnTo>
                      <a:pt x="46" y="38"/>
                    </a:lnTo>
                    <a:lnTo>
                      <a:pt x="42" y="42"/>
                    </a:lnTo>
                    <a:lnTo>
                      <a:pt x="39" y="38"/>
                    </a:lnTo>
                    <a:lnTo>
                      <a:pt x="31" y="35"/>
                    </a:lnTo>
                    <a:lnTo>
                      <a:pt x="21" y="28"/>
                    </a:lnTo>
                    <a:lnTo>
                      <a:pt x="17" y="21"/>
                    </a:lnTo>
                    <a:lnTo>
                      <a:pt x="14" y="10"/>
                    </a:lnTo>
                    <a:lnTo>
                      <a:pt x="14" y="10"/>
                    </a:lnTo>
                    <a:lnTo>
                      <a:pt x="14" y="10"/>
                    </a:lnTo>
                    <a:lnTo>
                      <a:pt x="10" y="7"/>
                    </a:lnTo>
                    <a:lnTo>
                      <a:pt x="7" y="7"/>
                    </a:lnTo>
                    <a:lnTo>
                      <a:pt x="3" y="7"/>
                    </a:lnTo>
                    <a:lnTo>
                      <a:pt x="0" y="7"/>
                    </a:lnTo>
                    <a:lnTo>
                      <a:pt x="0" y="10"/>
                    </a:lnTo>
                    <a:lnTo>
                      <a:pt x="0" y="14"/>
                    </a:lnTo>
                    <a:lnTo>
                      <a:pt x="0" y="21"/>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8" name="Freeform 362"/>
              <p:cNvSpPr>
                <a:spLocks/>
              </p:cNvSpPr>
              <p:nvPr userDrawn="1"/>
            </p:nvSpPr>
            <p:spPr bwMode="gray">
              <a:xfrm>
                <a:off x="1052" y="-2663"/>
                <a:ext cx="41" cy="49"/>
              </a:xfrm>
              <a:custGeom>
                <a:avLst/>
                <a:gdLst>
                  <a:gd name="T0" fmla="*/ 24 w 42"/>
                  <a:gd name="T1" fmla="*/ 49 h 49"/>
                  <a:gd name="T2" fmla="*/ 24 w 42"/>
                  <a:gd name="T3" fmla="*/ 49 h 49"/>
                  <a:gd name="T4" fmla="*/ 31 w 42"/>
                  <a:gd name="T5" fmla="*/ 45 h 49"/>
                  <a:gd name="T6" fmla="*/ 35 w 42"/>
                  <a:gd name="T7" fmla="*/ 45 h 49"/>
                  <a:gd name="T8" fmla="*/ 39 w 42"/>
                  <a:gd name="T9" fmla="*/ 38 h 49"/>
                  <a:gd name="T10" fmla="*/ 42 w 42"/>
                  <a:gd name="T11" fmla="*/ 38 h 49"/>
                  <a:gd name="T12" fmla="*/ 42 w 42"/>
                  <a:gd name="T13" fmla="*/ 35 h 49"/>
                  <a:gd name="T14" fmla="*/ 42 w 42"/>
                  <a:gd name="T15" fmla="*/ 28 h 49"/>
                  <a:gd name="T16" fmla="*/ 42 w 42"/>
                  <a:gd name="T17" fmla="*/ 21 h 49"/>
                  <a:gd name="T18" fmla="*/ 39 w 42"/>
                  <a:gd name="T19" fmla="*/ 14 h 49"/>
                  <a:gd name="T20" fmla="*/ 39 w 42"/>
                  <a:gd name="T21" fmla="*/ 14 h 49"/>
                  <a:gd name="T22" fmla="*/ 35 w 42"/>
                  <a:gd name="T23" fmla="*/ 10 h 49"/>
                  <a:gd name="T24" fmla="*/ 31 w 42"/>
                  <a:gd name="T25" fmla="*/ 7 h 49"/>
                  <a:gd name="T26" fmla="*/ 24 w 42"/>
                  <a:gd name="T27" fmla="*/ 3 h 49"/>
                  <a:gd name="T28" fmla="*/ 17 w 42"/>
                  <a:gd name="T29" fmla="*/ 0 h 49"/>
                  <a:gd name="T30" fmla="*/ 10 w 42"/>
                  <a:gd name="T31" fmla="*/ 3 h 49"/>
                  <a:gd name="T32" fmla="*/ 10 w 42"/>
                  <a:gd name="T33" fmla="*/ 3 h 49"/>
                  <a:gd name="T34" fmla="*/ 7 w 42"/>
                  <a:gd name="T35" fmla="*/ 3 h 49"/>
                  <a:gd name="T36" fmla="*/ 7 w 42"/>
                  <a:gd name="T37" fmla="*/ 3 h 49"/>
                  <a:gd name="T38" fmla="*/ 3 w 42"/>
                  <a:gd name="T39" fmla="*/ 0 h 49"/>
                  <a:gd name="T40" fmla="*/ 3 w 42"/>
                  <a:gd name="T41" fmla="*/ 3 h 49"/>
                  <a:gd name="T42" fmla="*/ 0 w 42"/>
                  <a:gd name="T43" fmla="*/ 3 h 49"/>
                  <a:gd name="T44" fmla="*/ 0 w 42"/>
                  <a:gd name="T45" fmla="*/ 7 h 49"/>
                  <a:gd name="T46" fmla="*/ 3 w 42"/>
                  <a:gd name="T47" fmla="*/ 14 h 49"/>
                  <a:gd name="T48" fmla="*/ 3 w 42"/>
                  <a:gd name="T49" fmla="*/ 17 h 49"/>
                  <a:gd name="T50" fmla="*/ 3 w 42"/>
                  <a:gd name="T51" fmla="*/ 21 h 49"/>
                  <a:gd name="T52" fmla="*/ 3 w 42"/>
                  <a:gd name="T53" fmla="*/ 28 h 49"/>
                  <a:gd name="T54" fmla="*/ 0 w 42"/>
                  <a:gd name="T55" fmla="*/ 35 h 49"/>
                  <a:gd name="T56" fmla="*/ 0 w 42"/>
                  <a:gd name="T57" fmla="*/ 42 h 49"/>
                  <a:gd name="T58" fmla="*/ 14 w 42"/>
                  <a:gd name="T59" fmla="*/ 38 h 49"/>
                  <a:gd name="T60" fmla="*/ 24 w 42"/>
                  <a:gd name="T6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2" h="49">
                    <a:moveTo>
                      <a:pt x="24" y="49"/>
                    </a:moveTo>
                    <a:lnTo>
                      <a:pt x="24" y="49"/>
                    </a:lnTo>
                    <a:lnTo>
                      <a:pt x="31" y="45"/>
                    </a:lnTo>
                    <a:lnTo>
                      <a:pt x="35" y="45"/>
                    </a:lnTo>
                    <a:lnTo>
                      <a:pt x="39" y="38"/>
                    </a:lnTo>
                    <a:lnTo>
                      <a:pt x="42" y="38"/>
                    </a:lnTo>
                    <a:lnTo>
                      <a:pt x="42" y="35"/>
                    </a:lnTo>
                    <a:lnTo>
                      <a:pt x="42" y="28"/>
                    </a:lnTo>
                    <a:lnTo>
                      <a:pt x="42" y="21"/>
                    </a:lnTo>
                    <a:lnTo>
                      <a:pt x="39" y="14"/>
                    </a:lnTo>
                    <a:lnTo>
                      <a:pt x="39" y="14"/>
                    </a:lnTo>
                    <a:lnTo>
                      <a:pt x="35" y="10"/>
                    </a:lnTo>
                    <a:lnTo>
                      <a:pt x="31" y="7"/>
                    </a:lnTo>
                    <a:lnTo>
                      <a:pt x="24" y="3"/>
                    </a:lnTo>
                    <a:lnTo>
                      <a:pt x="17" y="0"/>
                    </a:lnTo>
                    <a:lnTo>
                      <a:pt x="10" y="3"/>
                    </a:lnTo>
                    <a:lnTo>
                      <a:pt x="10" y="3"/>
                    </a:lnTo>
                    <a:lnTo>
                      <a:pt x="7" y="3"/>
                    </a:lnTo>
                    <a:lnTo>
                      <a:pt x="7" y="3"/>
                    </a:lnTo>
                    <a:lnTo>
                      <a:pt x="3" y="0"/>
                    </a:lnTo>
                    <a:lnTo>
                      <a:pt x="3" y="3"/>
                    </a:lnTo>
                    <a:lnTo>
                      <a:pt x="0" y="3"/>
                    </a:lnTo>
                    <a:lnTo>
                      <a:pt x="0" y="7"/>
                    </a:lnTo>
                    <a:lnTo>
                      <a:pt x="3" y="14"/>
                    </a:lnTo>
                    <a:lnTo>
                      <a:pt x="3" y="17"/>
                    </a:lnTo>
                    <a:lnTo>
                      <a:pt x="3" y="21"/>
                    </a:lnTo>
                    <a:lnTo>
                      <a:pt x="3" y="28"/>
                    </a:lnTo>
                    <a:lnTo>
                      <a:pt x="0" y="35"/>
                    </a:lnTo>
                    <a:lnTo>
                      <a:pt x="0" y="42"/>
                    </a:lnTo>
                    <a:lnTo>
                      <a:pt x="14" y="38"/>
                    </a:lnTo>
                    <a:lnTo>
                      <a:pt x="24" y="4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69" name="Freeform 363"/>
              <p:cNvSpPr>
                <a:spLocks/>
              </p:cNvSpPr>
              <p:nvPr userDrawn="1"/>
            </p:nvSpPr>
            <p:spPr bwMode="gray">
              <a:xfrm>
                <a:off x="1104" y="-2681"/>
                <a:ext cx="173" cy="102"/>
              </a:xfrm>
              <a:custGeom>
                <a:avLst/>
                <a:gdLst>
                  <a:gd name="T0" fmla="*/ 28 w 176"/>
                  <a:gd name="T1" fmla="*/ 28 h 102"/>
                  <a:gd name="T2" fmla="*/ 31 w 176"/>
                  <a:gd name="T3" fmla="*/ 25 h 102"/>
                  <a:gd name="T4" fmla="*/ 35 w 176"/>
                  <a:gd name="T5" fmla="*/ 28 h 102"/>
                  <a:gd name="T6" fmla="*/ 38 w 176"/>
                  <a:gd name="T7" fmla="*/ 39 h 102"/>
                  <a:gd name="T8" fmla="*/ 45 w 176"/>
                  <a:gd name="T9" fmla="*/ 74 h 102"/>
                  <a:gd name="T10" fmla="*/ 42 w 176"/>
                  <a:gd name="T11" fmla="*/ 74 h 102"/>
                  <a:gd name="T12" fmla="*/ 38 w 176"/>
                  <a:gd name="T13" fmla="*/ 81 h 102"/>
                  <a:gd name="T14" fmla="*/ 42 w 176"/>
                  <a:gd name="T15" fmla="*/ 92 h 102"/>
                  <a:gd name="T16" fmla="*/ 52 w 176"/>
                  <a:gd name="T17" fmla="*/ 92 h 102"/>
                  <a:gd name="T18" fmla="*/ 56 w 176"/>
                  <a:gd name="T19" fmla="*/ 92 h 102"/>
                  <a:gd name="T20" fmla="*/ 63 w 176"/>
                  <a:gd name="T21" fmla="*/ 88 h 102"/>
                  <a:gd name="T22" fmla="*/ 70 w 176"/>
                  <a:gd name="T23" fmla="*/ 92 h 102"/>
                  <a:gd name="T24" fmla="*/ 74 w 176"/>
                  <a:gd name="T25" fmla="*/ 95 h 102"/>
                  <a:gd name="T26" fmla="*/ 84 w 176"/>
                  <a:gd name="T27" fmla="*/ 102 h 102"/>
                  <a:gd name="T28" fmla="*/ 102 w 176"/>
                  <a:gd name="T29" fmla="*/ 102 h 102"/>
                  <a:gd name="T30" fmla="*/ 123 w 176"/>
                  <a:gd name="T31" fmla="*/ 102 h 102"/>
                  <a:gd name="T32" fmla="*/ 123 w 176"/>
                  <a:gd name="T33" fmla="*/ 99 h 102"/>
                  <a:gd name="T34" fmla="*/ 126 w 176"/>
                  <a:gd name="T35" fmla="*/ 92 h 102"/>
                  <a:gd name="T36" fmla="*/ 130 w 176"/>
                  <a:gd name="T37" fmla="*/ 92 h 102"/>
                  <a:gd name="T38" fmla="*/ 144 w 176"/>
                  <a:gd name="T39" fmla="*/ 99 h 102"/>
                  <a:gd name="T40" fmla="*/ 151 w 176"/>
                  <a:gd name="T41" fmla="*/ 99 h 102"/>
                  <a:gd name="T42" fmla="*/ 158 w 176"/>
                  <a:gd name="T43" fmla="*/ 95 h 102"/>
                  <a:gd name="T44" fmla="*/ 162 w 176"/>
                  <a:gd name="T45" fmla="*/ 88 h 102"/>
                  <a:gd name="T46" fmla="*/ 162 w 176"/>
                  <a:gd name="T47" fmla="*/ 81 h 102"/>
                  <a:gd name="T48" fmla="*/ 169 w 176"/>
                  <a:gd name="T49" fmla="*/ 77 h 102"/>
                  <a:gd name="T50" fmla="*/ 172 w 176"/>
                  <a:gd name="T51" fmla="*/ 70 h 102"/>
                  <a:gd name="T52" fmla="*/ 172 w 176"/>
                  <a:gd name="T53" fmla="*/ 67 h 102"/>
                  <a:gd name="T54" fmla="*/ 176 w 176"/>
                  <a:gd name="T55" fmla="*/ 63 h 102"/>
                  <a:gd name="T56" fmla="*/ 169 w 176"/>
                  <a:gd name="T57" fmla="*/ 56 h 102"/>
                  <a:gd name="T58" fmla="*/ 148 w 176"/>
                  <a:gd name="T59" fmla="*/ 53 h 102"/>
                  <a:gd name="T60" fmla="*/ 141 w 176"/>
                  <a:gd name="T61" fmla="*/ 49 h 102"/>
                  <a:gd name="T62" fmla="*/ 123 w 176"/>
                  <a:gd name="T63" fmla="*/ 46 h 102"/>
                  <a:gd name="T64" fmla="*/ 116 w 176"/>
                  <a:gd name="T65" fmla="*/ 49 h 102"/>
                  <a:gd name="T66" fmla="*/ 105 w 176"/>
                  <a:gd name="T67" fmla="*/ 53 h 102"/>
                  <a:gd name="T68" fmla="*/ 95 w 176"/>
                  <a:gd name="T69" fmla="*/ 53 h 102"/>
                  <a:gd name="T70" fmla="*/ 63 w 176"/>
                  <a:gd name="T71" fmla="*/ 35 h 102"/>
                  <a:gd name="T72" fmla="*/ 60 w 176"/>
                  <a:gd name="T73" fmla="*/ 28 h 102"/>
                  <a:gd name="T74" fmla="*/ 52 w 176"/>
                  <a:gd name="T75" fmla="*/ 25 h 102"/>
                  <a:gd name="T76" fmla="*/ 49 w 176"/>
                  <a:gd name="T77" fmla="*/ 25 h 102"/>
                  <a:gd name="T78" fmla="*/ 52 w 176"/>
                  <a:gd name="T79" fmla="*/ 21 h 102"/>
                  <a:gd name="T80" fmla="*/ 52 w 176"/>
                  <a:gd name="T81" fmla="*/ 18 h 102"/>
                  <a:gd name="T82" fmla="*/ 49 w 176"/>
                  <a:gd name="T83" fmla="*/ 11 h 102"/>
                  <a:gd name="T84" fmla="*/ 42 w 176"/>
                  <a:gd name="T85" fmla="*/ 11 h 102"/>
                  <a:gd name="T86" fmla="*/ 38 w 176"/>
                  <a:gd name="T87" fmla="*/ 11 h 102"/>
                  <a:gd name="T88" fmla="*/ 35 w 176"/>
                  <a:gd name="T89" fmla="*/ 14 h 102"/>
                  <a:gd name="T90" fmla="*/ 28 w 176"/>
                  <a:gd name="T91" fmla="*/ 14 h 102"/>
                  <a:gd name="T92" fmla="*/ 28 w 176"/>
                  <a:gd name="T93" fmla="*/ 7 h 102"/>
                  <a:gd name="T94" fmla="*/ 17 w 176"/>
                  <a:gd name="T95" fmla="*/ 3 h 102"/>
                  <a:gd name="T96" fmla="*/ 10 w 176"/>
                  <a:gd name="T97" fmla="*/ 3 h 102"/>
                  <a:gd name="T98" fmla="*/ 7 w 176"/>
                  <a:gd name="T99" fmla="*/ 0 h 102"/>
                  <a:gd name="T100" fmla="*/ 0 w 176"/>
                  <a:gd name="T101" fmla="*/ 0 h 102"/>
                  <a:gd name="T102" fmla="*/ 0 w 176"/>
                  <a:gd name="T103" fmla="*/ 7 h 102"/>
                  <a:gd name="T104" fmla="*/ 3 w 176"/>
                  <a:gd name="T105" fmla="*/ 25 h 102"/>
                  <a:gd name="T106" fmla="*/ 3 w 176"/>
                  <a:gd name="T107" fmla="*/ 28 h 102"/>
                  <a:gd name="T108" fmla="*/ 7 w 176"/>
                  <a:gd name="T109" fmla="*/ 35 h 102"/>
                  <a:gd name="T110" fmla="*/ 17 w 176"/>
                  <a:gd name="T111" fmla="*/ 3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6" h="102">
                    <a:moveTo>
                      <a:pt x="28" y="28"/>
                    </a:moveTo>
                    <a:lnTo>
                      <a:pt x="28" y="28"/>
                    </a:lnTo>
                    <a:lnTo>
                      <a:pt x="28" y="25"/>
                    </a:lnTo>
                    <a:lnTo>
                      <a:pt x="31" y="25"/>
                    </a:lnTo>
                    <a:lnTo>
                      <a:pt x="31" y="25"/>
                    </a:lnTo>
                    <a:lnTo>
                      <a:pt x="35" y="28"/>
                    </a:lnTo>
                    <a:lnTo>
                      <a:pt x="35" y="32"/>
                    </a:lnTo>
                    <a:lnTo>
                      <a:pt x="38" y="39"/>
                    </a:lnTo>
                    <a:lnTo>
                      <a:pt x="38" y="53"/>
                    </a:lnTo>
                    <a:lnTo>
                      <a:pt x="45" y="74"/>
                    </a:lnTo>
                    <a:lnTo>
                      <a:pt x="42" y="74"/>
                    </a:lnTo>
                    <a:lnTo>
                      <a:pt x="42" y="74"/>
                    </a:lnTo>
                    <a:lnTo>
                      <a:pt x="38" y="77"/>
                    </a:lnTo>
                    <a:lnTo>
                      <a:pt x="38" y="81"/>
                    </a:lnTo>
                    <a:lnTo>
                      <a:pt x="38" y="85"/>
                    </a:lnTo>
                    <a:lnTo>
                      <a:pt x="42" y="92"/>
                    </a:lnTo>
                    <a:lnTo>
                      <a:pt x="45" y="92"/>
                    </a:lnTo>
                    <a:lnTo>
                      <a:pt x="52" y="92"/>
                    </a:lnTo>
                    <a:lnTo>
                      <a:pt x="56" y="92"/>
                    </a:lnTo>
                    <a:lnTo>
                      <a:pt x="56" y="92"/>
                    </a:lnTo>
                    <a:lnTo>
                      <a:pt x="60" y="92"/>
                    </a:lnTo>
                    <a:lnTo>
                      <a:pt x="63" y="88"/>
                    </a:lnTo>
                    <a:lnTo>
                      <a:pt x="67" y="88"/>
                    </a:lnTo>
                    <a:lnTo>
                      <a:pt x="70" y="92"/>
                    </a:lnTo>
                    <a:lnTo>
                      <a:pt x="74" y="95"/>
                    </a:lnTo>
                    <a:lnTo>
                      <a:pt x="74" y="95"/>
                    </a:lnTo>
                    <a:lnTo>
                      <a:pt x="81" y="99"/>
                    </a:lnTo>
                    <a:lnTo>
                      <a:pt x="84" y="102"/>
                    </a:lnTo>
                    <a:lnTo>
                      <a:pt x="91" y="102"/>
                    </a:lnTo>
                    <a:lnTo>
                      <a:pt x="102" y="102"/>
                    </a:lnTo>
                    <a:lnTo>
                      <a:pt x="112" y="102"/>
                    </a:lnTo>
                    <a:lnTo>
                      <a:pt x="123" y="102"/>
                    </a:lnTo>
                    <a:lnTo>
                      <a:pt x="123" y="99"/>
                    </a:lnTo>
                    <a:lnTo>
                      <a:pt x="123" y="99"/>
                    </a:lnTo>
                    <a:lnTo>
                      <a:pt x="123" y="95"/>
                    </a:lnTo>
                    <a:lnTo>
                      <a:pt x="126" y="92"/>
                    </a:lnTo>
                    <a:lnTo>
                      <a:pt x="126" y="92"/>
                    </a:lnTo>
                    <a:lnTo>
                      <a:pt x="130" y="92"/>
                    </a:lnTo>
                    <a:lnTo>
                      <a:pt x="137" y="95"/>
                    </a:lnTo>
                    <a:lnTo>
                      <a:pt x="144" y="99"/>
                    </a:lnTo>
                    <a:lnTo>
                      <a:pt x="148" y="99"/>
                    </a:lnTo>
                    <a:lnTo>
                      <a:pt x="151" y="99"/>
                    </a:lnTo>
                    <a:lnTo>
                      <a:pt x="155" y="99"/>
                    </a:lnTo>
                    <a:lnTo>
                      <a:pt x="158" y="95"/>
                    </a:lnTo>
                    <a:lnTo>
                      <a:pt x="162" y="92"/>
                    </a:lnTo>
                    <a:lnTo>
                      <a:pt x="162" y="88"/>
                    </a:lnTo>
                    <a:lnTo>
                      <a:pt x="162" y="81"/>
                    </a:lnTo>
                    <a:lnTo>
                      <a:pt x="162" y="81"/>
                    </a:lnTo>
                    <a:lnTo>
                      <a:pt x="165" y="77"/>
                    </a:lnTo>
                    <a:lnTo>
                      <a:pt x="169" y="77"/>
                    </a:lnTo>
                    <a:lnTo>
                      <a:pt x="172" y="74"/>
                    </a:lnTo>
                    <a:lnTo>
                      <a:pt x="172" y="70"/>
                    </a:lnTo>
                    <a:lnTo>
                      <a:pt x="172" y="70"/>
                    </a:lnTo>
                    <a:lnTo>
                      <a:pt x="172" y="67"/>
                    </a:lnTo>
                    <a:lnTo>
                      <a:pt x="176" y="63"/>
                    </a:lnTo>
                    <a:lnTo>
                      <a:pt x="176" y="63"/>
                    </a:lnTo>
                    <a:lnTo>
                      <a:pt x="172" y="60"/>
                    </a:lnTo>
                    <a:lnTo>
                      <a:pt x="169" y="56"/>
                    </a:lnTo>
                    <a:lnTo>
                      <a:pt x="162" y="53"/>
                    </a:lnTo>
                    <a:lnTo>
                      <a:pt x="148" y="53"/>
                    </a:lnTo>
                    <a:lnTo>
                      <a:pt x="144" y="49"/>
                    </a:lnTo>
                    <a:lnTo>
                      <a:pt x="141" y="49"/>
                    </a:lnTo>
                    <a:lnTo>
                      <a:pt x="134" y="46"/>
                    </a:lnTo>
                    <a:lnTo>
                      <a:pt x="123" y="46"/>
                    </a:lnTo>
                    <a:lnTo>
                      <a:pt x="116" y="46"/>
                    </a:lnTo>
                    <a:lnTo>
                      <a:pt x="116" y="49"/>
                    </a:lnTo>
                    <a:lnTo>
                      <a:pt x="112" y="49"/>
                    </a:lnTo>
                    <a:lnTo>
                      <a:pt x="105" y="53"/>
                    </a:lnTo>
                    <a:lnTo>
                      <a:pt x="102" y="53"/>
                    </a:lnTo>
                    <a:lnTo>
                      <a:pt x="95" y="53"/>
                    </a:lnTo>
                    <a:lnTo>
                      <a:pt x="84" y="46"/>
                    </a:lnTo>
                    <a:lnTo>
                      <a:pt x="63" y="35"/>
                    </a:lnTo>
                    <a:lnTo>
                      <a:pt x="63" y="32"/>
                    </a:lnTo>
                    <a:lnTo>
                      <a:pt x="60" y="28"/>
                    </a:lnTo>
                    <a:lnTo>
                      <a:pt x="56" y="25"/>
                    </a:lnTo>
                    <a:lnTo>
                      <a:pt x="52" y="25"/>
                    </a:lnTo>
                    <a:lnTo>
                      <a:pt x="52" y="25"/>
                    </a:lnTo>
                    <a:lnTo>
                      <a:pt x="49" y="25"/>
                    </a:lnTo>
                    <a:lnTo>
                      <a:pt x="49" y="21"/>
                    </a:lnTo>
                    <a:lnTo>
                      <a:pt x="52" y="21"/>
                    </a:lnTo>
                    <a:lnTo>
                      <a:pt x="52" y="18"/>
                    </a:lnTo>
                    <a:lnTo>
                      <a:pt x="52" y="18"/>
                    </a:lnTo>
                    <a:lnTo>
                      <a:pt x="52" y="14"/>
                    </a:lnTo>
                    <a:lnTo>
                      <a:pt x="49" y="11"/>
                    </a:lnTo>
                    <a:lnTo>
                      <a:pt x="45" y="11"/>
                    </a:lnTo>
                    <a:lnTo>
                      <a:pt x="42" y="11"/>
                    </a:lnTo>
                    <a:lnTo>
                      <a:pt x="42" y="11"/>
                    </a:lnTo>
                    <a:lnTo>
                      <a:pt x="38" y="11"/>
                    </a:lnTo>
                    <a:lnTo>
                      <a:pt x="35" y="14"/>
                    </a:lnTo>
                    <a:lnTo>
                      <a:pt x="35" y="14"/>
                    </a:lnTo>
                    <a:lnTo>
                      <a:pt x="31" y="14"/>
                    </a:lnTo>
                    <a:lnTo>
                      <a:pt x="28" y="14"/>
                    </a:lnTo>
                    <a:lnTo>
                      <a:pt x="28" y="7"/>
                    </a:lnTo>
                    <a:lnTo>
                      <a:pt x="28" y="7"/>
                    </a:lnTo>
                    <a:lnTo>
                      <a:pt x="24" y="3"/>
                    </a:lnTo>
                    <a:lnTo>
                      <a:pt x="17" y="3"/>
                    </a:lnTo>
                    <a:lnTo>
                      <a:pt x="10" y="3"/>
                    </a:lnTo>
                    <a:lnTo>
                      <a:pt x="10" y="3"/>
                    </a:lnTo>
                    <a:lnTo>
                      <a:pt x="7" y="0"/>
                    </a:lnTo>
                    <a:lnTo>
                      <a:pt x="7" y="0"/>
                    </a:lnTo>
                    <a:lnTo>
                      <a:pt x="3" y="0"/>
                    </a:lnTo>
                    <a:lnTo>
                      <a:pt x="0" y="0"/>
                    </a:lnTo>
                    <a:lnTo>
                      <a:pt x="0" y="3"/>
                    </a:lnTo>
                    <a:lnTo>
                      <a:pt x="0" y="7"/>
                    </a:lnTo>
                    <a:lnTo>
                      <a:pt x="0" y="14"/>
                    </a:lnTo>
                    <a:lnTo>
                      <a:pt x="3" y="25"/>
                    </a:lnTo>
                    <a:lnTo>
                      <a:pt x="3" y="28"/>
                    </a:lnTo>
                    <a:lnTo>
                      <a:pt x="3" y="28"/>
                    </a:lnTo>
                    <a:lnTo>
                      <a:pt x="3" y="32"/>
                    </a:lnTo>
                    <a:lnTo>
                      <a:pt x="7" y="35"/>
                    </a:lnTo>
                    <a:lnTo>
                      <a:pt x="14" y="35"/>
                    </a:lnTo>
                    <a:lnTo>
                      <a:pt x="17" y="32"/>
                    </a:lnTo>
                    <a:lnTo>
                      <a:pt x="28" y="2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0" name="Freeform 364"/>
              <p:cNvSpPr>
                <a:spLocks/>
              </p:cNvSpPr>
              <p:nvPr userDrawn="1"/>
            </p:nvSpPr>
            <p:spPr bwMode="gray">
              <a:xfrm>
                <a:off x="1009" y="-2896"/>
                <a:ext cx="91" cy="109"/>
              </a:xfrm>
              <a:custGeom>
                <a:avLst/>
                <a:gdLst>
                  <a:gd name="T0" fmla="*/ 21 w 91"/>
                  <a:gd name="T1" fmla="*/ 35 h 109"/>
                  <a:gd name="T2" fmla="*/ 28 w 91"/>
                  <a:gd name="T3" fmla="*/ 42 h 109"/>
                  <a:gd name="T4" fmla="*/ 28 w 91"/>
                  <a:gd name="T5" fmla="*/ 46 h 109"/>
                  <a:gd name="T6" fmla="*/ 49 w 91"/>
                  <a:gd name="T7" fmla="*/ 71 h 109"/>
                  <a:gd name="T8" fmla="*/ 59 w 91"/>
                  <a:gd name="T9" fmla="*/ 78 h 109"/>
                  <a:gd name="T10" fmla="*/ 66 w 91"/>
                  <a:gd name="T11" fmla="*/ 81 h 109"/>
                  <a:gd name="T12" fmla="*/ 73 w 91"/>
                  <a:gd name="T13" fmla="*/ 81 h 109"/>
                  <a:gd name="T14" fmla="*/ 77 w 91"/>
                  <a:gd name="T15" fmla="*/ 92 h 109"/>
                  <a:gd name="T16" fmla="*/ 81 w 91"/>
                  <a:gd name="T17" fmla="*/ 99 h 109"/>
                  <a:gd name="T18" fmla="*/ 81 w 91"/>
                  <a:gd name="T19" fmla="*/ 106 h 109"/>
                  <a:gd name="T20" fmla="*/ 84 w 91"/>
                  <a:gd name="T21" fmla="*/ 106 h 109"/>
                  <a:gd name="T22" fmla="*/ 88 w 91"/>
                  <a:gd name="T23" fmla="*/ 99 h 109"/>
                  <a:gd name="T24" fmla="*/ 91 w 91"/>
                  <a:gd name="T25" fmla="*/ 95 h 109"/>
                  <a:gd name="T26" fmla="*/ 84 w 91"/>
                  <a:gd name="T27" fmla="*/ 78 h 109"/>
                  <a:gd name="T28" fmla="*/ 88 w 91"/>
                  <a:gd name="T29" fmla="*/ 63 h 109"/>
                  <a:gd name="T30" fmla="*/ 91 w 91"/>
                  <a:gd name="T31" fmla="*/ 49 h 109"/>
                  <a:gd name="T32" fmla="*/ 91 w 91"/>
                  <a:gd name="T33" fmla="*/ 39 h 109"/>
                  <a:gd name="T34" fmla="*/ 88 w 91"/>
                  <a:gd name="T35" fmla="*/ 28 h 109"/>
                  <a:gd name="T36" fmla="*/ 84 w 91"/>
                  <a:gd name="T37" fmla="*/ 28 h 109"/>
                  <a:gd name="T38" fmla="*/ 81 w 91"/>
                  <a:gd name="T39" fmla="*/ 32 h 109"/>
                  <a:gd name="T40" fmla="*/ 77 w 91"/>
                  <a:gd name="T41" fmla="*/ 35 h 109"/>
                  <a:gd name="T42" fmla="*/ 70 w 91"/>
                  <a:gd name="T43" fmla="*/ 49 h 109"/>
                  <a:gd name="T44" fmla="*/ 66 w 91"/>
                  <a:gd name="T45" fmla="*/ 46 h 109"/>
                  <a:gd name="T46" fmla="*/ 59 w 91"/>
                  <a:gd name="T47" fmla="*/ 35 h 109"/>
                  <a:gd name="T48" fmla="*/ 59 w 91"/>
                  <a:gd name="T49" fmla="*/ 21 h 109"/>
                  <a:gd name="T50" fmla="*/ 59 w 91"/>
                  <a:gd name="T51" fmla="*/ 14 h 109"/>
                  <a:gd name="T52" fmla="*/ 49 w 91"/>
                  <a:gd name="T53" fmla="*/ 11 h 109"/>
                  <a:gd name="T54" fmla="*/ 45 w 91"/>
                  <a:gd name="T55" fmla="*/ 14 h 109"/>
                  <a:gd name="T56" fmla="*/ 42 w 91"/>
                  <a:gd name="T57" fmla="*/ 21 h 109"/>
                  <a:gd name="T58" fmla="*/ 42 w 91"/>
                  <a:gd name="T59" fmla="*/ 28 h 109"/>
                  <a:gd name="T60" fmla="*/ 35 w 91"/>
                  <a:gd name="T61" fmla="*/ 25 h 109"/>
                  <a:gd name="T62" fmla="*/ 31 w 91"/>
                  <a:gd name="T63" fmla="*/ 18 h 109"/>
                  <a:gd name="T64" fmla="*/ 28 w 91"/>
                  <a:gd name="T65" fmla="*/ 11 h 109"/>
                  <a:gd name="T66" fmla="*/ 21 w 91"/>
                  <a:gd name="T67" fmla="*/ 4 h 109"/>
                  <a:gd name="T68" fmla="*/ 10 w 91"/>
                  <a:gd name="T69" fmla="*/ 0 h 109"/>
                  <a:gd name="T70" fmla="*/ 7 w 91"/>
                  <a:gd name="T71" fmla="*/ 0 h 109"/>
                  <a:gd name="T72" fmla="*/ 0 w 91"/>
                  <a:gd name="T73" fmla="*/ 11 h 109"/>
                  <a:gd name="T74" fmla="*/ 3 w 91"/>
                  <a:gd name="T75" fmla="*/ 21 h 109"/>
                  <a:gd name="T76" fmla="*/ 14 w 91"/>
                  <a:gd name="T77" fmla="*/ 28 h 109"/>
                  <a:gd name="T78" fmla="*/ 14 w 91"/>
                  <a:gd name="T79" fmla="*/ 3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1" h="109">
                    <a:moveTo>
                      <a:pt x="14" y="32"/>
                    </a:moveTo>
                    <a:lnTo>
                      <a:pt x="21" y="35"/>
                    </a:lnTo>
                    <a:lnTo>
                      <a:pt x="24" y="39"/>
                    </a:lnTo>
                    <a:lnTo>
                      <a:pt x="28" y="42"/>
                    </a:lnTo>
                    <a:lnTo>
                      <a:pt x="28" y="46"/>
                    </a:lnTo>
                    <a:lnTo>
                      <a:pt x="28" y="46"/>
                    </a:lnTo>
                    <a:lnTo>
                      <a:pt x="42" y="63"/>
                    </a:lnTo>
                    <a:lnTo>
                      <a:pt x="49" y="71"/>
                    </a:lnTo>
                    <a:lnTo>
                      <a:pt x="56" y="74"/>
                    </a:lnTo>
                    <a:lnTo>
                      <a:pt x="59" y="78"/>
                    </a:lnTo>
                    <a:lnTo>
                      <a:pt x="66" y="81"/>
                    </a:lnTo>
                    <a:lnTo>
                      <a:pt x="66" y="81"/>
                    </a:lnTo>
                    <a:lnTo>
                      <a:pt x="70" y="78"/>
                    </a:lnTo>
                    <a:lnTo>
                      <a:pt x="73" y="81"/>
                    </a:lnTo>
                    <a:lnTo>
                      <a:pt x="77" y="85"/>
                    </a:lnTo>
                    <a:lnTo>
                      <a:pt x="77" y="92"/>
                    </a:lnTo>
                    <a:lnTo>
                      <a:pt x="81" y="95"/>
                    </a:lnTo>
                    <a:lnTo>
                      <a:pt x="81" y="99"/>
                    </a:lnTo>
                    <a:lnTo>
                      <a:pt x="81" y="102"/>
                    </a:lnTo>
                    <a:lnTo>
                      <a:pt x="81" y="106"/>
                    </a:lnTo>
                    <a:lnTo>
                      <a:pt x="84" y="109"/>
                    </a:lnTo>
                    <a:lnTo>
                      <a:pt x="84" y="106"/>
                    </a:lnTo>
                    <a:lnTo>
                      <a:pt x="88" y="102"/>
                    </a:lnTo>
                    <a:lnTo>
                      <a:pt x="88" y="99"/>
                    </a:lnTo>
                    <a:lnTo>
                      <a:pt x="91" y="95"/>
                    </a:lnTo>
                    <a:lnTo>
                      <a:pt x="91" y="95"/>
                    </a:lnTo>
                    <a:lnTo>
                      <a:pt x="88" y="88"/>
                    </a:lnTo>
                    <a:lnTo>
                      <a:pt x="84" y="78"/>
                    </a:lnTo>
                    <a:lnTo>
                      <a:pt x="84" y="71"/>
                    </a:lnTo>
                    <a:lnTo>
                      <a:pt x="88" y="63"/>
                    </a:lnTo>
                    <a:lnTo>
                      <a:pt x="88" y="53"/>
                    </a:lnTo>
                    <a:lnTo>
                      <a:pt x="91" y="49"/>
                    </a:lnTo>
                    <a:lnTo>
                      <a:pt x="91" y="46"/>
                    </a:lnTo>
                    <a:lnTo>
                      <a:pt x="91" y="39"/>
                    </a:lnTo>
                    <a:lnTo>
                      <a:pt x="88" y="32"/>
                    </a:lnTo>
                    <a:lnTo>
                      <a:pt x="88" y="28"/>
                    </a:lnTo>
                    <a:lnTo>
                      <a:pt x="84" y="28"/>
                    </a:lnTo>
                    <a:lnTo>
                      <a:pt x="84" y="28"/>
                    </a:lnTo>
                    <a:lnTo>
                      <a:pt x="81" y="32"/>
                    </a:lnTo>
                    <a:lnTo>
                      <a:pt x="81" y="32"/>
                    </a:lnTo>
                    <a:lnTo>
                      <a:pt x="77" y="35"/>
                    </a:lnTo>
                    <a:lnTo>
                      <a:pt x="77" y="35"/>
                    </a:lnTo>
                    <a:lnTo>
                      <a:pt x="73" y="42"/>
                    </a:lnTo>
                    <a:lnTo>
                      <a:pt x="70" y="49"/>
                    </a:lnTo>
                    <a:lnTo>
                      <a:pt x="70" y="49"/>
                    </a:lnTo>
                    <a:lnTo>
                      <a:pt x="66" y="46"/>
                    </a:lnTo>
                    <a:lnTo>
                      <a:pt x="63" y="42"/>
                    </a:lnTo>
                    <a:lnTo>
                      <a:pt x="59" y="35"/>
                    </a:lnTo>
                    <a:lnTo>
                      <a:pt x="59" y="28"/>
                    </a:lnTo>
                    <a:lnTo>
                      <a:pt x="59" y="21"/>
                    </a:lnTo>
                    <a:lnTo>
                      <a:pt x="59" y="18"/>
                    </a:lnTo>
                    <a:lnTo>
                      <a:pt x="59" y="14"/>
                    </a:lnTo>
                    <a:lnTo>
                      <a:pt x="56" y="11"/>
                    </a:lnTo>
                    <a:lnTo>
                      <a:pt x="49" y="11"/>
                    </a:lnTo>
                    <a:lnTo>
                      <a:pt x="45" y="11"/>
                    </a:lnTo>
                    <a:lnTo>
                      <a:pt x="45" y="14"/>
                    </a:lnTo>
                    <a:lnTo>
                      <a:pt x="45" y="18"/>
                    </a:lnTo>
                    <a:lnTo>
                      <a:pt x="42" y="21"/>
                    </a:lnTo>
                    <a:lnTo>
                      <a:pt x="42" y="25"/>
                    </a:lnTo>
                    <a:lnTo>
                      <a:pt x="42" y="28"/>
                    </a:lnTo>
                    <a:lnTo>
                      <a:pt x="38" y="28"/>
                    </a:lnTo>
                    <a:lnTo>
                      <a:pt x="35" y="25"/>
                    </a:lnTo>
                    <a:lnTo>
                      <a:pt x="31" y="21"/>
                    </a:lnTo>
                    <a:lnTo>
                      <a:pt x="31" y="18"/>
                    </a:lnTo>
                    <a:lnTo>
                      <a:pt x="31" y="18"/>
                    </a:lnTo>
                    <a:lnTo>
                      <a:pt x="28" y="11"/>
                    </a:lnTo>
                    <a:lnTo>
                      <a:pt x="24" y="7"/>
                    </a:lnTo>
                    <a:lnTo>
                      <a:pt x="21" y="4"/>
                    </a:lnTo>
                    <a:lnTo>
                      <a:pt x="17" y="0"/>
                    </a:lnTo>
                    <a:lnTo>
                      <a:pt x="10" y="0"/>
                    </a:lnTo>
                    <a:lnTo>
                      <a:pt x="10" y="0"/>
                    </a:lnTo>
                    <a:lnTo>
                      <a:pt x="7" y="0"/>
                    </a:lnTo>
                    <a:lnTo>
                      <a:pt x="0" y="7"/>
                    </a:lnTo>
                    <a:lnTo>
                      <a:pt x="0" y="11"/>
                    </a:lnTo>
                    <a:lnTo>
                      <a:pt x="0" y="18"/>
                    </a:lnTo>
                    <a:lnTo>
                      <a:pt x="3" y="21"/>
                    </a:lnTo>
                    <a:lnTo>
                      <a:pt x="10" y="25"/>
                    </a:lnTo>
                    <a:lnTo>
                      <a:pt x="14" y="28"/>
                    </a:lnTo>
                    <a:lnTo>
                      <a:pt x="14" y="32"/>
                    </a:lnTo>
                    <a:lnTo>
                      <a:pt x="14" y="3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1" name="Freeform 365"/>
              <p:cNvSpPr>
                <a:spLocks/>
              </p:cNvSpPr>
              <p:nvPr userDrawn="1"/>
            </p:nvSpPr>
            <p:spPr bwMode="gray">
              <a:xfrm>
                <a:off x="1118" y="-2850"/>
                <a:ext cx="47" cy="63"/>
              </a:xfrm>
              <a:custGeom>
                <a:avLst/>
                <a:gdLst>
                  <a:gd name="T0" fmla="*/ 42 w 42"/>
                  <a:gd name="T1" fmla="*/ 42 h 56"/>
                  <a:gd name="T2" fmla="*/ 17 w 42"/>
                  <a:gd name="T3" fmla="*/ 0 h 56"/>
                  <a:gd name="T4" fmla="*/ 17 w 42"/>
                  <a:gd name="T5" fmla="*/ 0 h 56"/>
                  <a:gd name="T6" fmla="*/ 14 w 42"/>
                  <a:gd name="T7" fmla="*/ 0 h 56"/>
                  <a:gd name="T8" fmla="*/ 10 w 42"/>
                  <a:gd name="T9" fmla="*/ 3 h 56"/>
                  <a:gd name="T10" fmla="*/ 7 w 42"/>
                  <a:gd name="T11" fmla="*/ 7 h 56"/>
                  <a:gd name="T12" fmla="*/ 3 w 42"/>
                  <a:gd name="T13" fmla="*/ 14 h 56"/>
                  <a:gd name="T14" fmla="*/ 3 w 42"/>
                  <a:gd name="T15" fmla="*/ 25 h 56"/>
                  <a:gd name="T16" fmla="*/ 0 w 42"/>
                  <a:gd name="T17" fmla="*/ 49 h 56"/>
                  <a:gd name="T18" fmla="*/ 3 w 42"/>
                  <a:gd name="T19" fmla="*/ 49 h 56"/>
                  <a:gd name="T20" fmla="*/ 7 w 42"/>
                  <a:gd name="T21" fmla="*/ 53 h 56"/>
                  <a:gd name="T22" fmla="*/ 10 w 42"/>
                  <a:gd name="T23" fmla="*/ 53 h 56"/>
                  <a:gd name="T24" fmla="*/ 17 w 42"/>
                  <a:gd name="T25" fmla="*/ 56 h 56"/>
                  <a:gd name="T26" fmla="*/ 24 w 42"/>
                  <a:gd name="T27" fmla="*/ 56 h 56"/>
                  <a:gd name="T28" fmla="*/ 31 w 42"/>
                  <a:gd name="T29" fmla="*/ 56 h 56"/>
                  <a:gd name="T30" fmla="*/ 35 w 42"/>
                  <a:gd name="T31" fmla="*/ 53 h 56"/>
                  <a:gd name="T32" fmla="*/ 38 w 42"/>
                  <a:gd name="T33" fmla="*/ 49 h 56"/>
                  <a:gd name="T34" fmla="*/ 42 w 42"/>
                  <a:gd name="T35"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56">
                    <a:moveTo>
                      <a:pt x="42" y="42"/>
                    </a:moveTo>
                    <a:lnTo>
                      <a:pt x="17" y="0"/>
                    </a:lnTo>
                    <a:lnTo>
                      <a:pt x="17" y="0"/>
                    </a:lnTo>
                    <a:lnTo>
                      <a:pt x="14" y="0"/>
                    </a:lnTo>
                    <a:lnTo>
                      <a:pt x="10" y="3"/>
                    </a:lnTo>
                    <a:lnTo>
                      <a:pt x="7" y="7"/>
                    </a:lnTo>
                    <a:lnTo>
                      <a:pt x="3" y="14"/>
                    </a:lnTo>
                    <a:lnTo>
                      <a:pt x="3" y="25"/>
                    </a:lnTo>
                    <a:lnTo>
                      <a:pt x="0" y="49"/>
                    </a:lnTo>
                    <a:lnTo>
                      <a:pt x="3" y="49"/>
                    </a:lnTo>
                    <a:lnTo>
                      <a:pt x="7" y="53"/>
                    </a:lnTo>
                    <a:lnTo>
                      <a:pt x="10" y="53"/>
                    </a:lnTo>
                    <a:lnTo>
                      <a:pt x="17" y="56"/>
                    </a:lnTo>
                    <a:lnTo>
                      <a:pt x="24" y="56"/>
                    </a:lnTo>
                    <a:lnTo>
                      <a:pt x="31" y="56"/>
                    </a:lnTo>
                    <a:lnTo>
                      <a:pt x="35" y="53"/>
                    </a:lnTo>
                    <a:lnTo>
                      <a:pt x="38" y="49"/>
                    </a:lnTo>
                    <a:lnTo>
                      <a:pt x="42" y="42"/>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2" name="Freeform 366"/>
              <p:cNvSpPr>
                <a:spLocks/>
              </p:cNvSpPr>
              <p:nvPr userDrawn="1"/>
            </p:nvSpPr>
            <p:spPr bwMode="gray">
              <a:xfrm>
                <a:off x="1252" y="-2840"/>
                <a:ext cx="83" cy="155"/>
              </a:xfrm>
              <a:custGeom>
                <a:avLst/>
                <a:gdLst>
                  <a:gd name="T0" fmla="*/ 3 w 74"/>
                  <a:gd name="T1" fmla="*/ 88 h 155"/>
                  <a:gd name="T2" fmla="*/ 10 w 74"/>
                  <a:gd name="T3" fmla="*/ 88 h 155"/>
                  <a:gd name="T4" fmla="*/ 14 w 74"/>
                  <a:gd name="T5" fmla="*/ 96 h 155"/>
                  <a:gd name="T6" fmla="*/ 17 w 74"/>
                  <a:gd name="T7" fmla="*/ 103 h 155"/>
                  <a:gd name="T8" fmla="*/ 17 w 74"/>
                  <a:gd name="T9" fmla="*/ 110 h 155"/>
                  <a:gd name="T10" fmla="*/ 14 w 74"/>
                  <a:gd name="T11" fmla="*/ 117 h 155"/>
                  <a:gd name="T12" fmla="*/ 10 w 74"/>
                  <a:gd name="T13" fmla="*/ 117 h 155"/>
                  <a:gd name="T14" fmla="*/ 10 w 74"/>
                  <a:gd name="T15" fmla="*/ 127 h 155"/>
                  <a:gd name="T16" fmla="*/ 14 w 74"/>
                  <a:gd name="T17" fmla="*/ 134 h 155"/>
                  <a:gd name="T18" fmla="*/ 10 w 74"/>
                  <a:gd name="T19" fmla="*/ 141 h 155"/>
                  <a:gd name="T20" fmla="*/ 17 w 74"/>
                  <a:gd name="T21" fmla="*/ 152 h 155"/>
                  <a:gd name="T22" fmla="*/ 28 w 74"/>
                  <a:gd name="T23" fmla="*/ 155 h 155"/>
                  <a:gd name="T24" fmla="*/ 35 w 74"/>
                  <a:gd name="T25" fmla="*/ 155 h 155"/>
                  <a:gd name="T26" fmla="*/ 38 w 74"/>
                  <a:gd name="T27" fmla="*/ 155 h 155"/>
                  <a:gd name="T28" fmla="*/ 45 w 74"/>
                  <a:gd name="T29" fmla="*/ 152 h 155"/>
                  <a:gd name="T30" fmla="*/ 52 w 74"/>
                  <a:gd name="T31" fmla="*/ 141 h 155"/>
                  <a:gd name="T32" fmla="*/ 56 w 74"/>
                  <a:gd name="T33" fmla="*/ 138 h 155"/>
                  <a:gd name="T34" fmla="*/ 59 w 74"/>
                  <a:gd name="T35" fmla="*/ 124 h 155"/>
                  <a:gd name="T36" fmla="*/ 67 w 74"/>
                  <a:gd name="T37" fmla="*/ 117 h 155"/>
                  <a:gd name="T38" fmla="*/ 70 w 74"/>
                  <a:gd name="T39" fmla="*/ 110 h 155"/>
                  <a:gd name="T40" fmla="*/ 74 w 74"/>
                  <a:gd name="T41" fmla="*/ 88 h 155"/>
                  <a:gd name="T42" fmla="*/ 67 w 74"/>
                  <a:gd name="T43" fmla="*/ 85 h 155"/>
                  <a:gd name="T44" fmla="*/ 59 w 74"/>
                  <a:gd name="T45" fmla="*/ 85 h 155"/>
                  <a:gd name="T46" fmla="*/ 56 w 74"/>
                  <a:gd name="T47" fmla="*/ 85 h 155"/>
                  <a:gd name="T48" fmla="*/ 52 w 74"/>
                  <a:gd name="T49" fmla="*/ 85 h 155"/>
                  <a:gd name="T50" fmla="*/ 56 w 74"/>
                  <a:gd name="T51" fmla="*/ 78 h 155"/>
                  <a:gd name="T52" fmla="*/ 59 w 74"/>
                  <a:gd name="T53" fmla="*/ 78 h 155"/>
                  <a:gd name="T54" fmla="*/ 59 w 74"/>
                  <a:gd name="T55" fmla="*/ 67 h 155"/>
                  <a:gd name="T56" fmla="*/ 59 w 74"/>
                  <a:gd name="T57" fmla="*/ 60 h 155"/>
                  <a:gd name="T58" fmla="*/ 56 w 74"/>
                  <a:gd name="T59" fmla="*/ 46 h 155"/>
                  <a:gd name="T60" fmla="*/ 45 w 74"/>
                  <a:gd name="T61" fmla="*/ 32 h 155"/>
                  <a:gd name="T62" fmla="*/ 42 w 74"/>
                  <a:gd name="T63" fmla="*/ 29 h 155"/>
                  <a:gd name="T64" fmla="*/ 35 w 74"/>
                  <a:gd name="T65" fmla="*/ 18 h 155"/>
                  <a:gd name="T66" fmla="*/ 28 w 74"/>
                  <a:gd name="T67" fmla="*/ 15 h 155"/>
                  <a:gd name="T68" fmla="*/ 24 w 74"/>
                  <a:gd name="T69" fmla="*/ 11 h 155"/>
                  <a:gd name="T70" fmla="*/ 21 w 74"/>
                  <a:gd name="T71" fmla="*/ 4 h 155"/>
                  <a:gd name="T72" fmla="*/ 17 w 74"/>
                  <a:gd name="T73" fmla="*/ 0 h 155"/>
                  <a:gd name="T74" fmla="*/ 10 w 74"/>
                  <a:gd name="T75" fmla="*/ 4 h 155"/>
                  <a:gd name="T76" fmla="*/ 10 w 74"/>
                  <a:gd name="T77" fmla="*/ 7 h 155"/>
                  <a:gd name="T78" fmla="*/ 14 w 74"/>
                  <a:gd name="T79" fmla="*/ 15 h 155"/>
                  <a:gd name="T80" fmla="*/ 10 w 74"/>
                  <a:gd name="T81" fmla="*/ 22 h 155"/>
                  <a:gd name="T82" fmla="*/ 7 w 74"/>
                  <a:gd name="T83" fmla="*/ 29 h 155"/>
                  <a:gd name="T84" fmla="*/ 3 w 74"/>
                  <a:gd name="T85" fmla="*/ 43 h 155"/>
                  <a:gd name="T86" fmla="*/ 3 w 74"/>
                  <a:gd name="T87" fmla="*/ 60 h 155"/>
                  <a:gd name="T88" fmla="*/ 0 w 74"/>
                  <a:gd name="T89" fmla="*/ 64 h 155"/>
                  <a:gd name="T90" fmla="*/ 0 w 74"/>
                  <a:gd name="T91" fmla="*/ 67 h 155"/>
                  <a:gd name="T92" fmla="*/ 7 w 74"/>
                  <a:gd name="T93" fmla="*/ 8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4" h="155">
                    <a:moveTo>
                      <a:pt x="3" y="88"/>
                    </a:moveTo>
                    <a:lnTo>
                      <a:pt x="3" y="88"/>
                    </a:lnTo>
                    <a:lnTo>
                      <a:pt x="7" y="88"/>
                    </a:lnTo>
                    <a:lnTo>
                      <a:pt x="10" y="88"/>
                    </a:lnTo>
                    <a:lnTo>
                      <a:pt x="14" y="92"/>
                    </a:lnTo>
                    <a:lnTo>
                      <a:pt x="14" y="96"/>
                    </a:lnTo>
                    <a:lnTo>
                      <a:pt x="14" y="103"/>
                    </a:lnTo>
                    <a:lnTo>
                      <a:pt x="17" y="103"/>
                    </a:lnTo>
                    <a:lnTo>
                      <a:pt x="17" y="106"/>
                    </a:lnTo>
                    <a:lnTo>
                      <a:pt x="17" y="110"/>
                    </a:lnTo>
                    <a:lnTo>
                      <a:pt x="14" y="113"/>
                    </a:lnTo>
                    <a:lnTo>
                      <a:pt x="14" y="117"/>
                    </a:lnTo>
                    <a:lnTo>
                      <a:pt x="14" y="117"/>
                    </a:lnTo>
                    <a:lnTo>
                      <a:pt x="10" y="117"/>
                    </a:lnTo>
                    <a:lnTo>
                      <a:pt x="10" y="120"/>
                    </a:lnTo>
                    <a:lnTo>
                      <a:pt x="10" y="127"/>
                    </a:lnTo>
                    <a:lnTo>
                      <a:pt x="14" y="134"/>
                    </a:lnTo>
                    <a:lnTo>
                      <a:pt x="14" y="134"/>
                    </a:lnTo>
                    <a:lnTo>
                      <a:pt x="10" y="138"/>
                    </a:lnTo>
                    <a:lnTo>
                      <a:pt x="10" y="141"/>
                    </a:lnTo>
                    <a:lnTo>
                      <a:pt x="14" y="148"/>
                    </a:lnTo>
                    <a:lnTo>
                      <a:pt x="17" y="152"/>
                    </a:lnTo>
                    <a:lnTo>
                      <a:pt x="24" y="152"/>
                    </a:lnTo>
                    <a:lnTo>
                      <a:pt x="28" y="155"/>
                    </a:lnTo>
                    <a:lnTo>
                      <a:pt x="31" y="155"/>
                    </a:lnTo>
                    <a:lnTo>
                      <a:pt x="35" y="155"/>
                    </a:lnTo>
                    <a:lnTo>
                      <a:pt x="38" y="155"/>
                    </a:lnTo>
                    <a:lnTo>
                      <a:pt x="38" y="155"/>
                    </a:lnTo>
                    <a:lnTo>
                      <a:pt x="42" y="155"/>
                    </a:lnTo>
                    <a:lnTo>
                      <a:pt x="45" y="152"/>
                    </a:lnTo>
                    <a:lnTo>
                      <a:pt x="49" y="148"/>
                    </a:lnTo>
                    <a:lnTo>
                      <a:pt x="52" y="141"/>
                    </a:lnTo>
                    <a:lnTo>
                      <a:pt x="52" y="141"/>
                    </a:lnTo>
                    <a:lnTo>
                      <a:pt x="56" y="138"/>
                    </a:lnTo>
                    <a:lnTo>
                      <a:pt x="56" y="131"/>
                    </a:lnTo>
                    <a:lnTo>
                      <a:pt x="59" y="124"/>
                    </a:lnTo>
                    <a:lnTo>
                      <a:pt x="67" y="120"/>
                    </a:lnTo>
                    <a:lnTo>
                      <a:pt x="67" y="117"/>
                    </a:lnTo>
                    <a:lnTo>
                      <a:pt x="70" y="113"/>
                    </a:lnTo>
                    <a:lnTo>
                      <a:pt x="70" y="110"/>
                    </a:lnTo>
                    <a:lnTo>
                      <a:pt x="74" y="99"/>
                    </a:lnTo>
                    <a:lnTo>
                      <a:pt x="74" y="88"/>
                    </a:lnTo>
                    <a:lnTo>
                      <a:pt x="70" y="88"/>
                    </a:lnTo>
                    <a:lnTo>
                      <a:pt x="67" y="85"/>
                    </a:lnTo>
                    <a:lnTo>
                      <a:pt x="63" y="81"/>
                    </a:lnTo>
                    <a:lnTo>
                      <a:pt x="59" y="85"/>
                    </a:lnTo>
                    <a:lnTo>
                      <a:pt x="59" y="85"/>
                    </a:lnTo>
                    <a:lnTo>
                      <a:pt x="56" y="85"/>
                    </a:lnTo>
                    <a:lnTo>
                      <a:pt x="56" y="85"/>
                    </a:lnTo>
                    <a:lnTo>
                      <a:pt x="52" y="85"/>
                    </a:lnTo>
                    <a:lnTo>
                      <a:pt x="52" y="85"/>
                    </a:lnTo>
                    <a:lnTo>
                      <a:pt x="56" y="78"/>
                    </a:lnTo>
                    <a:lnTo>
                      <a:pt x="56" y="78"/>
                    </a:lnTo>
                    <a:lnTo>
                      <a:pt x="59" y="78"/>
                    </a:lnTo>
                    <a:lnTo>
                      <a:pt x="59" y="74"/>
                    </a:lnTo>
                    <a:lnTo>
                      <a:pt x="59" y="67"/>
                    </a:lnTo>
                    <a:lnTo>
                      <a:pt x="59" y="60"/>
                    </a:lnTo>
                    <a:lnTo>
                      <a:pt x="59" y="60"/>
                    </a:lnTo>
                    <a:lnTo>
                      <a:pt x="59" y="53"/>
                    </a:lnTo>
                    <a:lnTo>
                      <a:pt x="56" y="46"/>
                    </a:lnTo>
                    <a:lnTo>
                      <a:pt x="52" y="39"/>
                    </a:lnTo>
                    <a:lnTo>
                      <a:pt x="45" y="32"/>
                    </a:lnTo>
                    <a:lnTo>
                      <a:pt x="45" y="29"/>
                    </a:lnTo>
                    <a:lnTo>
                      <a:pt x="42" y="29"/>
                    </a:lnTo>
                    <a:lnTo>
                      <a:pt x="38" y="22"/>
                    </a:lnTo>
                    <a:lnTo>
                      <a:pt x="35" y="18"/>
                    </a:lnTo>
                    <a:lnTo>
                      <a:pt x="31" y="15"/>
                    </a:lnTo>
                    <a:lnTo>
                      <a:pt x="28" y="15"/>
                    </a:lnTo>
                    <a:lnTo>
                      <a:pt x="28" y="11"/>
                    </a:lnTo>
                    <a:lnTo>
                      <a:pt x="24" y="11"/>
                    </a:lnTo>
                    <a:lnTo>
                      <a:pt x="21" y="7"/>
                    </a:lnTo>
                    <a:lnTo>
                      <a:pt x="21" y="4"/>
                    </a:lnTo>
                    <a:lnTo>
                      <a:pt x="21" y="0"/>
                    </a:lnTo>
                    <a:lnTo>
                      <a:pt x="17" y="0"/>
                    </a:lnTo>
                    <a:lnTo>
                      <a:pt x="14" y="0"/>
                    </a:lnTo>
                    <a:lnTo>
                      <a:pt x="10" y="4"/>
                    </a:lnTo>
                    <a:lnTo>
                      <a:pt x="10" y="7"/>
                    </a:lnTo>
                    <a:lnTo>
                      <a:pt x="10" y="7"/>
                    </a:lnTo>
                    <a:lnTo>
                      <a:pt x="14" y="11"/>
                    </a:lnTo>
                    <a:lnTo>
                      <a:pt x="14" y="15"/>
                    </a:lnTo>
                    <a:lnTo>
                      <a:pt x="10" y="22"/>
                    </a:lnTo>
                    <a:lnTo>
                      <a:pt x="10" y="22"/>
                    </a:lnTo>
                    <a:lnTo>
                      <a:pt x="7" y="25"/>
                    </a:lnTo>
                    <a:lnTo>
                      <a:pt x="7" y="29"/>
                    </a:lnTo>
                    <a:lnTo>
                      <a:pt x="3" y="32"/>
                    </a:lnTo>
                    <a:lnTo>
                      <a:pt x="3" y="43"/>
                    </a:lnTo>
                    <a:lnTo>
                      <a:pt x="3" y="53"/>
                    </a:lnTo>
                    <a:lnTo>
                      <a:pt x="3" y="60"/>
                    </a:lnTo>
                    <a:lnTo>
                      <a:pt x="0" y="60"/>
                    </a:lnTo>
                    <a:lnTo>
                      <a:pt x="0" y="64"/>
                    </a:lnTo>
                    <a:lnTo>
                      <a:pt x="0" y="64"/>
                    </a:lnTo>
                    <a:lnTo>
                      <a:pt x="0" y="67"/>
                    </a:lnTo>
                    <a:lnTo>
                      <a:pt x="3" y="74"/>
                    </a:lnTo>
                    <a:lnTo>
                      <a:pt x="7" y="81"/>
                    </a:lnTo>
                    <a:lnTo>
                      <a:pt x="3" y="8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3" name="Freeform 367"/>
              <p:cNvSpPr>
                <a:spLocks/>
              </p:cNvSpPr>
              <p:nvPr userDrawn="1"/>
            </p:nvSpPr>
            <p:spPr bwMode="gray">
              <a:xfrm>
                <a:off x="1001" y="-2399"/>
                <a:ext cx="53" cy="46"/>
              </a:xfrm>
              <a:custGeom>
                <a:avLst/>
                <a:gdLst>
                  <a:gd name="T0" fmla="*/ 25 w 53"/>
                  <a:gd name="T1" fmla="*/ 46 h 46"/>
                  <a:gd name="T2" fmla="*/ 29 w 53"/>
                  <a:gd name="T3" fmla="*/ 46 h 46"/>
                  <a:gd name="T4" fmla="*/ 32 w 53"/>
                  <a:gd name="T5" fmla="*/ 46 h 46"/>
                  <a:gd name="T6" fmla="*/ 39 w 53"/>
                  <a:gd name="T7" fmla="*/ 46 h 46"/>
                  <a:gd name="T8" fmla="*/ 43 w 53"/>
                  <a:gd name="T9" fmla="*/ 42 h 46"/>
                  <a:gd name="T10" fmla="*/ 50 w 53"/>
                  <a:gd name="T11" fmla="*/ 46 h 46"/>
                  <a:gd name="T12" fmla="*/ 53 w 53"/>
                  <a:gd name="T13" fmla="*/ 46 h 46"/>
                  <a:gd name="T14" fmla="*/ 53 w 53"/>
                  <a:gd name="T15" fmla="*/ 46 h 46"/>
                  <a:gd name="T16" fmla="*/ 50 w 53"/>
                  <a:gd name="T17" fmla="*/ 39 h 46"/>
                  <a:gd name="T18" fmla="*/ 50 w 53"/>
                  <a:gd name="T19" fmla="*/ 32 h 46"/>
                  <a:gd name="T20" fmla="*/ 46 w 53"/>
                  <a:gd name="T21" fmla="*/ 24 h 46"/>
                  <a:gd name="T22" fmla="*/ 43 w 53"/>
                  <a:gd name="T23" fmla="*/ 21 h 46"/>
                  <a:gd name="T24" fmla="*/ 43 w 53"/>
                  <a:gd name="T25" fmla="*/ 21 h 46"/>
                  <a:gd name="T26" fmla="*/ 43 w 53"/>
                  <a:gd name="T27" fmla="*/ 14 h 46"/>
                  <a:gd name="T28" fmla="*/ 39 w 53"/>
                  <a:gd name="T29" fmla="*/ 7 h 46"/>
                  <a:gd name="T30" fmla="*/ 36 w 53"/>
                  <a:gd name="T31" fmla="*/ 3 h 46"/>
                  <a:gd name="T32" fmla="*/ 32 w 53"/>
                  <a:gd name="T33" fmla="*/ 0 h 46"/>
                  <a:gd name="T34" fmla="*/ 29 w 53"/>
                  <a:gd name="T35" fmla="*/ 0 h 46"/>
                  <a:gd name="T36" fmla="*/ 25 w 53"/>
                  <a:gd name="T37" fmla="*/ 17 h 46"/>
                  <a:gd name="T38" fmla="*/ 25 w 53"/>
                  <a:gd name="T39" fmla="*/ 17 h 46"/>
                  <a:gd name="T40" fmla="*/ 22 w 53"/>
                  <a:gd name="T41" fmla="*/ 17 h 46"/>
                  <a:gd name="T42" fmla="*/ 15 w 53"/>
                  <a:gd name="T43" fmla="*/ 17 h 46"/>
                  <a:gd name="T44" fmla="*/ 11 w 53"/>
                  <a:gd name="T45" fmla="*/ 21 h 46"/>
                  <a:gd name="T46" fmla="*/ 8 w 53"/>
                  <a:gd name="T47" fmla="*/ 24 h 46"/>
                  <a:gd name="T48" fmla="*/ 8 w 53"/>
                  <a:gd name="T49" fmla="*/ 24 h 46"/>
                  <a:gd name="T50" fmla="*/ 8 w 53"/>
                  <a:gd name="T51" fmla="*/ 24 h 46"/>
                  <a:gd name="T52" fmla="*/ 4 w 53"/>
                  <a:gd name="T53" fmla="*/ 24 h 46"/>
                  <a:gd name="T54" fmla="*/ 0 w 53"/>
                  <a:gd name="T55" fmla="*/ 28 h 46"/>
                  <a:gd name="T56" fmla="*/ 0 w 53"/>
                  <a:gd name="T57" fmla="*/ 32 h 46"/>
                  <a:gd name="T58" fmla="*/ 0 w 53"/>
                  <a:gd name="T59" fmla="*/ 39 h 46"/>
                  <a:gd name="T60" fmla="*/ 0 w 53"/>
                  <a:gd name="T61" fmla="*/ 39 h 46"/>
                  <a:gd name="T62" fmla="*/ 8 w 53"/>
                  <a:gd name="T63" fmla="*/ 42 h 46"/>
                  <a:gd name="T64" fmla="*/ 15 w 53"/>
                  <a:gd name="T65" fmla="*/ 46 h 46"/>
                  <a:gd name="T66" fmla="*/ 25 w 53"/>
                  <a:gd name="T6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 h="46">
                    <a:moveTo>
                      <a:pt x="25" y="46"/>
                    </a:moveTo>
                    <a:lnTo>
                      <a:pt x="29" y="46"/>
                    </a:lnTo>
                    <a:lnTo>
                      <a:pt x="32" y="46"/>
                    </a:lnTo>
                    <a:lnTo>
                      <a:pt x="39" y="46"/>
                    </a:lnTo>
                    <a:lnTo>
                      <a:pt x="43" y="42"/>
                    </a:lnTo>
                    <a:lnTo>
                      <a:pt x="50" y="46"/>
                    </a:lnTo>
                    <a:lnTo>
                      <a:pt x="53" y="46"/>
                    </a:lnTo>
                    <a:lnTo>
                      <a:pt x="53" y="46"/>
                    </a:lnTo>
                    <a:lnTo>
                      <a:pt x="50" y="39"/>
                    </a:lnTo>
                    <a:lnTo>
                      <a:pt x="50" y="32"/>
                    </a:lnTo>
                    <a:lnTo>
                      <a:pt x="46" y="24"/>
                    </a:lnTo>
                    <a:lnTo>
                      <a:pt x="43" y="21"/>
                    </a:lnTo>
                    <a:lnTo>
                      <a:pt x="43" y="21"/>
                    </a:lnTo>
                    <a:lnTo>
                      <a:pt x="43" y="14"/>
                    </a:lnTo>
                    <a:lnTo>
                      <a:pt x="39" y="7"/>
                    </a:lnTo>
                    <a:lnTo>
                      <a:pt x="36" y="3"/>
                    </a:lnTo>
                    <a:lnTo>
                      <a:pt x="32" y="0"/>
                    </a:lnTo>
                    <a:lnTo>
                      <a:pt x="29" y="0"/>
                    </a:lnTo>
                    <a:lnTo>
                      <a:pt x="25" y="17"/>
                    </a:lnTo>
                    <a:lnTo>
                      <a:pt x="25" y="17"/>
                    </a:lnTo>
                    <a:lnTo>
                      <a:pt x="22" y="17"/>
                    </a:lnTo>
                    <a:lnTo>
                      <a:pt x="15" y="17"/>
                    </a:lnTo>
                    <a:lnTo>
                      <a:pt x="11" y="21"/>
                    </a:lnTo>
                    <a:lnTo>
                      <a:pt x="8" y="24"/>
                    </a:lnTo>
                    <a:lnTo>
                      <a:pt x="8" y="24"/>
                    </a:lnTo>
                    <a:lnTo>
                      <a:pt x="8" y="24"/>
                    </a:lnTo>
                    <a:lnTo>
                      <a:pt x="4" y="24"/>
                    </a:lnTo>
                    <a:lnTo>
                      <a:pt x="0" y="28"/>
                    </a:lnTo>
                    <a:lnTo>
                      <a:pt x="0" y="32"/>
                    </a:lnTo>
                    <a:lnTo>
                      <a:pt x="0" y="39"/>
                    </a:lnTo>
                    <a:lnTo>
                      <a:pt x="0" y="39"/>
                    </a:lnTo>
                    <a:lnTo>
                      <a:pt x="8" y="42"/>
                    </a:lnTo>
                    <a:lnTo>
                      <a:pt x="15" y="46"/>
                    </a:lnTo>
                    <a:lnTo>
                      <a:pt x="25" y="46"/>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4" name="Freeform 368"/>
              <p:cNvSpPr>
                <a:spLocks/>
              </p:cNvSpPr>
              <p:nvPr userDrawn="1"/>
            </p:nvSpPr>
            <p:spPr bwMode="gray">
              <a:xfrm>
                <a:off x="1033" y="-2822"/>
                <a:ext cx="35" cy="21"/>
              </a:xfrm>
              <a:custGeom>
                <a:avLst/>
                <a:gdLst>
                  <a:gd name="T0" fmla="*/ 32 w 35"/>
                  <a:gd name="T1" fmla="*/ 18 h 21"/>
                  <a:gd name="T2" fmla="*/ 28 w 35"/>
                  <a:gd name="T3" fmla="*/ 11 h 21"/>
                  <a:gd name="T4" fmla="*/ 21 w 35"/>
                  <a:gd name="T5" fmla="*/ 7 h 21"/>
                  <a:gd name="T6" fmla="*/ 18 w 35"/>
                  <a:gd name="T7" fmla="*/ 4 h 21"/>
                  <a:gd name="T8" fmla="*/ 14 w 35"/>
                  <a:gd name="T9" fmla="*/ 4 h 21"/>
                  <a:gd name="T10" fmla="*/ 14 w 35"/>
                  <a:gd name="T11" fmla="*/ 4 h 21"/>
                  <a:gd name="T12" fmla="*/ 11 w 35"/>
                  <a:gd name="T13" fmla="*/ 0 h 21"/>
                  <a:gd name="T14" fmla="*/ 7 w 35"/>
                  <a:gd name="T15" fmla="*/ 0 h 21"/>
                  <a:gd name="T16" fmla="*/ 4 w 35"/>
                  <a:gd name="T17" fmla="*/ 0 h 21"/>
                  <a:gd name="T18" fmla="*/ 0 w 35"/>
                  <a:gd name="T19" fmla="*/ 4 h 21"/>
                  <a:gd name="T20" fmla="*/ 0 w 35"/>
                  <a:gd name="T21" fmla="*/ 7 h 21"/>
                  <a:gd name="T22" fmla="*/ 0 w 35"/>
                  <a:gd name="T23" fmla="*/ 7 h 21"/>
                  <a:gd name="T24" fmla="*/ 0 w 35"/>
                  <a:gd name="T25" fmla="*/ 11 h 21"/>
                  <a:gd name="T26" fmla="*/ 4 w 35"/>
                  <a:gd name="T27" fmla="*/ 14 h 21"/>
                  <a:gd name="T28" fmla="*/ 11 w 35"/>
                  <a:gd name="T29" fmla="*/ 18 h 21"/>
                  <a:gd name="T30" fmla="*/ 14 w 35"/>
                  <a:gd name="T31" fmla="*/ 18 h 21"/>
                  <a:gd name="T32" fmla="*/ 14 w 35"/>
                  <a:gd name="T33" fmla="*/ 18 h 21"/>
                  <a:gd name="T34" fmla="*/ 21 w 35"/>
                  <a:gd name="T35" fmla="*/ 21 h 21"/>
                  <a:gd name="T36" fmla="*/ 25 w 35"/>
                  <a:gd name="T37" fmla="*/ 21 h 21"/>
                  <a:gd name="T38" fmla="*/ 28 w 35"/>
                  <a:gd name="T39" fmla="*/ 21 h 21"/>
                  <a:gd name="T40" fmla="*/ 32 w 35"/>
                  <a:gd name="T41" fmla="*/ 21 h 21"/>
                  <a:gd name="T42" fmla="*/ 35 w 35"/>
                  <a:gd name="T43" fmla="*/ 21 h 21"/>
                  <a:gd name="T44" fmla="*/ 32 w 35"/>
                  <a:gd name="T45"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 h="21">
                    <a:moveTo>
                      <a:pt x="32" y="18"/>
                    </a:moveTo>
                    <a:lnTo>
                      <a:pt x="28" y="11"/>
                    </a:lnTo>
                    <a:lnTo>
                      <a:pt x="21" y="7"/>
                    </a:lnTo>
                    <a:lnTo>
                      <a:pt x="18" y="4"/>
                    </a:lnTo>
                    <a:lnTo>
                      <a:pt x="14" y="4"/>
                    </a:lnTo>
                    <a:lnTo>
                      <a:pt x="14" y="4"/>
                    </a:lnTo>
                    <a:lnTo>
                      <a:pt x="11" y="0"/>
                    </a:lnTo>
                    <a:lnTo>
                      <a:pt x="7" y="0"/>
                    </a:lnTo>
                    <a:lnTo>
                      <a:pt x="4" y="0"/>
                    </a:lnTo>
                    <a:lnTo>
                      <a:pt x="0" y="4"/>
                    </a:lnTo>
                    <a:lnTo>
                      <a:pt x="0" y="7"/>
                    </a:lnTo>
                    <a:lnTo>
                      <a:pt x="0" y="7"/>
                    </a:lnTo>
                    <a:lnTo>
                      <a:pt x="0" y="11"/>
                    </a:lnTo>
                    <a:lnTo>
                      <a:pt x="4" y="14"/>
                    </a:lnTo>
                    <a:lnTo>
                      <a:pt x="11" y="18"/>
                    </a:lnTo>
                    <a:lnTo>
                      <a:pt x="14" y="18"/>
                    </a:lnTo>
                    <a:lnTo>
                      <a:pt x="14" y="18"/>
                    </a:lnTo>
                    <a:lnTo>
                      <a:pt x="21" y="21"/>
                    </a:lnTo>
                    <a:lnTo>
                      <a:pt x="25" y="21"/>
                    </a:lnTo>
                    <a:lnTo>
                      <a:pt x="28" y="21"/>
                    </a:lnTo>
                    <a:lnTo>
                      <a:pt x="32" y="21"/>
                    </a:lnTo>
                    <a:lnTo>
                      <a:pt x="35" y="21"/>
                    </a:lnTo>
                    <a:lnTo>
                      <a:pt x="32" y="1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5" name="Freeform 369"/>
              <p:cNvSpPr>
                <a:spLocks/>
              </p:cNvSpPr>
              <p:nvPr userDrawn="1"/>
            </p:nvSpPr>
            <p:spPr bwMode="gray">
              <a:xfrm>
                <a:off x="991" y="-2748"/>
                <a:ext cx="18" cy="18"/>
              </a:xfrm>
              <a:custGeom>
                <a:avLst/>
                <a:gdLst>
                  <a:gd name="T0" fmla="*/ 10 w 18"/>
                  <a:gd name="T1" fmla="*/ 18 h 18"/>
                  <a:gd name="T2" fmla="*/ 14 w 18"/>
                  <a:gd name="T3" fmla="*/ 18 h 18"/>
                  <a:gd name="T4" fmla="*/ 18 w 18"/>
                  <a:gd name="T5" fmla="*/ 14 h 18"/>
                  <a:gd name="T6" fmla="*/ 18 w 18"/>
                  <a:gd name="T7" fmla="*/ 7 h 18"/>
                  <a:gd name="T8" fmla="*/ 18 w 18"/>
                  <a:gd name="T9" fmla="*/ 4 h 18"/>
                  <a:gd name="T10" fmla="*/ 14 w 18"/>
                  <a:gd name="T11" fmla="*/ 0 h 18"/>
                  <a:gd name="T12" fmla="*/ 10 w 18"/>
                  <a:gd name="T13" fmla="*/ 0 h 18"/>
                  <a:gd name="T14" fmla="*/ 3 w 18"/>
                  <a:gd name="T15" fmla="*/ 0 h 18"/>
                  <a:gd name="T16" fmla="*/ 0 w 18"/>
                  <a:gd name="T17" fmla="*/ 4 h 18"/>
                  <a:gd name="T18" fmla="*/ 0 w 18"/>
                  <a:gd name="T19" fmla="*/ 7 h 18"/>
                  <a:gd name="T20" fmla="*/ 0 w 18"/>
                  <a:gd name="T21" fmla="*/ 14 h 18"/>
                  <a:gd name="T22" fmla="*/ 3 w 18"/>
                  <a:gd name="T23" fmla="*/ 18 h 18"/>
                  <a:gd name="T24" fmla="*/ 10 w 18"/>
                  <a:gd name="T2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8">
                    <a:moveTo>
                      <a:pt x="10" y="18"/>
                    </a:moveTo>
                    <a:lnTo>
                      <a:pt x="14" y="18"/>
                    </a:lnTo>
                    <a:lnTo>
                      <a:pt x="18" y="14"/>
                    </a:lnTo>
                    <a:lnTo>
                      <a:pt x="18" y="7"/>
                    </a:lnTo>
                    <a:lnTo>
                      <a:pt x="18" y="4"/>
                    </a:lnTo>
                    <a:lnTo>
                      <a:pt x="14" y="0"/>
                    </a:lnTo>
                    <a:lnTo>
                      <a:pt x="10" y="0"/>
                    </a:lnTo>
                    <a:lnTo>
                      <a:pt x="3" y="0"/>
                    </a:lnTo>
                    <a:lnTo>
                      <a:pt x="0" y="4"/>
                    </a:lnTo>
                    <a:lnTo>
                      <a:pt x="0" y="7"/>
                    </a:lnTo>
                    <a:lnTo>
                      <a:pt x="0" y="14"/>
                    </a:lnTo>
                    <a:lnTo>
                      <a:pt x="3" y="18"/>
                    </a:lnTo>
                    <a:lnTo>
                      <a:pt x="10" y="1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6" name="Freeform 370"/>
              <p:cNvSpPr>
                <a:spLocks/>
              </p:cNvSpPr>
              <p:nvPr userDrawn="1"/>
            </p:nvSpPr>
            <p:spPr bwMode="gray">
              <a:xfrm>
                <a:off x="1019" y="-2737"/>
                <a:ext cx="21" cy="14"/>
              </a:xfrm>
              <a:custGeom>
                <a:avLst/>
                <a:gdLst>
                  <a:gd name="T0" fmla="*/ 0 w 21"/>
                  <a:gd name="T1" fmla="*/ 7 h 14"/>
                  <a:gd name="T2" fmla="*/ 4 w 21"/>
                  <a:gd name="T3" fmla="*/ 10 h 14"/>
                  <a:gd name="T4" fmla="*/ 7 w 21"/>
                  <a:gd name="T5" fmla="*/ 14 h 14"/>
                  <a:gd name="T6" fmla="*/ 11 w 21"/>
                  <a:gd name="T7" fmla="*/ 14 h 14"/>
                  <a:gd name="T8" fmla="*/ 14 w 21"/>
                  <a:gd name="T9" fmla="*/ 14 h 14"/>
                  <a:gd name="T10" fmla="*/ 18 w 21"/>
                  <a:gd name="T11" fmla="*/ 10 h 14"/>
                  <a:gd name="T12" fmla="*/ 21 w 21"/>
                  <a:gd name="T13" fmla="*/ 7 h 14"/>
                  <a:gd name="T14" fmla="*/ 18 w 21"/>
                  <a:gd name="T15" fmla="*/ 3 h 14"/>
                  <a:gd name="T16" fmla="*/ 14 w 21"/>
                  <a:gd name="T17" fmla="*/ 0 h 14"/>
                  <a:gd name="T18" fmla="*/ 11 w 21"/>
                  <a:gd name="T19" fmla="*/ 0 h 14"/>
                  <a:gd name="T20" fmla="*/ 4 w 21"/>
                  <a:gd name="T21" fmla="*/ 0 h 14"/>
                  <a:gd name="T22" fmla="*/ 0 w 21"/>
                  <a:gd name="T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0" y="7"/>
                    </a:moveTo>
                    <a:lnTo>
                      <a:pt x="4" y="10"/>
                    </a:lnTo>
                    <a:lnTo>
                      <a:pt x="7" y="14"/>
                    </a:lnTo>
                    <a:lnTo>
                      <a:pt x="11" y="14"/>
                    </a:lnTo>
                    <a:lnTo>
                      <a:pt x="14" y="14"/>
                    </a:lnTo>
                    <a:lnTo>
                      <a:pt x="18" y="10"/>
                    </a:lnTo>
                    <a:lnTo>
                      <a:pt x="21" y="7"/>
                    </a:lnTo>
                    <a:lnTo>
                      <a:pt x="18" y="3"/>
                    </a:lnTo>
                    <a:lnTo>
                      <a:pt x="14" y="0"/>
                    </a:lnTo>
                    <a:lnTo>
                      <a:pt x="11" y="0"/>
                    </a:lnTo>
                    <a:lnTo>
                      <a:pt x="4" y="0"/>
                    </a:lnTo>
                    <a:lnTo>
                      <a:pt x="0"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7" name="Freeform 371"/>
              <p:cNvSpPr>
                <a:spLocks/>
              </p:cNvSpPr>
              <p:nvPr userDrawn="1"/>
            </p:nvSpPr>
            <p:spPr bwMode="gray">
              <a:xfrm>
                <a:off x="1047" y="-2790"/>
                <a:ext cx="4" cy="2"/>
              </a:xfrm>
              <a:custGeom>
                <a:avLst/>
                <a:gdLst>
                  <a:gd name="T0" fmla="*/ 7 w 14"/>
                  <a:gd name="T1" fmla="*/ 7 h 7"/>
                  <a:gd name="T2" fmla="*/ 11 w 14"/>
                  <a:gd name="T3" fmla="*/ 7 h 7"/>
                  <a:gd name="T4" fmla="*/ 14 w 14"/>
                  <a:gd name="T5" fmla="*/ 3 h 7"/>
                  <a:gd name="T6" fmla="*/ 11 w 14"/>
                  <a:gd name="T7" fmla="*/ 0 h 7"/>
                  <a:gd name="T8" fmla="*/ 7 w 14"/>
                  <a:gd name="T9" fmla="*/ 0 h 7"/>
                  <a:gd name="T10" fmla="*/ 4 w 14"/>
                  <a:gd name="T11" fmla="*/ 0 h 7"/>
                  <a:gd name="T12" fmla="*/ 0 w 14"/>
                  <a:gd name="T13" fmla="*/ 3 h 7"/>
                  <a:gd name="T14" fmla="*/ 4 w 14"/>
                  <a:gd name="T15" fmla="*/ 7 h 7"/>
                  <a:gd name="T16" fmla="*/ 7 w 14"/>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7">
                    <a:moveTo>
                      <a:pt x="7" y="7"/>
                    </a:moveTo>
                    <a:lnTo>
                      <a:pt x="11" y="7"/>
                    </a:lnTo>
                    <a:lnTo>
                      <a:pt x="14" y="3"/>
                    </a:lnTo>
                    <a:lnTo>
                      <a:pt x="11" y="0"/>
                    </a:lnTo>
                    <a:lnTo>
                      <a:pt x="7" y="0"/>
                    </a:lnTo>
                    <a:lnTo>
                      <a:pt x="4" y="0"/>
                    </a:lnTo>
                    <a:lnTo>
                      <a:pt x="0" y="3"/>
                    </a:lnTo>
                    <a:lnTo>
                      <a:pt x="4" y="7"/>
                    </a:lnTo>
                    <a:lnTo>
                      <a:pt x="7" y="7"/>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8" name="Freeform 372"/>
              <p:cNvSpPr>
                <a:spLocks/>
              </p:cNvSpPr>
              <p:nvPr userDrawn="1"/>
            </p:nvSpPr>
            <p:spPr bwMode="gray">
              <a:xfrm>
                <a:off x="892" y="-2720"/>
                <a:ext cx="19" cy="4"/>
              </a:xfrm>
              <a:custGeom>
                <a:avLst/>
                <a:gdLst>
                  <a:gd name="T0" fmla="*/ 0 w 18"/>
                  <a:gd name="T1" fmla="*/ 4 h 7"/>
                  <a:gd name="T2" fmla="*/ 4 w 18"/>
                  <a:gd name="T3" fmla="*/ 7 h 7"/>
                  <a:gd name="T4" fmla="*/ 11 w 18"/>
                  <a:gd name="T5" fmla="*/ 7 h 7"/>
                  <a:gd name="T6" fmla="*/ 14 w 18"/>
                  <a:gd name="T7" fmla="*/ 7 h 7"/>
                  <a:gd name="T8" fmla="*/ 18 w 18"/>
                  <a:gd name="T9" fmla="*/ 7 h 7"/>
                  <a:gd name="T10" fmla="*/ 18 w 18"/>
                  <a:gd name="T11" fmla="*/ 4 h 7"/>
                  <a:gd name="T12" fmla="*/ 14 w 18"/>
                  <a:gd name="T13" fmla="*/ 0 h 7"/>
                  <a:gd name="T14" fmla="*/ 11 w 18"/>
                  <a:gd name="T15" fmla="*/ 0 h 7"/>
                  <a:gd name="T16" fmla="*/ 4 w 18"/>
                  <a:gd name="T17" fmla="*/ 0 h 7"/>
                  <a:gd name="T18" fmla="*/ 0 w 18"/>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0" y="4"/>
                    </a:moveTo>
                    <a:lnTo>
                      <a:pt x="4" y="7"/>
                    </a:lnTo>
                    <a:lnTo>
                      <a:pt x="11" y="7"/>
                    </a:lnTo>
                    <a:lnTo>
                      <a:pt x="14" y="7"/>
                    </a:lnTo>
                    <a:lnTo>
                      <a:pt x="18" y="7"/>
                    </a:lnTo>
                    <a:lnTo>
                      <a:pt x="18" y="4"/>
                    </a:lnTo>
                    <a:lnTo>
                      <a:pt x="14" y="0"/>
                    </a:lnTo>
                    <a:lnTo>
                      <a:pt x="11" y="0"/>
                    </a:lnTo>
                    <a:lnTo>
                      <a:pt x="4" y="0"/>
                    </a:lnTo>
                    <a:lnTo>
                      <a:pt x="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79" name="Freeform 373"/>
              <p:cNvSpPr>
                <a:spLocks/>
              </p:cNvSpPr>
              <p:nvPr userDrawn="1"/>
            </p:nvSpPr>
            <p:spPr bwMode="gray">
              <a:xfrm>
                <a:off x="1266" y="-2571"/>
                <a:ext cx="63" cy="67"/>
              </a:xfrm>
              <a:custGeom>
                <a:avLst/>
                <a:gdLst>
                  <a:gd name="T0" fmla="*/ 14 w 63"/>
                  <a:gd name="T1" fmla="*/ 39 h 46"/>
                  <a:gd name="T2" fmla="*/ 14 w 63"/>
                  <a:gd name="T3" fmla="*/ 42 h 46"/>
                  <a:gd name="T4" fmla="*/ 17 w 63"/>
                  <a:gd name="T5" fmla="*/ 46 h 46"/>
                  <a:gd name="T6" fmla="*/ 21 w 63"/>
                  <a:gd name="T7" fmla="*/ 46 h 46"/>
                  <a:gd name="T8" fmla="*/ 28 w 63"/>
                  <a:gd name="T9" fmla="*/ 46 h 46"/>
                  <a:gd name="T10" fmla="*/ 63 w 63"/>
                  <a:gd name="T11" fmla="*/ 42 h 46"/>
                  <a:gd name="T12" fmla="*/ 63 w 63"/>
                  <a:gd name="T13" fmla="*/ 35 h 46"/>
                  <a:gd name="T14" fmla="*/ 63 w 63"/>
                  <a:gd name="T15" fmla="*/ 35 h 46"/>
                  <a:gd name="T16" fmla="*/ 63 w 63"/>
                  <a:gd name="T17" fmla="*/ 28 h 46"/>
                  <a:gd name="T18" fmla="*/ 60 w 63"/>
                  <a:gd name="T19" fmla="*/ 21 h 46"/>
                  <a:gd name="T20" fmla="*/ 60 w 63"/>
                  <a:gd name="T21" fmla="*/ 14 h 46"/>
                  <a:gd name="T22" fmla="*/ 60 w 63"/>
                  <a:gd name="T23" fmla="*/ 7 h 46"/>
                  <a:gd name="T24" fmla="*/ 56 w 63"/>
                  <a:gd name="T25" fmla="*/ 4 h 46"/>
                  <a:gd name="T26" fmla="*/ 53 w 63"/>
                  <a:gd name="T27" fmla="*/ 0 h 46"/>
                  <a:gd name="T28" fmla="*/ 49 w 63"/>
                  <a:gd name="T29" fmla="*/ 0 h 46"/>
                  <a:gd name="T30" fmla="*/ 42 w 63"/>
                  <a:gd name="T31" fmla="*/ 0 h 46"/>
                  <a:gd name="T32" fmla="*/ 35 w 63"/>
                  <a:gd name="T33" fmla="*/ 0 h 46"/>
                  <a:gd name="T34" fmla="*/ 17 w 63"/>
                  <a:gd name="T35" fmla="*/ 0 h 46"/>
                  <a:gd name="T36" fmla="*/ 14 w 63"/>
                  <a:gd name="T37" fmla="*/ 0 h 46"/>
                  <a:gd name="T38" fmla="*/ 14 w 63"/>
                  <a:gd name="T39" fmla="*/ 0 h 46"/>
                  <a:gd name="T40" fmla="*/ 7 w 63"/>
                  <a:gd name="T41" fmla="*/ 0 h 46"/>
                  <a:gd name="T42" fmla="*/ 3 w 63"/>
                  <a:gd name="T43" fmla="*/ 4 h 46"/>
                  <a:gd name="T44" fmla="*/ 3 w 63"/>
                  <a:gd name="T45" fmla="*/ 7 h 46"/>
                  <a:gd name="T46" fmla="*/ 0 w 63"/>
                  <a:gd name="T47" fmla="*/ 14 h 46"/>
                  <a:gd name="T48" fmla="*/ 0 w 63"/>
                  <a:gd name="T49" fmla="*/ 14 h 46"/>
                  <a:gd name="T50" fmla="*/ 0 w 63"/>
                  <a:gd name="T51" fmla="*/ 18 h 46"/>
                  <a:gd name="T52" fmla="*/ 0 w 63"/>
                  <a:gd name="T53" fmla="*/ 25 h 46"/>
                  <a:gd name="T54" fmla="*/ 0 w 63"/>
                  <a:gd name="T55" fmla="*/ 28 h 46"/>
                  <a:gd name="T56" fmla="*/ 3 w 63"/>
                  <a:gd name="T57" fmla="*/ 35 h 46"/>
                  <a:gd name="T58" fmla="*/ 7 w 63"/>
                  <a:gd name="T59" fmla="*/ 39 h 46"/>
                  <a:gd name="T60" fmla="*/ 14 w 63"/>
                  <a:gd name="T6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3" h="46">
                    <a:moveTo>
                      <a:pt x="14" y="39"/>
                    </a:moveTo>
                    <a:lnTo>
                      <a:pt x="14" y="42"/>
                    </a:lnTo>
                    <a:lnTo>
                      <a:pt x="17" y="46"/>
                    </a:lnTo>
                    <a:lnTo>
                      <a:pt x="21" y="46"/>
                    </a:lnTo>
                    <a:lnTo>
                      <a:pt x="28" y="46"/>
                    </a:lnTo>
                    <a:lnTo>
                      <a:pt x="63" y="42"/>
                    </a:lnTo>
                    <a:lnTo>
                      <a:pt x="63" y="35"/>
                    </a:lnTo>
                    <a:lnTo>
                      <a:pt x="63" y="35"/>
                    </a:lnTo>
                    <a:lnTo>
                      <a:pt x="63" y="28"/>
                    </a:lnTo>
                    <a:lnTo>
                      <a:pt x="60" y="21"/>
                    </a:lnTo>
                    <a:lnTo>
                      <a:pt x="60" y="14"/>
                    </a:lnTo>
                    <a:lnTo>
                      <a:pt x="60" y="7"/>
                    </a:lnTo>
                    <a:lnTo>
                      <a:pt x="56" y="4"/>
                    </a:lnTo>
                    <a:lnTo>
                      <a:pt x="53" y="0"/>
                    </a:lnTo>
                    <a:lnTo>
                      <a:pt x="49" y="0"/>
                    </a:lnTo>
                    <a:lnTo>
                      <a:pt x="42" y="0"/>
                    </a:lnTo>
                    <a:lnTo>
                      <a:pt x="35" y="0"/>
                    </a:lnTo>
                    <a:lnTo>
                      <a:pt x="17" y="0"/>
                    </a:lnTo>
                    <a:lnTo>
                      <a:pt x="14" y="0"/>
                    </a:lnTo>
                    <a:lnTo>
                      <a:pt x="14" y="0"/>
                    </a:lnTo>
                    <a:lnTo>
                      <a:pt x="7" y="0"/>
                    </a:lnTo>
                    <a:lnTo>
                      <a:pt x="3" y="4"/>
                    </a:lnTo>
                    <a:lnTo>
                      <a:pt x="3" y="7"/>
                    </a:lnTo>
                    <a:lnTo>
                      <a:pt x="0" y="14"/>
                    </a:lnTo>
                    <a:lnTo>
                      <a:pt x="0" y="14"/>
                    </a:lnTo>
                    <a:lnTo>
                      <a:pt x="0" y="18"/>
                    </a:lnTo>
                    <a:lnTo>
                      <a:pt x="0" y="25"/>
                    </a:lnTo>
                    <a:lnTo>
                      <a:pt x="0" y="28"/>
                    </a:lnTo>
                    <a:lnTo>
                      <a:pt x="3" y="35"/>
                    </a:lnTo>
                    <a:lnTo>
                      <a:pt x="7" y="39"/>
                    </a:lnTo>
                    <a:lnTo>
                      <a:pt x="14" y="39"/>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80" name="Freeform 374"/>
              <p:cNvSpPr>
                <a:spLocks/>
              </p:cNvSpPr>
              <p:nvPr userDrawn="1"/>
            </p:nvSpPr>
            <p:spPr bwMode="gray">
              <a:xfrm>
                <a:off x="1311" y="-2353"/>
                <a:ext cx="25" cy="31"/>
              </a:xfrm>
              <a:custGeom>
                <a:avLst/>
                <a:gdLst>
                  <a:gd name="T0" fmla="*/ 25 w 25"/>
                  <a:gd name="T1" fmla="*/ 24 h 31"/>
                  <a:gd name="T2" fmla="*/ 25 w 25"/>
                  <a:gd name="T3" fmla="*/ 24 h 31"/>
                  <a:gd name="T4" fmla="*/ 25 w 25"/>
                  <a:gd name="T5" fmla="*/ 21 h 31"/>
                  <a:gd name="T6" fmla="*/ 25 w 25"/>
                  <a:gd name="T7" fmla="*/ 14 h 31"/>
                  <a:gd name="T8" fmla="*/ 25 w 25"/>
                  <a:gd name="T9" fmla="*/ 10 h 31"/>
                  <a:gd name="T10" fmla="*/ 25 w 25"/>
                  <a:gd name="T11" fmla="*/ 7 h 31"/>
                  <a:gd name="T12" fmla="*/ 22 w 25"/>
                  <a:gd name="T13" fmla="*/ 0 h 31"/>
                  <a:gd name="T14" fmla="*/ 18 w 25"/>
                  <a:gd name="T15" fmla="*/ 0 h 31"/>
                  <a:gd name="T16" fmla="*/ 11 w 25"/>
                  <a:gd name="T17" fmla="*/ 0 h 31"/>
                  <a:gd name="T18" fmla="*/ 11 w 25"/>
                  <a:gd name="T19" fmla="*/ 0 h 31"/>
                  <a:gd name="T20" fmla="*/ 8 w 25"/>
                  <a:gd name="T21" fmla="*/ 0 h 31"/>
                  <a:gd name="T22" fmla="*/ 4 w 25"/>
                  <a:gd name="T23" fmla="*/ 0 h 31"/>
                  <a:gd name="T24" fmla="*/ 4 w 25"/>
                  <a:gd name="T25" fmla="*/ 0 h 31"/>
                  <a:gd name="T26" fmla="*/ 0 w 25"/>
                  <a:gd name="T27" fmla="*/ 7 h 31"/>
                  <a:gd name="T28" fmla="*/ 0 w 25"/>
                  <a:gd name="T29" fmla="*/ 14 h 31"/>
                  <a:gd name="T30" fmla="*/ 0 w 25"/>
                  <a:gd name="T31" fmla="*/ 14 h 31"/>
                  <a:gd name="T32" fmla="*/ 0 w 25"/>
                  <a:gd name="T33" fmla="*/ 17 h 31"/>
                  <a:gd name="T34" fmla="*/ 0 w 25"/>
                  <a:gd name="T35" fmla="*/ 24 h 31"/>
                  <a:gd name="T36" fmla="*/ 4 w 25"/>
                  <a:gd name="T37" fmla="*/ 28 h 31"/>
                  <a:gd name="T38" fmla="*/ 8 w 25"/>
                  <a:gd name="T39" fmla="*/ 31 h 31"/>
                  <a:gd name="T40" fmla="*/ 8 w 25"/>
                  <a:gd name="T41" fmla="*/ 31 h 31"/>
                  <a:gd name="T42" fmla="*/ 11 w 25"/>
                  <a:gd name="T43" fmla="*/ 31 h 31"/>
                  <a:gd name="T44" fmla="*/ 15 w 25"/>
                  <a:gd name="T45" fmla="*/ 31 h 31"/>
                  <a:gd name="T46" fmla="*/ 22 w 25"/>
                  <a:gd name="T47" fmla="*/ 31 h 31"/>
                  <a:gd name="T48" fmla="*/ 25 w 25"/>
                  <a:gd name="T49" fmla="*/ 28 h 31"/>
                  <a:gd name="T50" fmla="*/ 25 w 25"/>
                  <a:gd name="T51"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31">
                    <a:moveTo>
                      <a:pt x="25" y="24"/>
                    </a:moveTo>
                    <a:lnTo>
                      <a:pt x="25" y="24"/>
                    </a:lnTo>
                    <a:lnTo>
                      <a:pt x="25" y="21"/>
                    </a:lnTo>
                    <a:lnTo>
                      <a:pt x="25" y="14"/>
                    </a:lnTo>
                    <a:lnTo>
                      <a:pt x="25" y="10"/>
                    </a:lnTo>
                    <a:lnTo>
                      <a:pt x="25" y="7"/>
                    </a:lnTo>
                    <a:lnTo>
                      <a:pt x="22" y="0"/>
                    </a:lnTo>
                    <a:lnTo>
                      <a:pt x="18" y="0"/>
                    </a:lnTo>
                    <a:lnTo>
                      <a:pt x="11" y="0"/>
                    </a:lnTo>
                    <a:lnTo>
                      <a:pt x="11" y="0"/>
                    </a:lnTo>
                    <a:lnTo>
                      <a:pt x="8" y="0"/>
                    </a:lnTo>
                    <a:lnTo>
                      <a:pt x="4" y="0"/>
                    </a:lnTo>
                    <a:lnTo>
                      <a:pt x="4" y="0"/>
                    </a:lnTo>
                    <a:lnTo>
                      <a:pt x="0" y="7"/>
                    </a:lnTo>
                    <a:lnTo>
                      <a:pt x="0" y="14"/>
                    </a:lnTo>
                    <a:lnTo>
                      <a:pt x="0" y="14"/>
                    </a:lnTo>
                    <a:lnTo>
                      <a:pt x="0" y="17"/>
                    </a:lnTo>
                    <a:lnTo>
                      <a:pt x="0" y="24"/>
                    </a:lnTo>
                    <a:lnTo>
                      <a:pt x="4" y="28"/>
                    </a:lnTo>
                    <a:lnTo>
                      <a:pt x="8" y="31"/>
                    </a:lnTo>
                    <a:lnTo>
                      <a:pt x="8" y="31"/>
                    </a:lnTo>
                    <a:lnTo>
                      <a:pt x="11" y="31"/>
                    </a:lnTo>
                    <a:lnTo>
                      <a:pt x="15" y="31"/>
                    </a:lnTo>
                    <a:lnTo>
                      <a:pt x="22" y="31"/>
                    </a:lnTo>
                    <a:lnTo>
                      <a:pt x="25" y="28"/>
                    </a:lnTo>
                    <a:lnTo>
                      <a:pt x="25" y="2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81" name="Freeform 375"/>
              <p:cNvSpPr>
                <a:spLocks/>
              </p:cNvSpPr>
              <p:nvPr userDrawn="1"/>
            </p:nvSpPr>
            <p:spPr bwMode="gray">
              <a:xfrm>
                <a:off x="1227" y="-2167"/>
                <a:ext cx="28" cy="7"/>
              </a:xfrm>
              <a:custGeom>
                <a:avLst/>
                <a:gdLst>
                  <a:gd name="T0" fmla="*/ 0 w 28"/>
                  <a:gd name="T1" fmla="*/ 4 h 7"/>
                  <a:gd name="T2" fmla="*/ 3 w 28"/>
                  <a:gd name="T3" fmla="*/ 4 h 7"/>
                  <a:gd name="T4" fmla="*/ 7 w 28"/>
                  <a:gd name="T5" fmla="*/ 7 h 7"/>
                  <a:gd name="T6" fmla="*/ 14 w 28"/>
                  <a:gd name="T7" fmla="*/ 7 h 7"/>
                  <a:gd name="T8" fmla="*/ 21 w 28"/>
                  <a:gd name="T9" fmla="*/ 7 h 7"/>
                  <a:gd name="T10" fmla="*/ 28 w 28"/>
                  <a:gd name="T11" fmla="*/ 4 h 7"/>
                  <a:gd name="T12" fmla="*/ 28 w 28"/>
                  <a:gd name="T13" fmla="*/ 4 h 7"/>
                  <a:gd name="T14" fmla="*/ 28 w 28"/>
                  <a:gd name="T15" fmla="*/ 0 h 7"/>
                  <a:gd name="T16" fmla="*/ 21 w 28"/>
                  <a:gd name="T17" fmla="*/ 0 h 7"/>
                  <a:gd name="T18" fmla="*/ 14 w 28"/>
                  <a:gd name="T19" fmla="*/ 0 h 7"/>
                  <a:gd name="T20" fmla="*/ 7 w 28"/>
                  <a:gd name="T21" fmla="*/ 0 h 7"/>
                  <a:gd name="T22" fmla="*/ 3 w 28"/>
                  <a:gd name="T23" fmla="*/ 0 h 7"/>
                  <a:gd name="T24" fmla="*/ 0 w 28"/>
                  <a:gd name="T25"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7">
                    <a:moveTo>
                      <a:pt x="0" y="4"/>
                    </a:moveTo>
                    <a:lnTo>
                      <a:pt x="3" y="4"/>
                    </a:lnTo>
                    <a:lnTo>
                      <a:pt x="7" y="7"/>
                    </a:lnTo>
                    <a:lnTo>
                      <a:pt x="14" y="7"/>
                    </a:lnTo>
                    <a:lnTo>
                      <a:pt x="21" y="7"/>
                    </a:lnTo>
                    <a:lnTo>
                      <a:pt x="28" y="4"/>
                    </a:lnTo>
                    <a:lnTo>
                      <a:pt x="28" y="4"/>
                    </a:lnTo>
                    <a:lnTo>
                      <a:pt x="28" y="0"/>
                    </a:lnTo>
                    <a:lnTo>
                      <a:pt x="21" y="0"/>
                    </a:lnTo>
                    <a:lnTo>
                      <a:pt x="14" y="0"/>
                    </a:lnTo>
                    <a:lnTo>
                      <a:pt x="7" y="0"/>
                    </a:lnTo>
                    <a:lnTo>
                      <a:pt x="3" y="0"/>
                    </a:lnTo>
                    <a:lnTo>
                      <a:pt x="0" y="4"/>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82" name="Freeform 376"/>
              <p:cNvSpPr>
                <a:spLocks/>
              </p:cNvSpPr>
              <p:nvPr userDrawn="1"/>
            </p:nvSpPr>
            <p:spPr bwMode="gray">
              <a:xfrm>
                <a:off x="1269" y="-2146"/>
                <a:ext cx="8" cy="7"/>
              </a:xfrm>
              <a:custGeom>
                <a:avLst/>
                <a:gdLst>
                  <a:gd name="T0" fmla="*/ 7 w 11"/>
                  <a:gd name="T1" fmla="*/ 0 h 29"/>
                  <a:gd name="T2" fmla="*/ 4 w 11"/>
                  <a:gd name="T3" fmla="*/ 0 h 29"/>
                  <a:gd name="T4" fmla="*/ 0 w 11"/>
                  <a:gd name="T5" fmla="*/ 8 h 29"/>
                  <a:gd name="T6" fmla="*/ 0 w 11"/>
                  <a:gd name="T7" fmla="*/ 15 h 29"/>
                  <a:gd name="T8" fmla="*/ 0 w 11"/>
                  <a:gd name="T9" fmla="*/ 22 h 29"/>
                  <a:gd name="T10" fmla="*/ 4 w 11"/>
                  <a:gd name="T11" fmla="*/ 25 h 29"/>
                  <a:gd name="T12" fmla="*/ 7 w 11"/>
                  <a:gd name="T13" fmla="*/ 29 h 29"/>
                  <a:gd name="T14" fmla="*/ 7 w 11"/>
                  <a:gd name="T15" fmla="*/ 25 h 29"/>
                  <a:gd name="T16" fmla="*/ 11 w 11"/>
                  <a:gd name="T17" fmla="*/ 22 h 29"/>
                  <a:gd name="T18" fmla="*/ 11 w 11"/>
                  <a:gd name="T19" fmla="*/ 15 h 29"/>
                  <a:gd name="T20" fmla="*/ 11 w 11"/>
                  <a:gd name="T21" fmla="*/ 8 h 29"/>
                  <a:gd name="T22" fmla="*/ 7 w 11"/>
                  <a:gd name="T23" fmla="*/ 0 h 29"/>
                  <a:gd name="T24" fmla="*/ 7 w 1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9">
                    <a:moveTo>
                      <a:pt x="7" y="0"/>
                    </a:moveTo>
                    <a:lnTo>
                      <a:pt x="4" y="0"/>
                    </a:lnTo>
                    <a:lnTo>
                      <a:pt x="0" y="8"/>
                    </a:lnTo>
                    <a:lnTo>
                      <a:pt x="0" y="15"/>
                    </a:lnTo>
                    <a:lnTo>
                      <a:pt x="0" y="22"/>
                    </a:lnTo>
                    <a:lnTo>
                      <a:pt x="4" y="25"/>
                    </a:lnTo>
                    <a:lnTo>
                      <a:pt x="7" y="29"/>
                    </a:lnTo>
                    <a:lnTo>
                      <a:pt x="7" y="25"/>
                    </a:lnTo>
                    <a:lnTo>
                      <a:pt x="11" y="22"/>
                    </a:lnTo>
                    <a:lnTo>
                      <a:pt x="11" y="15"/>
                    </a:lnTo>
                    <a:lnTo>
                      <a:pt x="11" y="8"/>
                    </a:lnTo>
                    <a:lnTo>
                      <a:pt x="7" y="0"/>
                    </a:lnTo>
                    <a:lnTo>
                      <a:pt x="7"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83" name="Freeform 377"/>
              <p:cNvSpPr>
                <a:spLocks/>
              </p:cNvSpPr>
              <p:nvPr userDrawn="1"/>
            </p:nvSpPr>
            <p:spPr bwMode="gray">
              <a:xfrm>
                <a:off x="1311" y="-2188"/>
                <a:ext cx="24" cy="21"/>
              </a:xfrm>
              <a:custGeom>
                <a:avLst/>
                <a:gdLst>
                  <a:gd name="T0" fmla="*/ 8 w 18"/>
                  <a:gd name="T1" fmla="*/ 0 h 21"/>
                  <a:gd name="T2" fmla="*/ 4 w 18"/>
                  <a:gd name="T3" fmla="*/ 4 h 21"/>
                  <a:gd name="T4" fmla="*/ 0 w 18"/>
                  <a:gd name="T5" fmla="*/ 7 h 21"/>
                  <a:gd name="T6" fmla="*/ 0 w 18"/>
                  <a:gd name="T7" fmla="*/ 11 h 21"/>
                  <a:gd name="T8" fmla="*/ 0 w 18"/>
                  <a:gd name="T9" fmla="*/ 18 h 21"/>
                  <a:gd name="T10" fmla="*/ 4 w 18"/>
                  <a:gd name="T11" fmla="*/ 21 h 21"/>
                  <a:gd name="T12" fmla="*/ 8 w 18"/>
                  <a:gd name="T13" fmla="*/ 21 h 21"/>
                  <a:gd name="T14" fmla="*/ 11 w 18"/>
                  <a:gd name="T15" fmla="*/ 21 h 21"/>
                  <a:gd name="T16" fmla="*/ 15 w 18"/>
                  <a:gd name="T17" fmla="*/ 18 h 21"/>
                  <a:gd name="T18" fmla="*/ 18 w 18"/>
                  <a:gd name="T19" fmla="*/ 11 h 21"/>
                  <a:gd name="T20" fmla="*/ 15 w 18"/>
                  <a:gd name="T21" fmla="*/ 7 h 21"/>
                  <a:gd name="T22" fmla="*/ 11 w 18"/>
                  <a:gd name="T23" fmla="*/ 4 h 21"/>
                  <a:gd name="T24" fmla="*/ 8 w 18"/>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1">
                    <a:moveTo>
                      <a:pt x="8" y="0"/>
                    </a:moveTo>
                    <a:lnTo>
                      <a:pt x="4" y="4"/>
                    </a:lnTo>
                    <a:lnTo>
                      <a:pt x="0" y="7"/>
                    </a:lnTo>
                    <a:lnTo>
                      <a:pt x="0" y="11"/>
                    </a:lnTo>
                    <a:lnTo>
                      <a:pt x="0" y="18"/>
                    </a:lnTo>
                    <a:lnTo>
                      <a:pt x="4" y="21"/>
                    </a:lnTo>
                    <a:lnTo>
                      <a:pt x="8" y="21"/>
                    </a:lnTo>
                    <a:lnTo>
                      <a:pt x="11" y="21"/>
                    </a:lnTo>
                    <a:lnTo>
                      <a:pt x="15" y="18"/>
                    </a:lnTo>
                    <a:lnTo>
                      <a:pt x="18" y="11"/>
                    </a:lnTo>
                    <a:lnTo>
                      <a:pt x="15" y="7"/>
                    </a:lnTo>
                    <a:lnTo>
                      <a:pt x="11" y="4"/>
                    </a:lnTo>
                    <a:lnTo>
                      <a:pt x="8" y="0"/>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84" name="Freeform 378"/>
              <p:cNvSpPr>
                <a:spLocks/>
              </p:cNvSpPr>
              <p:nvPr userDrawn="1"/>
            </p:nvSpPr>
            <p:spPr bwMode="gray">
              <a:xfrm>
                <a:off x="1301" y="-2864"/>
                <a:ext cx="243" cy="282"/>
              </a:xfrm>
              <a:custGeom>
                <a:avLst/>
                <a:gdLst>
                  <a:gd name="T0" fmla="*/ 42 w 243"/>
                  <a:gd name="T1" fmla="*/ 204 h 282"/>
                  <a:gd name="T2" fmla="*/ 42 w 243"/>
                  <a:gd name="T3" fmla="*/ 218 h 282"/>
                  <a:gd name="T4" fmla="*/ 42 w 243"/>
                  <a:gd name="T5" fmla="*/ 229 h 282"/>
                  <a:gd name="T6" fmla="*/ 28 w 243"/>
                  <a:gd name="T7" fmla="*/ 218 h 282"/>
                  <a:gd name="T8" fmla="*/ 21 w 243"/>
                  <a:gd name="T9" fmla="*/ 225 h 282"/>
                  <a:gd name="T10" fmla="*/ 10 w 243"/>
                  <a:gd name="T11" fmla="*/ 236 h 282"/>
                  <a:gd name="T12" fmla="*/ 10 w 243"/>
                  <a:gd name="T13" fmla="*/ 260 h 282"/>
                  <a:gd name="T14" fmla="*/ 35 w 243"/>
                  <a:gd name="T15" fmla="*/ 268 h 282"/>
                  <a:gd name="T16" fmla="*/ 49 w 243"/>
                  <a:gd name="T17" fmla="*/ 275 h 282"/>
                  <a:gd name="T18" fmla="*/ 70 w 243"/>
                  <a:gd name="T19" fmla="*/ 278 h 282"/>
                  <a:gd name="T20" fmla="*/ 81 w 243"/>
                  <a:gd name="T21" fmla="*/ 264 h 282"/>
                  <a:gd name="T22" fmla="*/ 84 w 243"/>
                  <a:gd name="T23" fmla="*/ 239 h 282"/>
                  <a:gd name="T24" fmla="*/ 106 w 243"/>
                  <a:gd name="T25" fmla="*/ 229 h 282"/>
                  <a:gd name="T26" fmla="*/ 116 w 243"/>
                  <a:gd name="T27" fmla="*/ 208 h 282"/>
                  <a:gd name="T28" fmla="*/ 120 w 243"/>
                  <a:gd name="T29" fmla="*/ 197 h 282"/>
                  <a:gd name="T30" fmla="*/ 113 w 243"/>
                  <a:gd name="T31" fmla="*/ 190 h 282"/>
                  <a:gd name="T32" fmla="*/ 127 w 243"/>
                  <a:gd name="T33" fmla="*/ 179 h 282"/>
                  <a:gd name="T34" fmla="*/ 155 w 243"/>
                  <a:gd name="T35" fmla="*/ 172 h 282"/>
                  <a:gd name="T36" fmla="*/ 162 w 243"/>
                  <a:gd name="T37" fmla="*/ 162 h 282"/>
                  <a:gd name="T38" fmla="*/ 180 w 243"/>
                  <a:gd name="T39" fmla="*/ 144 h 282"/>
                  <a:gd name="T40" fmla="*/ 208 w 243"/>
                  <a:gd name="T41" fmla="*/ 123 h 282"/>
                  <a:gd name="T42" fmla="*/ 225 w 243"/>
                  <a:gd name="T43" fmla="*/ 112 h 282"/>
                  <a:gd name="T44" fmla="*/ 218 w 243"/>
                  <a:gd name="T45" fmla="*/ 105 h 282"/>
                  <a:gd name="T46" fmla="*/ 204 w 243"/>
                  <a:gd name="T47" fmla="*/ 98 h 282"/>
                  <a:gd name="T48" fmla="*/ 211 w 243"/>
                  <a:gd name="T49" fmla="*/ 91 h 282"/>
                  <a:gd name="T50" fmla="*/ 211 w 243"/>
                  <a:gd name="T51" fmla="*/ 84 h 282"/>
                  <a:gd name="T52" fmla="*/ 243 w 243"/>
                  <a:gd name="T53" fmla="*/ 84 h 282"/>
                  <a:gd name="T54" fmla="*/ 232 w 243"/>
                  <a:gd name="T55" fmla="*/ 46 h 282"/>
                  <a:gd name="T56" fmla="*/ 225 w 243"/>
                  <a:gd name="T57" fmla="*/ 28 h 282"/>
                  <a:gd name="T58" fmla="*/ 201 w 243"/>
                  <a:gd name="T59" fmla="*/ 7 h 282"/>
                  <a:gd name="T60" fmla="*/ 183 w 243"/>
                  <a:gd name="T61" fmla="*/ 3 h 282"/>
                  <a:gd name="T62" fmla="*/ 141 w 243"/>
                  <a:gd name="T63" fmla="*/ 0 h 282"/>
                  <a:gd name="T64" fmla="*/ 116 w 243"/>
                  <a:gd name="T65" fmla="*/ 10 h 282"/>
                  <a:gd name="T66" fmla="*/ 95 w 243"/>
                  <a:gd name="T67" fmla="*/ 21 h 282"/>
                  <a:gd name="T68" fmla="*/ 74 w 243"/>
                  <a:gd name="T69" fmla="*/ 35 h 282"/>
                  <a:gd name="T70" fmla="*/ 56 w 243"/>
                  <a:gd name="T71" fmla="*/ 35 h 282"/>
                  <a:gd name="T72" fmla="*/ 49 w 243"/>
                  <a:gd name="T73" fmla="*/ 49 h 282"/>
                  <a:gd name="T74" fmla="*/ 56 w 243"/>
                  <a:gd name="T75" fmla="*/ 77 h 282"/>
                  <a:gd name="T76" fmla="*/ 67 w 243"/>
                  <a:gd name="T77" fmla="*/ 74 h 282"/>
                  <a:gd name="T78" fmla="*/ 88 w 243"/>
                  <a:gd name="T79" fmla="*/ 77 h 282"/>
                  <a:gd name="T80" fmla="*/ 141 w 243"/>
                  <a:gd name="T81" fmla="*/ 84 h 282"/>
                  <a:gd name="T82" fmla="*/ 130 w 243"/>
                  <a:gd name="T83" fmla="*/ 91 h 282"/>
                  <a:gd name="T84" fmla="*/ 109 w 243"/>
                  <a:gd name="T85" fmla="*/ 98 h 282"/>
                  <a:gd name="T86" fmla="*/ 88 w 243"/>
                  <a:gd name="T87" fmla="*/ 120 h 282"/>
                  <a:gd name="T88" fmla="*/ 84 w 243"/>
                  <a:gd name="T89" fmla="*/ 144 h 282"/>
                  <a:gd name="T90" fmla="*/ 74 w 243"/>
                  <a:gd name="T91" fmla="*/ 127 h 282"/>
                  <a:gd name="T92" fmla="*/ 60 w 243"/>
                  <a:gd name="T93" fmla="*/ 116 h 282"/>
                  <a:gd name="T94" fmla="*/ 60 w 243"/>
                  <a:gd name="T95" fmla="*/ 137 h 282"/>
                  <a:gd name="T96" fmla="*/ 53 w 243"/>
                  <a:gd name="T97" fmla="*/ 172 h 282"/>
                  <a:gd name="T98" fmla="*/ 70 w 243"/>
                  <a:gd name="T99" fmla="*/ 172 h 282"/>
                  <a:gd name="T100" fmla="*/ 56 w 243"/>
                  <a:gd name="T101" fmla="*/ 183 h 282"/>
                  <a:gd name="T102" fmla="*/ 42 w 243"/>
                  <a:gd name="T103" fmla="*/ 183 h 282"/>
                  <a:gd name="T104" fmla="*/ 28 w 243"/>
                  <a:gd name="T105" fmla="*/ 20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3" h="282">
                    <a:moveTo>
                      <a:pt x="28" y="208"/>
                    </a:moveTo>
                    <a:lnTo>
                      <a:pt x="39" y="204"/>
                    </a:lnTo>
                    <a:lnTo>
                      <a:pt x="39" y="204"/>
                    </a:lnTo>
                    <a:lnTo>
                      <a:pt x="39" y="201"/>
                    </a:lnTo>
                    <a:lnTo>
                      <a:pt x="42" y="204"/>
                    </a:lnTo>
                    <a:lnTo>
                      <a:pt x="42" y="204"/>
                    </a:lnTo>
                    <a:lnTo>
                      <a:pt x="42" y="208"/>
                    </a:lnTo>
                    <a:lnTo>
                      <a:pt x="39" y="208"/>
                    </a:lnTo>
                    <a:lnTo>
                      <a:pt x="39" y="211"/>
                    </a:lnTo>
                    <a:lnTo>
                      <a:pt x="39" y="211"/>
                    </a:lnTo>
                    <a:lnTo>
                      <a:pt x="39" y="215"/>
                    </a:lnTo>
                    <a:lnTo>
                      <a:pt x="42" y="218"/>
                    </a:lnTo>
                    <a:lnTo>
                      <a:pt x="42" y="218"/>
                    </a:lnTo>
                    <a:lnTo>
                      <a:pt x="42" y="222"/>
                    </a:lnTo>
                    <a:lnTo>
                      <a:pt x="46" y="225"/>
                    </a:lnTo>
                    <a:lnTo>
                      <a:pt x="46" y="229"/>
                    </a:lnTo>
                    <a:lnTo>
                      <a:pt x="46" y="229"/>
                    </a:lnTo>
                    <a:lnTo>
                      <a:pt x="42" y="229"/>
                    </a:lnTo>
                    <a:lnTo>
                      <a:pt x="42" y="229"/>
                    </a:lnTo>
                    <a:lnTo>
                      <a:pt x="39" y="229"/>
                    </a:lnTo>
                    <a:lnTo>
                      <a:pt x="35" y="229"/>
                    </a:lnTo>
                    <a:lnTo>
                      <a:pt x="32" y="225"/>
                    </a:lnTo>
                    <a:lnTo>
                      <a:pt x="28" y="218"/>
                    </a:lnTo>
                    <a:lnTo>
                      <a:pt x="28" y="218"/>
                    </a:lnTo>
                    <a:lnTo>
                      <a:pt x="25" y="218"/>
                    </a:lnTo>
                    <a:lnTo>
                      <a:pt x="21" y="218"/>
                    </a:lnTo>
                    <a:lnTo>
                      <a:pt x="21" y="218"/>
                    </a:lnTo>
                    <a:lnTo>
                      <a:pt x="18" y="225"/>
                    </a:lnTo>
                    <a:lnTo>
                      <a:pt x="21" y="225"/>
                    </a:lnTo>
                    <a:lnTo>
                      <a:pt x="21" y="225"/>
                    </a:lnTo>
                    <a:lnTo>
                      <a:pt x="25" y="229"/>
                    </a:lnTo>
                    <a:lnTo>
                      <a:pt x="25" y="229"/>
                    </a:lnTo>
                    <a:lnTo>
                      <a:pt x="21" y="232"/>
                    </a:lnTo>
                    <a:lnTo>
                      <a:pt x="18" y="232"/>
                    </a:lnTo>
                    <a:lnTo>
                      <a:pt x="14" y="232"/>
                    </a:lnTo>
                    <a:lnTo>
                      <a:pt x="10" y="236"/>
                    </a:lnTo>
                    <a:lnTo>
                      <a:pt x="3" y="239"/>
                    </a:lnTo>
                    <a:lnTo>
                      <a:pt x="0" y="250"/>
                    </a:lnTo>
                    <a:lnTo>
                      <a:pt x="0" y="250"/>
                    </a:lnTo>
                    <a:lnTo>
                      <a:pt x="0" y="253"/>
                    </a:lnTo>
                    <a:lnTo>
                      <a:pt x="3" y="257"/>
                    </a:lnTo>
                    <a:lnTo>
                      <a:pt x="10" y="260"/>
                    </a:lnTo>
                    <a:lnTo>
                      <a:pt x="18" y="264"/>
                    </a:lnTo>
                    <a:lnTo>
                      <a:pt x="18" y="264"/>
                    </a:lnTo>
                    <a:lnTo>
                      <a:pt x="21" y="268"/>
                    </a:lnTo>
                    <a:lnTo>
                      <a:pt x="25" y="268"/>
                    </a:lnTo>
                    <a:lnTo>
                      <a:pt x="28" y="271"/>
                    </a:lnTo>
                    <a:lnTo>
                      <a:pt x="35" y="268"/>
                    </a:lnTo>
                    <a:lnTo>
                      <a:pt x="35" y="268"/>
                    </a:lnTo>
                    <a:lnTo>
                      <a:pt x="39" y="268"/>
                    </a:lnTo>
                    <a:lnTo>
                      <a:pt x="42" y="268"/>
                    </a:lnTo>
                    <a:lnTo>
                      <a:pt x="46" y="271"/>
                    </a:lnTo>
                    <a:lnTo>
                      <a:pt x="49" y="275"/>
                    </a:lnTo>
                    <a:lnTo>
                      <a:pt x="49" y="275"/>
                    </a:lnTo>
                    <a:lnTo>
                      <a:pt x="49" y="278"/>
                    </a:lnTo>
                    <a:lnTo>
                      <a:pt x="53" y="278"/>
                    </a:lnTo>
                    <a:lnTo>
                      <a:pt x="53" y="282"/>
                    </a:lnTo>
                    <a:lnTo>
                      <a:pt x="60" y="282"/>
                    </a:lnTo>
                    <a:lnTo>
                      <a:pt x="63" y="282"/>
                    </a:lnTo>
                    <a:lnTo>
                      <a:pt x="70" y="278"/>
                    </a:lnTo>
                    <a:lnTo>
                      <a:pt x="74" y="278"/>
                    </a:lnTo>
                    <a:lnTo>
                      <a:pt x="74" y="275"/>
                    </a:lnTo>
                    <a:lnTo>
                      <a:pt x="77" y="275"/>
                    </a:lnTo>
                    <a:lnTo>
                      <a:pt x="81" y="271"/>
                    </a:lnTo>
                    <a:lnTo>
                      <a:pt x="81" y="264"/>
                    </a:lnTo>
                    <a:lnTo>
                      <a:pt x="81" y="264"/>
                    </a:lnTo>
                    <a:lnTo>
                      <a:pt x="81" y="257"/>
                    </a:lnTo>
                    <a:lnTo>
                      <a:pt x="81" y="253"/>
                    </a:lnTo>
                    <a:lnTo>
                      <a:pt x="77" y="250"/>
                    </a:lnTo>
                    <a:lnTo>
                      <a:pt x="81" y="246"/>
                    </a:lnTo>
                    <a:lnTo>
                      <a:pt x="81" y="243"/>
                    </a:lnTo>
                    <a:lnTo>
                      <a:pt x="84" y="239"/>
                    </a:lnTo>
                    <a:lnTo>
                      <a:pt x="84" y="236"/>
                    </a:lnTo>
                    <a:lnTo>
                      <a:pt x="92" y="239"/>
                    </a:lnTo>
                    <a:lnTo>
                      <a:pt x="92" y="236"/>
                    </a:lnTo>
                    <a:lnTo>
                      <a:pt x="95" y="236"/>
                    </a:lnTo>
                    <a:lnTo>
                      <a:pt x="102" y="232"/>
                    </a:lnTo>
                    <a:lnTo>
                      <a:pt x="106" y="229"/>
                    </a:lnTo>
                    <a:lnTo>
                      <a:pt x="109" y="218"/>
                    </a:lnTo>
                    <a:lnTo>
                      <a:pt x="109" y="218"/>
                    </a:lnTo>
                    <a:lnTo>
                      <a:pt x="113" y="218"/>
                    </a:lnTo>
                    <a:lnTo>
                      <a:pt x="116" y="215"/>
                    </a:lnTo>
                    <a:lnTo>
                      <a:pt x="116" y="211"/>
                    </a:lnTo>
                    <a:lnTo>
                      <a:pt x="116" y="208"/>
                    </a:lnTo>
                    <a:lnTo>
                      <a:pt x="120" y="208"/>
                    </a:lnTo>
                    <a:lnTo>
                      <a:pt x="123" y="204"/>
                    </a:lnTo>
                    <a:lnTo>
                      <a:pt x="127" y="204"/>
                    </a:lnTo>
                    <a:lnTo>
                      <a:pt x="127" y="201"/>
                    </a:lnTo>
                    <a:lnTo>
                      <a:pt x="123" y="201"/>
                    </a:lnTo>
                    <a:lnTo>
                      <a:pt x="120" y="197"/>
                    </a:lnTo>
                    <a:lnTo>
                      <a:pt x="116" y="197"/>
                    </a:lnTo>
                    <a:lnTo>
                      <a:pt x="113" y="197"/>
                    </a:lnTo>
                    <a:lnTo>
                      <a:pt x="113" y="197"/>
                    </a:lnTo>
                    <a:lnTo>
                      <a:pt x="113" y="194"/>
                    </a:lnTo>
                    <a:lnTo>
                      <a:pt x="113" y="190"/>
                    </a:lnTo>
                    <a:lnTo>
                      <a:pt x="113" y="190"/>
                    </a:lnTo>
                    <a:lnTo>
                      <a:pt x="120" y="190"/>
                    </a:lnTo>
                    <a:lnTo>
                      <a:pt x="120" y="190"/>
                    </a:lnTo>
                    <a:lnTo>
                      <a:pt x="123" y="190"/>
                    </a:lnTo>
                    <a:lnTo>
                      <a:pt x="123" y="186"/>
                    </a:lnTo>
                    <a:lnTo>
                      <a:pt x="127" y="183"/>
                    </a:lnTo>
                    <a:lnTo>
                      <a:pt x="127" y="179"/>
                    </a:lnTo>
                    <a:lnTo>
                      <a:pt x="130" y="179"/>
                    </a:lnTo>
                    <a:lnTo>
                      <a:pt x="134" y="176"/>
                    </a:lnTo>
                    <a:lnTo>
                      <a:pt x="137" y="172"/>
                    </a:lnTo>
                    <a:lnTo>
                      <a:pt x="141" y="172"/>
                    </a:lnTo>
                    <a:lnTo>
                      <a:pt x="148" y="169"/>
                    </a:lnTo>
                    <a:lnTo>
                      <a:pt x="155" y="172"/>
                    </a:lnTo>
                    <a:lnTo>
                      <a:pt x="155" y="172"/>
                    </a:lnTo>
                    <a:lnTo>
                      <a:pt x="158" y="169"/>
                    </a:lnTo>
                    <a:lnTo>
                      <a:pt x="162" y="165"/>
                    </a:lnTo>
                    <a:lnTo>
                      <a:pt x="162" y="165"/>
                    </a:lnTo>
                    <a:lnTo>
                      <a:pt x="162" y="162"/>
                    </a:lnTo>
                    <a:lnTo>
                      <a:pt x="162" y="162"/>
                    </a:lnTo>
                    <a:lnTo>
                      <a:pt x="165" y="158"/>
                    </a:lnTo>
                    <a:lnTo>
                      <a:pt x="169" y="158"/>
                    </a:lnTo>
                    <a:lnTo>
                      <a:pt x="176" y="148"/>
                    </a:lnTo>
                    <a:lnTo>
                      <a:pt x="173" y="144"/>
                    </a:lnTo>
                    <a:lnTo>
                      <a:pt x="173" y="144"/>
                    </a:lnTo>
                    <a:lnTo>
                      <a:pt x="180" y="144"/>
                    </a:lnTo>
                    <a:lnTo>
                      <a:pt x="183" y="141"/>
                    </a:lnTo>
                    <a:lnTo>
                      <a:pt x="194" y="134"/>
                    </a:lnTo>
                    <a:lnTo>
                      <a:pt x="194" y="134"/>
                    </a:lnTo>
                    <a:lnTo>
                      <a:pt x="197" y="130"/>
                    </a:lnTo>
                    <a:lnTo>
                      <a:pt x="201" y="127"/>
                    </a:lnTo>
                    <a:lnTo>
                      <a:pt x="208" y="123"/>
                    </a:lnTo>
                    <a:lnTo>
                      <a:pt x="222" y="120"/>
                    </a:lnTo>
                    <a:lnTo>
                      <a:pt x="222" y="120"/>
                    </a:lnTo>
                    <a:lnTo>
                      <a:pt x="225" y="120"/>
                    </a:lnTo>
                    <a:lnTo>
                      <a:pt x="225" y="116"/>
                    </a:lnTo>
                    <a:lnTo>
                      <a:pt x="229" y="116"/>
                    </a:lnTo>
                    <a:lnTo>
                      <a:pt x="225" y="112"/>
                    </a:lnTo>
                    <a:lnTo>
                      <a:pt x="211" y="112"/>
                    </a:lnTo>
                    <a:lnTo>
                      <a:pt x="211" y="112"/>
                    </a:lnTo>
                    <a:lnTo>
                      <a:pt x="211" y="109"/>
                    </a:lnTo>
                    <a:lnTo>
                      <a:pt x="211" y="109"/>
                    </a:lnTo>
                    <a:lnTo>
                      <a:pt x="215" y="105"/>
                    </a:lnTo>
                    <a:lnTo>
                      <a:pt x="218" y="105"/>
                    </a:lnTo>
                    <a:lnTo>
                      <a:pt x="218" y="105"/>
                    </a:lnTo>
                    <a:lnTo>
                      <a:pt x="218" y="102"/>
                    </a:lnTo>
                    <a:lnTo>
                      <a:pt x="215" y="102"/>
                    </a:lnTo>
                    <a:lnTo>
                      <a:pt x="204" y="102"/>
                    </a:lnTo>
                    <a:lnTo>
                      <a:pt x="204" y="98"/>
                    </a:lnTo>
                    <a:lnTo>
                      <a:pt x="204" y="98"/>
                    </a:lnTo>
                    <a:lnTo>
                      <a:pt x="208" y="95"/>
                    </a:lnTo>
                    <a:lnTo>
                      <a:pt x="208" y="95"/>
                    </a:lnTo>
                    <a:lnTo>
                      <a:pt x="211" y="95"/>
                    </a:lnTo>
                    <a:lnTo>
                      <a:pt x="211" y="95"/>
                    </a:lnTo>
                    <a:lnTo>
                      <a:pt x="215" y="95"/>
                    </a:lnTo>
                    <a:lnTo>
                      <a:pt x="211" y="91"/>
                    </a:lnTo>
                    <a:lnTo>
                      <a:pt x="211" y="91"/>
                    </a:lnTo>
                    <a:lnTo>
                      <a:pt x="208" y="91"/>
                    </a:lnTo>
                    <a:lnTo>
                      <a:pt x="208" y="88"/>
                    </a:lnTo>
                    <a:lnTo>
                      <a:pt x="208" y="84"/>
                    </a:lnTo>
                    <a:lnTo>
                      <a:pt x="208" y="84"/>
                    </a:lnTo>
                    <a:lnTo>
                      <a:pt x="211" y="84"/>
                    </a:lnTo>
                    <a:lnTo>
                      <a:pt x="215" y="84"/>
                    </a:lnTo>
                    <a:lnTo>
                      <a:pt x="218" y="84"/>
                    </a:lnTo>
                    <a:lnTo>
                      <a:pt x="222" y="88"/>
                    </a:lnTo>
                    <a:lnTo>
                      <a:pt x="225" y="88"/>
                    </a:lnTo>
                    <a:lnTo>
                      <a:pt x="232" y="88"/>
                    </a:lnTo>
                    <a:lnTo>
                      <a:pt x="243" y="84"/>
                    </a:lnTo>
                    <a:lnTo>
                      <a:pt x="236" y="70"/>
                    </a:lnTo>
                    <a:lnTo>
                      <a:pt x="232" y="70"/>
                    </a:lnTo>
                    <a:lnTo>
                      <a:pt x="229" y="67"/>
                    </a:lnTo>
                    <a:lnTo>
                      <a:pt x="229" y="60"/>
                    </a:lnTo>
                    <a:lnTo>
                      <a:pt x="229" y="56"/>
                    </a:lnTo>
                    <a:lnTo>
                      <a:pt x="232" y="46"/>
                    </a:lnTo>
                    <a:lnTo>
                      <a:pt x="232" y="39"/>
                    </a:lnTo>
                    <a:lnTo>
                      <a:pt x="229" y="31"/>
                    </a:lnTo>
                    <a:lnTo>
                      <a:pt x="225" y="31"/>
                    </a:lnTo>
                    <a:lnTo>
                      <a:pt x="222" y="28"/>
                    </a:lnTo>
                    <a:lnTo>
                      <a:pt x="222" y="31"/>
                    </a:lnTo>
                    <a:lnTo>
                      <a:pt x="225" y="28"/>
                    </a:lnTo>
                    <a:lnTo>
                      <a:pt x="222" y="24"/>
                    </a:lnTo>
                    <a:lnTo>
                      <a:pt x="218" y="21"/>
                    </a:lnTo>
                    <a:lnTo>
                      <a:pt x="215" y="17"/>
                    </a:lnTo>
                    <a:lnTo>
                      <a:pt x="211" y="10"/>
                    </a:lnTo>
                    <a:lnTo>
                      <a:pt x="208" y="7"/>
                    </a:lnTo>
                    <a:lnTo>
                      <a:pt x="201" y="7"/>
                    </a:lnTo>
                    <a:lnTo>
                      <a:pt x="197" y="7"/>
                    </a:lnTo>
                    <a:lnTo>
                      <a:pt x="190" y="7"/>
                    </a:lnTo>
                    <a:lnTo>
                      <a:pt x="190" y="7"/>
                    </a:lnTo>
                    <a:lnTo>
                      <a:pt x="183" y="14"/>
                    </a:lnTo>
                    <a:lnTo>
                      <a:pt x="183" y="3"/>
                    </a:lnTo>
                    <a:lnTo>
                      <a:pt x="183" y="3"/>
                    </a:lnTo>
                    <a:lnTo>
                      <a:pt x="176" y="3"/>
                    </a:lnTo>
                    <a:lnTo>
                      <a:pt x="169" y="3"/>
                    </a:lnTo>
                    <a:lnTo>
                      <a:pt x="158" y="0"/>
                    </a:lnTo>
                    <a:lnTo>
                      <a:pt x="151" y="0"/>
                    </a:lnTo>
                    <a:lnTo>
                      <a:pt x="148" y="0"/>
                    </a:lnTo>
                    <a:lnTo>
                      <a:pt x="141" y="0"/>
                    </a:lnTo>
                    <a:lnTo>
                      <a:pt x="134" y="0"/>
                    </a:lnTo>
                    <a:lnTo>
                      <a:pt x="130" y="3"/>
                    </a:lnTo>
                    <a:lnTo>
                      <a:pt x="127" y="3"/>
                    </a:lnTo>
                    <a:lnTo>
                      <a:pt x="127" y="14"/>
                    </a:lnTo>
                    <a:lnTo>
                      <a:pt x="123" y="7"/>
                    </a:lnTo>
                    <a:lnTo>
                      <a:pt x="116" y="10"/>
                    </a:lnTo>
                    <a:lnTo>
                      <a:pt x="109" y="14"/>
                    </a:lnTo>
                    <a:lnTo>
                      <a:pt x="106" y="17"/>
                    </a:lnTo>
                    <a:lnTo>
                      <a:pt x="106" y="17"/>
                    </a:lnTo>
                    <a:lnTo>
                      <a:pt x="102" y="28"/>
                    </a:lnTo>
                    <a:lnTo>
                      <a:pt x="99" y="21"/>
                    </a:lnTo>
                    <a:lnTo>
                      <a:pt x="95" y="21"/>
                    </a:lnTo>
                    <a:lnTo>
                      <a:pt x="92" y="24"/>
                    </a:lnTo>
                    <a:lnTo>
                      <a:pt x="88" y="28"/>
                    </a:lnTo>
                    <a:lnTo>
                      <a:pt x="81" y="28"/>
                    </a:lnTo>
                    <a:lnTo>
                      <a:pt x="77" y="28"/>
                    </a:lnTo>
                    <a:lnTo>
                      <a:pt x="74" y="31"/>
                    </a:lnTo>
                    <a:lnTo>
                      <a:pt x="74" y="35"/>
                    </a:lnTo>
                    <a:lnTo>
                      <a:pt x="74" y="35"/>
                    </a:lnTo>
                    <a:lnTo>
                      <a:pt x="70" y="46"/>
                    </a:lnTo>
                    <a:lnTo>
                      <a:pt x="70" y="46"/>
                    </a:lnTo>
                    <a:lnTo>
                      <a:pt x="63" y="42"/>
                    </a:lnTo>
                    <a:lnTo>
                      <a:pt x="60" y="39"/>
                    </a:lnTo>
                    <a:lnTo>
                      <a:pt x="56" y="35"/>
                    </a:lnTo>
                    <a:lnTo>
                      <a:pt x="53" y="39"/>
                    </a:lnTo>
                    <a:lnTo>
                      <a:pt x="49" y="42"/>
                    </a:lnTo>
                    <a:lnTo>
                      <a:pt x="46" y="46"/>
                    </a:lnTo>
                    <a:lnTo>
                      <a:pt x="46" y="46"/>
                    </a:lnTo>
                    <a:lnTo>
                      <a:pt x="46" y="46"/>
                    </a:lnTo>
                    <a:lnTo>
                      <a:pt x="49" y="49"/>
                    </a:lnTo>
                    <a:lnTo>
                      <a:pt x="46" y="56"/>
                    </a:lnTo>
                    <a:lnTo>
                      <a:pt x="46" y="56"/>
                    </a:lnTo>
                    <a:lnTo>
                      <a:pt x="46" y="60"/>
                    </a:lnTo>
                    <a:lnTo>
                      <a:pt x="46" y="67"/>
                    </a:lnTo>
                    <a:lnTo>
                      <a:pt x="56" y="77"/>
                    </a:lnTo>
                    <a:lnTo>
                      <a:pt x="56" y="77"/>
                    </a:lnTo>
                    <a:lnTo>
                      <a:pt x="60" y="77"/>
                    </a:lnTo>
                    <a:lnTo>
                      <a:pt x="60" y="77"/>
                    </a:lnTo>
                    <a:lnTo>
                      <a:pt x="63" y="74"/>
                    </a:lnTo>
                    <a:lnTo>
                      <a:pt x="63" y="74"/>
                    </a:lnTo>
                    <a:lnTo>
                      <a:pt x="67" y="74"/>
                    </a:lnTo>
                    <a:lnTo>
                      <a:pt x="67" y="74"/>
                    </a:lnTo>
                    <a:lnTo>
                      <a:pt x="70" y="74"/>
                    </a:lnTo>
                    <a:lnTo>
                      <a:pt x="74" y="77"/>
                    </a:lnTo>
                    <a:lnTo>
                      <a:pt x="74" y="77"/>
                    </a:lnTo>
                    <a:lnTo>
                      <a:pt x="81" y="77"/>
                    </a:lnTo>
                    <a:lnTo>
                      <a:pt x="84" y="77"/>
                    </a:lnTo>
                    <a:lnTo>
                      <a:pt x="88" y="77"/>
                    </a:lnTo>
                    <a:lnTo>
                      <a:pt x="92" y="77"/>
                    </a:lnTo>
                    <a:lnTo>
                      <a:pt x="95" y="81"/>
                    </a:lnTo>
                    <a:lnTo>
                      <a:pt x="99" y="84"/>
                    </a:lnTo>
                    <a:lnTo>
                      <a:pt x="137" y="81"/>
                    </a:lnTo>
                    <a:lnTo>
                      <a:pt x="141" y="81"/>
                    </a:lnTo>
                    <a:lnTo>
                      <a:pt x="141" y="84"/>
                    </a:lnTo>
                    <a:lnTo>
                      <a:pt x="137" y="84"/>
                    </a:lnTo>
                    <a:lnTo>
                      <a:pt x="137" y="88"/>
                    </a:lnTo>
                    <a:lnTo>
                      <a:pt x="134" y="88"/>
                    </a:lnTo>
                    <a:lnTo>
                      <a:pt x="137" y="91"/>
                    </a:lnTo>
                    <a:lnTo>
                      <a:pt x="134" y="91"/>
                    </a:lnTo>
                    <a:lnTo>
                      <a:pt x="130" y="91"/>
                    </a:lnTo>
                    <a:lnTo>
                      <a:pt x="127" y="95"/>
                    </a:lnTo>
                    <a:lnTo>
                      <a:pt x="123" y="98"/>
                    </a:lnTo>
                    <a:lnTo>
                      <a:pt x="123" y="98"/>
                    </a:lnTo>
                    <a:lnTo>
                      <a:pt x="120" y="102"/>
                    </a:lnTo>
                    <a:lnTo>
                      <a:pt x="116" y="102"/>
                    </a:lnTo>
                    <a:lnTo>
                      <a:pt x="109" y="98"/>
                    </a:lnTo>
                    <a:lnTo>
                      <a:pt x="92" y="102"/>
                    </a:lnTo>
                    <a:lnTo>
                      <a:pt x="92" y="102"/>
                    </a:lnTo>
                    <a:lnTo>
                      <a:pt x="92" y="105"/>
                    </a:lnTo>
                    <a:lnTo>
                      <a:pt x="88" y="112"/>
                    </a:lnTo>
                    <a:lnTo>
                      <a:pt x="88" y="112"/>
                    </a:lnTo>
                    <a:lnTo>
                      <a:pt x="88" y="120"/>
                    </a:lnTo>
                    <a:lnTo>
                      <a:pt x="84" y="123"/>
                    </a:lnTo>
                    <a:lnTo>
                      <a:pt x="84" y="127"/>
                    </a:lnTo>
                    <a:lnTo>
                      <a:pt x="84" y="134"/>
                    </a:lnTo>
                    <a:lnTo>
                      <a:pt x="84" y="141"/>
                    </a:lnTo>
                    <a:lnTo>
                      <a:pt x="84" y="144"/>
                    </a:lnTo>
                    <a:lnTo>
                      <a:pt x="84" y="144"/>
                    </a:lnTo>
                    <a:lnTo>
                      <a:pt x="81" y="148"/>
                    </a:lnTo>
                    <a:lnTo>
                      <a:pt x="81" y="151"/>
                    </a:lnTo>
                    <a:lnTo>
                      <a:pt x="77" y="151"/>
                    </a:lnTo>
                    <a:lnTo>
                      <a:pt x="77" y="148"/>
                    </a:lnTo>
                    <a:lnTo>
                      <a:pt x="74" y="127"/>
                    </a:lnTo>
                    <a:lnTo>
                      <a:pt x="74" y="127"/>
                    </a:lnTo>
                    <a:lnTo>
                      <a:pt x="74" y="123"/>
                    </a:lnTo>
                    <a:lnTo>
                      <a:pt x="70" y="120"/>
                    </a:lnTo>
                    <a:lnTo>
                      <a:pt x="67" y="116"/>
                    </a:lnTo>
                    <a:lnTo>
                      <a:pt x="63" y="112"/>
                    </a:lnTo>
                    <a:lnTo>
                      <a:pt x="63" y="112"/>
                    </a:lnTo>
                    <a:lnTo>
                      <a:pt x="60" y="116"/>
                    </a:lnTo>
                    <a:lnTo>
                      <a:pt x="56" y="116"/>
                    </a:lnTo>
                    <a:lnTo>
                      <a:pt x="53" y="123"/>
                    </a:lnTo>
                    <a:lnTo>
                      <a:pt x="53" y="123"/>
                    </a:lnTo>
                    <a:lnTo>
                      <a:pt x="56" y="130"/>
                    </a:lnTo>
                    <a:lnTo>
                      <a:pt x="60" y="137"/>
                    </a:lnTo>
                    <a:lnTo>
                      <a:pt x="60" y="137"/>
                    </a:lnTo>
                    <a:lnTo>
                      <a:pt x="63" y="141"/>
                    </a:lnTo>
                    <a:lnTo>
                      <a:pt x="63" y="144"/>
                    </a:lnTo>
                    <a:lnTo>
                      <a:pt x="60" y="148"/>
                    </a:lnTo>
                    <a:lnTo>
                      <a:pt x="56" y="151"/>
                    </a:lnTo>
                    <a:lnTo>
                      <a:pt x="53" y="172"/>
                    </a:lnTo>
                    <a:lnTo>
                      <a:pt x="53" y="172"/>
                    </a:lnTo>
                    <a:lnTo>
                      <a:pt x="56" y="172"/>
                    </a:lnTo>
                    <a:lnTo>
                      <a:pt x="63" y="172"/>
                    </a:lnTo>
                    <a:lnTo>
                      <a:pt x="67" y="172"/>
                    </a:lnTo>
                    <a:lnTo>
                      <a:pt x="67" y="172"/>
                    </a:lnTo>
                    <a:lnTo>
                      <a:pt x="70" y="172"/>
                    </a:lnTo>
                    <a:lnTo>
                      <a:pt x="70" y="172"/>
                    </a:lnTo>
                    <a:lnTo>
                      <a:pt x="74" y="172"/>
                    </a:lnTo>
                    <a:lnTo>
                      <a:pt x="70" y="176"/>
                    </a:lnTo>
                    <a:lnTo>
                      <a:pt x="67" y="176"/>
                    </a:lnTo>
                    <a:lnTo>
                      <a:pt x="67" y="179"/>
                    </a:lnTo>
                    <a:lnTo>
                      <a:pt x="60" y="179"/>
                    </a:lnTo>
                    <a:lnTo>
                      <a:pt x="56" y="183"/>
                    </a:lnTo>
                    <a:lnTo>
                      <a:pt x="53" y="186"/>
                    </a:lnTo>
                    <a:lnTo>
                      <a:pt x="46" y="186"/>
                    </a:lnTo>
                    <a:lnTo>
                      <a:pt x="42" y="186"/>
                    </a:lnTo>
                    <a:lnTo>
                      <a:pt x="42" y="186"/>
                    </a:lnTo>
                    <a:lnTo>
                      <a:pt x="42" y="183"/>
                    </a:lnTo>
                    <a:lnTo>
                      <a:pt x="42" y="183"/>
                    </a:lnTo>
                    <a:lnTo>
                      <a:pt x="39" y="183"/>
                    </a:lnTo>
                    <a:lnTo>
                      <a:pt x="35" y="186"/>
                    </a:lnTo>
                    <a:lnTo>
                      <a:pt x="32" y="194"/>
                    </a:lnTo>
                    <a:lnTo>
                      <a:pt x="32" y="197"/>
                    </a:lnTo>
                    <a:lnTo>
                      <a:pt x="28" y="197"/>
                    </a:lnTo>
                    <a:lnTo>
                      <a:pt x="28" y="201"/>
                    </a:lnTo>
                    <a:lnTo>
                      <a:pt x="25" y="204"/>
                    </a:lnTo>
                    <a:lnTo>
                      <a:pt x="28" y="208"/>
                    </a:lnTo>
                    <a:lnTo>
                      <a:pt x="28" y="208"/>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grpSp>
        <p:sp>
          <p:nvSpPr>
            <p:cNvPr id="146" name="Freeform 379"/>
            <p:cNvSpPr>
              <a:spLocks noEditPoints="1"/>
            </p:cNvSpPr>
            <p:nvPr userDrawn="1"/>
          </p:nvSpPr>
          <p:spPr bwMode="gray">
            <a:xfrm>
              <a:off x="385" y="1639"/>
              <a:ext cx="895" cy="1053"/>
            </a:xfrm>
            <a:custGeom>
              <a:avLst/>
              <a:gdLst>
                <a:gd name="T0" fmla="*/ 388 w 927"/>
                <a:gd name="T1" fmla="*/ 521 h 1067"/>
                <a:gd name="T2" fmla="*/ 377 w 927"/>
                <a:gd name="T3" fmla="*/ 595 h 1067"/>
                <a:gd name="T4" fmla="*/ 416 w 927"/>
                <a:gd name="T5" fmla="*/ 715 h 1067"/>
                <a:gd name="T6" fmla="*/ 409 w 927"/>
                <a:gd name="T7" fmla="*/ 859 h 1067"/>
                <a:gd name="T8" fmla="*/ 535 w 927"/>
                <a:gd name="T9" fmla="*/ 1057 h 1067"/>
                <a:gd name="T10" fmla="*/ 655 w 927"/>
                <a:gd name="T11" fmla="*/ 979 h 1067"/>
                <a:gd name="T12" fmla="*/ 698 w 927"/>
                <a:gd name="T13" fmla="*/ 916 h 1067"/>
                <a:gd name="T14" fmla="*/ 757 w 927"/>
                <a:gd name="T15" fmla="*/ 799 h 1067"/>
                <a:gd name="T16" fmla="*/ 757 w 927"/>
                <a:gd name="T17" fmla="*/ 662 h 1067"/>
                <a:gd name="T18" fmla="*/ 909 w 927"/>
                <a:gd name="T19" fmla="*/ 436 h 1067"/>
                <a:gd name="T20" fmla="*/ 810 w 927"/>
                <a:gd name="T21" fmla="*/ 384 h 1067"/>
                <a:gd name="T22" fmla="*/ 754 w 927"/>
                <a:gd name="T23" fmla="*/ 296 h 1067"/>
                <a:gd name="T24" fmla="*/ 659 w 927"/>
                <a:gd name="T25" fmla="*/ 105 h 1067"/>
                <a:gd name="T26" fmla="*/ 514 w 927"/>
                <a:gd name="T27" fmla="*/ 95 h 1067"/>
                <a:gd name="T28" fmla="*/ 416 w 927"/>
                <a:gd name="T29" fmla="*/ 74 h 1067"/>
                <a:gd name="T30" fmla="*/ 391 w 927"/>
                <a:gd name="T31" fmla="*/ 42 h 1067"/>
                <a:gd name="T32" fmla="*/ 296 w 927"/>
                <a:gd name="T33" fmla="*/ 10 h 1067"/>
                <a:gd name="T34" fmla="*/ 155 w 927"/>
                <a:gd name="T35" fmla="*/ 24 h 1067"/>
                <a:gd name="T36" fmla="*/ 70 w 927"/>
                <a:gd name="T37" fmla="*/ 148 h 1067"/>
                <a:gd name="T38" fmla="*/ 7 w 927"/>
                <a:gd name="T39" fmla="*/ 250 h 1067"/>
                <a:gd name="T40" fmla="*/ 0 w 927"/>
                <a:gd name="T41" fmla="*/ 341 h 1067"/>
                <a:gd name="T42" fmla="*/ 63 w 927"/>
                <a:gd name="T43" fmla="*/ 422 h 1067"/>
                <a:gd name="T44" fmla="*/ 233 w 927"/>
                <a:gd name="T45" fmla="*/ 486 h 1067"/>
                <a:gd name="T46" fmla="*/ 380 w 927"/>
                <a:gd name="T47" fmla="*/ 447 h 1067"/>
                <a:gd name="T48" fmla="*/ 669 w 927"/>
                <a:gd name="T49" fmla="*/ 884 h 1067"/>
                <a:gd name="T50" fmla="*/ 620 w 927"/>
                <a:gd name="T51" fmla="*/ 863 h 1067"/>
                <a:gd name="T52" fmla="*/ 426 w 927"/>
                <a:gd name="T53" fmla="*/ 433 h 1067"/>
                <a:gd name="T54" fmla="*/ 511 w 927"/>
                <a:gd name="T55" fmla="*/ 789 h 1067"/>
                <a:gd name="T56" fmla="*/ 447 w 927"/>
                <a:gd name="T57" fmla="*/ 599 h 1067"/>
                <a:gd name="T58" fmla="*/ 433 w 927"/>
                <a:gd name="T59" fmla="*/ 570 h 1067"/>
                <a:gd name="T60" fmla="*/ 553 w 927"/>
                <a:gd name="T61" fmla="*/ 803 h 1067"/>
                <a:gd name="T62" fmla="*/ 592 w 927"/>
                <a:gd name="T63" fmla="*/ 806 h 1067"/>
                <a:gd name="T64" fmla="*/ 659 w 927"/>
                <a:gd name="T65" fmla="*/ 577 h 1067"/>
                <a:gd name="T66" fmla="*/ 497 w 927"/>
                <a:gd name="T67" fmla="*/ 447 h 1067"/>
                <a:gd name="T68" fmla="*/ 416 w 927"/>
                <a:gd name="T69" fmla="*/ 232 h 1067"/>
                <a:gd name="T70" fmla="*/ 469 w 927"/>
                <a:gd name="T71" fmla="*/ 954 h 1067"/>
                <a:gd name="T72" fmla="*/ 525 w 927"/>
                <a:gd name="T73" fmla="*/ 810 h 1067"/>
                <a:gd name="T74" fmla="*/ 567 w 927"/>
                <a:gd name="T75" fmla="*/ 817 h 1067"/>
                <a:gd name="T76" fmla="*/ 447 w 927"/>
                <a:gd name="T77" fmla="*/ 250 h 1067"/>
                <a:gd name="T78" fmla="*/ 373 w 927"/>
                <a:gd name="T79" fmla="*/ 151 h 1067"/>
                <a:gd name="T80" fmla="*/ 377 w 927"/>
                <a:gd name="T81" fmla="*/ 179 h 1067"/>
                <a:gd name="T82" fmla="*/ 359 w 927"/>
                <a:gd name="T83" fmla="*/ 102 h 1067"/>
                <a:gd name="T84" fmla="*/ 229 w 927"/>
                <a:gd name="T85" fmla="*/ 373 h 1067"/>
                <a:gd name="T86" fmla="*/ 151 w 927"/>
                <a:gd name="T87" fmla="*/ 444 h 1067"/>
                <a:gd name="T88" fmla="*/ 88 w 927"/>
                <a:gd name="T89" fmla="*/ 327 h 1067"/>
                <a:gd name="T90" fmla="*/ 78 w 927"/>
                <a:gd name="T91" fmla="*/ 338 h 1067"/>
                <a:gd name="T92" fmla="*/ 78 w 927"/>
                <a:gd name="T93" fmla="*/ 373 h 1067"/>
                <a:gd name="T94" fmla="*/ 127 w 927"/>
                <a:gd name="T95" fmla="*/ 398 h 1067"/>
                <a:gd name="T96" fmla="*/ 134 w 927"/>
                <a:gd name="T97" fmla="*/ 440 h 1067"/>
                <a:gd name="T98" fmla="*/ 144 w 927"/>
                <a:gd name="T99" fmla="*/ 436 h 1067"/>
                <a:gd name="T100" fmla="*/ 187 w 927"/>
                <a:gd name="T101" fmla="*/ 359 h 1067"/>
                <a:gd name="T102" fmla="*/ 247 w 927"/>
                <a:gd name="T103" fmla="*/ 345 h 1067"/>
                <a:gd name="T104" fmla="*/ 67 w 927"/>
                <a:gd name="T105" fmla="*/ 348 h 1067"/>
                <a:gd name="T106" fmla="*/ 39 w 927"/>
                <a:gd name="T107" fmla="*/ 327 h 1067"/>
                <a:gd name="T108" fmla="*/ 99 w 927"/>
                <a:gd name="T109" fmla="*/ 436 h 1067"/>
                <a:gd name="T110" fmla="*/ 155 w 927"/>
                <a:gd name="T111" fmla="*/ 454 h 1067"/>
                <a:gd name="T112" fmla="*/ 183 w 927"/>
                <a:gd name="T113" fmla="*/ 391 h 1067"/>
                <a:gd name="T114" fmla="*/ 250 w 927"/>
                <a:gd name="T115" fmla="*/ 398 h 1067"/>
                <a:gd name="T116" fmla="*/ 338 w 927"/>
                <a:gd name="T117" fmla="*/ 380 h 1067"/>
                <a:gd name="T118" fmla="*/ 388 w 927"/>
                <a:gd name="T119" fmla="*/ 595 h 1067"/>
                <a:gd name="T120" fmla="*/ 423 w 927"/>
                <a:gd name="T121" fmla="*/ 803 h 1067"/>
                <a:gd name="T122" fmla="*/ 666 w 927"/>
                <a:gd name="T123" fmla="*/ 88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7" h="1067">
                  <a:moveTo>
                    <a:pt x="402" y="440"/>
                  </a:moveTo>
                  <a:lnTo>
                    <a:pt x="395" y="436"/>
                  </a:lnTo>
                  <a:lnTo>
                    <a:pt x="388" y="440"/>
                  </a:lnTo>
                  <a:lnTo>
                    <a:pt x="384" y="444"/>
                  </a:lnTo>
                  <a:lnTo>
                    <a:pt x="380" y="447"/>
                  </a:lnTo>
                  <a:lnTo>
                    <a:pt x="377" y="451"/>
                  </a:lnTo>
                  <a:lnTo>
                    <a:pt x="373" y="454"/>
                  </a:lnTo>
                  <a:lnTo>
                    <a:pt x="373" y="458"/>
                  </a:lnTo>
                  <a:lnTo>
                    <a:pt x="370" y="472"/>
                  </a:lnTo>
                  <a:lnTo>
                    <a:pt x="363" y="493"/>
                  </a:lnTo>
                  <a:lnTo>
                    <a:pt x="363" y="493"/>
                  </a:lnTo>
                  <a:lnTo>
                    <a:pt x="363" y="496"/>
                  </a:lnTo>
                  <a:lnTo>
                    <a:pt x="363" y="500"/>
                  </a:lnTo>
                  <a:lnTo>
                    <a:pt x="366" y="503"/>
                  </a:lnTo>
                  <a:lnTo>
                    <a:pt x="373" y="507"/>
                  </a:lnTo>
                  <a:lnTo>
                    <a:pt x="373" y="507"/>
                  </a:lnTo>
                  <a:lnTo>
                    <a:pt x="377" y="507"/>
                  </a:lnTo>
                  <a:lnTo>
                    <a:pt x="380" y="510"/>
                  </a:lnTo>
                  <a:lnTo>
                    <a:pt x="384" y="514"/>
                  </a:lnTo>
                  <a:lnTo>
                    <a:pt x="380" y="521"/>
                  </a:lnTo>
                  <a:lnTo>
                    <a:pt x="384" y="521"/>
                  </a:lnTo>
                  <a:lnTo>
                    <a:pt x="391" y="521"/>
                  </a:lnTo>
                  <a:lnTo>
                    <a:pt x="402" y="521"/>
                  </a:lnTo>
                  <a:lnTo>
                    <a:pt x="388" y="521"/>
                  </a:lnTo>
                  <a:lnTo>
                    <a:pt x="380" y="521"/>
                  </a:lnTo>
                  <a:lnTo>
                    <a:pt x="380" y="521"/>
                  </a:lnTo>
                  <a:lnTo>
                    <a:pt x="377" y="521"/>
                  </a:lnTo>
                  <a:lnTo>
                    <a:pt x="373" y="521"/>
                  </a:lnTo>
                  <a:lnTo>
                    <a:pt x="370" y="525"/>
                  </a:lnTo>
                  <a:lnTo>
                    <a:pt x="366" y="528"/>
                  </a:lnTo>
                  <a:lnTo>
                    <a:pt x="363" y="535"/>
                  </a:lnTo>
                  <a:lnTo>
                    <a:pt x="384" y="539"/>
                  </a:lnTo>
                  <a:lnTo>
                    <a:pt x="384" y="535"/>
                  </a:lnTo>
                  <a:lnTo>
                    <a:pt x="388" y="535"/>
                  </a:lnTo>
                  <a:lnTo>
                    <a:pt x="384" y="539"/>
                  </a:lnTo>
                  <a:lnTo>
                    <a:pt x="384" y="539"/>
                  </a:lnTo>
                  <a:lnTo>
                    <a:pt x="380" y="539"/>
                  </a:lnTo>
                  <a:lnTo>
                    <a:pt x="363" y="535"/>
                  </a:lnTo>
                  <a:lnTo>
                    <a:pt x="356" y="563"/>
                  </a:lnTo>
                  <a:lnTo>
                    <a:pt x="352" y="567"/>
                  </a:lnTo>
                  <a:lnTo>
                    <a:pt x="352" y="567"/>
                  </a:lnTo>
                  <a:lnTo>
                    <a:pt x="356" y="567"/>
                  </a:lnTo>
                  <a:lnTo>
                    <a:pt x="359" y="577"/>
                  </a:lnTo>
                  <a:lnTo>
                    <a:pt x="366" y="584"/>
                  </a:lnTo>
                  <a:lnTo>
                    <a:pt x="370" y="588"/>
                  </a:lnTo>
                  <a:lnTo>
                    <a:pt x="373" y="588"/>
                  </a:lnTo>
                  <a:lnTo>
                    <a:pt x="373" y="591"/>
                  </a:lnTo>
                  <a:lnTo>
                    <a:pt x="377" y="595"/>
                  </a:lnTo>
                  <a:lnTo>
                    <a:pt x="377" y="595"/>
                  </a:lnTo>
                  <a:lnTo>
                    <a:pt x="377" y="606"/>
                  </a:lnTo>
                  <a:lnTo>
                    <a:pt x="380" y="606"/>
                  </a:lnTo>
                  <a:lnTo>
                    <a:pt x="380" y="606"/>
                  </a:lnTo>
                  <a:lnTo>
                    <a:pt x="380" y="609"/>
                  </a:lnTo>
                  <a:lnTo>
                    <a:pt x="391" y="623"/>
                  </a:lnTo>
                  <a:lnTo>
                    <a:pt x="402" y="616"/>
                  </a:lnTo>
                  <a:lnTo>
                    <a:pt x="409" y="616"/>
                  </a:lnTo>
                  <a:lnTo>
                    <a:pt x="412" y="613"/>
                  </a:lnTo>
                  <a:lnTo>
                    <a:pt x="409" y="613"/>
                  </a:lnTo>
                  <a:lnTo>
                    <a:pt x="405" y="616"/>
                  </a:lnTo>
                  <a:lnTo>
                    <a:pt x="391" y="623"/>
                  </a:lnTo>
                  <a:lnTo>
                    <a:pt x="391" y="623"/>
                  </a:lnTo>
                  <a:lnTo>
                    <a:pt x="395" y="637"/>
                  </a:lnTo>
                  <a:lnTo>
                    <a:pt x="395" y="648"/>
                  </a:lnTo>
                  <a:lnTo>
                    <a:pt x="395" y="655"/>
                  </a:lnTo>
                  <a:lnTo>
                    <a:pt x="405" y="658"/>
                  </a:lnTo>
                  <a:lnTo>
                    <a:pt x="416" y="683"/>
                  </a:lnTo>
                  <a:lnTo>
                    <a:pt x="419" y="694"/>
                  </a:lnTo>
                  <a:lnTo>
                    <a:pt x="419" y="704"/>
                  </a:lnTo>
                  <a:lnTo>
                    <a:pt x="419" y="708"/>
                  </a:lnTo>
                  <a:lnTo>
                    <a:pt x="419" y="711"/>
                  </a:lnTo>
                  <a:lnTo>
                    <a:pt x="419" y="715"/>
                  </a:lnTo>
                  <a:lnTo>
                    <a:pt x="416" y="715"/>
                  </a:lnTo>
                  <a:lnTo>
                    <a:pt x="416" y="715"/>
                  </a:lnTo>
                  <a:lnTo>
                    <a:pt x="409" y="725"/>
                  </a:lnTo>
                  <a:lnTo>
                    <a:pt x="405" y="732"/>
                  </a:lnTo>
                  <a:lnTo>
                    <a:pt x="402" y="743"/>
                  </a:lnTo>
                  <a:lnTo>
                    <a:pt x="402" y="747"/>
                  </a:lnTo>
                  <a:lnTo>
                    <a:pt x="402" y="750"/>
                  </a:lnTo>
                  <a:lnTo>
                    <a:pt x="402" y="754"/>
                  </a:lnTo>
                  <a:lnTo>
                    <a:pt x="398" y="761"/>
                  </a:lnTo>
                  <a:lnTo>
                    <a:pt x="398" y="768"/>
                  </a:lnTo>
                  <a:lnTo>
                    <a:pt x="395" y="778"/>
                  </a:lnTo>
                  <a:lnTo>
                    <a:pt x="391" y="785"/>
                  </a:lnTo>
                  <a:lnTo>
                    <a:pt x="391" y="792"/>
                  </a:lnTo>
                  <a:lnTo>
                    <a:pt x="391" y="796"/>
                  </a:lnTo>
                  <a:lnTo>
                    <a:pt x="391" y="796"/>
                  </a:lnTo>
                  <a:lnTo>
                    <a:pt x="391" y="796"/>
                  </a:lnTo>
                  <a:lnTo>
                    <a:pt x="388" y="803"/>
                  </a:lnTo>
                  <a:lnTo>
                    <a:pt x="391" y="806"/>
                  </a:lnTo>
                  <a:lnTo>
                    <a:pt x="391" y="810"/>
                  </a:lnTo>
                  <a:lnTo>
                    <a:pt x="395" y="817"/>
                  </a:lnTo>
                  <a:lnTo>
                    <a:pt x="398" y="824"/>
                  </a:lnTo>
                  <a:lnTo>
                    <a:pt x="402" y="835"/>
                  </a:lnTo>
                  <a:lnTo>
                    <a:pt x="405" y="842"/>
                  </a:lnTo>
                  <a:lnTo>
                    <a:pt x="409" y="849"/>
                  </a:lnTo>
                  <a:lnTo>
                    <a:pt x="409" y="859"/>
                  </a:lnTo>
                  <a:lnTo>
                    <a:pt x="416" y="877"/>
                  </a:lnTo>
                  <a:lnTo>
                    <a:pt x="423" y="902"/>
                  </a:lnTo>
                  <a:lnTo>
                    <a:pt x="430" y="923"/>
                  </a:lnTo>
                  <a:lnTo>
                    <a:pt x="437" y="937"/>
                  </a:lnTo>
                  <a:lnTo>
                    <a:pt x="440" y="937"/>
                  </a:lnTo>
                  <a:lnTo>
                    <a:pt x="440" y="944"/>
                  </a:lnTo>
                  <a:lnTo>
                    <a:pt x="444" y="951"/>
                  </a:lnTo>
                  <a:lnTo>
                    <a:pt x="447" y="958"/>
                  </a:lnTo>
                  <a:lnTo>
                    <a:pt x="451" y="961"/>
                  </a:lnTo>
                  <a:lnTo>
                    <a:pt x="451" y="968"/>
                  </a:lnTo>
                  <a:lnTo>
                    <a:pt x="451" y="968"/>
                  </a:lnTo>
                  <a:lnTo>
                    <a:pt x="462" y="997"/>
                  </a:lnTo>
                  <a:lnTo>
                    <a:pt x="472" y="1014"/>
                  </a:lnTo>
                  <a:lnTo>
                    <a:pt x="472" y="1049"/>
                  </a:lnTo>
                  <a:lnTo>
                    <a:pt x="472" y="1049"/>
                  </a:lnTo>
                  <a:lnTo>
                    <a:pt x="476" y="1053"/>
                  </a:lnTo>
                  <a:lnTo>
                    <a:pt x="479" y="1057"/>
                  </a:lnTo>
                  <a:lnTo>
                    <a:pt x="486" y="1060"/>
                  </a:lnTo>
                  <a:lnTo>
                    <a:pt x="497" y="1064"/>
                  </a:lnTo>
                  <a:lnTo>
                    <a:pt x="511" y="1067"/>
                  </a:lnTo>
                  <a:lnTo>
                    <a:pt x="514" y="1067"/>
                  </a:lnTo>
                  <a:lnTo>
                    <a:pt x="518" y="1064"/>
                  </a:lnTo>
                  <a:lnTo>
                    <a:pt x="525" y="1060"/>
                  </a:lnTo>
                  <a:lnTo>
                    <a:pt x="535" y="1057"/>
                  </a:lnTo>
                  <a:lnTo>
                    <a:pt x="546" y="1053"/>
                  </a:lnTo>
                  <a:lnTo>
                    <a:pt x="553" y="1053"/>
                  </a:lnTo>
                  <a:lnTo>
                    <a:pt x="557" y="1053"/>
                  </a:lnTo>
                  <a:lnTo>
                    <a:pt x="560" y="1053"/>
                  </a:lnTo>
                  <a:lnTo>
                    <a:pt x="567" y="1053"/>
                  </a:lnTo>
                  <a:lnTo>
                    <a:pt x="578" y="1053"/>
                  </a:lnTo>
                  <a:lnTo>
                    <a:pt x="592" y="1049"/>
                  </a:lnTo>
                  <a:lnTo>
                    <a:pt x="602" y="1042"/>
                  </a:lnTo>
                  <a:lnTo>
                    <a:pt x="602" y="1039"/>
                  </a:lnTo>
                  <a:lnTo>
                    <a:pt x="606" y="1039"/>
                  </a:lnTo>
                  <a:lnTo>
                    <a:pt x="609" y="1035"/>
                  </a:lnTo>
                  <a:lnTo>
                    <a:pt x="613" y="1028"/>
                  </a:lnTo>
                  <a:lnTo>
                    <a:pt x="617" y="1025"/>
                  </a:lnTo>
                  <a:lnTo>
                    <a:pt x="617" y="1025"/>
                  </a:lnTo>
                  <a:lnTo>
                    <a:pt x="620" y="1021"/>
                  </a:lnTo>
                  <a:lnTo>
                    <a:pt x="627" y="1014"/>
                  </a:lnTo>
                  <a:lnTo>
                    <a:pt x="631" y="1007"/>
                  </a:lnTo>
                  <a:lnTo>
                    <a:pt x="638" y="1000"/>
                  </a:lnTo>
                  <a:lnTo>
                    <a:pt x="641" y="997"/>
                  </a:lnTo>
                  <a:lnTo>
                    <a:pt x="645" y="990"/>
                  </a:lnTo>
                  <a:lnTo>
                    <a:pt x="648" y="990"/>
                  </a:lnTo>
                  <a:lnTo>
                    <a:pt x="648" y="986"/>
                  </a:lnTo>
                  <a:lnTo>
                    <a:pt x="652" y="986"/>
                  </a:lnTo>
                  <a:lnTo>
                    <a:pt x="655" y="979"/>
                  </a:lnTo>
                  <a:lnTo>
                    <a:pt x="659" y="976"/>
                  </a:lnTo>
                  <a:lnTo>
                    <a:pt x="662" y="972"/>
                  </a:lnTo>
                  <a:lnTo>
                    <a:pt x="662" y="972"/>
                  </a:lnTo>
                  <a:lnTo>
                    <a:pt x="662" y="972"/>
                  </a:lnTo>
                  <a:lnTo>
                    <a:pt x="669" y="968"/>
                  </a:lnTo>
                  <a:lnTo>
                    <a:pt x="673" y="961"/>
                  </a:lnTo>
                  <a:lnTo>
                    <a:pt x="676" y="958"/>
                  </a:lnTo>
                  <a:lnTo>
                    <a:pt x="680" y="954"/>
                  </a:lnTo>
                  <a:lnTo>
                    <a:pt x="680" y="954"/>
                  </a:lnTo>
                  <a:lnTo>
                    <a:pt x="683" y="951"/>
                  </a:lnTo>
                  <a:lnTo>
                    <a:pt x="687" y="944"/>
                  </a:lnTo>
                  <a:lnTo>
                    <a:pt x="687" y="937"/>
                  </a:lnTo>
                  <a:lnTo>
                    <a:pt x="687" y="933"/>
                  </a:lnTo>
                  <a:lnTo>
                    <a:pt x="687" y="933"/>
                  </a:lnTo>
                  <a:lnTo>
                    <a:pt x="687" y="933"/>
                  </a:lnTo>
                  <a:lnTo>
                    <a:pt x="687" y="930"/>
                  </a:lnTo>
                  <a:lnTo>
                    <a:pt x="687" y="930"/>
                  </a:lnTo>
                  <a:lnTo>
                    <a:pt x="687" y="926"/>
                  </a:lnTo>
                  <a:lnTo>
                    <a:pt x="687" y="926"/>
                  </a:lnTo>
                  <a:lnTo>
                    <a:pt x="687" y="923"/>
                  </a:lnTo>
                  <a:lnTo>
                    <a:pt x="687" y="923"/>
                  </a:lnTo>
                  <a:lnTo>
                    <a:pt x="690" y="919"/>
                  </a:lnTo>
                  <a:lnTo>
                    <a:pt x="698" y="916"/>
                  </a:lnTo>
                  <a:lnTo>
                    <a:pt x="698" y="916"/>
                  </a:lnTo>
                  <a:lnTo>
                    <a:pt x="705" y="912"/>
                  </a:lnTo>
                  <a:lnTo>
                    <a:pt x="708" y="912"/>
                  </a:lnTo>
                  <a:lnTo>
                    <a:pt x="712" y="905"/>
                  </a:lnTo>
                  <a:lnTo>
                    <a:pt x="712" y="905"/>
                  </a:lnTo>
                  <a:lnTo>
                    <a:pt x="715" y="898"/>
                  </a:lnTo>
                  <a:lnTo>
                    <a:pt x="715" y="891"/>
                  </a:lnTo>
                  <a:lnTo>
                    <a:pt x="712" y="891"/>
                  </a:lnTo>
                  <a:lnTo>
                    <a:pt x="712" y="884"/>
                  </a:lnTo>
                  <a:lnTo>
                    <a:pt x="712" y="877"/>
                  </a:lnTo>
                  <a:lnTo>
                    <a:pt x="712" y="866"/>
                  </a:lnTo>
                  <a:lnTo>
                    <a:pt x="712" y="856"/>
                  </a:lnTo>
                  <a:lnTo>
                    <a:pt x="712" y="845"/>
                  </a:lnTo>
                  <a:lnTo>
                    <a:pt x="712" y="842"/>
                  </a:lnTo>
                  <a:lnTo>
                    <a:pt x="715" y="838"/>
                  </a:lnTo>
                  <a:lnTo>
                    <a:pt x="719" y="831"/>
                  </a:lnTo>
                  <a:lnTo>
                    <a:pt x="722" y="828"/>
                  </a:lnTo>
                  <a:lnTo>
                    <a:pt x="726" y="828"/>
                  </a:lnTo>
                  <a:lnTo>
                    <a:pt x="729" y="824"/>
                  </a:lnTo>
                  <a:lnTo>
                    <a:pt x="736" y="820"/>
                  </a:lnTo>
                  <a:lnTo>
                    <a:pt x="740" y="810"/>
                  </a:lnTo>
                  <a:lnTo>
                    <a:pt x="743" y="810"/>
                  </a:lnTo>
                  <a:lnTo>
                    <a:pt x="747" y="806"/>
                  </a:lnTo>
                  <a:lnTo>
                    <a:pt x="750" y="803"/>
                  </a:lnTo>
                  <a:lnTo>
                    <a:pt x="757" y="799"/>
                  </a:lnTo>
                  <a:lnTo>
                    <a:pt x="757" y="799"/>
                  </a:lnTo>
                  <a:lnTo>
                    <a:pt x="761" y="796"/>
                  </a:lnTo>
                  <a:lnTo>
                    <a:pt x="764" y="796"/>
                  </a:lnTo>
                  <a:lnTo>
                    <a:pt x="772" y="792"/>
                  </a:lnTo>
                  <a:lnTo>
                    <a:pt x="775" y="789"/>
                  </a:lnTo>
                  <a:lnTo>
                    <a:pt x="779" y="785"/>
                  </a:lnTo>
                  <a:lnTo>
                    <a:pt x="782" y="778"/>
                  </a:lnTo>
                  <a:lnTo>
                    <a:pt x="786" y="768"/>
                  </a:lnTo>
                  <a:lnTo>
                    <a:pt x="782" y="754"/>
                  </a:lnTo>
                  <a:lnTo>
                    <a:pt x="782" y="754"/>
                  </a:lnTo>
                  <a:lnTo>
                    <a:pt x="782" y="747"/>
                  </a:lnTo>
                  <a:lnTo>
                    <a:pt x="782" y="739"/>
                  </a:lnTo>
                  <a:lnTo>
                    <a:pt x="782" y="732"/>
                  </a:lnTo>
                  <a:lnTo>
                    <a:pt x="782" y="722"/>
                  </a:lnTo>
                  <a:lnTo>
                    <a:pt x="782" y="715"/>
                  </a:lnTo>
                  <a:lnTo>
                    <a:pt x="782" y="711"/>
                  </a:lnTo>
                  <a:lnTo>
                    <a:pt x="761" y="718"/>
                  </a:lnTo>
                  <a:lnTo>
                    <a:pt x="740" y="722"/>
                  </a:lnTo>
                  <a:lnTo>
                    <a:pt x="761" y="718"/>
                  </a:lnTo>
                  <a:lnTo>
                    <a:pt x="782" y="711"/>
                  </a:lnTo>
                  <a:lnTo>
                    <a:pt x="764" y="683"/>
                  </a:lnTo>
                  <a:lnTo>
                    <a:pt x="761" y="665"/>
                  </a:lnTo>
                  <a:lnTo>
                    <a:pt x="761" y="662"/>
                  </a:lnTo>
                  <a:lnTo>
                    <a:pt x="757" y="662"/>
                  </a:lnTo>
                  <a:lnTo>
                    <a:pt x="757" y="655"/>
                  </a:lnTo>
                  <a:lnTo>
                    <a:pt x="754" y="651"/>
                  </a:lnTo>
                  <a:lnTo>
                    <a:pt x="754" y="644"/>
                  </a:lnTo>
                  <a:lnTo>
                    <a:pt x="764" y="623"/>
                  </a:lnTo>
                  <a:lnTo>
                    <a:pt x="750" y="616"/>
                  </a:lnTo>
                  <a:lnTo>
                    <a:pt x="750" y="616"/>
                  </a:lnTo>
                  <a:lnTo>
                    <a:pt x="750" y="613"/>
                  </a:lnTo>
                  <a:lnTo>
                    <a:pt x="750" y="613"/>
                  </a:lnTo>
                  <a:lnTo>
                    <a:pt x="750" y="613"/>
                  </a:lnTo>
                  <a:lnTo>
                    <a:pt x="764" y="623"/>
                  </a:lnTo>
                  <a:lnTo>
                    <a:pt x="768" y="613"/>
                  </a:lnTo>
                  <a:lnTo>
                    <a:pt x="782" y="595"/>
                  </a:lnTo>
                  <a:lnTo>
                    <a:pt x="803" y="563"/>
                  </a:lnTo>
                  <a:lnTo>
                    <a:pt x="807" y="563"/>
                  </a:lnTo>
                  <a:lnTo>
                    <a:pt x="831" y="546"/>
                  </a:lnTo>
                  <a:lnTo>
                    <a:pt x="835" y="542"/>
                  </a:lnTo>
                  <a:lnTo>
                    <a:pt x="849" y="528"/>
                  </a:lnTo>
                  <a:lnTo>
                    <a:pt x="863" y="514"/>
                  </a:lnTo>
                  <a:lnTo>
                    <a:pt x="877" y="496"/>
                  </a:lnTo>
                  <a:lnTo>
                    <a:pt x="888" y="479"/>
                  </a:lnTo>
                  <a:lnTo>
                    <a:pt x="895" y="468"/>
                  </a:lnTo>
                  <a:lnTo>
                    <a:pt x="902" y="458"/>
                  </a:lnTo>
                  <a:lnTo>
                    <a:pt x="905" y="447"/>
                  </a:lnTo>
                  <a:lnTo>
                    <a:pt x="909" y="436"/>
                  </a:lnTo>
                  <a:lnTo>
                    <a:pt x="912" y="429"/>
                  </a:lnTo>
                  <a:lnTo>
                    <a:pt x="916" y="426"/>
                  </a:lnTo>
                  <a:lnTo>
                    <a:pt x="916" y="422"/>
                  </a:lnTo>
                  <a:lnTo>
                    <a:pt x="923" y="408"/>
                  </a:lnTo>
                  <a:lnTo>
                    <a:pt x="927" y="391"/>
                  </a:lnTo>
                  <a:lnTo>
                    <a:pt x="916" y="391"/>
                  </a:lnTo>
                  <a:lnTo>
                    <a:pt x="916" y="391"/>
                  </a:lnTo>
                  <a:lnTo>
                    <a:pt x="912" y="391"/>
                  </a:lnTo>
                  <a:lnTo>
                    <a:pt x="905" y="394"/>
                  </a:lnTo>
                  <a:lnTo>
                    <a:pt x="898" y="394"/>
                  </a:lnTo>
                  <a:lnTo>
                    <a:pt x="891" y="394"/>
                  </a:lnTo>
                  <a:lnTo>
                    <a:pt x="884" y="398"/>
                  </a:lnTo>
                  <a:lnTo>
                    <a:pt x="874" y="398"/>
                  </a:lnTo>
                  <a:lnTo>
                    <a:pt x="863" y="398"/>
                  </a:lnTo>
                  <a:lnTo>
                    <a:pt x="856" y="401"/>
                  </a:lnTo>
                  <a:lnTo>
                    <a:pt x="856" y="401"/>
                  </a:lnTo>
                  <a:lnTo>
                    <a:pt x="831" y="405"/>
                  </a:lnTo>
                  <a:lnTo>
                    <a:pt x="831" y="405"/>
                  </a:lnTo>
                  <a:lnTo>
                    <a:pt x="828" y="401"/>
                  </a:lnTo>
                  <a:lnTo>
                    <a:pt x="824" y="398"/>
                  </a:lnTo>
                  <a:lnTo>
                    <a:pt x="817" y="408"/>
                  </a:lnTo>
                  <a:lnTo>
                    <a:pt x="803" y="408"/>
                  </a:lnTo>
                  <a:lnTo>
                    <a:pt x="800" y="394"/>
                  </a:lnTo>
                  <a:lnTo>
                    <a:pt x="810" y="384"/>
                  </a:lnTo>
                  <a:lnTo>
                    <a:pt x="810" y="387"/>
                  </a:lnTo>
                  <a:lnTo>
                    <a:pt x="817" y="384"/>
                  </a:lnTo>
                  <a:lnTo>
                    <a:pt x="817" y="380"/>
                  </a:lnTo>
                  <a:lnTo>
                    <a:pt x="814" y="380"/>
                  </a:lnTo>
                  <a:lnTo>
                    <a:pt x="814" y="377"/>
                  </a:lnTo>
                  <a:lnTo>
                    <a:pt x="810" y="370"/>
                  </a:lnTo>
                  <a:lnTo>
                    <a:pt x="803" y="362"/>
                  </a:lnTo>
                  <a:lnTo>
                    <a:pt x="793" y="355"/>
                  </a:lnTo>
                  <a:lnTo>
                    <a:pt x="793" y="355"/>
                  </a:lnTo>
                  <a:lnTo>
                    <a:pt x="789" y="352"/>
                  </a:lnTo>
                  <a:lnTo>
                    <a:pt x="782" y="345"/>
                  </a:lnTo>
                  <a:lnTo>
                    <a:pt x="779" y="341"/>
                  </a:lnTo>
                  <a:lnTo>
                    <a:pt x="772" y="334"/>
                  </a:lnTo>
                  <a:lnTo>
                    <a:pt x="768" y="327"/>
                  </a:lnTo>
                  <a:lnTo>
                    <a:pt x="768" y="324"/>
                  </a:lnTo>
                  <a:lnTo>
                    <a:pt x="764" y="324"/>
                  </a:lnTo>
                  <a:lnTo>
                    <a:pt x="764" y="320"/>
                  </a:lnTo>
                  <a:lnTo>
                    <a:pt x="764" y="317"/>
                  </a:lnTo>
                  <a:lnTo>
                    <a:pt x="761" y="310"/>
                  </a:lnTo>
                  <a:lnTo>
                    <a:pt x="761" y="310"/>
                  </a:lnTo>
                  <a:lnTo>
                    <a:pt x="761" y="310"/>
                  </a:lnTo>
                  <a:lnTo>
                    <a:pt x="761" y="306"/>
                  </a:lnTo>
                  <a:lnTo>
                    <a:pt x="757" y="303"/>
                  </a:lnTo>
                  <a:lnTo>
                    <a:pt x="754" y="296"/>
                  </a:lnTo>
                  <a:lnTo>
                    <a:pt x="750" y="289"/>
                  </a:lnTo>
                  <a:lnTo>
                    <a:pt x="747" y="281"/>
                  </a:lnTo>
                  <a:lnTo>
                    <a:pt x="747" y="278"/>
                  </a:lnTo>
                  <a:lnTo>
                    <a:pt x="743" y="274"/>
                  </a:lnTo>
                  <a:lnTo>
                    <a:pt x="740" y="267"/>
                  </a:lnTo>
                  <a:lnTo>
                    <a:pt x="740" y="260"/>
                  </a:lnTo>
                  <a:lnTo>
                    <a:pt x="740" y="260"/>
                  </a:lnTo>
                  <a:lnTo>
                    <a:pt x="740" y="253"/>
                  </a:lnTo>
                  <a:lnTo>
                    <a:pt x="733" y="246"/>
                  </a:lnTo>
                  <a:lnTo>
                    <a:pt x="729" y="239"/>
                  </a:lnTo>
                  <a:lnTo>
                    <a:pt x="729" y="239"/>
                  </a:lnTo>
                  <a:lnTo>
                    <a:pt x="729" y="239"/>
                  </a:lnTo>
                  <a:lnTo>
                    <a:pt x="726" y="225"/>
                  </a:lnTo>
                  <a:lnTo>
                    <a:pt x="715" y="204"/>
                  </a:lnTo>
                  <a:lnTo>
                    <a:pt x="705" y="179"/>
                  </a:lnTo>
                  <a:lnTo>
                    <a:pt x="690" y="155"/>
                  </a:lnTo>
                  <a:lnTo>
                    <a:pt x="683" y="137"/>
                  </a:lnTo>
                  <a:lnTo>
                    <a:pt x="680" y="130"/>
                  </a:lnTo>
                  <a:lnTo>
                    <a:pt x="673" y="119"/>
                  </a:lnTo>
                  <a:lnTo>
                    <a:pt x="673" y="112"/>
                  </a:lnTo>
                  <a:lnTo>
                    <a:pt x="673" y="109"/>
                  </a:lnTo>
                  <a:lnTo>
                    <a:pt x="673" y="109"/>
                  </a:lnTo>
                  <a:lnTo>
                    <a:pt x="666" y="105"/>
                  </a:lnTo>
                  <a:lnTo>
                    <a:pt x="659" y="105"/>
                  </a:lnTo>
                  <a:lnTo>
                    <a:pt x="655" y="105"/>
                  </a:lnTo>
                  <a:lnTo>
                    <a:pt x="655" y="105"/>
                  </a:lnTo>
                  <a:lnTo>
                    <a:pt x="631" y="112"/>
                  </a:lnTo>
                  <a:lnTo>
                    <a:pt x="624" y="112"/>
                  </a:lnTo>
                  <a:lnTo>
                    <a:pt x="617" y="109"/>
                  </a:lnTo>
                  <a:lnTo>
                    <a:pt x="613" y="105"/>
                  </a:lnTo>
                  <a:lnTo>
                    <a:pt x="609" y="105"/>
                  </a:lnTo>
                  <a:lnTo>
                    <a:pt x="606" y="105"/>
                  </a:lnTo>
                  <a:lnTo>
                    <a:pt x="595" y="105"/>
                  </a:lnTo>
                  <a:lnTo>
                    <a:pt x="588" y="102"/>
                  </a:lnTo>
                  <a:lnTo>
                    <a:pt x="585" y="102"/>
                  </a:lnTo>
                  <a:lnTo>
                    <a:pt x="585" y="102"/>
                  </a:lnTo>
                  <a:lnTo>
                    <a:pt x="574" y="102"/>
                  </a:lnTo>
                  <a:lnTo>
                    <a:pt x="571" y="98"/>
                  </a:lnTo>
                  <a:lnTo>
                    <a:pt x="567" y="95"/>
                  </a:lnTo>
                  <a:lnTo>
                    <a:pt x="560" y="95"/>
                  </a:lnTo>
                  <a:lnTo>
                    <a:pt x="553" y="91"/>
                  </a:lnTo>
                  <a:lnTo>
                    <a:pt x="550" y="91"/>
                  </a:lnTo>
                  <a:lnTo>
                    <a:pt x="546" y="88"/>
                  </a:lnTo>
                  <a:lnTo>
                    <a:pt x="546" y="88"/>
                  </a:lnTo>
                  <a:lnTo>
                    <a:pt x="539" y="91"/>
                  </a:lnTo>
                  <a:lnTo>
                    <a:pt x="532" y="91"/>
                  </a:lnTo>
                  <a:lnTo>
                    <a:pt x="521" y="91"/>
                  </a:lnTo>
                  <a:lnTo>
                    <a:pt x="514" y="95"/>
                  </a:lnTo>
                  <a:lnTo>
                    <a:pt x="511" y="98"/>
                  </a:lnTo>
                  <a:lnTo>
                    <a:pt x="511" y="102"/>
                  </a:lnTo>
                  <a:lnTo>
                    <a:pt x="511" y="105"/>
                  </a:lnTo>
                  <a:lnTo>
                    <a:pt x="511" y="109"/>
                  </a:lnTo>
                  <a:lnTo>
                    <a:pt x="511" y="112"/>
                  </a:lnTo>
                  <a:lnTo>
                    <a:pt x="514" y="116"/>
                  </a:lnTo>
                  <a:lnTo>
                    <a:pt x="511" y="119"/>
                  </a:lnTo>
                  <a:lnTo>
                    <a:pt x="507" y="123"/>
                  </a:lnTo>
                  <a:lnTo>
                    <a:pt x="504" y="126"/>
                  </a:lnTo>
                  <a:lnTo>
                    <a:pt x="497" y="126"/>
                  </a:lnTo>
                  <a:lnTo>
                    <a:pt x="490" y="126"/>
                  </a:lnTo>
                  <a:lnTo>
                    <a:pt x="483" y="123"/>
                  </a:lnTo>
                  <a:lnTo>
                    <a:pt x="476" y="119"/>
                  </a:lnTo>
                  <a:lnTo>
                    <a:pt x="469" y="116"/>
                  </a:lnTo>
                  <a:lnTo>
                    <a:pt x="465" y="112"/>
                  </a:lnTo>
                  <a:lnTo>
                    <a:pt x="458" y="105"/>
                  </a:lnTo>
                  <a:lnTo>
                    <a:pt x="454" y="98"/>
                  </a:lnTo>
                  <a:lnTo>
                    <a:pt x="454" y="91"/>
                  </a:lnTo>
                  <a:lnTo>
                    <a:pt x="451" y="88"/>
                  </a:lnTo>
                  <a:lnTo>
                    <a:pt x="447" y="84"/>
                  </a:lnTo>
                  <a:lnTo>
                    <a:pt x="447" y="84"/>
                  </a:lnTo>
                  <a:lnTo>
                    <a:pt x="426" y="81"/>
                  </a:lnTo>
                  <a:lnTo>
                    <a:pt x="423" y="77"/>
                  </a:lnTo>
                  <a:lnTo>
                    <a:pt x="416" y="74"/>
                  </a:lnTo>
                  <a:lnTo>
                    <a:pt x="412" y="70"/>
                  </a:lnTo>
                  <a:lnTo>
                    <a:pt x="405" y="70"/>
                  </a:lnTo>
                  <a:lnTo>
                    <a:pt x="405" y="70"/>
                  </a:lnTo>
                  <a:lnTo>
                    <a:pt x="391" y="67"/>
                  </a:lnTo>
                  <a:lnTo>
                    <a:pt x="391" y="67"/>
                  </a:lnTo>
                  <a:lnTo>
                    <a:pt x="391" y="70"/>
                  </a:lnTo>
                  <a:lnTo>
                    <a:pt x="391" y="77"/>
                  </a:lnTo>
                  <a:lnTo>
                    <a:pt x="391" y="81"/>
                  </a:lnTo>
                  <a:lnTo>
                    <a:pt x="391" y="84"/>
                  </a:lnTo>
                  <a:lnTo>
                    <a:pt x="391" y="77"/>
                  </a:lnTo>
                  <a:lnTo>
                    <a:pt x="391" y="70"/>
                  </a:lnTo>
                  <a:lnTo>
                    <a:pt x="388" y="67"/>
                  </a:lnTo>
                  <a:lnTo>
                    <a:pt x="388" y="63"/>
                  </a:lnTo>
                  <a:lnTo>
                    <a:pt x="388" y="63"/>
                  </a:lnTo>
                  <a:lnTo>
                    <a:pt x="384" y="60"/>
                  </a:lnTo>
                  <a:lnTo>
                    <a:pt x="388" y="52"/>
                  </a:lnTo>
                  <a:lnTo>
                    <a:pt x="391" y="52"/>
                  </a:lnTo>
                  <a:lnTo>
                    <a:pt x="391" y="49"/>
                  </a:lnTo>
                  <a:lnTo>
                    <a:pt x="395" y="49"/>
                  </a:lnTo>
                  <a:lnTo>
                    <a:pt x="395" y="49"/>
                  </a:lnTo>
                  <a:lnTo>
                    <a:pt x="395" y="45"/>
                  </a:lnTo>
                  <a:lnTo>
                    <a:pt x="395" y="45"/>
                  </a:lnTo>
                  <a:lnTo>
                    <a:pt x="395" y="42"/>
                  </a:lnTo>
                  <a:lnTo>
                    <a:pt x="391" y="42"/>
                  </a:lnTo>
                  <a:lnTo>
                    <a:pt x="391" y="42"/>
                  </a:lnTo>
                  <a:lnTo>
                    <a:pt x="388" y="35"/>
                  </a:lnTo>
                  <a:lnTo>
                    <a:pt x="388" y="31"/>
                  </a:lnTo>
                  <a:lnTo>
                    <a:pt x="391" y="28"/>
                  </a:lnTo>
                  <a:lnTo>
                    <a:pt x="391" y="24"/>
                  </a:lnTo>
                  <a:lnTo>
                    <a:pt x="395" y="21"/>
                  </a:lnTo>
                  <a:lnTo>
                    <a:pt x="391" y="14"/>
                  </a:lnTo>
                  <a:lnTo>
                    <a:pt x="377" y="3"/>
                  </a:lnTo>
                  <a:lnTo>
                    <a:pt x="373" y="3"/>
                  </a:lnTo>
                  <a:lnTo>
                    <a:pt x="370" y="0"/>
                  </a:lnTo>
                  <a:lnTo>
                    <a:pt x="366" y="3"/>
                  </a:lnTo>
                  <a:lnTo>
                    <a:pt x="359" y="3"/>
                  </a:lnTo>
                  <a:lnTo>
                    <a:pt x="359" y="7"/>
                  </a:lnTo>
                  <a:lnTo>
                    <a:pt x="356" y="10"/>
                  </a:lnTo>
                  <a:lnTo>
                    <a:pt x="352" y="14"/>
                  </a:lnTo>
                  <a:lnTo>
                    <a:pt x="349" y="10"/>
                  </a:lnTo>
                  <a:lnTo>
                    <a:pt x="345" y="7"/>
                  </a:lnTo>
                  <a:lnTo>
                    <a:pt x="338" y="7"/>
                  </a:lnTo>
                  <a:lnTo>
                    <a:pt x="335" y="7"/>
                  </a:lnTo>
                  <a:lnTo>
                    <a:pt x="331" y="7"/>
                  </a:lnTo>
                  <a:lnTo>
                    <a:pt x="328" y="7"/>
                  </a:lnTo>
                  <a:lnTo>
                    <a:pt x="306" y="7"/>
                  </a:lnTo>
                  <a:lnTo>
                    <a:pt x="303" y="7"/>
                  </a:lnTo>
                  <a:lnTo>
                    <a:pt x="296" y="10"/>
                  </a:lnTo>
                  <a:lnTo>
                    <a:pt x="285" y="10"/>
                  </a:lnTo>
                  <a:lnTo>
                    <a:pt x="278" y="10"/>
                  </a:lnTo>
                  <a:lnTo>
                    <a:pt x="275" y="14"/>
                  </a:lnTo>
                  <a:lnTo>
                    <a:pt x="271" y="14"/>
                  </a:lnTo>
                  <a:lnTo>
                    <a:pt x="268" y="14"/>
                  </a:lnTo>
                  <a:lnTo>
                    <a:pt x="264" y="17"/>
                  </a:lnTo>
                  <a:lnTo>
                    <a:pt x="257" y="17"/>
                  </a:lnTo>
                  <a:lnTo>
                    <a:pt x="250" y="21"/>
                  </a:lnTo>
                  <a:lnTo>
                    <a:pt x="243" y="21"/>
                  </a:lnTo>
                  <a:lnTo>
                    <a:pt x="218" y="31"/>
                  </a:lnTo>
                  <a:lnTo>
                    <a:pt x="215" y="31"/>
                  </a:lnTo>
                  <a:lnTo>
                    <a:pt x="211" y="35"/>
                  </a:lnTo>
                  <a:lnTo>
                    <a:pt x="211" y="35"/>
                  </a:lnTo>
                  <a:lnTo>
                    <a:pt x="204" y="38"/>
                  </a:lnTo>
                  <a:lnTo>
                    <a:pt x="197" y="38"/>
                  </a:lnTo>
                  <a:lnTo>
                    <a:pt x="190" y="35"/>
                  </a:lnTo>
                  <a:lnTo>
                    <a:pt x="180" y="35"/>
                  </a:lnTo>
                  <a:lnTo>
                    <a:pt x="176" y="31"/>
                  </a:lnTo>
                  <a:lnTo>
                    <a:pt x="173" y="31"/>
                  </a:lnTo>
                  <a:lnTo>
                    <a:pt x="166" y="31"/>
                  </a:lnTo>
                  <a:lnTo>
                    <a:pt x="159" y="28"/>
                  </a:lnTo>
                  <a:lnTo>
                    <a:pt x="155" y="24"/>
                  </a:lnTo>
                  <a:lnTo>
                    <a:pt x="155" y="24"/>
                  </a:lnTo>
                  <a:lnTo>
                    <a:pt x="155" y="24"/>
                  </a:lnTo>
                  <a:lnTo>
                    <a:pt x="151" y="28"/>
                  </a:lnTo>
                  <a:lnTo>
                    <a:pt x="151" y="35"/>
                  </a:lnTo>
                  <a:lnTo>
                    <a:pt x="148" y="45"/>
                  </a:lnTo>
                  <a:lnTo>
                    <a:pt x="151" y="56"/>
                  </a:lnTo>
                  <a:lnTo>
                    <a:pt x="148" y="56"/>
                  </a:lnTo>
                  <a:lnTo>
                    <a:pt x="144" y="60"/>
                  </a:lnTo>
                  <a:lnTo>
                    <a:pt x="137" y="63"/>
                  </a:lnTo>
                  <a:lnTo>
                    <a:pt x="134" y="67"/>
                  </a:lnTo>
                  <a:lnTo>
                    <a:pt x="130" y="74"/>
                  </a:lnTo>
                  <a:lnTo>
                    <a:pt x="130" y="77"/>
                  </a:lnTo>
                  <a:lnTo>
                    <a:pt x="127" y="84"/>
                  </a:lnTo>
                  <a:lnTo>
                    <a:pt x="123" y="88"/>
                  </a:lnTo>
                  <a:lnTo>
                    <a:pt x="120" y="95"/>
                  </a:lnTo>
                  <a:lnTo>
                    <a:pt x="116" y="98"/>
                  </a:lnTo>
                  <a:lnTo>
                    <a:pt x="120" y="109"/>
                  </a:lnTo>
                  <a:lnTo>
                    <a:pt x="116" y="109"/>
                  </a:lnTo>
                  <a:lnTo>
                    <a:pt x="113" y="112"/>
                  </a:lnTo>
                  <a:lnTo>
                    <a:pt x="109" y="119"/>
                  </a:lnTo>
                  <a:lnTo>
                    <a:pt x="102" y="126"/>
                  </a:lnTo>
                  <a:lnTo>
                    <a:pt x="95" y="134"/>
                  </a:lnTo>
                  <a:lnTo>
                    <a:pt x="88" y="137"/>
                  </a:lnTo>
                  <a:lnTo>
                    <a:pt x="85" y="141"/>
                  </a:lnTo>
                  <a:lnTo>
                    <a:pt x="70" y="148"/>
                  </a:lnTo>
                  <a:lnTo>
                    <a:pt x="70" y="148"/>
                  </a:lnTo>
                  <a:lnTo>
                    <a:pt x="70" y="151"/>
                  </a:lnTo>
                  <a:lnTo>
                    <a:pt x="67" y="155"/>
                  </a:lnTo>
                  <a:lnTo>
                    <a:pt x="63" y="162"/>
                  </a:lnTo>
                  <a:lnTo>
                    <a:pt x="60" y="162"/>
                  </a:lnTo>
                  <a:lnTo>
                    <a:pt x="60" y="165"/>
                  </a:lnTo>
                  <a:lnTo>
                    <a:pt x="56" y="176"/>
                  </a:lnTo>
                  <a:lnTo>
                    <a:pt x="53" y="176"/>
                  </a:lnTo>
                  <a:lnTo>
                    <a:pt x="49" y="179"/>
                  </a:lnTo>
                  <a:lnTo>
                    <a:pt x="42" y="183"/>
                  </a:lnTo>
                  <a:lnTo>
                    <a:pt x="35" y="186"/>
                  </a:lnTo>
                  <a:lnTo>
                    <a:pt x="32" y="193"/>
                  </a:lnTo>
                  <a:lnTo>
                    <a:pt x="35" y="207"/>
                  </a:lnTo>
                  <a:lnTo>
                    <a:pt x="35" y="207"/>
                  </a:lnTo>
                  <a:lnTo>
                    <a:pt x="39" y="211"/>
                  </a:lnTo>
                  <a:lnTo>
                    <a:pt x="39" y="215"/>
                  </a:lnTo>
                  <a:lnTo>
                    <a:pt x="39" y="215"/>
                  </a:lnTo>
                  <a:lnTo>
                    <a:pt x="35" y="218"/>
                  </a:lnTo>
                  <a:lnTo>
                    <a:pt x="25" y="222"/>
                  </a:lnTo>
                  <a:lnTo>
                    <a:pt x="18" y="225"/>
                  </a:lnTo>
                  <a:lnTo>
                    <a:pt x="14" y="229"/>
                  </a:lnTo>
                  <a:lnTo>
                    <a:pt x="11" y="236"/>
                  </a:lnTo>
                  <a:lnTo>
                    <a:pt x="7" y="239"/>
                  </a:lnTo>
                  <a:lnTo>
                    <a:pt x="7" y="243"/>
                  </a:lnTo>
                  <a:lnTo>
                    <a:pt x="7" y="250"/>
                  </a:lnTo>
                  <a:lnTo>
                    <a:pt x="67" y="253"/>
                  </a:lnTo>
                  <a:lnTo>
                    <a:pt x="14" y="250"/>
                  </a:lnTo>
                  <a:lnTo>
                    <a:pt x="7" y="250"/>
                  </a:lnTo>
                  <a:lnTo>
                    <a:pt x="18" y="257"/>
                  </a:lnTo>
                  <a:lnTo>
                    <a:pt x="7" y="274"/>
                  </a:lnTo>
                  <a:lnTo>
                    <a:pt x="11" y="285"/>
                  </a:lnTo>
                  <a:lnTo>
                    <a:pt x="11" y="285"/>
                  </a:lnTo>
                  <a:lnTo>
                    <a:pt x="14" y="289"/>
                  </a:lnTo>
                  <a:lnTo>
                    <a:pt x="18" y="296"/>
                  </a:lnTo>
                  <a:lnTo>
                    <a:pt x="18" y="299"/>
                  </a:lnTo>
                  <a:lnTo>
                    <a:pt x="18" y="306"/>
                  </a:lnTo>
                  <a:lnTo>
                    <a:pt x="14" y="310"/>
                  </a:lnTo>
                  <a:lnTo>
                    <a:pt x="14" y="313"/>
                  </a:lnTo>
                  <a:lnTo>
                    <a:pt x="11" y="317"/>
                  </a:lnTo>
                  <a:lnTo>
                    <a:pt x="4" y="320"/>
                  </a:lnTo>
                  <a:lnTo>
                    <a:pt x="0" y="327"/>
                  </a:lnTo>
                  <a:lnTo>
                    <a:pt x="0" y="327"/>
                  </a:lnTo>
                  <a:lnTo>
                    <a:pt x="0" y="331"/>
                  </a:lnTo>
                  <a:lnTo>
                    <a:pt x="0" y="331"/>
                  </a:lnTo>
                  <a:lnTo>
                    <a:pt x="0" y="331"/>
                  </a:lnTo>
                  <a:lnTo>
                    <a:pt x="0" y="331"/>
                  </a:lnTo>
                  <a:lnTo>
                    <a:pt x="0" y="331"/>
                  </a:lnTo>
                  <a:lnTo>
                    <a:pt x="0" y="331"/>
                  </a:lnTo>
                  <a:lnTo>
                    <a:pt x="0" y="341"/>
                  </a:lnTo>
                  <a:lnTo>
                    <a:pt x="4" y="355"/>
                  </a:lnTo>
                  <a:lnTo>
                    <a:pt x="4" y="359"/>
                  </a:lnTo>
                  <a:lnTo>
                    <a:pt x="7" y="366"/>
                  </a:lnTo>
                  <a:lnTo>
                    <a:pt x="11" y="370"/>
                  </a:lnTo>
                  <a:lnTo>
                    <a:pt x="11" y="370"/>
                  </a:lnTo>
                  <a:lnTo>
                    <a:pt x="14" y="373"/>
                  </a:lnTo>
                  <a:lnTo>
                    <a:pt x="14" y="373"/>
                  </a:lnTo>
                  <a:lnTo>
                    <a:pt x="21" y="373"/>
                  </a:lnTo>
                  <a:lnTo>
                    <a:pt x="25" y="370"/>
                  </a:lnTo>
                  <a:lnTo>
                    <a:pt x="32" y="366"/>
                  </a:lnTo>
                  <a:lnTo>
                    <a:pt x="39" y="366"/>
                  </a:lnTo>
                  <a:lnTo>
                    <a:pt x="35" y="366"/>
                  </a:lnTo>
                  <a:lnTo>
                    <a:pt x="32" y="370"/>
                  </a:lnTo>
                  <a:lnTo>
                    <a:pt x="25" y="370"/>
                  </a:lnTo>
                  <a:lnTo>
                    <a:pt x="14" y="373"/>
                  </a:lnTo>
                  <a:lnTo>
                    <a:pt x="14" y="377"/>
                  </a:lnTo>
                  <a:lnTo>
                    <a:pt x="18" y="380"/>
                  </a:lnTo>
                  <a:lnTo>
                    <a:pt x="25" y="387"/>
                  </a:lnTo>
                  <a:lnTo>
                    <a:pt x="32" y="394"/>
                  </a:lnTo>
                  <a:lnTo>
                    <a:pt x="49" y="412"/>
                  </a:lnTo>
                  <a:lnTo>
                    <a:pt x="63" y="422"/>
                  </a:lnTo>
                  <a:lnTo>
                    <a:pt x="63" y="419"/>
                  </a:lnTo>
                  <a:lnTo>
                    <a:pt x="67" y="415"/>
                  </a:lnTo>
                  <a:lnTo>
                    <a:pt x="63" y="422"/>
                  </a:lnTo>
                  <a:lnTo>
                    <a:pt x="63" y="426"/>
                  </a:lnTo>
                  <a:lnTo>
                    <a:pt x="74" y="447"/>
                  </a:lnTo>
                  <a:lnTo>
                    <a:pt x="78" y="451"/>
                  </a:lnTo>
                  <a:lnTo>
                    <a:pt x="81" y="451"/>
                  </a:lnTo>
                  <a:lnTo>
                    <a:pt x="85" y="454"/>
                  </a:lnTo>
                  <a:lnTo>
                    <a:pt x="85" y="454"/>
                  </a:lnTo>
                  <a:lnTo>
                    <a:pt x="85" y="454"/>
                  </a:lnTo>
                  <a:lnTo>
                    <a:pt x="106" y="472"/>
                  </a:lnTo>
                  <a:lnTo>
                    <a:pt x="109" y="479"/>
                  </a:lnTo>
                  <a:lnTo>
                    <a:pt x="113" y="482"/>
                  </a:lnTo>
                  <a:lnTo>
                    <a:pt x="116" y="486"/>
                  </a:lnTo>
                  <a:lnTo>
                    <a:pt x="120" y="489"/>
                  </a:lnTo>
                  <a:lnTo>
                    <a:pt x="127" y="489"/>
                  </a:lnTo>
                  <a:lnTo>
                    <a:pt x="130" y="493"/>
                  </a:lnTo>
                  <a:lnTo>
                    <a:pt x="134" y="493"/>
                  </a:lnTo>
                  <a:lnTo>
                    <a:pt x="134" y="493"/>
                  </a:lnTo>
                  <a:lnTo>
                    <a:pt x="169" y="479"/>
                  </a:lnTo>
                  <a:lnTo>
                    <a:pt x="194" y="475"/>
                  </a:lnTo>
                  <a:lnTo>
                    <a:pt x="211" y="482"/>
                  </a:lnTo>
                  <a:lnTo>
                    <a:pt x="208" y="472"/>
                  </a:lnTo>
                  <a:lnTo>
                    <a:pt x="204" y="468"/>
                  </a:lnTo>
                  <a:lnTo>
                    <a:pt x="204" y="465"/>
                  </a:lnTo>
                  <a:lnTo>
                    <a:pt x="211" y="482"/>
                  </a:lnTo>
                  <a:lnTo>
                    <a:pt x="233" y="486"/>
                  </a:lnTo>
                  <a:lnTo>
                    <a:pt x="240" y="479"/>
                  </a:lnTo>
                  <a:lnTo>
                    <a:pt x="243" y="479"/>
                  </a:lnTo>
                  <a:lnTo>
                    <a:pt x="247" y="475"/>
                  </a:lnTo>
                  <a:lnTo>
                    <a:pt x="250" y="475"/>
                  </a:lnTo>
                  <a:lnTo>
                    <a:pt x="250" y="475"/>
                  </a:lnTo>
                  <a:lnTo>
                    <a:pt x="271" y="468"/>
                  </a:lnTo>
                  <a:lnTo>
                    <a:pt x="271" y="468"/>
                  </a:lnTo>
                  <a:lnTo>
                    <a:pt x="285" y="468"/>
                  </a:lnTo>
                  <a:lnTo>
                    <a:pt x="289" y="468"/>
                  </a:lnTo>
                  <a:lnTo>
                    <a:pt x="292" y="475"/>
                  </a:lnTo>
                  <a:lnTo>
                    <a:pt x="299" y="479"/>
                  </a:lnTo>
                  <a:lnTo>
                    <a:pt x="310" y="486"/>
                  </a:lnTo>
                  <a:lnTo>
                    <a:pt x="321" y="489"/>
                  </a:lnTo>
                  <a:lnTo>
                    <a:pt x="324" y="489"/>
                  </a:lnTo>
                  <a:lnTo>
                    <a:pt x="331" y="489"/>
                  </a:lnTo>
                  <a:lnTo>
                    <a:pt x="338" y="493"/>
                  </a:lnTo>
                  <a:lnTo>
                    <a:pt x="349" y="493"/>
                  </a:lnTo>
                  <a:lnTo>
                    <a:pt x="356" y="493"/>
                  </a:lnTo>
                  <a:lnTo>
                    <a:pt x="363" y="489"/>
                  </a:lnTo>
                  <a:lnTo>
                    <a:pt x="370" y="472"/>
                  </a:lnTo>
                  <a:lnTo>
                    <a:pt x="373" y="458"/>
                  </a:lnTo>
                  <a:lnTo>
                    <a:pt x="373" y="454"/>
                  </a:lnTo>
                  <a:lnTo>
                    <a:pt x="377" y="451"/>
                  </a:lnTo>
                  <a:lnTo>
                    <a:pt x="380" y="447"/>
                  </a:lnTo>
                  <a:lnTo>
                    <a:pt x="384" y="440"/>
                  </a:lnTo>
                  <a:lnTo>
                    <a:pt x="388" y="436"/>
                  </a:lnTo>
                  <a:lnTo>
                    <a:pt x="395" y="436"/>
                  </a:lnTo>
                  <a:lnTo>
                    <a:pt x="402" y="440"/>
                  </a:lnTo>
                  <a:close/>
                  <a:moveTo>
                    <a:pt x="726" y="493"/>
                  </a:moveTo>
                  <a:lnTo>
                    <a:pt x="726" y="489"/>
                  </a:lnTo>
                  <a:lnTo>
                    <a:pt x="726" y="489"/>
                  </a:lnTo>
                  <a:lnTo>
                    <a:pt x="726" y="489"/>
                  </a:lnTo>
                  <a:lnTo>
                    <a:pt x="726" y="493"/>
                  </a:lnTo>
                  <a:close/>
                  <a:moveTo>
                    <a:pt x="683" y="789"/>
                  </a:moveTo>
                  <a:lnTo>
                    <a:pt x="698" y="799"/>
                  </a:lnTo>
                  <a:lnTo>
                    <a:pt x="694" y="810"/>
                  </a:lnTo>
                  <a:lnTo>
                    <a:pt x="698" y="799"/>
                  </a:lnTo>
                  <a:lnTo>
                    <a:pt x="683" y="789"/>
                  </a:lnTo>
                  <a:close/>
                  <a:moveTo>
                    <a:pt x="673" y="912"/>
                  </a:moveTo>
                  <a:lnTo>
                    <a:pt x="673" y="912"/>
                  </a:lnTo>
                  <a:lnTo>
                    <a:pt x="673" y="912"/>
                  </a:lnTo>
                  <a:lnTo>
                    <a:pt x="673" y="912"/>
                  </a:lnTo>
                  <a:lnTo>
                    <a:pt x="673" y="912"/>
                  </a:lnTo>
                  <a:lnTo>
                    <a:pt x="673" y="912"/>
                  </a:lnTo>
                  <a:close/>
                  <a:moveTo>
                    <a:pt x="669" y="884"/>
                  </a:moveTo>
                  <a:lnTo>
                    <a:pt x="666" y="880"/>
                  </a:lnTo>
                  <a:lnTo>
                    <a:pt x="666" y="884"/>
                  </a:lnTo>
                  <a:lnTo>
                    <a:pt x="669" y="884"/>
                  </a:lnTo>
                  <a:lnTo>
                    <a:pt x="669" y="884"/>
                  </a:lnTo>
                  <a:lnTo>
                    <a:pt x="669" y="884"/>
                  </a:lnTo>
                  <a:close/>
                  <a:moveTo>
                    <a:pt x="409" y="525"/>
                  </a:moveTo>
                  <a:lnTo>
                    <a:pt x="412" y="528"/>
                  </a:lnTo>
                  <a:lnTo>
                    <a:pt x="412" y="528"/>
                  </a:lnTo>
                  <a:lnTo>
                    <a:pt x="430" y="532"/>
                  </a:lnTo>
                  <a:lnTo>
                    <a:pt x="430" y="532"/>
                  </a:lnTo>
                  <a:lnTo>
                    <a:pt x="430" y="539"/>
                  </a:lnTo>
                  <a:lnTo>
                    <a:pt x="430" y="532"/>
                  </a:lnTo>
                  <a:lnTo>
                    <a:pt x="430" y="532"/>
                  </a:lnTo>
                  <a:lnTo>
                    <a:pt x="430" y="532"/>
                  </a:lnTo>
                  <a:lnTo>
                    <a:pt x="423" y="532"/>
                  </a:lnTo>
                  <a:lnTo>
                    <a:pt x="419" y="532"/>
                  </a:lnTo>
                  <a:lnTo>
                    <a:pt x="412" y="532"/>
                  </a:lnTo>
                  <a:lnTo>
                    <a:pt x="412" y="532"/>
                  </a:lnTo>
                  <a:lnTo>
                    <a:pt x="409" y="528"/>
                  </a:lnTo>
                  <a:lnTo>
                    <a:pt x="409" y="525"/>
                  </a:lnTo>
                  <a:close/>
                  <a:moveTo>
                    <a:pt x="712" y="496"/>
                  </a:moveTo>
                  <a:lnTo>
                    <a:pt x="712" y="496"/>
                  </a:lnTo>
                  <a:lnTo>
                    <a:pt x="712" y="496"/>
                  </a:lnTo>
                  <a:lnTo>
                    <a:pt x="712" y="496"/>
                  </a:lnTo>
                  <a:lnTo>
                    <a:pt x="712" y="496"/>
                  </a:lnTo>
                  <a:close/>
                  <a:moveTo>
                    <a:pt x="620" y="866"/>
                  </a:moveTo>
                  <a:lnTo>
                    <a:pt x="620" y="863"/>
                  </a:lnTo>
                  <a:lnTo>
                    <a:pt x="617" y="863"/>
                  </a:lnTo>
                  <a:lnTo>
                    <a:pt x="620" y="863"/>
                  </a:lnTo>
                  <a:lnTo>
                    <a:pt x="620" y="866"/>
                  </a:lnTo>
                  <a:close/>
                  <a:moveTo>
                    <a:pt x="426" y="546"/>
                  </a:moveTo>
                  <a:lnTo>
                    <a:pt x="426" y="549"/>
                  </a:lnTo>
                  <a:lnTo>
                    <a:pt x="426" y="549"/>
                  </a:lnTo>
                  <a:lnTo>
                    <a:pt x="426" y="549"/>
                  </a:lnTo>
                  <a:lnTo>
                    <a:pt x="426" y="546"/>
                  </a:lnTo>
                  <a:close/>
                  <a:moveTo>
                    <a:pt x="433" y="556"/>
                  </a:moveTo>
                  <a:lnTo>
                    <a:pt x="433" y="560"/>
                  </a:lnTo>
                  <a:lnTo>
                    <a:pt x="433" y="560"/>
                  </a:lnTo>
                  <a:lnTo>
                    <a:pt x="433" y="560"/>
                  </a:lnTo>
                  <a:lnTo>
                    <a:pt x="433" y="556"/>
                  </a:lnTo>
                  <a:lnTo>
                    <a:pt x="426" y="556"/>
                  </a:lnTo>
                  <a:lnTo>
                    <a:pt x="433" y="556"/>
                  </a:lnTo>
                  <a:close/>
                  <a:moveTo>
                    <a:pt x="447" y="415"/>
                  </a:moveTo>
                  <a:lnTo>
                    <a:pt x="447" y="415"/>
                  </a:lnTo>
                  <a:lnTo>
                    <a:pt x="447" y="415"/>
                  </a:lnTo>
                  <a:lnTo>
                    <a:pt x="447" y="415"/>
                  </a:lnTo>
                  <a:lnTo>
                    <a:pt x="447" y="415"/>
                  </a:lnTo>
                  <a:lnTo>
                    <a:pt x="447" y="415"/>
                  </a:lnTo>
                  <a:lnTo>
                    <a:pt x="447" y="415"/>
                  </a:lnTo>
                  <a:close/>
                  <a:moveTo>
                    <a:pt x="426" y="429"/>
                  </a:moveTo>
                  <a:lnTo>
                    <a:pt x="426" y="433"/>
                  </a:lnTo>
                  <a:lnTo>
                    <a:pt x="426" y="433"/>
                  </a:lnTo>
                  <a:lnTo>
                    <a:pt x="426" y="433"/>
                  </a:lnTo>
                  <a:lnTo>
                    <a:pt x="426" y="429"/>
                  </a:lnTo>
                  <a:close/>
                  <a:moveTo>
                    <a:pt x="430" y="355"/>
                  </a:moveTo>
                  <a:lnTo>
                    <a:pt x="426" y="359"/>
                  </a:lnTo>
                  <a:lnTo>
                    <a:pt x="426" y="362"/>
                  </a:lnTo>
                  <a:lnTo>
                    <a:pt x="430" y="352"/>
                  </a:lnTo>
                  <a:lnTo>
                    <a:pt x="430" y="355"/>
                  </a:lnTo>
                  <a:close/>
                  <a:moveTo>
                    <a:pt x="430" y="472"/>
                  </a:moveTo>
                  <a:lnTo>
                    <a:pt x="430" y="472"/>
                  </a:lnTo>
                  <a:lnTo>
                    <a:pt x="430" y="472"/>
                  </a:lnTo>
                  <a:lnTo>
                    <a:pt x="430" y="472"/>
                  </a:lnTo>
                  <a:lnTo>
                    <a:pt x="430" y="472"/>
                  </a:lnTo>
                  <a:close/>
                  <a:moveTo>
                    <a:pt x="454" y="507"/>
                  </a:moveTo>
                  <a:lnTo>
                    <a:pt x="458" y="503"/>
                  </a:lnTo>
                  <a:lnTo>
                    <a:pt x="454" y="507"/>
                  </a:lnTo>
                  <a:lnTo>
                    <a:pt x="454" y="507"/>
                  </a:lnTo>
                  <a:lnTo>
                    <a:pt x="454" y="507"/>
                  </a:lnTo>
                  <a:lnTo>
                    <a:pt x="454" y="507"/>
                  </a:lnTo>
                  <a:lnTo>
                    <a:pt x="454" y="507"/>
                  </a:lnTo>
                  <a:close/>
                  <a:moveTo>
                    <a:pt x="511" y="792"/>
                  </a:moveTo>
                  <a:lnTo>
                    <a:pt x="511" y="789"/>
                  </a:lnTo>
                  <a:lnTo>
                    <a:pt x="507" y="785"/>
                  </a:lnTo>
                  <a:lnTo>
                    <a:pt x="511" y="789"/>
                  </a:lnTo>
                  <a:lnTo>
                    <a:pt x="511" y="792"/>
                  </a:lnTo>
                  <a:close/>
                  <a:moveTo>
                    <a:pt x="469" y="549"/>
                  </a:moveTo>
                  <a:lnTo>
                    <a:pt x="472" y="542"/>
                  </a:lnTo>
                  <a:lnTo>
                    <a:pt x="472" y="539"/>
                  </a:lnTo>
                  <a:lnTo>
                    <a:pt x="472" y="535"/>
                  </a:lnTo>
                  <a:lnTo>
                    <a:pt x="472" y="528"/>
                  </a:lnTo>
                  <a:lnTo>
                    <a:pt x="472" y="521"/>
                  </a:lnTo>
                  <a:lnTo>
                    <a:pt x="472" y="514"/>
                  </a:lnTo>
                  <a:lnTo>
                    <a:pt x="472" y="507"/>
                  </a:lnTo>
                  <a:lnTo>
                    <a:pt x="472" y="503"/>
                  </a:lnTo>
                  <a:lnTo>
                    <a:pt x="472" y="500"/>
                  </a:lnTo>
                  <a:lnTo>
                    <a:pt x="472" y="496"/>
                  </a:lnTo>
                  <a:lnTo>
                    <a:pt x="472" y="503"/>
                  </a:lnTo>
                  <a:lnTo>
                    <a:pt x="472" y="510"/>
                  </a:lnTo>
                  <a:lnTo>
                    <a:pt x="472" y="510"/>
                  </a:lnTo>
                  <a:lnTo>
                    <a:pt x="472" y="521"/>
                  </a:lnTo>
                  <a:lnTo>
                    <a:pt x="472" y="528"/>
                  </a:lnTo>
                  <a:lnTo>
                    <a:pt x="472" y="532"/>
                  </a:lnTo>
                  <a:lnTo>
                    <a:pt x="472" y="542"/>
                  </a:lnTo>
                  <a:lnTo>
                    <a:pt x="469" y="549"/>
                  </a:lnTo>
                  <a:close/>
                  <a:moveTo>
                    <a:pt x="451" y="599"/>
                  </a:moveTo>
                  <a:lnTo>
                    <a:pt x="451" y="599"/>
                  </a:lnTo>
                  <a:lnTo>
                    <a:pt x="447" y="602"/>
                  </a:lnTo>
                  <a:lnTo>
                    <a:pt x="447" y="599"/>
                  </a:lnTo>
                  <a:lnTo>
                    <a:pt x="451" y="599"/>
                  </a:lnTo>
                  <a:lnTo>
                    <a:pt x="451" y="599"/>
                  </a:lnTo>
                  <a:lnTo>
                    <a:pt x="451" y="599"/>
                  </a:lnTo>
                  <a:close/>
                  <a:moveTo>
                    <a:pt x="465" y="567"/>
                  </a:moveTo>
                  <a:lnTo>
                    <a:pt x="465" y="567"/>
                  </a:lnTo>
                  <a:lnTo>
                    <a:pt x="465" y="567"/>
                  </a:lnTo>
                  <a:lnTo>
                    <a:pt x="465" y="567"/>
                  </a:lnTo>
                  <a:lnTo>
                    <a:pt x="465" y="567"/>
                  </a:lnTo>
                  <a:close/>
                  <a:moveTo>
                    <a:pt x="454" y="514"/>
                  </a:moveTo>
                  <a:lnTo>
                    <a:pt x="454" y="518"/>
                  </a:lnTo>
                  <a:lnTo>
                    <a:pt x="454" y="518"/>
                  </a:lnTo>
                  <a:lnTo>
                    <a:pt x="454" y="518"/>
                  </a:lnTo>
                  <a:lnTo>
                    <a:pt x="454" y="518"/>
                  </a:lnTo>
                  <a:lnTo>
                    <a:pt x="454" y="518"/>
                  </a:lnTo>
                  <a:lnTo>
                    <a:pt x="454" y="514"/>
                  </a:lnTo>
                  <a:close/>
                  <a:moveTo>
                    <a:pt x="458" y="581"/>
                  </a:moveTo>
                  <a:lnTo>
                    <a:pt x="454" y="588"/>
                  </a:lnTo>
                  <a:lnTo>
                    <a:pt x="454" y="588"/>
                  </a:lnTo>
                  <a:lnTo>
                    <a:pt x="454" y="588"/>
                  </a:lnTo>
                  <a:lnTo>
                    <a:pt x="458" y="584"/>
                  </a:lnTo>
                  <a:lnTo>
                    <a:pt x="458" y="581"/>
                  </a:lnTo>
                  <a:close/>
                  <a:moveTo>
                    <a:pt x="433" y="560"/>
                  </a:moveTo>
                  <a:lnTo>
                    <a:pt x="433" y="567"/>
                  </a:lnTo>
                  <a:lnTo>
                    <a:pt x="433" y="570"/>
                  </a:lnTo>
                  <a:lnTo>
                    <a:pt x="433" y="567"/>
                  </a:lnTo>
                  <a:lnTo>
                    <a:pt x="433" y="560"/>
                  </a:lnTo>
                  <a:close/>
                  <a:moveTo>
                    <a:pt x="433" y="570"/>
                  </a:moveTo>
                  <a:lnTo>
                    <a:pt x="433" y="574"/>
                  </a:lnTo>
                  <a:lnTo>
                    <a:pt x="433" y="574"/>
                  </a:lnTo>
                  <a:lnTo>
                    <a:pt x="433" y="574"/>
                  </a:lnTo>
                  <a:lnTo>
                    <a:pt x="433" y="570"/>
                  </a:lnTo>
                  <a:close/>
                  <a:moveTo>
                    <a:pt x="447" y="606"/>
                  </a:moveTo>
                  <a:lnTo>
                    <a:pt x="447" y="609"/>
                  </a:lnTo>
                  <a:lnTo>
                    <a:pt x="447" y="609"/>
                  </a:lnTo>
                  <a:lnTo>
                    <a:pt x="444" y="613"/>
                  </a:lnTo>
                  <a:lnTo>
                    <a:pt x="440" y="613"/>
                  </a:lnTo>
                  <a:lnTo>
                    <a:pt x="444" y="613"/>
                  </a:lnTo>
                  <a:lnTo>
                    <a:pt x="447" y="606"/>
                  </a:lnTo>
                  <a:close/>
                  <a:moveTo>
                    <a:pt x="440" y="613"/>
                  </a:moveTo>
                  <a:lnTo>
                    <a:pt x="437" y="613"/>
                  </a:lnTo>
                  <a:lnTo>
                    <a:pt x="437" y="613"/>
                  </a:lnTo>
                  <a:lnTo>
                    <a:pt x="437" y="613"/>
                  </a:lnTo>
                  <a:lnTo>
                    <a:pt x="440" y="613"/>
                  </a:lnTo>
                  <a:close/>
                  <a:moveTo>
                    <a:pt x="553" y="803"/>
                  </a:moveTo>
                  <a:lnTo>
                    <a:pt x="528" y="803"/>
                  </a:lnTo>
                  <a:lnTo>
                    <a:pt x="532" y="803"/>
                  </a:lnTo>
                  <a:lnTo>
                    <a:pt x="539" y="803"/>
                  </a:lnTo>
                  <a:lnTo>
                    <a:pt x="553" y="803"/>
                  </a:lnTo>
                  <a:close/>
                  <a:moveTo>
                    <a:pt x="557" y="803"/>
                  </a:moveTo>
                  <a:lnTo>
                    <a:pt x="557" y="803"/>
                  </a:lnTo>
                  <a:lnTo>
                    <a:pt x="560" y="803"/>
                  </a:lnTo>
                  <a:lnTo>
                    <a:pt x="557" y="803"/>
                  </a:lnTo>
                  <a:lnTo>
                    <a:pt x="557" y="803"/>
                  </a:lnTo>
                  <a:lnTo>
                    <a:pt x="557" y="803"/>
                  </a:lnTo>
                  <a:lnTo>
                    <a:pt x="557" y="803"/>
                  </a:lnTo>
                  <a:close/>
                  <a:moveTo>
                    <a:pt x="592" y="806"/>
                  </a:moveTo>
                  <a:lnTo>
                    <a:pt x="592" y="806"/>
                  </a:lnTo>
                  <a:lnTo>
                    <a:pt x="595" y="806"/>
                  </a:lnTo>
                  <a:lnTo>
                    <a:pt x="602" y="806"/>
                  </a:lnTo>
                  <a:lnTo>
                    <a:pt x="595" y="806"/>
                  </a:lnTo>
                  <a:lnTo>
                    <a:pt x="592" y="806"/>
                  </a:lnTo>
                  <a:lnTo>
                    <a:pt x="592" y="806"/>
                  </a:lnTo>
                  <a:lnTo>
                    <a:pt x="592" y="806"/>
                  </a:lnTo>
                  <a:lnTo>
                    <a:pt x="588" y="806"/>
                  </a:lnTo>
                  <a:lnTo>
                    <a:pt x="585" y="806"/>
                  </a:lnTo>
                  <a:lnTo>
                    <a:pt x="588" y="806"/>
                  </a:lnTo>
                  <a:lnTo>
                    <a:pt x="592" y="806"/>
                  </a:lnTo>
                  <a:close/>
                  <a:moveTo>
                    <a:pt x="592" y="806"/>
                  </a:moveTo>
                  <a:lnTo>
                    <a:pt x="592" y="806"/>
                  </a:lnTo>
                  <a:lnTo>
                    <a:pt x="592" y="806"/>
                  </a:lnTo>
                  <a:lnTo>
                    <a:pt x="592" y="806"/>
                  </a:lnTo>
                  <a:lnTo>
                    <a:pt x="592" y="806"/>
                  </a:lnTo>
                  <a:lnTo>
                    <a:pt x="592" y="806"/>
                  </a:lnTo>
                  <a:close/>
                  <a:moveTo>
                    <a:pt x="645" y="528"/>
                  </a:moveTo>
                  <a:lnTo>
                    <a:pt x="645" y="528"/>
                  </a:lnTo>
                  <a:lnTo>
                    <a:pt x="648" y="528"/>
                  </a:lnTo>
                  <a:lnTo>
                    <a:pt x="648" y="528"/>
                  </a:lnTo>
                  <a:lnTo>
                    <a:pt x="648" y="528"/>
                  </a:lnTo>
                  <a:lnTo>
                    <a:pt x="645" y="528"/>
                  </a:lnTo>
                  <a:lnTo>
                    <a:pt x="645" y="528"/>
                  </a:lnTo>
                  <a:close/>
                  <a:moveTo>
                    <a:pt x="655" y="595"/>
                  </a:moveTo>
                  <a:lnTo>
                    <a:pt x="655" y="595"/>
                  </a:lnTo>
                  <a:lnTo>
                    <a:pt x="652" y="595"/>
                  </a:lnTo>
                  <a:lnTo>
                    <a:pt x="652" y="595"/>
                  </a:lnTo>
                  <a:lnTo>
                    <a:pt x="652" y="595"/>
                  </a:lnTo>
                  <a:lnTo>
                    <a:pt x="652" y="595"/>
                  </a:lnTo>
                  <a:lnTo>
                    <a:pt x="655" y="595"/>
                  </a:lnTo>
                  <a:close/>
                  <a:moveTo>
                    <a:pt x="638" y="577"/>
                  </a:moveTo>
                  <a:lnTo>
                    <a:pt x="638" y="574"/>
                  </a:lnTo>
                  <a:lnTo>
                    <a:pt x="638" y="577"/>
                  </a:lnTo>
                  <a:lnTo>
                    <a:pt x="638" y="577"/>
                  </a:lnTo>
                  <a:lnTo>
                    <a:pt x="641" y="577"/>
                  </a:lnTo>
                  <a:lnTo>
                    <a:pt x="645" y="577"/>
                  </a:lnTo>
                  <a:lnTo>
                    <a:pt x="638" y="577"/>
                  </a:lnTo>
                  <a:close/>
                  <a:moveTo>
                    <a:pt x="659" y="577"/>
                  </a:moveTo>
                  <a:lnTo>
                    <a:pt x="659" y="577"/>
                  </a:lnTo>
                  <a:lnTo>
                    <a:pt x="659" y="577"/>
                  </a:lnTo>
                  <a:lnTo>
                    <a:pt x="659" y="577"/>
                  </a:lnTo>
                  <a:lnTo>
                    <a:pt x="659" y="577"/>
                  </a:lnTo>
                  <a:lnTo>
                    <a:pt x="659" y="577"/>
                  </a:lnTo>
                  <a:lnTo>
                    <a:pt x="659" y="577"/>
                  </a:lnTo>
                  <a:close/>
                  <a:moveTo>
                    <a:pt x="659" y="574"/>
                  </a:moveTo>
                  <a:lnTo>
                    <a:pt x="659" y="574"/>
                  </a:lnTo>
                  <a:lnTo>
                    <a:pt x="659" y="574"/>
                  </a:lnTo>
                  <a:lnTo>
                    <a:pt x="659" y="574"/>
                  </a:lnTo>
                  <a:lnTo>
                    <a:pt x="659" y="574"/>
                  </a:lnTo>
                  <a:lnTo>
                    <a:pt x="659" y="574"/>
                  </a:lnTo>
                  <a:lnTo>
                    <a:pt x="659" y="574"/>
                  </a:lnTo>
                  <a:close/>
                  <a:moveTo>
                    <a:pt x="507" y="447"/>
                  </a:moveTo>
                  <a:lnTo>
                    <a:pt x="507" y="447"/>
                  </a:lnTo>
                  <a:lnTo>
                    <a:pt x="504" y="447"/>
                  </a:lnTo>
                  <a:lnTo>
                    <a:pt x="511" y="444"/>
                  </a:lnTo>
                  <a:lnTo>
                    <a:pt x="514" y="440"/>
                  </a:lnTo>
                  <a:lnTo>
                    <a:pt x="511" y="444"/>
                  </a:lnTo>
                  <a:lnTo>
                    <a:pt x="507" y="447"/>
                  </a:lnTo>
                  <a:close/>
                  <a:moveTo>
                    <a:pt x="493" y="444"/>
                  </a:moveTo>
                  <a:lnTo>
                    <a:pt x="493" y="444"/>
                  </a:lnTo>
                  <a:lnTo>
                    <a:pt x="493" y="444"/>
                  </a:lnTo>
                  <a:lnTo>
                    <a:pt x="497" y="444"/>
                  </a:lnTo>
                  <a:lnTo>
                    <a:pt x="497" y="447"/>
                  </a:lnTo>
                  <a:lnTo>
                    <a:pt x="500" y="447"/>
                  </a:lnTo>
                  <a:lnTo>
                    <a:pt x="500" y="447"/>
                  </a:lnTo>
                  <a:lnTo>
                    <a:pt x="497" y="447"/>
                  </a:lnTo>
                  <a:lnTo>
                    <a:pt x="493" y="444"/>
                  </a:lnTo>
                  <a:close/>
                  <a:moveTo>
                    <a:pt x="486" y="447"/>
                  </a:moveTo>
                  <a:lnTo>
                    <a:pt x="490" y="444"/>
                  </a:lnTo>
                  <a:lnTo>
                    <a:pt x="490" y="444"/>
                  </a:lnTo>
                  <a:lnTo>
                    <a:pt x="490" y="444"/>
                  </a:lnTo>
                  <a:lnTo>
                    <a:pt x="486" y="447"/>
                  </a:lnTo>
                  <a:close/>
                  <a:moveTo>
                    <a:pt x="437" y="486"/>
                  </a:moveTo>
                  <a:lnTo>
                    <a:pt x="433" y="479"/>
                  </a:lnTo>
                  <a:lnTo>
                    <a:pt x="433" y="472"/>
                  </a:lnTo>
                  <a:lnTo>
                    <a:pt x="433" y="475"/>
                  </a:lnTo>
                  <a:lnTo>
                    <a:pt x="433" y="475"/>
                  </a:lnTo>
                  <a:lnTo>
                    <a:pt x="433" y="479"/>
                  </a:lnTo>
                  <a:lnTo>
                    <a:pt x="437" y="486"/>
                  </a:lnTo>
                  <a:close/>
                  <a:moveTo>
                    <a:pt x="447" y="317"/>
                  </a:moveTo>
                  <a:lnTo>
                    <a:pt x="440" y="320"/>
                  </a:lnTo>
                  <a:lnTo>
                    <a:pt x="437" y="327"/>
                  </a:lnTo>
                  <a:lnTo>
                    <a:pt x="440" y="320"/>
                  </a:lnTo>
                  <a:lnTo>
                    <a:pt x="447" y="317"/>
                  </a:lnTo>
                  <a:close/>
                  <a:moveTo>
                    <a:pt x="412" y="229"/>
                  </a:moveTo>
                  <a:lnTo>
                    <a:pt x="416" y="229"/>
                  </a:lnTo>
                  <a:lnTo>
                    <a:pt x="416" y="232"/>
                  </a:lnTo>
                  <a:lnTo>
                    <a:pt x="416" y="229"/>
                  </a:lnTo>
                  <a:lnTo>
                    <a:pt x="412" y="229"/>
                  </a:lnTo>
                  <a:close/>
                  <a:moveTo>
                    <a:pt x="426" y="613"/>
                  </a:moveTo>
                  <a:lnTo>
                    <a:pt x="426" y="613"/>
                  </a:lnTo>
                  <a:lnTo>
                    <a:pt x="426" y="613"/>
                  </a:lnTo>
                  <a:lnTo>
                    <a:pt x="426" y="613"/>
                  </a:lnTo>
                  <a:lnTo>
                    <a:pt x="426" y="613"/>
                  </a:lnTo>
                  <a:close/>
                  <a:moveTo>
                    <a:pt x="469" y="803"/>
                  </a:moveTo>
                  <a:lnTo>
                    <a:pt x="472" y="803"/>
                  </a:lnTo>
                  <a:lnTo>
                    <a:pt x="479" y="806"/>
                  </a:lnTo>
                  <a:lnTo>
                    <a:pt x="486" y="806"/>
                  </a:lnTo>
                  <a:lnTo>
                    <a:pt x="493" y="806"/>
                  </a:lnTo>
                  <a:lnTo>
                    <a:pt x="497" y="806"/>
                  </a:lnTo>
                  <a:lnTo>
                    <a:pt x="497" y="806"/>
                  </a:lnTo>
                  <a:lnTo>
                    <a:pt x="497" y="806"/>
                  </a:lnTo>
                  <a:lnTo>
                    <a:pt x="493" y="806"/>
                  </a:lnTo>
                  <a:lnTo>
                    <a:pt x="490" y="806"/>
                  </a:lnTo>
                  <a:lnTo>
                    <a:pt x="479" y="806"/>
                  </a:lnTo>
                  <a:lnTo>
                    <a:pt x="472" y="803"/>
                  </a:lnTo>
                  <a:lnTo>
                    <a:pt x="469" y="803"/>
                  </a:lnTo>
                  <a:lnTo>
                    <a:pt x="469" y="803"/>
                  </a:lnTo>
                  <a:close/>
                  <a:moveTo>
                    <a:pt x="469" y="954"/>
                  </a:moveTo>
                  <a:lnTo>
                    <a:pt x="469" y="954"/>
                  </a:lnTo>
                  <a:lnTo>
                    <a:pt x="469" y="954"/>
                  </a:lnTo>
                  <a:lnTo>
                    <a:pt x="469" y="954"/>
                  </a:lnTo>
                  <a:lnTo>
                    <a:pt x="469" y="954"/>
                  </a:lnTo>
                  <a:lnTo>
                    <a:pt x="469" y="954"/>
                  </a:lnTo>
                  <a:close/>
                  <a:moveTo>
                    <a:pt x="525" y="856"/>
                  </a:moveTo>
                  <a:lnTo>
                    <a:pt x="525" y="856"/>
                  </a:lnTo>
                  <a:lnTo>
                    <a:pt x="511" y="859"/>
                  </a:lnTo>
                  <a:lnTo>
                    <a:pt x="511" y="856"/>
                  </a:lnTo>
                  <a:lnTo>
                    <a:pt x="525" y="856"/>
                  </a:lnTo>
                  <a:close/>
                  <a:moveTo>
                    <a:pt x="521" y="940"/>
                  </a:moveTo>
                  <a:lnTo>
                    <a:pt x="521" y="940"/>
                  </a:lnTo>
                  <a:lnTo>
                    <a:pt x="521" y="940"/>
                  </a:lnTo>
                  <a:lnTo>
                    <a:pt x="521" y="940"/>
                  </a:lnTo>
                  <a:lnTo>
                    <a:pt x="521" y="944"/>
                  </a:lnTo>
                  <a:lnTo>
                    <a:pt x="521" y="940"/>
                  </a:lnTo>
                  <a:lnTo>
                    <a:pt x="521" y="940"/>
                  </a:lnTo>
                  <a:close/>
                  <a:moveTo>
                    <a:pt x="567" y="817"/>
                  </a:moveTo>
                  <a:lnTo>
                    <a:pt x="564" y="813"/>
                  </a:lnTo>
                  <a:lnTo>
                    <a:pt x="560" y="810"/>
                  </a:lnTo>
                  <a:lnTo>
                    <a:pt x="553" y="810"/>
                  </a:lnTo>
                  <a:lnTo>
                    <a:pt x="546" y="810"/>
                  </a:lnTo>
                  <a:lnTo>
                    <a:pt x="539" y="810"/>
                  </a:lnTo>
                  <a:lnTo>
                    <a:pt x="532" y="810"/>
                  </a:lnTo>
                  <a:lnTo>
                    <a:pt x="525" y="810"/>
                  </a:lnTo>
                  <a:lnTo>
                    <a:pt x="525" y="810"/>
                  </a:lnTo>
                  <a:lnTo>
                    <a:pt x="525" y="810"/>
                  </a:lnTo>
                  <a:lnTo>
                    <a:pt x="525" y="810"/>
                  </a:lnTo>
                  <a:lnTo>
                    <a:pt x="532" y="810"/>
                  </a:lnTo>
                  <a:lnTo>
                    <a:pt x="539" y="810"/>
                  </a:lnTo>
                  <a:lnTo>
                    <a:pt x="550" y="810"/>
                  </a:lnTo>
                  <a:lnTo>
                    <a:pt x="557" y="810"/>
                  </a:lnTo>
                  <a:lnTo>
                    <a:pt x="560" y="810"/>
                  </a:lnTo>
                  <a:lnTo>
                    <a:pt x="564" y="810"/>
                  </a:lnTo>
                  <a:lnTo>
                    <a:pt x="564" y="813"/>
                  </a:lnTo>
                  <a:lnTo>
                    <a:pt x="567" y="813"/>
                  </a:lnTo>
                  <a:lnTo>
                    <a:pt x="567" y="817"/>
                  </a:lnTo>
                  <a:lnTo>
                    <a:pt x="567" y="817"/>
                  </a:lnTo>
                  <a:lnTo>
                    <a:pt x="571" y="813"/>
                  </a:lnTo>
                  <a:lnTo>
                    <a:pt x="578" y="813"/>
                  </a:lnTo>
                  <a:lnTo>
                    <a:pt x="581" y="810"/>
                  </a:lnTo>
                  <a:lnTo>
                    <a:pt x="588" y="806"/>
                  </a:lnTo>
                  <a:lnTo>
                    <a:pt x="592" y="806"/>
                  </a:lnTo>
                  <a:lnTo>
                    <a:pt x="592" y="806"/>
                  </a:lnTo>
                  <a:lnTo>
                    <a:pt x="592" y="806"/>
                  </a:lnTo>
                  <a:lnTo>
                    <a:pt x="588" y="806"/>
                  </a:lnTo>
                  <a:lnTo>
                    <a:pt x="581" y="810"/>
                  </a:lnTo>
                  <a:lnTo>
                    <a:pt x="578" y="813"/>
                  </a:lnTo>
                  <a:lnTo>
                    <a:pt x="571" y="813"/>
                  </a:lnTo>
                  <a:lnTo>
                    <a:pt x="567" y="817"/>
                  </a:lnTo>
                  <a:lnTo>
                    <a:pt x="567" y="817"/>
                  </a:lnTo>
                  <a:close/>
                  <a:moveTo>
                    <a:pt x="557" y="926"/>
                  </a:moveTo>
                  <a:lnTo>
                    <a:pt x="557" y="930"/>
                  </a:lnTo>
                  <a:lnTo>
                    <a:pt x="553" y="930"/>
                  </a:lnTo>
                  <a:lnTo>
                    <a:pt x="553" y="930"/>
                  </a:lnTo>
                  <a:lnTo>
                    <a:pt x="557" y="926"/>
                  </a:lnTo>
                  <a:lnTo>
                    <a:pt x="557" y="926"/>
                  </a:lnTo>
                  <a:lnTo>
                    <a:pt x="557" y="926"/>
                  </a:lnTo>
                  <a:close/>
                  <a:moveTo>
                    <a:pt x="638" y="880"/>
                  </a:moveTo>
                  <a:lnTo>
                    <a:pt x="638" y="880"/>
                  </a:lnTo>
                  <a:lnTo>
                    <a:pt x="638" y="880"/>
                  </a:lnTo>
                  <a:lnTo>
                    <a:pt x="638" y="880"/>
                  </a:lnTo>
                  <a:lnTo>
                    <a:pt x="638" y="880"/>
                  </a:lnTo>
                  <a:lnTo>
                    <a:pt x="638" y="880"/>
                  </a:lnTo>
                  <a:close/>
                  <a:moveTo>
                    <a:pt x="631" y="792"/>
                  </a:moveTo>
                  <a:lnTo>
                    <a:pt x="631" y="792"/>
                  </a:lnTo>
                  <a:lnTo>
                    <a:pt x="631" y="789"/>
                  </a:lnTo>
                  <a:lnTo>
                    <a:pt x="631" y="789"/>
                  </a:lnTo>
                  <a:lnTo>
                    <a:pt x="631" y="792"/>
                  </a:lnTo>
                  <a:close/>
                  <a:moveTo>
                    <a:pt x="447" y="250"/>
                  </a:moveTo>
                  <a:lnTo>
                    <a:pt x="447" y="250"/>
                  </a:lnTo>
                  <a:lnTo>
                    <a:pt x="447" y="246"/>
                  </a:lnTo>
                  <a:lnTo>
                    <a:pt x="447" y="250"/>
                  </a:lnTo>
                  <a:lnTo>
                    <a:pt x="447" y="250"/>
                  </a:lnTo>
                  <a:close/>
                  <a:moveTo>
                    <a:pt x="395" y="215"/>
                  </a:moveTo>
                  <a:lnTo>
                    <a:pt x="395" y="215"/>
                  </a:lnTo>
                  <a:lnTo>
                    <a:pt x="384" y="200"/>
                  </a:lnTo>
                  <a:lnTo>
                    <a:pt x="380" y="200"/>
                  </a:lnTo>
                  <a:lnTo>
                    <a:pt x="380" y="193"/>
                  </a:lnTo>
                  <a:lnTo>
                    <a:pt x="395" y="215"/>
                  </a:lnTo>
                  <a:close/>
                  <a:moveTo>
                    <a:pt x="349" y="67"/>
                  </a:moveTo>
                  <a:lnTo>
                    <a:pt x="349" y="67"/>
                  </a:lnTo>
                  <a:lnTo>
                    <a:pt x="349" y="67"/>
                  </a:lnTo>
                  <a:lnTo>
                    <a:pt x="349" y="67"/>
                  </a:lnTo>
                  <a:lnTo>
                    <a:pt x="349" y="67"/>
                  </a:lnTo>
                  <a:lnTo>
                    <a:pt x="349" y="67"/>
                  </a:lnTo>
                  <a:lnTo>
                    <a:pt x="349" y="67"/>
                  </a:lnTo>
                  <a:close/>
                  <a:moveTo>
                    <a:pt x="366" y="123"/>
                  </a:moveTo>
                  <a:lnTo>
                    <a:pt x="366" y="123"/>
                  </a:lnTo>
                  <a:lnTo>
                    <a:pt x="366" y="123"/>
                  </a:lnTo>
                  <a:lnTo>
                    <a:pt x="366" y="126"/>
                  </a:lnTo>
                  <a:lnTo>
                    <a:pt x="370" y="134"/>
                  </a:lnTo>
                  <a:lnTo>
                    <a:pt x="370" y="144"/>
                  </a:lnTo>
                  <a:lnTo>
                    <a:pt x="370" y="148"/>
                  </a:lnTo>
                  <a:lnTo>
                    <a:pt x="370" y="151"/>
                  </a:lnTo>
                  <a:lnTo>
                    <a:pt x="373" y="151"/>
                  </a:lnTo>
                  <a:lnTo>
                    <a:pt x="373" y="155"/>
                  </a:lnTo>
                  <a:lnTo>
                    <a:pt x="373" y="151"/>
                  </a:lnTo>
                  <a:lnTo>
                    <a:pt x="370" y="151"/>
                  </a:lnTo>
                  <a:lnTo>
                    <a:pt x="370" y="151"/>
                  </a:lnTo>
                  <a:lnTo>
                    <a:pt x="370" y="144"/>
                  </a:lnTo>
                  <a:lnTo>
                    <a:pt x="370" y="141"/>
                  </a:lnTo>
                  <a:lnTo>
                    <a:pt x="366" y="134"/>
                  </a:lnTo>
                  <a:lnTo>
                    <a:pt x="366" y="126"/>
                  </a:lnTo>
                  <a:lnTo>
                    <a:pt x="366" y="123"/>
                  </a:lnTo>
                  <a:lnTo>
                    <a:pt x="366" y="123"/>
                  </a:lnTo>
                  <a:close/>
                  <a:moveTo>
                    <a:pt x="377" y="176"/>
                  </a:moveTo>
                  <a:lnTo>
                    <a:pt x="377" y="179"/>
                  </a:lnTo>
                  <a:lnTo>
                    <a:pt x="377" y="179"/>
                  </a:lnTo>
                  <a:lnTo>
                    <a:pt x="377" y="179"/>
                  </a:lnTo>
                  <a:lnTo>
                    <a:pt x="377" y="179"/>
                  </a:lnTo>
                  <a:lnTo>
                    <a:pt x="377" y="179"/>
                  </a:lnTo>
                  <a:lnTo>
                    <a:pt x="377" y="179"/>
                  </a:lnTo>
                  <a:lnTo>
                    <a:pt x="377" y="176"/>
                  </a:lnTo>
                  <a:close/>
                  <a:moveTo>
                    <a:pt x="377" y="162"/>
                  </a:moveTo>
                  <a:lnTo>
                    <a:pt x="377" y="165"/>
                  </a:lnTo>
                  <a:lnTo>
                    <a:pt x="377" y="165"/>
                  </a:lnTo>
                  <a:lnTo>
                    <a:pt x="377" y="165"/>
                  </a:lnTo>
                  <a:lnTo>
                    <a:pt x="377" y="162"/>
                  </a:lnTo>
                  <a:close/>
                  <a:moveTo>
                    <a:pt x="377" y="183"/>
                  </a:moveTo>
                  <a:lnTo>
                    <a:pt x="377" y="179"/>
                  </a:lnTo>
                  <a:lnTo>
                    <a:pt x="377" y="179"/>
                  </a:lnTo>
                  <a:lnTo>
                    <a:pt x="377" y="179"/>
                  </a:lnTo>
                  <a:lnTo>
                    <a:pt x="377" y="183"/>
                  </a:lnTo>
                  <a:close/>
                  <a:moveTo>
                    <a:pt x="380" y="190"/>
                  </a:moveTo>
                  <a:lnTo>
                    <a:pt x="380" y="190"/>
                  </a:lnTo>
                  <a:lnTo>
                    <a:pt x="380" y="193"/>
                  </a:lnTo>
                  <a:lnTo>
                    <a:pt x="380" y="190"/>
                  </a:lnTo>
                  <a:lnTo>
                    <a:pt x="380" y="190"/>
                  </a:lnTo>
                  <a:close/>
                  <a:moveTo>
                    <a:pt x="388" y="88"/>
                  </a:moveTo>
                  <a:lnTo>
                    <a:pt x="384" y="88"/>
                  </a:lnTo>
                  <a:lnTo>
                    <a:pt x="384" y="88"/>
                  </a:lnTo>
                  <a:lnTo>
                    <a:pt x="384" y="88"/>
                  </a:lnTo>
                  <a:lnTo>
                    <a:pt x="388" y="88"/>
                  </a:lnTo>
                  <a:close/>
                  <a:moveTo>
                    <a:pt x="384" y="91"/>
                  </a:moveTo>
                  <a:lnTo>
                    <a:pt x="380" y="91"/>
                  </a:lnTo>
                  <a:lnTo>
                    <a:pt x="380" y="95"/>
                  </a:lnTo>
                  <a:lnTo>
                    <a:pt x="384" y="95"/>
                  </a:lnTo>
                  <a:lnTo>
                    <a:pt x="380" y="91"/>
                  </a:lnTo>
                  <a:lnTo>
                    <a:pt x="384" y="91"/>
                  </a:lnTo>
                  <a:close/>
                  <a:moveTo>
                    <a:pt x="366" y="119"/>
                  </a:moveTo>
                  <a:lnTo>
                    <a:pt x="366" y="119"/>
                  </a:lnTo>
                  <a:lnTo>
                    <a:pt x="366" y="119"/>
                  </a:lnTo>
                  <a:lnTo>
                    <a:pt x="363" y="116"/>
                  </a:lnTo>
                  <a:lnTo>
                    <a:pt x="359" y="109"/>
                  </a:lnTo>
                  <a:lnTo>
                    <a:pt x="359" y="102"/>
                  </a:lnTo>
                  <a:lnTo>
                    <a:pt x="356" y="91"/>
                  </a:lnTo>
                  <a:lnTo>
                    <a:pt x="359" y="105"/>
                  </a:lnTo>
                  <a:lnTo>
                    <a:pt x="363" y="112"/>
                  </a:lnTo>
                  <a:lnTo>
                    <a:pt x="366" y="119"/>
                  </a:lnTo>
                  <a:close/>
                  <a:moveTo>
                    <a:pt x="342" y="42"/>
                  </a:moveTo>
                  <a:lnTo>
                    <a:pt x="342" y="42"/>
                  </a:lnTo>
                  <a:lnTo>
                    <a:pt x="342" y="42"/>
                  </a:lnTo>
                  <a:lnTo>
                    <a:pt x="342" y="42"/>
                  </a:lnTo>
                  <a:lnTo>
                    <a:pt x="342" y="42"/>
                  </a:lnTo>
                  <a:lnTo>
                    <a:pt x="342" y="42"/>
                  </a:lnTo>
                  <a:lnTo>
                    <a:pt x="342" y="42"/>
                  </a:lnTo>
                  <a:close/>
                  <a:moveTo>
                    <a:pt x="236" y="377"/>
                  </a:moveTo>
                  <a:lnTo>
                    <a:pt x="236" y="377"/>
                  </a:lnTo>
                  <a:lnTo>
                    <a:pt x="236" y="377"/>
                  </a:lnTo>
                  <a:lnTo>
                    <a:pt x="236" y="377"/>
                  </a:lnTo>
                  <a:lnTo>
                    <a:pt x="236" y="377"/>
                  </a:lnTo>
                  <a:lnTo>
                    <a:pt x="229" y="373"/>
                  </a:lnTo>
                  <a:lnTo>
                    <a:pt x="225" y="373"/>
                  </a:lnTo>
                  <a:lnTo>
                    <a:pt x="222" y="373"/>
                  </a:lnTo>
                  <a:lnTo>
                    <a:pt x="218" y="373"/>
                  </a:lnTo>
                  <a:lnTo>
                    <a:pt x="218" y="373"/>
                  </a:lnTo>
                  <a:lnTo>
                    <a:pt x="218" y="373"/>
                  </a:lnTo>
                  <a:lnTo>
                    <a:pt x="229" y="373"/>
                  </a:lnTo>
                  <a:lnTo>
                    <a:pt x="229" y="373"/>
                  </a:lnTo>
                  <a:lnTo>
                    <a:pt x="233" y="373"/>
                  </a:lnTo>
                  <a:lnTo>
                    <a:pt x="240" y="373"/>
                  </a:lnTo>
                  <a:lnTo>
                    <a:pt x="240" y="373"/>
                  </a:lnTo>
                  <a:lnTo>
                    <a:pt x="250" y="373"/>
                  </a:lnTo>
                  <a:lnTo>
                    <a:pt x="236" y="377"/>
                  </a:lnTo>
                  <a:close/>
                  <a:moveTo>
                    <a:pt x="229" y="387"/>
                  </a:moveTo>
                  <a:lnTo>
                    <a:pt x="229" y="384"/>
                  </a:lnTo>
                  <a:lnTo>
                    <a:pt x="229" y="384"/>
                  </a:lnTo>
                  <a:lnTo>
                    <a:pt x="229" y="384"/>
                  </a:lnTo>
                  <a:lnTo>
                    <a:pt x="229" y="387"/>
                  </a:lnTo>
                  <a:close/>
                  <a:moveTo>
                    <a:pt x="225" y="377"/>
                  </a:moveTo>
                  <a:lnTo>
                    <a:pt x="225" y="373"/>
                  </a:lnTo>
                  <a:lnTo>
                    <a:pt x="225" y="377"/>
                  </a:lnTo>
                  <a:lnTo>
                    <a:pt x="225" y="377"/>
                  </a:lnTo>
                  <a:close/>
                  <a:moveTo>
                    <a:pt x="169" y="461"/>
                  </a:moveTo>
                  <a:lnTo>
                    <a:pt x="173" y="465"/>
                  </a:lnTo>
                  <a:lnTo>
                    <a:pt x="173" y="468"/>
                  </a:lnTo>
                  <a:lnTo>
                    <a:pt x="173" y="465"/>
                  </a:lnTo>
                  <a:lnTo>
                    <a:pt x="169" y="465"/>
                  </a:lnTo>
                  <a:lnTo>
                    <a:pt x="169" y="461"/>
                  </a:lnTo>
                  <a:lnTo>
                    <a:pt x="169" y="461"/>
                  </a:lnTo>
                  <a:lnTo>
                    <a:pt x="169" y="461"/>
                  </a:lnTo>
                  <a:lnTo>
                    <a:pt x="169" y="461"/>
                  </a:lnTo>
                  <a:close/>
                  <a:moveTo>
                    <a:pt x="151" y="444"/>
                  </a:moveTo>
                  <a:lnTo>
                    <a:pt x="151" y="444"/>
                  </a:lnTo>
                  <a:lnTo>
                    <a:pt x="151" y="440"/>
                  </a:lnTo>
                  <a:lnTo>
                    <a:pt x="151" y="440"/>
                  </a:lnTo>
                  <a:lnTo>
                    <a:pt x="151" y="440"/>
                  </a:lnTo>
                  <a:lnTo>
                    <a:pt x="151" y="440"/>
                  </a:lnTo>
                  <a:lnTo>
                    <a:pt x="151" y="440"/>
                  </a:lnTo>
                  <a:lnTo>
                    <a:pt x="151" y="444"/>
                  </a:lnTo>
                  <a:lnTo>
                    <a:pt x="151" y="444"/>
                  </a:lnTo>
                  <a:close/>
                  <a:moveTo>
                    <a:pt x="229" y="362"/>
                  </a:moveTo>
                  <a:lnTo>
                    <a:pt x="233" y="362"/>
                  </a:lnTo>
                  <a:lnTo>
                    <a:pt x="233" y="362"/>
                  </a:lnTo>
                  <a:lnTo>
                    <a:pt x="229" y="362"/>
                  </a:lnTo>
                  <a:lnTo>
                    <a:pt x="229" y="359"/>
                  </a:lnTo>
                  <a:lnTo>
                    <a:pt x="229" y="359"/>
                  </a:lnTo>
                  <a:lnTo>
                    <a:pt x="229" y="362"/>
                  </a:lnTo>
                  <a:close/>
                  <a:moveTo>
                    <a:pt x="81" y="338"/>
                  </a:moveTo>
                  <a:lnTo>
                    <a:pt x="81" y="334"/>
                  </a:lnTo>
                  <a:lnTo>
                    <a:pt x="81" y="331"/>
                  </a:lnTo>
                  <a:lnTo>
                    <a:pt x="81" y="327"/>
                  </a:lnTo>
                  <a:lnTo>
                    <a:pt x="81" y="331"/>
                  </a:lnTo>
                  <a:lnTo>
                    <a:pt x="81" y="334"/>
                  </a:lnTo>
                  <a:lnTo>
                    <a:pt x="81" y="338"/>
                  </a:lnTo>
                  <a:close/>
                  <a:moveTo>
                    <a:pt x="88" y="327"/>
                  </a:moveTo>
                  <a:lnTo>
                    <a:pt x="88" y="327"/>
                  </a:lnTo>
                  <a:lnTo>
                    <a:pt x="88" y="327"/>
                  </a:lnTo>
                  <a:lnTo>
                    <a:pt x="88" y="327"/>
                  </a:lnTo>
                  <a:lnTo>
                    <a:pt x="88" y="327"/>
                  </a:lnTo>
                  <a:lnTo>
                    <a:pt x="88" y="327"/>
                  </a:lnTo>
                  <a:close/>
                  <a:moveTo>
                    <a:pt x="88" y="327"/>
                  </a:moveTo>
                  <a:lnTo>
                    <a:pt x="88" y="327"/>
                  </a:lnTo>
                  <a:lnTo>
                    <a:pt x="92" y="324"/>
                  </a:lnTo>
                  <a:lnTo>
                    <a:pt x="92" y="324"/>
                  </a:lnTo>
                  <a:lnTo>
                    <a:pt x="92" y="324"/>
                  </a:lnTo>
                  <a:lnTo>
                    <a:pt x="88" y="327"/>
                  </a:lnTo>
                  <a:lnTo>
                    <a:pt x="88" y="327"/>
                  </a:lnTo>
                  <a:close/>
                  <a:moveTo>
                    <a:pt x="144" y="186"/>
                  </a:moveTo>
                  <a:lnTo>
                    <a:pt x="144" y="186"/>
                  </a:lnTo>
                  <a:lnTo>
                    <a:pt x="144" y="186"/>
                  </a:lnTo>
                  <a:lnTo>
                    <a:pt x="144" y="186"/>
                  </a:lnTo>
                  <a:lnTo>
                    <a:pt x="144" y="186"/>
                  </a:lnTo>
                  <a:close/>
                  <a:moveTo>
                    <a:pt x="85" y="327"/>
                  </a:moveTo>
                  <a:lnTo>
                    <a:pt x="85" y="327"/>
                  </a:lnTo>
                  <a:lnTo>
                    <a:pt x="81" y="327"/>
                  </a:lnTo>
                  <a:lnTo>
                    <a:pt x="85" y="327"/>
                  </a:lnTo>
                  <a:lnTo>
                    <a:pt x="85" y="327"/>
                  </a:lnTo>
                  <a:close/>
                  <a:moveTo>
                    <a:pt x="81" y="338"/>
                  </a:moveTo>
                  <a:lnTo>
                    <a:pt x="78" y="338"/>
                  </a:lnTo>
                  <a:lnTo>
                    <a:pt x="78" y="338"/>
                  </a:lnTo>
                  <a:lnTo>
                    <a:pt x="78" y="338"/>
                  </a:lnTo>
                  <a:lnTo>
                    <a:pt x="81" y="338"/>
                  </a:lnTo>
                  <a:close/>
                  <a:moveTo>
                    <a:pt x="78" y="341"/>
                  </a:moveTo>
                  <a:lnTo>
                    <a:pt x="74" y="341"/>
                  </a:lnTo>
                  <a:lnTo>
                    <a:pt x="74" y="345"/>
                  </a:lnTo>
                  <a:lnTo>
                    <a:pt x="70" y="348"/>
                  </a:lnTo>
                  <a:lnTo>
                    <a:pt x="67" y="348"/>
                  </a:lnTo>
                  <a:lnTo>
                    <a:pt x="70" y="348"/>
                  </a:lnTo>
                  <a:lnTo>
                    <a:pt x="74" y="345"/>
                  </a:lnTo>
                  <a:lnTo>
                    <a:pt x="74" y="341"/>
                  </a:lnTo>
                  <a:lnTo>
                    <a:pt x="78" y="341"/>
                  </a:lnTo>
                  <a:close/>
                  <a:moveTo>
                    <a:pt x="70" y="370"/>
                  </a:moveTo>
                  <a:lnTo>
                    <a:pt x="70" y="370"/>
                  </a:lnTo>
                  <a:lnTo>
                    <a:pt x="70" y="370"/>
                  </a:lnTo>
                  <a:lnTo>
                    <a:pt x="70" y="370"/>
                  </a:lnTo>
                  <a:lnTo>
                    <a:pt x="70" y="370"/>
                  </a:lnTo>
                  <a:lnTo>
                    <a:pt x="67" y="370"/>
                  </a:lnTo>
                  <a:lnTo>
                    <a:pt x="67" y="370"/>
                  </a:lnTo>
                  <a:lnTo>
                    <a:pt x="70" y="370"/>
                  </a:lnTo>
                  <a:lnTo>
                    <a:pt x="67" y="366"/>
                  </a:lnTo>
                  <a:lnTo>
                    <a:pt x="67" y="362"/>
                  </a:lnTo>
                  <a:lnTo>
                    <a:pt x="67" y="366"/>
                  </a:lnTo>
                  <a:lnTo>
                    <a:pt x="70" y="370"/>
                  </a:lnTo>
                  <a:close/>
                  <a:moveTo>
                    <a:pt x="78" y="373"/>
                  </a:moveTo>
                  <a:lnTo>
                    <a:pt x="78" y="377"/>
                  </a:lnTo>
                  <a:lnTo>
                    <a:pt x="81" y="377"/>
                  </a:lnTo>
                  <a:lnTo>
                    <a:pt x="85" y="377"/>
                  </a:lnTo>
                  <a:lnTo>
                    <a:pt x="78" y="377"/>
                  </a:lnTo>
                  <a:lnTo>
                    <a:pt x="78" y="373"/>
                  </a:lnTo>
                  <a:lnTo>
                    <a:pt x="70" y="373"/>
                  </a:lnTo>
                  <a:lnTo>
                    <a:pt x="70" y="373"/>
                  </a:lnTo>
                  <a:lnTo>
                    <a:pt x="74" y="373"/>
                  </a:lnTo>
                  <a:lnTo>
                    <a:pt x="78" y="373"/>
                  </a:lnTo>
                  <a:close/>
                  <a:moveTo>
                    <a:pt x="95" y="408"/>
                  </a:moveTo>
                  <a:lnTo>
                    <a:pt x="92" y="408"/>
                  </a:lnTo>
                  <a:lnTo>
                    <a:pt x="92" y="408"/>
                  </a:lnTo>
                  <a:lnTo>
                    <a:pt x="92" y="408"/>
                  </a:lnTo>
                  <a:lnTo>
                    <a:pt x="88" y="408"/>
                  </a:lnTo>
                  <a:lnTo>
                    <a:pt x="92" y="408"/>
                  </a:lnTo>
                  <a:lnTo>
                    <a:pt x="95" y="408"/>
                  </a:lnTo>
                  <a:close/>
                  <a:moveTo>
                    <a:pt x="99" y="380"/>
                  </a:moveTo>
                  <a:lnTo>
                    <a:pt x="99" y="377"/>
                  </a:lnTo>
                  <a:lnTo>
                    <a:pt x="99" y="373"/>
                  </a:lnTo>
                  <a:lnTo>
                    <a:pt x="99" y="373"/>
                  </a:lnTo>
                  <a:lnTo>
                    <a:pt x="99" y="377"/>
                  </a:lnTo>
                  <a:lnTo>
                    <a:pt x="99" y="380"/>
                  </a:lnTo>
                  <a:close/>
                  <a:moveTo>
                    <a:pt x="127" y="394"/>
                  </a:moveTo>
                  <a:lnTo>
                    <a:pt x="127" y="398"/>
                  </a:lnTo>
                  <a:lnTo>
                    <a:pt x="130" y="398"/>
                  </a:lnTo>
                  <a:lnTo>
                    <a:pt x="134" y="398"/>
                  </a:lnTo>
                  <a:lnTo>
                    <a:pt x="130" y="398"/>
                  </a:lnTo>
                  <a:lnTo>
                    <a:pt x="127" y="398"/>
                  </a:lnTo>
                  <a:lnTo>
                    <a:pt x="123" y="394"/>
                  </a:lnTo>
                  <a:lnTo>
                    <a:pt x="120" y="391"/>
                  </a:lnTo>
                  <a:lnTo>
                    <a:pt x="116" y="387"/>
                  </a:lnTo>
                  <a:lnTo>
                    <a:pt x="120" y="391"/>
                  </a:lnTo>
                  <a:lnTo>
                    <a:pt x="127" y="394"/>
                  </a:lnTo>
                  <a:close/>
                  <a:moveTo>
                    <a:pt x="127" y="405"/>
                  </a:moveTo>
                  <a:lnTo>
                    <a:pt x="127" y="408"/>
                  </a:lnTo>
                  <a:lnTo>
                    <a:pt x="127" y="412"/>
                  </a:lnTo>
                  <a:lnTo>
                    <a:pt x="127" y="408"/>
                  </a:lnTo>
                  <a:lnTo>
                    <a:pt x="127" y="405"/>
                  </a:lnTo>
                  <a:close/>
                  <a:moveTo>
                    <a:pt x="134" y="429"/>
                  </a:moveTo>
                  <a:lnTo>
                    <a:pt x="134" y="429"/>
                  </a:lnTo>
                  <a:lnTo>
                    <a:pt x="134" y="433"/>
                  </a:lnTo>
                  <a:lnTo>
                    <a:pt x="134" y="429"/>
                  </a:lnTo>
                  <a:lnTo>
                    <a:pt x="134" y="426"/>
                  </a:lnTo>
                  <a:lnTo>
                    <a:pt x="134" y="426"/>
                  </a:lnTo>
                  <a:lnTo>
                    <a:pt x="134" y="429"/>
                  </a:lnTo>
                  <a:close/>
                  <a:moveTo>
                    <a:pt x="134" y="440"/>
                  </a:moveTo>
                  <a:lnTo>
                    <a:pt x="134" y="440"/>
                  </a:lnTo>
                  <a:lnTo>
                    <a:pt x="134" y="440"/>
                  </a:lnTo>
                  <a:lnTo>
                    <a:pt x="134" y="440"/>
                  </a:lnTo>
                  <a:lnTo>
                    <a:pt x="134" y="440"/>
                  </a:lnTo>
                  <a:lnTo>
                    <a:pt x="134" y="440"/>
                  </a:lnTo>
                  <a:lnTo>
                    <a:pt x="134" y="440"/>
                  </a:lnTo>
                  <a:close/>
                  <a:moveTo>
                    <a:pt x="144" y="436"/>
                  </a:moveTo>
                  <a:lnTo>
                    <a:pt x="141" y="436"/>
                  </a:lnTo>
                  <a:lnTo>
                    <a:pt x="141" y="436"/>
                  </a:lnTo>
                  <a:lnTo>
                    <a:pt x="144" y="436"/>
                  </a:lnTo>
                  <a:lnTo>
                    <a:pt x="144" y="436"/>
                  </a:lnTo>
                  <a:close/>
                  <a:moveTo>
                    <a:pt x="141" y="436"/>
                  </a:moveTo>
                  <a:lnTo>
                    <a:pt x="141" y="436"/>
                  </a:lnTo>
                  <a:lnTo>
                    <a:pt x="141" y="436"/>
                  </a:lnTo>
                  <a:lnTo>
                    <a:pt x="141" y="436"/>
                  </a:lnTo>
                  <a:lnTo>
                    <a:pt x="141" y="436"/>
                  </a:lnTo>
                  <a:close/>
                  <a:moveTo>
                    <a:pt x="144" y="394"/>
                  </a:moveTo>
                  <a:lnTo>
                    <a:pt x="148" y="394"/>
                  </a:lnTo>
                  <a:lnTo>
                    <a:pt x="148" y="391"/>
                  </a:lnTo>
                  <a:lnTo>
                    <a:pt x="151" y="391"/>
                  </a:lnTo>
                  <a:lnTo>
                    <a:pt x="148" y="391"/>
                  </a:lnTo>
                  <a:lnTo>
                    <a:pt x="148" y="394"/>
                  </a:lnTo>
                  <a:lnTo>
                    <a:pt x="144" y="394"/>
                  </a:lnTo>
                  <a:close/>
                  <a:moveTo>
                    <a:pt x="144" y="436"/>
                  </a:moveTo>
                  <a:lnTo>
                    <a:pt x="144" y="436"/>
                  </a:lnTo>
                  <a:lnTo>
                    <a:pt x="144" y="436"/>
                  </a:lnTo>
                  <a:lnTo>
                    <a:pt x="144" y="436"/>
                  </a:lnTo>
                  <a:lnTo>
                    <a:pt x="144" y="436"/>
                  </a:lnTo>
                  <a:close/>
                  <a:moveTo>
                    <a:pt x="151" y="391"/>
                  </a:moveTo>
                  <a:lnTo>
                    <a:pt x="155" y="391"/>
                  </a:lnTo>
                  <a:lnTo>
                    <a:pt x="151" y="391"/>
                  </a:lnTo>
                  <a:lnTo>
                    <a:pt x="151" y="391"/>
                  </a:lnTo>
                  <a:lnTo>
                    <a:pt x="151" y="391"/>
                  </a:lnTo>
                  <a:lnTo>
                    <a:pt x="151" y="391"/>
                  </a:lnTo>
                  <a:close/>
                  <a:moveTo>
                    <a:pt x="155" y="391"/>
                  </a:moveTo>
                  <a:lnTo>
                    <a:pt x="155" y="394"/>
                  </a:lnTo>
                  <a:lnTo>
                    <a:pt x="155" y="391"/>
                  </a:lnTo>
                  <a:lnTo>
                    <a:pt x="155" y="391"/>
                  </a:lnTo>
                  <a:close/>
                  <a:moveTo>
                    <a:pt x="169" y="373"/>
                  </a:moveTo>
                  <a:lnTo>
                    <a:pt x="173" y="370"/>
                  </a:lnTo>
                  <a:lnTo>
                    <a:pt x="173" y="366"/>
                  </a:lnTo>
                  <a:lnTo>
                    <a:pt x="173" y="370"/>
                  </a:lnTo>
                  <a:lnTo>
                    <a:pt x="169" y="373"/>
                  </a:lnTo>
                  <a:close/>
                  <a:moveTo>
                    <a:pt x="169" y="373"/>
                  </a:moveTo>
                  <a:lnTo>
                    <a:pt x="169" y="373"/>
                  </a:lnTo>
                  <a:lnTo>
                    <a:pt x="169" y="373"/>
                  </a:lnTo>
                  <a:lnTo>
                    <a:pt x="169" y="373"/>
                  </a:lnTo>
                  <a:lnTo>
                    <a:pt x="169" y="373"/>
                  </a:lnTo>
                  <a:close/>
                  <a:moveTo>
                    <a:pt x="190" y="359"/>
                  </a:moveTo>
                  <a:lnTo>
                    <a:pt x="187" y="359"/>
                  </a:lnTo>
                  <a:lnTo>
                    <a:pt x="180" y="362"/>
                  </a:lnTo>
                  <a:lnTo>
                    <a:pt x="183" y="359"/>
                  </a:lnTo>
                  <a:lnTo>
                    <a:pt x="190" y="359"/>
                  </a:lnTo>
                  <a:close/>
                  <a:moveTo>
                    <a:pt x="204" y="384"/>
                  </a:moveTo>
                  <a:lnTo>
                    <a:pt x="204" y="384"/>
                  </a:lnTo>
                  <a:lnTo>
                    <a:pt x="204" y="384"/>
                  </a:lnTo>
                  <a:lnTo>
                    <a:pt x="204" y="384"/>
                  </a:lnTo>
                  <a:lnTo>
                    <a:pt x="204" y="384"/>
                  </a:lnTo>
                  <a:lnTo>
                    <a:pt x="204" y="384"/>
                  </a:lnTo>
                  <a:lnTo>
                    <a:pt x="204" y="384"/>
                  </a:lnTo>
                  <a:close/>
                  <a:moveTo>
                    <a:pt x="208" y="380"/>
                  </a:moveTo>
                  <a:lnTo>
                    <a:pt x="208" y="380"/>
                  </a:lnTo>
                  <a:lnTo>
                    <a:pt x="204" y="380"/>
                  </a:lnTo>
                  <a:lnTo>
                    <a:pt x="208" y="380"/>
                  </a:lnTo>
                  <a:lnTo>
                    <a:pt x="208" y="377"/>
                  </a:lnTo>
                  <a:lnTo>
                    <a:pt x="211" y="373"/>
                  </a:lnTo>
                  <a:lnTo>
                    <a:pt x="208" y="377"/>
                  </a:lnTo>
                  <a:lnTo>
                    <a:pt x="208" y="380"/>
                  </a:lnTo>
                  <a:close/>
                  <a:moveTo>
                    <a:pt x="243" y="345"/>
                  </a:moveTo>
                  <a:lnTo>
                    <a:pt x="243" y="345"/>
                  </a:lnTo>
                  <a:lnTo>
                    <a:pt x="243" y="345"/>
                  </a:lnTo>
                  <a:lnTo>
                    <a:pt x="247" y="345"/>
                  </a:lnTo>
                  <a:lnTo>
                    <a:pt x="254" y="345"/>
                  </a:lnTo>
                  <a:lnTo>
                    <a:pt x="247" y="345"/>
                  </a:lnTo>
                  <a:lnTo>
                    <a:pt x="243" y="345"/>
                  </a:lnTo>
                  <a:close/>
                  <a:moveTo>
                    <a:pt x="271" y="380"/>
                  </a:moveTo>
                  <a:lnTo>
                    <a:pt x="268" y="380"/>
                  </a:lnTo>
                  <a:lnTo>
                    <a:pt x="268" y="380"/>
                  </a:lnTo>
                  <a:lnTo>
                    <a:pt x="268" y="380"/>
                  </a:lnTo>
                  <a:lnTo>
                    <a:pt x="268" y="380"/>
                  </a:lnTo>
                  <a:lnTo>
                    <a:pt x="268" y="380"/>
                  </a:lnTo>
                  <a:lnTo>
                    <a:pt x="271" y="380"/>
                  </a:lnTo>
                  <a:close/>
                  <a:moveTo>
                    <a:pt x="275" y="320"/>
                  </a:moveTo>
                  <a:lnTo>
                    <a:pt x="278" y="320"/>
                  </a:lnTo>
                  <a:lnTo>
                    <a:pt x="278" y="317"/>
                  </a:lnTo>
                  <a:lnTo>
                    <a:pt x="278" y="317"/>
                  </a:lnTo>
                  <a:lnTo>
                    <a:pt x="278" y="310"/>
                  </a:lnTo>
                  <a:lnTo>
                    <a:pt x="282" y="306"/>
                  </a:lnTo>
                  <a:lnTo>
                    <a:pt x="278" y="313"/>
                  </a:lnTo>
                  <a:lnTo>
                    <a:pt x="275" y="320"/>
                  </a:lnTo>
                  <a:close/>
                  <a:moveTo>
                    <a:pt x="289" y="264"/>
                  </a:moveTo>
                  <a:lnTo>
                    <a:pt x="289" y="264"/>
                  </a:lnTo>
                  <a:lnTo>
                    <a:pt x="289" y="264"/>
                  </a:lnTo>
                  <a:lnTo>
                    <a:pt x="278" y="264"/>
                  </a:lnTo>
                  <a:lnTo>
                    <a:pt x="289" y="264"/>
                  </a:lnTo>
                  <a:close/>
                  <a:moveTo>
                    <a:pt x="67" y="348"/>
                  </a:moveTo>
                  <a:lnTo>
                    <a:pt x="67" y="348"/>
                  </a:lnTo>
                  <a:lnTo>
                    <a:pt x="67" y="348"/>
                  </a:lnTo>
                  <a:lnTo>
                    <a:pt x="67" y="348"/>
                  </a:lnTo>
                  <a:lnTo>
                    <a:pt x="67" y="348"/>
                  </a:lnTo>
                  <a:lnTo>
                    <a:pt x="67" y="348"/>
                  </a:lnTo>
                  <a:lnTo>
                    <a:pt x="67" y="348"/>
                  </a:lnTo>
                  <a:lnTo>
                    <a:pt x="67" y="348"/>
                  </a:lnTo>
                  <a:lnTo>
                    <a:pt x="67" y="348"/>
                  </a:lnTo>
                  <a:lnTo>
                    <a:pt x="67" y="348"/>
                  </a:lnTo>
                  <a:lnTo>
                    <a:pt x="63" y="345"/>
                  </a:lnTo>
                  <a:lnTo>
                    <a:pt x="63" y="348"/>
                  </a:lnTo>
                  <a:lnTo>
                    <a:pt x="67" y="348"/>
                  </a:lnTo>
                  <a:close/>
                  <a:moveTo>
                    <a:pt x="67" y="352"/>
                  </a:moveTo>
                  <a:lnTo>
                    <a:pt x="67" y="352"/>
                  </a:lnTo>
                  <a:lnTo>
                    <a:pt x="67" y="348"/>
                  </a:lnTo>
                  <a:lnTo>
                    <a:pt x="67" y="352"/>
                  </a:lnTo>
                  <a:lnTo>
                    <a:pt x="67" y="352"/>
                  </a:lnTo>
                  <a:close/>
                  <a:moveTo>
                    <a:pt x="46" y="331"/>
                  </a:moveTo>
                  <a:lnTo>
                    <a:pt x="42" y="331"/>
                  </a:lnTo>
                  <a:lnTo>
                    <a:pt x="42" y="327"/>
                  </a:lnTo>
                  <a:lnTo>
                    <a:pt x="35" y="324"/>
                  </a:lnTo>
                  <a:lnTo>
                    <a:pt x="28" y="324"/>
                  </a:lnTo>
                  <a:lnTo>
                    <a:pt x="21" y="320"/>
                  </a:lnTo>
                  <a:lnTo>
                    <a:pt x="28" y="320"/>
                  </a:lnTo>
                  <a:lnTo>
                    <a:pt x="35" y="324"/>
                  </a:lnTo>
                  <a:lnTo>
                    <a:pt x="39" y="327"/>
                  </a:lnTo>
                  <a:lnTo>
                    <a:pt x="42" y="331"/>
                  </a:lnTo>
                  <a:lnTo>
                    <a:pt x="46" y="331"/>
                  </a:lnTo>
                  <a:close/>
                  <a:moveTo>
                    <a:pt x="49" y="391"/>
                  </a:moveTo>
                  <a:lnTo>
                    <a:pt x="46" y="391"/>
                  </a:lnTo>
                  <a:lnTo>
                    <a:pt x="49" y="391"/>
                  </a:lnTo>
                  <a:lnTo>
                    <a:pt x="53" y="391"/>
                  </a:lnTo>
                  <a:lnTo>
                    <a:pt x="53" y="387"/>
                  </a:lnTo>
                  <a:lnTo>
                    <a:pt x="56" y="384"/>
                  </a:lnTo>
                  <a:lnTo>
                    <a:pt x="53" y="387"/>
                  </a:lnTo>
                  <a:lnTo>
                    <a:pt x="49" y="391"/>
                  </a:lnTo>
                  <a:lnTo>
                    <a:pt x="49" y="391"/>
                  </a:lnTo>
                  <a:close/>
                  <a:moveTo>
                    <a:pt x="56" y="384"/>
                  </a:moveTo>
                  <a:lnTo>
                    <a:pt x="56" y="377"/>
                  </a:lnTo>
                  <a:lnTo>
                    <a:pt x="53" y="370"/>
                  </a:lnTo>
                  <a:lnTo>
                    <a:pt x="53" y="370"/>
                  </a:lnTo>
                  <a:lnTo>
                    <a:pt x="53" y="370"/>
                  </a:lnTo>
                  <a:lnTo>
                    <a:pt x="53" y="370"/>
                  </a:lnTo>
                  <a:lnTo>
                    <a:pt x="56" y="377"/>
                  </a:lnTo>
                  <a:lnTo>
                    <a:pt x="56" y="380"/>
                  </a:lnTo>
                  <a:lnTo>
                    <a:pt x="56" y="384"/>
                  </a:lnTo>
                  <a:lnTo>
                    <a:pt x="56" y="384"/>
                  </a:lnTo>
                  <a:close/>
                  <a:moveTo>
                    <a:pt x="113" y="433"/>
                  </a:moveTo>
                  <a:lnTo>
                    <a:pt x="102" y="433"/>
                  </a:lnTo>
                  <a:lnTo>
                    <a:pt x="99" y="436"/>
                  </a:lnTo>
                  <a:lnTo>
                    <a:pt x="99" y="444"/>
                  </a:lnTo>
                  <a:lnTo>
                    <a:pt x="99" y="444"/>
                  </a:lnTo>
                  <a:lnTo>
                    <a:pt x="99" y="444"/>
                  </a:lnTo>
                  <a:lnTo>
                    <a:pt x="99" y="436"/>
                  </a:lnTo>
                  <a:lnTo>
                    <a:pt x="102" y="429"/>
                  </a:lnTo>
                  <a:lnTo>
                    <a:pt x="102" y="419"/>
                  </a:lnTo>
                  <a:lnTo>
                    <a:pt x="102" y="426"/>
                  </a:lnTo>
                  <a:lnTo>
                    <a:pt x="102" y="429"/>
                  </a:lnTo>
                  <a:lnTo>
                    <a:pt x="102" y="433"/>
                  </a:lnTo>
                  <a:lnTo>
                    <a:pt x="109" y="433"/>
                  </a:lnTo>
                  <a:lnTo>
                    <a:pt x="113" y="433"/>
                  </a:lnTo>
                  <a:lnTo>
                    <a:pt x="113" y="433"/>
                  </a:lnTo>
                  <a:lnTo>
                    <a:pt x="113" y="433"/>
                  </a:lnTo>
                  <a:lnTo>
                    <a:pt x="116" y="433"/>
                  </a:lnTo>
                  <a:lnTo>
                    <a:pt x="120" y="436"/>
                  </a:lnTo>
                  <a:lnTo>
                    <a:pt x="116" y="433"/>
                  </a:lnTo>
                  <a:lnTo>
                    <a:pt x="113" y="433"/>
                  </a:lnTo>
                  <a:lnTo>
                    <a:pt x="113" y="433"/>
                  </a:lnTo>
                  <a:close/>
                  <a:moveTo>
                    <a:pt x="151" y="454"/>
                  </a:moveTo>
                  <a:lnTo>
                    <a:pt x="151" y="454"/>
                  </a:lnTo>
                  <a:lnTo>
                    <a:pt x="151" y="454"/>
                  </a:lnTo>
                  <a:lnTo>
                    <a:pt x="151" y="454"/>
                  </a:lnTo>
                  <a:lnTo>
                    <a:pt x="151" y="454"/>
                  </a:lnTo>
                  <a:close/>
                  <a:moveTo>
                    <a:pt x="155" y="454"/>
                  </a:moveTo>
                  <a:lnTo>
                    <a:pt x="155" y="454"/>
                  </a:lnTo>
                  <a:lnTo>
                    <a:pt x="155" y="458"/>
                  </a:lnTo>
                  <a:lnTo>
                    <a:pt x="155" y="454"/>
                  </a:lnTo>
                  <a:lnTo>
                    <a:pt x="155" y="454"/>
                  </a:lnTo>
                  <a:close/>
                  <a:moveTo>
                    <a:pt x="159" y="458"/>
                  </a:moveTo>
                  <a:lnTo>
                    <a:pt x="162" y="458"/>
                  </a:lnTo>
                  <a:lnTo>
                    <a:pt x="162" y="458"/>
                  </a:lnTo>
                  <a:lnTo>
                    <a:pt x="159" y="458"/>
                  </a:lnTo>
                  <a:lnTo>
                    <a:pt x="159" y="458"/>
                  </a:lnTo>
                  <a:close/>
                  <a:moveTo>
                    <a:pt x="173" y="468"/>
                  </a:moveTo>
                  <a:lnTo>
                    <a:pt x="173" y="468"/>
                  </a:lnTo>
                  <a:lnTo>
                    <a:pt x="173" y="468"/>
                  </a:lnTo>
                  <a:lnTo>
                    <a:pt x="173" y="468"/>
                  </a:lnTo>
                  <a:lnTo>
                    <a:pt x="173" y="468"/>
                  </a:lnTo>
                  <a:close/>
                  <a:moveTo>
                    <a:pt x="176" y="391"/>
                  </a:moveTo>
                  <a:lnTo>
                    <a:pt x="176" y="391"/>
                  </a:lnTo>
                  <a:lnTo>
                    <a:pt x="173" y="391"/>
                  </a:lnTo>
                  <a:lnTo>
                    <a:pt x="176" y="391"/>
                  </a:lnTo>
                  <a:lnTo>
                    <a:pt x="180" y="391"/>
                  </a:lnTo>
                  <a:lnTo>
                    <a:pt x="180" y="391"/>
                  </a:lnTo>
                  <a:lnTo>
                    <a:pt x="183" y="391"/>
                  </a:lnTo>
                  <a:lnTo>
                    <a:pt x="190" y="391"/>
                  </a:lnTo>
                  <a:lnTo>
                    <a:pt x="187" y="391"/>
                  </a:lnTo>
                  <a:lnTo>
                    <a:pt x="183" y="391"/>
                  </a:lnTo>
                  <a:lnTo>
                    <a:pt x="176" y="391"/>
                  </a:lnTo>
                  <a:close/>
                  <a:moveTo>
                    <a:pt x="208" y="433"/>
                  </a:moveTo>
                  <a:lnTo>
                    <a:pt x="208" y="436"/>
                  </a:lnTo>
                  <a:lnTo>
                    <a:pt x="208" y="444"/>
                  </a:lnTo>
                  <a:lnTo>
                    <a:pt x="204" y="454"/>
                  </a:lnTo>
                  <a:lnTo>
                    <a:pt x="204" y="461"/>
                  </a:lnTo>
                  <a:lnTo>
                    <a:pt x="204" y="454"/>
                  </a:lnTo>
                  <a:lnTo>
                    <a:pt x="204" y="447"/>
                  </a:lnTo>
                  <a:lnTo>
                    <a:pt x="208" y="440"/>
                  </a:lnTo>
                  <a:lnTo>
                    <a:pt x="208" y="433"/>
                  </a:lnTo>
                  <a:close/>
                  <a:moveTo>
                    <a:pt x="208" y="433"/>
                  </a:moveTo>
                  <a:lnTo>
                    <a:pt x="208" y="433"/>
                  </a:lnTo>
                  <a:lnTo>
                    <a:pt x="208" y="433"/>
                  </a:lnTo>
                  <a:lnTo>
                    <a:pt x="208" y="433"/>
                  </a:lnTo>
                  <a:lnTo>
                    <a:pt x="208" y="433"/>
                  </a:lnTo>
                  <a:close/>
                  <a:moveTo>
                    <a:pt x="250" y="458"/>
                  </a:moveTo>
                  <a:lnTo>
                    <a:pt x="250" y="447"/>
                  </a:lnTo>
                  <a:lnTo>
                    <a:pt x="250" y="436"/>
                  </a:lnTo>
                  <a:lnTo>
                    <a:pt x="250" y="426"/>
                  </a:lnTo>
                  <a:lnTo>
                    <a:pt x="250" y="419"/>
                  </a:lnTo>
                  <a:lnTo>
                    <a:pt x="250" y="412"/>
                  </a:lnTo>
                  <a:lnTo>
                    <a:pt x="250" y="408"/>
                  </a:lnTo>
                  <a:lnTo>
                    <a:pt x="250" y="405"/>
                  </a:lnTo>
                  <a:lnTo>
                    <a:pt x="250" y="398"/>
                  </a:lnTo>
                  <a:lnTo>
                    <a:pt x="250" y="401"/>
                  </a:lnTo>
                  <a:lnTo>
                    <a:pt x="250" y="405"/>
                  </a:lnTo>
                  <a:lnTo>
                    <a:pt x="250" y="412"/>
                  </a:lnTo>
                  <a:lnTo>
                    <a:pt x="250" y="422"/>
                  </a:lnTo>
                  <a:lnTo>
                    <a:pt x="250" y="433"/>
                  </a:lnTo>
                  <a:lnTo>
                    <a:pt x="250" y="447"/>
                  </a:lnTo>
                  <a:lnTo>
                    <a:pt x="250" y="458"/>
                  </a:lnTo>
                  <a:close/>
                  <a:moveTo>
                    <a:pt x="264" y="377"/>
                  </a:moveTo>
                  <a:lnTo>
                    <a:pt x="264" y="377"/>
                  </a:lnTo>
                  <a:lnTo>
                    <a:pt x="264" y="377"/>
                  </a:lnTo>
                  <a:lnTo>
                    <a:pt x="264" y="377"/>
                  </a:lnTo>
                  <a:lnTo>
                    <a:pt x="264" y="377"/>
                  </a:lnTo>
                  <a:lnTo>
                    <a:pt x="264" y="377"/>
                  </a:lnTo>
                  <a:close/>
                  <a:moveTo>
                    <a:pt x="314" y="373"/>
                  </a:moveTo>
                  <a:lnTo>
                    <a:pt x="314" y="370"/>
                  </a:lnTo>
                  <a:lnTo>
                    <a:pt x="314" y="370"/>
                  </a:lnTo>
                  <a:lnTo>
                    <a:pt x="314" y="370"/>
                  </a:lnTo>
                  <a:lnTo>
                    <a:pt x="317" y="373"/>
                  </a:lnTo>
                  <a:lnTo>
                    <a:pt x="317" y="373"/>
                  </a:lnTo>
                  <a:lnTo>
                    <a:pt x="321" y="373"/>
                  </a:lnTo>
                  <a:lnTo>
                    <a:pt x="328" y="377"/>
                  </a:lnTo>
                  <a:lnTo>
                    <a:pt x="335" y="377"/>
                  </a:lnTo>
                  <a:lnTo>
                    <a:pt x="338" y="380"/>
                  </a:lnTo>
                  <a:lnTo>
                    <a:pt x="338" y="380"/>
                  </a:lnTo>
                  <a:lnTo>
                    <a:pt x="338" y="380"/>
                  </a:lnTo>
                  <a:lnTo>
                    <a:pt x="335" y="377"/>
                  </a:lnTo>
                  <a:lnTo>
                    <a:pt x="328" y="373"/>
                  </a:lnTo>
                  <a:lnTo>
                    <a:pt x="321" y="373"/>
                  </a:lnTo>
                  <a:lnTo>
                    <a:pt x="317" y="373"/>
                  </a:lnTo>
                  <a:lnTo>
                    <a:pt x="314" y="373"/>
                  </a:lnTo>
                  <a:close/>
                  <a:moveTo>
                    <a:pt x="356" y="373"/>
                  </a:moveTo>
                  <a:lnTo>
                    <a:pt x="359" y="373"/>
                  </a:lnTo>
                  <a:lnTo>
                    <a:pt x="363" y="373"/>
                  </a:lnTo>
                  <a:lnTo>
                    <a:pt x="359" y="373"/>
                  </a:lnTo>
                  <a:lnTo>
                    <a:pt x="359" y="373"/>
                  </a:lnTo>
                  <a:lnTo>
                    <a:pt x="359" y="373"/>
                  </a:lnTo>
                  <a:lnTo>
                    <a:pt x="356" y="373"/>
                  </a:lnTo>
                  <a:close/>
                  <a:moveTo>
                    <a:pt x="384" y="599"/>
                  </a:moveTo>
                  <a:lnTo>
                    <a:pt x="384" y="599"/>
                  </a:lnTo>
                  <a:lnTo>
                    <a:pt x="384" y="599"/>
                  </a:lnTo>
                  <a:lnTo>
                    <a:pt x="384" y="599"/>
                  </a:lnTo>
                  <a:lnTo>
                    <a:pt x="384" y="599"/>
                  </a:lnTo>
                  <a:lnTo>
                    <a:pt x="384" y="599"/>
                  </a:lnTo>
                  <a:lnTo>
                    <a:pt x="384" y="599"/>
                  </a:lnTo>
                  <a:close/>
                  <a:moveTo>
                    <a:pt x="388" y="595"/>
                  </a:moveTo>
                  <a:lnTo>
                    <a:pt x="388" y="595"/>
                  </a:lnTo>
                  <a:lnTo>
                    <a:pt x="388" y="595"/>
                  </a:lnTo>
                  <a:lnTo>
                    <a:pt x="388" y="595"/>
                  </a:lnTo>
                  <a:lnTo>
                    <a:pt x="388" y="595"/>
                  </a:lnTo>
                  <a:lnTo>
                    <a:pt x="388" y="595"/>
                  </a:lnTo>
                  <a:close/>
                  <a:moveTo>
                    <a:pt x="419" y="588"/>
                  </a:moveTo>
                  <a:lnTo>
                    <a:pt x="412" y="588"/>
                  </a:lnTo>
                  <a:lnTo>
                    <a:pt x="405" y="588"/>
                  </a:lnTo>
                  <a:lnTo>
                    <a:pt x="405" y="591"/>
                  </a:lnTo>
                  <a:lnTo>
                    <a:pt x="405" y="588"/>
                  </a:lnTo>
                  <a:lnTo>
                    <a:pt x="412" y="588"/>
                  </a:lnTo>
                  <a:lnTo>
                    <a:pt x="419" y="588"/>
                  </a:lnTo>
                  <a:close/>
                  <a:moveTo>
                    <a:pt x="423" y="803"/>
                  </a:moveTo>
                  <a:lnTo>
                    <a:pt x="423" y="803"/>
                  </a:lnTo>
                  <a:lnTo>
                    <a:pt x="419" y="803"/>
                  </a:lnTo>
                  <a:lnTo>
                    <a:pt x="412" y="799"/>
                  </a:lnTo>
                  <a:lnTo>
                    <a:pt x="409" y="796"/>
                  </a:lnTo>
                  <a:lnTo>
                    <a:pt x="409" y="796"/>
                  </a:lnTo>
                  <a:lnTo>
                    <a:pt x="405" y="792"/>
                  </a:lnTo>
                  <a:lnTo>
                    <a:pt x="398" y="792"/>
                  </a:lnTo>
                  <a:lnTo>
                    <a:pt x="405" y="792"/>
                  </a:lnTo>
                  <a:lnTo>
                    <a:pt x="409" y="796"/>
                  </a:lnTo>
                  <a:lnTo>
                    <a:pt x="412" y="796"/>
                  </a:lnTo>
                  <a:lnTo>
                    <a:pt x="416" y="799"/>
                  </a:lnTo>
                  <a:lnTo>
                    <a:pt x="419" y="803"/>
                  </a:lnTo>
                  <a:lnTo>
                    <a:pt x="423" y="803"/>
                  </a:lnTo>
                  <a:lnTo>
                    <a:pt x="423" y="803"/>
                  </a:lnTo>
                  <a:lnTo>
                    <a:pt x="423" y="803"/>
                  </a:lnTo>
                  <a:close/>
                  <a:moveTo>
                    <a:pt x="462" y="965"/>
                  </a:moveTo>
                  <a:lnTo>
                    <a:pt x="465" y="961"/>
                  </a:lnTo>
                  <a:lnTo>
                    <a:pt x="465" y="961"/>
                  </a:lnTo>
                  <a:lnTo>
                    <a:pt x="469" y="958"/>
                  </a:lnTo>
                  <a:lnTo>
                    <a:pt x="465" y="961"/>
                  </a:lnTo>
                  <a:lnTo>
                    <a:pt x="462" y="965"/>
                  </a:lnTo>
                  <a:close/>
                  <a:moveTo>
                    <a:pt x="585" y="930"/>
                  </a:moveTo>
                  <a:lnTo>
                    <a:pt x="588" y="926"/>
                  </a:lnTo>
                  <a:lnTo>
                    <a:pt x="588" y="923"/>
                  </a:lnTo>
                  <a:lnTo>
                    <a:pt x="592" y="916"/>
                  </a:lnTo>
                  <a:lnTo>
                    <a:pt x="595" y="909"/>
                  </a:lnTo>
                  <a:lnTo>
                    <a:pt x="592" y="916"/>
                  </a:lnTo>
                  <a:lnTo>
                    <a:pt x="588" y="923"/>
                  </a:lnTo>
                  <a:lnTo>
                    <a:pt x="588" y="926"/>
                  </a:lnTo>
                  <a:lnTo>
                    <a:pt x="588" y="930"/>
                  </a:lnTo>
                  <a:lnTo>
                    <a:pt x="588" y="930"/>
                  </a:lnTo>
                  <a:lnTo>
                    <a:pt x="585" y="930"/>
                  </a:lnTo>
                  <a:close/>
                  <a:moveTo>
                    <a:pt x="694" y="845"/>
                  </a:moveTo>
                  <a:lnTo>
                    <a:pt x="687" y="859"/>
                  </a:lnTo>
                  <a:lnTo>
                    <a:pt x="673" y="870"/>
                  </a:lnTo>
                  <a:lnTo>
                    <a:pt x="669" y="877"/>
                  </a:lnTo>
                  <a:lnTo>
                    <a:pt x="666" y="880"/>
                  </a:lnTo>
                  <a:lnTo>
                    <a:pt x="666" y="880"/>
                  </a:lnTo>
                  <a:lnTo>
                    <a:pt x="666" y="877"/>
                  </a:lnTo>
                  <a:lnTo>
                    <a:pt x="673" y="870"/>
                  </a:lnTo>
                  <a:lnTo>
                    <a:pt x="687" y="859"/>
                  </a:lnTo>
                  <a:lnTo>
                    <a:pt x="694" y="845"/>
                  </a:lnTo>
                  <a:lnTo>
                    <a:pt x="698" y="828"/>
                  </a:lnTo>
                  <a:lnTo>
                    <a:pt x="694" y="813"/>
                  </a:lnTo>
                  <a:lnTo>
                    <a:pt x="694" y="813"/>
                  </a:lnTo>
                  <a:lnTo>
                    <a:pt x="698" y="828"/>
                  </a:lnTo>
                  <a:lnTo>
                    <a:pt x="694" y="845"/>
                  </a:lnTo>
                  <a:close/>
                  <a:moveTo>
                    <a:pt x="673" y="778"/>
                  </a:moveTo>
                  <a:lnTo>
                    <a:pt x="673" y="778"/>
                  </a:lnTo>
                  <a:lnTo>
                    <a:pt x="712" y="771"/>
                  </a:lnTo>
                  <a:lnTo>
                    <a:pt x="673" y="778"/>
                  </a:lnTo>
                  <a:close/>
                  <a:moveTo>
                    <a:pt x="733" y="595"/>
                  </a:moveTo>
                  <a:lnTo>
                    <a:pt x="747" y="606"/>
                  </a:lnTo>
                  <a:lnTo>
                    <a:pt x="747" y="606"/>
                  </a:lnTo>
                  <a:lnTo>
                    <a:pt x="747" y="606"/>
                  </a:lnTo>
                  <a:lnTo>
                    <a:pt x="733" y="595"/>
                  </a:lnTo>
                  <a:close/>
                  <a:moveTo>
                    <a:pt x="810" y="503"/>
                  </a:moveTo>
                  <a:lnTo>
                    <a:pt x="824" y="503"/>
                  </a:lnTo>
                  <a:lnTo>
                    <a:pt x="824" y="503"/>
                  </a:lnTo>
                  <a:lnTo>
                    <a:pt x="810" y="503"/>
                  </a:lnTo>
                  <a:close/>
                </a:path>
              </a:pathLst>
            </a:custGeom>
            <a:gradFill rotWithShape="1">
              <a:gsLst>
                <a:gs pos="0">
                  <a:schemeClr val="bg2"/>
                </a:gs>
                <a:gs pos="100000">
                  <a:schemeClr val="bg2">
                    <a:gamma/>
                    <a:tint val="30196"/>
                    <a:invGamma/>
                  </a:schemeClr>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fontAlgn="base">
                <a:spcBef>
                  <a:spcPct val="0"/>
                </a:spcBef>
                <a:spcAft>
                  <a:spcPct val="0"/>
                </a:spcAft>
                <a:defRPr/>
              </a:pPr>
              <a:endParaRPr lang="en-US" sz="1800">
                <a:solidFill>
                  <a:srgbClr val="1F5281"/>
                </a:solidFill>
              </a:endParaRPr>
            </a:p>
          </p:txBody>
        </p:sp>
        <p:sp>
          <p:nvSpPr>
            <p:cNvPr id="147" name="Rectangle 380"/>
            <p:cNvSpPr>
              <a:spLocks noChangeArrowheads="1"/>
            </p:cNvSpPr>
            <p:nvPr userDrawn="1"/>
          </p:nvSpPr>
          <p:spPr bwMode="gray">
            <a:xfrm>
              <a:off x="1696" y="2273"/>
              <a:ext cx="6" cy="1"/>
            </a:xfrm>
            <a:prstGeom prst="rect">
              <a:avLst/>
            </a:prstGeom>
            <a:solidFill>
              <a:srgbClr val="BAECFC"/>
            </a:solidFill>
            <a:ln>
              <a:noFill/>
            </a:ln>
            <a:extLst>
              <a:ext uri="{91240B29-F687-4F45-9708-019B960494DF}">
                <a14:hiddenLine xmlns:a14="http://schemas.microsoft.com/office/drawing/2010/main" w="0">
                  <a:solidFill>
                    <a:srgbClr val="BAECFC"/>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sz="1800">
                <a:solidFill>
                  <a:srgbClr val="1F5281"/>
                </a:solidFill>
              </a:endParaRPr>
            </a:p>
          </p:txBody>
        </p:sp>
      </p:grpSp>
      <p:sp>
        <p:nvSpPr>
          <p:cNvPr id="185" name="Text Box 14"/>
          <p:cNvSpPr txBox="1">
            <a:spLocks noChangeArrowheads="1"/>
          </p:cNvSpPr>
          <p:nvPr/>
        </p:nvSpPr>
        <p:spPr bwMode="white">
          <a:xfrm>
            <a:off x="5367867" y="5867400"/>
            <a:ext cx="174413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r>
              <a:rPr lang="en-US" sz="2400" b="1">
                <a:solidFill>
                  <a:srgbClr val="FFFFFF"/>
                </a:solidFill>
                <a:latin typeface="Verdana" panose="020B0604030504040204" pitchFamily="34" charset="0"/>
              </a:rPr>
              <a:t>LOGO</a:t>
            </a:r>
          </a:p>
        </p:txBody>
      </p:sp>
      <p:sp>
        <p:nvSpPr>
          <p:cNvPr id="186" name="Freeform 381"/>
          <p:cNvSpPr>
            <a:spLocks noEditPoints="1"/>
          </p:cNvSpPr>
          <p:nvPr/>
        </p:nvSpPr>
        <p:spPr bwMode="gray">
          <a:xfrm>
            <a:off x="2832101" y="1268414"/>
            <a:ext cx="7488767" cy="3743325"/>
          </a:xfrm>
          <a:custGeom>
            <a:avLst/>
            <a:gdLst>
              <a:gd name="T0" fmla="*/ 2147483646 w 3482"/>
              <a:gd name="T1" fmla="*/ 2147483646 h 2308"/>
              <a:gd name="T2" fmla="*/ 2147483646 w 3482"/>
              <a:gd name="T3" fmla="*/ 2147483646 h 2308"/>
              <a:gd name="T4" fmla="*/ 2147483646 w 3482"/>
              <a:gd name="T5" fmla="*/ 2147483646 h 2308"/>
              <a:gd name="T6" fmla="*/ 2147483646 w 3482"/>
              <a:gd name="T7" fmla="*/ 2147483646 h 2308"/>
              <a:gd name="T8" fmla="*/ 2147483646 w 3482"/>
              <a:gd name="T9" fmla="*/ 2147483646 h 2308"/>
              <a:gd name="T10" fmla="*/ 2147483646 w 3482"/>
              <a:gd name="T11" fmla="*/ 2147483646 h 2308"/>
              <a:gd name="T12" fmla="*/ 2147483646 w 3482"/>
              <a:gd name="T13" fmla="*/ 2147483646 h 2308"/>
              <a:gd name="T14" fmla="*/ 2147483646 w 3482"/>
              <a:gd name="T15" fmla="*/ 2147483646 h 2308"/>
              <a:gd name="T16" fmla="*/ 2147483646 w 3482"/>
              <a:gd name="T17" fmla="*/ 2147483646 h 2308"/>
              <a:gd name="T18" fmla="*/ 2147483646 w 3482"/>
              <a:gd name="T19" fmla="*/ 2147483646 h 2308"/>
              <a:gd name="T20" fmla="*/ 2147483646 w 3482"/>
              <a:gd name="T21" fmla="*/ 2147483646 h 2308"/>
              <a:gd name="T22" fmla="*/ 2147483646 w 3482"/>
              <a:gd name="T23" fmla="*/ 2147483646 h 2308"/>
              <a:gd name="T24" fmla="*/ 2147483646 w 3482"/>
              <a:gd name="T25" fmla="*/ 2147483646 h 2308"/>
              <a:gd name="T26" fmla="*/ 2147483646 w 3482"/>
              <a:gd name="T27" fmla="*/ 2147483646 h 2308"/>
              <a:gd name="T28" fmla="*/ 2147483646 w 3482"/>
              <a:gd name="T29" fmla="*/ 2147483646 h 2308"/>
              <a:gd name="T30" fmla="*/ 2147483646 w 3482"/>
              <a:gd name="T31" fmla="*/ 2147483646 h 2308"/>
              <a:gd name="T32" fmla="*/ 2147483646 w 3482"/>
              <a:gd name="T33" fmla="*/ 2147483646 h 2308"/>
              <a:gd name="T34" fmla="*/ 2147483646 w 3482"/>
              <a:gd name="T35" fmla="*/ 2147483646 h 2308"/>
              <a:gd name="T36" fmla="*/ 2147483646 w 3482"/>
              <a:gd name="T37" fmla="*/ 2147483646 h 2308"/>
              <a:gd name="T38" fmla="*/ 2147483646 w 3482"/>
              <a:gd name="T39" fmla="*/ 2147483646 h 2308"/>
              <a:gd name="T40" fmla="*/ 2147483646 w 3482"/>
              <a:gd name="T41" fmla="*/ 2147483646 h 2308"/>
              <a:gd name="T42" fmla="*/ 2147483646 w 3482"/>
              <a:gd name="T43" fmla="*/ 2147483646 h 2308"/>
              <a:gd name="T44" fmla="*/ 2147483646 w 3482"/>
              <a:gd name="T45" fmla="*/ 2147483646 h 2308"/>
              <a:gd name="T46" fmla="*/ 2147483646 w 3482"/>
              <a:gd name="T47" fmla="*/ 2147483646 h 2308"/>
              <a:gd name="T48" fmla="*/ 2147483646 w 3482"/>
              <a:gd name="T49" fmla="*/ 2147483646 h 2308"/>
              <a:gd name="T50" fmla="*/ 2147483646 w 3482"/>
              <a:gd name="T51" fmla="*/ 2147483646 h 2308"/>
              <a:gd name="T52" fmla="*/ 2147483646 w 3482"/>
              <a:gd name="T53" fmla="*/ 2147483646 h 2308"/>
              <a:gd name="T54" fmla="*/ 2147483646 w 3482"/>
              <a:gd name="T55" fmla="*/ 2147483646 h 2308"/>
              <a:gd name="T56" fmla="*/ 2147483646 w 3482"/>
              <a:gd name="T57" fmla="*/ 2147483646 h 2308"/>
              <a:gd name="T58" fmla="*/ 2147483646 w 3482"/>
              <a:gd name="T59" fmla="*/ 2147483646 h 2308"/>
              <a:gd name="T60" fmla="*/ 2147483646 w 3482"/>
              <a:gd name="T61" fmla="*/ 2147483646 h 2308"/>
              <a:gd name="T62" fmla="*/ 2147483646 w 3482"/>
              <a:gd name="T63" fmla="*/ 2147483646 h 2308"/>
              <a:gd name="T64" fmla="*/ 2147483646 w 3482"/>
              <a:gd name="T65" fmla="*/ 2147483646 h 2308"/>
              <a:gd name="T66" fmla="*/ 2147483646 w 3482"/>
              <a:gd name="T67" fmla="*/ 2147483646 h 2308"/>
              <a:gd name="T68" fmla="*/ 2147483646 w 3482"/>
              <a:gd name="T69" fmla="*/ 2147483646 h 2308"/>
              <a:gd name="T70" fmla="*/ 2147483646 w 3482"/>
              <a:gd name="T71" fmla="*/ 2147483646 h 2308"/>
              <a:gd name="T72" fmla="*/ 2147483646 w 3482"/>
              <a:gd name="T73" fmla="*/ 2147483646 h 2308"/>
              <a:gd name="T74" fmla="*/ 2147483646 w 3482"/>
              <a:gd name="T75" fmla="*/ 2147483646 h 2308"/>
              <a:gd name="T76" fmla="*/ 2147483646 w 3482"/>
              <a:gd name="T77" fmla="*/ 2147483646 h 2308"/>
              <a:gd name="T78" fmla="*/ 2147483646 w 3482"/>
              <a:gd name="T79" fmla="*/ 2147483646 h 2308"/>
              <a:gd name="T80" fmla="*/ 2147483646 w 3482"/>
              <a:gd name="T81" fmla="*/ 2147483646 h 2308"/>
              <a:gd name="T82" fmla="*/ 2147483646 w 3482"/>
              <a:gd name="T83" fmla="*/ 2147483646 h 2308"/>
              <a:gd name="T84" fmla="*/ 2147483646 w 3482"/>
              <a:gd name="T85" fmla="*/ 2147483646 h 2308"/>
              <a:gd name="T86" fmla="*/ 2147483646 w 3482"/>
              <a:gd name="T87" fmla="*/ 2147483646 h 2308"/>
              <a:gd name="T88" fmla="*/ 2147483646 w 3482"/>
              <a:gd name="T89" fmla="*/ 2147483646 h 2308"/>
              <a:gd name="T90" fmla="*/ 2147483646 w 3482"/>
              <a:gd name="T91" fmla="*/ 2147483646 h 2308"/>
              <a:gd name="T92" fmla="*/ 2147483646 w 3482"/>
              <a:gd name="T93" fmla="*/ 2147483646 h 2308"/>
              <a:gd name="T94" fmla="*/ 2147483646 w 3482"/>
              <a:gd name="T95" fmla="*/ 2147483646 h 2308"/>
              <a:gd name="T96" fmla="*/ 2147483646 w 3482"/>
              <a:gd name="T97" fmla="*/ 2147483646 h 2308"/>
              <a:gd name="T98" fmla="*/ 2147483646 w 3482"/>
              <a:gd name="T99" fmla="*/ 2147483646 h 2308"/>
              <a:gd name="T100" fmla="*/ 2147483646 w 3482"/>
              <a:gd name="T101" fmla="*/ 2147483646 h 2308"/>
              <a:gd name="T102" fmla="*/ 2147483646 w 3482"/>
              <a:gd name="T103" fmla="*/ 2147483646 h 2308"/>
              <a:gd name="T104" fmla="*/ 2147483646 w 3482"/>
              <a:gd name="T105" fmla="*/ 2147483646 h 2308"/>
              <a:gd name="T106" fmla="*/ 2147483646 w 3482"/>
              <a:gd name="T107" fmla="*/ 2147483646 h 2308"/>
              <a:gd name="T108" fmla="*/ 2147483646 w 3482"/>
              <a:gd name="T109" fmla="*/ 2147483646 h 2308"/>
              <a:gd name="T110" fmla="*/ 2147483646 w 3482"/>
              <a:gd name="T111" fmla="*/ 2147483646 h 2308"/>
              <a:gd name="T112" fmla="*/ 2147483646 w 3482"/>
              <a:gd name="T113" fmla="*/ 2147483646 h 2308"/>
              <a:gd name="T114" fmla="*/ 2147483646 w 3482"/>
              <a:gd name="T115" fmla="*/ 2147483646 h 2308"/>
              <a:gd name="T116" fmla="*/ 2147483646 w 3482"/>
              <a:gd name="T117" fmla="*/ 2147483646 h 2308"/>
              <a:gd name="T118" fmla="*/ 2147483646 w 3482"/>
              <a:gd name="T119" fmla="*/ 2147483646 h 23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82" h="2308">
                <a:moveTo>
                  <a:pt x="3278" y="1750"/>
                </a:moveTo>
                <a:lnTo>
                  <a:pt x="3482" y="1144"/>
                </a:lnTo>
                <a:lnTo>
                  <a:pt x="3414" y="1126"/>
                </a:lnTo>
                <a:lnTo>
                  <a:pt x="2642" y="1152"/>
                </a:lnTo>
                <a:lnTo>
                  <a:pt x="2640" y="1150"/>
                </a:lnTo>
                <a:lnTo>
                  <a:pt x="2638" y="1148"/>
                </a:lnTo>
                <a:lnTo>
                  <a:pt x="2630" y="1144"/>
                </a:lnTo>
                <a:lnTo>
                  <a:pt x="2622" y="1142"/>
                </a:lnTo>
                <a:lnTo>
                  <a:pt x="2618" y="1136"/>
                </a:lnTo>
                <a:lnTo>
                  <a:pt x="2612" y="1132"/>
                </a:lnTo>
                <a:lnTo>
                  <a:pt x="2606" y="1128"/>
                </a:lnTo>
                <a:lnTo>
                  <a:pt x="2598" y="1124"/>
                </a:lnTo>
                <a:lnTo>
                  <a:pt x="2592" y="1122"/>
                </a:lnTo>
                <a:lnTo>
                  <a:pt x="2608" y="1100"/>
                </a:lnTo>
                <a:lnTo>
                  <a:pt x="2620" y="1076"/>
                </a:lnTo>
                <a:lnTo>
                  <a:pt x="2622" y="1050"/>
                </a:lnTo>
                <a:lnTo>
                  <a:pt x="2620" y="1040"/>
                </a:lnTo>
                <a:lnTo>
                  <a:pt x="2618" y="1032"/>
                </a:lnTo>
                <a:lnTo>
                  <a:pt x="2604" y="998"/>
                </a:lnTo>
                <a:lnTo>
                  <a:pt x="2586" y="970"/>
                </a:lnTo>
                <a:lnTo>
                  <a:pt x="2566" y="950"/>
                </a:lnTo>
                <a:lnTo>
                  <a:pt x="2546" y="934"/>
                </a:lnTo>
                <a:lnTo>
                  <a:pt x="2526" y="924"/>
                </a:lnTo>
                <a:lnTo>
                  <a:pt x="2508" y="918"/>
                </a:lnTo>
                <a:lnTo>
                  <a:pt x="2494" y="916"/>
                </a:lnTo>
                <a:lnTo>
                  <a:pt x="2484" y="914"/>
                </a:lnTo>
                <a:lnTo>
                  <a:pt x="2480" y="914"/>
                </a:lnTo>
                <a:lnTo>
                  <a:pt x="2428" y="798"/>
                </a:lnTo>
                <a:lnTo>
                  <a:pt x="2424" y="778"/>
                </a:lnTo>
                <a:lnTo>
                  <a:pt x="2416" y="768"/>
                </a:lnTo>
                <a:lnTo>
                  <a:pt x="2408" y="762"/>
                </a:lnTo>
                <a:lnTo>
                  <a:pt x="2400" y="760"/>
                </a:lnTo>
                <a:lnTo>
                  <a:pt x="2398" y="760"/>
                </a:lnTo>
                <a:lnTo>
                  <a:pt x="2396" y="754"/>
                </a:lnTo>
                <a:lnTo>
                  <a:pt x="2390" y="742"/>
                </a:lnTo>
                <a:lnTo>
                  <a:pt x="2382" y="724"/>
                </a:lnTo>
                <a:lnTo>
                  <a:pt x="2368" y="698"/>
                </a:lnTo>
                <a:lnTo>
                  <a:pt x="2352" y="670"/>
                </a:lnTo>
                <a:lnTo>
                  <a:pt x="2338" y="638"/>
                </a:lnTo>
                <a:lnTo>
                  <a:pt x="2328" y="610"/>
                </a:lnTo>
                <a:lnTo>
                  <a:pt x="2320" y="580"/>
                </a:lnTo>
                <a:lnTo>
                  <a:pt x="2308" y="550"/>
                </a:lnTo>
                <a:lnTo>
                  <a:pt x="2290" y="518"/>
                </a:lnTo>
                <a:lnTo>
                  <a:pt x="2272" y="500"/>
                </a:lnTo>
                <a:lnTo>
                  <a:pt x="2256" y="490"/>
                </a:lnTo>
                <a:lnTo>
                  <a:pt x="2238" y="488"/>
                </a:lnTo>
                <a:lnTo>
                  <a:pt x="2222" y="492"/>
                </a:lnTo>
                <a:lnTo>
                  <a:pt x="2208" y="496"/>
                </a:lnTo>
                <a:lnTo>
                  <a:pt x="2200" y="502"/>
                </a:lnTo>
                <a:lnTo>
                  <a:pt x="2196" y="504"/>
                </a:lnTo>
                <a:lnTo>
                  <a:pt x="2134" y="480"/>
                </a:lnTo>
                <a:lnTo>
                  <a:pt x="2072" y="466"/>
                </a:lnTo>
                <a:lnTo>
                  <a:pt x="2014" y="458"/>
                </a:lnTo>
                <a:lnTo>
                  <a:pt x="1998" y="456"/>
                </a:lnTo>
                <a:lnTo>
                  <a:pt x="1982" y="454"/>
                </a:lnTo>
                <a:lnTo>
                  <a:pt x="1980" y="454"/>
                </a:lnTo>
                <a:lnTo>
                  <a:pt x="1982" y="432"/>
                </a:lnTo>
                <a:lnTo>
                  <a:pt x="1980" y="410"/>
                </a:lnTo>
                <a:lnTo>
                  <a:pt x="1984" y="426"/>
                </a:lnTo>
                <a:lnTo>
                  <a:pt x="1984" y="440"/>
                </a:lnTo>
                <a:lnTo>
                  <a:pt x="1982" y="452"/>
                </a:lnTo>
                <a:lnTo>
                  <a:pt x="1996" y="410"/>
                </a:lnTo>
                <a:lnTo>
                  <a:pt x="2006" y="366"/>
                </a:lnTo>
                <a:lnTo>
                  <a:pt x="2008" y="320"/>
                </a:lnTo>
                <a:lnTo>
                  <a:pt x="2002" y="284"/>
                </a:lnTo>
                <a:lnTo>
                  <a:pt x="1992" y="250"/>
                </a:lnTo>
                <a:lnTo>
                  <a:pt x="1978" y="216"/>
                </a:lnTo>
                <a:lnTo>
                  <a:pt x="1970" y="190"/>
                </a:lnTo>
                <a:lnTo>
                  <a:pt x="1962" y="170"/>
                </a:lnTo>
                <a:lnTo>
                  <a:pt x="1952" y="152"/>
                </a:lnTo>
                <a:lnTo>
                  <a:pt x="1940" y="136"/>
                </a:lnTo>
                <a:lnTo>
                  <a:pt x="1918" y="116"/>
                </a:lnTo>
                <a:lnTo>
                  <a:pt x="1886" y="86"/>
                </a:lnTo>
                <a:lnTo>
                  <a:pt x="1854" y="58"/>
                </a:lnTo>
                <a:lnTo>
                  <a:pt x="1816" y="34"/>
                </a:lnTo>
                <a:lnTo>
                  <a:pt x="1780" y="18"/>
                </a:lnTo>
                <a:lnTo>
                  <a:pt x="1742" y="6"/>
                </a:lnTo>
                <a:lnTo>
                  <a:pt x="1700" y="0"/>
                </a:lnTo>
                <a:lnTo>
                  <a:pt x="1670" y="2"/>
                </a:lnTo>
                <a:lnTo>
                  <a:pt x="1640" y="4"/>
                </a:lnTo>
                <a:lnTo>
                  <a:pt x="1616" y="8"/>
                </a:lnTo>
                <a:lnTo>
                  <a:pt x="1592" y="12"/>
                </a:lnTo>
                <a:lnTo>
                  <a:pt x="1578" y="20"/>
                </a:lnTo>
                <a:lnTo>
                  <a:pt x="1564" y="30"/>
                </a:lnTo>
                <a:lnTo>
                  <a:pt x="1552" y="42"/>
                </a:lnTo>
                <a:lnTo>
                  <a:pt x="1532" y="58"/>
                </a:lnTo>
                <a:lnTo>
                  <a:pt x="1510" y="72"/>
                </a:lnTo>
                <a:lnTo>
                  <a:pt x="1502" y="78"/>
                </a:lnTo>
                <a:lnTo>
                  <a:pt x="1492" y="86"/>
                </a:lnTo>
                <a:lnTo>
                  <a:pt x="1484" y="90"/>
                </a:lnTo>
                <a:lnTo>
                  <a:pt x="1476" y="96"/>
                </a:lnTo>
                <a:lnTo>
                  <a:pt x="1468" y="104"/>
                </a:lnTo>
                <a:lnTo>
                  <a:pt x="1462" y="110"/>
                </a:lnTo>
                <a:lnTo>
                  <a:pt x="1458" y="118"/>
                </a:lnTo>
                <a:lnTo>
                  <a:pt x="1452" y="126"/>
                </a:lnTo>
                <a:lnTo>
                  <a:pt x="1448" y="134"/>
                </a:lnTo>
                <a:lnTo>
                  <a:pt x="1442" y="142"/>
                </a:lnTo>
                <a:lnTo>
                  <a:pt x="1436" y="148"/>
                </a:lnTo>
                <a:lnTo>
                  <a:pt x="1426" y="166"/>
                </a:lnTo>
                <a:lnTo>
                  <a:pt x="1418" y="182"/>
                </a:lnTo>
                <a:lnTo>
                  <a:pt x="1406" y="208"/>
                </a:lnTo>
                <a:lnTo>
                  <a:pt x="1396" y="234"/>
                </a:lnTo>
                <a:lnTo>
                  <a:pt x="1388" y="266"/>
                </a:lnTo>
                <a:lnTo>
                  <a:pt x="1388" y="296"/>
                </a:lnTo>
                <a:lnTo>
                  <a:pt x="1390" y="308"/>
                </a:lnTo>
                <a:lnTo>
                  <a:pt x="1388" y="318"/>
                </a:lnTo>
                <a:lnTo>
                  <a:pt x="1386" y="328"/>
                </a:lnTo>
                <a:lnTo>
                  <a:pt x="1386" y="346"/>
                </a:lnTo>
                <a:lnTo>
                  <a:pt x="1388" y="364"/>
                </a:lnTo>
                <a:lnTo>
                  <a:pt x="1384" y="368"/>
                </a:lnTo>
                <a:lnTo>
                  <a:pt x="1380" y="370"/>
                </a:lnTo>
                <a:lnTo>
                  <a:pt x="1378" y="376"/>
                </a:lnTo>
                <a:lnTo>
                  <a:pt x="1376" y="382"/>
                </a:lnTo>
                <a:lnTo>
                  <a:pt x="1372" y="404"/>
                </a:lnTo>
                <a:lnTo>
                  <a:pt x="1372" y="422"/>
                </a:lnTo>
                <a:lnTo>
                  <a:pt x="1372" y="436"/>
                </a:lnTo>
                <a:lnTo>
                  <a:pt x="1370" y="450"/>
                </a:lnTo>
                <a:lnTo>
                  <a:pt x="1372" y="470"/>
                </a:lnTo>
                <a:lnTo>
                  <a:pt x="1378" y="494"/>
                </a:lnTo>
                <a:lnTo>
                  <a:pt x="1386" y="516"/>
                </a:lnTo>
                <a:lnTo>
                  <a:pt x="1350" y="546"/>
                </a:lnTo>
                <a:lnTo>
                  <a:pt x="1318" y="574"/>
                </a:lnTo>
                <a:lnTo>
                  <a:pt x="1308" y="582"/>
                </a:lnTo>
                <a:lnTo>
                  <a:pt x="1294" y="596"/>
                </a:lnTo>
                <a:lnTo>
                  <a:pt x="1276" y="614"/>
                </a:lnTo>
                <a:lnTo>
                  <a:pt x="1274" y="610"/>
                </a:lnTo>
                <a:lnTo>
                  <a:pt x="1272" y="608"/>
                </a:lnTo>
                <a:lnTo>
                  <a:pt x="1272" y="606"/>
                </a:lnTo>
                <a:lnTo>
                  <a:pt x="1276" y="602"/>
                </a:lnTo>
                <a:lnTo>
                  <a:pt x="1276" y="600"/>
                </a:lnTo>
                <a:lnTo>
                  <a:pt x="1278" y="598"/>
                </a:lnTo>
                <a:lnTo>
                  <a:pt x="1280" y="596"/>
                </a:lnTo>
                <a:lnTo>
                  <a:pt x="1282" y="594"/>
                </a:lnTo>
                <a:lnTo>
                  <a:pt x="1284" y="590"/>
                </a:lnTo>
                <a:lnTo>
                  <a:pt x="1288" y="592"/>
                </a:lnTo>
                <a:lnTo>
                  <a:pt x="1292" y="594"/>
                </a:lnTo>
                <a:lnTo>
                  <a:pt x="1292" y="574"/>
                </a:lnTo>
                <a:lnTo>
                  <a:pt x="1294" y="554"/>
                </a:lnTo>
                <a:lnTo>
                  <a:pt x="1300" y="528"/>
                </a:lnTo>
                <a:lnTo>
                  <a:pt x="1302" y="528"/>
                </a:lnTo>
                <a:lnTo>
                  <a:pt x="1304" y="528"/>
                </a:lnTo>
                <a:lnTo>
                  <a:pt x="1306" y="528"/>
                </a:lnTo>
                <a:lnTo>
                  <a:pt x="1308" y="522"/>
                </a:lnTo>
                <a:lnTo>
                  <a:pt x="1308" y="518"/>
                </a:lnTo>
                <a:lnTo>
                  <a:pt x="1308" y="512"/>
                </a:lnTo>
                <a:lnTo>
                  <a:pt x="1306" y="508"/>
                </a:lnTo>
                <a:lnTo>
                  <a:pt x="1306" y="504"/>
                </a:lnTo>
                <a:lnTo>
                  <a:pt x="1304" y="504"/>
                </a:lnTo>
                <a:lnTo>
                  <a:pt x="1308" y="476"/>
                </a:lnTo>
                <a:lnTo>
                  <a:pt x="1302" y="444"/>
                </a:lnTo>
                <a:lnTo>
                  <a:pt x="1298" y="430"/>
                </a:lnTo>
                <a:lnTo>
                  <a:pt x="1296" y="418"/>
                </a:lnTo>
                <a:lnTo>
                  <a:pt x="1296" y="408"/>
                </a:lnTo>
                <a:lnTo>
                  <a:pt x="1294" y="394"/>
                </a:lnTo>
                <a:lnTo>
                  <a:pt x="1290" y="374"/>
                </a:lnTo>
                <a:lnTo>
                  <a:pt x="1286" y="348"/>
                </a:lnTo>
                <a:lnTo>
                  <a:pt x="1280" y="318"/>
                </a:lnTo>
                <a:lnTo>
                  <a:pt x="1276" y="290"/>
                </a:lnTo>
                <a:lnTo>
                  <a:pt x="1280" y="298"/>
                </a:lnTo>
                <a:lnTo>
                  <a:pt x="1284" y="304"/>
                </a:lnTo>
                <a:lnTo>
                  <a:pt x="1286" y="312"/>
                </a:lnTo>
                <a:lnTo>
                  <a:pt x="1286" y="320"/>
                </a:lnTo>
                <a:lnTo>
                  <a:pt x="1288" y="312"/>
                </a:lnTo>
                <a:lnTo>
                  <a:pt x="1288" y="304"/>
                </a:lnTo>
                <a:lnTo>
                  <a:pt x="1290" y="296"/>
                </a:lnTo>
                <a:lnTo>
                  <a:pt x="1292" y="300"/>
                </a:lnTo>
                <a:lnTo>
                  <a:pt x="1294" y="302"/>
                </a:lnTo>
                <a:lnTo>
                  <a:pt x="1296" y="306"/>
                </a:lnTo>
                <a:lnTo>
                  <a:pt x="1296" y="310"/>
                </a:lnTo>
                <a:lnTo>
                  <a:pt x="1300" y="300"/>
                </a:lnTo>
                <a:lnTo>
                  <a:pt x="1304" y="292"/>
                </a:lnTo>
                <a:lnTo>
                  <a:pt x="1310" y="294"/>
                </a:lnTo>
                <a:lnTo>
                  <a:pt x="1316" y="298"/>
                </a:lnTo>
                <a:lnTo>
                  <a:pt x="1322" y="302"/>
                </a:lnTo>
                <a:lnTo>
                  <a:pt x="1318" y="286"/>
                </a:lnTo>
                <a:lnTo>
                  <a:pt x="1314" y="268"/>
                </a:lnTo>
                <a:lnTo>
                  <a:pt x="1320" y="268"/>
                </a:lnTo>
                <a:lnTo>
                  <a:pt x="1324" y="270"/>
                </a:lnTo>
                <a:lnTo>
                  <a:pt x="1328" y="272"/>
                </a:lnTo>
                <a:lnTo>
                  <a:pt x="1330" y="278"/>
                </a:lnTo>
                <a:lnTo>
                  <a:pt x="1332" y="252"/>
                </a:lnTo>
                <a:lnTo>
                  <a:pt x="1322" y="228"/>
                </a:lnTo>
                <a:lnTo>
                  <a:pt x="1306" y="206"/>
                </a:lnTo>
                <a:lnTo>
                  <a:pt x="1286" y="188"/>
                </a:lnTo>
                <a:lnTo>
                  <a:pt x="1262" y="178"/>
                </a:lnTo>
                <a:lnTo>
                  <a:pt x="1266" y="176"/>
                </a:lnTo>
                <a:lnTo>
                  <a:pt x="1272" y="176"/>
                </a:lnTo>
                <a:lnTo>
                  <a:pt x="1278" y="178"/>
                </a:lnTo>
                <a:lnTo>
                  <a:pt x="1284" y="178"/>
                </a:lnTo>
                <a:lnTo>
                  <a:pt x="1288" y="180"/>
                </a:lnTo>
                <a:lnTo>
                  <a:pt x="1294" y="180"/>
                </a:lnTo>
                <a:lnTo>
                  <a:pt x="1282" y="172"/>
                </a:lnTo>
                <a:lnTo>
                  <a:pt x="1272" y="168"/>
                </a:lnTo>
                <a:lnTo>
                  <a:pt x="1266" y="166"/>
                </a:lnTo>
                <a:lnTo>
                  <a:pt x="1260" y="166"/>
                </a:lnTo>
                <a:lnTo>
                  <a:pt x="1256" y="166"/>
                </a:lnTo>
                <a:lnTo>
                  <a:pt x="1248" y="158"/>
                </a:lnTo>
                <a:lnTo>
                  <a:pt x="1234" y="148"/>
                </a:lnTo>
                <a:lnTo>
                  <a:pt x="1216" y="140"/>
                </a:lnTo>
                <a:lnTo>
                  <a:pt x="1196" y="134"/>
                </a:lnTo>
                <a:lnTo>
                  <a:pt x="1176" y="128"/>
                </a:lnTo>
                <a:lnTo>
                  <a:pt x="1162" y="126"/>
                </a:lnTo>
                <a:lnTo>
                  <a:pt x="1152" y="126"/>
                </a:lnTo>
                <a:lnTo>
                  <a:pt x="1154" y="124"/>
                </a:lnTo>
                <a:lnTo>
                  <a:pt x="1158" y="124"/>
                </a:lnTo>
                <a:lnTo>
                  <a:pt x="1162" y="122"/>
                </a:lnTo>
                <a:lnTo>
                  <a:pt x="1166" y="120"/>
                </a:lnTo>
                <a:lnTo>
                  <a:pt x="1170" y="120"/>
                </a:lnTo>
                <a:lnTo>
                  <a:pt x="1172" y="118"/>
                </a:lnTo>
                <a:lnTo>
                  <a:pt x="1162" y="118"/>
                </a:lnTo>
                <a:lnTo>
                  <a:pt x="1150" y="116"/>
                </a:lnTo>
                <a:lnTo>
                  <a:pt x="1134" y="116"/>
                </a:lnTo>
                <a:lnTo>
                  <a:pt x="1112" y="116"/>
                </a:lnTo>
                <a:lnTo>
                  <a:pt x="1082" y="118"/>
                </a:lnTo>
                <a:lnTo>
                  <a:pt x="1078" y="118"/>
                </a:lnTo>
                <a:lnTo>
                  <a:pt x="1072" y="116"/>
                </a:lnTo>
                <a:lnTo>
                  <a:pt x="1068" y="112"/>
                </a:lnTo>
                <a:lnTo>
                  <a:pt x="1064" y="108"/>
                </a:lnTo>
                <a:lnTo>
                  <a:pt x="1060" y="106"/>
                </a:lnTo>
                <a:lnTo>
                  <a:pt x="1052" y="102"/>
                </a:lnTo>
                <a:lnTo>
                  <a:pt x="1044" y="102"/>
                </a:lnTo>
                <a:lnTo>
                  <a:pt x="1036" y="100"/>
                </a:lnTo>
                <a:lnTo>
                  <a:pt x="1028" y="98"/>
                </a:lnTo>
                <a:lnTo>
                  <a:pt x="1038" y="96"/>
                </a:lnTo>
                <a:lnTo>
                  <a:pt x="1048" y="92"/>
                </a:lnTo>
                <a:lnTo>
                  <a:pt x="1030" y="86"/>
                </a:lnTo>
                <a:lnTo>
                  <a:pt x="1010" y="84"/>
                </a:lnTo>
                <a:lnTo>
                  <a:pt x="990" y="86"/>
                </a:lnTo>
                <a:lnTo>
                  <a:pt x="970" y="86"/>
                </a:lnTo>
                <a:lnTo>
                  <a:pt x="974" y="84"/>
                </a:lnTo>
                <a:lnTo>
                  <a:pt x="976" y="82"/>
                </a:lnTo>
                <a:lnTo>
                  <a:pt x="958" y="82"/>
                </a:lnTo>
                <a:lnTo>
                  <a:pt x="940" y="86"/>
                </a:lnTo>
                <a:lnTo>
                  <a:pt x="922" y="92"/>
                </a:lnTo>
                <a:lnTo>
                  <a:pt x="922" y="90"/>
                </a:lnTo>
                <a:lnTo>
                  <a:pt x="924" y="88"/>
                </a:lnTo>
                <a:lnTo>
                  <a:pt x="896" y="90"/>
                </a:lnTo>
                <a:lnTo>
                  <a:pt x="870" y="98"/>
                </a:lnTo>
                <a:lnTo>
                  <a:pt x="844" y="106"/>
                </a:lnTo>
                <a:lnTo>
                  <a:pt x="830" y="110"/>
                </a:lnTo>
                <a:lnTo>
                  <a:pt x="816" y="116"/>
                </a:lnTo>
                <a:lnTo>
                  <a:pt x="802" y="122"/>
                </a:lnTo>
                <a:lnTo>
                  <a:pt x="786" y="132"/>
                </a:lnTo>
                <a:lnTo>
                  <a:pt x="776" y="142"/>
                </a:lnTo>
                <a:lnTo>
                  <a:pt x="770" y="152"/>
                </a:lnTo>
                <a:lnTo>
                  <a:pt x="768" y="154"/>
                </a:lnTo>
                <a:lnTo>
                  <a:pt x="740" y="162"/>
                </a:lnTo>
                <a:lnTo>
                  <a:pt x="716" y="174"/>
                </a:lnTo>
                <a:lnTo>
                  <a:pt x="694" y="194"/>
                </a:lnTo>
                <a:lnTo>
                  <a:pt x="674" y="220"/>
                </a:lnTo>
                <a:lnTo>
                  <a:pt x="660" y="254"/>
                </a:lnTo>
                <a:lnTo>
                  <a:pt x="648" y="286"/>
                </a:lnTo>
                <a:lnTo>
                  <a:pt x="634" y="320"/>
                </a:lnTo>
                <a:lnTo>
                  <a:pt x="618" y="354"/>
                </a:lnTo>
                <a:lnTo>
                  <a:pt x="604" y="390"/>
                </a:lnTo>
                <a:lnTo>
                  <a:pt x="594" y="422"/>
                </a:lnTo>
                <a:lnTo>
                  <a:pt x="598" y="414"/>
                </a:lnTo>
                <a:lnTo>
                  <a:pt x="604" y="408"/>
                </a:lnTo>
                <a:lnTo>
                  <a:pt x="598" y="428"/>
                </a:lnTo>
                <a:lnTo>
                  <a:pt x="596" y="454"/>
                </a:lnTo>
                <a:lnTo>
                  <a:pt x="596" y="484"/>
                </a:lnTo>
                <a:lnTo>
                  <a:pt x="598" y="510"/>
                </a:lnTo>
                <a:lnTo>
                  <a:pt x="604" y="528"/>
                </a:lnTo>
                <a:lnTo>
                  <a:pt x="608" y="522"/>
                </a:lnTo>
                <a:lnTo>
                  <a:pt x="610" y="514"/>
                </a:lnTo>
                <a:lnTo>
                  <a:pt x="608" y="530"/>
                </a:lnTo>
                <a:lnTo>
                  <a:pt x="608" y="552"/>
                </a:lnTo>
                <a:lnTo>
                  <a:pt x="612" y="574"/>
                </a:lnTo>
                <a:lnTo>
                  <a:pt x="616" y="594"/>
                </a:lnTo>
                <a:lnTo>
                  <a:pt x="624" y="612"/>
                </a:lnTo>
                <a:lnTo>
                  <a:pt x="636" y="624"/>
                </a:lnTo>
                <a:lnTo>
                  <a:pt x="636" y="620"/>
                </a:lnTo>
                <a:lnTo>
                  <a:pt x="636" y="616"/>
                </a:lnTo>
                <a:lnTo>
                  <a:pt x="638" y="612"/>
                </a:lnTo>
                <a:lnTo>
                  <a:pt x="638" y="608"/>
                </a:lnTo>
                <a:lnTo>
                  <a:pt x="644" y="636"/>
                </a:lnTo>
                <a:lnTo>
                  <a:pt x="650" y="662"/>
                </a:lnTo>
                <a:lnTo>
                  <a:pt x="650" y="660"/>
                </a:lnTo>
                <a:lnTo>
                  <a:pt x="650" y="658"/>
                </a:lnTo>
                <a:lnTo>
                  <a:pt x="654" y="672"/>
                </a:lnTo>
                <a:lnTo>
                  <a:pt x="662" y="686"/>
                </a:lnTo>
                <a:lnTo>
                  <a:pt x="672" y="700"/>
                </a:lnTo>
                <a:lnTo>
                  <a:pt x="678" y="712"/>
                </a:lnTo>
                <a:lnTo>
                  <a:pt x="678" y="708"/>
                </a:lnTo>
                <a:lnTo>
                  <a:pt x="680" y="702"/>
                </a:lnTo>
                <a:lnTo>
                  <a:pt x="680" y="696"/>
                </a:lnTo>
                <a:lnTo>
                  <a:pt x="682" y="690"/>
                </a:lnTo>
                <a:lnTo>
                  <a:pt x="682" y="684"/>
                </a:lnTo>
                <a:lnTo>
                  <a:pt x="684" y="710"/>
                </a:lnTo>
                <a:lnTo>
                  <a:pt x="684" y="736"/>
                </a:lnTo>
                <a:lnTo>
                  <a:pt x="690" y="732"/>
                </a:lnTo>
                <a:lnTo>
                  <a:pt x="696" y="728"/>
                </a:lnTo>
                <a:lnTo>
                  <a:pt x="694" y="762"/>
                </a:lnTo>
                <a:lnTo>
                  <a:pt x="688" y="788"/>
                </a:lnTo>
                <a:lnTo>
                  <a:pt x="682" y="804"/>
                </a:lnTo>
                <a:lnTo>
                  <a:pt x="678" y="814"/>
                </a:lnTo>
                <a:lnTo>
                  <a:pt x="674" y="818"/>
                </a:lnTo>
                <a:lnTo>
                  <a:pt x="672" y="820"/>
                </a:lnTo>
                <a:lnTo>
                  <a:pt x="674" y="824"/>
                </a:lnTo>
                <a:lnTo>
                  <a:pt x="678" y="834"/>
                </a:lnTo>
                <a:lnTo>
                  <a:pt x="686" y="852"/>
                </a:lnTo>
                <a:lnTo>
                  <a:pt x="702" y="872"/>
                </a:lnTo>
                <a:lnTo>
                  <a:pt x="722" y="894"/>
                </a:lnTo>
                <a:lnTo>
                  <a:pt x="740" y="910"/>
                </a:lnTo>
                <a:lnTo>
                  <a:pt x="760" y="926"/>
                </a:lnTo>
                <a:lnTo>
                  <a:pt x="776" y="938"/>
                </a:lnTo>
                <a:lnTo>
                  <a:pt x="790" y="948"/>
                </a:lnTo>
                <a:lnTo>
                  <a:pt x="780" y="946"/>
                </a:lnTo>
                <a:lnTo>
                  <a:pt x="772" y="944"/>
                </a:lnTo>
                <a:lnTo>
                  <a:pt x="744" y="924"/>
                </a:lnTo>
                <a:lnTo>
                  <a:pt x="716" y="902"/>
                </a:lnTo>
                <a:lnTo>
                  <a:pt x="692" y="880"/>
                </a:lnTo>
                <a:lnTo>
                  <a:pt x="672" y="860"/>
                </a:lnTo>
                <a:lnTo>
                  <a:pt x="658" y="838"/>
                </a:lnTo>
                <a:lnTo>
                  <a:pt x="652" y="820"/>
                </a:lnTo>
                <a:lnTo>
                  <a:pt x="658" y="804"/>
                </a:lnTo>
                <a:lnTo>
                  <a:pt x="656" y="804"/>
                </a:lnTo>
                <a:lnTo>
                  <a:pt x="654" y="806"/>
                </a:lnTo>
                <a:lnTo>
                  <a:pt x="650" y="808"/>
                </a:lnTo>
                <a:lnTo>
                  <a:pt x="646" y="812"/>
                </a:lnTo>
                <a:lnTo>
                  <a:pt x="642" y="818"/>
                </a:lnTo>
                <a:lnTo>
                  <a:pt x="638" y="826"/>
                </a:lnTo>
                <a:lnTo>
                  <a:pt x="632" y="840"/>
                </a:lnTo>
                <a:lnTo>
                  <a:pt x="626" y="858"/>
                </a:lnTo>
                <a:lnTo>
                  <a:pt x="620" y="876"/>
                </a:lnTo>
                <a:lnTo>
                  <a:pt x="614" y="892"/>
                </a:lnTo>
                <a:lnTo>
                  <a:pt x="612" y="898"/>
                </a:lnTo>
                <a:lnTo>
                  <a:pt x="610" y="902"/>
                </a:lnTo>
                <a:lnTo>
                  <a:pt x="610" y="906"/>
                </a:lnTo>
                <a:lnTo>
                  <a:pt x="610" y="908"/>
                </a:lnTo>
                <a:lnTo>
                  <a:pt x="604" y="908"/>
                </a:lnTo>
                <a:lnTo>
                  <a:pt x="592" y="910"/>
                </a:lnTo>
                <a:lnTo>
                  <a:pt x="576" y="914"/>
                </a:lnTo>
                <a:lnTo>
                  <a:pt x="562" y="920"/>
                </a:lnTo>
                <a:lnTo>
                  <a:pt x="552" y="930"/>
                </a:lnTo>
                <a:lnTo>
                  <a:pt x="548" y="932"/>
                </a:lnTo>
                <a:lnTo>
                  <a:pt x="538" y="934"/>
                </a:lnTo>
                <a:lnTo>
                  <a:pt x="528" y="940"/>
                </a:lnTo>
                <a:lnTo>
                  <a:pt x="516" y="950"/>
                </a:lnTo>
                <a:lnTo>
                  <a:pt x="508" y="964"/>
                </a:lnTo>
                <a:lnTo>
                  <a:pt x="508" y="984"/>
                </a:lnTo>
                <a:lnTo>
                  <a:pt x="504" y="986"/>
                </a:lnTo>
                <a:lnTo>
                  <a:pt x="492" y="990"/>
                </a:lnTo>
                <a:lnTo>
                  <a:pt x="476" y="998"/>
                </a:lnTo>
                <a:lnTo>
                  <a:pt x="460" y="1006"/>
                </a:lnTo>
                <a:lnTo>
                  <a:pt x="446" y="1018"/>
                </a:lnTo>
                <a:lnTo>
                  <a:pt x="440" y="1024"/>
                </a:lnTo>
                <a:lnTo>
                  <a:pt x="436" y="1028"/>
                </a:lnTo>
                <a:lnTo>
                  <a:pt x="432" y="1032"/>
                </a:lnTo>
                <a:lnTo>
                  <a:pt x="430" y="1034"/>
                </a:lnTo>
                <a:lnTo>
                  <a:pt x="428" y="1036"/>
                </a:lnTo>
                <a:lnTo>
                  <a:pt x="424" y="1036"/>
                </a:lnTo>
                <a:lnTo>
                  <a:pt x="416" y="1040"/>
                </a:lnTo>
                <a:lnTo>
                  <a:pt x="404" y="1046"/>
                </a:lnTo>
                <a:lnTo>
                  <a:pt x="388" y="1060"/>
                </a:lnTo>
                <a:lnTo>
                  <a:pt x="370" y="1082"/>
                </a:lnTo>
                <a:lnTo>
                  <a:pt x="360" y="1094"/>
                </a:lnTo>
                <a:lnTo>
                  <a:pt x="350" y="1106"/>
                </a:lnTo>
                <a:lnTo>
                  <a:pt x="312" y="1108"/>
                </a:lnTo>
                <a:lnTo>
                  <a:pt x="272" y="1118"/>
                </a:lnTo>
                <a:lnTo>
                  <a:pt x="230" y="1136"/>
                </a:lnTo>
                <a:lnTo>
                  <a:pt x="192" y="1160"/>
                </a:lnTo>
                <a:lnTo>
                  <a:pt x="160" y="1188"/>
                </a:lnTo>
                <a:lnTo>
                  <a:pt x="138" y="1220"/>
                </a:lnTo>
                <a:lnTo>
                  <a:pt x="116" y="1272"/>
                </a:lnTo>
                <a:lnTo>
                  <a:pt x="98" y="1326"/>
                </a:lnTo>
                <a:lnTo>
                  <a:pt x="84" y="1384"/>
                </a:lnTo>
                <a:lnTo>
                  <a:pt x="70" y="1440"/>
                </a:lnTo>
                <a:lnTo>
                  <a:pt x="54" y="1496"/>
                </a:lnTo>
                <a:lnTo>
                  <a:pt x="38" y="1538"/>
                </a:lnTo>
                <a:lnTo>
                  <a:pt x="22" y="1584"/>
                </a:lnTo>
                <a:lnTo>
                  <a:pt x="8" y="1630"/>
                </a:lnTo>
                <a:lnTo>
                  <a:pt x="0" y="1672"/>
                </a:lnTo>
                <a:lnTo>
                  <a:pt x="2" y="1698"/>
                </a:lnTo>
                <a:lnTo>
                  <a:pt x="12" y="1728"/>
                </a:lnTo>
                <a:lnTo>
                  <a:pt x="30" y="1758"/>
                </a:lnTo>
                <a:lnTo>
                  <a:pt x="52" y="1788"/>
                </a:lnTo>
                <a:lnTo>
                  <a:pt x="74" y="1818"/>
                </a:lnTo>
                <a:lnTo>
                  <a:pt x="68" y="1934"/>
                </a:lnTo>
                <a:lnTo>
                  <a:pt x="68" y="2050"/>
                </a:lnTo>
                <a:lnTo>
                  <a:pt x="66" y="2106"/>
                </a:lnTo>
                <a:lnTo>
                  <a:pt x="66" y="2158"/>
                </a:lnTo>
                <a:lnTo>
                  <a:pt x="64" y="2204"/>
                </a:lnTo>
                <a:lnTo>
                  <a:pt x="68" y="2246"/>
                </a:lnTo>
                <a:lnTo>
                  <a:pt x="68" y="2254"/>
                </a:lnTo>
                <a:lnTo>
                  <a:pt x="68" y="2260"/>
                </a:lnTo>
                <a:lnTo>
                  <a:pt x="68" y="2268"/>
                </a:lnTo>
                <a:lnTo>
                  <a:pt x="76" y="2288"/>
                </a:lnTo>
                <a:lnTo>
                  <a:pt x="90" y="2304"/>
                </a:lnTo>
                <a:lnTo>
                  <a:pt x="3292" y="2308"/>
                </a:lnTo>
                <a:lnTo>
                  <a:pt x="3268" y="1756"/>
                </a:lnTo>
                <a:lnTo>
                  <a:pt x="3278" y="1750"/>
                </a:lnTo>
                <a:close/>
                <a:moveTo>
                  <a:pt x="1044" y="984"/>
                </a:moveTo>
                <a:lnTo>
                  <a:pt x="1048" y="978"/>
                </a:lnTo>
                <a:lnTo>
                  <a:pt x="1054" y="974"/>
                </a:lnTo>
                <a:lnTo>
                  <a:pt x="1062" y="972"/>
                </a:lnTo>
                <a:lnTo>
                  <a:pt x="1070" y="970"/>
                </a:lnTo>
                <a:lnTo>
                  <a:pt x="1092" y="974"/>
                </a:lnTo>
                <a:lnTo>
                  <a:pt x="1116" y="982"/>
                </a:lnTo>
                <a:lnTo>
                  <a:pt x="1140" y="988"/>
                </a:lnTo>
                <a:lnTo>
                  <a:pt x="1162" y="990"/>
                </a:lnTo>
                <a:lnTo>
                  <a:pt x="1162" y="1006"/>
                </a:lnTo>
                <a:lnTo>
                  <a:pt x="1162" y="1022"/>
                </a:lnTo>
                <a:lnTo>
                  <a:pt x="1128" y="1012"/>
                </a:lnTo>
                <a:lnTo>
                  <a:pt x="1096" y="1004"/>
                </a:lnTo>
                <a:lnTo>
                  <a:pt x="1064" y="1000"/>
                </a:lnTo>
                <a:lnTo>
                  <a:pt x="1058" y="1000"/>
                </a:lnTo>
                <a:lnTo>
                  <a:pt x="1050" y="998"/>
                </a:lnTo>
                <a:lnTo>
                  <a:pt x="1040" y="998"/>
                </a:lnTo>
                <a:lnTo>
                  <a:pt x="1042" y="990"/>
                </a:lnTo>
                <a:lnTo>
                  <a:pt x="1044" y="984"/>
                </a:lnTo>
                <a:close/>
                <a:moveTo>
                  <a:pt x="974" y="1130"/>
                </a:moveTo>
                <a:lnTo>
                  <a:pt x="974" y="1114"/>
                </a:lnTo>
                <a:lnTo>
                  <a:pt x="980" y="1098"/>
                </a:lnTo>
                <a:lnTo>
                  <a:pt x="988" y="1086"/>
                </a:lnTo>
                <a:lnTo>
                  <a:pt x="994" y="1074"/>
                </a:lnTo>
                <a:lnTo>
                  <a:pt x="990" y="1064"/>
                </a:lnTo>
                <a:lnTo>
                  <a:pt x="994" y="1066"/>
                </a:lnTo>
                <a:lnTo>
                  <a:pt x="1006" y="1072"/>
                </a:lnTo>
                <a:lnTo>
                  <a:pt x="1018" y="1080"/>
                </a:lnTo>
                <a:lnTo>
                  <a:pt x="1030" y="1092"/>
                </a:lnTo>
                <a:lnTo>
                  <a:pt x="1038" y="1106"/>
                </a:lnTo>
                <a:lnTo>
                  <a:pt x="1040" y="1122"/>
                </a:lnTo>
                <a:lnTo>
                  <a:pt x="1042" y="1144"/>
                </a:lnTo>
                <a:lnTo>
                  <a:pt x="1046" y="1166"/>
                </a:lnTo>
                <a:lnTo>
                  <a:pt x="1050" y="1186"/>
                </a:lnTo>
                <a:lnTo>
                  <a:pt x="1052" y="1202"/>
                </a:lnTo>
                <a:lnTo>
                  <a:pt x="1052" y="1208"/>
                </a:lnTo>
                <a:lnTo>
                  <a:pt x="1048" y="1204"/>
                </a:lnTo>
                <a:lnTo>
                  <a:pt x="1038" y="1196"/>
                </a:lnTo>
                <a:lnTo>
                  <a:pt x="1024" y="1186"/>
                </a:lnTo>
                <a:lnTo>
                  <a:pt x="1010" y="1172"/>
                </a:lnTo>
                <a:lnTo>
                  <a:pt x="994" y="1158"/>
                </a:lnTo>
                <a:lnTo>
                  <a:pt x="982" y="1144"/>
                </a:lnTo>
                <a:lnTo>
                  <a:pt x="974" y="1130"/>
                </a:lnTo>
                <a:close/>
                <a:moveTo>
                  <a:pt x="1374" y="2006"/>
                </a:moveTo>
                <a:lnTo>
                  <a:pt x="1374" y="2012"/>
                </a:lnTo>
                <a:lnTo>
                  <a:pt x="1374" y="2018"/>
                </a:lnTo>
                <a:lnTo>
                  <a:pt x="1372" y="2036"/>
                </a:lnTo>
                <a:lnTo>
                  <a:pt x="1370" y="2058"/>
                </a:lnTo>
                <a:lnTo>
                  <a:pt x="1366" y="2078"/>
                </a:lnTo>
                <a:lnTo>
                  <a:pt x="1362" y="2090"/>
                </a:lnTo>
                <a:lnTo>
                  <a:pt x="1340" y="2048"/>
                </a:lnTo>
                <a:lnTo>
                  <a:pt x="1312" y="2006"/>
                </a:lnTo>
                <a:lnTo>
                  <a:pt x="1282" y="1964"/>
                </a:lnTo>
                <a:lnTo>
                  <a:pt x="1256" y="1922"/>
                </a:lnTo>
                <a:lnTo>
                  <a:pt x="1220" y="1854"/>
                </a:lnTo>
                <a:lnTo>
                  <a:pt x="1190" y="1784"/>
                </a:lnTo>
                <a:lnTo>
                  <a:pt x="1160" y="1712"/>
                </a:lnTo>
                <a:lnTo>
                  <a:pt x="1128" y="1622"/>
                </a:lnTo>
                <a:lnTo>
                  <a:pt x="1102" y="1530"/>
                </a:lnTo>
                <a:lnTo>
                  <a:pt x="1078" y="1436"/>
                </a:lnTo>
                <a:lnTo>
                  <a:pt x="1064" y="1392"/>
                </a:lnTo>
                <a:lnTo>
                  <a:pt x="1048" y="1346"/>
                </a:lnTo>
                <a:lnTo>
                  <a:pt x="1034" y="1302"/>
                </a:lnTo>
                <a:lnTo>
                  <a:pt x="1026" y="1256"/>
                </a:lnTo>
                <a:lnTo>
                  <a:pt x="1030" y="1210"/>
                </a:lnTo>
                <a:lnTo>
                  <a:pt x="1032" y="1214"/>
                </a:lnTo>
                <a:lnTo>
                  <a:pt x="1038" y="1216"/>
                </a:lnTo>
                <a:lnTo>
                  <a:pt x="1048" y="1216"/>
                </a:lnTo>
                <a:lnTo>
                  <a:pt x="1060" y="1212"/>
                </a:lnTo>
                <a:lnTo>
                  <a:pt x="1070" y="1210"/>
                </a:lnTo>
                <a:lnTo>
                  <a:pt x="1078" y="1206"/>
                </a:lnTo>
                <a:lnTo>
                  <a:pt x="1080" y="1206"/>
                </a:lnTo>
                <a:lnTo>
                  <a:pt x="1096" y="1212"/>
                </a:lnTo>
                <a:lnTo>
                  <a:pt x="1112" y="1228"/>
                </a:lnTo>
                <a:lnTo>
                  <a:pt x="1126" y="1246"/>
                </a:lnTo>
                <a:lnTo>
                  <a:pt x="1138" y="1266"/>
                </a:lnTo>
                <a:lnTo>
                  <a:pt x="1148" y="1280"/>
                </a:lnTo>
                <a:lnTo>
                  <a:pt x="1190" y="1348"/>
                </a:lnTo>
                <a:lnTo>
                  <a:pt x="1226" y="1420"/>
                </a:lnTo>
                <a:lnTo>
                  <a:pt x="1258" y="1492"/>
                </a:lnTo>
                <a:lnTo>
                  <a:pt x="1290" y="1566"/>
                </a:lnTo>
                <a:lnTo>
                  <a:pt x="1320" y="1640"/>
                </a:lnTo>
                <a:lnTo>
                  <a:pt x="1346" y="1716"/>
                </a:lnTo>
                <a:lnTo>
                  <a:pt x="1364" y="1796"/>
                </a:lnTo>
                <a:lnTo>
                  <a:pt x="1374" y="1900"/>
                </a:lnTo>
                <a:lnTo>
                  <a:pt x="1374" y="2006"/>
                </a:lnTo>
                <a:close/>
                <a:moveTo>
                  <a:pt x="1884" y="900"/>
                </a:moveTo>
                <a:lnTo>
                  <a:pt x="1886" y="904"/>
                </a:lnTo>
                <a:lnTo>
                  <a:pt x="1886" y="916"/>
                </a:lnTo>
                <a:lnTo>
                  <a:pt x="1886" y="932"/>
                </a:lnTo>
                <a:lnTo>
                  <a:pt x="1882" y="950"/>
                </a:lnTo>
                <a:lnTo>
                  <a:pt x="1872" y="964"/>
                </a:lnTo>
                <a:lnTo>
                  <a:pt x="1864" y="974"/>
                </a:lnTo>
                <a:lnTo>
                  <a:pt x="1854" y="992"/>
                </a:lnTo>
                <a:lnTo>
                  <a:pt x="1840" y="1014"/>
                </a:lnTo>
                <a:lnTo>
                  <a:pt x="1824" y="1042"/>
                </a:lnTo>
                <a:lnTo>
                  <a:pt x="1808" y="1070"/>
                </a:lnTo>
                <a:lnTo>
                  <a:pt x="1790" y="1098"/>
                </a:lnTo>
                <a:lnTo>
                  <a:pt x="1790" y="1100"/>
                </a:lnTo>
                <a:lnTo>
                  <a:pt x="1790" y="1104"/>
                </a:lnTo>
                <a:lnTo>
                  <a:pt x="1780" y="1142"/>
                </a:lnTo>
                <a:lnTo>
                  <a:pt x="1772" y="1180"/>
                </a:lnTo>
                <a:lnTo>
                  <a:pt x="1768" y="1218"/>
                </a:lnTo>
                <a:lnTo>
                  <a:pt x="1768" y="1222"/>
                </a:lnTo>
                <a:lnTo>
                  <a:pt x="1768" y="1224"/>
                </a:lnTo>
                <a:lnTo>
                  <a:pt x="1770" y="1240"/>
                </a:lnTo>
                <a:lnTo>
                  <a:pt x="1772" y="1256"/>
                </a:lnTo>
                <a:lnTo>
                  <a:pt x="1774" y="1274"/>
                </a:lnTo>
                <a:lnTo>
                  <a:pt x="1774" y="1290"/>
                </a:lnTo>
                <a:lnTo>
                  <a:pt x="1770" y="1304"/>
                </a:lnTo>
                <a:lnTo>
                  <a:pt x="1762" y="1316"/>
                </a:lnTo>
                <a:lnTo>
                  <a:pt x="1748" y="1322"/>
                </a:lnTo>
                <a:lnTo>
                  <a:pt x="1740" y="1322"/>
                </a:lnTo>
                <a:lnTo>
                  <a:pt x="1724" y="1320"/>
                </a:lnTo>
                <a:lnTo>
                  <a:pt x="1704" y="1318"/>
                </a:lnTo>
                <a:lnTo>
                  <a:pt x="1682" y="1316"/>
                </a:lnTo>
                <a:lnTo>
                  <a:pt x="1664" y="1312"/>
                </a:lnTo>
                <a:lnTo>
                  <a:pt x="1650" y="1310"/>
                </a:lnTo>
                <a:lnTo>
                  <a:pt x="1644" y="1306"/>
                </a:lnTo>
                <a:lnTo>
                  <a:pt x="1646" y="1276"/>
                </a:lnTo>
                <a:lnTo>
                  <a:pt x="1646" y="1240"/>
                </a:lnTo>
                <a:lnTo>
                  <a:pt x="1646" y="1204"/>
                </a:lnTo>
                <a:lnTo>
                  <a:pt x="1630" y="1178"/>
                </a:lnTo>
                <a:lnTo>
                  <a:pt x="1620" y="1152"/>
                </a:lnTo>
                <a:lnTo>
                  <a:pt x="1612" y="1132"/>
                </a:lnTo>
                <a:lnTo>
                  <a:pt x="1610" y="1116"/>
                </a:lnTo>
                <a:lnTo>
                  <a:pt x="1608" y="1112"/>
                </a:lnTo>
                <a:lnTo>
                  <a:pt x="1588" y="1100"/>
                </a:lnTo>
                <a:lnTo>
                  <a:pt x="1574" y="1084"/>
                </a:lnTo>
                <a:lnTo>
                  <a:pt x="1564" y="1068"/>
                </a:lnTo>
                <a:lnTo>
                  <a:pt x="1558" y="1052"/>
                </a:lnTo>
                <a:lnTo>
                  <a:pt x="1554" y="1040"/>
                </a:lnTo>
                <a:lnTo>
                  <a:pt x="1552" y="1036"/>
                </a:lnTo>
                <a:lnTo>
                  <a:pt x="1532" y="1056"/>
                </a:lnTo>
                <a:lnTo>
                  <a:pt x="1508" y="1070"/>
                </a:lnTo>
                <a:lnTo>
                  <a:pt x="1482" y="1080"/>
                </a:lnTo>
                <a:lnTo>
                  <a:pt x="1454" y="1084"/>
                </a:lnTo>
                <a:lnTo>
                  <a:pt x="1428" y="1084"/>
                </a:lnTo>
                <a:lnTo>
                  <a:pt x="1406" y="1084"/>
                </a:lnTo>
                <a:lnTo>
                  <a:pt x="1388" y="1082"/>
                </a:lnTo>
                <a:lnTo>
                  <a:pt x="1386" y="1082"/>
                </a:lnTo>
                <a:lnTo>
                  <a:pt x="1384" y="1082"/>
                </a:lnTo>
                <a:lnTo>
                  <a:pt x="1384" y="1080"/>
                </a:lnTo>
                <a:lnTo>
                  <a:pt x="1380" y="1080"/>
                </a:lnTo>
                <a:lnTo>
                  <a:pt x="1378" y="1080"/>
                </a:lnTo>
                <a:lnTo>
                  <a:pt x="1376" y="1080"/>
                </a:lnTo>
                <a:lnTo>
                  <a:pt x="1388" y="1060"/>
                </a:lnTo>
                <a:lnTo>
                  <a:pt x="1396" y="1030"/>
                </a:lnTo>
                <a:lnTo>
                  <a:pt x="1402" y="994"/>
                </a:lnTo>
                <a:lnTo>
                  <a:pt x="1408" y="954"/>
                </a:lnTo>
                <a:lnTo>
                  <a:pt x="1412" y="912"/>
                </a:lnTo>
                <a:lnTo>
                  <a:pt x="1416" y="870"/>
                </a:lnTo>
                <a:lnTo>
                  <a:pt x="1420" y="830"/>
                </a:lnTo>
                <a:lnTo>
                  <a:pt x="1422" y="794"/>
                </a:lnTo>
                <a:lnTo>
                  <a:pt x="1426" y="766"/>
                </a:lnTo>
                <a:lnTo>
                  <a:pt x="1428" y="748"/>
                </a:lnTo>
                <a:lnTo>
                  <a:pt x="1434" y="730"/>
                </a:lnTo>
                <a:lnTo>
                  <a:pt x="1444" y="710"/>
                </a:lnTo>
                <a:lnTo>
                  <a:pt x="1456" y="690"/>
                </a:lnTo>
                <a:lnTo>
                  <a:pt x="1468" y="670"/>
                </a:lnTo>
                <a:lnTo>
                  <a:pt x="1480" y="654"/>
                </a:lnTo>
                <a:lnTo>
                  <a:pt x="1490" y="640"/>
                </a:lnTo>
                <a:lnTo>
                  <a:pt x="1498" y="630"/>
                </a:lnTo>
                <a:lnTo>
                  <a:pt x="1500" y="628"/>
                </a:lnTo>
                <a:lnTo>
                  <a:pt x="1504" y="630"/>
                </a:lnTo>
                <a:lnTo>
                  <a:pt x="1508" y="626"/>
                </a:lnTo>
                <a:lnTo>
                  <a:pt x="1512" y="620"/>
                </a:lnTo>
                <a:lnTo>
                  <a:pt x="1512" y="628"/>
                </a:lnTo>
                <a:lnTo>
                  <a:pt x="1512" y="636"/>
                </a:lnTo>
                <a:lnTo>
                  <a:pt x="1556" y="672"/>
                </a:lnTo>
                <a:lnTo>
                  <a:pt x="1556" y="704"/>
                </a:lnTo>
                <a:lnTo>
                  <a:pt x="1562" y="742"/>
                </a:lnTo>
                <a:lnTo>
                  <a:pt x="1570" y="784"/>
                </a:lnTo>
                <a:lnTo>
                  <a:pt x="1580" y="826"/>
                </a:lnTo>
                <a:lnTo>
                  <a:pt x="1592" y="870"/>
                </a:lnTo>
                <a:lnTo>
                  <a:pt x="1606" y="914"/>
                </a:lnTo>
                <a:lnTo>
                  <a:pt x="1620" y="956"/>
                </a:lnTo>
                <a:lnTo>
                  <a:pt x="1634" y="994"/>
                </a:lnTo>
                <a:lnTo>
                  <a:pt x="1648" y="1028"/>
                </a:lnTo>
                <a:lnTo>
                  <a:pt x="1660" y="1058"/>
                </a:lnTo>
                <a:lnTo>
                  <a:pt x="1668" y="1080"/>
                </a:lnTo>
                <a:lnTo>
                  <a:pt x="1674" y="1094"/>
                </a:lnTo>
                <a:lnTo>
                  <a:pt x="1676" y="1100"/>
                </a:lnTo>
                <a:lnTo>
                  <a:pt x="1742" y="1170"/>
                </a:lnTo>
                <a:lnTo>
                  <a:pt x="1742" y="1168"/>
                </a:lnTo>
                <a:lnTo>
                  <a:pt x="1742" y="1166"/>
                </a:lnTo>
                <a:lnTo>
                  <a:pt x="1742" y="1160"/>
                </a:lnTo>
                <a:lnTo>
                  <a:pt x="1746" y="1146"/>
                </a:lnTo>
                <a:lnTo>
                  <a:pt x="1750" y="1124"/>
                </a:lnTo>
                <a:lnTo>
                  <a:pt x="1746" y="1132"/>
                </a:lnTo>
                <a:lnTo>
                  <a:pt x="1742" y="1140"/>
                </a:lnTo>
                <a:lnTo>
                  <a:pt x="1748" y="1114"/>
                </a:lnTo>
                <a:lnTo>
                  <a:pt x="1752" y="1084"/>
                </a:lnTo>
                <a:lnTo>
                  <a:pt x="1754" y="1052"/>
                </a:lnTo>
                <a:lnTo>
                  <a:pt x="1758" y="1022"/>
                </a:lnTo>
                <a:lnTo>
                  <a:pt x="1764" y="992"/>
                </a:lnTo>
                <a:lnTo>
                  <a:pt x="1772" y="968"/>
                </a:lnTo>
                <a:lnTo>
                  <a:pt x="1780" y="950"/>
                </a:lnTo>
                <a:lnTo>
                  <a:pt x="1790" y="930"/>
                </a:lnTo>
                <a:lnTo>
                  <a:pt x="1802" y="904"/>
                </a:lnTo>
                <a:lnTo>
                  <a:pt x="1812" y="878"/>
                </a:lnTo>
                <a:lnTo>
                  <a:pt x="1824" y="852"/>
                </a:lnTo>
                <a:lnTo>
                  <a:pt x="1834" y="830"/>
                </a:lnTo>
                <a:lnTo>
                  <a:pt x="1842" y="812"/>
                </a:lnTo>
                <a:lnTo>
                  <a:pt x="1848" y="802"/>
                </a:lnTo>
                <a:lnTo>
                  <a:pt x="1862" y="776"/>
                </a:lnTo>
                <a:lnTo>
                  <a:pt x="1876" y="754"/>
                </a:lnTo>
                <a:lnTo>
                  <a:pt x="1884" y="736"/>
                </a:lnTo>
                <a:lnTo>
                  <a:pt x="1892" y="720"/>
                </a:lnTo>
                <a:lnTo>
                  <a:pt x="1900" y="706"/>
                </a:lnTo>
                <a:lnTo>
                  <a:pt x="1908" y="694"/>
                </a:lnTo>
                <a:lnTo>
                  <a:pt x="1912" y="682"/>
                </a:lnTo>
                <a:lnTo>
                  <a:pt x="1920" y="636"/>
                </a:lnTo>
                <a:lnTo>
                  <a:pt x="1930" y="592"/>
                </a:lnTo>
                <a:lnTo>
                  <a:pt x="1932" y="588"/>
                </a:lnTo>
                <a:lnTo>
                  <a:pt x="1938" y="576"/>
                </a:lnTo>
                <a:lnTo>
                  <a:pt x="1944" y="564"/>
                </a:lnTo>
                <a:lnTo>
                  <a:pt x="1950" y="552"/>
                </a:lnTo>
                <a:lnTo>
                  <a:pt x="1958" y="546"/>
                </a:lnTo>
                <a:lnTo>
                  <a:pt x="1960" y="546"/>
                </a:lnTo>
                <a:lnTo>
                  <a:pt x="2002" y="656"/>
                </a:lnTo>
                <a:lnTo>
                  <a:pt x="2048" y="766"/>
                </a:lnTo>
                <a:lnTo>
                  <a:pt x="2100" y="872"/>
                </a:lnTo>
                <a:lnTo>
                  <a:pt x="2062" y="894"/>
                </a:lnTo>
                <a:lnTo>
                  <a:pt x="2022" y="906"/>
                </a:lnTo>
                <a:lnTo>
                  <a:pt x="1986" y="912"/>
                </a:lnTo>
                <a:lnTo>
                  <a:pt x="1954" y="912"/>
                </a:lnTo>
                <a:lnTo>
                  <a:pt x="1926" y="910"/>
                </a:lnTo>
                <a:lnTo>
                  <a:pt x="1904" y="906"/>
                </a:lnTo>
                <a:lnTo>
                  <a:pt x="1890" y="902"/>
                </a:lnTo>
                <a:lnTo>
                  <a:pt x="1884" y="900"/>
                </a:lnTo>
                <a:close/>
                <a:moveTo>
                  <a:pt x="2362" y="1360"/>
                </a:moveTo>
                <a:lnTo>
                  <a:pt x="2366" y="1372"/>
                </a:lnTo>
                <a:lnTo>
                  <a:pt x="2372" y="1382"/>
                </a:lnTo>
                <a:lnTo>
                  <a:pt x="2382" y="1386"/>
                </a:lnTo>
                <a:lnTo>
                  <a:pt x="2394" y="1388"/>
                </a:lnTo>
                <a:lnTo>
                  <a:pt x="2374" y="1460"/>
                </a:lnTo>
                <a:lnTo>
                  <a:pt x="2356" y="1420"/>
                </a:lnTo>
                <a:lnTo>
                  <a:pt x="2338" y="1370"/>
                </a:lnTo>
                <a:lnTo>
                  <a:pt x="2322" y="1316"/>
                </a:lnTo>
                <a:lnTo>
                  <a:pt x="2320" y="1314"/>
                </a:lnTo>
                <a:lnTo>
                  <a:pt x="2316" y="1288"/>
                </a:lnTo>
                <a:lnTo>
                  <a:pt x="2308" y="1262"/>
                </a:lnTo>
                <a:lnTo>
                  <a:pt x="2296" y="1214"/>
                </a:lnTo>
                <a:lnTo>
                  <a:pt x="2288" y="1168"/>
                </a:lnTo>
                <a:lnTo>
                  <a:pt x="2280" y="1128"/>
                </a:lnTo>
                <a:lnTo>
                  <a:pt x="2274" y="1096"/>
                </a:lnTo>
                <a:lnTo>
                  <a:pt x="2274" y="1086"/>
                </a:lnTo>
                <a:lnTo>
                  <a:pt x="2274" y="1078"/>
                </a:lnTo>
                <a:lnTo>
                  <a:pt x="2272" y="1070"/>
                </a:lnTo>
                <a:lnTo>
                  <a:pt x="2270" y="1066"/>
                </a:lnTo>
                <a:lnTo>
                  <a:pt x="2270" y="1062"/>
                </a:lnTo>
                <a:lnTo>
                  <a:pt x="2270" y="1060"/>
                </a:lnTo>
                <a:lnTo>
                  <a:pt x="2332" y="1154"/>
                </a:lnTo>
                <a:lnTo>
                  <a:pt x="2324" y="1162"/>
                </a:lnTo>
                <a:lnTo>
                  <a:pt x="2318" y="1176"/>
                </a:lnTo>
                <a:lnTo>
                  <a:pt x="2316" y="1192"/>
                </a:lnTo>
                <a:lnTo>
                  <a:pt x="2320" y="1208"/>
                </a:lnTo>
                <a:lnTo>
                  <a:pt x="2326" y="1222"/>
                </a:lnTo>
                <a:lnTo>
                  <a:pt x="2338" y="1232"/>
                </a:lnTo>
                <a:lnTo>
                  <a:pt x="2352" y="1242"/>
                </a:lnTo>
                <a:lnTo>
                  <a:pt x="2364" y="1256"/>
                </a:lnTo>
                <a:lnTo>
                  <a:pt x="2370" y="1272"/>
                </a:lnTo>
                <a:lnTo>
                  <a:pt x="2374" y="1284"/>
                </a:lnTo>
                <a:lnTo>
                  <a:pt x="2374" y="1288"/>
                </a:lnTo>
                <a:lnTo>
                  <a:pt x="2376" y="1290"/>
                </a:lnTo>
                <a:lnTo>
                  <a:pt x="2376" y="1294"/>
                </a:lnTo>
                <a:lnTo>
                  <a:pt x="2378" y="1296"/>
                </a:lnTo>
                <a:lnTo>
                  <a:pt x="2378" y="1298"/>
                </a:lnTo>
                <a:lnTo>
                  <a:pt x="2378" y="1300"/>
                </a:lnTo>
                <a:lnTo>
                  <a:pt x="2380" y="1300"/>
                </a:lnTo>
                <a:lnTo>
                  <a:pt x="2380" y="1302"/>
                </a:lnTo>
                <a:lnTo>
                  <a:pt x="2380" y="1304"/>
                </a:lnTo>
                <a:lnTo>
                  <a:pt x="2382" y="1304"/>
                </a:lnTo>
                <a:lnTo>
                  <a:pt x="2382" y="1306"/>
                </a:lnTo>
                <a:lnTo>
                  <a:pt x="2382" y="1308"/>
                </a:lnTo>
                <a:lnTo>
                  <a:pt x="2384" y="1308"/>
                </a:lnTo>
                <a:lnTo>
                  <a:pt x="2384" y="1310"/>
                </a:lnTo>
                <a:lnTo>
                  <a:pt x="2386" y="1310"/>
                </a:lnTo>
                <a:lnTo>
                  <a:pt x="2386" y="1312"/>
                </a:lnTo>
                <a:lnTo>
                  <a:pt x="2388" y="1312"/>
                </a:lnTo>
                <a:lnTo>
                  <a:pt x="2388" y="1314"/>
                </a:lnTo>
                <a:lnTo>
                  <a:pt x="2390" y="1314"/>
                </a:lnTo>
                <a:lnTo>
                  <a:pt x="2392" y="1316"/>
                </a:lnTo>
                <a:lnTo>
                  <a:pt x="2394" y="1316"/>
                </a:lnTo>
                <a:lnTo>
                  <a:pt x="2396" y="1316"/>
                </a:lnTo>
                <a:lnTo>
                  <a:pt x="2396" y="1320"/>
                </a:lnTo>
                <a:lnTo>
                  <a:pt x="2398" y="1324"/>
                </a:lnTo>
                <a:lnTo>
                  <a:pt x="2380" y="1328"/>
                </a:lnTo>
                <a:lnTo>
                  <a:pt x="2370" y="1334"/>
                </a:lnTo>
                <a:lnTo>
                  <a:pt x="2362" y="1344"/>
                </a:lnTo>
                <a:lnTo>
                  <a:pt x="2362" y="1360"/>
                </a:lnTo>
                <a:close/>
              </a:path>
            </a:pathLst>
          </a:custGeom>
          <a:gradFill rotWithShape="1">
            <a:gsLst>
              <a:gs pos="0">
                <a:srgbClr val="B5B5B5"/>
              </a:gs>
              <a:gs pos="100000">
                <a:srgbClr val="F6F6F6"/>
              </a:gs>
            </a:gsLst>
            <a:lin ang="5400000" scaled="1"/>
          </a:gradFill>
          <a:ln w="38100" cmpd="sng">
            <a:solidFill>
              <a:schemeClr val="bg1"/>
            </a:solidFill>
            <a:prstDash val="solid"/>
            <a:round/>
            <a:headEnd/>
            <a:tailEnd/>
          </a:ln>
        </p:spPr>
        <p:txBody>
          <a:bodyPr/>
          <a:lstStyle/>
          <a:p>
            <a:pPr eaLnBrk="0" fontAlgn="base" hangingPunct="0">
              <a:spcBef>
                <a:spcPct val="0"/>
              </a:spcBef>
              <a:spcAft>
                <a:spcPct val="0"/>
              </a:spcAft>
            </a:pPr>
            <a:endParaRPr lang="en-US" sz="1800">
              <a:solidFill>
                <a:srgbClr val="1F5281"/>
              </a:solidFill>
            </a:endParaRPr>
          </a:p>
        </p:txBody>
      </p:sp>
      <p:sp>
        <p:nvSpPr>
          <p:cNvPr id="187" name="AutoShape 384"/>
          <p:cNvSpPr>
            <a:spLocks noChangeArrowheads="1"/>
          </p:cNvSpPr>
          <p:nvPr/>
        </p:nvSpPr>
        <p:spPr bwMode="auto">
          <a:xfrm>
            <a:off x="2032000" y="4752975"/>
            <a:ext cx="8636000" cy="457200"/>
          </a:xfrm>
          <a:prstGeom prst="roundRect">
            <a:avLst>
              <a:gd name="adj" fmla="val 16667"/>
            </a:avLst>
          </a:prstGeom>
          <a:solidFill>
            <a:schemeClr val="accent2"/>
          </a:solidFill>
          <a:ln w="5715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sz="1800">
              <a:solidFill>
                <a:srgbClr val="1F5281"/>
              </a:solidFill>
            </a:endParaRPr>
          </a:p>
        </p:txBody>
      </p:sp>
      <p:sp>
        <p:nvSpPr>
          <p:cNvPr id="3074" name="Rectangle 2"/>
          <p:cNvSpPr>
            <a:spLocks noGrp="1" noChangeArrowheads="1"/>
          </p:cNvSpPr>
          <p:nvPr>
            <p:ph type="ctrTitle"/>
          </p:nvPr>
        </p:nvSpPr>
        <p:spPr>
          <a:xfrm>
            <a:off x="1320800" y="2895600"/>
            <a:ext cx="9652000" cy="1676400"/>
          </a:xfrm>
        </p:spPr>
        <p:txBody>
          <a:bodyPr/>
          <a:lstStyle>
            <a:lvl1pPr algn="ctr">
              <a:defRPr sz="3600">
                <a:solidFill>
                  <a:schemeClr val="tx1"/>
                </a:solidFill>
              </a:defRPr>
            </a:lvl1pPr>
          </a:lstStyle>
          <a:p>
            <a:pPr lvl="0"/>
            <a:r>
              <a:rPr lang="en-US" noProof="0"/>
              <a:t>Click to edit Master title style</a:t>
            </a:r>
          </a:p>
        </p:txBody>
      </p:sp>
      <p:sp>
        <p:nvSpPr>
          <p:cNvPr id="3075" name="Rectangle 3"/>
          <p:cNvSpPr>
            <a:spLocks noGrp="1" noChangeArrowheads="1"/>
          </p:cNvSpPr>
          <p:nvPr>
            <p:ph type="subTitle" idx="1"/>
          </p:nvPr>
        </p:nvSpPr>
        <p:spPr bwMode="black">
          <a:xfrm>
            <a:off x="2235200" y="4800600"/>
            <a:ext cx="8229600" cy="381000"/>
          </a:xfrm>
        </p:spPr>
        <p:txBody>
          <a:bodyPr/>
          <a:lstStyle>
            <a:lvl1pPr marL="0" indent="0" algn="ctr">
              <a:buFont typeface="Wingdings" panose="05000000000000000000" pitchFamily="2" charset="2"/>
              <a:buNone/>
              <a:defRPr sz="1800" b="1">
                <a:solidFill>
                  <a:schemeClr val="bg1"/>
                </a:solidFill>
                <a:latin typeface="Verdana" panose="020B0604030504040204" pitchFamily="34" charset="0"/>
              </a:defRPr>
            </a:lvl1pPr>
          </a:lstStyle>
          <a:p>
            <a:pPr lvl="0"/>
            <a:r>
              <a:rPr lang="en-US" noProof="0"/>
              <a:t>Click to edit Master subtitle style</a:t>
            </a:r>
          </a:p>
        </p:txBody>
      </p:sp>
    </p:spTree>
    <p:extLst>
      <p:ext uri="{BB962C8B-B14F-4D97-AF65-F5344CB8AC3E}">
        <p14:creationId xmlns:p14="http://schemas.microsoft.com/office/powerpoint/2010/main" val="2437351810"/>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5" name="Rectangle 6"/>
          <p:cNvSpPr>
            <a:spLocks noGrp="1" noChangeArrowheads="1"/>
          </p:cNvSpPr>
          <p:nvPr>
            <p:ph type="sldNum" sz="quarter" idx="11"/>
          </p:nvPr>
        </p:nvSpPr>
        <p:spPr>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252003125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39"/>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1" y="4589464"/>
            <a:ext cx="105156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5" name="Rectangle 6"/>
          <p:cNvSpPr>
            <a:spLocks noGrp="1" noChangeArrowheads="1"/>
          </p:cNvSpPr>
          <p:nvPr>
            <p:ph type="sldNum" sz="quarter" idx="11"/>
          </p:nvPr>
        </p:nvSpPr>
        <p:spPr>
          <a:ln/>
        </p:spPr>
        <p:txBody>
          <a:bodyPr/>
          <a:lstStyle>
            <a:lvl1pPr>
              <a:defRPr/>
            </a:lvl1pPr>
          </a:lstStyle>
          <a:p>
            <a:pPr>
              <a:defRPr/>
            </a:pPr>
            <a:fld id="{A72AFB10-AC8E-4F91-821E-EC751C8F818C}" type="slidenum">
              <a:rPr lang="en-US">
                <a:solidFill>
                  <a:srgbClr val="1F5281"/>
                </a:solidFill>
              </a:rPr>
              <a:pPr>
                <a:defRPr/>
              </a:pPr>
              <a:t>‹#›</a:t>
            </a:fld>
            <a:endParaRPr lang="en-US">
              <a:solidFill>
                <a:srgbClr val="1F5281"/>
              </a:solidFill>
            </a:endParaRPr>
          </a:p>
        </p:txBody>
      </p:sp>
      <p:sp>
        <p:nvSpPr>
          <p:cNvPr id="6"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124369336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176338"/>
            <a:ext cx="5384800" cy="5105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176338"/>
            <a:ext cx="5384800" cy="5105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6" name="Rectangle 6"/>
          <p:cNvSpPr>
            <a:spLocks noGrp="1" noChangeArrowheads="1"/>
          </p:cNvSpPr>
          <p:nvPr>
            <p:ph type="sldNum" sz="quarter" idx="11"/>
          </p:nvPr>
        </p:nvSpPr>
        <p:spPr>
          <a:ln/>
        </p:spPr>
        <p:txBody>
          <a:bodyPr/>
          <a:lstStyle>
            <a:lvl1pPr>
              <a:defRPr/>
            </a:lvl1pPr>
          </a:lstStyle>
          <a:p>
            <a:pPr>
              <a:defRPr/>
            </a:pPr>
            <a:fld id="{B4BEEA7C-47A2-47DF-B0BB-43CECFC7FB12}" type="slidenum">
              <a:rPr lang="en-US">
                <a:solidFill>
                  <a:srgbClr val="1F5281"/>
                </a:solidFill>
              </a:rPr>
              <a:pPr>
                <a:defRPr/>
              </a:pPr>
              <a:t>‹#›</a:t>
            </a:fld>
            <a:endParaRPr lang="en-US">
              <a:solidFill>
                <a:srgbClr val="1F5281"/>
              </a:solidFill>
            </a:endParaRPr>
          </a:p>
        </p:txBody>
      </p:sp>
      <p:sp>
        <p:nvSpPr>
          <p:cNvPr id="7"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78751871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40317" y="365126"/>
            <a:ext cx="10515600" cy="1325563"/>
          </a:xfrm>
        </p:spPr>
        <p:txBody>
          <a:bodyPr/>
          <a:lstStyle/>
          <a:p>
            <a:r>
              <a:rPr lang="en-US"/>
              <a:t>Click to edit Master title style</a:t>
            </a:r>
          </a:p>
        </p:txBody>
      </p:sp>
      <p:sp>
        <p:nvSpPr>
          <p:cNvPr id="3" name="Text Placeholder 2"/>
          <p:cNvSpPr>
            <a:spLocks noGrp="1"/>
          </p:cNvSpPr>
          <p:nvPr>
            <p:ph type="body" idx="1"/>
          </p:nvPr>
        </p:nvSpPr>
        <p:spPr>
          <a:xfrm>
            <a:off x="840318" y="1681163"/>
            <a:ext cx="5158316"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40318" y="2505075"/>
            <a:ext cx="5158316"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71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71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8" name="Rectangle 6"/>
          <p:cNvSpPr>
            <a:spLocks noGrp="1" noChangeArrowheads="1"/>
          </p:cNvSpPr>
          <p:nvPr>
            <p:ph type="sldNum" sz="quarter" idx="11"/>
          </p:nvPr>
        </p:nvSpPr>
        <p:spPr>
          <a:ln/>
        </p:spPr>
        <p:txBody>
          <a:bodyPr/>
          <a:lstStyle>
            <a:lvl1pPr>
              <a:defRPr/>
            </a:lvl1pPr>
          </a:lstStyle>
          <a:p>
            <a:pPr>
              <a:defRPr/>
            </a:pPr>
            <a:fld id="{C5D911A5-C081-402E-817C-179518502C3E}" type="slidenum">
              <a:rPr lang="en-US">
                <a:solidFill>
                  <a:srgbClr val="1F5281"/>
                </a:solidFill>
              </a:rPr>
              <a:pPr>
                <a:defRPr/>
              </a:pPr>
              <a:t>‹#›</a:t>
            </a:fld>
            <a:endParaRPr lang="en-US">
              <a:solidFill>
                <a:srgbClr val="1F5281"/>
              </a:solidFill>
            </a:endParaRPr>
          </a:p>
        </p:txBody>
      </p:sp>
      <p:sp>
        <p:nvSpPr>
          <p:cNvPr id="9"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907361472"/>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4" name="Rectangle 6"/>
          <p:cNvSpPr>
            <a:spLocks noGrp="1" noChangeArrowheads="1"/>
          </p:cNvSpPr>
          <p:nvPr>
            <p:ph type="sldNum" sz="quarter" idx="11"/>
          </p:nvPr>
        </p:nvSpPr>
        <p:spPr>
          <a:ln/>
        </p:spPr>
        <p:txBody>
          <a:bodyPr/>
          <a:lstStyle>
            <a:lvl1pPr>
              <a:defRPr/>
            </a:lvl1pPr>
          </a:lstStyle>
          <a:p>
            <a:pPr>
              <a:defRPr/>
            </a:pPr>
            <a:fld id="{40875E79-2C00-4D81-912E-888A97F20CF3}" type="slidenum">
              <a:rPr lang="en-US">
                <a:solidFill>
                  <a:srgbClr val="1F5281"/>
                </a:solidFill>
              </a:rPr>
              <a:pPr>
                <a:defRPr/>
              </a:pPr>
              <a:t>‹#›</a:t>
            </a:fld>
            <a:endParaRPr lang="en-US">
              <a:solidFill>
                <a:srgbClr val="1F5281"/>
              </a:solidFill>
            </a:endParaRPr>
          </a:p>
        </p:txBody>
      </p:sp>
      <p:sp>
        <p:nvSpPr>
          <p:cNvPr id="5"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4107627663"/>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3" name="Rectangle 6"/>
          <p:cNvSpPr>
            <a:spLocks noGrp="1" noChangeArrowheads="1"/>
          </p:cNvSpPr>
          <p:nvPr>
            <p:ph type="sldNum" sz="quarter" idx="11"/>
          </p:nvPr>
        </p:nvSpPr>
        <p:spPr>
          <a:ln/>
        </p:spPr>
        <p:txBody>
          <a:bodyPr/>
          <a:lstStyle>
            <a:lvl1pPr>
              <a:defRPr/>
            </a:lvl1pPr>
          </a:lstStyle>
          <a:p>
            <a:pPr>
              <a:defRPr/>
            </a:pPr>
            <a:fld id="{5AD9F44A-CF3C-4872-9FF2-02D298CAA7BF}" type="slidenum">
              <a:rPr lang="en-US">
                <a:solidFill>
                  <a:srgbClr val="1F5281"/>
                </a:solidFill>
              </a:rPr>
              <a:pPr>
                <a:defRPr/>
              </a:pPr>
              <a:t>‹#›</a:t>
            </a:fld>
            <a:endParaRPr lang="en-US">
              <a:solidFill>
                <a:srgbClr val="1F5281"/>
              </a:solidFill>
            </a:endParaRPr>
          </a:p>
        </p:txBody>
      </p:sp>
      <p:sp>
        <p:nvSpPr>
          <p:cNvPr id="4"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152400937"/>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40318" y="457200"/>
            <a:ext cx="393276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717"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40318" y="2057400"/>
            <a:ext cx="393276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6" name="Rectangle 6"/>
          <p:cNvSpPr>
            <a:spLocks noGrp="1" noChangeArrowheads="1"/>
          </p:cNvSpPr>
          <p:nvPr>
            <p:ph type="sldNum" sz="quarter" idx="11"/>
          </p:nvPr>
        </p:nvSpPr>
        <p:spPr>
          <a:ln/>
        </p:spPr>
        <p:txBody>
          <a:bodyPr/>
          <a:lstStyle>
            <a:lvl1pPr>
              <a:defRPr/>
            </a:lvl1pPr>
          </a:lstStyle>
          <a:p>
            <a:pPr>
              <a:defRPr/>
            </a:pPr>
            <a:fld id="{8B1D4CC5-60B5-4DE5-B37E-F57877842AB1}" type="slidenum">
              <a:rPr lang="en-US">
                <a:solidFill>
                  <a:srgbClr val="1F5281"/>
                </a:solidFill>
              </a:rPr>
              <a:pPr>
                <a:defRPr/>
              </a:pPr>
              <a:t>‹#›</a:t>
            </a:fld>
            <a:endParaRPr lang="en-US">
              <a:solidFill>
                <a:srgbClr val="1F5281"/>
              </a:solidFill>
            </a:endParaRPr>
          </a:p>
        </p:txBody>
      </p:sp>
      <p:sp>
        <p:nvSpPr>
          <p:cNvPr id="7"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1776829723"/>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40318" y="457200"/>
            <a:ext cx="393276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717" y="987426"/>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840318" y="2057400"/>
            <a:ext cx="393276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6" name="Rectangle 6"/>
          <p:cNvSpPr>
            <a:spLocks noGrp="1" noChangeArrowheads="1"/>
          </p:cNvSpPr>
          <p:nvPr>
            <p:ph type="sldNum" sz="quarter" idx="11"/>
          </p:nvPr>
        </p:nvSpPr>
        <p:spPr>
          <a:ln/>
        </p:spPr>
        <p:txBody>
          <a:bodyPr/>
          <a:lstStyle>
            <a:lvl1pPr>
              <a:defRPr/>
            </a:lvl1pPr>
          </a:lstStyle>
          <a:p>
            <a:pPr>
              <a:defRPr/>
            </a:pPr>
            <a:fld id="{AD68A4D0-D608-4EFC-8FED-CC4A1DE8F6DF}" type="slidenum">
              <a:rPr lang="en-US">
                <a:solidFill>
                  <a:srgbClr val="1F5281"/>
                </a:solidFill>
              </a:rPr>
              <a:pPr>
                <a:defRPr/>
              </a:pPr>
              <a:t>‹#›</a:t>
            </a:fld>
            <a:endParaRPr lang="en-US">
              <a:solidFill>
                <a:srgbClr val="1F5281"/>
              </a:solidFill>
            </a:endParaRPr>
          </a:p>
        </p:txBody>
      </p:sp>
      <p:sp>
        <p:nvSpPr>
          <p:cNvPr id="7"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2293605997"/>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5" name="Rectangle 6"/>
          <p:cNvSpPr>
            <a:spLocks noGrp="1" noChangeArrowheads="1"/>
          </p:cNvSpPr>
          <p:nvPr>
            <p:ph type="sldNum" sz="quarter" idx="11"/>
          </p:nvPr>
        </p:nvSpPr>
        <p:spPr>
          <a:ln/>
        </p:spPr>
        <p:txBody>
          <a:bodyPr/>
          <a:lstStyle>
            <a:lvl1pPr>
              <a:defRPr/>
            </a:lvl1pPr>
          </a:lstStyle>
          <a:p>
            <a:pPr>
              <a:defRPr/>
            </a:pPr>
            <a:fld id="{F6FF95B6-49D1-40D2-AC78-BDE9CC40092A}" type="slidenum">
              <a:rPr lang="en-US">
                <a:solidFill>
                  <a:srgbClr val="1F5281"/>
                </a:solidFill>
              </a:rPr>
              <a:pPr>
                <a:defRPr/>
              </a:pPr>
              <a:t>‹#›</a:t>
            </a:fld>
            <a:endParaRPr lang="en-US">
              <a:solidFill>
                <a:srgbClr val="1F5281"/>
              </a:solidFill>
            </a:endParaRPr>
          </a:p>
        </p:txBody>
      </p:sp>
      <p:sp>
        <p:nvSpPr>
          <p:cNvPr id="6"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1328285960"/>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8"/>
            <a:ext cx="2743200" cy="60071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8"/>
            <a:ext cx="8026400" cy="60071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5" name="Rectangle 6"/>
          <p:cNvSpPr>
            <a:spLocks noGrp="1" noChangeArrowheads="1"/>
          </p:cNvSpPr>
          <p:nvPr>
            <p:ph type="sldNum" sz="quarter" idx="11"/>
          </p:nvPr>
        </p:nvSpPr>
        <p:spPr>
          <a:ln/>
        </p:spPr>
        <p:txBody>
          <a:bodyPr/>
          <a:lstStyle>
            <a:lvl1pPr>
              <a:defRPr/>
            </a:lvl1pPr>
          </a:lstStyle>
          <a:p>
            <a:pPr>
              <a:defRPr/>
            </a:pPr>
            <a:fld id="{8CD689A7-332A-497F-B748-04C5CE428EB1}" type="slidenum">
              <a:rPr lang="en-US">
                <a:solidFill>
                  <a:srgbClr val="1F5281"/>
                </a:solidFill>
              </a:rPr>
              <a:pPr>
                <a:defRPr/>
              </a:pPr>
              <a:t>‹#›</a:t>
            </a:fld>
            <a:endParaRPr lang="en-US">
              <a:solidFill>
                <a:srgbClr val="1F5281"/>
              </a:solidFill>
            </a:endParaRPr>
          </a:p>
        </p:txBody>
      </p:sp>
      <p:sp>
        <p:nvSpPr>
          <p:cNvPr id="6"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1934872429"/>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p:spPr>
        <p:txBody>
          <a:bodyPr/>
          <a:lstStyle/>
          <a:p>
            <a:r>
              <a:rPr lang="en-US"/>
              <a:t>Click to edit Master title style</a:t>
            </a:r>
          </a:p>
        </p:txBody>
      </p:sp>
      <p:sp>
        <p:nvSpPr>
          <p:cNvPr id="3" name="Table Placeholder 2"/>
          <p:cNvSpPr>
            <a:spLocks noGrp="1"/>
          </p:cNvSpPr>
          <p:nvPr>
            <p:ph type="tbl" idx="1"/>
          </p:nvPr>
        </p:nvSpPr>
        <p:spPr>
          <a:xfrm>
            <a:off x="609600" y="1176338"/>
            <a:ext cx="10972800" cy="5105400"/>
          </a:xfrm>
        </p:spPr>
        <p:txBody>
          <a:bodyPr/>
          <a:lstStyle/>
          <a:p>
            <a:pPr lvl="0"/>
            <a:r>
              <a:rPr lang="en-US" noProof="0"/>
              <a:t>Click icon to add table</a:t>
            </a:r>
          </a:p>
        </p:txBody>
      </p:sp>
      <p:sp>
        <p:nvSpPr>
          <p:cNvPr id="4" name="Rectangle 5"/>
          <p:cNvSpPr>
            <a:spLocks noGrp="1" noChangeArrowheads="1"/>
          </p:cNvSpPr>
          <p:nvPr>
            <p:ph type="ftr" sz="quarter" idx="10"/>
          </p:nvPr>
        </p:nvSpPr>
        <p:spPr>
          <a:ln/>
        </p:spPr>
        <p:txBody>
          <a:bodyPr/>
          <a:lstStyle>
            <a:lvl1pPr>
              <a:defRPr/>
            </a:lvl1pPr>
          </a:lstStyle>
          <a:p>
            <a:pPr>
              <a:defRPr/>
            </a:pPr>
            <a:r>
              <a:rPr lang="en-US">
                <a:solidFill>
                  <a:srgbClr val="1F5281"/>
                </a:solidFill>
              </a:rPr>
              <a:t>Company Logo</a:t>
            </a:r>
          </a:p>
        </p:txBody>
      </p:sp>
      <p:sp>
        <p:nvSpPr>
          <p:cNvPr id="5" name="Rectangle 6"/>
          <p:cNvSpPr>
            <a:spLocks noGrp="1" noChangeArrowheads="1"/>
          </p:cNvSpPr>
          <p:nvPr>
            <p:ph type="sldNum" sz="quarter" idx="11"/>
          </p:nvPr>
        </p:nvSpPr>
        <p:spPr>
          <a:ln/>
        </p:spPr>
        <p:txBody>
          <a:bodyPr/>
          <a:lstStyle>
            <a:lvl1pPr>
              <a:defRPr/>
            </a:lvl1pPr>
          </a:lstStyle>
          <a:p>
            <a:pPr>
              <a:defRPr/>
            </a:pPr>
            <a:fld id="{69C0FBA2-2012-49E4-9FA4-DE80A8584D24}" type="slidenum">
              <a:rPr lang="en-US">
                <a:solidFill>
                  <a:srgbClr val="1F5281"/>
                </a:solidFill>
              </a:rPr>
              <a:pPr>
                <a:defRPr/>
              </a:pPr>
              <a:t>‹#›</a:t>
            </a:fld>
            <a:endParaRPr lang="en-US">
              <a:solidFill>
                <a:srgbClr val="1F5281"/>
              </a:solidFill>
            </a:endParaRPr>
          </a:p>
        </p:txBody>
      </p:sp>
      <p:sp>
        <p:nvSpPr>
          <p:cNvPr id="6" name="Rectangle 18"/>
          <p:cNvSpPr>
            <a:spLocks noGrp="1" noChangeArrowheads="1"/>
          </p:cNvSpPr>
          <p:nvPr>
            <p:ph type="dt" sz="half" idx="12"/>
          </p:nvPr>
        </p:nvSpPr>
        <p:spPr>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1512590973"/>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dgm">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SmartArt Placeholder 2"/>
          <p:cNvSpPr>
            <a:spLocks noGrp="1"/>
          </p:cNvSpPr>
          <p:nvPr>
            <p:ph type="dgm" idx="1"/>
          </p:nvPr>
        </p:nvSpPr>
        <p:spPr>
          <a:xfrm>
            <a:off x="609600" y="1600201"/>
            <a:ext cx="10972800" cy="4525963"/>
          </a:xfrm>
        </p:spPr>
        <p:txBody>
          <a:bodyPr/>
          <a:lstStyle/>
          <a:p>
            <a:pPr lvl="0"/>
            <a:endParaRPr lang="en-US" noProof="0"/>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DD7106EA-154E-408A-BFA2-0271E45A8E5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68661691"/>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28C316EE-595A-4C98-9B7A-CA13D002AD0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95412738"/>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40844418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752571930"/>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613263520"/>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957501848"/>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74972844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654093009"/>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225642711"/>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484727438"/>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787106556"/>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90401874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567479316"/>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1052554577"/>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214660011"/>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2309822501"/>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312944323"/>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7826850"/>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1081795014"/>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86BCD86-12BA-4445-85E1-802BA4A5CC27}" type="datetimeFigureOut">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05/09/2024</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1A0F79E7-FE5E-44F7-9BEB-200AF3F4009C}" type="slidenum">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413602693"/>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496686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B3EBA673-50AD-471F-8505-F9F1C03E22E2}" type="datetimeFigureOut">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05/09/24</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9" name="Slide Number Placeholder 8"/>
          <p:cNvSpPr>
            <a:spLocks noGrp="1"/>
          </p:cNvSpPr>
          <p:nvPr>
            <p:ph type="sldNum" sz="quarter" idx="15"/>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ACBDB3B3-4979-4C57-B684-3A64B2221127}"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10" name="Footer Placeholder 9"/>
          <p:cNvSpPr>
            <a:spLocks noGrp="1"/>
          </p:cNvSpPr>
          <p:nvPr>
            <p:ph type="ftr" sz="quarter" idx="16"/>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1549499692"/>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9315471"/>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821272"/>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8786494"/>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5359278"/>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Footer Placeholder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2280465"/>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4" name="Footer Placeholder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1769595"/>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003027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4243847"/>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09556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628213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565345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4001848958"/>
      </p:ext>
    </p:extLst>
  </p:cSld>
  <p:clrMapOvr>
    <a:masterClrMapping/>
  </p:clrMapOvr>
  <p:hf sldNum="0" hdr="0" ftr="0" dt="0"/>
</p:sldLayout>
</file>

<file path=ppt/slideLayouts/slideLayout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375870233"/>
      </p:ext>
    </p:extLst>
  </p:cSld>
  <p:clrMapOvr>
    <a:masterClrMapping/>
  </p:clrMapOvr>
  <p:hf sldNum="0" hdr="0" ftr="0" dt="0"/>
</p:sldLayout>
</file>

<file path=ppt/slideLayouts/slideLayout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38"/>
            <a:ext cx="105156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831851" y="4589463"/>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1067382392"/>
      </p:ext>
    </p:extLst>
  </p:cSld>
  <p:clrMapOvr>
    <a:masterClrMapping/>
  </p:clrMapOvr>
  <p:hf sldNum="0" hdr="0" ftr="0" dt="0"/>
</p:sldLayout>
</file>

<file path=ppt/slideLayouts/slideLayout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05728"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3964385723"/>
      </p:ext>
    </p:extLst>
  </p:cSld>
  <p:clrMapOvr>
    <a:masterClrMapping/>
  </p:clrMapOvr>
  <p:hf sldNum="0" hdr="0" ftr="0" dt="0"/>
</p:sldLayout>
</file>

<file path=ppt/slideLayouts/slideLayout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8" name="Footer Placeholder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2192553402"/>
      </p:ext>
    </p:extLst>
  </p:cSld>
  <p:clrMapOvr>
    <a:masterClrMapping/>
  </p:clrMapOvr>
  <p:hf sldNum="0" hdr="0" ftr="0" dt="0"/>
</p:sldLayout>
</file>

<file path=ppt/slideLayouts/slideLayout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4" name="Footer Placeholder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1663464776"/>
      </p:ext>
    </p:extLst>
  </p:cSld>
  <p:clrMapOvr>
    <a:masterClrMapping/>
  </p:clrMapOvr>
  <p:hf sldNum="0" hdr="0" ftr="0" dt="0"/>
</p:sldLayout>
</file>

<file path=ppt/slideLayouts/slideLayout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3" name="Footer Placeholder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4229542786"/>
      </p:ext>
    </p:extLst>
  </p:cSld>
  <p:clrMapOvr>
    <a:masterClrMapping/>
  </p:clrMapOvr>
  <p:hf sldNum="0" hdr="0" ftr="0" dt="0"/>
</p:sldLayout>
</file>

<file path=ppt/slideLayouts/slideLayout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1404387071"/>
      </p:ext>
    </p:extLst>
  </p:cSld>
  <p:clrMapOvr>
    <a:masterClrMapping/>
  </p:clrMapOvr>
  <p:hf sldNum="0" hdr="0" ftr="0" dt="0"/>
</p:sldLayout>
</file>

<file path=ppt/slideLayouts/slideLayout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62571746"/>
      </p:ext>
    </p:extLst>
  </p:cSld>
  <p:clrMapOvr>
    <a:masterClrMapping/>
  </p:clrMapOvr>
  <p:hf sldNum="0" hdr="0" ftr="0" dt="0"/>
</p:sldLayout>
</file>

<file path=ppt/slideLayouts/slideLayout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3685343690"/>
      </p:ext>
    </p:extLst>
  </p:cSld>
  <p:clrMapOvr>
    <a:masterClrMapping/>
  </p:clrMapOvr>
  <p:hf sldNum="0" hdr="0" ftr="0" dt="0"/>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8"/>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8"/>
            <a:ext cx="8070573"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3181008652"/>
      </p:ext>
    </p:extLst>
  </p:cSld>
  <p:clrMapOvr>
    <a:masterClrMapping/>
  </p:clrMapOvr>
  <p:hf sldNum="0" hdr="0" ftr="0" dt="0"/>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 name="Google Shape;11;p2"/>
          <p:cNvSpPr>
            <a:spLocks/>
          </p:cNvSpPr>
          <p:nvPr/>
        </p:nvSpPr>
        <p:spPr bwMode="auto">
          <a:xfrm>
            <a:off x="0" y="5514975"/>
            <a:ext cx="1447800" cy="1343025"/>
          </a:xfrm>
          <a:custGeom>
            <a:avLst/>
            <a:gdLst>
              <a:gd name="T0" fmla="*/ 2147483646 w 11195"/>
              <a:gd name="T1" fmla="*/ 2157505 h 10385"/>
              <a:gd name="T2" fmla="*/ 2147483646 w 11195"/>
              <a:gd name="T3" fmla="*/ 41092297 h 10385"/>
              <a:gd name="T4" fmla="*/ 2147483646 w 11195"/>
              <a:gd name="T5" fmla="*/ 201146477 h 10385"/>
              <a:gd name="T6" fmla="*/ 2147483646 w 11195"/>
              <a:gd name="T7" fmla="*/ 439070372 h 10385"/>
              <a:gd name="T8" fmla="*/ 2147483646 w 11195"/>
              <a:gd name="T9" fmla="*/ 759178861 h 10385"/>
              <a:gd name="T10" fmla="*/ 2147483646 w 11195"/>
              <a:gd name="T11" fmla="*/ 1157140123 h 10385"/>
              <a:gd name="T12" fmla="*/ 1992110982 w 11195"/>
              <a:gd name="T13" fmla="*/ 1635145417 h 10385"/>
              <a:gd name="T14" fmla="*/ 956040601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1873052500 h 10385"/>
              <a:gd name="T82" fmla="*/ 2147483646 w 11195"/>
              <a:gd name="T83" fmla="*/ 1514009218 h 10385"/>
              <a:gd name="T84" fmla="*/ 2147483646 w 11195"/>
              <a:gd name="T85" fmla="*/ 1196075045 h 10385"/>
              <a:gd name="T86" fmla="*/ 2147483646 w 11195"/>
              <a:gd name="T87" fmla="*/ 917058854 h 10385"/>
              <a:gd name="T88" fmla="*/ 2147483646 w 11195"/>
              <a:gd name="T89" fmla="*/ 679151642 h 10385"/>
              <a:gd name="T90" fmla="*/ 2147483646 w 11195"/>
              <a:gd name="T91" fmla="*/ 480162669 h 10385"/>
              <a:gd name="T92" fmla="*/ 2147483646 w 11195"/>
              <a:gd name="T93" fmla="*/ 320108489 h 10385"/>
              <a:gd name="T94" fmla="*/ 2147483646 w 11195"/>
              <a:gd name="T95" fmla="*/ 160054180 h 10385"/>
              <a:gd name="T96" fmla="*/ 2147483646 w 11195"/>
              <a:gd name="T97" fmla="*/ 82184595 h 10385"/>
              <a:gd name="T98" fmla="*/ 2147483646 w 11195"/>
              <a:gd name="T99" fmla="*/ 41092297 h 10385"/>
              <a:gd name="T100" fmla="*/ 2147483646 w 11195"/>
              <a:gd name="T101" fmla="*/ 2157505 h 10385"/>
              <a:gd name="T102" fmla="*/ 2147483646 w 11195"/>
              <a:gd name="T103" fmla="*/ 2157505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12;p2"/>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1116216633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13;p2"/>
          <p:cNvSpPr>
            <a:spLocks/>
          </p:cNvSpPr>
          <p:nvPr/>
        </p:nvSpPr>
        <p:spPr bwMode="auto">
          <a:xfrm>
            <a:off x="2962275" y="0"/>
            <a:ext cx="1295400" cy="1123950"/>
          </a:xfrm>
          <a:custGeom>
            <a:avLst/>
            <a:gdLst>
              <a:gd name="T0" fmla="*/ 2147483646 w 10017"/>
              <a:gd name="T1" fmla="*/ 400134865 h 8691"/>
              <a:gd name="T2" fmla="*/ 2147483646 w 10017"/>
              <a:gd name="T3" fmla="*/ 1196073035 h 8691"/>
              <a:gd name="T4" fmla="*/ 1712875077 w 10017"/>
              <a:gd name="T5" fmla="*/ 2072038100 h 8691"/>
              <a:gd name="T6" fmla="*/ 1195978923 w 10017"/>
              <a:gd name="T7" fmla="*/ 2147483646 h 8691"/>
              <a:gd name="T8" fmla="*/ 718015507 w 10017"/>
              <a:gd name="T9" fmla="*/ 2147483646 h 8691"/>
              <a:gd name="T10" fmla="*/ 359007753 w 10017"/>
              <a:gd name="T11" fmla="*/ 2147483646 h 8691"/>
              <a:gd name="T12" fmla="*/ 118955663 w 10017"/>
              <a:gd name="T13" fmla="*/ 2147483646 h 8691"/>
              <a:gd name="T14" fmla="*/ 0 w 10017"/>
              <a:gd name="T15" fmla="*/ 2147483646 h 8691"/>
              <a:gd name="T16" fmla="*/ 0 w 10017"/>
              <a:gd name="T17" fmla="*/ 2147483646 h 8691"/>
              <a:gd name="T18" fmla="*/ 118955663 w 10017"/>
              <a:gd name="T19" fmla="*/ 2147483646 h 8691"/>
              <a:gd name="T20" fmla="*/ 359007753 w 10017"/>
              <a:gd name="T21" fmla="*/ 2147483646 h 8691"/>
              <a:gd name="T22" fmla="*/ 676925321 w 10017"/>
              <a:gd name="T23" fmla="*/ 2147483646 h 8691"/>
              <a:gd name="T24" fmla="*/ 1074865812 w 10017"/>
              <a:gd name="T25" fmla="*/ 2147483646 h 8691"/>
              <a:gd name="T26" fmla="*/ 1552829228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1632968475 h 8691"/>
              <a:gd name="T92" fmla="*/ 2147483646 w 10017"/>
              <a:gd name="T93" fmla="*/ 798095544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318738844"/>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57752 w 94270"/>
              <a:gd name="T91" fmla="*/ 0 h 53026"/>
              <a:gd name="T92" fmla="*/ 2147483646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17;p3"/>
          <p:cNvSpPr>
            <a:spLocks/>
          </p:cNvSpPr>
          <p:nvPr/>
        </p:nvSpPr>
        <p:spPr bwMode="auto">
          <a:xfrm>
            <a:off x="314325" y="3735388"/>
            <a:ext cx="2541588" cy="1674812"/>
          </a:xfrm>
          <a:custGeom>
            <a:avLst/>
            <a:gdLst>
              <a:gd name="T0" fmla="*/ 2147483646 w 19646"/>
              <a:gd name="T1" fmla="*/ 41150638 h 12944"/>
              <a:gd name="T2" fmla="*/ 2147483646 w 19646"/>
              <a:gd name="T3" fmla="*/ 160300107 h 12944"/>
              <a:gd name="T4" fmla="*/ 2147483646 w 19646"/>
              <a:gd name="T5" fmla="*/ 439732992 h 12944"/>
              <a:gd name="T6" fmla="*/ 2147483646 w 19646"/>
              <a:gd name="T7" fmla="*/ 1156739237 h 12944"/>
              <a:gd name="T8" fmla="*/ 2147483646 w 19646"/>
              <a:gd name="T9" fmla="*/ 2034028768 h 12944"/>
              <a:gd name="T10" fmla="*/ 1875045745 w 19646"/>
              <a:gd name="T11" fmla="*/ 2147483646 h 12944"/>
              <a:gd name="T12" fmla="*/ 0 w 19646"/>
              <a:gd name="T13" fmla="*/ 2147483646 h 12944"/>
              <a:gd name="T14" fmla="*/ 918041741 w 19646"/>
              <a:gd name="T15" fmla="*/ 2147483646 h 12944"/>
              <a:gd name="T16" fmla="*/ 2147483646 w 19646"/>
              <a:gd name="T17" fmla="*/ 2147483646 h 12944"/>
              <a:gd name="T18" fmla="*/ 2147483646 w 19646"/>
              <a:gd name="T19" fmla="*/ 2147483646 h 12944"/>
              <a:gd name="T20" fmla="*/ 2147483646 w 19646"/>
              <a:gd name="T21" fmla="*/ 2147483646 h 12944"/>
              <a:gd name="T22" fmla="*/ 2147483646 w 19646"/>
              <a:gd name="T23" fmla="*/ 2147483646 h 12944"/>
              <a:gd name="T24" fmla="*/ 2147483646 w 19646"/>
              <a:gd name="T25" fmla="*/ 2147483646 h 12944"/>
              <a:gd name="T26" fmla="*/ 2147483646 w 19646"/>
              <a:gd name="T27" fmla="*/ 2147483646 h 12944"/>
              <a:gd name="T28" fmla="*/ 2147483646 w 19646"/>
              <a:gd name="T29" fmla="*/ 2147483646 h 12944"/>
              <a:gd name="T30" fmla="*/ 2147483646 w 19646"/>
              <a:gd name="T31" fmla="*/ 2147483646 h 12944"/>
              <a:gd name="T32" fmla="*/ 2147483646 w 19646"/>
              <a:gd name="T33" fmla="*/ 2147483646 h 12944"/>
              <a:gd name="T34" fmla="*/ 2147483646 w 19646"/>
              <a:gd name="T35" fmla="*/ 2147483646 h 12944"/>
              <a:gd name="T36" fmla="*/ 2147483646 w 19646"/>
              <a:gd name="T37" fmla="*/ 2147483646 h 12944"/>
              <a:gd name="T38" fmla="*/ 2147483646 w 19646"/>
              <a:gd name="T39" fmla="*/ 2147483646 h 12944"/>
              <a:gd name="T40" fmla="*/ 2147483646 w 19646"/>
              <a:gd name="T41" fmla="*/ 2147483646 h 12944"/>
              <a:gd name="T42" fmla="*/ 2147483646 w 19646"/>
              <a:gd name="T43" fmla="*/ 2147483646 h 12944"/>
              <a:gd name="T44" fmla="*/ 2147483646 w 19646"/>
              <a:gd name="T45" fmla="*/ 2147483646 h 12944"/>
              <a:gd name="T46" fmla="*/ 2147483646 w 19646"/>
              <a:gd name="T47" fmla="*/ 2147483646 h 12944"/>
              <a:gd name="T48" fmla="*/ 2147483646 w 19646"/>
              <a:gd name="T49" fmla="*/ 2147483646 h 12944"/>
              <a:gd name="T50" fmla="*/ 2147483646 w 19646"/>
              <a:gd name="T51" fmla="*/ 2147483646 h 12944"/>
              <a:gd name="T52" fmla="*/ 2147483646 w 19646"/>
              <a:gd name="T53" fmla="*/ 2147483646 h 12944"/>
              <a:gd name="T54" fmla="*/ 2147483646 w 19646"/>
              <a:gd name="T55" fmla="*/ 2147483646 h 12944"/>
              <a:gd name="T56" fmla="*/ 2147483646 w 19646"/>
              <a:gd name="T57" fmla="*/ 2147483646 h 12944"/>
              <a:gd name="T58" fmla="*/ 2147483646 w 19646"/>
              <a:gd name="T59" fmla="*/ 2147483646 h 12944"/>
              <a:gd name="T60" fmla="*/ 2147483646 w 19646"/>
              <a:gd name="T61" fmla="*/ 2147483646 h 12944"/>
              <a:gd name="T62" fmla="*/ 2147483646 w 19646"/>
              <a:gd name="T63" fmla="*/ 2147483646 h 12944"/>
              <a:gd name="T64" fmla="*/ 2147483646 w 19646"/>
              <a:gd name="T65" fmla="*/ 2147483646 h 12944"/>
              <a:gd name="T66" fmla="*/ 2147483646 w 19646"/>
              <a:gd name="T67" fmla="*/ 2147483646 h 12944"/>
              <a:gd name="T68" fmla="*/ 2147483646 w 19646"/>
              <a:gd name="T69" fmla="*/ 2147483646 h 12944"/>
              <a:gd name="T70" fmla="*/ 2147483646 w 19646"/>
              <a:gd name="T71" fmla="*/ 2147483646 h 12944"/>
              <a:gd name="T72" fmla="*/ 2147483646 w 19646"/>
              <a:gd name="T73" fmla="*/ 2147483646 h 12944"/>
              <a:gd name="T74" fmla="*/ 2147483646 w 19646"/>
              <a:gd name="T75" fmla="*/ 2147483646 h 12944"/>
              <a:gd name="T76" fmla="*/ 2147483646 w 19646"/>
              <a:gd name="T77" fmla="*/ 2147483646 h 12944"/>
              <a:gd name="T78" fmla="*/ 2147483646 w 19646"/>
              <a:gd name="T79" fmla="*/ 2147483646 h 12944"/>
              <a:gd name="T80" fmla="*/ 2147483646 w 19646"/>
              <a:gd name="T81" fmla="*/ 2147483646 h 12944"/>
              <a:gd name="T82" fmla="*/ 2147483646 w 19646"/>
              <a:gd name="T83" fmla="*/ 2147483646 h 12944"/>
              <a:gd name="T84" fmla="*/ 2147483646 w 19646"/>
              <a:gd name="T85" fmla="*/ 2147483646 h 12944"/>
              <a:gd name="T86" fmla="*/ 2147483646 w 19646"/>
              <a:gd name="T87" fmla="*/ 1436172122 h 12944"/>
              <a:gd name="T88" fmla="*/ 2147483646 w 19646"/>
              <a:gd name="T89" fmla="*/ 758156882 h 12944"/>
              <a:gd name="T90" fmla="*/ 2147483646 w 19646"/>
              <a:gd name="T91" fmla="*/ 320600344 h 12944"/>
              <a:gd name="T92" fmla="*/ 2147483646 w 19646"/>
              <a:gd name="T93" fmla="*/ 80141643 h 12944"/>
              <a:gd name="T94" fmla="*/ 2147483646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18;p3"/>
          <p:cNvSpPr>
            <a:spLocks/>
          </p:cNvSpPr>
          <p:nvPr/>
        </p:nvSpPr>
        <p:spPr bwMode="auto">
          <a:xfrm>
            <a:off x="0" y="5514975"/>
            <a:ext cx="1447800" cy="1343025"/>
          </a:xfrm>
          <a:custGeom>
            <a:avLst/>
            <a:gdLst>
              <a:gd name="T0" fmla="*/ 2147483646 w 11196"/>
              <a:gd name="T1" fmla="*/ 2157505 h 10385"/>
              <a:gd name="T2" fmla="*/ 2147483646 w 11196"/>
              <a:gd name="T3" fmla="*/ 41092297 h 10385"/>
              <a:gd name="T4" fmla="*/ 2147483646 w 11196"/>
              <a:gd name="T5" fmla="*/ 201146477 h 10385"/>
              <a:gd name="T6" fmla="*/ 2147483646 w 11196"/>
              <a:gd name="T7" fmla="*/ 439070372 h 10385"/>
              <a:gd name="T8" fmla="*/ 2147483646 w 11196"/>
              <a:gd name="T9" fmla="*/ 759178861 h 10385"/>
              <a:gd name="T10" fmla="*/ 2147483646 w 11196"/>
              <a:gd name="T11" fmla="*/ 1157140123 h 10385"/>
              <a:gd name="T12" fmla="*/ 1993745000 w 11196"/>
              <a:gd name="T13" fmla="*/ 1635145417 h 10385"/>
              <a:gd name="T14" fmla="*/ 957943413 w 11196"/>
              <a:gd name="T15" fmla="*/ 2147483646 h 10385"/>
              <a:gd name="T16" fmla="*/ 2157217 w 11196"/>
              <a:gd name="T17" fmla="*/ 2147483646 h 10385"/>
              <a:gd name="T18" fmla="*/ 2157217 w 11196"/>
              <a:gd name="T19" fmla="*/ 2147483646 h 10385"/>
              <a:gd name="T20" fmla="*/ 2147483646 w 11196"/>
              <a:gd name="T21" fmla="*/ 2147483646 h 10385"/>
              <a:gd name="T22" fmla="*/ 2147483646 w 11196"/>
              <a:gd name="T23" fmla="*/ 2147483646 h 10385"/>
              <a:gd name="T24" fmla="*/ 2147483646 w 11196"/>
              <a:gd name="T25" fmla="*/ 2147483646 h 10385"/>
              <a:gd name="T26" fmla="*/ 2147483646 w 11196"/>
              <a:gd name="T27" fmla="*/ 2147483646 h 10385"/>
              <a:gd name="T28" fmla="*/ 2147483646 w 11196"/>
              <a:gd name="T29" fmla="*/ 2147483646 h 10385"/>
              <a:gd name="T30" fmla="*/ 2147483646 w 11196"/>
              <a:gd name="T31" fmla="*/ 2147483646 h 10385"/>
              <a:gd name="T32" fmla="*/ 2147483646 w 11196"/>
              <a:gd name="T33" fmla="*/ 2147483646 h 10385"/>
              <a:gd name="T34" fmla="*/ 2147483646 w 11196"/>
              <a:gd name="T35" fmla="*/ 2147483646 h 10385"/>
              <a:gd name="T36" fmla="*/ 2147483646 w 11196"/>
              <a:gd name="T37" fmla="*/ 2147483646 h 10385"/>
              <a:gd name="T38" fmla="*/ 2147483646 w 11196"/>
              <a:gd name="T39" fmla="*/ 2147483646 h 10385"/>
              <a:gd name="T40" fmla="*/ 2147483646 w 11196"/>
              <a:gd name="T41" fmla="*/ 2147483646 h 10385"/>
              <a:gd name="T42" fmla="*/ 2147483646 w 11196"/>
              <a:gd name="T43" fmla="*/ 2147483646 h 10385"/>
              <a:gd name="T44" fmla="*/ 2147483646 w 11196"/>
              <a:gd name="T45" fmla="*/ 2147483646 h 10385"/>
              <a:gd name="T46" fmla="*/ 2147483646 w 11196"/>
              <a:gd name="T47" fmla="*/ 2147483646 h 10385"/>
              <a:gd name="T48" fmla="*/ 2147483646 w 11196"/>
              <a:gd name="T49" fmla="*/ 2147483646 h 10385"/>
              <a:gd name="T50" fmla="*/ 2147483646 w 11196"/>
              <a:gd name="T51" fmla="*/ 2147483646 h 10385"/>
              <a:gd name="T52" fmla="*/ 2147483646 w 11196"/>
              <a:gd name="T53" fmla="*/ 2147483646 h 10385"/>
              <a:gd name="T54" fmla="*/ 2147483646 w 11196"/>
              <a:gd name="T55" fmla="*/ 2147483646 h 10385"/>
              <a:gd name="T56" fmla="*/ 2147483646 w 11196"/>
              <a:gd name="T57" fmla="*/ 2147483646 h 10385"/>
              <a:gd name="T58" fmla="*/ 2147483646 w 11196"/>
              <a:gd name="T59" fmla="*/ 2147483646 h 10385"/>
              <a:gd name="T60" fmla="*/ 2147483646 w 11196"/>
              <a:gd name="T61" fmla="*/ 2147483646 h 10385"/>
              <a:gd name="T62" fmla="*/ 2147483646 w 11196"/>
              <a:gd name="T63" fmla="*/ 2147483646 h 10385"/>
              <a:gd name="T64" fmla="*/ 2147483646 w 11196"/>
              <a:gd name="T65" fmla="*/ 2147483646 h 10385"/>
              <a:gd name="T66" fmla="*/ 2147483646 w 11196"/>
              <a:gd name="T67" fmla="*/ 2147483646 h 10385"/>
              <a:gd name="T68" fmla="*/ 2147483646 w 11196"/>
              <a:gd name="T69" fmla="*/ 2147483646 h 10385"/>
              <a:gd name="T70" fmla="*/ 2147483646 w 11196"/>
              <a:gd name="T71" fmla="*/ 2147483646 h 10385"/>
              <a:gd name="T72" fmla="*/ 2147483646 w 11196"/>
              <a:gd name="T73" fmla="*/ 2147483646 h 10385"/>
              <a:gd name="T74" fmla="*/ 2147483646 w 11196"/>
              <a:gd name="T75" fmla="*/ 2147483646 h 10385"/>
              <a:gd name="T76" fmla="*/ 2147483646 w 11196"/>
              <a:gd name="T77" fmla="*/ 2147483646 h 10385"/>
              <a:gd name="T78" fmla="*/ 2147483646 w 11196"/>
              <a:gd name="T79" fmla="*/ 2147483646 h 10385"/>
              <a:gd name="T80" fmla="*/ 2147483646 w 11196"/>
              <a:gd name="T81" fmla="*/ 1873052500 h 10385"/>
              <a:gd name="T82" fmla="*/ 2147483646 w 11196"/>
              <a:gd name="T83" fmla="*/ 1514009218 h 10385"/>
              <a:gd name="T84" fmla="*/ 2147483646 w 11196"/>
              <a:gd name="T85" fmla="*/ 1196075045 h 10385"/>
              <a:gd name="T86" fmla="*/ 2147483646 w 11196"/>
              <a:gd name="T87" fmla="*/ 917058854 h 10385"/>
              <a:gd name="T88" fmla="*/ 2147483646 w 11196"/>
              <a:gd name="T89" fmla="*/ 679151642 h 10385"/>
              <a:gd name="T90" fmla="*/ 2147483646 w 11196"/>
              <a:gd name="T91" fmla="*/ 480162669 h 10385"/>
              <a:gd name="T92" fmla="*/ 2147483646 w 11196"/>
              <a:gd name="T93" fmla="*/ 320108489 h 10385"/>
              <a:gd name="T94" fmla="*/ 2147483646 w 11196"/>
              <a:gd name="T95" fmla="*/ 160054180 h 10385"/>
              <a:gd name="T96" fmla="*/ 2147483646 w 11196"/>
              <a:gd name="T97" fmla="*/ 82184595 h 10385"/>
              <a:gd name="T98" fmla="*/ 2147483646 w 11196"/>
              <a:gd name="T99" fmla="*/ 41092297 h 10385"/>
              <a:gd name="T100" fmla="*/ 2147483646 w 11196"/>
              <a:gd name="T101" fmla="*/ 2157505 h 10385"/>
              <a:gd name="T102" fmla="*/ 2147483646 w 11196"/>
              <a:gd name="T103" fmla="*/ 2157505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7" name="Google Shape;19;p3"/>
          <p:cNvSpPr>
            <a:spLocks/>
          </p:cNvSpPr>
          <p:nvPr/>
        </p:nvSpPr>
        <p:spPr bwMode="auto">
          <a:xfrm>
            <a:off x="0" y="0"/>
            <a:ext cx="2581275" cy="3333750"/>
          </a:xfrm>
          <a:custGeom>
            <a:avLst/>
            <a:gdLst>
              <a:gd name="T0" fmla="*/ 2157486 w 19960"/>
              <a:gd name="T1" fmla="*/ 2147483646 h 25777"/>
              <a:gd name="T2" fmla="*/ 2147483646 w 19960"/>
              <a:gd name="T3" fmla="*/ 2147483646 h 25777"/>
              <a:gd name="T4" fmla="*/ 2147483646 w 19960"/>
              <a:gd name="T5" fmla="*/ 2147483646 h 25777"/>
              <a:gd name="T6" fmla="*/ 2147483646 w 19960"/>
              <a:gd name="T7" fmla="*/ 2147483646 h 25777"/>
              <a:gd name="T8" fmla="*/ 2147483646 w 19960"/>
              <a:gd name="T9" fmla="*/ 2147483646 h 25777"/>
              <a:gd name="T10" fmla="*/ 2147483646 w 19960"/>
              <a:gd name="T11" fmla="*/ 2147483646 h 25777"/>
              <a:gd name="T12" fmla="*/ 2147483646 w 19960"/>
              <a:gd name="T13" fmla="*/ 2147483646 h 25777"/>
              <a:gd name="T14" fmla="*/ 2147483646 w 19960"/>
              <a:gd name="T15" fmla="*/ 2147483646 h 25777"/>
              <a:gd name="T16" fmla="*/ 2147483646 w 19960"/>
              <a:gd name="T17" fmla="*/ 2147483646 h 25777"/>
              <a:gd name="T18" fmla="*/ 2147483646 w 19960"/>
              <a:gd name="T19" fmla="*/ 2147483646 h 25777"/>
              <a:gd name="T20" fmla="*/ 2147483646 w 19960"/>
              <a:gd name="T21" fmla="*/ 2147483646 h 25777"/>
              <a:gd name="T22" fmla="*/ 2147483646 w 19960"/>
              <a:gd name="T23" fmla="*/ 2147483646 h 25777"/>
              <a:gd name="T24" fmla="*/ 2147483646 w 19960"/>
              <a:gd name="T25" fmla="*/ 2147483646 h 25777"/>
              <a:gd name="T26" fmla="*/ 2147483646 w 19960"/>
              <a:gd name="T27" fmla="*/ 2147483646 h 25777"/>
              <a:gd name="T28" fmla="*/ 2147483646 w 19960"/>
              <a:gd name="T29" fmla="*/ 2147483646 h 25777"/>
              <a:gd name="T30" fmla="*/ 2147483646 w 19960"/>
              <a:gd name="T31" fmla="*/ 2147483646 h 25777"/>
              <a:gd name="T32" fmla="*/ 2147483646 w 19960"/>
              <a:gd name="T33" fmla="*/ 2147483646 h 25777"/>
              <a:gd name="T34" fmla="*/ 2147483646 w 19960"/>
              <a:gd name="T35" fmla="*/ 2147483646 h 25777"/>
              <a:gd name="T36" fmla="*/ 2147483646 w 19960"/>
              <a:gd name="T37" fmla="*/ 2147483646 h 25777"/>
              <a:gd name="T38" fmla="*/ 2147483646 w 19960"/>
              <a:gd name="T39" fmla="*/ 2147483646 h 25777"/>
              <a:gd name="T40" fmla="*/ 2147483646 w 19960"/>
              <a:gd name="T41" fmla="*/ 2147483646 h 25777"/>
              <a:gd name="T42" fmla="*/ 2147483646 w 19960"/>
              <a:gd name="T43" fmla="*/ 2147483646 h 25777"/>
              <a:gd name="T44" fmla="*/ 2147483646 w 19960"/>
              <a:gd name="T45" fmla="*/ 2147483646 h 25777"/>
              <a:gd name="T46" fmla="*/ 2147483646 w 19960"/>
              <a:gd name="T47" fmla="*/ 2147483646 h 25777"/>
              <a:gd name="T48" fmla="*/ 2147483646 w 19960"/>
              <a:gd name="T49" fmla="*/ 2147483646 h 25777"/>
              <a:gd name="T50" fmla="*/ 2147483646 w 19960"/>
              <a:gd name="T51" fmla="*/ 2147483646 h 25777"/>
              <a:gd name="T52" fmla="*/ 2147483646 w 19960"/>
              <a:gd name="T53" fmla="*/ 2147483646 h 25777"/>
              <a:gd name="T54" fmla="*/ 2147483646 w 19960"/>
              <a:gd name="T55" fmla="*/ 2147483646 h 25777"/>
              <a:gd name="T56" fmla="*/ 2147483646 w 19960"/>
              <a:gd name="T57" fmla="*/ 2147483646 h 25777"/>
              <a:gd name="T58" fmla="*/ 2147483646 w 19960"/>
              <a:gd name="T59" fmla="*/ 2147483646 h 25777"/>
              <a:gd name="T60" fmla="*/ 2147483646 w 19960"/>
              <a:gd name="T61" fmla="*/ 2147483646 h 25777"/>
              <a:gd name="T62" fmla="*/ 2147483646 w 19960"/>
              <a:gd name="T63" fmla="*/ 1116216633 h 25777"/>
              <a:gd name="T64" fmla="*/ 2157486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8" name="Google Shape;20;p3"/>
          <p:cNvSpPr>
            <a:spLocks/>
          </p:cNvSpPr>
          <p:nvPr/>
        </p:nvSpPr>
        <p:spPr bwMode="auto">
          <a:xfrm>
            <a:off x="2962275" y="0"/>
            <a:ext cx="1295400" cy="1123950"/>
          </a:xfrm>
          <a:custGeom>
            <a:avLst/>
            <a:gdLst>
              <a:gd name="T0" fmla="*/ 2147483646 w 10017"/>
              <a:gd name="T1" fmla="*/ 400134865 h 8691"/>
              <a:gd name="T2" fmla="*/ 2147483646 w 10017"/>
              <a:gd name="T3" fmla="*/ 1196073035 h 8691"/>
              <a:gd name="T4" fmla="*/ 1712875077 w 10017"/>
              <a:gd name="T5" fmla="*/ 2072038100 h 8691"/>
              <a:gd name="T6" fmla="*/ 1195978923 w 10017"/>
              <a:gd name="T7" fmla="*/ 2147483646 h 8691"/>
              <a:gd name="T8" fmla="*/ 718015507 w 10017"/>
              <a:gd name="T9" fmla="*/ 2147483646 h 8691"/>
              <a:gd name="T10" fmla="*/ 359007753 w 10017"/>
              <a:gd name="T11" fmla="*/ 2147483646 h 8691"/>
              <a:gd name="T12" fmla="*/ 118955663 w 10017"/>
              <a:gd name="T13" fmla="*/ 2147483646 h 8691"/>
              <a:gd name="T14" fmla="*/ 0 w 10017"/>
              <a:gd name="T15" fmla="*/ 2147483646 h 8691"/>
              <a:gd name="T16" fmla="*/ 0 w 10017"/>
              <a:gd name="T17" fmla="*/ 2147483646 h 8691"/>
              <a:gd name="T18" fmla="*/ 118955663 w 10017"/>
              <a:gd name="T19" fmla="*/ 2147483646 h 8691"/>
              <a:gd name="T20" fmla="*/ 359007753 w 10017"/>
              <a:gd name="T21" fmla="*/ 2147483646 h 8691"/>
              <a:gd name="T22" fmla="*/ 676925321 w 10017"/>
              <a:gd name="T23" fmla="*/ 2147483646 h 8691"/>
              <a:gd name="T24" fmla="*/ 1074865812 w 10017"/>
              <a:gd name="T25" fmla="*/ 2147483646 h 8691"/>
              <a:gd name="T26" fmla="*/ 1552829228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1632968475 h 8691"/>
              <a:gd name="T92" fmla="*/ 2147483646 w 10017"/>
              <a:gd name="T93" fmla="*/ 798095544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9" name="Google Shape;21;p3"/>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marL="0" marR="0" lvl="0" indent="0" algn="l" defTabSz="914400" rtl="0" eaLnBrk="0" fontAlgn="base" latinLnBrk="0" hangingPunct="0">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344032993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57775 w 94269"/>
              <a:gd name="T103" fmla="*/ 0 h 53026"/>
              <a:gd name="T104" fmla="*/ 2147483646 w 94269"/>
              <a:gd name="T105" fmla="*/ 2147483646 h 53026"/>
              <a:gd name="T106" fmla="*/ 215777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 name="Google Shape;26;p4"/>
          <p:cNvSpPr>
            <a:spLocks/>
          </p:cNvSpPr>
          <p:nvPr/>
        </p:nvSpPr>
        <p:spPr bwMode="auto">
          <a:xfrm>
            <a:off x="2200275" y="4316413"/>
            <a:ext cx="1241425" cy="1808162"/>
          </a:xfrm>
          <a:custGeom>
            <a:avLst/>
            <a:gdLst>
              <a:gd name="T0" fmla="*/ 2147483646 w 9593"/>
              <a:gd name="T1" fmla="*/ 41142542 h 13976"/>
              <a:gd name="T2" fmla="*/ 2147483646 w 9593"/>
              <a:gd name="T3" fmla="*/ 240377387 h 13976"/>
              <a:gd name="T4" fmla="*/ 2147483646 w 9593"/>
              <a:gd name="T5" fmla="*/ 599847005 h 13976"/>
              <a:gd name="T6" fmla="*/ 2147483646 w 9593"/>
              <a:gd name="T7" fmla="*/ 1197534851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1876798169 w 9593"/>
              <a:gd name="T21" fmla="*/ 2147483646 h 13976"/>
              <a:gd name="T22" fmla="*/ 1198451999 w 9593"/>
              <a:gd name="T23" fmla="*/ 2147483646 h 13976"/>
              <a:gd name="T24" fmla="*/ 678329476 w 9593"/>
              <a:gd name="T25" fmla="*/ 2147483646 h 13976"/>
              <a:gd name="T26" fmla="*/ 320751583 w 9593"/>
              <a:gd name="T27" fmla="*/ 2147483646 h 13976"/>
              <a:gd name="T28" fmla="*/ 121364079 w 9593"/>
              <a:gd name="T29" fmla="*/ 2147483646 h 13976"/>
              <a:gd name="T30" fmla="*/ 0 w 9593"/>
              <a:gd name="T31" fmla="*/ 2147483646 h 13976"/>
              <a:gd name="T32" fmla="*/ 80183787 w 9593"/>
              <a:gd name="T33" fmla="*/ 2147483646 h 13976"/>
              <a:gd name="T34" fmla="*/ 400935370 w 9593"/>
              <a:gd name="T35" fmla="*/ 2147483646 h 13976"/>
              <a:gd name="T36" fmla="*/ 877716980 w 9593"/>
              <a:gd name="T37" fmla="*/ 2147483646 h 13976"/>
              <a:gd name="T38" fmla="*/ 1478023161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1836365239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27;p4"/>
          <p:cNvSpPr>
            <a:spLocks/>
          </p:cNvSpPr>
          <p:nvPr/>
        </p:nvSpPr>
        <p:spPr bwMode="auto">
          <a:xfrm>
            <a:off x="10136188" y="4683125"/>
            <a:ext cx="1706562" cy="1363663"/>
          </a:xfrm>
          <a:custGeom>
            <a:avLst/>
            <a:gdLst>
              <a:gd name="T0" fmla="*/ 2147483646 w 13184"/>
              <a:gd name="T1" fmla="*/ 41240836 h 10532"/>
              <a:gd name="T2" fmla="*/ 2147483646 w 13184"/>
              <a:gd name="T3" fmla="*/ 319080051 h 10532"/>
              <a:gd name="T4" fmla="*/ 2147483646 w 13184"/>
              <a:gd name="T5" fmla="*/ 798798231 h 10532"/>
              <a:gd name="T6" fmla="*/ 2147483646 w 13184"/>
              <a:gd name="T7" fmla="*/ 1400059544 h 10532"/>
              <a:gd name="T8" fmla="*/ 1318651422 w 13184"/>
              <a:gd name="T9" fmla="*/ 2147483646 h 10532"/>
              <a:gd name="T10" fmla="*/ 201699215 w 13184"/>
              <a:gd name="T11" fmla="*/ 2147483646 h 10532"/>
              <a:gd name="T12" fmla="*/ 2161421 w 13184"/>
              <a:gd name="T13" fmla="*/ 2147483646 h 10532"/>
              <a:gd name="T14" fmla="*/ 2161421 w 13184"/>
              <a:gd name="T15" fmla="*/ 2147483646 h 10532"/>
              <a:gd name="T16" fmla="*/ 201699215 w 13184"/>
              <a:gd name="T17" fmla="*/ 2147483646 h 10532"/>
              <a:gd name="T18" fmla="*/ 639797524 w 13184"/>
              <a:gd name="T19" fmla="*/ 2147483646 h 10532"/>
              <a:gd name="T20" fmla="*/ 1199354402 w 13184"/>
              <a:gd name="T21" fmla="*/ 2147483646 h 10532"/>
              <a:gd name="T22" fmla="*/ 1717710184 w 13184"/>
              <a:gd name="T23" fmla="*/ 2147483646 h 10532"/>
              <a:gd name="T24" fmla="*/ 2147483646 w 13184"/>
              <a:gd name="T25" fmla="*/ 2147483646 h 10532"/>
              <a:gd name="T26" fmla="*/ 2147483646 w 13184"/>
              <a:gd name="T27" fmla="*/ 2147483646 h 10532"/>
              <a:gd name="T28" fmla="*/ 2147483646 w 13184"/>
              <a:gd name="T29" fmla="*/ 2147483646 h 10532"/>
              <a:gd name="T30" fmla="*/ 2147483646 w 13184"/>
              <a:gd name="T31" fmla="*/ 2147483646 h 10532"/>
              <a:gd name="T32" fmla="*/ 2147483646 w 13184"/>
              <a:gd name="T33" fmla="*/ 2147483646 h 10532"/>
              <a:gd name="T34" fmla="*/ 2147483646 w 13184"/>
              <a:gd name="T35" fmla="*/ 2147483646 h 10532"/>
              <a:gd name="T36" fmla="*/ 2147483646 w 13184"/>
              <a:gd name="T37" fmla="*/ 2147483646 h 10532"/>
              <a:gd name="T38" fmla="*/ 2147483646 w 13184"/>
              <a:gd name="T39" fmla="*/ 2147483646 h 10532"/>
              <a:gd name="T40" fmla="*/ 2147483646 w 13184"/>
              <a:gd name="T41" fmla="*/ 2147483646 h 10532"/>
              <a:gd name="T42" fmla="*/ 2147483646 w 13184"/>
              <a:gd name="T43" fmla="*/ 2147483646 h 10532"/>
              <a:gd name="T44" fmla="*/ 2147483646 w 13184"/>
              <a:gd name="T45" fmla="*/ 2147483646 h 10532"/>
              <a:gd name="T46" fmla="*/ 2147483646 w 13184"/>
              <a:gd name="T47" fmla="*/ 2147483646 h 10532"/>
              <a:gd name="T48" fmla="*/ 2147483646 w 13184"/>
              <a:gd name="T49" fmla="*/ 2147483646 h 10532"/>
              <a:gd name="T50" fmla="*/ 2147483646 w 13184"/>
              <a:gd name="T51" fmla="*/ 2147483646 h 10532"/>
              <a:gd name="T52" fmla="*/ 2147483646 w 13184"/>
              <a:gd name="T53" fmla="*/ 2147483646 h 10532"/>
              <a:gd name="T54" fmla="*/ 2147483646 w 13184"/>
              <a:gd name="T55" fmla="*/ 2147483646 h 10532"/>
              <a:gd name="T56" fmla="*/ 2147483646 w 13184"/>
              <a:gd name="T57" fmla="*/ 2147483646 h 10532"/>
              <a:gd name="T58" fmla="*/ 2147483646 w 13184"/>
              <a:gd name="T59" fmla="*/ 2147483646 h 10532"/>
              <a:gd name="T60" fmla="*/ 2147483646 w 13184"/>
              <a:gd name="T61" fmla="*/ 2147483646 h 10532"/>
              <a:gd name="T62" fmla="*/ 2147483646 w 13184"/>
              <a:gd name="T63" fmla="*/ 2147483646 h 10532"/>
              <a:gd name="T64" fmla="*/ 2147483646 w 13184"/>
              <a:gd name="T65" fmla="*/ 2147483646 h 10532"/>
              <a:gd name="T66" fmla="*/ 2147483646 w 13184"/>
              <a:gd name="T67" fmla="*/ 2147483646 h 10532"/>
              <a:gd name="T68" fmla="*/ 2147483646 w 13184"/>
              <a:gd name="T69" fmla="*/ 2147483646 h 10532"/>
              <a:gd name="T70" fmla="*/ 2147483646 w 13184"/>
              <a:gd name="T71" fmla="*/ 2147483646 h 10532"/>
              <a:gd name="T72" fmla="*/ 2147483646 w 13184"/>
              <a:gd name="T73" fmla="*/ 1918855887 h 10532"/>
              <a:gd name="T74" fmla="*/ 2147483646 w 13184"/>
              <a:gd name="T75" fmla="*/ 1278516411 h 10532"/>
              <a:gd name="T76" fmla="*/ 2147483646 w 13184"/>
              <a:gd name="T77" fmla="*/ 759720067 h 10532"/>
              <a:gd name="T78" fmla="*/ 2147483646 w 13184"/>
              <a:gd name="T79" fmla="*/ 399399051 h 10532"/>
              <a:gd name="T80" fmla="*/ 2147483646 w 13184"/>
              <a:gd name="T81" fmla="*/ 160621297 h 10532"/>
              <a:gd name="T82" fmla="*/ 2147483646 w 13184"/>
              <a:gd name="T83" fmla="*/ 4124083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28;p4"/>
          <p:cNvSpPr>
            <a:spLocks/>
          </p:cNvSpPr>
          <p:nvPr/>
        </p:nvSpPr>
        <p:spPr bwMode="auto">
          <a:xfrm>
            <a:off x="9321800" y="5281613"/>
            <a:ext cx="755650" cy="1236662"/>
          </a:xfrm>
          <a:custGeom>
            <a:avLst/>
            <a:gdLst>
              <a:gd name="T0" fmla="*/ 2147483646 w 5838"/>
              <a:gd name="T1" fmla="*/ 80170169 h 9557"/>
              <a:gd name="T2" fmla="*/ 2147483646 w 5838"/>
              <a:gd name="T3" fmla="*/ 439830997 h 9557"/>
              <a:gd name="T4" fmla="*/ 2147483646 w 5838"/>
              <a:gd name="T5" fmla="*/ 957655551 h 9557"/>
              <a:gd name="T6" fmla="*/ 2147483646 w 5838"/>
              <a:gd name="T7" fmla="*/ 1715990742 h 9557"/>
              <a:gd name="T8" fmla="*/ 2147483646 w 5838"/>
              <a:gd name="T9" fmla="*/ 2147483646 h 9557"/>
              <a:gd name="T10" fmla="*/ 1838930062 w 5838"/>
              <a:gd name="T11" fmla="*/ 2147483646 h 9557"/>
              <a:gd name="T12" fmla="*/ 1279453818 w 5838"/>
              <a:gd name="T13" fmla="*/ 2147483646 h 9557"/>
              <a:gd name="T14" fmla="*/ 800194778 w 5838"/>
              <a:gd name="T15" fmla="*/ 2147483646 h 9557"/>
              <a:gd name="T16" fmla="*/ 440222689 w 5838"/>
              <a:gd name="T17" fmla="*/ 2147483646 h 9557"/>
              <a:gd name="T18" fmla="*/ 162645832 w 5838"/>
              <a:gd name="T19" fmla="*/ 2147483646 h 9557"/>
              <a:gd name="T20" fmla="*/ 41197551 w 5838"/>
              <a:gd name="T21" fmla="*/ 2147483646 h 9557"/>
              <a:gd name="T22" fmla="*/ 2161200 w 5838"/>
              <a:gd name="T23" fmla="*/ 2147483646 h 9557"/>
              <a:gd name="T24" fmla="*/ 121431454 w 5838"/>
              <a:gd name="T25" fmla="*/ 2147483646 h 9557"/>
              <a:gd name="T26" fmla="*/ 561654272 w 5838"/>
              <a:gd name="T27" fmla="*/ 2147483646 h 9557"/>
              <a:gd name="T28" fmla="*/ 1240417467 w 5838"/>
              <a:gd name="T29" fmla="*/ 2147483646 h 9557"/>
              <a:gd name="T30" fmla="*/ 2038434217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1915311102 h 9557"/>
              <a:gd name="T66" fmla="*/ 2147483646 w 5838"/>
              <a:gd name="T67" fmla="*/ 998829007 h 9557"/>
              <a:gd name="T68" fmla="*/ 2147483646 w 5838"/>
              <a:gd name="T69" fmla="*/ 16032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7" name="Google Shape;29;p4"/>
          <p:cNvSpPr>
            <a:spLocks/>
          </p:cNvSpPr>
          <p:nvPr/>
        </p:nvSpPr>
        <p:spPr bwMode="auto">
          <a:xfrm>
            <a:off x="0" y="3352800"/>
            <a:ext cx="1838325" cy="2543175"/>
          </a:xfrm>
          <a:custGeom>
            <a:avLst/>
            <a:gdLst>
              <a:gd name="T0" fmla="*/ 2147483646 w 14215"/>
              <a:gd name="T1" fmla="*/ 38939651 h 19664"/>
              <a:gd name="T2" fmla="*/ 2147483646 w 14215"/>
              <a:gd name="T3" fmla="*/ 318006936 h 19664"/>
              <a:gd name="T4" fmla="*/ 2147483646 w 14215"/>
              <a:gd name="T5" fmla="*/ 876124822 h 19664"/>
              <a:gd name="T6" fmla="*/ 1077102357 w 14215"/>
              <a:gd name="T7" fmla="*/ 1713326677 h 19664"/>
              <a:gd name="T8" fmla="*/ 2157494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1672212575 h 19664"/>
              <a:gd name="T74" fmla="*/ 2147483646 w 14215"/>
              <a:gd name="T75" fmla="*/ 956178446 h 19664"/>
              <a:gd name="T76" fmla="*/ 2147483646 w 14215"/>
              <a:gd name="T77" fmla="*/ 439141295 h 19664"/>
              <a:gd name="T78" fmla="*/ 2147483646 w 14215"/>
              <a:gd name="T79" fmla="*/ 118976591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8" name="Google Shape;30;p4"/>
          <p:cNvSpPr>
            <a:spLocks/>
          </p:cNvSpPr>
          <p:nvPr/>
        </p:nvSpPr>
        <p:spPr bwMode="auto">
          <a:xfrm>
            <a:off x="2819400" y="0"/>
            <a:ext cx="1476375" cy="1285875"/>
          </a:xfrm>
          <a:custGeom>
            <a:avLst/>
            <a:gdLst>
              <a:gd name="T0" fmla="*/ 2147483646 w 11416"/>
              <a:gd name="T1" fmla="*/ 439077880 h 9943"/>
              <a:gd name="T2" fmla="*/ 2147483646 w 11416"/>
              <a:gd name="T3" fmla="*/ 1353994949 h 9943"/>
              <a:gd name="T4" fmla="*/ 2031013885 w 11416"/>
              <a:gd name="T5" fmla="*/ 2147483646 h 9943"/>
              <a:gd name="T6" fmla="*/ 1395113722 w 11416"/>
              <a:gd name="T7" fmla="*/ 2147483646 h 9943"/>
              <a:gd name="T8" fmla="*/ 837068155 w 11416"/>
              <a:gd name="T9" fmla="*/ 2147483646 h 9943"/>
              <a:gd name="T10" fmla="*/ 439080727 w 11416"/>
              <a:gd name="T11" fmla="*/ 2147483646 h 9943"/>
              <a:gd name="T12" fmla="*/ 160058009 w 11416"/>
              <a:gd name="T13" fmla="*/ 2147483646 h 9943"/>
              <a:gd name="T14" fmla="*/ 0 w 11416"/>
              <a:gd name="T15" fmla="*/ 2147483646 h 9943"/>
              <a:gd name="T16" fmla="*/ 0 w 11416"/>
              <a:gd name="T17" fmla="*/ 2147483646 h 9943"/>
              <a:gd name="T18" fmla="*/ 160058009 w 11416"/>
              <a:gd name="T19" fmla="*/ 2147483646 h 9943"/>
              <a:gd name="T20" fmla="*/ 400144958 w 11416"/>
              <a:gd name="T21" fmla="*/ 2147483646 h 9943"/>
              <a:gd name="T22" fmla="*/ 757039215 w 11416"/>
              <a:gd name="T23" fmla="*/ 2147483646 h 9943"/>
              <a:gd name="T24" fmla="*/ 1235055712 w 11416"/>
              <a:gd name="T25" fmla="*/ 2147483646 h 9943"/>
              <a:gd name="T26" fmla="*/ 179308446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1873101251 h 9943"/>
              <a:gd name="T92" fmla="*/ 2147483646 w 11416"/>
              <a:gd name="T93" fmla="*/ 878155761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9" name="Google Shape;31;p4"/>
          <p:cNvSpPr>
            <a:spLocks/>
          </p:cNvSpPr>
          <p:nvPr/>
        </p:nvSpPr>
        <p:spPr bwMode="auto">
          <a:xfrm>
            <a:off x="10134600" y="561975"/>
            <a:ext cx="2057400" cy="3581400"/>
          </a:xfrm>
          <a:custGeom>
            <a:avLst/>
            <a:gdLst>
              <a:gd name="T0" fmla="*/ 2147483646 w 15908"/>
              <a:gd name="T1" fmla="*/ 41096216 h 27692"/>
              <a:gd name="T2" fmla="*/ 2147483646 w 15908"/>
              <a:gd name="T3" fmla="*/ 359094583 h 27692"/>
              <a:gd name="T4" fmla="*/ 2147483646 w 15908"/>
              <a:gd name="T5" fmla="*/ 956135897 h 27692"/>
              <a:gd name="T6" fmla="*/ 2147483646 w 15908"/>
              <a:gd name="T7" fmla="*/ 1834394710 h 27692"/>
              <a:gd name="T8" fmla="*/ 2147483646 w 15908"/>
              <a:gd name="T9" fmla="*/ 2147483646 h 27692"/>
              <a:gd name="T10" fmla="*/ 2147483646 w 15908"/>
              <a:gd name="T11" fmla="*/ 2147483646 h 27692"/>
              <a:gd name="T12" fmla="*/ 2147483646 w 15908"/>
              <a:gd name="T13" fmla="*/ 2147483646 h 27692"/>
              <a:gd name="T14" fmla="*/ 2147483646 w 15908"/>
              <a:gd name="T15" fmla="*/ 2147483646 h 27692"/>
              <a:gd name="T16" fmla="*/ 2147483646 w 15908"/>
              <a:gd name="T17" fmla="*/ 2147483646 h 27692"/>
              <a:gd name="T18" fmla="*/ 2147483646 w 15908"/>
              <a:gd name="T19" fmla="*/ 2147483646 h 27692"/>
              <a:gd name="T20" fmla="*/ 2147483646 w 15908"/>
              <a:gd name="T21" fmla="*/ 2147483646 h 27692"/>
              <a:gd name="T22" fmla="*/ 2147483646 w 15908"/>
              <a:gd name="T23" fmla="*/ 2147483646 h 27692"/>
              <a:gd name="T24" fmla="*/ 1832276235 w 15908"/>
              <a:gd name="T25" fmla="*/ 2147483646 h 27692"/>
              <a:gd name="T26" fmla="*/ 956156345 w 15908"/>
              <a:gd name="T27" fmla="*/ 2147483646 h 27692"/>
              <a:gd name="T28" fmla="*/ 359102305 w 15908"/>
              <a:gd name="T29" fmla="*/ 2147483646 h 27692"/>
              <a:gd name="T30" fmla="*/ 41097173 w 15908"/>
              <a:gd name="T31" fmla="*/ 2147483646 h 27692"/>
              <a:gd name="T32" fmla="*/ 41097173 w 15908"/>
              <a:gd name="T33" fmla="*/ 2147483646 h 27692"/>
              <a:gd name="T34" fmla="*/ 359102305 w 15908"/>
              <a:gd name="T35" fmla="*/ 2147483646 h 27692"/>
              <a:gd name="T36" fmla="*/ 956156345 w 15908"/>
              <a:gd name="T37" fmla="*/ 2147483646 h 27692"/>
              <a:gd name="T38" fmla="*/ 1832276235 w 15908"/>
              <a:gd name="T39" fmla="*/ 2147483646 h 27692"/>
              <a:gd name="T40" fmla="*/ 2147483646 w 15908"/>
              <a:gd name="T41" fmla="*/ 2147483646 h 27692"/>
              <a:gd name="T42" fmla="*/ 2147483646 w 15908"/>
              <a:gd name="T43" fmla="*/ 2147483646 h 27692"/>
              <a:gd name="T44" fmla="*/ 2147483646 w 15908"/>
              <a:gd name="T45" fmla="*/ 2147483646 h 27692"/>
              <a:gd name="T46" fmla="*/ 2147483646 w 15908"/>
              <a:gd name="T47" fmla="*/ 2147483646 h 27692"/>
              <a:gd name="T48" fmla="*/ 2147483646 w 15908"/>
              <a:gd name="T49" fmla="*/ 2147483646 h 27692"/>
              <a:gd name="T50" fmla="*/ 2147483646 w 15908"/>
              <a:gd name="T51" fmla="*/ 2147483646 h 27692"/>
              <a:gd name="T52" fmla="*/ 2147483646 w 15908"/>
              <a:gd name="T53" fmla="*/ 2147483646 h 27692"/>
              <a:gd name="T54" fmla="*/ 2147483646 w 15908"/>
              <a:gd name="T55" fmla="*/ 2147483646 h 27692"/>
              <a:gd name="T56" fmla="*/ 2147483646 w 15908"/>
              <a:gd name="T57" fmla="*/ 2147483646 h 27692"/>
              <a:gd name="T58" fmla="*/ 2147483646 w 15908"/>
              <a:gd name="T59" fmla="*/ 2147483646 h 27692"/>
              <a:gd name="T60" fmla="*/ 2147483646 w 15908"/>
              <a:gd name="T61" fmla="*/ 2147483646 h 27692"/>
              <a:gd name="T62" fmla="*/ 2147483646 w 15908"/>
              <a:gd name="T63" fmla="*/ 2147483646 h 27692"/>
              <a:gd name="T64" fmla="*/ 2147483646 w 15908"/>
              <a:gd name="T65" fmla="*/ 2147483646 h 27692"/>
              <a:gd name="T66" fmla="*/ 2147483646 w 15908"/>
              <a:gd name="T67" fmla="*/ 2147483646 h 27692"/>
              <a:gd name="T68" fmla="*/ 2147483646 w 15908"/>
              <a:gd name="T69" fmla="*/ 320155976 h 27692"/>
              <a:gd name="T70" fmla="*/ 2147483646 w 15908"/>
              <a:gd name="T71" fmla="*/ 80034823 h 27692"/>
              <a:gd name="T72" fmla="*/ 2147483646 w 15908"/>
              <a:gd name="T73" fmla="*/ 2157738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10" name="Google Shape;33;p4"/>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800" b="0" i="0" u="none" strike="noStrike" kern="1200" cap="none" spc="0" normalizeH="0" baseline="0" noProof="0">
                <a:ln>
                  <a:noFill/>
                </a:ln>
                <a:solidFill>
                  <a:srgbClr val="484F56"/>
                </a:solidFill>
                <a:effectLst/>
                <a:uLnTx/>
                <a:uFillTx/>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p:cNvSpPr txBox="1">
            <a:spLocks noGrp="1"/>
          </p:cNvSpPr>
          <p:nvPr>
            <p:ph type="sldNum" idx="10"/>
          </p:nvPr>
        </p:nvSpPr>
        <p:spPr/>
        <p:txBody>
          <a:bodyPr/>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C90AE94F-6D18-4010-B506-7EFE5A256A3A}"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4188758781"/>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0 w 94269"/>
              <a:gd name="T85" fmla="*/ 214748364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37;p5"/>
          <p:cNvSpPr>
            <a:spLocks/>
          </p:cNvSpPr>
          <p:nvPr/>
        </p:nvSpPr>
        <p:spPr bwMode="auto">
          <a:xfrm>
            <a:off x="704850" y="1428750"/>
            <a:ext cx="1552575" cy="2443163"/>
          </a:xfrm>
          <a:custGeom>
            <a:avLst/>
            <a:gdLst>
              <a:gd name="T0" fmla="*/ 2147483646 w 12006"/>
              <a:gd name="T1" fmla="*/ 798085602 h 18892"/>
              <a:gd name="T2" fmla="*/ 2147483646 w 12006"/>
              <a:gd name="T3" fmla="*/ 2147483646 h 18892"/>
              <a:gd name="T4" fmla="*/ 2147483646 w 12006"/>
              <a:gd name="T5" fmla="*/ 2147483646 h 18892"/>
              <a:gd name="T6" fmla="*/ 1355916535 w 12006"/>
              <a:gd name="T7" fmla="*/ 2147483646 h 18892"/>
              <a:gd name="T8" fmla="*/ 679028491 w 12006"/>
              <a:gd name="T9" fmla="*/ 2147483646 h 18892"/>
              <a:gd name="T10" fmla="*/ 320057271 w 12006"/>
              <a:gd name="T11" fmla="*/ 2147483646 h 18892"/>
              <a:gd name="T12" fmla="*/ 82175780 w 12006"/>
              <a:gd name="T13" fmla="*/ 2147483646 h 18892"/>
              <a:gd name="T14" fmla="*/ 2157259 w 12006"/>
              <a:gd name="T15" fmla="*/ 2147483646 h 18892"/>
              <a:gd name="T16" fmla="*/ 82175780 w 12006"/>
              <a:gd name="T17" fmla="*/ 2147483646 h 18892"/>
              <a:gd name="T18" fmla="*/ 361145161 w 12006"/>
              <a:gd name="T19" fmla="*/ 2147483646 h 18892"/>
              <a:gd name="T20" fmla="*/ 839065533 w 12006"/>
              <a:gd name="T21" fmla="*/ 2147483646 h 18892"/>
              <a:gd name="T22" fmla="*/ 1474848875 w 12006"/>
              <a:gd name="T23" fmla="*/ 2147483646 h 18892"/>
              <a:gd name="T24" fmla="*/ 2147483646 w 12006"/>
              <a:gd name="T25" fmla="*/ 2147483646 h 18892"/>
              <a:gd name="T26" fmla="*/ 2147483646 w 12006"/>
              <a:gd name="T27" fmla="*/ 2147483646 h 18892"/>
              <a:gd name="T28" fmla="*/ 2147483646 w 12006"/>
              <a:gd name="T29" fmla="*/ 2147483646 h 18892"/>
              <a:gd name="T30" fmla="*/ 2147483646 w 12006"/>
              <a:gd name="T31" fmla="*/ 2147483646 h 18892"/>
              <a:gd name="T32" fmla="*/ 2147483646 w 12006"/>
              <a:gd name="T33" fmla="*/ 2147483646 h 18892"/>
              <a:gd name="T34" fmla="*/ 2147483646 w 12006"/>
              <a:gd name="T35" fmla="*/ 2147483646 h 18892"/>
              <a:gd name="T36" fmla="*/ 2147483646 w 12006"/>
              <a:gd name="T37" fmla="*/ 2147483646 h 18892"/>
              <a:gd name="T38" fmla="*/ 2147483646 w 12006"/>
              <a:gd name="T39" fmla="*/ 2147483646 h 18892"/>
              <a:gd name="T40" fmla="*/ 2147483646 w 12006"/>
              <a:gd name="T41" fmla="*/ 2147483646 h 18892"/>
              <a:gd name="T42" fmla="*/ 2147483646 w 12006"/>
              <a:gd name="T43" fmla="*/ 2147483646 h 18892"/>
              <a:gd name="T44" fmla="*/ 2147483646 w 12006"/>
              <a:gd name="T45" fmla="*/ 2147483646 h 18892"/>
              <a:gd name="T46" fmla="*/ 2147483646 w 12006"/>
              <a:gd name="T47" fmla="*/ 2147483646 h 18892"/>
              <a:gd name="T48" fmla="*/ 2147483646 w 12006"/>
              <a:gd name="T49" fmla="*/ 2147483646 h 18892"/>
              <a:gd name="T50" fmla="*/ 2147483646 w 12006"/>
              <a:gd name="T51" fmla="*/ 2147483646 h 18892"/>
              <a:gd name="T52" fmla="*/ 2147483646 w 12006"/>
              <a:gd name="T53" fmla="*/ 2147483646 h 18892"/>
              <a:gd name="T54" fmla="*/ 2147483646 w 12006"/>
              <a:gd name="T55" fmla="*/ 2147483646 h 18892"/>
              <a:gd name="T56" fmla="*/ 2147483646 w 12006"/>
              <a:gd name="T57" fmla="*/ 2147483646 h 18892"/>
              <a:gd name="T58" fmla="*/ 2147483646 w 12006"/>
              <a:gd name="T59" fmla="*/ 2147483646 h 18892"/>
              <a:gd name="T60" fmla="*/ 2147483646 w 12006"/>
              <a:gd name="T61" fmla="*/ 2147483646 h 18892"/>
              <a:gd name="T62" fmla="*/ 2147483646 w 12006"/>
              <a:gd name="T63" fmla="*/ 2147483646 h 18892"/>
              <a:gd name="T64" fmla="*/ 2147483646 w 12006"/>
              <a:gd name="T65" fmla="*/ 2147483646 h 18892"/>
              <a:gd name="T66" fmla="*/ 2147483646 w 12006"/>
              <a:gd name="T67" fmla="*/ 2147483646 h 18892"/>
              <a:gd name="T68" fmla="*/ 2147483646 w 12006"/>
              <a:gd name="T69" fmla="*/ 2147483646 h 18892"/>
              <a:gd name="T70" fmla="*/ 2147483646 w 12006"/>
              <a:gd name="T71" fmla="*/ 2147483646 h 18892"/>
              <a:gd name="T72" fmla="*/ 2147483646 w 12006"/>
              <a:gd name="T73" fmla="*/ 2147483646 h 18892"/>
              <a:gd name="T74" fmla="*/ 2147483646 w 12006"/>
              <a:gd name="T75" fmla="*/ 2147483646 h 18892"/>
              <a:gd name="T76" fmla="*/ 2147483646 w 12006"/>
              <a:gd name="T77" fmla="*/ 2147483646 h 18892"/>
              <a:gd name="T78" fmla="*/ 2147483646 w 12006"/>
              <a:gd name="T79" fmla="*/ 2147483646 h 18892"/>
              <a:gd name="T80" fmla="*/ 2147483646 w 12006"/>
              <a:gd name="T81" fmla="*/ 2147483646 h 18892"/>
              <a:gd name="T82" fmla="*/ 2147483646 w 12006"/>
              <a:gd name="T83" fmla="*/ 2147483646 h 18892"/>
              <a:gd name="T84" fmla="*/ 2147483646 w 12006"/>
              <a:gd name="T85" fmla="*/ 2147483646 h 18892"/>
              <a:gd name="T86" fmla="*/ 2147483646 w 12006"/>
              <a:gd name="T87" fmla="*/ 2147483646 h 18892"/>
              <a:gd name="T88" fmla="*/ 2147483646 w 12006"/>
              <a:gd name="T89" fmla="*/ 2147483646 h 18892"/>
              <a:gd name="T90" fmla="*/ 2147483646 w 12006"/>
              <a:gd name="T91" fmla="*/ 1674039588 h 18892"/>
              <a:gd name="T92" fmla="*/ 2147483646 w 12006"/>
              <a:gd name="T93" fmla="*/ 441221504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38;p5"/>
          <p:cNvSpPr>
            <a:spLocks/>
          </p:cNvSpPr>
          <p:nvPr/>
        </p:nvSpPr>
        <p:spPr bwMode="auto">
          <a:xfrm>
            <a:off x="1590675" y="0"/>
            <a:ext cx="3124200" cy="1809750"/>
          </a:xfrm>
          <a:custGeom>
            <a:avLst/>
            <a:gdLst>
              <a:gd name="T0" fmla="*/ 199005733 w 24157"/>
              <a:gd name="T1" fmla="*/ 1036231577 h 13993"/>
              <a:gd name="T2" fmla="*/ 38938109 w 24157"/>
              <a:gd name="T3" fmla="*/ 2147483646 h 13993"/>
              <a:gd name="T4" fmla="*/ 38938109 w 24157"/>
              <a:gd name="T5" fmla="*/ 2147483646 h 13993"/>
              <a:gd name="T6" fmla="*/ 317977654 w 24157"/>
              <a:gd name="T7" fmla="*/ 2147483646 h 13993"/>
              <a:gd name="T8" fmla="*/ 837135449 w 24157"/>
              <a:gd name="T9" fmla="*/ 2147483646 h 13993"/>
              <a:gd name="T10" fmla="*/ 1594237086 w 24157"/>
              <a:gd name="T11" fmla="*/ 2147483646 h 13993"/>
              <a:gd name="T12" fmla="*/ 2147483646 w 24157"/>
              <a:gd name="T13" fmla="*/ 2147483646 h 13993"/>
              <a:gd name="T14" fmla="*/ 2147483646 w 24157"/>
              <a:gd name="T15" fmla="*/ 2147483646 h 13993"/>
              <a:gd name="T16" fmla="*/ 2147483646 w 24157"/>
              <a:gd name="T17" fmla="*/ 2147483646 h 13993"/>
              <a:gd name="T18" fmla="*/ 2147483646 w 24157"/>
              <a:gd name="T19" fmla="*/ 2147483646 h 13993"/>
              <a:gd name="T20" fmla="*/ 2147483646 w 24157"/>
              <a:gd name="T21" fmla="*/ 2147483646 h 13993"/>
              <a:gd name="T22" fmla="*/ 2147483646 w 24157"/>
              <a:gd name="T23" fmla="*/ 2147483646 h 13993"/>
              <a:gd name="T24" fmla="*/ 2147483646 w 24157"/>
              <a:gd name="T25" fmla="*/ 2147483646 h 13993"/>
              <a:gd name="T26" fmla="*/ 2147483646 w 24157"/>
              <a:gd name="T27" fmla="*/ 2147483646 h 13993"/>
              <a:gd name="T28" fmla="*/ 2147483646 w 24157"/>
              <a:gd name="T29" fmla="*/ 2147483646 h 13993"/>
              <a:gd name="T30" fmla="*/ 2147483646 w 24157"/>
              <a:gd name="T31" fmla="*/ 2147483646 h 13993"/>
              <a:gd name="T32" fmla="*/ 2147483646 w 24157"/>
              <a:gd name="T33" fmla="*/ 2147483646 h 13993"/>
              <a:gd name="T34" fmla="*/ 2147483646 w 24157"/>
              <a:gd name="T35" fmla="*/ 2147483646 h 13993"/>
              <a:gd name="T36" fmla="*/ 2147483646 w 24157"/>
              <a:gd name="T37" fmla="*/ 2147483646 h 13993"/>
              <a:gd name="T38" fmla="*/ 2147483646 w 24157"/>
              <a:gd name="T39" fmla="*/ 2147483646 h 13993"/>
              <a:gd name="T40" fmla="*/ 2147483646 w 24157"/>
              <a:gd name="T41" fmla="*/ 2147483646 h 13993"/>
              <a:gd name="T42" fmla="*/ 2147483646 w 24157"/>
              <a:gd name="T43" fmla="*/ 2147483646 h 13993"/>
              <a:gd name="T44" fmla="*/ 2147483646 w 24157"/>
              <a:gd name="T45" fmla="*/ 2147483646 h 13993"/>
              <a:gd name="T46" fmla="*/ 2147483646 w 24157"/>
              <a:gd name="T47" fmla="*/ 2147483646 h 13993"/>
              <a:gd name="T48" fmla="*/ 2147483646 w 24157"/>
              <a:gd name="T49" fmla="*/ 2147483646 h 13993"/>
              <a:gd name="T50" fmla="*/ 2147483646 w 24157"/>
              <a:gd name="T51" fmla="*/ 2147483646 h 13993"/>
              <a:gd name="T52" fmla="*/ 2147483646 w 24157"/>
              <a:gd name="T53" fmla="*/ 2147483646 h 13993"/>
              <a:gd name="T54" fmla="*/ 2147483646 w 24157"/>
              <a:gd name="T55" fmla="*/ 2147483646 h 13993"/>
              <a:gd name="T56" fmla="*/ 2147483646 w 24157"/>
              <a:gd name="T57" fmla="*/ 2147483646 h 13993"/>
              <a:gd name="T58" fmla="*/ 2147483646 w 24157"/>
              <a:gd name="T59" fmla="*/ 2147483646 h 13993"/>
              <a:gd name="T60" fmla="*/ 2147483646 w 24157"/>
              <a:gd name="T61" fmla="*/ 2147483646 h 13993"/>
              <a:gd name="T62" fmla="*/ 2147483646 w 24157"/>
              <a:gd name="T63" fmla="*/ 2147483646 h 13993"/>
              <a:gd name="T64" fmla="*/ 2147483646 w 24157"/>
              <a:gd name="T65" fmla="*/ 2147483646 h 13993"/>
              <a:gd name="T66" fmla="*/ 2147483646 w 24157"/>
              <a:gd name="T67" fmla="*/ 2147483646 h 13993"/>
              <a:gd name="T68" fmla="*/ 2147483646 w 24157"/>
              <a:gd name="T69" fmla="*/ 2147483646 h 13993"/>
              <a:gd name="T70" fmla="*/ 2147483646 w 24157"/>
              <a:gd name="T71" fmla="*/ 1036231577 h 13993"/>
              <a:gd name="T72" fmla="*/ 317977654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7" name="Google Shape;39;p5"/>
          <p:cNvSpPr>
            <a:spLocks/>
          </p:cNvSpPr>
          <p:nvPr/>
        </p:nvSpPr>
        <p:spPr bwMode="auto">
          <a:xfrm>
            <a:off x="0" y="4467225"/>
            <a:ext cx="1676400" cy="2390775"/>
          </a:xfrm>
          <a:custGeom>
            <a:avLst/>
            <a:gdLst>
              <a:gd name="T0" fmla="*/ 2147483646 w 12962"/>
              <a:gd name="T1" fmla="*/ 0 h 18486"/>
              <a:gd name="T2" fmla="*/ 2147483646 w 12962"/>
              <a:gd name="T3" fmla="*/ 80033799 h 18486"/>
              <a:gd name="T4" fmla="*/ 2147483646 w 12962"/>
              <a:gd name="T5" fmla="*/ 160067598 h 18486"/>
              <a:gd name="T6" fmla="*/ 2147483646 w 12962"/>
              <a:gd name="T7" fmla="*/ 279039499 h 18486"/>
              <a:gd name="T8" fmla="*/ 2147483646 w 12962"/>
              <a:gd name="T9" fmla="*/ 398028084 h 18486"/>
              <a:gd name="T10" fmla="*/ 1553244998 w 12962"/>
              <a:gd name="T11" fmla="*/ 558095682 h 18486"/>
              <a:gd name="T12" fmla="*/ 796092381 w 12962"/>
              <a:gd name="T13" fmla="*/ 796039485 h 18486"/>
              <a:gd name="T14" fmla="*/ 0 w 12962"/>
              <a:gd name="T15" fmla="*/ 997219463 h 18486"/>
              <a:gd name="T16" fmla="*/ 0 w 12962"/>
              <a:gd name="T17" fmla="*/ 2147483646 h 18486"/>
              <a:gd name="T18" fmla="*/ 2147483646 w 12962"/>
              <a:gd name="T19" fmla="*/ 2147483646 h 18486"/>
              <a:gd name="T20" fmla="*/ 2147483646 w 12962"/>
              <a:gd name="T21" fmla="*/ 2147483646 h 18486"/>
              <a:gd name="T22" fmla="*/ 2147483646 w 12962"/>
              <a:gd name="T23" fmla="*/ 2147483646 h 18486"/>
              <a:gd name="T24" fmla="*/ 2147483646 w 12962"/>
              <a:gd name="T25" fmla="*/ 2147483646 h 18486"/>
              <a:gd name="T26" fmla="*/ 2147483646 w 12962"/>
              <a:gd name="T27" fmla="*/ 2147483646 h 18486"/>
              <a:gd name="T28" fmla="*/ 2147483646 w 12962"/>
              <a:gd name="T29" fmla="*/ 2147483646 h 18486"/>
              <a:gd name="T30" fmla="*/ 2147483646 w 12962"/>
              <a:gd name="T31" fmla="*/ 2147483646 h 18486"/>
              <a:gd name="T32" fmla="*/ 2147483646 w 12962"/>
              <a:gd name="T33" fmla="*/ 2147483646 h 18486"/>
              <a:gd name="T34" fmla="*/ 2147483646 w 12962"/>
              <a:gd name="T35" fmla="*/ 2147483646 h 18486"/>
              <a:gd name="T36" fmla="*/ 2147483646 w 12962"/>
              <a:gd name="T37" fmla="*/ 2147483646 h 18486"/>
              <a:gd name="T38" fmla="*/ 2147483646 w 12962"/>
              <a:gd name="T39" fmla="*/ 2147483646 h 18486"/>
              <a:gd name="T40" fmla="*/ 2147483646 w 12962"/>
              <a:gd name="T41" fmla="*/ 2147483646 h 18486"/>
              <a:gd name="T42" fmla="*/ 2147483646 w 12962"/>
              <a:gd name="T43" fmla="*/ 2147483646 h 18486"/>
              <a:gd name="T44" fmla="*/ 2147483646 w 12962"/>
              <a:gd name="T45" fmla="*/ 2147483646 h 18486"/>
              <a:gd name="T46" fmla="*/ 2147483646 w 12962"/>
              <a:gd name="T47" fmla="*/ 2147483646 h 18486"/>
              <a:gd name="T48" fmla="*/ 2147483646 w 12962"/>
              <a:gd name="T49" fmla="*/ 2147483646 h 18486"/>
              <a:gd name="T50" fmla="*/ 2147483646 w 12962"/>
              <a:gd name="T51" fmla="*/ 2147483646 h 18486"/>
              <a:gd name="T52" fmla="*/ 2147483646 w 12962"/>
              <a:gd name="T53" fmla="*/ 2147483646 h 18486"/>
              <a:gd name="T54" fmla="*/ 2147483646 w 12962"/>
              <a:gd name="T55" fmla="*/ 2147483646 h 18486"/>
              <a:gd name="T56" fmla="*/ 2147483646 w 12962"/>
              <a:gd name="T57" fmla="*/ 2147483646 h 18486"/>
              <a:gd name="T58" fmla="*/ 2147483646 w 12962"/>
              <a:gd name="T59" fmla="*/ 2147483646 h 18486"/>
              <a:gd name="T60" fmla="*/ 2147483646 w 12962"/>
              <a:gd name="T61" fmla="*/ 2147483646 h 18486"/>
              <a:gd name="T62" fmla="*/ 2147483646 w 12962"/>
              <a:gd name="T63" fmla="*/ 2147483646 h 18486"/>
              <a:gd name="T64" fmla="*/ 2147483646 w 12962"/>
              <a:gd name="T65" fmla="*/ 2147483646 h 18486"/>
              <a:gd name="T66" fmla="*/ 2147483646 w 12962"/>
              <a:gd name="T67" fmla="*/ 2147483646 h 18486"/>
              <a:gd name="T68" fmla="*/ 2147483646 w 12962"/>
              <a:gd name="T69" fmla="*/ 2147483646 h 18486"/>
              <a:gd name="T70" fmla="*/ 2147483646 w 12962"/>
              <a:gd name="T71" fmla="*/ 2147483646 h 18486"/>
              <a:gd name="T72" fmla="*/ 2147483646 w 12962"/>
              <a:gd name="T73" fmla="*/ 2147483646 h 18486"/>
              <a:gd name="T74" fmla="*/ 2147483646 w 12962"/>
              <a:gd name="T75" fmla="*/ 2147483646 h 18486"/>
              <a:gd name="T76" fmla="*/ 2147483646 w 12962"/>
              <a:gd name="T77" fmla="*/ 2147483646 h 18486"/>
              <a:gd name="T78" fmla="*/ 2147483646 w 12962"/>
              <a:gd name="T79" fmla="*/ 2147483646 h 18486"/>
              <a:gd name="T80" fmla="*/ 2147483646 w 12962"/>
              <a:gd name="T81" fmla="*/ 2147483646 h 18486"/>
              <a:gd name="T82" fmla="*/ 2147483646 w 12962"/>
              <a:gd name="T83" fmla="*/ 2147483646 h 18486"/>
              <a:gd name="T84" fmla="*/ 2147483646 w 12962"/>
              <a:gd name="T85" fmla="*/ 2147483646 h 18486"/>
              <a:gd name="T86" fmla="*/ 2147483646 w 12962"/>
              <a:gd name="T87" fmla="*/ 2147483646 h 18486"/>
              <a:gd name="T88" fmla="*/ 2147483646 w 12962"/>
              <a:gd name="T89" fmla="*/ 2147483646 h 18486"/>
              <a:gd name="T90" fmla="*/ 2147483646 w 12962"/>
              <a:gd name="T91" fmla="*/ 2147483646 h 18486"/>
              <a:gd name="T92" fmla="*/ 2147483646 w 12962"/>
              <a:gd name="T93" fmla="*/ 2147483646 h 18486"/>
              <a:gd name="T94" fmla="*/ 2147483646 w 12962"/>
              <a:gd name="T95" fmla="*/ 2147483646 h 18486"/>
              <a:gd name="T96" fmla="*/ 2147483646 w 12962"/>
              <a:gd name="T97" fmla="*/ 2147483646 h 18486"/>
              <a:gd name="T98" fmla="*/ 2147483646 w 12962"/>
              <a:gd name="T99" fmla="*/ 2147483646 h 18486"/>
              <a:gd name="T100" fmla="*/ 2147483646 w 12962"/>
              <a:gd name="T101" fmla="*/ 2111236549 h 18486"/>
              <a:gd name="T102" fmla="*/ 2147483646 w 12962"/>
              <a:gd name="T103" fmla="*/ 1674287047 h 18486"/>
              <a:gd name="T104" fmla="*/ 2147483646 w 12962"/>
              <a:gd name="T105" fmla="*/ 1315197065 h 18486"/>
              <a:gd name="T106" fmla="*/ 2147483646 w 12962"/>
              <a:gd name="T107" fmla="*/ 956107083 h 18486"/>
              <a:gd name="T108" fmla="*/ 2147483646 w 12962"/>
              <a:gd name="T109" fmla="*/ 677067583 h 18486"/>
              <a:gd name="T110" fmla="*/ 2147483646 w 12962"/>
              <a:gd name="T111" fmla="*/ 439123781 h 18486"/>
              <a:gd name="T112" fmla="*/ 2147483646 w 12962"/>
              <a:gd name="T113" fmla="*/ 240118081 h 18486"/>
              <a:gd name="T114" fmla="*/ 2147483646 w 12962"/>
              <a:gd name="T115" fmla="*/ 118971901 h 18486"/>
              <a:gd name="T116" fmla="*/ 2147483646 w 12962"/>
              <a:gd name="T117" fmla="*/ 41095697 h 18486"/>
              <a:gd name="T118" fmla="*/ 2147483646 w 12962"/>
              <a:gd name="T119" fmla="*/ 0 h 18486"/>
              <a:gd name="T120" fmla="*/ 2147483646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p:cNvSpPr txBox="1">
            <a:spLocks noGrp="1"/>
          </p:cNvSpPr>
          <p:nvPr>
            <p:ph type="sldNum" idx="10"/>
          </p:nvPr>
        </p:nvSpPr>
        <p:spPr/>
        <p:txBody>
          <a:bodyPr/>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064EE14E-7315-47BE-880C-02E978CFA67A}"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64181483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45;p6"/>
          <p:cNvSpPr>
            <a:spLocks/>
          </p:cNvSpPr>
          <p:nvPr/>
        </p:nvSpPr>
        <p:spPr bwMode="auto">
          <a:xfrm>
            <a:off x="0" y="5514975"/>
            <a:ext cx="1447800" cy="1343025"/>
          </a:xfrm>
          <a:custGeom>
            <a:avLst/>
            <a:gdLst>
              <a:gd name="T0" fmla="*/ 2147483646 w 11195"/>
              <a:gd name="T1" fmla="*/ 2157505 h 10385"/>
              <a:gd name="T2" fmla="*/ 2147483646 w 11195"/>
              <a:gd name="T3" fmla="*/ 41092297 h 10385"/>
              <a:gd name="T4" fmla="*/ 2147483646 w 11195"/>
              <a:gd name="T5" fmla="*/ 201146477 h 10385"/>
              <a:gd name="T6" fmla="*/ 2147483646 w 11195"/>
              <a:gd name="T7" fmla="*/ 439070372 h 10385"/>
              <a:gd name="T8" fmla="*/ 2147483646 w 11195"/>
              <a:gd name="T9" fmla="*/ 759178861 h 10385"/>
              <a:gd name="T10" fmla="*/ 2147483646 w 11195"/>
              <a:gd name="T11" fmla="*/ 1157140123 h 10385"/>
              <a:gd name="T12" fmla="*/ 1992110982 w 11195"/>
              <a:gd name="T13" fmla="*/ 1635145417 h 10385"/>
              <a:gd name="T14" fmla="*/ 956040601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1873052500 h 10385"/>
              <a:gd name="T82" fmla="*/ 2147483646 w 11195"/>
              <a:gd name="T83" fmla="*/ 1514009218 h 10385"/>
              <a:gd name="T84" fmla="*/ 2147483646 w 11195"/>
              <a:gd name="T85" fmla="*/ 1196075045 h 10385"/>
              <a:gd name="T86" fmla="*/ 2147483646 w 11195"/>
              <a:gd name="T87" fmla="*/ 917058854 h 10385"/>
              <a:gd name="T88" fmla="*/ 2147483646 w 11195"/>
              <a:gd name="T89" fmla="*/ 679151642 h 10385"/>
              <a:gd name="T90" fmla="*/ 2147483646 w 11195"/>
              <a:gd name="T91" fmla="*/ 480162669 h 10385"/>
              <a:gd name="T92" fmla="*/ 2147483646 w 11195"/>
              <a:gd name="T93" fmla="*/ 320108489 h 10385"/>
              <a:gd name="T94" fmla="*/ 2147483646 w 11195"/>
              <a:gd name="T95" fmla="*/ 160054180 h 10385"/>
              <a:gd name="T96" fmla="*/ 2147483646 w 11195"/>
              <a:gd name="T97" fmla="*/ 82184595 h 10385"/>
              <a:gd name="T98" fmla="*/ 2147483646 w 11195"/>
              <a:gd name="T99" fmla="*/ 41092297 h 10385"/>
              <a:gd name="T100" fmla="*/ 2147483646 w 11195"/>
              <a:gd name="T101" fmla="*/ 2157505 h 10385"/>
              <a:gd name="T102" fmla="*/ 2147483646 w 11195"/>
              <a:gd name="T103" fmla="*/ 2157505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46;p6"/>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1116216633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7" name="Google Shape;47;p6"/>
          <p:cNvSpPr>
            <a:spLocks/>
          </p:cNvSpPr>
          <p:nvPr/>
        </p:nvSpPr>
        <p:spPr bwMode="auto">
          <a:xfrm>
            <a:off x="2962275" y="0"/>
            <a:ext cx="1295400" cy="1123950"/>
          </a:xfrm>
          <a:custGeom>
            <a:avLst/>
            <a:gdLst>
              <a:gd name="T0" fmla="*/ 2147483646 w 10017"/>
              <a:gd name="T1" fmla="*/ 400134865 h 8691"/>
              <a:gd name="T2" fmla="*/ 2147483646 w 10017"/>
              <a:gd name="T3" fmla="*/ 1196073035 h 8691"/>
              <a:gd name="T4" fmla="*/ 1712875077 w 10017"/>
              <a:gd name="T5" fmla="*/ 2072038100 h 8691"/>
              <a:gd name="T6" fmla="*/ 1195978923 w 10017"/>
              <a:gd name="T7" fmla="*/ 2147483646 h 8691"/>
              <a:gd name="T8" fmla="*/ 718015507 w 10017"/>
              <a:gd name="T9" fmla="*/ 2147483646 h 8691"/>
              <a:gd name="T10" fmla="*/ 359007753 w 10017"/>
              <a:gd name="T11" fmla="*/ 2147483646 h 8691"/>
              <a:gd name="T12" fmla="*/ 118955663 w 10017"/>
              <a:gd name="T13" fmla="*/ 2147483646 h 8691"/>
              <a:gd name="T14" fmla="*/ 0 w 10017"/>
              <a:gd name="T15" fmla="*/ 2147483646 h 8691"/>
              <a:gd name="T16" fmla="*/ 0 w 10017"/>
              <a:gd name="T17" fmla="*/ 2147483646 h 8691"/>
              <a:gd name="T18" fmla="*/ 118955663 w 10017"/>
              <a:gd name="T19" fmla="*/ 2147483646 h 8691"/>
              <a:gd name="T20" fmla="*/ 359007753 w 10017"/>
              <a:gd name="T21" fmla="*/ 2147483646 h 8691"/>
              <a:gd name="T22" fmla="*/ 676925321 w 10017"/>
              <a:gd name="T23" fmla="*/ 2147483646 h 8691"/>
              <a:gd name="T24" fmla="*/ 1074865812 w 10017"/>
              <a:gd name="T25" fmla="*/ 2147483646 h 8691"/>
              <a:gd name="T26" fmla="*/ 1552829228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1632968475 h 8691"/>
              <a:gd name="T92" fmla="*/ 2147483646 w 10017"/>
              <a:gd name="T93" fmla="*/ 798095544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p:cNvSpPr txBox="1">
            <a:spLocks noGrp="1"/>
          </p:cNvSpPr>
          <p:nvPr>
            <p:ph type="sldNum" idx="10"/>
          </p:nvPr>
        </p:nvSpPr>
        <p:spPr/>
        <p:txBody>
          <a:bodyPr/>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E3307DF2-3B99-4407-9165-99A7085C101C}"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1865412507"/>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157752 w 94270"/>
              <a:gd name="T113" fmla="*/ 0 h 53026"/>
              <a:gd name="T114" fmla="*/ 2147483646 w 94270"/>
              <a:gd name="T115" fmla="*/ 2147483646 h 53026"/>
              <a:gd name="T116" fmla="*/ 2157752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53;p7"/>
          <p:cNvSpPr>
            <a:spLocks/>
          </p:cNvSpPr>
          <p:nvPr/>
        </p:nvSpPr>
        <p:spPr bwMode="auto">
          <a:xfrm>
            <a:off x="2676525" y="3735388"/>
            <a:ext cx="1993900" cy="1209675"/>
          </a:xfrm>
          <a:custGeom>
            <a:avLst/>
            <a:gdLst>
              <a:gd name="T0" fmla="*/ 2147483646 w 15412"/>
              <a:gd name="T1" fmla="*/ 41091059 h 9354"/>
              <a:gd name="T2" fmla="*/ 2147483646 w 15412"/>
              <a:gd name="T3" fmla="*/ 320099222 h 9354"/>
              <a:gd name="T4" fmla="*/ 2147483646 w 15412"/>
              <a:gd name="T5" fmla="*/ 718049062 h 9354"/>
              <a:gd name="T6" fmla="*/ 2147483646 w 15412"/>
              <a:gd name="T7" fmla="*/ 1196023803 h 9354"/>
              <a:gd name="T8" fmla="*/ 2147483646 w 15412"/>
              <a:gd name="T9" fmla="*/ 1792957033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1756124579 w 15412"/>
              <a:gd name="T19" fmla="*/ 2147483646 h 9354"/>
              <a:gd name="T20" fmla="*/ 918114879 w 15412"/>
              <a:gd name="T21" fmla="*/ 2147483646 h 9354"/>
              <a:gd name="T22" fmla="*/ 359453001 w 15412"/>
              <a:gd name="T23" fmla="*/ 2147483646 h 9354"/>
              <a:gd name="T24" fmla="*/ 2147483646 w 15412"/>
              <a:gd name="T25" fmla="*/ 2147483646 h 9354"/>
              <a:gd name="T26" fmla="*/ 359453001 w 15412"/>
              <a:gd name="T27" fmla="*/ 2147483646 h 9354"/>
              <a:gd name="T28" fmla="*/ 171498389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1673998545 h 9354"/>
              <a:gd name="T76" fmla="*/ 2147483646 w 15412"/>
              <a:gd name="T77" fmla="*/ 878098737 h 9354"/>
              <a:gd name="T78" fmla="*/ 2147483646 w 15412"/>
              <a:gd name="T79" fmla="*/ 480132086 h 9354"/>
              <a:gd name="T80" fmla="*/ 2147483646 w 15412"/>
              <a:gd name="T81" fmla="*/ 162207020 h 9354"/>
              <a:gd name="T82" fmla="*/ 2147483646 w 15412"/>
              <a:gd name="T83" fmla="*/ 2157344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7" name="Google Shape;54;p7"/>
          <p:cNvSpPr>
            <a:spLocks/>
          </p:cNvSpPr>
          <p:nvPr/>
        </p:nvSpPr>
        <p:spPr bwMode="auto">
          <a:xfrm rot="758744">
            <a:off x="1597025" y="4527550"/>
            <a:ext cx="777875" cy="1158875"/>
          </a:xfrm>
          <a:custGeom>
            <a:avLst/>
            <a:gdLst>
              <a:gd name="T0" fmla="*/ 2147483646 w 6004"/>
              <a:gd name="T1" fmla="*/ 41021099 h 8967"/>
              <a:gd name="T2" fmla="*/ 2147483646 w 6004"/>
              <a:gd name="T3" fmla="*/ 200746177 h 8967"/>
              <a:gd name="T4" fmla="*/ 2147483646 w 6004"/>
              <a:gd name="T5" fmla="*/ 556908127 h 8967"/>
              <a:gd name="T6" fmla="*/ 2147483646 w 6004"/>
              <a:gd name="T7" fmla="*/ 1152682702 h 8967"/>
              <a:gd name="T8" fmla="*/ 2147483646 w 6004"/>
              <a:gd name="T9" fmla="*/ 1828311350 h 8967"/>
              <a:gd name="T10" fmla="*/ 2147483646 w 6004"/>
              <a:gd name="T11" fmla="*/ 2147483646 h 8967"/>
              <a:gd name="T12" fmla="*/ 2147483646 w 6004"/>
              <a:gd name="T13" fmla="*/ 2147483646 h 8967"/>
              <a:gd name="T14" fmla="*/ 1563633952 w 6004"/>
              <a:gd name="T15" fmla="*/ 2147483646 h 8967"/>
              <a:gd name="T16" fmla="*/ 1043882986 w 6004"/>
              <a:gd name="T17" fmla="*/ 2147483646 h 8967"/>
              <a:gd name="T18" fmla="*/ 602403554 w 6004"/>
              <a:gd name="T19" fmla="*/ 2147483646 h 8967"/>
              <a:gd name="T20" fmla="*/ 321864956 w 6004"/>
              <a:gd name="T21" fmla="*/ 2147483646 h 8967"/>
              <a:gd name="T22" fmla="*/ 121779933 w 6004"/>
              <a:gd name="T23" fmla="*/ 2147483646 h 8967"/>
              <a:gd name="T24" fmla="*/ 2182170 w 6004"/>
              <a:gd name="T25" fmla="*/ 2147483646 h 8967"/>
              <a:gd name="T26" fmla="*/ 82635745 w 6004"/>
              <a:gd name="T27" fmla="*/ 2147483646 h 8967"/>
              <a:gd name="T28" fmla="*/ 402335373 w 6004"/>
              <a:gd name="T29" fmla="*/ 2147483646 h 8967"/>
              <a:gd name="T30" fmla="*/ 802471734 w 6004"/>
              <a:gd name="T31" fmla="*/ 2147483646 h 8967"/>
              <a:gd name="T32" fmla="*/ 1524489893 w 6004"/>
              <a:gd name="T33" fmla="*/ 2147483646 h 8967"/>
              <a:gd name="T34" fmla="*/ 2044257573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1750611799 h 8967"/>
              <a:gd name="T66" fmla="*/ 2147483646 w 6004"/>
              <a:gd name="T67" fmla="*/ 796520751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8" name="Google Shape;55;p7"/>
          <p:cNvSpPr>
            <a:spLocks/>
          </p:cNvSpPr>
          <p:nvPr/>
        </p:nvSpPr>
        <p:spPr bwMode="auto">
          <a:xfrm>
            <a:off x="2657475" y="0"/>
            <a:ext cx="2438400" cy="1857375"/>
          </a:xfrm>
          <a:custGeom>
            <a:avLst/>
            <a:gdLst>
              <a:gd name="T0" fmla="*/ 2147483646 w 18855"/>
              <a:gd name="T1" fmla="*/ 1193973208 h 14362"/>
              <a:gd name="T2" fmla="*/ 1235014489 w 18855"/>
              <a:gd name="T3" fmla="*/ 2147483646 h 14362"/>
              <a:gd name="T4" fmla="*/ 798099894 w 18855"/>
              <a:gd name="T5" fmla="*/ 2147483646 h 14362"/>
              <a:gd name="T6" fmla="*/ 439071974 w 18855"/>
              <a:gd name="T7" fmla="*/ 2147483646 h 14362"/>
              <a:gd name="T8" fmla="*/ 201147244 w 18855"/>
              <a:gd name="T9" fmla="*/ 2147483646 h 14362"/>
              <a:gd name="T10" fmla="*/ 41092504 w 18855"/>
              <a:gd name="T11" fmla="*/ 2147483646 h 14362"/>
              <a:gd name="T12" fmla="*/ 0 w 18855"/>
              <a:gd name="T13" fmla="*/ 2147483646 h 14362"/>
              <a:gd name="T14" fmla="*/ 121119874 w 18855"/>
              <a:gd name="T15" fmla="*/ 2147483646 h 14362"/>
              <a:gd name="T16" fmla="*/ 400137108 w 18855"/>
              <a:gd name="T17" fmla="*/ 2147483646 h 14362"/>
              <a:gd name="T18" fmla="*/ 917062259 w 18855"/>
              <a:gd name="T19" fmla="*/ 2147483646 h 14362"/>
              <a:gd name="T20" fmla="*/ 1594059092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1193973208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9" name="Google Shape;56;p7"/>
          <p:cNvSpPr>
            <a:spLocks/>
          </p:cNvSpPr>
          <p:nvPr/>
        </p:nvSpPr>
        <p:spPr bwMode="auto">
          <a:xfrm>
            <a:off x="2390775" y="5657850"/>
            <a:ext cx="1695450" cy="1200150"/>
          </a:xfrm>
          <a:custGeom>
            <a:avLst/>
            <a:gdLst>
              <a:gd name="T0" fmla="*/ 2147483646 w 13110"/>
              <a:gd name="T1" fmla="*/ 80030735 h 9280"/>
              <a:gd name="T2" fmla="*/ 2147483646 w 13110"/>
              <a:gd name="T3" fmla="*/ 279028926 h 9280"/>
              <a:gd name="T4" fmla="*/ 2147483646 w 13110"/>
              <a:gd name="T5" fmla="*/ 638088717 h 9280"/>
              <a:gd name="T6" fmla="*/ 2147483646 w 13110"/>
              <a:gd name="T7" fmla="*/ 1116115833 h 9280"/>
              <a:gd name="T8" fmla="*/ 2147483646 w 13110"/>
              <a:gd name="T9" fmla="*/ 1713126959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1713052030 w 13110"/>
              <a:gd name="T21" fmla="*/ 2147483646 h 9280"/>
              <a:gd name="T22" fmla="*/ 1116088741 w 13110"/>
              <a:gd name="T23" fmla="*/ 2147483646 h 9280"/>
              <a:gd name="T24" fmla="*/ 638073231 w 13110"/>
              <a:gd name="T25" fmla="*/ 2147483646 h 9280"/>
              <a:gd name="T26" fmla="*/ 279022185 w 13110"/>
              <a:gd name="T27" fmla="*/ 2147483646 h 9280"/>
              <a:gd name="T28" fmla="*/ 80028861 w 13110"/>
              <a:gd name="T29" fmla="*/ 2147483646 h 9280"/>
              <a:gd name="T30" fmla="*/ 0 w 13110"/>
              <a:gd name="T31" fmla="*/ 2147483646 h 9280"/>
              <a:gd name="T32" fmla="*/ 80028861 w 13110"/>
              <a:gd name="T33" fmla="*/ 2147483646 h 9280"/>
              <a:gd name="T34" fmla="*/ 320115315 w 13110"/>
              <a:gd name="T35" fmla="*/ 2147483646 h 9280"/>
              <a:gd name="T36" fmla="*/ 718102093 w 13110"/>
              <a:gd name="T37" fmla="*/ 2147483646 h 9280"/>
              <a:gd name="T38" fmla="*/ 1276146463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070012383 h 9280"/>
              <a:gd name="T70" fmla="*/ 2147483646 w 13110"/>
              <a:gd name="T71" fmla="*/ 1392987205 h 9280"/>
              <a:gd name="T72" fmla="*/ 2147483646 w 13110"/>
              <a:gd name="T73" fmla="*/ 876023498 h 9280"/>
              <a:gd name="T74" fmla="*/ 2147483646 w 13110"/>
              <a:gd name="T75" fmla="*/ 439090526 h 9280"/>
              <a:gd name="T76" fmla="*/ 2147483646 w 13110"/>
              <a:gd name="T77" fmla="*/ 160061600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10" name="Google Shape;57;p7"/>
          <p:cNvSpPr>
            <a:spLocks/>
          </p:cNvSpPr>
          <p:nvPr/>
        </p:nvSpPr>
        <p:spPr bwMode="auto">
          <a:xfrm>
            <a:off x="0" y="3876675"/>
            <a:ext cx="1295400" cy="2143125"/>
          </a:xfrm>
          <a:custGeom>
            <a:avLst/>
            <a:gdLst>
              <a:gd name="T0" fmla="*/ 2147483646 w 10017"/>
              <a:gd name="T1" fmla="*/ 41096242 h 16571"/>
              <a:gd name="T2" fmla="*/ 916994094 w 10017"/>
              <a:gd name="T3" fmla="*/ 240121436 h 16571"/>
              <a:gd name="T4" fmla="*/ 2157319 w 10017"/>
              <a:gd name="T5" fmla="*/ 2147483646 h 16571"/>
              <a:gd name="T6" fmla="*/ 183397137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1395267105 h 16571"/>
              <a:gd name="T66" fmla="*/ 2147483646 w 10017"/>
              <a:gd name="T67" fmla="*/ 796050596 h 16571"/>
              <a:gd name="T68" fmla="*/ 2147483646 w 10017"/>
              <a:gd name="T69" fmla="*/ 359095072 h 16571"/>
              <a:gd name="T70" fmla="*/ 2147483646 w 10017"/>
              <a:gd name="T71" fmla="*/ 80034874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p:cNvSpPr txBox="1">
            <a:spLocks noGrp="1"/>
          </p:cNvSpPr>
          <p:nvPr>
            <p:ph type="sldNum" idx="10"/>
          </p:nvPr>
        </p:nvSpPr>
        <p:spPr/>
        <p:txBody>
          <a:bodyPr/>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2E0F48D0-1399-454B-A064-974A611B7E12}"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2145500966"/>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157752 w 94270"/>
              <a:gd name="T113" fmla="*/ 0 h 53026"/>
              <a:gd name="T114" fmla="*/ 2147483646 w 94270"/>
              <a:gd name="T115" fmla="*/ 2147483646 h 53026"/>
              <a:gd name="T116" fmla="*/ 2157752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7" name="Google Shape;64;p8"/>
          <p:cNvSpPr>
            <a:spLocks/>
          </p:cNvSpPr>
          <p:nvPr/>
        </p:nvSpPr>
        <p:spPr bwMode="auto">
          <a:xfrm>
            <a:off x="2676525" y="3735388"/>
            <a:ext cx="1993900" cy="1209675"/>
          </a:xfrm>
          <a:custGeom>
            <a:avLst/>
            <a:gdLst>
              <a:gd name="T0" fmla="*/ 2147483646 w 15412"/>
              <a:gd name="T1" fmla="*/ 41091059 h 9354"/>
              <a:gd name="T2" fmla="*/ 2147483646 w 15412"/>
              <a:gd name="T3" fmla="*/ 320099222 h 9354"/>
              <a:gd name="T4" fmla="*/ 2147483646 w 15412"/>
              <a:gd name="T5" fmla="*/ 718049062 h 9354"/>
              <a:gd name="T6" fmla="*/ 2147483646 w 15412"/>
              <a:gd name="T7" fmla="*/ 1196023803 h 9354"/>
              <a:gd name="T8" fmla="*/ 2147483646 w 15412"/>
              <a:gd name="T9" fmla="*/ 1792957033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1756124579 w 15412"/>
              <a:gd name="T19" fmla="*/ 2147483646 h 9354"/>
              <a:gd name="T20" fmla="*/ 918114879 w 15412"/>
              <a:gd name="T21" fmla="*/ 2147483646 h 9354"/>
              <a:gd name="T22" fmla="*/ 359453001 w 15412"/>
              <a:gd name="T23" fmla="*/ 2147483646 h 9354"/>
              <a:gd name="T24" fmla="*/ 2147483646 w 15412"/>
              <a:gd name="T25" fmla="*/ 2147483646 h 9354"/>
              <a:gd name="T26" fmla="*/ 359453001 w 15412"/>
              <a:gd name="T27" fmla="*/ 2147483646 h 9354"/>
              <a:gd name="T28" fmla="*/ 171498389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1673998545 h 9354"/>
              <a:gd name="T76" fmla="*/ 2147483646 w 15412"/>
              <a:gd name="T77" fmla="*/ 878098737 h 9354"/>
              <a:gd name="T78" fmla="*/ 2147483646 w 15412"/>
              <a:gd name="T79" fmla="*/ 480132086 h 9354"/>
              <a:gd name="T80" fmla="*/ 2147483646 w 15412"/>
              <a:gd name="T81" fmla="*/ 162207020 h 9354"/>
              <a:gd name="T82" fmla="*/ 2147483646 w 15412"/>
              <a:gd name="T83" fmla="*/ 2157344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8" name="Google Shape;65;p8"/>
          <p:cNvSpPr>
            <a:spLocks/>
          </p:cNvSpPr>
          <p:nvPr/>
        </p:nvSpPr>
        <p:spPr bwMode="auto">
          <a:xfrm rot="758744">
            <a:off x="1597025" y="4527550"/>
            <a:ext cx="777875" cy="1158875"/>
          </a:xfrm>
          <a:custGeom>
            <a:avLst/>
            <a:gdLst>
              <a:gd name="T0" fmla="*/ 2147483646 w 6004"/>
              <a:gd name="T1" fmla="*/ 41021099 h 8967"/>
              <a:gd name="T2" fmla="*/ 2147483646 w 6004"/>
              <a:gd name="T3" fmla="*/ 200746177 h 8967"/>
              <a:gd name="T4" fmla="*/ 2147483646 w 6004"/>
              <a:gd name="T5" fmla="*/ 556908127 h 8967"/>
              <a:gd name="T6" fmla="*/ 2147483646 w 6004"/>
              <a:gd name="T7" fmla="*/ 1152682702 h 8967"/>
              <a:gd name="T8" fmla="*/ 2147483646 w 6004"/>
              <a:gd name="T9" fmla="*/ 1828311350 h 8967"/>
              <a:gd name="T10" fmla="*/ 2147483646 w 6004"/>
              <a:gd name="T11" fmla="*/ 2147483646 h 8967"/>
              <a:gd name="T12" fmla="*/ 2147483646 w 6004"/>
              <a:gd name="T13" fmla="*/ 2147483646 h 8967"/>
              <a:gd name="T14" fmla="*/ 1563633952 w 6004"/>
              <a:gd name="T15" fmla="*/ 2147483646 h 8967"/>
              <a:gd name="T16" fmla="*/ 1043882986 w 6004"/>
              <a:gd name="T17" fmla="*/ 2147483646 h 8967"/>
              <a:gd name="T18" fmla="*/ 602403554 w 6004"/>
              <a:gd name="T19" fmla="*/ 2147483646 h 8967"/>
              <a:gd name="T20" fmla="*/ 321864956 w 6004"/>
              <a:gd name="T21" fmla="*/ 2147483646 h 8967"/>
              <a:gd name="T22" fmla="*/ 121779933 w 6004"/>
              <a:gd name="T23" fmla="*/ 2147483646 h 8967"/>
              <a:gd name="T24" fmla="*/ 2182170 w 6004"/>
              <a:gd name="T25" fmla="*/ 2147483646 h 8967"/>
              <a:gd name="T26" fmla="*/ 82635745 w 6004"/>
              <a:gd name="T27" fmla="*/ 2147483646 h 8967"/>
              <a:gd name="T28" fmla="*/ 402335373 w 6004"/>
              <a:gd name="T29" fmla="*/ 2147483646 h 8967"/>
              <a:gd name="T30" fmla="*/ 802471734 w 6004"/>
              <a:gd name="T31" fmla="*/ 2147483646 h 8967"/>
              <a:gd name="T32" fmla="*/ 1524489893 w 6004"/>
              <a:gd name="T33" fmla="*/ 2147483646 h 8967"/>
              <a:gd name="T34" fmla="*/ 2044257573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1750611799 h 8967"/>
              <a:gd name="T66" fmla="*/ 2147483646 w 6004"/>
              <a:gd name="T67" fmla="*/ 796520751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9" name="Google Shape;66;p8"/>
          <p:cNvSpPr>
            <a:spLocks/>
          </p:cNvSpPr>
          <p:nvPr/>
        </p:nvSpPr>
        <p:spPr bwMode="auto">
          <a:xfrm>
            <a:off x="2657475" y="0"/>
            <a:ext cx="2438400" cy="1857375"/>
          </a:xfrm>
          <a:custGeom>
            <a:avLst/>
            <a:gdLst>
              <a:gd name="T0" fmla="*/ 2147483646 w 18855"/>
              <a:gd name="T1" fmla="*/ 1193973208 h 14362"/>
              <a:gd name="T2" fmla="*/ 1235014489 w 18855"/>
              <a:gd name="T3" fmla="*/ 2147483646 h 14362"/>
              <a:gd name="T4" fmla="*/ 798099894 w 18855"/>
              <a:gd name="T5" fmla="*/ 2147483646 h 14362"/>
              <a:gd name="T6" fmla="*/ 439071974 w 18855"/>
              <a:gd name="T7" fmla="*/ 2147483646 h 14362"/>
              <a:gd name="T8" fmla="*/ 201147244 w 18855"/>
              <a:gd name="T9" fmla="*/ 2147483646 h 14362"/>
              <a:gd name="T10" fmla="*/ 41092504 w 18855"/>
              <a:gd name="T11" fmla="*/ 2147483646 h 14362"/>
              <a:gd name="T12" fmla="*/ 0 w 18855"/>
              <a:gd name="T13" fmla="*/ 2147483646 h 14362"/>
              <a:gd name="T14" fmla="*/ 121119874 w 18855"/>
              <a:gd name="T15" fmla="*/ 2147483646 h 14362"/>
              <a:gd name="T16" fmla="*/ 400137108 w 18855"/>
              <a:gd name="T17" fmla="*/ 2147483646 h 14362"/>
              <a:gd name="T18" fmla="*/ 917062259 w 18855"/>
              <a:gd name="T19" fmla="*/ 2147483646 h 14362"/>
              <a:gd name="T20" fmla="*/ 1594059092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1193973208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10" name="Google Shape;67;p8"/>
          <p:cNvSpPr>
            <a:spLocks/>
          </p:cNvSpPr>
          <p:nvPr/>
        </p:nvSpPr>
        <p:spPr bwMode="auto">
          <a:xfrm>
            <a:off x="2390775" y="5657850"/>
            <a:ext cx="1695450" cy="1200150"/>
          </a:xfrm>
          <a:custGeom>
            <a:avLst/>
            <a:gdLst>
              <a:gd name="T0" fmla="*/ 2147483646 w 13110"/>
              <a:gd name="T1" fmla="*/ 80030735 h 9280"/>
              <a:gd name="T2" fmla="*/ 2147483646 w 13110"/>
              <a:gd name="T3" fmla="*/ 279028926 h 9280"/>
              <a:gd name="T4" fmla="*/ 2147483646 w 13110"/>
              <a:gd name="T5" fmla="*/ 638088717 h 9280"/>
              <a:gd name="T6" fmla="*/ 2147483646 w 13110"/>
              <a:gd name="T7" fmla="*/ 1116115833 h 9280"/>
              <a:gd name="T8" fmla="*/ 2147483646 w 13110"/>
              <a:gd name="T9" fmla="*/ 1713126959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1713052030 w 13110"/>
              <a:gd name="T21" fmla="*/ 2147483646 h 9280"/>
              <a:gd name="T22" fmla="*/ 1116088741 w 13110"/>
              <a:gd name="T23" fmla="*/ 2147483646 h 9280"/>
              <a:gd name="T24" fmla="*/ 638073231 w 13110"/>
              <a:gd name="T25" fmla="*/ 2147483646 h 9280"/>
              <a:gd name="T26" fmla="*/ 279022185 w 13110"/>
              <a:gd name="T27" fmla="*/ 2147483646 h 9280"/>
              <a:gd name="T28" fmla="*/ 80028861 w 13110"/>
              <a:gd name="T29" fmla="*/ 2147483646 h 9280"/>
              <a:gd name="T30" fmla="*/ 0 w 13110"/>
              <a:gd name="T31" fmla="*/ 2147483646 h 9280"/>
              <a:gd name="T32" fmla="*/ 80028861 w 13110"/>
              <a:gd name="T33" fmla="*/ 2147483646 h 9280"/>
              <a:gd name="T34" fmla="*/ 320115315 w 13110"/>
              <a:gd name="T35" fmla="*/ 2147483646 h 9280"/>
              <a:gd name="T36" fmla="*/ 718102093 w 13110"/>
              <a:gd name="T37" fmla="*/ 2147483646 h 9280"/>
              <a:gd name="T38" fmla="*/ 1276146463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070012383 h 9280"/>
              <a:gd name="T70" fmla="*/ 2147483646 w 13110"/>
              <a:gd name="T71" fmla="*/ 1392987205 h 9280"/>
              <a:gd name="T72" fmla="*/ 2147483646 w 13110"/>
              <a:gd name="T73" fmla="*/ 876023498 h 9280"/>
              <a:gd name="T74" fmla="*/ 2147483646 w 13110"/>
              <a:gd name="T75" fmla="*/ 439090526 h 9280"/>
              <a:gd name="T76" fmla="*/ 2147483646 w 13110"/>
              <a:gd name="T77" fmla="*/ 160061600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11" name="Google Shape;68;p8"/>
          <p:cNvSpPr>
            <a:spLocks/>
          </p:cNvSpPr>
          <p:nvPr/>
        </p:nvSpPr>
        <p:spPr bwMode="auto">
          <a:xfrm>
            <a:off x="0" y="3876675"/>
            <a:ext cx="1295400" cy="2143125"/>
          </a:xfrm>
          <a:custGeom>
            <a:avLst/>
            <a:gdLst>
              <a:gd name="T0" fmla="*/ 2147483646 w 10017"/>
              <a:gd name="T1" fmla="*/ 41096242 h 16571"/>
              <a:gd name="T2" fmla="*/ 916994094 w 10017"/>
              <a:gd name="T3" fmla="*/ 240121436 h 16571"/>
              <a:gd name="T4" fmla="*/ 2157319 w 10017"/>
              <a:gd name="T5" fmla="*/ 2147483646 h 16571"/>
              <a:gd name="T6" fmla="*/ 183397137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1395267105 h 16571"/>
              <a:gd name="T66" fmla="*/ 2147483646 w 10017"/>
              <a:gd name="T67" fmla="*/ 796050596 h 16571"/>
              <a:gd name="T68" fmla="*/ 2147483646 w 10017"/>
              <a:gd name="T69" fmla="*/ 359095072 h 16571"/>
              <a:gd name="T70" fmla="*/ 2147483646 w 10017"/>
              <a:gd name="T71" fmla="*/ 80034874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p:cNvSpPr txBox="1">
            <a:spLocks noGrp="1"/>
          </p:cNvSpPr>
          <p:nvPr>
            <p:ph type="sldNum" idx="10"/>
          </p:nvPr>
        </p:nvSpPr>
        <p:spPr/>
        <p:txBody>
          <a:bodyPr/>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038A5848-9287-4E52-BBC2-D5A7846CA88D}"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1177425262"/>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157752 w 94270"/>
              <a:gd name="T113" fmla="*/ 0 h 53026"/>
              <a:gd name="T114" fmla="*/ 2147483646 w 94270"/>
              <a:gd name="T115" fmla="*/ 2147483646 h 53026"/>
              <a:gd name="T116" fmla="*/ 2157752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 name="Google Shape;76;p9"/>
          <p:cNvSpPr>
            <a:spLocks/>
          </p:cNvSpPr>
          <p:nvPr/>
        </p:nvSpPr>
        <p:spPr bwMode="auto">
          <a:xfrm>
            <a:off x="2676525" y="3735388"/>
            <a:ext cx="1993900" cy="1209675"/>
          </a:xfrm>
          <a:custGeom>
            <a:avLst/>
            <a:gdLst>
              <a:gd name="T0" fmla="*/ 2147483646 w 15412"/>
              <a:gd name="T1" fmla="*/ 41091059 h 9354"/>
              <a:gd name="T2" fmla="*/ 2147483646 w 15412"/>
              <a:gd name="T3" fmla="*/ 320099222 h 9354"/>
              <a:gd name="T4" fmla="*/ 2147483646 w 15412"/>
              <a:gd name="T5" fmla="*/ 718049062 h 9354"/>
              <a:gd name="T6" fmla="*/ 2147483646 w 15412"/>
              <a:gd name="T7" fmla="*/ 1196023803 h 9354"/>
              <a:gd name="T8" fmla="*/ 2147483646 w 15412"/>
              <a:gd name="T9" fmla="*/ 1792957033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1756124579 w 15412"/>
              <a:gd name="T19" fmla="*/ 2147483646 h 9354"/>
              <a:gd name="T20" fmla="*/ 918114879 w 15412"/>
              <a:gd name="T21" fmla="*/ 2147483646 h 9354"/>
              <a:gd name="T22" fmla="*/ 359453001 w 15412"/>
              <a:gd name="T23" fmla="*/ 2147483646 h 9354"/>
              <a:gd name="T24" fmla="*/ 2147483646 w 15412"/>
              <a:gd name="T25" fmla="*/ 2147483646 h 9354"/>
              <a:gd name="T26" fmla="*/ 359453001 w 15412"/>
              <a:gd name="T27" fmla="*/ 2147483646 h 9354"/>
              <a:gd name="T28" fmla="*/ 171498389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1673998545 h 9354"/>
              <a:gd name="T76" fmla="*/ 2147483646 w 15412"/>
              <a:gd name="T77" fmla="*/ 878098737 h 9354"/>
              <a:gd name="T78" fmla="*/ 2147483646 w 15412"/>
              <a:gd name="T79" fmla="*/ 480132086 h 9354"/>
              <a:gd name="T80" fmla="*/ 2147483646 w 15412"/>
              <a:gd name="T81" fmla="*/ 162207020 h 9354"/>
              <a:gd name="T82" fmla="*/ 2147483646 w 15412"/>
              <a:gd name="T83" fmla="*/ 2157344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77;p9"/>
          <p:cNvSpPr>
            <a:spLocks/>
          </p:cNvSpPr>
          <p:nvPr/>
        </p:nvSpPr>
        <p:spPr bwMode="auto">
          <a:xfrm rot="758744">
            <a:off x="1597025" y="4527550"/>
            <a:ext cx="777875" cy="1158875"/>
          </a:xfrm>
          <a:custGeom>
            <a:avLst/>
            <a:gdLst>
              <a:gd name="T0" fmla="*/ 2147483646 w 6004"/>
              <a:gd name="T1" fmla="*/ 41021099 h 8967"/>
              <a:gd name="T2" fmla="*/ 2147483646 w 6004"/>
              <a:gd name="T3" fmla="*/ 200746177 h 8967"/>
              <a:gd name="T4" fmla="*/ 2147483646 w 6004"/>
              <a:gd name="T5" fmla="*/ 556908127 h 8967"/>
              <a:gd name="T6" fmla="*/ 2147483646 w 6004"/>
              <a:gd name="T7" fmla="*/ 1152682702 h 8967"/>
              <a:gd name="T8" fmla="*/ 2147483646 w 6004"/>
              <a:gd name="T9" fmla="*/ 1828311350 h 8967"/>
              <a:gd name="T10" fmla="*/ 2147483646 w 6004"/>
              <a:gd name="T11" fmla="*/ 2147483646 h 8967"/>
              <a:gd name="T12" fmla="*/ 2147483646 w 6004"/>
              <a:gd name="T13" fmla="*/ 2147483646 h 8967"/>
              <a:gd name="T14" fmla="*/ 1563633952 w 6004"/>
              <a:gd name="T15" fmla="*/ 2147483646 h 8967"/>
              <a:gd name="T16" fmla="*/ 1043882986 w 6004"/>
              <a:gd name="T17" fmla="*/ 2147483646 h 8967"/>
              <a:gd name="T18" fmla="*/ 602403554 w 6004"/>
              <a:gd name="T19" fmla="*/ 2147483646 h 8967"/>
              <a:gd name="T20" fmla="*/ 321864956 w 6004"/>
              <a:gd name="T21" fmla="*/ 2147483646 h 8967"/>
              <a:gd name="T22" fmla="*/ 121779933 w 6004"/>
              <a:gd name="T23" fmla="*/ 2147483646 h 8967"/>
              <a:gd name="T24" fmla="*/ 2182170 w 6004"/>
              <a:gd name="T25" fmla="*/ 2147483646 h 8967"/>
              <a:gd name="T26" fmla="*/ 82635745 w 6004"/>
              <a:gd name="T27" fmla="*/ 2147483646 h 8967"/>
              <a:gd name="T28" fmla="*/ 402335373 w 6004"/>
              <a:gd name="T29" fmla="*/ 2147483646 h 8967"/>
              <a:gd name="T30" fmla="*/ 802471734 w 6004"/>
              <a:gd name="T31" fmla="*/ 2147483646 h 8967"/>
              <a:gd name="T32" fmla="*/ 1524489893 w 6004"/>
              <a:gd name="T33" fmla="*/ 2147483646 h 8967"/>
              <a:gd name="T34" fmla="*/ 2044257573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1750611799 h 8967"/>
              <a:gd name="T66" fmla="*/ 2147483646 w 6004"/>
              <a:gd name="T67" fmla="*/ 796520751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78;p9"/>
          <p:cNvSpPr>
            <a:spLocks/>
          </p:cNvSpPr>
          <p:nvPr/>
        </p:nvSpPr>
        <p:spPr bwMode="auto">
          <a:xfrm>
            <a:off x="2657475" y="0"/>
            <a:ext cx="2438400" cy="1857375"/>
          </a:xfrm>
          <a:custGeom>
            <a:avLst/>
            <a:gdLst>
              <a:gd name="T0" fmla="*/ 2147483646 w 18855"/>
              <a:gd name="T1" fmla="*/ 1193973208 h 14362"/>
              <a:gd name="T2" fmla="*/ 1235014489 w 18855"/>
              <a:gd name="T3" fmla="*/ 2147483646 h 14362"/>
              <a:gd name="T4" fmla="*/ 798099894 w 18855"/>
              <a:gd name="T5" fmla="*/ 2147483646 h 14362"/>
              <a:gd name="T6" fmla="*/ 439071974 w 18855"/>
              <a:gd name="T7" fmla="*/ 2147483646 h 14362"/>
              <a:gd name="T8" fmla="*/ 201147244 w 18855"/>
              <a:gd name="T9" fmla="*/ 2147483646 h 14362"/>
              <a:gd name="T10" fmla="*/ 41092504 w 18855"/>
              <a:gd name="T11" fmla="*/ 2147483646 h 14362"/>
              <a:gd name="T12" fmla="*/ 0 w 18855"/>
              <a:gd name="T13" fmla="*/ 2147483646 h 14362"/>
              <a:gd name="T14" fmla="*/ 121119874 w 18855"/>
              <a:gd name="T15" fmla="*/ 2147483646 h 14362"/>
              <a:gd name="T16" fmla="*/ 400137108 w 18855"/>
              <a:gd name="T17" fmla="*/ 2147483646 h 14362"/>
              <a:gd name="T18" fmla="*/ 917062259 w 18855"/>
              <a:gd name="T19" fmla="*/ 2147483646 h 14362"/>
              <a:gd name="T20" fmla="*/ 1594059092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1193973208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7" name="Google Shape;79;p9"/>
          <p:cNvSpPr>
            <a:spLocks/>
          </p:cNvSpPr>
          <p:nvPr/>
        </p:nvSpPr>
        <p:spPr bwMode="auto">
          <a:xfrm>
            <a:off x="2390775" y="5657850"/>
            <a:ext cx="1695450" cy="1200150"/>
          </a:xfrm>
          <a:custGeom>
            <a:avLst/>
            <a:gdLst>
              <a:gd name="T0" fmla="*/ 2147483646 w 13110"/>
              <a:gd name="T1" fmla="*/ 80030735 h 9280"/>
              <a:gd name="T2" fmla="*/ 2147483646 w 13110"/>
              <a:gd name="T3" fmla="*/ 279028926 h 9280"/>
              <a:gd name="T4" fmla="*/ 2147483646 w 13110"/>
              <a:gd name="T5" fmla="*/ 638088717 h 9280"/>
              <a:gd name="T6" fmla="*/ 2147483646 w 13110"/>
              <a:gd name="T7" fmla="*/ 1116115833 h 9280"/>
              <a:gd name="T8" fmla="*/ 2147483646 w 13110"/>
              <a:gd name="T9" fmla="*/ 1713126959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1713052030 w 13110"/>
              <a:gd name="T21" fmla="*/ 2147483646 h 9280"/>
              <a:gd name="T22" fmla="*/ 1116088741 w 13110"/>
              <a:gd name="T23" fmla="*/ 2147483646 h 9280"/>
              <a:gd name="T24" fmla="*/ 638073231 w 13110"/>
              <a:gd name="T25" fmla="*/ 2147483646 h 9280"/>
              <a:gd name="T26" fmla="*/ 279022185 w 13110"/>
              <a:gd name="T27" fmla="*/ 2147483646 h 9280"/>
              <a:gd name="T28" fmla="*/ 80028861 w 13110"/>
              <a:gd name="T29" fmla="*/ 2147483646 h 9280"/>
              <a:gd name="T30" fmla="*/ 0 w 13110"/>
              <a:gd name="T31" fmla="*/ 2147483646 h 9280"/>
              <a:gd name="T32" fmla="*/ 80028861 w 13110"/>
              <a:gd name="T33" fmla="*/ 2147483646 h 9280"/>
              <a:gd name="T34" fmla="*/ 320115315 w 13110"/>
              <a:gd name="T35" fmla="*/ 2147483646 h 9280"/>
              <a:gd name="T36" fmla="*/ 718102093 w 13110"/>
              <a:gd name="T37" fmla="*/ 2147483646 h 9280"/>
              <a:gd name="T38" fmla="*/ 1276146463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070012383 h 9280"/>
              <a:gd name="T70" fmla="*/ 2147483646 w 13110"/>
              <a:gd name="T71" fmla="*/ 1392987205 h 9280"/>
              <a:gd name="T72" fmla="*/ 2147483646 w 13110"/>
              <a:gd name="T73" fmla="*/ 876023498 h 9280"/>
              <a:gd name="T74" fmla="*/ 2147483646 w 13110"/>
              <a:gd name="T75" fmla="*/ 439090526 h 9280"/>
              <a:gd name="T76" fmla="*/ 2147483646 w 13110"/>
              <a:gd name="T77" fmla="*/ 160061600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8" name="Google Shape;80;p9"/>
          <p:cNvSpPr>
            <a:spLocks/>
          </p:cNvSpPr>
          <p:nvPr/>
        </p:nvSpPr>
        <p:spPr bwMode="auto">
          <a:xfrm>
            <a:off x="0" y="3876675"/>
            <a:ext cx="1295400" cy="2143125"/>
          </a:xfrm>
          <a:custGeom>
            <a:avLst/>
            <a:gdLst>
              <a:gd name="T0" fmla="*/ 2147483646 w 10017"/>
              <a:gd name="T1" fmla="*/ 41096242 h 16571"/>
              <a:gd name="T2" fmla="*/ 916994094 w 10017"/>
              <a:gd name="T3" fmla="*/ 240121436 h 16571"/>
              <a:gd name="T4" fmla="*/ 2157319 w 10017"/>
              <a:gd name="T5" fmla="*/ 2147483646 h 16571"/>
              <a:gd name="T6" fmla="*/ 183397137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1395267105 h 16571"/>
              <a:gd name="T66" fmla="*/ 2147483646 w 10017"/>
              <a:gd name="T67" fmla="*/ 796050596 h 16571"/>
              <a:gd name="T68" fmla="*/ 2147483646 w 10017"/>
              <a:gd name="T69" fmla="*/ 359095072 h 16571"/>
              <a:gd name="T70" fmla="*/ 2147483646 w 10017"/>
              <a:gd name="T71" fmla="*/ 80034874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p:cNvSpPr txBox="1">
            <a:spLocks noGrp="1"/>
          </p:cNvSpPr>
          <p:nvPr>
            <p:ph type="sldNum" idx="10"/>
          </p:nvPr>
        </p:nvSpPr>
        <p:spPr/>
        <p:txBody>
          <a:bodyPr/>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BA8E2AD1-B2E3-4F01-85A5-B8AA160D2EBA}"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59945256"/>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57775 w 94269"/>
              <a:gd name="T103" fmla="*/ 0 h 53026"/>
              <a:gd name="T104" fmla="*/ 2147483646 w 94269"/>
              <a:gd name="T105" fmla="*/ 2147483646 h 53026"/>
              <a:gd name="T106" fmla="*/ 215777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 name="Google Shape;85;p10"/>
          <p:cNvSpPr>
            <a:spLocks/>
          </p:cNvSpPr>
          <p:nvPr/>
        </p:nvSpPr>
        <p:spPr bwMode="auto">
          <a:xfrm>
            <a:off x="2200275" y="4316413"/>
            <a:ext cx="1241425" cy="1808162"/>
          </a:xfrm>
          <a:custGeom>
            <a:avLst/>
            <a:gdLst>
              <a:gd name="T0" fmla="*/ 2147483646 w 9593"/>
              <a:gd name="T1" fmla="*/ 41142542 h 13976"/>
              <a:gd name="T2" fmla="*/ 2147483646 w 9593"/>
              <a:gd name="T3" fmla="*/ 240377387 h 13976"/>
              <a:gd name="T4" fmla="*/ 2147483646 w 9593"/>
              <a:gd name="T5" fmla="*/ 599847005 h 13976"/>
              <a:gd name="T6" fmla="*/ 2147483646 w 9593"/>
              <a:gd name="T7" fmla="*/ 1197534851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1876798169 w 9593"/>
              <a:gd name="T21" fmla="*/ 2147483646 h 13976"/>
              <a:gd name="T22" fmla="*/ 1198451999 w 9593"/>
              <a:gd name="T23" fmla="*/ 2147483646 h 13976"/>
              <a:gd name="T24" fmla="*/ 678329476 w 9593"/>
              <a:gd name="T25" fmla="*/ 2147483646 h 13976"/>
              <a:gd name="T26" fmla="*/ 320751583 w 9593"/>
              <a:gd name="T27" fmla="*/ 2147483646 h 13976"/>
              <a:gd name="T28" fmla="*/ 121364079 w 9593"/>
              <a:gd name="T29" fmla="*/ 2147483646 h 13976"/>
              <a:gd name="T30" fmla="*/ 0 w 9593"/>
              <a:gd name="T31" fmla="*/ 2147483646 h 13976"/>
              <a:gd name="T32" fmla="*/ 80183787 w 9593"/>
              <a:gd name="T33" fmla="*/ 2147483646 h 13976"/>
              <a:gd name="T34" fmla="*/ 400935370 w 9593"/>
              <a:gd name="T35" fmla="*/ 2147483646 h 13976"/>
              <a:gd name="T36" fmla="*/ 877716980 w 9593"/>
              <a:gd name="T37" fmla="*/ 2147483646 h 13976"/>
              <a:gd name="T38" fmla="*/ 1478023161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1836365239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86;p10"/>
          <p:cNvSpPr>
            <a:spLocks/>
          </p:cNvSpPr>
          <p:nvPr/>
        </p:nvSpPr>
        <p:spPr bwMode="auto">
          <a:xfrm>
            <a:off x="0" y="3352800"/>
            <a:ext cx="1838325" cy="2543175"/>
          </a:xfrm>
          <a:custGeom>
            <a:avLst/>
            <a:gdLst>
              <a:gd name="T0" fmla="*/ 2147483646 w 14215"/>
              <a:gd name="T1" fmla="*/ 38939651 h 19664"/>
              <a:gd name="T2" fmla="*/ 2147483646 w 14215"/>
              <a:gd name="T3" fmla="*/ 318006936 h 19664"/>
              <a:gd name="T4" fmla="*/ 2147483646 w 14215"/>
              <a:gd name="T5" fmla="*/ 876124822 h 19664"/>
              <a:gd name="T6" fmla="*/ 1077102357 w 14215"/>
              <a:gd name="T7" fmla="*/ 1713326677 h 19664"/>
              <a:gd name="T8" fmla="*/ 2157494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1672212575 h 19664"/>
              <a:gd name="T74" fmla="*/ 2147483646 w 14215"/>
              <a:gd name="T75" fmla="*/ 956178446 h 19664"/>
              <a:gd name="T76" fmla="*/ 2147483646 w 14215"/>
              <a:gd name="T77" fmla="*/ 439141295 h 19664"/>
              <a:gd name="T78" fmla="*/ 2147483646 w 14215"/>
              <a:gd name="T79" fmla="*/ 118976591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87;p10"/>
          <p:cNvSpPr>
            <a:spLocks/>
          </p:cNvSpPr>
          <p:nvPr/>
        </p:nvSpPr>
        <p:spPr bwMode="auto">
          <a:xfrm>
            <a:off x="2819400" y="0"/>
            <a:ext cx="1476375" cy="1285875"/>
          </a:xfrm>
          <a:custGeom>
            <a:avLst/>
            <a:gdLst>
              <a:gd name="T0" fmla="*/ 2147483646 w 11416"/>
              <a:gd name="T1" fmla="*/ 439077880 h 9943"/>
              <a:gd name="T2" fmla="*/ 2147483646 w 11416"/>
              <a:gd name="T3" fmla="*/ 1353994949 h 9943"/>
              <a:gd name="T4" fmla="*/ 2031013885 w 11416"/>
              <a:gd name="T5" fmla="*/ 2147483646 h 9943"/>
              <a:gd name="T6" fmla="*/ 1395113722 w 11416"/>
              <a:gd name="T7" fmla="*/ 2147483646 h 9943"/>
              <a:gd name="T8" fmla="*/ 837068155 w 11416"/>
              <a:gd name="T9" fmla="*/ 2147483646 h 9943"/>
              <a:gd name="T10" fmla="*/ 439080727 w 11416"/>
              <a:gd name="T11" fmla="*/ 2147483646 h 9943"/>
              <a:gd name="T12" fmla="*/ 160058009 w 11416"/>
              <a:gd name="T13" fmla="*/ 2147483646 h 9943"/>
              <a:gd name="T14" fmla="*/ 0 w 11416"/>
              <a:gd name="T15" fmla="*/ 2147483646 h 9943"/>
              <a:gd name="T16" fmla="*/ 0 w 11416"/>
              <a:gd name="T17" fmla="*/ 2147483646 h 9943"/>
              <a:gd name="T18" fmla="*/ 160058009 w 11416"/>
              <a:gd name="T19" fmla="*/ 2147483646 h 9943"/>
              <a:gd name="T20" fmla="*/ 400144958 w 11416"/>
              <a:gd name="T21" fmla="*/ 2147483646 h 9943"/>
              <a:gd name="T22" fmla="*/ 757039215 w 11416"/>
              <a:gd name="T23" fmla="*/ 2147483646 h 9943"/>
              <a:gd name="T24" fmla="*/ 1235055712 w 11416"/>
              <a:gd name="T25" fmla="*/ 2147483646 h 9943"/>
              <a:gd name="T26" fmla="*/ 179308446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1873101251 h 9943"/>
              <a:gd name="T92" fmla="*/ 2147483646 w 11416"/>
              <a:gd name="T93" fmla="*/ 878155761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p:cNvSpPr txBox="1">
            <a:spLocks noGrp="1"/>
          </p:cNvSpPr>
          <p:nvPr>
            <p:ph type="sldNum" idx="10"/>
          </p:nvPr>
        </p:nvSpPr>
        <p:spPr/>
        <p:txBody>
          <a:bodyPr/>
          <a:lstStyle>
            <a:lvl1pPr>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2610595B-0559-40FD-80BB-DC8DF2415994}"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4219969875"/>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p:txBody>
          <a:bodyPr/>
          <a:lstStyle>
            <a:lvl1pPr>
              <a:defRPr>
                <a:solidFill>
                  <a:srgbClr val="FFFFFF"/>
                </a:solidFill>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8301817E-252E-412A-A145-D8615B3181ED}" type="slidenum">
              <a:rPr kumimoji="0" lang="en-US" altLang="en-US" sz="1700" b="0" i="0" u="none" strike="noStrike" kern="1200" cap="none" spc="0" normalizeH="0" baseline="0" noProof="0" smtClean="0">
                <a:ln>
                  <a:noFill/>
                </a:ln>
                <a:solidFill>
                  <a:srgbClr val="FFFFFF"/>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FFFFFF"/>
              </a:solidFill>
              <a:effectLst/>
              <a:uLnTx/>
              <a:uFillTx/>
              <a:latin typeface="Dosis ExtraLight"/>
              <a:sym typeface="Dosis ExtraLight"/>
            </a:endParaRPr>
          </a:p>
        </p:txBody>
      </p:sp>
    </p:spTree>
    <p:extLst>
      <p:ext uri="{BB962C8B-B14F-4D97-AF65-F5344CB8AC3E}">
        <p14:creationId xmlns:p14="http://schemas.microsoft.com/office/powerpoint/2010/main" val="3125621514"/>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marL="0" marR="0" lvl="0" indent="0" algn="l" defTabSz="914400" rtl="0" eaLnBrk="0" fontAlgn="base" latinLnBrk="0" hangingPunct="0">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3" name="Google Shape;95;p12"/>
          <p:cNvSpPr>
            <a:spLocks/>
          </p:cNvSpPr>
          <p:nvPr/>
        </p:nvSpPr>
        <p:spPr bwMode="auto">
          <a:xfrm rot="1619439">
            <a:off x="10025063" y="5284788"/>
            <a:ext cx="587375" cy="876300"/>
          </a:xfrm>
          <a:custGeom>
            <a:avLst/>
            <a:gdLst>
              <a:gd name="T0" fmla="*/ 2147483646 w 6004"/>
              <a:gd name="T1" fmla="*/ 17734643 h 8967"/>
              <a:gd name="T2" fmla="*/ 2147483646 w 6004"/>
              <a:gd name="T3" fmla="*/ 86792008 h 8967"/>
              <a:gd name="T4" fmla="*/ 2147483646 w 6004"/>
              <a:gd name="T5" fmla="*/ 240788516 h 8967"/>
              <a:gd name="T6" fmla="*/ 2000915732 w 6004"/>
              <a:gd name="T7" fmla="*/ 498375860 h 8967"/>
              <a:gd name="T8" fmla="*/ 1517770739 w 6004"/>
              <a:gd name="T9" fmla="*/ 790496578 h 8967"/>
              <a:gd name="T10" fmla="*/ 1207848151 w 6004"/>
              <a:gd name="T11" fmla="*/ 1014486363 h 8967"/>
              <a:gd name="T12" fmla="*/ 931634079 w 6004"/>
              <a:gd name="T13" fmla="*/ 1306607081 h 8967"/>
              <a:gd name="T14" fmla="*/ 673212069 w 6004"/>
              <a:gd name="T15" fmla="*/ 1633261172 h 8967"/>
              <a:gd name="T16" fmla="*/ 449436575 w 6004"/>
              <a:gd name="T17" fmla="*/ 2011237986 h 8967"/>
              <a:gd name="T18" fmla="*/ 259359912 w 6004"/>
              <a:gd name="T19" fmla="*/ 2147483646 h 8967"/>
              <a:gd name="T20" fmla="*/ 138575987 w 6004"/>
              <a:gd name="T21" fmla="*/ 2147483646 h 8967"/>
              <a:gd name="T22" fmla="*/ 52438578 w 6004"/>
              <a:gd name="T23" fmla="*/ 2147483646 h 8967"/>
              <a:gd name="T24" fmla="*/ 937902 w 6004"/>
              <a:gd name="T25" fmla="*/ 2147483646 h 8967"/>
              <a:gd name="T26" fmla="*/ 35584320 w 6004"/>
              <a:gd name="T27" fmla="*/ 2147483646 h 8967"/>
              <a:gd name="T28" fmla="*/ 173222405 w 6004"/>
              <a:gd name="T29" fmla="*/ 2147483646 h 8967"/>
              <a:gd name="T30" fmla="*/ 345497321 w 6004"/>
              <a:gd name="T31" fmla="*/ 2147483646 h 8967"/>
              <a:gd name="T32" fmla="*/ 656357909 w 6004"/>
              <a:gd name="T33" fmla="*/ 2147483646 h 8967"/>
              <a:gd name="T34" fmla="*/ 880142990 w 6004"/>
              <a:gd name="T35" fmla="*/ 2147483646 h 8967"/>
              <a:gd name="T36" fmla="*/ 1931632483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1925381890 h 8967"/>
              <a:gd name="T62" fmla="*/ 2147483646 w 6004"/>
              <a:gd name="T63" fmla="*/ 1288872340 h 8967"/>
              <a:gd name="T64" fmla="*/ 2147483646 w 6004"/>
              <a:gd name="T65" fmla="*/ 756899019 h 8967"/>
              <a:gd name="T66" fmla="*/ 2147483646 w 6004"/>
              <a:gd name="T67" fmla="*/ 344388832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 name="Google Shape;96;p12"/>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marL="0" marR="0" lvl="0" indent="0" algn="l" defTabSz="914400" rtl="0" eaLnBrk="0" fontAlgn="base" latinLnBrk="0" hangingPunct="0">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97;p12"/>
          <p:cNvSpPr>
            <a:spLocks/>
          </p:cNvSpPr>
          <p:nvPr/>
        </p:nvSpPr>
        <p:spPr bwMode="auto">
          <a:xfrm rot="8585060">
            <a:off x="322263" y="352425"/>
            <a:ext cx="1300162" cy="2128838"/>
          </a:xfrm>
          <a:custGeom>
            <a:avLst/>
            <a:gdLst>
              <a:gd name="T0" fmla="*/ 2147483646 w 5838"/>
              <a:gd name="T1" fmla="*/ 408954302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828440377 w 5838"/>
              <a:gd name="T19" fmla="*/ 2147483646 h 9557"/>
              <a:gd name="T20" fmla="*/ 209850334 w 5838"/>
              <a:gd name="T21" fmla="*/ 2147483646 h 9557"/>
              <a:gd name="T22" fmla="*/ 11060508 w 5838"/>
              <a:gd name="T23" fmla="*/ 2147483646 h 9557"/>
              <a:gd name="T24" fmla="*/ 618590043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817908381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93;p12"/>
          <p:cNvSpPr txBox="1">
            <a:spLocks noGrp="1"/>
          </p:cNvSpPr>
          <p:nvPr>
            <p:ph type="sldNum" idx="10"/>
          </p:nvPr>
        </p:nvSpPr>
        <p:spPr/>
        <p:txBody>
          <a:bodyPr/>
          <a:lstStyle>
            <a:lvl1pPr>
              <a:defRPr>
                <a:solidFill>
                  <a:srgbClr val="FFFFFF"/>
                </a:solidFill>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AB1E2C3F-33EB-4C72-AEAF-2A63553F415F}" type="slidenum">
              <a:rPr kumimoji="0" lang="en-US" altLang="en-US" sz="1700" b="0" i="0" u="none" strike="noStrike" kern="1200" cap="none" spc="0" normalizeH="0" baseline="0" noProof="0" smtClean="0">
                <a:ln>
                  <a:noFill/>
                </a:ln>
                <a:solidFill>
                  <a:srgbClr val="FFFFFF"/>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FFFFFF"/>
              </a:solidFill>
              <a:effectLst/>
              <a:uLnTx/>
              <a:uFillTx/>
              <a:latin typeface="Dosis ExtraLight"/>
              <a:sym typeface="Dosis ExtraLight"/>
            </a:endParaRPr>
          </a:p>
        </p:txBody>
      </p:sp>
    </p:spTree>
    <p:extLst>
      <p:ext uri="{BB962C8B-B14F-4D97-AF65-F5344CB8AC3E}">
        <p14:creationId xmlns:p14="http://schemas.microsoft.com/office/powerpoint/2010/main" val="3639363496"/>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marL="0" marR="0" lvl="0" indent="0" algn="l" defTabSz="914400" rtl="0" eaLnBrk="0" fontAlgn="base" latinLnBrk="0" hangingPunct="0">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3" name="Google Shape;101;p13"/>
          <p:cNvSpPr>
            <a:spLocks/>
          </p:cNvSpPr>
          <p:nvPr/>
        </p:nvSpPr>
        <p:spPr bwMode="auto">
          <a:xfrm rot="1619439">
            <a:off x="10025063" y="5284788"/>
            <a:ext cx="587375" cy="876300"/>
          </a:xfrm>
          <a:custGeom>
            <a:avLst/>
            <a:gdLst>
              <a:gd name="T0" fmla="*/ 2147483646 w 6004"/>
              <a:gd name="T1" fmla="*/ 17734643 h 8967"/>
              <a:gd name="T2" fmla="*/ 2147483646 w 6004"/>
              <a:gd name="T3" fmla="*/ 86792008 h 8967"/>
              <a:gd name="T4" fmla="*/ 2147483646 w 6004"/>
              <a:gd name="T5" fmla="*/ 240788516 h 8967"/>
              <a:gd name="T6" fmla="*/ 2000915732 w 6004"/>
              <a:gd name="T7" fmla="*/ 498375860 h 8967"/>
              <a:gd name="T8" fmla="*/ 1517770739 w 6004"/>
              <a:gd name="T9" fmla="*/ 790496578 h 8967"/>
              <a:gd name="T10" fmla="*/ 1207848151 w 6004"/>
              <a:gd name="T11" fmla="*/ 1014486363 h 8967"/>
              <a:gd name="T12" fmla="*/ 931634079 w 6004"/>
              <a:gd name="T13" fmla="*/ 1306607081 h 8967"/>
              <a:gd name="T14" fmla="*/ 673212069 w 6004"/>
              <a:gd name="T15" fmla="*/ 1633261172 h 8967"/>
              <a:gd name="T16" fmla="*/ 449436575 w 6004"/>
              <a:gd name="T17" fmla="*/ 2011237986 h 8967"/>
              <a:gd name="T18" fmla="*/ 259359912 w 6004"/>
              <a:gd name="T19" fmla="*/ 2147483646 h 8967"/>
              <a:gd name="T20" fmla="*/ 138575987 w 6004"/>
              <a:gd name="T21" fmla="*/ 2147483646 h 8967"/>
              <a:gd name="T22" fmla="*/ 52438578 w 6004"/>
              <a:gd name="T23" fmla="*/ 2147483646 h 8967"/>
              <a:gd name="T24" fmla="*/ 937902 w 6004"/>
              <a:gd name="T25" fmla="*/ 2147483646 h 8967"/>
              <a:gd name="T26" fmla="*/ 35584320 w 6004"/>
              <a:gd name="T27" fmla="*/ 2147483646 h 8967"/>
              <a:gd name="T28" fmla="*/ 173222405 w 6004"/>
              <a:gd name="T29" fmla="*/ 2147483646 h 8967"/>
              <a:gd name="T30" fmla="*/ 345497321 w 6004"/>
              <a:gd name="T31" fmla="*/ 2147483646 h 8967"/>
              <a:gd name="T32" fmla="*/ 656357909 w 6004"/>
              <a:gd name="T33" fmla="*/ 2147483646 h 8967"/>
              <a:gd name="T34" fmla="*/ 880142990 w 6004"/>
              <a:gd name="T35" fmla="*/ 2147483646 h 8967"/>
              <a:gd name="T36" fmla="*/ 1931632483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1925381890 h 8967"/>
              <a:gd name="T62" fmla="*/ 2147483646 w 6004"/>
              <a:gd name="T63" fmla="*/ 1288872340 h 8967"/>
              <a:gd name="T64" fmla="*/ 2147483646 w 6004"/>
              <a:gd name="T65" fmla="*/ 756899019 h 8967"/>
              <a:gd name="T66" fmla="*/ 2147483646 w 6004"/>
              <a:gd name="T67" fmla="*/ 344388832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4" name="Google Shape;102;p13"/>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marL="0" marR="0" lvl="0" indent="0" algn="l" defTabSz="914400" rtl="0" eaLnBrk="0" fontAlgn="base" latinLnBrk="0" hangingPunct="0">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5" name="Google Shape;103;p13"/>
          <p:cNvSpPr>
            <a:spLocks/>
          </p:cNvSpPr>
          <p:nvPr/>
        </p:nvSpPr>
        <p:spPr bwMode="auto">
          <a:xfrm rot="8585060">
            <a:off x="322263" y="352425"/>
            <a:ext cx="1300162" cy="2128838"/>
          </a:xfrm>
          <a:custGeom>
            <a:avLst/>
            <a:gdLst>
              <a:gd name="T0" fmla="*/ 2147483646 w 5838"/>
              <a:gd name="T1" fmla="*/ 408954302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828440377 w 5838"/>
              <a:gd name="T19" fmla="*/ 2147483646 h 9557"/>
              <a:gd name="T20" fmla="*/ 209850334 w 5838"/>
              <a:gd name="T21" fmla="*/ 2147483646 h 9557"/>
              <a:gd name="T22" fmla="*/ 11060508 w 5838"/>
              <a:gd name="T23" fmla="*/ 2147483646 h 9557"/>
              <a:gd name="T24" fmla="*/ 618590043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817908381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484F56"/>
              </a:solidFill>
              <a:effectLst/>
              <a:uLnTx/>
              <a:uFillTx/>
              <a:latin typeface="Open Sans" panose="020B0606030504020204" pitchFamily="34" charset="0"/>
              <a:ea typeface="+mn-ea"/>
              <a:cs typeface="+mn-cs"/>
            </a:endParaRPr>
          </a:p>
        </p:txBody>
      </p:sp>
      <p:sp>
        <p:nvSpPr>
          <p:cNvPr id="6" name="Google Shape;99;p13"/>
          <p:cNvSpPr txBox="1">
            <a:spLocks noGrp="1"/>
          </p:cNvSpPr>
          <p:nvPr>
            <p:ph type="sldNum" idx="10"/>
          </p:nvPr>
        </p:nvSpPr>
        <p:spPr/>
        <p:txBody>
          <a:bodyPr/>
          <a:lstStyle>
            <a:lvl1pPr>
              <a:defRPr>
                <a:solidFill>
                  <a:srgbClr val="FFFFFF"/>
                </a:solidFill>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20C6F82B-9A49-41D1-AFA4-77310F8FF4E3}" type="slidenum">
              <a:rPr kumimoji="0" lang="en-US" altLang="en-US" sz="1700" b="0" i="0" u="none" strike="noStrike" kern="1200" cap="none" spc="0" normalizeH="0" baseline="0" noProof="0" smtClean="0">
                <a:ln>
                  <a:noFill/>
                </a:ln>
                <a:solidFill>
                  <a:srgbClr val="FFFFFF"/>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FFFFFF"/>
              </a:solidFill>
              <a:effectLst/>
              <a:uLnTx/>
              <a:uFillTx/>
              <a:latin typeface="Dosis ExtraLight"/>
              <a:sym typeface="Dosis ExtraLight"/>
            </a:endParaRPr>
          </a:p>
        </p:txBody>
      </p:sp>
    </p:spTree>
    <p:extLst>
      <p:ext uri="{BB962C8B-B14F-4D97-AF65-F5344CB8AC3E}">
        <p14:creationId xmlns:p14="http://schemas.microsoft.com/office/powerpoint/2010/main" val="3740510494"/>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43201826"/>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17040337"/>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1817327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850938"/>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1462183"/>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32371724"/>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0597463"/>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11480570"/>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C2C52B6D-34FB-4FDE-831C-0BC7BB7E8FCC}"/>
              </a:ext>
            </a:extLst>
          </p:cNvPr>
          <p:cNvGrpSpPr/>
          <p:nvPr userDrawn="1"/>
        </p:nvGrpSpPr>
        <p:grpSpPr>
          <a:xfrm>
            <a:off x="0" y="5735952"/>
            <a:ext cx="12192000" cy="723192"/>
            <a:chOff x="0" y="5808144"/>
            <a:chExt cx="12192000" cy="723192"/>
          </a:xfrm>
        </p:grpSpPr>
        <p:sp>
          <p:nvSpPr>
            <p:cNvPr id="5" name="Freeform: Shape 4">
              <a:extLst>
                <a:ext uri="{FF2B5EF4-FFF2-40B4-BE49-F238E27FC236}">
                  <a16:creationId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1">
                <a:lumMod val="90000"/>
              </a:schemeClr>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 name="Freeform: Shape 5">
              <a:extLst>
                <a:ext uri="{FF2B5EF4-FFF2-40B4-BE49-F238E27FC236}">
                  <a16:creationId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41275" cap="flat">
              <a:solidFill>
                <a:schemeClr val="accent1">
                  <a:lumMod val="90000"/>
                </a:schemeClr>
              </a:solid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 name="Freeform: Shape 6">
              <a:extLst>
                <a:ext uri="{FF2B5EF4-FFF2-40B4-BE49-F238E27FC236}">
                  <a16:creationId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1">
                <a:lumMod val="9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197932219"/>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509539900"/>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 name="Freeform: Shape 5">
              <a:extLst>
                <a:ext uri="{FF2B5EF4-FFF2-40B4-BE49-F238E27FC236}">
                  <a16:creationId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 name="Freeform: Shape 6">
              <a:extLst>
                <a:ext uri="{FF2B5EF4-FFF2-40B4-BE49-F238E27FC236}">
                  <a16:creationId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967843434"/>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1397458003"/>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713772517"/>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784480895"/>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48426937"/>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48862979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1375338565"/>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83922932"/>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cs typeface="+mn-cs"/>
            </a:endParaRPr>
          </a:p>
        </p:txBody>
      </p:sp>
      <p:sp>
        <p:nvSpPr>
          <p:cNvPr id="2" name="그림 개체 틀 5">
            <a:extLst>
              <a:ext uri="{FF2B5EF4-FFF2-40B4-BE49-F238E27FC236}">
                <a16:creationId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24565519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96337007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cs typeface="+mn-cs"/>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cs typeface="+mn-cs"/>
            </a:endParaRPr>
          </a:p>
        </p:txBody>
      </p:sp>
      <p:sp>
        <p:nvSpPr>
          <p:cNvPr id="2" name="직사각형 1">
            <a:extLst>
              <a:ext uri="{FF2B5EF4-FFF2-40B4-BE49-F238E27FC236}">
                <a16:creationId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cs typeface="+mn-cs"/>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 name="Freeform: Shape 15">
              <a:extLst>
                <a:ext uri="{FF2B5EF4-FFF2-40B4-BE49-F238E27FC236}">
                  <a16:creationId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 name="Freeform: Shape 16">
              <a:extLst>
                <a:ext uri="{FF2B5EF4-FFF2-40B4-BE49-F238E27FC236}">
                  <a16:creationId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cxnSp>
          <p:nvCxnSpPr>
            <p:cNvPr id="18" name="Straight Connector 17">
              <a:extLst>
                <a:ext uri="{FF2B5EF4-FFF2-40B4-BE49-F238E27FC236}">
                  <a16:creationId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60484792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637263632"/>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dirty="0">
                <a:ln>
                  <a:noFill/>
                </a:ln>
                <a:solidFill>
                  <a:srgbClr val="FEB7D8">
                    <a:lumMod val="75000"/>
                  </a:srgbClr>
                </a:solidFill>
                <a:effectLst/>
                <a:uLnTx/>
                <a:uFillTx/>
                <a:latin typeface="Arial"/>
                <a:cs typeface="Arial" pitchFamily="34" charset="0"/>
              </a:rPr>
              <a:t>Education</a:t>
            </a:r>
            <a:endParaRPr kumimoji="0" lang="ko-KR" altLang="en-US" sz="2400" b="0" i="0" u="none" strike="noStrike" kern="1200" cap="none" spc="0" normalizeH="0" baseline="0" noProof="0" dirty="0">
              <a:ln>
                <a:noFill/>
              </a:ln>
              <a:solidFill>
                <a:srgbClr val="FEB7D8">
                  <a:lumMod val="75000"/>
                </a:srgbClr>
              </a:solidFill>
              <a:effectLst/>
              <a:uLnTx/>
              <a:uFillTx/>
              <a:latin typeface="Aria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dirty="0">
                <a:ln>
                  <a:noFill/>
                </a:ln>
                <a:solidFill>
                  <a:srgbClr val="FEB7D8">
                    <a:lumMod val="75000"/>
                  </a:srgbClr>
                </a:solidFill>
                <a:effectLst/>
                <a:uLnTx/>
                <a:uFillTx/>
                <a:latin typeface="Arial"/>
                <a:cs typeface="Arial" pitchFamily="34" charset="0"/>
              </a:rPr>
              <a:t>Plan</a:t>
            </a:r>
            <a:endParaRPr kumimoji="0" lang="ko-KR" altLang="en-US" sz="2400" b="0" i="0" u="none" strike="noStrike" kern="1200" cap="none" spc="0" normalizeH="0" baseline="0" noProof="0" dirty="0">
              <a:ln>
                <a:noFill/>
              </a:ln>
              <a:solidFill>
                <a:srgbClr val="FEB7D8">
                  <a:lumMod val="75000"/>
                </a:srgbClr>
              </a:solidFill>
              <a:effectLst/>
              <a:uLnTx/>
              <a:uFillTx/>
              <a:latin typeface="Aria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spTree>
    <p:extLst>
      <p:ext uri="{BB962C8B-B14F-4D97-AF65-F5344CB8AC3E}">
        <p14:creationId xmlns:p14="http://schemas.microsoft.com/office/powerpoint/2010/main" val="2480355216"/>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dirty="0">
                <a:ln>
                  <a:noFill/>
                </a:ln>
                <a:solidFill>
                  <a:srgbClr val="262626"/>
                </a:solidFill>
                <a:effectLst/>
                <a:uLnTx/>
                <a:uFillTx/>
                <a:latin typeface="Arial"/>
                <a:cs typeface="Arial" pitchFamily="34" charset="0"/>
              </a:rPr>
              <a:t>Education</a:t>
            </a:r>
            <a:endParaRPr kumimoji="0" lang="ko-KR" altLang="en-US" sz="2400" b="0" i="0" u="none" strike="noStrike" kern="1200" cap="none" spc="0" normalizeH="0" baseline="0" noProof="0" dirty="0">
              <a:ln>
                <a:noFill/>
              </a:ln>
              <a:solidFill>
                <a:srgbClr val="262626"/>
              </a:solidFill>
              <a:effectLst/>
              <a:uLnTx/>
              <a:uFillTx/>
              <a:latin typeface="Aria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dirty="0">
                <a:ln>
                  <a:noFill/>
                </a:ln>
                <a:solidFill>
                  <a:srgbClr val="262626"/>
                </a:solidFill>
                <a:effectLst/>
                <a:uLnTx/>
                <a:uFillTx/>
                <a:latin typeface="Arial"/>
                <a:cs typeface="Arial" pitchFamily="34" charset="0"/>
              </a:rPr>
              <a:t>Plan</a:t>
            </a:r>
            <a:endParaRPr kumimoji="0" lang="ko-KR" altLang="en-US" sz="2400" b="0" i="0" u="none" strike="noStrike" kern="1200" cap="none" spc="0" normalizeH="0" baseline="0" noProof="0" dirty="0">
              <a:ln>
                <a:noFill/>
              </a:ln>
              <a:solidFill>
                <a:srgbClr val="262626"/>
              </a:solidFill>
              <a:effectLst/>
              <a:uLnTx/>
              <a:uFillTx/>
              <a:latin typeface="Aria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spTree>
    <p:extLst>
      <p:ext uri="{BB962C8B-B14F-4D97-AF65-F5344CB8AC3E}">
        <p14:creationId xmlns:p14="http://schemas.microsoft.com/office/powerpoint/2010/main" val="2319776509"/>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87887075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white"/>
              </a:solidFill>
              <a:effectLst/>
              <a:uLnTx/>
              <a:uFillTx/>
              <a:latin typeface="Arial"/>
              <a:cs typeface="+mn-cs"/>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white"/>
              </a:solidFill>
              <a:effectLst/>
              <a:uLnTx/>
              <a:uFillTx/>
              <a:latin typeface="Arial"/>
              <a:cs typeface="+mn-cs"/>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black">
                  <a:lumMod val="85000"/>
                  <a:lumOff val="15000"/>
                </a:prstClr>
              </a:solidFill>
              <a:effectLst/>
              <a:uLnTx/>
              <a:uFillTx/>
              <a:latin typeface="Arial"/>
              <a:cs typeface="+mn-cs"/>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You can Resize without losing quality</a:t>
            </a:r>
            <a:endParaRPr kumimoji="0" lang="ko-KR" altLang="en-US" sz="1400" b="1" i="0" u="none" strike="noStrike" kern="1200" cap="none" spc="0" normalizeH="0" baseline="0" noProof="0" dirty="0">
              <a:ln>
                <a:noFill/>
              </a:ln>
              <a:solidFill>
                <a:prstClr val="white"/>
              </a:solidFill>
              <a:effectLst/>
              <a:uLnTx/>
              <a:uFillTx/>
              <a:latin typeface="Aria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You can Change Fill Color &amp;</a:t>
            </a:r>
          </a:p>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Line Color</a:t>
            </a:r>
            <a:endParaRPr kumimoji="0" lang="ko-KR" altLang="en-US" sz="1400" b="1" i="0" u="none" strike="noStrike" kern="1200" cap="none" spc="0" normalizeH="0" baseline="0" noProof="0" dirty="0">
              <a:ln>
                <a:noFill/>
              </a:ln>
              <a:solidFill>
                <a:prstClr val="white"/>
              </a:solidFill>
              <a:effectLst/>
              <a:uLnTx/>
              <a:uFillTx/>
              <a:latin typeface="Aria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Arial"/>
                <a:cs typeface="Arial" pitchFamily="34" charset="0"/>
              </a:rPr>
              <a:t>www.allppt.com</a:t>
            </a:r>
            <a:endParaRPr kumimoji="0" lang="ko-KR" altLang="en-US" sz="1400" b="0" i="0" u="none" strike="noStrike" kern="1200" cap="none" spc="0" normalizeH="0" baseline="0" noProof="0" dirty="0">
              <a:ln>
                <a:noFill/>
              </a:ln>
              <a:solidFill>
                <a:prstClr val="white"/>
              </a:solidFill>
              <a:effectLst/>
              <a:uLnTx/>
              <a:uFillTx/>
              <a:latin typeface="Aria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solidFill>
                <a:effectLst/>
                <a:uLnTx/>
                <a:uFillTx/>
                <a:latin typeface="Arial"/>
                <a:cs typeface="Arial" pitchFamily="34" charset="0"/>
              </a:rPr>
              <a:t>FREE </a:t>
            </a:r>
          </a:p>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solidFill>
                <a:effectLst/>
                <a:uLnTx/>
                <a:uFillTx/>
                <a:latin typeface="Arial"/>
                <a:cs typeface="Arial" pitchFamily="34" charset="0"/>
              </a:rPr>
              <a:t>PPT TEMPLATES</a:t>
            </a:r>
          </a:p>
        </p:txBody>
      </p:sp>
    </p:spTree>
    <p:extLst>
      <p:ext uri="{BB962C8B-B14F-4D97-AF65-F5344CB8AC3E}">
        <p14:creationId xmlns:p14="http://schemas.microsoft.com/office/powerpoint/2010/main" val="336241602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nvGrpSpPr>
          <p:cNvPr id="4" name="Group 3">
            <a:extLst>
              <a:ext uri="{FF2B5EF4-FFF2-40B4-BE49-F238E27FC236}">
                <a16:creationId xmlns:a16="http://schemas.microsoft.com/office/drawing/2014/main"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6" name="Rectangle 5">
              <a:extLst>
                <a:ext uri="{FF2B5EF4-FFF2-40B4-BE49-F238E27FC236}">
                  <a16:creationId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7" name="Rectangle 6">
              <a:extLst>
                <a:ext uri="{FF2B5EF4-FFF2-40B4-BE49-F238E27FC236}">
                  <a16:creationId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grpSp>
        <p:nvGrpSpPr>
          <p:cNvPr id="8" name="Group 7">
            <a:extLst>
              <a:ext uri="{FF2B5EF4-FFF2-40B4-BE49-F238E27FC236}">
                <a16:creationId xmlns:a16="http://schemas.microsoft.com/office/drawing/2014/main"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93" name="Rectangle 192">
            <a:extLst>
              <a:ext uri="{FF2B5EF4-FFF2-40B4-BE49-F238E27FC236}">
                <a16:creationId xmlns:a16="http://schemas.microsoft.com/office/drawing/2014/main"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018040255"/>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42315226"/>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7264146"/>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035296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4728111"/>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99615819"/>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7240442"/>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21619132"/>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944555026"/>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38314076"/>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849125927"/>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072431604"/>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863848054"/>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white"/>
              </a:solidFill>
              <a:effectLst/>
              <a:uLnTx/>
              <a:uFillTx/>
              <a:latin typeface="Arial"/>
              <a:cs typeface="+mn-cs"/>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white"/>
              </a:solidFill>
              <a:effectLst/>
              <a:uLnTx/>
              <a:uFillTx/>
              <a:latin typeface="Arial"/>
              <a:cs typeface="+mn-cs"/>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black">
                  <a:lumMod val="85000"/>
                  <a:lumOff val="15000"/>
                </a:prstClr>
              </a:solidFill>
              <a:effectLst/>
              <a:uLnTx/>
              <a:uFillTx/>
              <a:latin typeface="Arial"/>
              <a:cs typeface="+mn-cs"/>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You can Resize without losing quality</a:t>
            </a:r>
            <a:endParaRPr kumimoji="0" lang="ko-KR" altLang="en-US" sz="1400" b="1" i="0" u="none" strike="noStrike" kern="1200" cap="none" spc="0" normalizeH="0" baseline="0" noProof="0" dirty="0">
              <a:ln>
                <a:noFill/>
              </a:ln>
              <a:solidFill>
                <a:prstClr val="white"/>
              </a:solidFill>
              <a:effectLst/>
              <a:uLnTx/>
              <a:uFillTx/>
              <a:latin typeface="Aria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You can Change Fill Color &amp;</a:t>
            </a:r>
          </a:p>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Line Color</a:t>
            </a:r>
            <a:endParaRPr kumimoji="0" lang="ko-KR" altLang="en-US" sz="1400" b="1" i="0" u="none" strike="noStrike" kern="1200" cap="none" spc="0" normalizeH="0" baseline="0" noProof="0" dirty="0">
              <a:ln>
                <a:noFill/>
              </a:ln>
              <a:solidFill>
                <a:prstClr val="white"/>
              </a:solidFill>
              <a:effectLst/>
              <a:uLnTx/>
              <a:uFillTx/>
              <a:latin typeface="Aria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Arial"/>
                <a:cs typeface="Arial" pitchFamily="34" charset="0"/>
              </a:rPr>
              <a:t>www.allppt.com</a:t>
            </a:r>
            <a:endParaRPr kumimoji="0" lang="ko-KR" altLang="en-US" sz="1400" b="0" i="0" u="none" strike="noStrike" kern="1200" cap="none" spc="0" normalizeH="0" baseline="0" noProof="0" dirty="0">
              <a:ln>
                <a:noFill/>
              </a:ln>
              <a:solidFill>
                <a:prstClr val="white"/>
              </a:solidFill>
              <a:effectLst/>
              <a:uLnTx/>
              <a:uFillTx/>
              <a:latin typeface="Aria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solidFill>
                <a:effectLst/>
                <a:uLnTx/>
                <a:uFillTx/>
                <a:latin typeface="Arial"/>
                <a:cs typeface="Arial" pitchFamily="34" charset="0"/>
              </a:rPr>
              <a:t>FREE </a:t>
            </a:r>
          </a:p>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solidFill>
                <a:effectLst/>
                <a:uLnTx/>
                <a:uFillTx/>
                <a:latin typeface="Arial"/>
                <a:cs typeface="Arial" pitchFamily="34" charset="0"/>
              </a:rPr>
              <a:t>PPT TEMPLATES</a:t>
            </a:r>
          </a:p>
        </p:txBody>
      </p:sp>
    </p:spTree>
    <p:extLst>
      <p:ext uri="{BB962C8B-B14F-4D97-AF65-F5344CB8AC3E}">
        <p14:creationId xmlns:p14="http://schemas.microsoft.com/office/powerpoint/2010/main" val="2538219236"/>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712185705"/>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81714630"/>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cs typeface="+mn-cs"/>
            </a:endParaRPr>
          </a:p>
        </p:txBody>
      </p:sp>
      <p:sp>
        <p:nvSpPr>
          <p:cNvPr id="2" name="그림 개체 틀 8">
            <a:extLst>
              <a:ext uri="{FF2B5EF4-FFF2-40B4-BE49-F238E27FC236}">
                <a16:creationId xmlns:a16="http://schemas.microsoft.com/office/drawing/2014/main"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55960778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16144223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90355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8" name="Freeform: Shape 17">
            <a:extLst>
              <a:ext uri="{FF2B5EF4-FFF2-40B4-BE49-F238E27FC236}">
                <a16:creationId xmlns:a16="http://schemas.microsoft.com/office/drawing/2014/main" id="{1C5A825F-0EE8-4E3A-83EF-07BE4BC281E3}"/>
              </a:ext>
            </a:extLst>
          </p:cNvPr>
          <p:cNvSpPr/>
          <p:nvPr userDrawn="1"/>
        </p:nvSpPr>
        <p:spPr>
          <a:xfrm rot="8736033">
            <a:off x="47290" y="-101596"/>
            <a:ext cx="2062039" cy="1342703"/>
          </a:xfrm>
          <a:custGeom>
            <a:avLst/>
            <a:gdLst>
              <a:gd name="connsiteX0" fmla="*/ 211797 w 2062038"/>
              <a:gd name="connsiteY0" fmla="*/ 827255 h 1342703"/>
              <a:gd name="connsiteX1" fmla="*/ 0 w 2062038"/>
              <a:gd name="connsiteY1" fmla="*/ 682237 h 1342703"/>
              <a:gd name="connsiteX2" fmla="*/ 2296 w 2062038"/>
              <a:gd name="connsiteY2" fmla="*/ 674390 h 1342703"/>
              <a:gd name="connsiteX3" fmla="*/ 605953 w 2062038"/>
              <a:gd name="connsiteY3" fmla="*/ 352769 h 1342703"/>
              <a:gd name="connsiteX4" fmla="*/ 754394 w 2062038"/>
              <a:gd name="connsiteY4" fmla="*/ 290919 h 1342703"/>
              <a:gd name="connsiteX5" fmla="*/ 1754511 w 2062038"/>
              <a:gd name="connsiteY5" fmla="*/ 137531 h 1342703"/>
              <a:gd name="connsiteX6" fmla="*/ 1987686 w 2062038"/>
              <a:gd name="connsiteY6" fmla="*/ 716449 h 1342703"/>
              <a:gd name="connsiteX7" fmla="*/ 1968512 w 2062038"/>
              <a:gd name="connsiteY7" fmla="*/ 837675 h 1342703"/>
              <a:gd name="connsiteX8" fmla="*/ 2029483 w 2062038"/>
              <a:gd name="connsiteY8" fmla="*/ 1050942 h 1342703"/>
              <a:gd name="connsiteX9" fmla="*/ 2062038 w 2062038"/>
              <a:gd name="connsiteY9" fmla="*/ 1074205 h 1342703"/>
              <a:gd name="connsiteX10" fmla="*/ 1878198 w 2062038"/>
              <a:gd name="connsiteY10" fmla="*/ 1342703 h 1342703"/>
              <a:gd name="connsiteX11" fmla="*/ 1878114 w 2062038"/>
              <a:gd name="connsiteY11" fmla="*/ 1342595 h 1342703"/>
              <a:gd name="connsiteX12" fmla="*/ 1847286 w 2062038"/>
              <a:gd name="connsiteY12" fmla="*/ 1315158 h 1342703"/>
              <a:gd name="connsiteX13" fmla="*/ 1693279 w 2062038"/>
              <a:gd name="connsiteY13" fmla="*/ 1233516 h 1342703"/>
              <a:gd name="connsiteX14" fmla="*/ 1639470 w 2062038"/>
              <a:gd name="connsiteY14" fmla="*/ 953335 h 1342703"/>
              <a:gd name="connsiteX15" fmla="*/ 1646892 w 2062038"/>
              <a:gd name="connsiteY15" fmla="*/ 542031 h 1342703"/>
              <a:gd name="connsiteX16" fmla="*/ 1085910 w 2062038"/>
              <a:gd name="connsiteY16" fmla="*/ 319370 h 1342703"/>
              <a:gd name="connsiteX17" fmla="*/ 879950 w 2062038"/>
              <a:gd name="connsiteY17" fmla="*/ 612540 h 1342703"/>
              <a:gd name="connsiteX18" fmla="*/ 879950 w 2062038"/>
              <a:gd name="connsiteY18" fmla="*/ 619344 h 1342703"/>
              <a:gd name="connsiteX19" fmla="*/ 673370 w 2062038"/>
              <a:gd name="connsiteY19" fmla="*/ 697275 h 1342703"/>
              <a:gd name="connsiteX20" fmla="*/ 274436 w 2062038"/>
              <a:gd name="connsiteY20" fmla="*/ 704697 h 1342703"/>
              <a:gd name="connsiteX21" fmla="*/ 224124 w 2062038"/>
              <a:gd name="connsiteY21" fmla="*/ 786493 h 134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2038" h="1342703">
                <a:moveTo>
                  <a:pt x="211797" y="827255"/>
                </a:moveTo>
                <a:lnTo>
                  <a:pt x="0" y="682237"/>
                </a:lnTo>
                <a:lnTo>
                  <a:pt x="2296" y="674390"/>
                </a:lnTo>
                <a:cubicBezTo>
                  <a:pt x="155684" y="303908"/>
                  <a:pt x="374015" y="338544"/>
                  <a:pt x="605953" y="352769"/>
                </a:cubicBezTo>
                <a:cubicBezTo>
                  <a:pt x="662237" y="355862"/>
                  <a:pt x="717283" y="332977"/>
                  <a:pt x="754394" y="290919"/>
                </a:cubicBezTo>
                <a:cubicBezTo>
                  <a:pt x="969014" y="46611"/>
                  <a:pt x="1336404" y="-138321"/>
                  <a:pt x="1754511" y="137531"/>
                </a:cubicBezTo>
                <a:cubicBezTo>
                  <a:pt x="1902951" y="235254"/>
                  <a:pt x="1999438" y="582852"/>
                  <a:pt x="1987686" y="716449"/>
                </a:cubicBezTo>
                <a:cubicBezTo>
                  <a:pt x="1982738" y="768403"/>
                  <a:pt x="1975316" y="806749"/>
                  <a:pt x="1968512" y="837675"/>
                </a:cubicBezTo>
                <a:cubicBezTo>
                  <a:pt x="1951349" y="916070"/>
                  <a:pt x="1975586" y="996205"/>
                  <a:pt x="2029483" y="1050942"/>
                </a:cubicBezTo>
                <a:lnTo>
                  <a:pt x="2062038" y="1074205"/>
                </a:lnTo>
                <a:lnTo>
                  <a:pt x="1878198" y="1342703"/>
                </a:lnTo>
                <a:lnTo>
                  <a:pt x="1878114" y="1342595"/>
                </a:lnTo>
                <a:cubicBezTo>
                  <a:pt x="1868740" y="1332553"/>
                  <a:pt x="1858419" y="1323353"/>
                  <a:pt x="1847286" y="1315158"/>
                </a:cubicBezTo>
                <a:cubicBezTo>
                  <a:pt x="1797187" y="1278048"/>
                  <a:pt x="1745233" y="1246505"/>
                  <a:pt x="1693279" y="1233516"/>
                </a:cubicBezTo>
                <a:cubicBezTo>
                  <a:pt x="1471237" y="1178469"/>
                  <a:pt x="1427323" y="1103012"/>
                  <a:pt x="1639470" y="953335"/>
                </a:cubicBezTo>
                <a:cubicBezTo>
                  <a:pt x="1810794" y="833345"/>
                  <a:pt x="1722349" y="669442"/>
                  <a:pt x="1646892" y="542031"/>
                </a:cubicBezTo>
                <a:cubicBezTo>
                  <a:pt x="1523191" y="332359"/>
                  <a:pt x="1305479" y="295867"/>
                  <a:pt x="1085910" y="319370"/>
                </a:cubicBezTo>
                <a:cubicBezTo>
                  <a:pt x="923863" y="336070"/>
                  <a:pt x="886135" y="464719"/>
                  <a:pt x="879950" y="612540"/>
                </a:cubicBezTo>
                <a:cubicBezTo>
                  <a:pt x="879950" y="615014"/>
                  <a:pt x="879950" y="616870"/>
                  <a:pt x="879950" y="619344"/>
                </a:cubicBezTo>
                <a:cubicBezTo>
                  <a:pt x="878713" y="726963"/>
                  <a:pt x="746972" y="775206"/>
                  <a:pt x="673370" y="697275"/>
                </a:cubicBezTo>
                <a:cubicBezTo>
                  <a:pt x="584306" y="603263"/>
                  <a:pt x="452565" y="475851"/>
                  <a:pt x="274436" y="704697"/>
                </a:cubicBezTo>
                <a:cubicBezTo>
                  <a:pt x="252789" y="732452"/>
                  <a:pt x="236234" y="759773"/>
                  <a:pt x="224124" y="786493"/>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 name="Freeform: Shape 18">
            <a:extLst>
              <a:ext uri="{FF2B5EF4-FFF2-40B4-BE49-F238E27FC236}">
                <a16:creationId xmlns:a16="http://schemas.microsoft.com/office/drawing/2014/main" id="{6DB54B7C-B64B-465F-BA40-97AA6D6E0E7E}"/>
              </a:ext>
            </a:extLst>
          </p:cNvPr>
          <p:cNvSpPr/>
          <p:nvPr userDrawn="1"/>
        </p:nvSpPr>
        <p:spPr>
          <a:xfrm rot="19928977">
            <a:off x="11013436" y="5741878"/>
            <a:ext cx="1157545" cy="778623"/>
          </a:xfrm>
          <a:custGeom>
            <a:avLst/>
            <a:gdLst>
              <a:gd name="connsiteX0" fmla="*/ 928294 w 1157545"/>
              <a:gd name="connsiteY0" fmla="*/ 31386 h 778623"/>
              <a:gd name="connsiteX1" fmla="*/ 1016454 w 1157545"/>
              <a:gd name="connsiteY1" fmla="*/ 78623 h 778623"/>
              <a:gd name="connsiteX2" fmla="*/ 1149755 w 1157545"/>
              <a:gd name="connsiteY2" fmla="*/ 409578 h 778623"/>
              <a:gd name="connsiteX3" fmla="*/ 1138793 w 1157545"/>
              <a:gd name="connsiteY3" fmla="*/ 478879 h 778623"/>
              <a:gd name="connsiteX4" fmla="*/ 1148739 w 1157545"/>
              <a:gd name="connsiteY4" fmla="*/ 565242 h 778623"/>
              <a:gd name="connsiteX5" fmla="*/ 1157545 w 1157545"/>
              <a:gd name="connsiteY5" fmla="*/ 577813 h 778623"/>
              <a:gd name="connsiteX6" fmla="*/ 1066593 w 1157545"/>
              <a:gd name="connsiteY6" fmla="*/ 749952 h 778623"/>
              <a:gd name="connsiteX7" fmla="*/ 1025869 w 1157545"/>
              <a:gd name="connsiteY7" fmla="*/ 723338 h 778623"/>
              <a:gd name="connsiteX8" fmla="*/ 981449 w 1157545"/>
              <a:gd name="connsiteY8" fmla="*/ 705173 h 778623"/>
              <a:gd name="connsiteX9" fmla="*/ 950688 w 1157545"/>
              <a:gd name="connsiteY9" fmla="*/ 544999 h 778623"/>
              <a:gd name="connsiteX10" fmla="*/ 954930 w 1157545"/>
              <a:gd name="connsiteY10" fmla="*/ 309866 h 778623"/>
              <a:gd name="connsiteX11" fmla="*/ 634231 w 1157545"/>
              <a:gd name="connsiteY11" fmla="*/ 182577 h 778623"/>
              <a:gd name="connsiteX12" fmla="*/ 516488 w 1157545"/>
              <a:gd name="connsiteY12" fmla="*/ 350175 h 778623"/>
              <a:gd name="connsiteX13" fmla="*/ 516488 w 1157545"/>
              <a:gd name="connsiteY13" fmla="*/ 354065 h 778623"/>
              <a:gd name="connsiteX14" fmla="*/ 398391 w 1157545"/>
              <a:gd name="connsiteY14" fmla="*/ 398616 h 778623"/>
              <a:gd name="connsiteX15" fmla="*/ 170330 w 1157545"/>
              <a:gd name="connsiteY15" fmla="*/ 402859 h 778623"/>
              <a:gd name="connsiteX16" fmla="*/ 242461 w 1157545"/>
              <a:gd name="connsiteY16" fmla="*/ 687493 h 778623"/>
              <a:gd name="connsiteX17" fmla="*/ 270107 w 1157545"/>
              <a:gd name="connsiteY17" fmla="*/ 777988 h 778623"/>
              <a:gd name="connsiteX18" fmla="*/ 269524 w 1157545"/>
              <a:gd name="connsiteY18" fmla="*/ 778623 h 778623"/>
              <a:gd name="connsiteX19" fmla="*/ 32151 w 1157545"/>
              <a:gd name="connsiteY19" fmla="*/ 653204 h 778623"/>
              <a:gd name="connsiteX20" fmla="*/ 26776 w 1157545"/>
              <a:gd name="connsiteY20" fmla="*/ 645063 h 778623"/>
              <a:gd name="connsiteX21" fmla="*/ 14753 w 1157545"/>
              <a:gd name="connsiteY21" fmla="*/ 385533 h 778623"/>
              <a:gd name="connsiteX22" fmla="*/ 359851 w 1157545"/>
              <a:gd name="connsiteY22" fmla="*/ 201670 h 778623"/>
              <a:gd name="connsiteX23" fmla="*/ 444710 w 1157545"/>
              <a:gd name="connsiteY23" fmla="*/ 166312 h 778623"/>
              <a:gd name="connsiteX24" fmla="*/ 928294 w 1157545"/>
              <a:gd name="connsiteY24" fmla="*/ 31386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57545" h="778623">
                <a:moveTo>
                  <a:pt x="928294" y="31386"/>
                </a:moveTo>
                <a:cubicBezTo>
                  <a:pt x="957152" y="43315"/>
                  <a:pt x="986576" y="58911"/>
                  <a:pt x="1016454" y="78623"/>
                </a:cubicBezTo>
                <a:cubicBezTo>
                  <a:pt x="1101314" y="134489"/>
                  <a:pt x="1156473" y="333203"/>
                  <a:pt x="1149755" y="409578"/>
                </a:cubicBezTo>
                <a:cubicBezTo>
                  <a:pt x="1146927" y="439278"/>
                  <a:pt x="1142684" y="461200"/>
                  <a:pt x="1138793" y="478879"/>
                </a:cubicBezTo>
                <a:cubicBezTo>
                  <a:pt x="1132253" y="508757"/>
                  <a:pt x="1136230" y="539077"/>
                  <a:pt x="1148739" y="565242"/>
                </a:cubicBezTo>
                <a:lnTo>
                  <a:pt x="1157545" y="577813"/>
                </a:lnTo>
                <a:lnTo>
                  <a:pt x="1066593" y="749952"/>
                </a:lnTo>
                <a:lnTo>
                  <a:pt x="1025869" y="723338"/>
                </a:lnTo>
                <a:cubicBezTo>
                  <a:pt x="1011151" y="715250"/>
                  <a:pt x="996300" y="708885"/>
                  <a:pt x="981449" y="705173"/>
                </a:cubicBezTo>
                <a:cubicBezTo>
                  <a:pt x="854513" y="673704"/>
                  <a:pt x="829409" y="630567"/>
                  <a:pt x="950688" y="544999"/>
                </a:cubicBezTo>
                <a:cubicBezTo>
                  <a:pt x="1048630" y="476404"/>
                  <a:pt x="998068" y="382704"/>
                  <a:pt x="954930" y="309866"/>
                </a:cubicBezTo>
                <a:cubicBezTo>
                  <a:pt x="884215" y="190002"/>
                  <a:pt x="759753" y="169140"/>
                  <a:pt x="634231" y="182577"/>
                </a:cubicBezTo>
                <a:cubicBezTo>
                  <a:pt x="541592" y="192123"/>
                  <a:pt x="520024" y="265669"/>
                  <a:pt x="516488" y="350175"/>
                </a:cubicBezTo>
                <a:cubicBezTo>
                  <a:pt x="516488" y="351590"/>
                  <a:pt x="516488" y="352650"/>
                  <a:pt x="516488" y="354065"/>
                </a:cubicBezTo>
                <a:cubicBezTo>
                  <a:pt x="515781" y="415588"/>
                  <a:pt x="440468" y="443168"/>
                  <a:pt x="398391" y="398616"/>
                </a:cubicBezTo>
                <a:cubicBezTo>
                  <a:pt x="347475" y="344871"/>
                  <a:pt x="272162" y="272033"/>
                  <a:pt x="170330" y="402859"/>
                </a:cubicBezTo>
                <a:cubicBezTo>
                  <a:pt x="71327" y="529795"/>
                  <a:pt x="158662" y="640820"/>
                  <a:pt x="242461" y="687493"/>
                </a:cubicBezTo>
                <a:cubicBezTo>
                  <a:pt x="276140" y="706322"/>
                  <a:pt x="285753" y="747227"/>
                  <a:pt x="270107" y="777988"/>
                </a:cubicBezTo>
                <a:lnTo>
                  <a:pt x="269524" y="778623"/>
                </a:lnTo>
                <a:lnTo>
                  <a:pt x="32151" y="653204"/>
                </a:lnTo>
                <a:lnTo>
                  <a:pt x="26776" y="645063"/>
                </a:lnTo>
                <a:cubicBezTo>
                  <a:pt x="-3986" y="595208"/>
                  <a:pt x="-8583" y="442460"/>
                  <a:pt x="14753" y="385533"/>
                </a:cubicBezTo>
                <a:cubicBezTo>
                  <a:pt x="102442" y="173737"/>
                  <a:pt x="227257" y="193538"/>
                  <a:pt x="359851" y="201670"/>
                </a:cubicBezTo>
                <a:cubicBezTo>
                  <a:pt x="392027" y="203438"/>
                  <a:pt x="423496" y="190356"/>
                  <a:pt x="444710" y="166312"/>
                </a:cubicBezTo>
                <a:cubicBezTo>
                  <a:pt x="552067" y="44105"/>
                  <a:pt x="726289" y="-52114"/>
                  <a:pt x="928294" y="31386"/>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 name="Graphic 1">
            <a:extLst>
              <a:ext uri="{FF2B5EF4-FFF2-40B4-BE49-F238E27FC236}">
                <a16:creationId xmlns:a16="http://schemas.microsoft.com/office/drawing/2014/main" id="{22076317-9A77-4E39-AE9D-46F30709B4B1}"/>
              </a:ext>
            </a:extLst>
          </p:cNvPr>
          <p:cNvSpPr/>
          <p:nvPr userDrawn="1"/>
        </p:nvSpPr>
        <p:spPr>
          <a:xfrm rot="17307127">
            <a:off x="10163006" y="5715989"/>
            <a:ext cx="842153" cy="797239"/>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 name="Graphic 1">
            <a:extLst>
              <a:ext uri="{FF2B5EF4-FFF2-40B4-BE49-F238E27FC236}">
                <a16:creationId xmlns:a16="http://schemas.microsoft.com/office/drawing/2014/main" id="{17643AFC-76CD-4508-BA40-5AF32458912A}"/>
              </a:ext>
            </a:extLst>
          </p:cNvPr>
          <p:cNvSpPr/>
          <p:nvPr userDrawn="1"/>
        </p:nvSpPr>
        <p:spPr>
          <a:xfrm rot="20336913">
            <a:off x="10928531" y="5061567"/>
            <a:ext cx="661037" cy="685620"/>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 name="Rectangle 19">
            <a:extLst>
              <a:ext uri="{FF2B5EF4-FFF2-40B4-BE49-F238E27FC236}">
                <a16:creationId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766993525"/>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266073603"/>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cxnSp>
        <p:nvCxnSpPr>
          <p:cNvPr id="4" name="Straight Connector 3">
            <a:extLst>
              <a:ext uri="{FF2B5EF4-FFF2-40B4-BE49-F238E27FC236}">
                <a16:creationId xmlns:a16="http://schemas.microsoft.com/office/drawing/2014/main" id="{6A097D61-A77F-4CCF-862A-C13BF1B7CC70}"/>
              </a:ext>
            </a:extLst>
          </p:cNvPr>
          <p:cNvCxnSpPr>
            <a:cxnSpLocks/>
          </p:cNvCxnSpPr>
          <p:nvPr userDrawn="1"/>
        </p:nvCxnSpPr>
        <p:spPr>
          <a:xfrm>
            <a:off x="0" y="6580735"/>
            <a:ext cx="12192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8A915E4-A011-4B29-A581-D31DC5E7F504}"/>
              </a:ext>
            </a:extLst>
          </p:cNvPr>
          <p:cNvGrpSpPr/>
          <p:nvPr userDrawn="1"/>
        </p:nvGrpSpPr>
        <p:grpSpPr>
          <a:xfrm flipH="1">
            <a:off x="10933406" y="4452597"/>
            <a:ext cx="1143919" cy="2230161"/>
            <a:chOff x="331796" y="2976958"/>
            <a:chExt cx="1859025" cy="3624317"/>
          </a:xfrm>
        </p:grpSpPr>
        <p:grpSp>
          <p:nvGrpSpPr>
            <p:cNvPr id="7" name="Group 6">
              <a:extLst>
                <a:ext uri="{FF2B5EF4-FFF2-40B4-BE49-F238E27FC236}">
                  <a16:creationId xmlns:a16="http://schemas.microsoft.com/office/drawing/2014/main" id="{2D02FF46-1784-47C6-965C-1377B170CE0C}"/>
                </a:ext>
              </a:extLst>
            </p:cNvPr>
            <p:cNvGrpSpPr/>
            <p:nvPr/>
          </p:nvGrpSpPr>
          <p:grpSpPr>
            <a:xfrm>
              <a:off x="331796" y="2976958"/>
              <a:ext cx="1859025" cy="3624317"/>
              <a:chOff x="331796" y="2976958"/>
              <a:chExt cx="1859025" cy="3624317"/>
            </a:xfrm>
          </p:grpSpPr>
          <p:sp>
            <p:nvSpPr>
              <p:cNvPr id="9" name="Graphic 20">
                <a:extLst>
                  <a:ext uri="{FF2B5EF4-FFF2-40B4-BE49-F238E27FC236}">
                    <a16:creationId xmlns:a16="http://schemas.microsoft.com/office/drawing/2014/main" id="{A6FA9A50-A555-4229-81BB-F90EF56F2EE4}"/>
                  </a:ext>
                </a:extLst>
              </p:cNvPr>
              <p:cNvSpPr/>
              <p:nvPr/>
            </p:nvSpPr>
            <p:spPr>
              <a:xfrm>
                <a:off x="331796" y="2976958"/>
                <a:ext cx="1859025" cy="3624317"/>
              </a:xfrm>
              <a:custGeom>
                <a:avLst/>
                <a:gdLst>
                  <a:gd name="connsiteX0" fmla="*/ 1109922 w 1133475"/>
                  <a:gd name="connsiteY0" fmla="*/ 750223 h 2209800"/>
                  <a:gd name="connsiteX1" fmla="*/ 806075 w 1133475"/>
                  <a:gd name="connsiteY1" fmla="*/ 754033 h 2209800"/>
                  <a:gd name="connsiteX2" fmla="*/ 882275 w 1133475"/>
                  <a:gd name="connsiteY2" fmla="*/ 799753 h 2209800"/>
                  <a:gd name="connsiteX3" fmla="*/ 781310 w 1133475"/>
                  <a:gd name="connsiteY3" fmla="*/ 832138 h 2209800"/>
                  <a:gd name="connsiteX4" fmla="*/ 643197 w 1133475"/>
                  <a:gd name="connsiteY4" fmla="*/ 733078 h 2209800"/>
                  <a:gd name="connsiteX5" fmla="*/ 586047 w 1133475"/>
                  <a:gd name="connsiteY5" fmla="*/ 523528 h 2209800"/>
                  <a:gd name="connsiteX6" fmla="*/ 522230 w 1133475"/>
                  <a:gd name="connsiteY6" fmla="*/ 442566 h 2209800"/>
                  <a:gd name="connsiteX7" fmla="*/ 523182 w 1133475"/>
                  <a:gd name="connsiteY7" fmla="*/ 442566 h 2209800"/>
                  <a:gd name="connsiteX8" fmla="*/ 558425 w 1133475"/>
                  <a:gd name="connsiteY8" fmla="*/ 395893 h 2209800"/>
                  <a:gd name="connsiteX9" fmla="*/ 566997 w 1133475"/>
                  <a:gd name="connsiteY9" fmla="*/ 383511 h 2209800"/>
                  <a:gd name="connsiteX10" fmla="*/ 585095 w 1133475"/>
                  <a:gd name="connsiteY10" fmla="*/ 318741 h 2209800"/>
                  <a:gd name="connsiteX11" fmla="*/ 596525 w 1133475"/>
                  <a:gd name="connsiteY11" fmla="*/ 54898 h 2209800"/>
                  <a:gd name="connsiteX12" fmla="*/ 576522 w 1133475"/>
                  <a:gd name="connsiteY12" fmla="*/ 26323 h 2209800"/>
                  <a:gd name="connsiteX13" fmla="*/ 433647 w 1133475"/>
                  <a:gd name="connsiteY13" fmla="*/ 87283 h 2209800"/>
                  <a:gd name="connsiteX14" fmla="*/ 405072 w 1133475"/>
                  <a:gd name="connsiteY14" fmla="*/ 176818 h 2209800"/>
                  <a:gd name="connsiteX15" fmla="*/ 371735 w 1133475"/>
                  <a:gd name="connsiteY15" fmla="*/ 336838 h 2209800"/>
                  <a:gd name="connsiteX16" fmla="*/ 401262 w 1133475"/>
                  <a:gd name="connsiteY16" fmla="*/ 420658 h 2209800"/>
                  <a:gd name="connsiteX17" fmla="*/ 320300 w 1133475"/>
                  <a:gd name="connsiteY17" fmla="*/ 492096 h 2209800"/>
                  <a:gd name="connsiteX18" fmla="*/ 20262 w 1133475"/>
                  <a:gd name="connsiteY18" fmla="*/ 750223 h 2209800"/>
                  <a:gd name="connsiteX19" fmla="*/ 26930 w 1133475"/>
                  <a:gd name="connsiteY19" fmla="*/ 830233 h 2209800"/>
                  <a:gd name="connsiteX20" fmla="*/ 275532 w 1133475"/>
                  <a:gd name="connsiteY20" fmla="*/ 939771 h 2209800"/>
                  <a:gd name="connsiteX21" fmla="*/ 307917 w 1133475"/>
                  <a:gd name="connsiteY21" fmla="*/ 1035021 h 2209800"/>
                  <a:gd name="connsiteX22" fmla="*/ 280295 w 1133475"/>
                  <a:gd name="connsiteY22" fmla="*/ 1157893 h 2209800"/>
                  <a:gd name="connsiteX23" fmla="*/ 247910 w 1133475"/>
                  <a:gd name="connsiteY23" fmla="*/ 1575088 h 2209800"/>
                  <a:gd name="connsiteX24" fmla="*/ 246005 w 1133475"/>
                  <a:gd name="connsiteY24" fmla="*/ 1602711 h 2209800"/>
                  <a:gd name="connsiteX25" fmla="*/ 271722 w 1133475"/>
                  <a:gd name="connsiteY25" fmla="*/ 1602711 h 2209800"/>
                  <a:gd name="connsiteX26" fmla="*/ 275532 w 1133475"/>
                  <a:gd name="connsiteY26" fmla="*/ 1858933 h 2209800"/>
                  <a:gd name="connsiteX27" fmla="*/ 279342 w 1133475"/>
                  <a:gd name="connsiteY27" fmla="*/ 1916083 h 2209800"/>
                  <a:gd name="connsiteX28" fmla="*/ 289820 w 1133475"/>
                  <a:gd name="connsiteY28" fmla="*/ 2094201 h 2209800"/>
                  <a:gd name="connsiteX29" fmla="*/ 326967 w 1133475"/>
                  <a:gd name="connsiteY29" fmla="*/ 2193261 h 2209800"/>
                  <a:gd name="connsiteX30" fmla="*/ 423170 w 1133475"/>
                  <a:gd name="connsiteY30" fmla="*/ 2189451 h 2209800"/>
                  <a:gd name="connsiteX31" fmla="*/ 397452 w 1133475"/>
                  <a:gd name="connsiteY31" fmla="*/ 2089438 h 2209800"/>
                  <a:gd name="connsiteX32" fmla="*/ 403167 w 1133475"/>
                  <a:gd name="connsiteY32" fmla="*/ 1921798 h 2209800"/>
                  <a:gd name="connsiteX33" fmla="*/ 400310 w 1133475"/>
                  <a:gd name="connsiteY33" fmla="*/ 1817023 h 2209800"/>
                  <a:gd name="connsiteX34" fmla="*/ 421265 w 1133475"/>
                  <a:gd name="connsiteY34" fmla="*/ 1603663 h 2209800"/>
                  <a:gd name="connsiteX35" fmla="*/ 470795 w 1133475"/>
                  <a:gd name="connsiteY35" fmla="*/ 1603663 h 2209800"/>
                  <a:gd name="connsiteX36" fmla="*/ 472700 w 1133475"/>
                  <a:gd name="connsiteY36" fmla="*/ 1610331 h 2209800"/>
                  <a:gd name="connsiteX37" fmla="*/ 471747 w 1133475"/>
                  <a:gd name="connsiteY37" fmla="*/ 1608426 h 2209800"/>
                  <a:gd name="connsiteX38" fmla="*/ 473652 w 1133475"/>
                  <a:gd name="connsiteY38" fmla="*/ 1851313 h 2209800"/>
                  <a:gd name="connsiteX39" fmla="*/ 479367 w 1133475"/>
                  <a:gd name="connsiteY39" fmla="*/ 1927513 h 2209800"/>
                  <a:gd name="connsiteX40" fmla="*/ 482225 w 1133475"/>
                  <a:gd name="connsiteY40" fmla="*/ 2052291 h 2209800"/>
                  <a:gd name="connsiteX41" fmla="*/ 482225 w 1133475"/>
                  <a:gd name="connsiteY41" fmla="*/ 2086581 h 2209800"/>
                  <a:gd name="connsiteX42" fmla="*/ 533660 w 1133475"/>
                  <a:gd name="connsiteY42" fmla="*/ 2124681 h 2209800"/>
                  <a:gd name="connsiteX43" fmla="*/ 654627 w 1133475"/>
                  <a:gd name="connsiteY43" fmla="*/ 2171353 h 2209800"/>
                  <a:gd name="connsiteX44" fmla="*/ 704157 w 1133475"/>
                  <a:gd name="connsiteY44" fmla="*/ 2158971 h 2209800"/>
                  <a:gd name="connsiteX45" fmla="*/ 677487 w 1133475"/>
                  <a:gd name="connsiteY45" fmla="*/ 2114203 h 2209800"/>
                  <a:gd name="connsiteX46" fmla="*/ 601287 w 1133475"/>
                  <a:gd name="connsiteY46" fmla="*/ 1846551 h 2209800"/>
                  <a:gd name="connsiteX47" fmla="*/ 614622 w 1133475"/>
                  <a:gd name="connsiteY47" fmla="*/ 1631286 h 2209800"/>
                  <a:gd name="connsiteX48" fmla="*/ 626052 w 1133475"/>
                  <a:gd name="connsiteY48" fmla="*/ 1593186 h 2209800"/>
                  <a:gd name="connsiteX49" fmla="*/ 666057 w 1133475"/>
                  <a:gd name="connsiteY49" fmla="*/ 1549371 h 2209800"/>
                  <a:gd name="connsiteX50" fmla="*/ 634625 w 1133475"/>
                  <a:gd name="connsiteY50" fmla="*/ 1023591 h 2209800"/>
                  <a:gd name="connsiteX51" fmla="*/ 690822 w 1133475"/>
                  <a:gd name="connsiteY51" fmla="*/ 928341 h 2209800"/>
                  <a:gd name="connsiteX52" fmla="*/ 1009910 w 1133475"/>
                  <a:gd name="connsiteY52" fmla="*/ 814993 h 2209800"/>
                  <a:gd name="connsiteX53" fmla="*/ 1059440 w 1133475"/>
                  <a:gd name="connsiteY53" fmla="*/ 800706 h 2209800"/>
                  <a:gd name="connsiteX54" fmla="*/ 1115637 w 1133475"/>
                  <a:gd name="connsiteY54" fmla="*/ 780703 h 2209800"/>
                  <a:gd name="connsiteX55" fmla="*/ 1109922 w 1133475"/>
                  <a:gd name="connsiteY55" fmla="*/ 750223 h 2209800"/>
                  <a:gd name="connsiteX56" fmla="*/ 334587 w 1133475"/>
                  <a:gd name="connsiteY56" fmla="*/ 871191 h 2209800"/>
                  <a:gd name="connsiteX57" fmla="*/ 137420 w 1133475"/>
                  <a:gd name="connsiteY57" fmla="*/ 780703 h 2209800"/>
                  <a:gd name="connsiteX58" fmla="*/ 278390 w 1133475"/>
                  <a:gd name="connsiteY58" fmla="*/ 688311 h 2209800"/>
                  <a:gd name="connsiteX59" fmla="*/ 334587 w 1133475"/>
                  <a:gd name="connsiteY59" fmla="*/ 871191 h 220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33475" h="2209800">
                    <a:moveTo>
                      <a:pt x="1109922" y="750223"/>
                    </a:moveTo>
                    <a:cubicBezTo>
                      <a:pt x="1056582" y="753081"/>
                      <a:pt x="878465" y="754033"/>
                      <a:pt x="806075" y="754033"/>
                    </a:cubicBezTo>
                    <a:cubicBezTo>
                      <a:pt x="828935" y="805468"/>
                      <a:pt x="866082" y="773083"/>
                      <a:pt x="882275" y="799753"/>
                    </a:cubicBezTo>
                    <a:cubicBezTo>
                      <a:pt x="851795" y="838806"/>
                      <a:pt x="818457" y="826423"/>
                      <a:pt x="781310" y="832138"/>
                    </a:cubicBezTo>
                    <a:cubicBezTo>
                      <a:pt x="648912" y="852141"/>
                      <a:pt x="634625" y="866428"/>
                      <a:pt x="643197" y="733078"/>
                    </a:cubicBezTo>
                    <a:cubicBezTo>
                      <a:pt x="647960" y="650211"/>
                      <a:pt x="683202" y="548293"/>
                      <a:pt x="586047" y="523528"/>
                    </a:cubicBezTo>
                    <a:cubicBezTo>
                      <a:pt x="524135" y="507336"/>
                      <a:pt x="519372" y="474951"/>
                      <a:pt x="522230" y="442566"/>
                    </a:cubicBezTo>
                    <a:cubicBezTo>
                      <a:pt x="522230" y="442566"/>
                      <a:pt x="523182" y="442566"/>
                      <a:pt x="523182" y="442566"/>
                    </a:cubicBezTo>
                    <a:cubicBezTo>
                      <a:pt x="525087" y="429231"/>
                      <a:pt x="548900" y="413991"/>
                      <a:pt x="558425" y="395893"/>
                    </a:cubicBezTo>
                    <a:cubicBezTo>
                      <a:pt x="561282" y="392083"/>
                      <a:pt x="564140" y="387321"/>
                      <a:pt x="566997" y="383511"/>
                    </a:cubicBezTo>
                    <a:cubicBezTo>
                      <a:pt x="583190" y="362556"/>
                      <a:pt x="582237" y="340648"/>
                      <a:pt x="585095" y="318741"/>
                    </a:cubicBezTo>
                    <a:cubicBezTo>
                      <a:pt x="611765" y="214918"/>
                      <a:pt x="586047" y="144433"/>
                      <a:pt x="596525" y="54898"/>
                    </a:cubicBezTo>
                    <a:cubicBezTo>
                      <a:pt x="598430" y="40611"/>
                      <a:pt x="590810" y="32038"/>
                      <a:pt x="576522" y="26323"/>
                    </a:cubicBezTo>
                    <a:cubicBezTo>
                      <a:pt x="480320" y="-9872"/>
                      <a:pt x="454602" y="-24159"/>
                      <a:pt x="433647" y="87283"/>
                    </a:cubicBezTo>
                    <a:cubicBezTo>
                      <a:pt x="426980" y="120621"/>
                      <a:pt x="409835" y="143481"/>
                      <a:pt x="405072" y="176818"/>
                    </a:cubicBezTo>
                    <a:cubicBezTo>
                      <a:pt x="398405" y="232063"/>
                      <a:pt x="351732" y="280641"/>
                      <a:pt x="371735" y="336838"/>
                    </a:cubicBezTo>
                    <a:cubicBezTo>
                      <a:pt x="382212" y="367318"/>
                      <a:pt x="396500" y="417801"/>
                      <a:pt x="401262" y="420658"/>
                    </a:cubicBezTo>
                    <a:cubicBezTo>
                      <a:pt x="396500" y="448281"/>
                      <a:pt x="414597" y="471141"/>
                      <a:pt x="320300" y="492096"/>
                    </a:cubicBezTo>
                    <a:cubicBezTo>
                      <a:pt x="178377" y="524481"/>
                      <a:pt x="113607" y="646401"/>
                      <a:pt x="20262" y="750223"/>
                    </a:cubicBezTo>
                    <a:cubicBezTo>
                      <a:pt x="-6408" y="779751"/>
                      <a:pt x="-9265" y="807373"/>
                      <a:pt x="26930" y="830233"/>
                    </a:cubicBezTo>
                    <a:cubicBezTo>
                      <a:pt x="115512" y="886431"/>
                      <a:pt x="193617" y="900718"/>
                      <a:pt x="275532" y="939771"/>
                    </a:cubicBezTo>
                    <a:cubicBezTo>
                      <a:pt x="351732" y="975966"/>
                      <a:pt x="336492" y="955011"/>
                      <a:pt x="307917" y="1035021"/>
                    </a:cubicBezTo>
                    <a:cubicBezTo>
                      <a:pt x="293630" y="1075026"/>
                      <a:pt x="284105" y="1115031"/>
                      <a:pt x="280295" y="1157893"/>
                    </a:cubicBezTo>
                    <a:cubicBezTo>
                      <a:pt x="267912" y="1306483"/>
                      <a:pt x="265055" y="1427451"/>
                      <a:pt x="247910" y="1575088"/>
                    </a:cubicBezTo>
                    <a:cubicBezTo>
                      <a:pt x="248862" y="1575088"/>
                      <a:pt x="246005" y="1602711"/>
                      <a:pt x="246005" y="1602711"/>
                    </a:cubicBezTo>
                    <a:lnTo>
                      <a:pt x="271722" y="1602711"/>
                    </a:lnTo>
                    <a:cubicBezTo>
                      <a:pt x="269817" y="1688436"/>
                      <a:pt x="277437" y="1773208"/>
                      <a:pt x="275532" y="1858933"/>
                    </a:cubicBezTo>
                    <a:cubicBezTo>
                      <a:pt x="275532" y="1877983"/>
                      <a:pt x="271722" y="1900843"/>
                      <a:pt x="279342" y="1916083"/>
                    </a:cubicBezTo>
                    <a:cubicBezTo>
                      <a:pt x="308870" y="1973233"/>
                      <a:pt x="296487" y="2032288"/>
                      <a:pt x="289820" y="2094201"/>
                    </a:cubicBezTo>
                    <a:cubicBezTo>
                      <a:pt x="286010" y="2130396"/>
                      <a:pt x="294582" y="2167544"/>
                      <a:pt x="326967" y="2193261"/>
                    </a:cubicBezTo>
                    <a:cubicBezTo>
                      <a:pt x="362210" y="2204691"/>
                      <a:pt x="388880" y="2226599"/>
                      <a:pt x="423170" y="2189451"/>
                    </a:cubicBezTo>
                    <a:cubicBezTo>
                      <a:pt x="417455" y="2156113"/>
                      <a:pt x="403167" y="2122776"/>
                      <a:pt x="397452" y="2089438"/>
                    </a:cubicBezTo>
                    <a:cubicBezTo>
                      <a:pt x="388880" y="2058958"/>
                      <a:pt x="394595" y="1957041"/>
                      <a:pt x="403167" y="1921798"/>
                    </a:cubicBezTo>
                    <a:cubicBezTo>
                      <a:pt x="406025" y="1888461"/>
                      <a:pt x="397452" y="1820833"/>
                      <a:pt x="400310" y="1817023"/>
                    </a:cubicBezTo>
                    <a:cubicBezTo>
                      <a:pt x="390785" y="1734156"/>
                      <a:pt x="403167" y="1682721"/>
                      <a:pt x="421265" y="1603663"/>
                    </a:cubicBezTo>
                    <a:lnTo>
                      <a:pt x="470795" y="1603663"/>
                    </a:lnTo>
                    <a:cubicBezTo>
                      <a:pt x="471747" y="1605568"/>
                      <a:pt x="471747" y="1608426"/>
                      <a:pt x="472700" y="1610331"/>
                    </a:cubicBezTo>
                    <a:lnTo>
                      <a:pt x="471747" y="1608426"/>
                    </a:lnTo>
                    <a:cubicBezTo>
                      <a:pt x="491750" y="1692246"/>
                      <a:pt x="464127" y="1767493"/>
                      <a:pt x="473652" y="1851313"/>
                    </a:cubicBezTo>
                    <a:cubicBezTo>
                      <a:pt x="483177" y="1876078"/>
                      <a:pt x="455555" y="1903701"/>
                      <a:pt x="479367" y="1927513"/>
                    </a:cubicBezTo>
                    <a:cubicBezTo>
                      <a:pt x="494607" y="1965613"/>
                      <a:pt x="466032" y="2014191"/>
                      <a:pt x="482225" y="2052291"/>
                    </a:cubicBezTo>
                    <a:cubicBezTo>
                      <a:pt x="482225" y="2060863"/>
                      <a:pt x="482225" y="2078008"/>
                      <a:pt x="482225" y="2086581"/>
                    </a:cubicBezTo>
                    <a:cubicBezTo>
                      <a:pt x="483177" y="2125633"/>
                      <a:pt x="518420" y="2109441"/>
                      <a:pt x="533660" y="2124681"/>
                    </a:cubicBezTo>
                    <a:cubicBezTo>
                      <a:pt x="589857" y="2123728"/>
                      <a:pt x="596525" y="2176116"/>
                      <a:pt x="654627" y="2171353"/>
                    </a:cubicBezTo>
                    <a:cubicBezTo>
                      <a:pt x="671772" y="2169449"/>
                      <a:pt x="695585" y="2178021"/>
                      <a:pt x="704157" y="2158971"/>
                    </a:cubicBezTo>
                    <a:cubicBezTo>
                      <a:pt x="713682" y="2138016"/>
                      <a:pt x="691775" y="2123728"/>
                      <a:pt x="677487" y="2114203"/>
                    </a:cubicBezTo>
                    <a:cubicBezTo>
                      <a:pt x="562235" y="2034193"/>
                      <a:pt x="588905" y="1957993"/>
                      <a:pt x="601287" y="1846551"/>
                    </a:cubicBezTo>
                    <a:cubicBezTo>
                      <a:pt x="608907" y="1775113"/>
                      <a:pt x="611765" y="1703676"/>
                      <a:pt x="614622" y="1631286"/>
                    </a:cubicBezTo>
                    <a:cubicBezTo>
                      <a:pt x="615575" y="1618903"/>
                      <a:pt x="625100" y="1606521"/>
                      <a:pt x="626052" y="1593186"/>
                    </a:cubicBezTo>
                    <a:cubicBezTo>
                      <a:pt x="649865" y="1575088"/>
                      <a:pt x="666057" y="1576041"/>
                      <a:pt x="666057" y="1549371"/>
                    </a:cubicBezTo>
                    <a:cubicBezTo>
                      <a:pt x="666057" y="1383636"/>
                      <a:pt x="655580" y="1188373"/>
                      <a:pt x="634625" y="1023591"/>
                    </a:cubicBezTo>
                    <a:cubicBezTo>
                      <a:pt x="627005" y="965488"/>
                      <a:pt x="634625" y="938818"/>
                      <a:pt x="690822" y="928341"/>
                    </a:cubicBezTo>
                    <a:cubicBezTo>
                      <a:pt x="798455" y="906433"/>
                      <a:pt x="910850" y="865476"/>
                      <a:pt x="1009910" y="814993"/>
                    </a:cubicBezTo>
                    <a:cubicBezTo>
                      <a:pt x="1030865" y="816898"/>
                      <a:pt x="1046105" y="814993"/>
                      <a:pt x="1059440" y="800706"/>
                    </a:cubicBezTo>
                    <a:cubicBezTo>
                      <a:pt x="1093730" y="774036"/>
                      <a:pt x="1078490" y="791181"/>
                      <a:pt x="1115637" y="780703"/>
                    </a:cubicBezTo>
                    <a:cubicBezTo>
                      <a:pt x="1156595" y="759748"/>
                      <a:pt x="1137545" y="749271"/>
                      <a:pt x="1109922" y="750223"/>
                    </a:cubicBezTo>
                    <a:close/>
                    <a:moveTo>
                      <a:pt x="334587" y="871191"/>
                    </a:moveTo>
                    <a:cubicBezTo>
                      <a:pt x="313632" y="896908"/>
                      <a:pt x="173615" y="802611"/>
                      <a:pt x="137420" y="780703"/>
                    </a:cubicBezTo>
                    <a:cubicBezTo>
                      <a:pt x="178377" y="740698"/>
                      <a:pt x="237432" y="658783"/>
                      <a:pt x="278390" y="688311"/>
                    </a:cubicBezTo>
                    <a:cubicBezTo>
                      <a:pt x="307917" y="710218"/>
                      <a:pt x="364115" y="834996"/>
                      <a:pt x="334587" y="871191"/>
                    </a:cubicBezTo>
                    <a:close/>
                  </a:path>
                </a:pathLst>
              </a:custGeom>
              <a:solidFill>
                <a:schemeClr val="accent2"/>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 name="Freeform: Shape 9">
                <a:extLst>
                  <a:ext uri="{FF2B5EF4-FFF2-40B4-BE49-F238E27FC236}">
                    <a16:creationId xmlns:a16="http://schemas.microsoft.com/office/drawing/2014/main" id="{529D5682-EF49-497F-BDD1-D4E2FFEBD265}"/>
                  </a:ext>
                </a:extLst>
              </p:cNvPr>
              <p:cNvSpPr/>
              <p:nvPr/>
            </p:nvSpPr>
            <p:spPr>
              <a:xfrm>
                <a:off x="872487" y="3756991"/>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cs typeface="+mn-cs"/>
                </a:endParaRPr>
              </a:p>
            </p:txBody>
          </p:sp>
        </p:grpSp>
        <p:sp>
          <p:nvSpPr>
            <p:cNvPr id="8" name="Freeform: Shape 7">
              <a:extLst>
                <a:ext uri="{FF2B5EF4-FFF2-40B4-BE49-F238E27FC236}">
                  <a16:creationId xmlns:a16="http://schemas.microsoft.com/office/drawing/2014/main" id="{526D5786-7D08-4DB1-992A-602F927BBAD6}"/>
                </a:ext>
              </a:extLst>
            </p:cNvPr>
            <p:cNvSpPr/>
            <p:nvPr/>
          </p:nvSpPr>
          <p:spPr>
            <a:xfrm>
              <a:off x="1666217" y="3867149"/>
              <a:ext cx="521429" cy="319685"/>
            </a:xfrm>
            <a:custGeom>
              <a:avLst/>
              <a:gdLst>
                <a:gd name="connsiteX0" fmla="*/ 266379 w 551393"/>
                <a:gd name="connsiteY0" fmla="*/ 0 h 338056"/>
                <a:gd name="connsiteX1" fmla="*/ 285013 w 551393"/>
                <a:gd name="connsiteY1" fmla="*/ 0 h 338056"/>
                <a:gd name="connsiteX2" fmla="*/ 303894 w 551393"/>
                <a:gd name="connsiteY2" fmla="*/ 18881 h 338056"/>
                <a:gd name="connsiteX3" fmla="*/ 303894 w 551393"/>
                <a:gd name="connsiteY3" fmla="*/ 45787 h 338056"/>
                <a:gd name="connsiteX4" fmla="*/ 331259 w 551393"/>
                <a:gd name="connsiteY4" fmla="*/ 48545 h 338056"/>
                <a:gd name="connsiteX5" fmla="*/ 551393 w 551393"/>
                <a:gd name="connsiteY5" fmla="*/ 318641 h 338056"/>
                <a:gd name="connsiteX6" fmla="*/ 549436 w 551393"/>
                <a:gd name="connsiteY6" fmla="*/ 338056 h 338056"/>
                <a:gd name="connsiteX7" fmla="*/ 1957 w 551393"/>
                <a:gd name="connsiteY7" fmla="*/ 338056 h 338056"/>
                <a:gd name="connsiteX8" fmla="*/ 0 w 551393"/>
                <a:gd name="connsiteY8" fmla="*/ 318641 h 338056"/>
                <a:gd name="connsiteX9" fmla="*/ 220134 w 551393"/>
                <a:gd name="connsiteY9" fmla="*/ 48545 h 338056"/>
                <a:gd name="connsiteX10" fmla="*/ 247498 w 551393"/>
                <a:gd name="connsiteY10" fmla="*/ 45787 h 338056"/>
                <a:gd name="connsiteX11" fmla="*/ 247498 w 551393"/>
                <a:gd name="connsiteY11" fmla="*/ 18881 h 338056"/>
                <a:gd name="connsiteX12" fmla="*/ 266379 w 551393"/>
                <a:gd name="connsiteY12" fmla="*/ 0 h 33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393" h="338056">
                  <a:moveTo>
                    <a:pt x="266379" y="0"/>
                  </a:moveTo>
                  <a:lnTo>
                    <a:pt x="285013" y="0"/>
                  </a:lnTo>
                  <a:cubicBezTo>
                    <a:pt x="295441" y="0"/>
                    <a:pt x="303894" y="8453"/>
                    <a:pt x="303894" y="18881"/>
                  </a:cubicBezTo>
                  <a:lnTo>
                    <a:pt x="303894" y="45787"/>
                  </a:lnTo>
                  <a:lnTo>
                    <a:pt x="331259" y="48545"/>
                  </a:lnTo>
                  <a:cubicBezTo>
                    <a:pt x="456889" y="74253"/>
                    <a:pt x="551393" y="185410"/>
                    <a:pt x="551393" y="318641"/>
                  </a:cubicBezTo>
                  <a:lnTo>
                    <a:pt x="549436" y="338056"/>
                  </a:lnTo>
                  <a:lnTo>
                    <a:pt x="1957" y="338056"/>
                  </a:lnTo>
                  <a:lnTo>
                    <a:pt x="0" y="318641"/>
                  </a:lnTo>
                  <a:cubicBezTo>
                    <a:pt x="0" y="185410"/>
                    <a:pt x="94504" y="74253"/>
                    <a:pt x="220134" y="48545"/>
                  </a:cubicBezTo>
                  <a:lnTo>
                    <a:pt x="247498" y="45787"/>
                  </a:lnTo>
                  <a:lnTo>
                    <a:pt x="247498" y="18881"/>
                  </a:lnTo>
                  <a:cubicBezTo>
                    <a:pt x="247498" y="8453"/>
                    <a:pt x="255951" y="0"/>
                    <a:pt x="2663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spTree>
    <p:extLst>
      <p:ext uri="{BB962C8B-B14F-4D97-AF65-F5344CB8AC3E}">
        <p14:creationId xmlns:p14="http://schemas.microsoft.com/office/powerpoint/2010/main" val="774686006"/>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8" name="Freeform: Shape 17">
            <a:extLst>
              <a:ext uri="{FF2B5EF4-FFF2-40B4-BE49-F238E27FC236}">
                <a16:creationId xmlns:a16="http://schemas.microsoft.com/office/drawing/2014/main" id="{1C5A825F-0EE8-4E3A-83EF-07BE4BC281E3}"/>
              </a:ext>
            </a:extLst>
          </p:cNvPr>
          <p:cNvSpPr/>
          <p:nvPr userDrawn="1"/>
        </p:nvSpPr>
        <p:spPr>
          <a:xfrm rot="8736033">
            <a:off x="47290" y="-101596"/>
            <a:ext cx="2062039" cy="1342703"/>
          </a:xfrm>
          <a:custGeom>
            <a:avLst/>
            <a:gdLst>
              <a:gd name="connsiteX0" fmla="*/ 211797 w 2062038"/>
              <a:gd name="connsiteY0" fmla="*/ 827255 h 1342703"/>
              <a:gd name="connsiteX1" fmla="*/ 0 w 2062038"/>
              <a:gd name="connsiteY1" fmla="*/ 682237 h 1342703"/>
              <a:gd name="connsiteX2" fmla="*/ 2296 w 2062038"/>
              <a:gd name="connsiteY2" fmla="*/ 674390 h 1342703"/>
              <a:gd name="connsiteX3" fmla="*/ 605953 w 2062038"/>
              <a:gd name="connsiteY3" fmla="*/ 352769 h 1342703"/>
              <a:gd name="connsiteX4" fmla="*/ 754394 w 2062038"/>
              <a:gd name="connsiteY4" fmla="*/ 290919 h 1342703"/>
              <a:gd name="connsiteX5" fmla="*/ 1754511 w 2062038"/>
              <a:gd name="connsiteY5" fmla="*/ 137531 h 1342703"/>
              <a:gd name="connsiteX6" fmla="*/ 1987686 w 2062038"/>
              <a:gd name="connsiteY6" fmla="*/ 716449 h 1342703"/>
              <a:gd name="connsiteX7" fmla="*/ 1968512 w 2062038"/>
              <a:gd name="connsiteY7" fmla="*/ 837675 h 1342703"/>
              <a:gd name="connsiteX8" fmla="*/ 2029483 w 2062038"/>
              <a:gd name="connsiteY8" fmla="*/ 1050942 h 1342703"/>
              <a:gd name="connsiteX9" fmla="*/ 2062038 w 2062038"/>
              <a:gd name="connsiteY9" fmla="*/ 1074205 h 1342703"/>
              <a:gd name="connsiteX10" fmla="*/ 1878198 w 2062038"/>
              <a:gd name="connsiteY10" fmla="*/ 1342703 h 1342703"/>
              <a:gd name="connsiteX11" fmla="*/ 1878114 w 2062038"/>
              <a:gd name="connsiteY11" fmla="*/ 1342595 h 1342703"/>
              <a:gd name="connsiteX12" fmla="*/ 1847286 w 2062038"/>
              <a:gd name="connsiteY12" fmla="*/ 1315158 h 1342703"/>
              <a:gd name="connsiteX13" fmla="*/ 1693279 w 2062038"/>
              <a:gd name="connsiteY13" fmla="*/ 1233516 h 1342703"/>
              <a:gd name="connsiteX14" fmla="*/ 1639470 w 2062038"/>
              <a:gd name="connsiteY14" fmla="*/ 953335 h 1342703"/>
              <a:gd name="connsiteX15" fmla="*/ 1646892 w 2062038"/>
              <a:gd name="connsiteY15" fmla="*/ 542031 h 1342703"/>
              <a:gd name="connsiteX16" fmla="*/ 1085910 w 2062038"/>
              <a:gd name="connsiteY16" fmla="*/ 319370 h 1342703"/>
              <a:gd name="connsiteX17" fmla="*/ 879950 w 2062038"/>
              <a:gd name="connsiteY17" fmla="*/ 612540 h 1342703"/>
              <a:gd name="connsiteX18" fmla="*/ 879950 w 2062038"/>
              <a:gd name="connsiteY18" fmla="*/ 619344 h 1342703"/>
              <a:gd name="connsiteX19" fmla="*/ 673370 w 2062038"/>
              <a:gd name="connsiteY19" fmla="*/ 697275 h 1342703"/>
              <a:gd name="connsiteX20" fmla="*/ 274436 w 2062038"/>
              <a:gd name="connsiteY20" fmla="*/ 704697 h 1342703"/>
              <a:gd name="connsiteX21" fmla="*/ 224124 w 2062038"/>
              <a:gd name="connsiteY21" fmla="*/ 786493 h 134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2038" h="1342703">
                <a:moveTo>
                  <a:pt x="211797" y="827255"/>
                </a:moveTo>
                <a:lnTo>
                  <a:pt x="0" y="682237"/>
                </a:lnTo>
                <a:lnTo>
                  <a:pt x="2296" y="674390"/>
                </a:lnTo>
                <a:cubicBezTo>
                  <a:pt x="155684" y="303908"/>
                  <a:pt x="374015" y="338544"/>
                  <a:pt x="605953" y="352769"/>
                </a:cubicBezTo>
                <a:cubicBezTo>
                  <a:pt x="662237" y="355862"/>
                  <a:pt x="717283" y="332977"/>
                  <a:pt x="754394" y="290919"/>
                </a:cubicBezTo>
                <a:cubicBezTo>
                  <a:pt x="969014" y="46611"/>
                  <a:pt x="1336404" y="-138321"/>
                  <a:pt x="1754511" y="137531"/>
                </a:cubicBezTo>
                <a:cubicBezTo>
                  <a:pt x="1902951" y="235254"/>
                  <a:pt x="1999438" y="582852"/>
                  <a:pt x="1987686" y="716449"/>
                </a:cubicBezTo>
                <a:cubicBezTo>
                  <a:pt x="1982738" y="768403"/>
                  <a:pt x="1975316" y="806749"/>
                  <a:pt x="1968512" y="837675"/>
                </a:cubicBezTo>
                <a:cubicBezTo>
                  <a:pt x="1951349" y="916070"/>
                  <a:pt x="1975586" y="996205"/>
                  <a:pt x="2029483" y="1050942"/>
                </a:cubicBezTo>
                <a:lnTo>
                  <a:pt x="2062038" y="1074205"/>
                </a:lnTo>
                <a:lnTo>
                  <a:pt x="1878198" y="1342703"/>
                </a:lnTo>
                <a:lnTo>
                  <a:pt x="1878114" y="1342595"/>
                </a:lnTo>
                <a:cubicBezTo>
                  <a:pt x="1868740" y="1332553"/>
                  <a:pt x="1858419" y="1323353"/>
                  <a:pt x="1847286" y="1315158"/>
                </a:cubicBezTo>
                <a:cubicBezTo>
                  <a:pt x="1797187" y="1278048"/>
                  <a:pt x="1745233" y="1246505"/>
                  <a:pt x="1693279" y="1233516"/>
                </a:cubicBezTo>
                <a:cubicBezTo>
                  <a:pt x="1471237" y="1178469"/>
                  <a:pt x="1427323" y="1103012"/>
                  <a:pt x="1639470" y="953335"/>
                </a:cubicBezTo>
                <a:cubicBezTo>
                  <a:pt x="1810794" y="833345"/>
                  <a:pt x="1722349" y="669442"/>
                  <a:pt x="1646892" y="542031"/>
                </a:cubicBezTo>
                <a:cubicBezTo>
                  <a:pt x="1523191" y="332359"/>
                  <a:pt x="1305479" y="295867"/>
                  <a:pt x="1085910" y="319370"/>
                </a:cubicBezTo>
                <a:cubicBezTo>
                  <a:pt x="923863" y="336070"/>
                  <a:pt x="886135" y="464719"/>
                  <a:pt x="879950" y="612540"/>
                </a:cubicBezTo>
                <a:cubicBezTo>
                  <a:pt x="879950" y="615014"/>
                  <a:pt x="879950" y="616870"/>
                  <a:pt x="879950" y="619344"/>
                </a:cubicBezTo>
                <a:cubicBezTo>
                  <a:pt x="878713" y="726963"/>
                  <a:pt x="746972" y="775206"/>
                  <a:pt x="673370" y="697275"/>
                </a:cubicBezTo>
                <a:cubicBezTo>
                  <a:pt x="584306" y="603263"/>
                  <a:pt x="452565" y="475851"/>
                  <a:pt x="274436" y="704697"/>
                </a:cubicBezTo>
                <a:cubicBezTo>
                  <a:pt x="252789" y="732452"/>
                  <a:pt x="236234" y="759773"/>
                  <a:pt x="224124" y="786493"/>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 name="Freeform: Shape 18">
            <a:extLst>
              <a:ext uri="{FF2B5EF4-FFF2-40B4-BE49-F238E27FC236}">
                <a16:creationId xmlns:a16="http://schemas.microsoft.com/office/drawing/2014/main" id="{6DB54B7C-B64B-465F-BA40-97AA6D6E0E7E}"/>
              </a:ext>
            </a:extLst>
          </p:cNvPr>
          <p:cNvSpPr/>
          <p:nvPr userDrawn="1"/>
        </p:nvSpPr>
        <p:spPr>
          <a:xfrm rot="19928977">
            <a:off x="11013436" y="5741878"/>
            <a:ext cx="1157545" cy="778623"/>
          </a:xfrm>
          <a:custGeom>
            <a:avLst/>
            <a:gdLst>
              <a:gd name="connsiteX0" fmla="*/ 928294 w 1157545"/>
              <a:gd name="connsiteY0" fmla="*/ 31386 h 778623"/>
              <a:gd name="connsiteX1" fmla="*/ 1016454 w 1157545"/>
              <a:gd name="connsiteY1" fmla="*/ 78623 h 778623"/>
              <a:gd name="connsiteX2" fmla="*/ 1149755 w 1157545"/>
              <a:gd name="connsiteY2" fmla="*/ 409578 h 778623"/>
              <a:gd name="connsiteX3" fmla="*/ 1138793 w 1157545"/>
              <a:gd name="connsiteY3" fmla="*/ 478879 h 778623"/>
              <a:gd name="connsiteX4" fmla="*/ 1148739 w 1157545"/>
              <a:gd name="connsiteY4" fmla="*/ 565242 h 778623"/>
              <a:gd name="connsiteX5" fmla="*/ 1157545 w 1157545"/>
              <a:gd name="connsiteY5" fmla="*/ 577813 h 778623"/>
              <a:gd name="connsiteX6" fmla="*/ 1066593 w 1157545"/>
              <a:gd name="connsiteY6" fmla="*/ 749952 h 778623"/>
              <a:gd name="connsiteX7" fmla="*/ 1025869 w 1157545"/>
              <a:gd name="connsiteY7" fmla="*/ 723338 h 778623"/>
              <a:gd name="connsiteX8" fmla="*/ 981449 w 1157545"/>
              <a:gd name="connsiteY8" fmla="*/ 705173 h 778623"/>
              <a:gd name="connsiteX9" fmla="*/ 950688 w 1157545"/>
              <a:gd name="connsiteY9" fmla="*/ 544999 h 778623"/>
              <a:gd name="connsiteX10" fmla="*/ 954930 w 1157545"/>
              <a:gd name="connsiteY10" fmla="*/ 309866 h 778623"/>
              <a:gd name="connsiteX11" fmla="*/ 634231 w 1157545"/>
              <a:gd name="connsiteY11" fmla="*/ 182577 h 778623"/>
              <a:gd name="connsiteX12" fmla="*/ 516488 w 1157545"/>
              <a:gd name="connsiteY12" fmla="*/ 350175 h 778623"/>
              <a:gd name="connsiteX13" fmla="*/ 516488 w 1157545"/>
              <a:gd name="connsiteY13" fmla="*/ 354065 h 778623"/>
              <a:gd name="connsiteX14" fmla="*/ 398391 w 1157545"/>
              <a:gd name="connsiteY14" fmla="*/ 398616 h 778623"/>
              <a:gd name="connsiteX15" fmla="*/ 170330 w 1157545"/>
              <a:gd name="connsiteY15" fmla="*/ 402859 h 778623"/>
              <a:gd name="connsiteX16" fmla="*/ 242461 w 1157545"/>
              <a:gd name="connsiteY16" fmla="*/ 687493 h 778623"/>
              <a:gd name="connsiteX17" fmla="*/ 270107 w 1157545"/>
              <a:gd name="connsiteY17" fmla="*/ 777988 h 778623"/>
              <a:gd name="connsiteX18" fmla="*/ 269524 w 1157545"/>
              <a:gd name="connsiteY18" fmla="*/ 778623 h 778623"/>
              <a:gd name="connsiteX19" fmla="*/ 32151 w 1157545"/>
              <a:gd name="connsiteY19" fmla="*/ 653204 h 778623"/>
              <a:gd name="connsiteX20" fmla="*/ 26776 w 1157545"/>
              <a:gd name="connsiteY20" fmla="*/ 645063 h 778623"/>
              <a:gd name="connsiteX21" fmla="*/ 14753 w 1157545"/>
              <a:gd name="connsiteY21" fmla="*/ 385533 h 778623"/>
              <a:gd name="connsiteX22" fmla="*/ 359851 w 1157545"/>
              <a:gd name="connsiteY22" fmla="*/ 201670 h 778623"/>
              <a:gd name="connsiteX23" fmla="*/ 444710 w 1157545"/>
              <a:gd name="connsiteY23" fmla="*/ 166312 h 778623"/>
              <a:gd name="connsiteX24" fmla="*/ 928294 w 1157545"/>
              <a:gd name="connsiteY24" fmla="*/ 31386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57545" h="778623">
                <a:moveTo>
                  <a:pt x="928294" y="31386"/>
                </a:moveTo>
                <a:cubicBezTo>
                  <a:pt x="957152" y="43315"/>
                  <a:pt x="986576" y="58911"/>
                  <a:pt x="1016454" y="78623"/>
                </a:cubicBezTo>
                <a:cubicBezTo>
                  <a:pt x="1101314" y="134489"/>
                  <a:pt x="1156473" y="333203"/>
                  <a:pt x="1149755" y="409578"/>
                </a:cubicBezTo>
                <a:cubicBezTo>
                  <a:pt x="1146927" y="439278"/>
                  <a:pt x="1142684" y="461200"/>
                  <a:pt x="1138793" y="478879"/>
                </a:cubicBezTo>
                <a:cubicBezTo>
                  <a:pt x="1132253" y="508757"/>
                  <a:pt x="1136230" y="539077"/>
                  <a:pt x="1148739" y="565242"/>
                </a:cubicBezTo>
                <a:lnTo>
                  <a:pt x="1157545" y="577813"/>
                </a:lnTo>
                <a:lnTo>
                  <a:pt x="1066593" y="749952"/>
                </a:lnTo>
                <a:lnTo>
                  <a:pt x="1025869" y="723338"/>
                </a:lnTo>
                <a:cubicBezTo>
                  <a:pt x="1011151" y="715250"/>
                  <a:pt x="996300" y="708885"/>
                  <a:pt x="981449" y="705173"/>
                </a:cubicBezTo>
                <a:cubicBezTo>
                  <a:pt x="854513" y="673704"/>
                  <a:pt x="829409" y="630567"/>
                  <a:pt x="950688" y="544999"/>
                </a:cubicBezTo>
                <a:cubicBezTo>
                  <a:pt x="1048630" y="476404"/>
                  <a:pt x="998068" y="382704"/>
                  <a:pt x="954930" y="309866"/>
                </a:cubicBezTo>
                <a:cubicBezTo>
                  <a:pt x="884215" y="190002"/>
                  <a:pt x="759753" y="169140"/>
                  <a:pt x="634231" y="182577"/>
                </a:cubicBezTo>
                <a:cubicBezTo>
                  <a:pt x="541592" y="192123"/>
                  <a:pt x="520024" y="265669"/>
                  <a:pt x="516488" y="350175"/>
                </a:cubicBezTo>
                <a:cubicBezTo>
                  <a:pt x="516488" y="351590"/>
                  <a:pt x="516488" y="352650"/>
                  <a:pt x="516488" y="354065"/>
                </a:cubicBezTo>
                <a:cubicBezTo>
                  <a:pt x="515781" y="415588"/>
                  <a:pt x="440468" y="443168"/>
                  <a:pt x="398391" y="398616"/>
                </a:cubicBezTo>
                <a:cubicBezTo>
                  <a:pt x="347475" y="344871"/>
                  <a:pt x="272162" y="272033"/>
                  <a:pt x="170330" y="402859"/>
                </a:cubicBezTo>
                <a:cubicBezTo>
                  <a:pt x="71327" y="529795"/>
                  <a:pt x="158662" y="640820"/>
                  <a:pt x="242461" y="687493"/>
                </a:cubicBezTo>
                <a:cubicBezTo>
                  <a:pt x="276140" y="706322"/>
                  <a:pt x="285753" y="747227"/>
                  <a:pt x="270107" y="777988"/>
                </a:cubicBezTo>
                <a:lnTo>
                  <a:pt x="269524" y="778623"/>
                </a:lnTo>
                <a:lnTo>
                  <a:pt x="32151" y="653204"/>
                </a:lnTo>
                <a:lnTo>
                  <a:pt x="26776" y="645063"/>
                </a:lnTo>
                <a:cubicBezTo>
                  <a:pt x="-3986" y="595208"/>
                  <a:pt x="-8583" y="442460"/>
                  <a:pt x="14753" y="385533"/>
                </a:cubicBezTo>
                <a:cubicBezTo>
                  <a:pt x="102442" y="173737"/>
                  <a:pt x="227257" y="193538"/>
                  <a:pt x="359851" y="201670"/>
                </a:cubicBezTo>
                <a:cubicBezTo>
                  <a:pt x="392027" y="203438"/>
                  <a:pt x="423496" y="190356"/>
                  <a:pt x="444710" y="166312"/>
                </a:cubicBezTo>
                <a:cubicBezTo>
                  <a:pt x="552067" y="44105"/>
                  <a:pt x="726289" y="-52114"/>
                  <a:pt x="928294" y="31386"/>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 name="Graphic 1">
            <a:extLst>
              <a:ext uri="{FF2B5EF4-FFF2-40B4-BE49-F238E27FC236}">
                <a16:creationId xmlns:a16="http://schemas.microsoft.com/office/drawing/2014/main" id="{22076317-9A77-4E39-AE9D-46F30709B4B1}"/>
              </a:ext>
            </a:extLst>
          </p:cNvPr>
          <p:cNvSpPr/>
          <p:nvPr userDrawn="1"/>
        </p:nvSpPr>
        <p:spPr>
          <a:xfrm rot="17307127">
            <a:off x="10163006" y="5715989"/>
            <a:ext cx="842153" cy="797239"/>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4" name="Graphic 1">
            <a:extLst>
              <a:ext uri="{FF2B5EF4-FFF2-40B4-BE49-F238E27FC236}">
                <a16:creationId xmlns:a16="http://schemas.microsoft.com/office/drawing/2014/main" id="{17643AFC-76CD-4508-BA40-5AF32458912A}"/>
              </a:ext>
            </a:extLst>
          </p:cNvPr>
          <p:cNvSpPr/>
          <p:nvPr userDrawn="1"/>
        </p:nvSpPr>
        <p:spPr>
          <a:xfrm rot="20336913">
            <a:off x="10928531" y="5061567"/>
            <a:ext cx="661037" cy="685620"/>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 name="Rectangle 19">
            <a:extLst>
              <a:ext uri="{FF2B5EF4-FFF2-40B4-BE49-F238E27FC236}">
                <a16:creationId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2430478911"/>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20" name="Rectangle 19">
            <a:extLst>
              <a:ext uri="{FF2B5EF4-FFF2-40B4-BE49-F238E27FC236}">
                <a16:creationId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135046933"/>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2989045"/>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CF63D7C-03BD-46C9-81A3-4C80D86C9B6B}"/>
              </a:ext>
            </a:extLst>
          </p:cNvPr>
          <p:cNvSpPr/>
          <p:nvPr userDrawn="1"/>
        </p:nvSpPr>
        <p:spPr>
          <a:xfrm>
            <a:off x="1" y="0"/>
            <a:ext cx="279082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nvGrpSpPr>
          <p:cNvPr id="8" name="Group 7">
            <a:extLst>
              <a:ext uri="{FF2B5EF4-FFF2-40B4-BE49-F238E27FC236}">
                <a16:creationId xmlns:a16="http://schemas.microsoft.com/office/drawing/2014/main" id="{09B126FC-0C68-4086-B516-E515B98DB12E}"/>
              </a:ext>
            </a:extLst>
          </p:cNvPr>
          <p:cNvGrpSpPr/>
          <p:nvPr userDrawn="1"/>
        </p:nvGrpSpPr>
        <p:grpSpPr>
          <a:xfrm>
            <a:off x="1029917" y="4717957"/>
            <a:ext cx="2400531" cy="1651187"/>
            <a:chOff x="1029916" y="4879881"/>
            <a:chExt cx="2400531" cy="1651187"/>
          </a:xfrm>
        </p:grpSpPr>
        <p:sp>
          <p:nvSpPr>
            <p:cNvPr id="3" name="Freeform: Shape 2">
              <a:extLst>
                <a:ext uri="{FF2B5EF4-FFF2-40B4-BE49-F238E27FC236}">
                  <a16:creationId xmlns:a16="http://schemas.microsoft.com/office/drawing/2014/main" id="{DC9BD590-B57C-46D2-9FDF-5B64473A6DF5}"/>
                </a:ext>
              </a:extLst>
            </p:cNvPr>
            <p:cNvSpPr/>
            <p:nvPr userDrawn="1"/>
          </p:nvSpPr>
          <p:spPr>
            <a:xfrm>
              <a:off x="1029916" y="4879881"/>
              <a:ext cx="2400531" cy="1651187"/>
            </a:xfrm>
            <a:custGeom>
              <a:avLst/>
              <a:gdLst>
                <a:gd name="connsiteX0" fmla="*/ 1229776 w 1753617"/>
                <a:gd name="connsiteY0" fmla="*/ 474039 h 1206212"/>
                <a:gd name="connsiteX1" fmla="*/ 1118650 w 1753617"/>
                <a:gd name="connsiteY1" fmla="*/ 1037577 h 1206212"/>
                <a:gd name="connsiteX2" fmla="*/ 1227679 w 1753617"/>
                <a:gd name="connsiteY2" fmla="*/ 1039321 h 1206212"/>
                <a:gd name="connsiteX3" fmla="*/ 1229776 w 1753617"/>
                <a:gd name="connsiteY3" fmla="*/ 474039 h 1206212"/>
                <a:gd name="connsiteX4" fmla="*/ 861560 w 1753617"/>
                <a:gd name="connsiteY4" fmla="*/ 0 h 1206212"/>
                <a:gd name="connsiteX5" fmla="*/ 1192678 w 1753617"/>
                <a:gd name="connsiteY5" fmla="*/ 235268 h 1206212"/>
                <a:gd name="connsiteX6" fmla="*/ 1395270 w 1753617"/>
                <a:gd name="connsiteY6" fmla="*/ 172094 h 1206212"/>
                <a:gd name="connsiteX7" fmla="*/ 1753617 w 1753617"/>
                <a:gd name="connsiteY7" fmla="*/ 530443 h 1206212"/>
                <a:gd name="connsiteX8" fmla="*/ 1395270 w 1753617"/>
                <a:gd name="connsiteY8" fmla="*/ 888790 h 1206212"/>
                <a:gd name="connsiteX9" fmla="*/ 1372396 w 1753617"/>
                <a:gd name="connsiteY9" fmla="*/ 887701 h 1206212"/>
                <a:gd name="connsiteX10" fmla="*/ 1372396 w 1753617"/>
                <a:gd name="connsiteY10" fmla="*/ 1206212 h 1206212"/>
                <a:gd name="connsiteX11" fmla="*/ 1231543 w 1753617"/>
                <a:gd name="connsiteY11" fmla="*/ 1206212 h 1206212"/>
                <a:gd name="connsiteX12" fmla="*/ 1227789 w 1753617"/>
                <a:gd name="connsiteY12" fmla="*/ 1039789 h 1206212"/>
                <a:gd name="connsiteX13" fmla="*/ 1176875 w 1753617"/>
                <a:gd name="connsiteY13" fmla="*/ 1039789 h 1206212"/>
                <a:gd name="connsiteX14" fmla="*/ 1173122 w 1753617"/>
                <a:gd name="connsiteY14" fmla="*/ 1206212 h 1206212"/>
                <a:gd name="connsiteX15" fmla="*/ 973672 w 1753617"/>
                <a:gd name="connsiteY15" fmla="*/ 1206212 h 1206212"/>
                <a:gd name="connsiteX16" fmla="*/ 968149 w 1753617"/>
                <a:gd name="connsiteY16" fmla="*/ 929147 h 1206212"/>
                <a:gd name="connsiteX17" fmla="*/ 968017 w 1753617"/>
                <a:gd name="connsiteY17" fmla="*/ 929147 h 1206212"/>
                <a:gd name="connsiteX18" fmla="*/ 1030077 w 1753617"/>
                <a:gd name="connsiteY18" fmla="*/ 836491 h 1206212"/>
                <a:gd name="connsiteX19" fmla="*/ 1016753 w 1753617"/>
                <a:gd name="connsiteY19" fmla="*/ 510027 h 1206212"/>
                <a:gd name="connsiteX20" fmla="*/ 1006625 w 1753617"/>
                <a:gd name="connsiteY20" fmla="*/ 501207 h 1206212"/>
                <a:gd name="connsiteX21" fmla="*/ 999463 w 1753617"/>
                <a:gd name="connsiteY21" fmla="*/ 503790 h 1206212"/>
                <a:gd name="connsiteX22" fmla="*/ 996664 w 1753617"/>
                <a:gd name="connsiteY22" fmla="*/ 509676 h 1206212"/>
                <a:gd name="connsiteX23" fmla="*/ 996664 w 1753617"/>
                <a:gd name="connsiteY23" fmla="*/ 733486 h 1206212"/>
                <a:gd name="connsiteX24" fmla="*/ 985982 w 1753617"/>
                <a:gd name="connsiteY24" fmla="*/ 742788 h 1206212"/>
                <a:gd name="connsiteX25" fmla="*/ 975300 w 1753617"/>
                <a:gd name="connsiteY25" fmla="*/ 733486 h 1206212"/>
                <a:gd name="connsiteX26" fmla="*/ 975300 w 1753617"/>
                <a:gd name="connsiteY26" fmla="*/ 509660 h 1206212"/>
                <a:gd name="connsiteX27" fmla="*/ 972509 w 1753617"/>
                <a:gd name="connsiteY27" fmla="*/ 503790 h 1206212"/>
                <a:gd name="connsiteX28" fmla="*/ 965347 w 1753617"/>
                <a:gd name="connsiteY28" fmla="*/ 501207 h 1206212"/>
                <a:gd name="connsiteX29" fmla="*/ 958185 w 1753617"/>
                <a:gd name="connsiteY29" fmla="*/ 503790 h 1206212"/>
                <a:gd name="connsiteX30" fmla="*/ 955762 w 1753617"/>
                <a:gd name="connsiteY30" fmla="*/ 508885 h 1206212"/>
                <a:gd name="connsiteX31" fmla="*/ 955762 w 1753617"/>
                <a:gd name="connsiteY31" fmla="*/ 735600 h 1206212"/>
                <a:gd name="connsiteX32" fmla="*/ 945080 w 1753617"/>
                <a:gd name="connsiteY32" fmla="*/ 744903 h 1206212"/>
                <a:gd name="connsiteX33" fmla="*/ 934398 w 1753617"/>
                <a:gd name="connsiteY33" fmla="*/ 735600 h 1206212"/>
                <a:gd name="connsiteX34" fmla="*/ 934398 w 1753617"/>
                <a:gd name="connsiteY34" fmla="*/ 508546 h 1206212"/>
                <a:gd name="connsiteX35" fmla="*/ 932136 w 1753617"/>
                <a:gd name="connsiteY35" fmla="*/ 503790 h 1206212"/>
                <a:gd name="connsiteX36" fmla="*/ 924974 w 1753617"/>
                <a:gd name="connsiteY36" fmla="*/ 501207 h 1206212"/>
                <a:gd name="connsiteX37" fmla="*/ 917812 w 1753617"/>
                <a:gd name="connsiteY37" fmla="*/ 503790 h 1206212"/>
                <a:gd name="connsiteX38" fmla="*/ 914860 w 1753617"/>
                <a:gd name="connsiteY38" fmla="*/ 509998 h 1206212"/>
                <a:gd name="connsiteX39" fmla="*/ 914860 w 1753617"/>
                <a:gd name="connsiteY39" fmla="*/ 735693 h 1206212"/>
                <a:gd name="connsiteX40" fmla="*/ 904178 w 1753617"/>
                <a:gd name="connsiteY40" fmla="*/ 744995 h 1206212"/>
                <a:gd name="connsiteX41" fmla="*/ 893497 w 1753617"/>
                <a:gd name="connsiteY41" fmla="*/ 735693 h 1206212"/>
                <a:gd name="connsiteX42" fmla="*/ 893497 w 1753617"/>
                <a:gd name="connsiteY42" fmla="*/ 509338 h 1206212"/>
                <a:gd name="connsiteX43" fmla="*/ 890858 w 1753617"/>
                <a:gd name="connsiteY43" fmla="*/ 503790 h 1206212"/>
                <a:gd name="connsiteX44" fmla="*/ 883696 w 1753617"/>
                <a:gd name="connsiteY44" fmla="*/ 501207 h 1206212"/>
                <a:gd name="connsiteX45" fmla="*/ 873568 w 1753617"/>
                <a:gd name="connsiteY45" fmla="*/ 510027 h 1206212"/>
                <a:gd name="connsiteX46" fmla="*/ 858045 w 1753617"/>
                <a:gd name="connsiteY46" fmla="*/ 836491 h 1206212"/>
                <a:gd name="connsiteX47" fmla="*/ 920104 w 1753617"/>
                <a:gd name="connsiteY47" fmla="*/ 929147 h 1206212"/>
                <a:gd name="connsiteX48" fmla="*/ 919971 w 1753617"/>
                <a:gd name="connsiteY48" fmla="*/ 929147 h 1206212"/>
                <a:gd name="connsiteX49" fmla="*/ 914449 w 1753617"/>
                <a:gd name="connsiteY49" fmla="*/ 1206212 h 1206212"/>
                <a:gd name="connsiteX50" fmla="*/ 687243 w 1753617"/>
                <a:gd name="connsiteY50" fmla="*/ 1206212 h 1206212"/>
                <a:gd name="connsiteX51" fmla="*/ 680994 w 1753617"/>
                <a:gd name="connsiteY51" fmla="*/ 892690 h 1206212"/>
                <a:gd name="connsiteX52" fmla="*/ 672455 w 1753617"/>
                <a:gd name="connsiteY52" fmla="*/ 892690 h 1206212"/>
                <a:gd name="connsiteX53" fmla="*/ 703265 w 1753617"/>
                <a:gd name="connsiteY53" fmla="*/ 880906 h 1206212"/>
                <a:gd name="connsiteX54" fmla="*/ 779494 w 1753617"/>
                <a:gd name="connsiteY54" fmla="*/ 701153 h 1206212"/>
                <a:gd name="connsiteX55" fmla="*/ 659906 w 1753617"/>
                <a:gd name="connsiteY55" fmla="*/ 495891 h 1206212"/>
                <a:gd name="connsiteX56" fmla="*/ 531113 w 1753617"/>
                <a:gd name="connsiteY56" fmla="*/ 696668 h 1206212"/>
                <a:gd name="connsiteX57" fmla="*/ 611609 w 1753617"/>
                <a:gd name="connsiteY57" fmla="*/ 881068 h 1206212"/>
                <a:gd name="connsiteX58" fmla="*/ 642424 w 1753617"/>
                <a:gd name="connsiteY58" fmla="*/ 892690 h 1206212"/>
                <a:gd name="connsiteX59" fmla="*/ 629610 w 1753617"/>
                <a:gd name="connsiteY59" fmla="*/ 892690 h 1206212"/>
                <a:gd name="connsiteX60" fmla="*/ 623362 w 1753617"/>
                <a:gd name="connsiteY60" fmla="*/ 1206212 h 1206212"/>
                <a:gd name="connsiteX61" fmla="*/ 400827 w 1753617"/>
                <a:gd name="connsiteY61" fmla="*/ 1206212 h 1206212"/>
                <a:gd name="connsiteX62" fmla="*/ 400827 w 1753617"/>
                <a:gd name="connsiteY62" fmla="*/ 886611 h 1206212"/>
                <a:gd name="connsiteX63" fmla="*/ 358348 w 1753617"/>
                <a:gd name="connsiteY63" fmla="*/ 888790 h 1206212"/>
                <a:gd name="connsiteX64" fmla="*/ 0 w 1753617"/>
                <a:gd name="connsiteY64" fmla="*/ 530443 h 1206212"/>
                <a:gd name="connsiteX65" fmla="*/ 358348 w 1753617"/>
                <a:gd name="connsiteY65" fmla="*/ 172094 h 1206212"/>
                <a:gd name="connsiteX66" fmla="*/ 536978 w 1753617"/>
                <a:gd name="connsiteY66" fmla="*/ 220019 h 1206212"/>
                <a:gd name="connsiteX67" fmla="*/ 861560 w 1753617"/>
                <a:gd name="connsiteY67" fmla="*/ 0 h 120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753617" h="1206212">
                  <a:moveTo>
                    <a:pt x="1229776" y="474039"/>
                  </a:moveTo>
                  <a:cubicBezTo>
                    <a:pt x="1143811" y="476947"/>
                    <a:pt x="1106070" y="792156"/>
                    <a:pt x="1118650" y="1037577"/>
                  </a:cubicBezTo>
                  <a:cubicBezTo>
                    <a:pt x="1151499" y="1041648"/>
                    <a:pt x="1192735" y="1038740"/>
                    <a:pt x="1227679" y="1039321"/>
                  </a:cubicBezTo>
                  <a:cubicBezTo>
                    <a:pt x="1233271" y="829958"/>
                    <a:pt x="1236766" y="475784"/>
                    <a:pt x="1229776" y="474039"/>
                  </a:cubicBezTo>
                  <a:close/>
                  <a:moveTo>
                    <a:pt x="861560" y="0"/>
                  </a:moveTo>
                  <a:cubicBezTo>
                    <a:pt x="1015137" y="0"/>
                    <a:pt x="1144753" y="98028"/>
                    <a:pt x="1192678" y="235268"/>
                  </a:cubicBezTo>
                  <a:cubicBezTo>
                    <a:pt x="1250405" y="194968"/>
                    <a:pt x="1320114" y="172094"/>
                    <a:pt x="1395270" y="172094"/>
                  </a:cubicBezTo>
                  <a:cubicBezTo>
                    <a:pt x="1593505" y="172094"/>
                    <a:pt x="1753617" y="332207"/>
                    <a:pt x="1753617" y="530443"/>
                  </a:cubicBezTo>
                  <a:cubicBezTo>
                    <a:pt x="1753617" y="728677"/>
                    <a:pt x="1593505" y="888790"/>
                    <a:pt x="1395270" y="888790"/>
                  </a:cubicBezTo>
                  <a:cubicBezTo>
                    <a:pt x="1387645" y="888790"/>
                    <a:pt x="1380021" y="887701"/>
                    <a:pt x="1372396" y="887701"/>
                  </a:cubicBezTo>
                  <a:lnTo>
                    <a:pt x="1372396" y="1206212"/>
                  </a:lnTo>
                  <a:lnTo>
                    <a:pt x="1231543" y="1206212"/>
                  </a:lnTo>
                  <a:lnTo>
                    <a:pt x="1227789" y="1039789"/>
                  </a:lnTo>
                  <a:lnTo>
                    <a:pt x="1176875" y="1039789"/>
                  </a:lnTo>
                  <a:lnTo>
                    <a:pt x="1173122" y="1206212"/>
                  </a:lnTo>
                  <a:lnTo>
                    <a:pt x="973672" y="1206212"/>
                  </a:lnTo>
                  <a:lnTo>
                    <a:pt x="968149" y="929147"/>
                  </a:lnTo>
                  <a:lnTo>
                    <a:pt x="968017" y="929147"/>
                  </a:lnTo>
                  <a:cubicBezTo>
                    <a:pt x="988704" y="898262"/>
                    <a:pt x="1030225" y="854754"/>
                    <a:pt x="1030077" y="836491"/>
                  </a:cubicBezTo>
                  <a:lnTo>
                    <a:pt x="1016753" y="510027"/>
                  </a:lnTo>
                  <a:cubicBezTo>
                    <a:pt x="1016753" y="505156"/>
                    <a:pt x="1012219" y="501207"/>
                    <a:pt x="1006625" y="501207"/>
                  </a:cubicBezTo>
                  <a:cubicBezTo>
                    <a:pt x="1003828" y="501207"/>
                    <a:pt x="1001296" y="502194"/>
                    <a:pt x="999463" y="503790"/>
                  </a:cubicBezTo>
                  <a:lnTo>
                    <a:pt x="996664" y="509676"/>
                  </a:lnTo>
                  <a:lnTo>
                    <a:pt x="996664" y="733486"/>
                  </a:lnTo>
                  <a:cubicBezTo>
                    <a:pt x="996664" y="738623"/>
                    <a:pt x="991881" y="742788"/>
                    <a:pt x="985982" y="742788"/>
                  </a:cubicBezTo>
                  <a:cubicBezTo>
                    <a:pt x="980083" y="742788"/>
                    <a:pt x="975300" y="738623"/>
                    <a:pt x="975300" y="733486"/>
                  </a:cubicBezTo>
                  <a:cubicBezTo>
                    <a:pt x="975300" y="658877"/>
                    <a:pt x="975300" y="584268"/>
                    <a:pt x="975300" y="509660"/>
                  </a:cubicBezTo>
                  <a:lnTo>
                    <a:pt x="972509" y="503790"/>
                  </a:lnTo>
                  <a:cubicBezTo>
                    <a:pt x="970676" y="502194"/>
                    <a:pt x="968144" y="501207"/>
                    <a:pt x="965347" y="501207"/>
                  </a:cubicBezTo>
                  <a:cubicBezTo>
                    <a:pt x="962550" y="501207"/>
                    <a:pt x="960018" y="502194"/>
                    <a:pt x="958185" y="503790"/>
                  </a:cubicBezTo>
                  <a:lnTo>
                    <a:pt x="955762" y="508885"/>
                  </a:lnTo>
                  <a:lnTo>
                    <a:pt x="955762" y="735600"/>
                  </a:lnTo>
                  <a:cubicBezTo>
                    <a:pt x="955762" y="740738"/>
                    <a:pt x="950979" y="744903"/>
                    <a:pt x="945080" y="744903"/>
                  </a:cubicBezTo>
                  <a:cubicBezTo>
                    <a:pt x="939180" y="744903"/>
                    <a:pt x="934398" y="740738"/>
                    <a:pt x="934398" y="735600"/>
                  </a:cubicBezTo>
                  <a:cubicBezTo>
                    <a:pt x="934398" y="659916"/>
                    <a:pt x="934398" y="584231"/>
                    <a:pt x="934398" y="508546"/>
                  </a:cubicBezTo>
                  <a:lnTo>
                    <a:pt x="932136" y="503790"/>
                  </a:lnTo>
                  <a:cubicBezTo>
                    <a:pt x="930304" y="502194"/>
                    <a:pt x="927771" y="501207"/>
                    <a:pt x="924974" y="501207"/>
                  </a:cubicBezTo>
                  <a:cubicBezTo>
                    <a:pt x="922177" y="501207"/>
                    <a:pt x="919645" y="502194"/>
                    <a:pt x="917812" y="503790"/>
                  </a:cubicBezTo>
                  <a:lnTo>
                    <a:pt x="914860" y="509998"/>
                  </a:lnTo>
                  <a:lnTo>
                    <a:pt x="914860" y="735693"/>
                  </a:lnTo>
                  <a:cubicBezTo>
                    <a:pt x="914860" y="740830"/>
                    <a:pt x="910078" y="744995"/>
                    <a:pt x="904178" y="744995"/>
                  </a:cubicBezTo>
                  <a:cubicBezTo>
                    <a:pt x="898278" y="744995"/>
                    <a:pt x="893497" y="740830"/>
                    <a:pt x="893497" y="735693"/>
                  </a:cubicBezTo>
                  <a:cubicBezTo>
                    <a:pt x="893497" y="660241"/>
                    <a:pt x="893497" y="584789"/>
                    <a:pt x="893497" y="509338"/>
                  </a:cubicBezTo>
                  <a:lnTo>
                    <a:pt x="890858" y="503790"/>
                  </a:lnTo>
                  <a:cubicBezTo>
                    <a:pt x="889025" y="502194"/>
                    <a:pt x="886493" y="501207"/>
                    <a:pt x="883696" y="501207"/>
                  </a:cubicBezTo>
                  <a:cubicBezTo>
                    <a:pt x="878102" y="501207"/>
                    <a:pt x="873568" y="505156"/>
                    <a:pt x="873568" y="510027"/>
                  </a:cubicBezTo>
                  <a:lnTo>
                    <a:pt x="858045" y="836491"/>
                  </a:lnTo>
                  <a:cubicBezTo>
                    <a:pt x="856991" y="853176"/>
                    <a:pt x="899418" y="898262"/>
                    <a:pt x="920104" y="929147"/>
                  </a:cubicBezTo>
                  <a:lnTo>
                    <a:pt x="919971" y="929147"/>
                  </a:lnTo>
                  <a:lnTo>
                    <a:pt x="914449" y="1206212"/>
                  </a:lnTo>
                  <a:lnTo>
                    <a:pt x="687243" y="1206212"/>
                  </a:lnTo>
                  <a:lnTo>
                    <a:pt x="680994" y="892690"/>
                  </a:lnTo>
                  <a:lnTo>
                    <a:pt x="672455" y="892690"/>
                  </a:lnTo>
                  <a:lnTo>
                    <a:pt x="703265" y="880906"/>
                  </a:lnTo>
                  <a:cubicBezTo>
                    <a:pt x="746777" y="847233"/>
                    <a:pt x="780792" y="770577"/>
                    <a:pt x="779494" y="701153"/>
                  </a:cubicBezTo>
                  <a:cubicBezTo>
                    <a:pt x="777764" y="608588"/>
                    <a:pt x="735279" y="494515"/>
                    <a:pt x="659906" y="495891"/>
                  </a:cubicBezTo>
                  <a:cubicBezTo>
                    <a:pt x="584533" y="497267"/>
                    <a:pt x="529384" y="593484"/>
                    <a:pt x="531113" y="696668"/>
                  </a:cubicBezTo>
                  <a:cubicBezTo>
                    <a:pt x="532411" y="774055"/>
                    <a:pt x="567648" y="848411"/>
                    <a:pt x="611609" y="881068"/>
                  </a:cubicBezTo>
                  <a:lnTo>
                    <a:pt x="642424" y="892690"/>
                  </a:lnTo>
                  <a:lnTo>
                    <a:pt x="629610" y="892690"/>
                  </a:lnTo>
                  <a:lnTo>
                    <a:pt x="623362" y="1206212"/>
                  </a:lnTo>
                  <a:lnTo>
                    <a:pt x="400827" y="1206212"/>
                  </a:lnTo>
                  <a:lnTo>
                    <a:pt x="400827" y="886611"/>
                  </a:lnTo>
                  <a:cubicBezTo>
                    <a:pt x="387756" y="887701"/>
                    <a:pt x="372507" y="888790"/>
                    <a:pt x="358348" y="888790"/>
                  </a:cubicBezTo>
                  <a:cubicBezTo>
                    <a:pt x="160114" y="888790"/>
                    <a:pt x="0" y="728677"/>
                    <a:pt x="0" y="530443"/>
                  </a:cubicBezTo>
                  <a:cubicBezTo>
                    <a:pt x="0" y="332207"/>
                    <a:pt x="160114" y="172094"/>
                    <a:pt x="358348" y="172094"/>
                  </a:cubicBezTo>
                  <a:cubicBezTo>
                    <a:pt x="423701" y="172094"/>
                    <a:pt x="484696" y="189522"/>
                    <a:pt x="536978" y="220019"/>
                  </a:cubicBezTo>
                  <a:cubicBezTo>
                    <a:pt x="588170" y="91493"/>
                    <a:pt x="714517" y="0"/>
                    <a:pt x="861560" y="0"/>
                  </a:cubicBezTo>
                  <a:close/>
                </a:path>
              </a:pathLst>
            </a:custGeom>
            <a:noFill/>
            <a:ln w="12700" cap="flat">
              <a:solidFill>
                <a:schemeClr val="bg1"/>
              </a:solid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cs typeface="+mn-cs"/>
              </a:endParaRPr>
            </a:p>
          </p:txBody>
        </p:sp>
        <p:sp>
          <p:nvSpPr>
            <p:cNvPr id="7" name="Freeform: Shape 6">
              <a:extLst>
                <a:ext uri="{FF2B5EF4-FFF2-40B4-BE49-F238E27FC236}">
                  <a16:creationId xmlns:a16="http://schemas.microsoft.com/office/drawing/2014/main" id="{56ECE673-DAFB-48FF-BB74-37F0E59D86EA}"/>
                </a:ext>
              </a:extLst>
            </p:cNvPr>
            <p:cNvSpPr/>
            <p:nvPr userDrawn="1"/>
          </p:nvSpPr>
          <p:spPr>
            <a:xfrm>
              <a:off x="2790825" y="5115461"/>
              <a:ext cx="639622" cy="1415607"/>
            </a:xfrm>
            <a:custGeom>
              <a:avLst/>
              <a:gdLst>
                <a:gd name="connsiteX0" fmla="*/ 149080 w 639622"/>
                <a:gd name="connsiteY0" fmla="*/ 0 h 1415607"/>
                <a:gd name="connsiteX1" fmla="*/ 639622 w 639622"/>
                <a:gd name="connsiteY1" fmla="*/ 490545 h 1415607"/>
                <a:gd name="connsiteX2" fmla="*/ 149080 w 639622"/>
                <a:gd name="connsiteY2" fmla="*/ 981087 h 1415607"/>
                <a:gd name="connsiteX3" fmla="*/ 117768 w 639622"/>
                <a:gd name="connsiteY3" fmla="*/ 979597 h 1415607"/>
                <a:gd name="connsiteX4" fmla="*/ 117768 w 639622"/>
                <a:gd name="connsiteY4" fmla="*/ 1415607 h 1415607"/>
                <a:gd name="connsiteX5" fmla="*/ 0 w 639622"/>
                <a:gd name="connsiteY5" fmla="*/ 1415607 h 1415607"/>
                <a:gd name="connsiteX6" fmla="*/ 0 w 639622"/>
                <a:gd name="connsiteY6" fmla="*/ 23276 h 1415607"/>
                <a:gd name="connsiteX7" fmla="*/ 1469 w 639622"/>
                <a:gd name="connsiteY7" fmla="*/ 22552 h 1415607"/>
                <a:gd name="connsiteX8" fmla="*/ 149080 w 639622"/>
                <a:gd name="connsiteY8" fmla="*/ 0 h 1415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9622" h="1415607">
                  <a:moveTo>
                    <a:pt x="149080" y="0"/>
                  </a:moveTo>
                  <a:cubicBezTo>
                    <a:pt x="420444" y="0"/>
                    <a:pt x="639622" y="219179"/>
                    <a:pt x="639622" y="490545"/>
                  </a:cubicBezTo>
                  <a:cubicBezTo>
                    <a:pt x="639622" y="761908"/>
                    <a:pt x="420444" y="981087"/>
                    <a:pt x="149080" y="981087"/>
                  </a:cubicBezTo>
                  <a:cubicBezTo>
                    <a:pt x="138642" y="981087"/>
                    <a:pt x="128206" y="979597"/>
                    <a:pt x="117768" y="979597"/>
                  </a:cubicBezTo>
                  <a:lnTo>
                    <a:pt x="117768" y="1415607"/>
                  </a:lnTo>
                  <a:lnTo>
                    <a:pt x="0" y="1415607"/>
                  </a:lnTo>
                  <a:lnTo>
                    <a:pt x="0" y="23276"/>
                  </a:lnTo>
                  <a:lnTo>
                    <a:pt x="1469" y="22552"/>
                  </a:lnTo>
                  <a:cubicBezTo>
                    <a:pt x="48063" y="7828"/>
                    <a:pt x="97639" y="0"/>
                    <a:pt x="149080" y="0"/>
                  </a:cubicBezTo>
                  <a:close/>
                </a:path>
              </a:pathLst>
            </a:custGeom>
            <a:noFill/>
            <a:ln w="12700" cap="flat">
              <a:solidFill>
                <a:schemeClr val="accent1"/>
              </a:solid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cs typeface="+mn-cs"/>
              </a:endParaRPr>
            </a:p>
          </p:txBody>
        </p:sp>
      </p:grpSp>
      <p:cxnSp>
        <p:nvCxnSpPr>
          <p:cNvPr id="9" name="Straight Connector 8">
            <a:extLst>
              <a:ext uri="{FF2B5EF4-FFF2-40B4-BE49-F238E27FC236}">
                <a16:creationId xmlns:a16="http://schemas.microsoft.com/office/drawing/2014/main" id="{FB0DB25C-3908-49B8-8330-D766982D609C}"/>
              </a:ext>
            </a:extLst>
          </p:cNvPr>
          <p:cNvCxnSpPr>
            <a:cxnSpLocks/>
          </p:cNvCxnSpPr>
          <p:nvPr userDrawn="1"/>
        </p:nvCxnSpPr>
        <p:spPr>
          <a:xfrm>
            <a:off x="1" y="469459"/>
            <a:ext cx="279082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3DD2D7E0-30C5-4740-8D9D-4194355DA4AE}"/>
              </a:ext>
            </a:extLst>
          </p:cNvPr>
          <p:cNvGrpSpPr/>
          <p:nvPr userDrawn="1"/>
        </p:nvGrpSpPr>
        <p:grpSpPr>
          <a:xfrm>
            <a:off x="597820" y="443747"/>
            <a:ext cx="1595184" cy="1395672"/>
            <a:chOff x="816657" y="415244"/>
            <a:chExt cx="3074373" cy="2689860"/>
          </a:xfrm>
          <a:solidFill>
            <a:schemeClr val="accent1">
              <a:lumMod val="20000"/>
              <a:lumOff val="80000"/>
            </a:schemeClr>
          </a:solidFill>
        </p:grpSpPr>
        <p:grpSp>
          <p:nvGrpSpPr>
            <p:cNvPr id="11" name="Group 10">
              <a:extLst>
                <a:ext uri="{FF2B5EF4-FFF2-40B4-BE49-F238E27FC236}">
                  <a16:creationId xmlns:a16="http://schemas.microsoft.com/office/drawing/2014/main" id="{9077B057-2C05-41CF-9F38-B79D3E03F7DD}"/>
                </a:ext>
              </a:extLst>
            </p:cNvPr>
            <p:cNvGrpSpPr/>
            <p:nvPr/>
          </p:nvGrpSpPr>
          <p:grpSpPr>
            <a:xfrm rot="10800000">
              <a:off x="816657" y="415244"/>
              <a:ext cx="647700" cy="2689860"/>
              <a:chOff x="6144030" y="3897930"/>
              <a:chExt cx="647700" cy="2689860"/>
            </a:xfrm>
            <a:grpFill/>
          </p:grpSpPr>
          <p:sp>
            <p:nvSpPr>
              <p:cNvPr id="21" name="Freeform: Shape 20">
                <a:extLst>
                  <a:ext uri="{FF2B5EF4-FFF2-40B4-BE49-F238E27FC236}">
                    <a16:creationId xmlns:a16="http://schemas.microsoft.com/office/drawing/2014/main" id="{966B02FD-8FFC-4CFA-AE4A-30A0BDC78823}"/>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 name="Freeform: Shape 21">
                <a:extLst>
                  <a:ext uri="{FF2B5EF4-FFF2-40B4-BE49-F238E27FC236}">
                    <a16:creationId xmlns:a16="http://schemas.microsoft.com/office/drawing/2014/main" id="{419CC5F8-5AA0-41C7-A2B7-B97D457337E3}"/>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 name="Freeform: Shape 22">
                <a:extLst>
                  <a:ext uri="{FF2B5EF4-FFF2-40B4-BE49-F238E27FC236}">
                    <a16:creationId xmlns:a16="http://schemas.microsoft.com/office/drawing/2014/main" id="{893ACF4D-F98F-4827-ACDC-38BE0E410480}"/>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 name="Freeform: Shape 23">
                <a:extLst>
                  <a:ext uri="{FF2B5EF4-FFF2-40B4-BE49-F238E27FC236}">
                    <a16:creationId xmlns:a16="http://schemas.microsoft.com/office/drawing/2014/main" id="{C3F4354B-C550-4789-B557-94685CDB0EA0}"/>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2" name="Group 11">
              <a:extLst>
                <a:ext uri="{FF2B5EF4-FFF2-40B4-BE49-F238E27FC236}">
                  <a16:creationId xmlns:a16="http://schemas.microsoft.com/office/drawing/2014/main" id="{749E54BD-5EA8-4ECB-8A56-551F12BE1BFA}"/>
                </a:ext>
              </a:extLst>
            </p:cNvPr>
            <p:cNvGrpSpPr/>
            <p:nvPr/>
          </p:nvGrpSpPr>
          <p:grpSpPr>
            <a:xfrm rot="10800000">
              <a:off x="2407238" y="415244"/>
              <a:ext cx="723900" cy="2683192"/>
              <a:chOff x="7734611" y="3897930"/>
              <a:chExt cx="723900" cy="2683192"/>
            </a:xfrm>
            <a:grpFill/>
          </p:grpSpPr>
          <p:sp>
            <p:nvSpPr>
              <p:cNvPr id="18" name="Freeform: Shape 17">
                <a:extLst>
                  <a:ext uri="{FF2B5EF4-FFF2-40B4-BE49-F238E27FC236}">
                    <a16:creationId xmlns:a16="http://schemas.microsoft.com/office/drawing/2014/main" id="{6F169C83-E1FF-486F-9F11-7B80E6F2B230}"/>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 name="Freeform: Shape 18">
                <a:extLst>
                  <a:ext uri="{FF2B5EF4-FFF2-40B4-BE49-F238E27FC236}">
                    <a16:creationId xmlns:a16="http://schemas.microsoft.com/office/drawing/2014/main" id="{87555D03-7D6C-46DC-8565-4885822011D2}"/>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 name="Freeform: Shape 19">
                <a:extLst>
                  <a:ext uri="{FF2B5EF4-FFF2-40B4-BE49-F238E27FC236}">
                    <a16:creationId xmlns:a16="http://schemas.microsoft.com/office/drawing/2014/main" id="{8A746E9E-6FBA-478F-BE85-6BA0AFD7B31B}"/>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3" name="Group 12">
              <a:extLst>
                <a:ext uri="{FF2B5EF4-FFF2-40B4-BE49-F238E27FC236}">
                  <a16:creationId xmlns:a16="http://schemas.microsoft.com/office/drawing/2014/main" id="{D7CD0883-DCCE-4649-A99C-02A0B0A318C4}"/>
                </a:ext>
              </a:extLst>
            </p:cNvPr>
            <p:cNvGrpSpPr/>
            <p:nvPr/>
          </p:nvGrpSpPr>
          <p:grpSpPr>
            <a:xfrm rot="10800000">
              <a:off x="1655809" y="415244"/>
              <a:ext cx="533400" cy="2638425"/>
              <a:chOff x="6983182" y="3979845"/>
              <a:chExt cx="533400" cy="2638425"/>
            </a:xfrm>
            <a:grpFill/>
          </p:grpSpPr>
          <p:sp>
            <p:nvSpPr>
              <p:cNvPr id="15" name="Freeform: Shape 14">
                <a:extLst>
                  <a:ext uri="{FF2B5EF4-FFF2-40B4-BE49-F238E27FC236}">
                    <a16:creationId xmlns:a16="http://schemas.microsoft.com/office/drawing/2014/main" id="{A8034E3B-FD29-438A-A262-9914F9E755FE}"/>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 name="Freeform: Shape 15">
                <a:extLst>
                  <a:ext uri="{FF2B5EF4-FFF2-40B4-BE49-F238E27FC236}">
                    <a16:creationId xmlns:a16="http://schemas.microsoft.com/office/drawing/2014/main" id="{51E142C0-AB95-4D74-9F8D-E7FFA715A3E8}"/>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 name="Freeform: Shape 16">
                <a:extLst>
                  <a:ext uri="{FF2B5EF4-FFF2-40B4-BE49-F238E27FC236}">
                    <a16:creationId xmlns:a16="http://schemas.microsoft.com/office/drawing/2014/main" id="{9A684E84-0829-43BF-8CA6-8ACEBC56CA07}"/>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sp>
          <p:nvSpPr>
            <p:cNvPr id="14" name="Freeform: Shape 13">
              <a:extLst>
                <a:ext uri="{FF2B5EF4-FFF2-40B4-BE49-F238E27FC236}">
                  <a16:creationId xmlns:a16="http://schemas.microsoft.com/office/drawing/2014/main" id="{FEA8D620-8F79-4792-A11F-E8FF3FEAA333}"/>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cxnSp>
        <p:nvCxnSpPr>
          <p:cNvPr id="26" name="Straight Connector 25">
            <a:extLst>
              <a:ext uri="{FF2B5EF4-FFF2-40B4-BE49-F238E27FC236}">
                <a16:creationId xmlns:a16="http://schemas.microsoft.com/office/drawing/2014/main" id="{A491A3DB-0DEB-4365-BEEA-65B859A0ED0E}"/>
              </a:ext>
            </a:extLst>
          </p:cNvPr>
          <p:cNvCxnSpPr>
            <a:cxnSpLocks/>
          </p:cNvCxnSpPr>
          <p:nvPr userDrawn="1"/>
        </p:nvCxnSpPr>
        <p:spPr>
          <a:xfrm>
            <a:off x="1" y="6376284"/>
            <a:ext cx="1581151"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3872906"/>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CF63D7C-03BD-46C9-81A3-4C80D86C9B6B}"/>
              </a:ext>
            </a:extLst>
          </p:cNvPr>
          <p:cNvSpPr/>
          <p:nvPr userDrawn="1"/>
        </p:nvSpPr>
        <p:spPr>
          <a:xfrm>
            <a:off x="2" y="0"/>
            <a:ext cx="269557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41" name="Freeform: Shape 40">
            <a:extLst>
              <a:ext uri="{FF2B5EF4-FFF2-40B4-BE49-F238E27FC236}">
                <a16:creationId xmlns:a16="http://schemas.microsoft.com/office/drawing/2014/main" id="{A7FEC436-0D57-4B71-B32B-1C8F9F3FC32A}"/>
              </a:ext>
            </a:extLst>
          </p:cNvPr>
          <p:cNvSpPr/>
          <p:nvPr/>
        </p:nvSpPr>
        <p:spPr>
          <a:xfrm>
            <a:off x="1642274" y="2198639"/>
            <a:ext cx="1053301" cy="4479111"/>
          </a:xfrm>
          <a:custGeom>
            <a:avLst/>
            <a:gdLst>
              <a:gd name="connsiteX0" fmla="*/ 531483 w 1053301"/>
              <a:gd name="connsiteY0" fmla="*/ 1382472 h 4479111"/>
              <a:gd name="connsiteX1" fmla="*/ 278496 w 1053301"/>
              <a:gd name="connsiteY1" fmla="*/ 1582175 h 4479111"/>
              <a:gd name="connsiteX2" fmla="*/ 678075 w 1053301"/>
              <a:gd name="connsiteY2" fmla="*/ 1765558 h 4479111"/>
              <a:gd name="connsiteX3" fmla="*/ 564186 w 1053301"/>
              <a:gd name="connsiteY3" fmla="*/ 1394933 h 4479111"/>
              <a:gd name="connsiteX4" fmla="*/ 531483 w 1053301"/>
              <a:gd name="connsiteY4" fmla="*/ 1382472 h 4479111"/>
              <a:gd name="connsiteX5" fmla="*/ 1002286 w 1053301"/>
              <a:gd name="connsiteY5" fmla="*/ 651 h 4479111"/>
              <a:gd name="connsiteX6" fmla="*/ 1053301 w 1053301"/>
              <a:gd name="connsiteY6" fmla="*/ 13297 h 4479111"/>
              <a:gd name="connsiteX7" fmla="*/ 1053301 w 1053301"/>
              <a:gd name="connsiteY7" fmla="*/ 4292319 h 4479111"/>
              <a:gd name="connsiteX8" fmla="*/ 1052472 w 1053301"/>
              <a:gd name="connsiteY8" fmla="*/ 4291920 h 4479111"/>
              <a:gd name="connsiteX9" fmla="*/ 977279 w 1053301"/>
              <a:gd name="connsiteY9" fmla="*/ 4228671 h 4479111"/>
              <a:gd name="connsiteX10" fmla="*/ 977279 w 1053301"/>
              <a:gd name="connsiteY10" fmla="*/ 4159179 h 4479111"/>
              <a:gd name="connsiteX11" fmla="*/ 971487 w 1053301"/>
              <a:gd name="connsiteY11" fmla="*/ 3906303 h 4479111"/>
              <a:gd name="connsiteX12" fmla="*/ 959905 w 1053301"/>
              <a:gd name="connsiteY12" fmla="*/ 3751876 h 4479111"/>
              <a:gd name="connsiteX13" fmla="*/ 956044 w 1053301"/>
              <a:gd name="connsiteY13" fmla="*/ 3259641 h 4479111"/>
              <a:gd name="connsiteX14" fmla="*/ 957975 w 1053301"/>
              <a:gd name="connsiteY14" fmla="*/ 3263502 h 4479111"/>
              <a:gd name="connsiteX15" fmla="*/ 954115 w 1053301"/>
              <a:gd name="connsiteY15" fmla="*/ 3249988 h 4479111"/>
              <a:gd name="connsiteX16" fmla="*/ 853737 w 1053301"/>
              <a:gd name="connsiteY16" fmla="*/ 3249988 h 4479111"/>
              <a:gd name="connsiteX17" fmla="*/ 811270 w 1053301"/>
              <a:gd name="connsiteY17" fmla="*/ 3682384 h 4479111"/>
              <a:gd name="connsiteX18" fmla="*/ 817060 w 1053301"/>
              <a:gd name="connsiteY18" fmla="*/ 3894721 h 4479111"/>
              <a:gd name="connsiteX19" fmla="*/ 805478 w 1053301"/>
              <a:gd name="connsiteY19" fmla="*/ 4234461 h 4479111"/>
              <a:gd name="connsiteX20" fmla="*/ 857598 w 1053301"/>
              <a:gd name="connsiteY20" fmla="*/ 4437148 h 4479111"/>
              <a:gd name="connsiteX21" fmla="*/ 662633 w 1053301"/>
              <a:gd name="connsiteY21" fmla="*/ 4444869 h 4479111"/>
              <a:gd name="connsiteX22" fmla="*/ 587350 w 1053301"/>
              <a:gd name="connsiteY22" fmla="*/ 4244114 h 4479111"/>
              <a:gd name="connsiteX23" fmla="*/ 566116 w 1053301"/>
              <a:gd name="connsiteY23" fmla="*/ 3883139 h 4479111"/>
              <a:gd name="connsiteX24" fmla="*/ 558394 w 1053301"/>
              <a:gd name="connsiteY24" fmla="*/ 3767319 h 4479111"/>
              <a:gd name="connsiteX25" fmla="*/ 550673 w 1053301"/>
              <a:gd name="connsiteY25" fmla="*/ 3248059 h 4479111"/>
              <a:gd name="connsiteX26" fmla="*/ 498555 w 1053301"/>
              <a:gd name="connsiteY26" fmla="*/ 3248059 h 4479111"/>
              <a:gd name="connsiteX27" fmla="*/ 502415 w 1053301"/>
              <a:gd name="connsiteY27" fmla="*/ 3192078 h 4479111"/>
              <a:gd name="connsiteX28" fmla="*/ 568047 w 1053301"/>
              <a:gd name="connsiteY28" fmla="*/ 2346589 h 4479111"/>
              <a:gd name="connsiteX29" fmla="*/ 624026 w 1053301"/>
              <a:gd name="connsiteY29" fmla="*/ 2097577 h 4479111"/>
              <a:gd name="connsiteX30" fmla="*/ 558394 w 1053301"/>
              <a:gd name="connsiteY30" fmla="*/ 1904543 h 4479111"/>
              <a:gd name="connsiteX31" fmla="*/ 54576 w 1053301"/>
              <a:gd name="connsiteY31" fmla="*/ 1682553 h 4479111"/>
              <a:gd name="connsiteX32" fmla="*/ 41063 w 1053301"/>
              <a:gd name="connsiteY32" fmla="*/ 1520404 h 4479111"/>
              <a:gd name="connsiteX33" fmla="*/ 649121 w 1053301"/>
              <a:gd name="connsiteY33" fmla="*/ 997283 h 4479111"/>
              <a:gd name="connsiteX34" fmla="*/ 813199 w 1053301"/>
              <a:gd name="connsiteY34" fmla="*/ 852507 h 4479111"/>
              <a:gd name="connsiteX35" fmla="*/ 753359 w 1053301"/>
              <a:gd name="connsiteY35" fmla="*/ 682637 h 4479111"/>
              <a:gd name="connsiteX36" fmla="*/ 820920 w 1053301"/>
              <a:gd name="connsiteY36" fmla="*/ 358340 h 4479111"/>
              <a:gd name="connsiteX37" fmla="*/ 878831 w 1053301"/>
              <a:gd name="connsiteY37" fmla="*/ 176888 h 4479111"/>
              <a:gd name="connsiteX38" fmla="*/ 1002286 w 1053301"/>
              <a:gd name="connsiteY38" fmla="*/ 651 h 447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53301" h="4479111">
                <a:moveTo>
                  <a:pt x="531483" y="1382472"/>
                </a:moveTo>
                <a:cubicBezTo>
                  <a:pt x="451833" y="1375267"/>
                  <a:pt x="351124" y="1511235"/>
                  <a:pt x="278496" y="1582175"/>
                </a:cubicBezTo>
                <a:cubicBezTo>
                  <a:pt x="351849" y="1626574"/>
                  <a:pt x="635608" y="1817677"/>
                  <a:pt x="678075" y="1765558"/>
                </a:cubicBezTo>
                <a:cubicBezTo>
                  <a:pt x="737917" y="1692205"/>
                  <a:pt x="624026" y="1439330"/>
                  <a:pt x="564186" y="1394933"/>
                </a:cubicBezTo>
                <a:cubicBezTo>
                  <a:pt x="553810" y="1387453"/>
                  <a:pt x="542862" y="1383502"/>
                  <a:pt x="531483" y="1382472"/>
                </a:cubicBezTo>
                <a:close/>
                <a:moveTo>
                  <a:pt x="1002286" y="651"/>
                </a:moveTo>
                <a:lnTo>
                  <a:pt x="1053301" y="13297"/>
                </a:lnTo>
                <a:lnTo>
                  <a:pt x="1053301" y="4292319"/>
                </a:lnTo>
                <a:lnTo>
                  <a:pt x="1052472" y="4291920"/>
                </a:lnTo>
                <a:cubicBezTo>
                  <a:pt x="1019264" y="4284409"/>
                  <a:pt x="978726" y="4288029"/>
                  <a:pt x="977279" y="4228671"/>
                </a:cubicBezTo>
                <a:cubicBezTo>
                  <a:pt x="977279" y="4211297"/>
                  <a:pt x="977279" y="4176551"/>
                  <a:pt x="977279" y="4159179"/>
                </a:cubicBezTo>
                <a:cubicBezTo>
                  <a:pt x="944462" y="4081965"/>
                  <a:pt x="1002372" y="3983517"/>
                  <a:pt x="971487" y="3906303"/>
                </a:cubicBezTo>
                <a:cubicBezTo>
                  <a:pt x="923229" y="3858046"/>
                  <a:pt x="979208" y="3802065"/>
                  <a:pt x="959905" y="3751876"/>
                </a:cubicBezTo>
                <a:cubicBezTo>
                  <a:pt x="940601" y="3582006"/>
                  <a:pt x="996582" y="3429511"/>
                  <a:pt x="956044" y="3259641"/>
                </a:cubicBezTo>
                <a:lnTo>
                  <a:pt x="957975" y="3263502"/>
                </a:lnTo>
                <a:cubicBezTo>
                  <a:pt x="956044" y="3259641"/>
                  <a:pt x="956044" y="3253849"/>
                  <a:pt x="954115" y="3249988"/>
                </a:cubicBezTo>
                <a:lnTo>
                  <a:pt x="853737" y="3249988"/>
                </a:lnTo>
                <a:cubicBezTo>
                  <a:pt x="817060" y="3410207"/>
                  <a:pt x="791966" y="3514446"/>
                  <a:pt x="811270" y="3682384"/>
                </a:cubicBezTo>
                <a:cubicBezTo>
                  <a:pt x="805478" y="3690105"/>
                  <a:pt x="822852" y="3827161"/>
                  <a:pt x="817060" y="3894721"/>
                </a:cubicBezTo>
                <a:cubicBezTo>
                  <a:pt x="799688" y="3966145"/>
                  <a:pt x="788106" y="4172690"/>
                  <a:pt x="805478" y="4234461"/>
                </a:cubicBezTo>
                <a:cubicBezTo>
                  <a:pt x="817060" y="4302024"/>
                  <a:pt x="846016" y="4369585"/>
                  <a:pt x="857598" y="4437148"/>
                </a:cubicBezTo>
                <a:cubicBezTo>
                  <a:pt x="788106" y="4512432"/>
                  <a:pt x="734056" y="4468033"/>
                  <a:pt x="662633" y="4444869"/>
                </a:cubicBezTo>
                <a:cubicBezTo>
                  <a:pt x="597001" y="4392751"/>
                  <a:pt x="579629" y="4317467"/>
                  <a:pt x="587350" y="4244114"/>
                </a:cubicBezTo>
                <a:cubicBezTo>
                  <a:pt x="600862" y="4118641"/>
                  <a:pt x="625957" y="3998960"/>
                  <a:pt x="566116" y="3883139"/>
                </a:cubicBezTo>
                <a:cubicBezTo>
                  <a:pt x="550673" y="3852254"/>
                  <a:pt x="558394" y="3805926"/>
                  <a:pt x="558394" y="3767319"/>
                </a:cubicBezTo>
                <a:cubicBezTo>
                  <a:pt x="562255" y="3593589"/>
                  <a:pt x="546812" y="3421789"/>
                  <a:pt x="550673" y="3248059"/>
                </a:cubicBezTo>
                <a:lnTo>
                  <a:pt x="498555" y="3248059"/>
                </a:lnTo>
                <a:cubicBezTo>
                  <a:pt x="498555" y="3248059"/>
                  <a:pt x="504345" y="3192078"/>
                  <a:pt x="502415" y="3192078"/>
                </a:cubicBezTo>
                <a:cubicBezTo>
                  <a:pt x="537161" y="2892876"/>
                  <a:pt x="542951" y="2647722"/>
                  <a:pt x="568047" y="2346589"/>
                </a:cubicBezTo>
                <a:cubicBezTo>
                  <a:pt x="575768" y="2259725"/>
                  <a:pt x="595072" y="2178651"/>
                  <a:pt x="624026" y="2097577"/>
                </a:cubicBezTo>
                <a:cubicBezTo>
                  <a:pt x="681936" y="1935428"/>
                  <a:pt x="712821" y="1977896"/>
                  <a:pt x="558394" y="1904543"/>
                </a:cubicBezTo>
                <a:cubicBezTo>
                  <a:pt x="392385" y="1825398"/>
                  <a:pt x="234097" y="1796444"/>
                  <a:pt x="54576" y="1682553"/>
                </a:cubicBezTo>
                <a:cubicBezTo>
                  <a:pt x="-18777" y="1636225"/>
                  <a:pt x="-12987" y="1580246"/>
                  <a:pt x="41063" y="1520404"/>
                </a:cubicBezTo>
                <a:cubicBezTo>
                  <a:pt x="230236" y="1309998"/>
                  <a:pt x="361499" y="1062915"/>
                  <a:pt x="649121" y="997283"/>
                </a:cubicBezTo>
                <a:cubicBezTo>
                  <a:pt x="840224" y="954816"/>
                  <a:pt x="803548" y="908488"/>
                  <a:pt x="813199" y="852507"/>
                </a:cubicBezTo>
                <a:cubicBezTo>
                  <a:pt x="803548" y="846717"/>
                  <a:pt x="774592" y="744408"/>
                  <a:pt x="753359" y="682637"/>
                </a:cubicBezTo>
                <a:cubicBezTo>
                  <a:pt x="712821" y="568748"/>
                  <a:pt x="807409" y="470300"/>
                  <a:pt x="820920" y="358340"/>
                </a:cubicBezTo>
                <a:cubicBezTo>
                  <a:pt x="830573" y="290779"/>
                  <a:pt x="865319" y="244451"/>
                  <a:pt x="878831" y="176888"/>
                </a:cubicBezTo>
                <a:cubicBezTo>
                  <a:pt x="905373" y="35733"/>
                  <a:pt x="935685" y="-5891"/>
                  <a:pt x="1002286" y="651"/>
                </a:cubicBezTo>
                <a:close/>
              </a:path>
            </a:pathLst>
          </a:custGeom>
          <a:noFill/>
          <a:ln w="12700" cap="flat">
            <a:solidFill>
              <a:schemeClr val="bg1"/>
            </a:solid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3" name="Freeform: Shape 12">
            <a:extLst>
              <a:ext uri="{FF2B5EF4-FFF2-40B4-BE49-F238E27FC236}">
                <a16:creationId xmlns:a16="http://schemas.microsoft.com/office/drawing/2014/main" id="{D2D5F715-899F-400B-90E1-F117546DDB6F}"/>
              </a:ext>
            </a:extLst>
          </p:cNvPr>
          <p:cNvSpPr/>
          <p:nvPr/>
        </p:nvSpPr>
        <p:spPr>
          <a:xfrm>
            <a:off x="2310380" y="3162488"/>
            <a:ext cx="681329" cy="1899457"/>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cs typeface="+mn-cs"/>
            </a:endParaRPr>
          </a:p>
        </p:txBody>
      </p:sp>
      <p:cxnSp>
        <p:nvCxnSpPr>
          <p:cNvPr id="14" name="Straight Connector 13">
            <a:extLst>
              <a:ext uri="{FF2B5EF4-FFF2-40B4-BE49-F238E27FC236}">
                <a16:creationId xmlns:a16="http://schemas.microsoft.com/office/drawing/2014/main" id="{F4331726-1EAE-40B0-B620-41FEF0406411}"/>
              </a:ext>
            </a:extLst>
          </p:cNvPr>
          <p:cNvCxnSpPr>
            <a:cxnSpLocks/>
          </p:cNvCxnSpPr>
          <p:nvPr/>
        </p:nvCxnSpPr>
        <p:spPr>
          <a:xfrm>
            <a:off x="1" y="469459"/>
            <a:ext cx="279082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6C6DAC51-E01D-484C-B69C-CA0EC3886008}"/>
              </a:ext>
            </a:extLst>
          </p:cNvPr>
          <p:cNvGrpSpPr/>
          <p:nvPr/>
        </p:nvGrpSpPr>
        <p:grpSpPr>
          <a:xfrm>
            <a:off x="597820" y="443747"/>
            <a:ext cx="1595184" cy="1395672"/>
            <a:chOff x="816657" y="415244"/>
            <a:chExt cx="3074373" cy="2689860"/>
          </a:xfrm>
          <a:solidFill>
            <a:schemeClr val="accent1">
              <a:lumMod val="20000"/>
              <a:lumOff val="80000"/>
            </a:schemeClr>
          </a:solidFill>
        </p:grpSpPr>
        <p:grpSp>
          <p:nvGrpSpPr>
            <p:cNvPr id="16" name="Group 15">
              <a:extLst>
                <a:ext uri="{FF2B5EF4-FFF2-40B4-BE49-F238E27FC236}">
                  <a16:creationId xmlns:a16="http://schemas.microsoft.com/office/drawing/2014/main" id="{CDEAF5AC-9819-47B9-BCCF-648558BE1747}"/>
                </a:ext>
              </a:extLst>
            </p:cNvPr>
            <p:cNvGrpSpPr/>
            <p:nvPr/>
          </p:nvGrpSpPr>
          <p:grpSpPr>
            <a:xfrm rot="10800000">
              <a:off x="816657" y="415244"/>
              <a:ext cx="647700" cy="2689860"/>
              <a:chOff x="6144030" y="3897930"/>
              <a:chExt cx="647700" cy="2689860"/>
            </a:xfrm>
            <a:grpFill/>
          </p:grpSpPr>
          <p:sp>
            <p:nvSpPr>
              <p:cNvPr id="26" name="Freeform: Shape 25">
                <a:extLst>
                  <a:ext uri="{FF2B5EF4-FFF2-40B4-BE49-F238E27FC236}">
                    <a16:creationId xmlns:a16="http://schemas.microsoft.com/office/drawing/2014/main" id="{B8F314AF-5129-401F-AC9F-11E726A07D97}"/>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7" name="Freeform: Shape 26">
                <a:extLst>
                  <a:ext uri="{FF2B5EF4-FFF2-40B4-BE49-F238E27FC236}">
                    <a16:creationId xmlns:a16="http://schemas.microsoft.com/office/drawing/2014/main" id="{91BDB8F9-FCC3-4A3A-9018-80B3B525263B}"/>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8" name="Freeform: Shape 27">
                <a:extLst>
                  <a:ext uri="{FF2B5EF4-FFF2-40B4-BE49-F238E27FC236}">
                    <a16:creationId xmlns:a16="http://schemas.microsoft.com/office/drawing/2014/main" id="{21A9296A-9838-4D46-920E-6E633AA936C7}"/>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9" name="Freeform: Shape 28">
                <a:extLst>
                  <a:ext uri="{FF2B5EF4-FFF2-40B4-BE49-F238E27FC236}">
                    <a16:creationId xmlns:a16="http://schemas.microsoft.com/office/drawing/2014/main" id="{8113F410-3823-4D87-9139-7BAB2DE564EE}"/>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7" name="Group 16">
              <a:extLst>
                <a:ext uri="{FF2B5EF4-FFF2-40B4-BE49-F238E27FC236}">
                  <a16:creationId xmlns:a16="http://schemas.microsoft.com/office/drawing/2014/main" id="{B0D68BC1-B386-4BFD-BF44-B0114410FEC1}"/>
                </a:ext>
              </a:extLst>
            </p:cNvPr>
            <p:cNvGrpSpPr/>
            <p:nvPr/>
          </p:nvGrpSpPr>
          <p:grpSpPr>
            <a:xfrm rot="10800000">
              <a:off x="2407238" y="415244"/>
              <a:ext cx="723900" cy="2683192"/>
              <a:chOff x="7734611" y="3897930"/>
              <a:chExt cx="723900" cy="2683192"/>
            </a:xfrm>
            <a:grpFill/>
          </p:grpSpPr>
          <p:sp>
            <p:nvSpPr>
              <p:cNvPr id="23" name="Freeform: Shape 22">
                <a:extLst>
                  <a:ext uri="{FF2B5EF4-FFF2-40B4-BE49-F238E27FC236}">
                    <a16:creationId xmlns:a16="http://schemas.microsoft.com/office/drawing/2014/main" id="{20E8AAEA-6237-49F5-9465-AE37BA12BABD}"/>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 name="Freeform: Shape 23">
                <a:extLst>
                  <a:ext uri="{FF2B5EF4-FFF2-40B4-BE49-F238E27FC236}">
                    <a16:creationId xmlns:a16="http://schemas.microsoft.com/office/drawing/2014/main" id="{B6664059-7407-4B8B-8AFC-D9866FF2945B}"/>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5" name="Freeform: Shape 24">
                <a:extLst>
                  <a:ext uri="{FF2B5EF4-FFF2-40B4-BE49-F238E27FC236}">
                    <a16:creationId xmlns:a16="http://schemas.microsoft.com/office/drawing/2014/main" id="{9E1C716F-6CF0-4CEC-9DD0-63D2C7AB7685}"/>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8" name="Group 17">
              <a:extLst>
                <a:ext uri="{FF2B5EF4-FFF2-40B4-BE49-F238E27FC236}">
                  <a16:creationId xmlns:a16="http://schemas.microsoft.com/office/drawing/2014/main" id="{C17468CC-5AAA-49F6-9D8C-5C743518DA08}"/>
                </a:ext>
              </a:extLst>
            </p:cNvPr>
            <p:cNvGrpSpPr/>
            <p:nvPr/>
          </p:nvGrpSpPr>
          <p:grpSpPr>
            <a:xfrm rot="10800000">
              <a:off x="1655809" y="415244"/>
              <a:ext cx="533400" cy="2638425"/>
              <a:chOff x="6983182" y="3979845"/>
              <a:chExt cx="533400" cy="2638425"/>
            </a:xfrm>
            <a:grpFill/>
          </p:grpSpPr>
          <p:sp>
            <p:nvSpPr>
              <p:cNvPr id="20" name="Freeform: Shape 19">
                <a:extLst>
                  <a:ext uri="{FF2B5EF4-FFF2-40B4-BE49-F238E27FC236}">
                    <a16:creationId xmlns:a16="http://schemas.microsoft.com/office/drawing/2014/main" id="{0AB3B993-7FC7-4C35-8900-AB076B7CA9B2}"/>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1" name="Freeform: Shape 20">
                <a:extLst>
                  <a:ext uri="{FF2B5EF4-FFF2-40B4-BE49-F238E27FC236}">
                    <a16:creationId xmlns:a16="http://schemas.microsoft.com/office/drawing/2014/main" id="{89205162-2A87-4120-9961-3C3F42F91540}"/>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 name="Freeform: Shape 21">
                <a:extLst>
                  <a:ext uri="{FF2B5EF4-FFF2-40B4-BE49-F238E27FC236}">
                    <a16:creationId xmlns:a16="http://schemas.microsoft.com/office/drawing/2014/main" id="{1EFCE1D3-5244-49DE-94FB-55EACF2B50B9}"/>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sp>
          <p:nvSpPr>
            <p:cNvPr id="19" name="Freeform: Shape 18">
              <a:extLst>
                <a:ext uri="{FF2B5EF4-FFF2-40B4-BE49-F238E27FC236}">
                  <a16:creationId xmlns:a16="http://schemas.microsoft.com/office/drawing/2014/main" id="{883F173E-558F-4B78-809C-BE6234EDC426}"/>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sp>
        <p:nvSpPr>
          <p:cNvPr id="34" name="Freeform: Shape 33">
            <a:extLst>
              <a:ext uri="{FF2B5EF4-FFF2-40B4-BE49-F238E27FC236}">
                <a16:creationId xmlns:a16="http://schemas.microsoft.com/office/drawing/2014/main" id="{C5CCA54F-C814-4612-84B0-84DBE1A150AB}"/>
              </a:ext>
            </a:extLst>
          </p:cNvPr>
          <p:cNvSpPr/>
          <p:nvPr userDrawn="1"/>
        </p:nvSpPr>
        <p:spPr>
          <a:xfrm>
            <a:off x="2695573" y="2208164"/>
            <a:ext cx="1255611" cy="4387835"/>
          </a:xfrm>
          <a:custGeom>
            <a:avLst/>
            <a:gdLst>
              <a:gd name="connsiteX0" fmla="*/ 906841 w 1255610"/>
              <a:gd name="connsiteY0" fmla="*/ 1086668 h 4387835"/>
              <a:gd name="connsiteX1" fmla="*/ 928614 w 1255610"/>
              <a:gd name="connsiteY1" fmla="*/ 1086668 h 4387835"/>
              <a:gd name="connsiteX2" fmla="*/ 950677 w 1255610"/>
              <a:gd name="connsiteY2" fmla="*/ 1108731 h 4387835"/>
              <a:gd name="connsiteX3" fmla="*/ 950677 w 1255610"/>
              <a:gd name="connsiteY3" fmla="*/ 1140170 h 4387835"/>
              <a:gd name="connsiteX4" fmla="*/ 982653 w 1255610"/>
              <a:gd name="connsiteY4" fmla="*/ 1143393 h 4387835"/>
              <a:gd name="connsiteX5" fmla="*/ 1239880 w 1255610"/>
              <a:gd name="connsiteY5" fmla="*/ 1459001 h 4387835"/>
              <a:gd name="connsiteX6" fmla="*/ 1237593 w 1255610"/>
              <a:gd name="connsiteY6" fmla="*/ 1481687 h 4387835"/>
              <a:gd name="connsiteX7" fmla="*/ 597863 w 1255610"/>
              <a:gd name="connsiteY7" fmla="*/ 1481687 h 4387835"/>
              <a:gd name="connsiteX8" fmla="*/ 595576 w 1255610"/>
              <a:gd name="connsiteY8" fmla="*/ 1459001 h 4387835"/>
              <a:gd name="connsiteX9" fmla="*/ 852803 w 1255610"/>
              <a:gd name="connsiteY9" fmla="*/ 1143393 h 4387835"/>
              <a:gd name="connsiteX10" fmla="*/ 884778 w 1255610"/>
              <a:gd name="connsiteY10" fmla="*/ 1140170 h 4387835"/>
              <a:gd name="connsiteX11" fmla="*/ 884778 w 1255610"/>
              <a:gd name="connsiteY11" fmla="*/ 1108731 h 4387835"/>
              <a:gd name="connsiteX12" fmla="*/ 906841 w 1255610"/>
              <a:gd name="connsiteY12" fmla="*/ 1086668 h 4387835"/>
              <a:gd name="connsiteX13" fmla="*/ 0 w 1255610"/>
              <a:gd name="connsiteY13" fmla="*/ 0 h 4387835"/>
              <a:gd name="connsiteX14" fmla="*/ 19601 w 1255610"/>
              <a:gd name="connsiteY14" fmla="*/ 4859 h 4387835"/>
              <a:gd name="connsiteX15" fmla="*/ 115080 w 1255610"/>
              <a:gd name="connsiteY15" fmla="*/ 40050 h 4387835"/>
              <a:gd name="connsiteX16" fmla="*/ 155619 w 1255610"/>
              <a:gd name="connsiteY16" fmla="*/ 97961 h 4387835"/>
              <a:gd name="connsiteX17" fmla="*/ 132455 w 1255610"/>
              <a:gd name="connsiteY17" fmla="*/ 632666 h 4387835"/>
              <a:gd name="connsiteX18" fmla="*/ 95777 w 1255610"/>
              <a:gd name="connsiteY18" fmla="*/ 763929 h 4387835"/>
              <a:gd name="connsiteX19" fmla="*/ 78405 w 1255610"/>
              <a:gd name="connsiteY19" fmla="*/ 789022 h 4387835"/>
              <a:gd name="connsiteX20" fmla="*/ 6981 w 1255610"/>
              <a:gd name="connsiteY20" fmla="*/ 883610 h 4387835"/>
              <a:gd name="connsiteX21" fmla="*/ 5052 w 1255610"/>
              <a:gd name="connsiteY21" fmla="*/ 883610 h 4387835"/>
              <a:gd name="connsiteX22" fmla="*/ 134384 w 1255610"/>
              <a:gd name="connsiteY22" fmla="*/ 1047688 h 4387835"/>
              <a:gd name="connsiteX23" fmla="*/ 250204 w 1255610"/>
              <a:gd name="connsiteY23" fmla="*/ 1472362 h 4387835"/>
              <a:gd name="connsiteX24" fmla="*/ 530104 w 1255610"/>
              <a:gd name="connsiteY24" fmla="*/ 1673117 h 4387835"/>
              <a:gd name="connsiteX25" fmla="*/ 734720 w 1255610"/>
              <a:gd name="connsiteY25" fmla="*/ 1607486 h 4387835"/>
              <a:gd name="connsiteX26" fmla="*/ 580293 w 1255610"/>
              <a:gd name="connsiteY26" fmla="*/ 1514830 h 4387835"/>
              <a:gd name="connsiteX27" fmla="*/ 1196071 w 1255610"/>
              <a:gd name="connsiteY27" fmla="*/ 1507108 h 4387835"/>
              <a:gd name="connsiteX28" fmla="*/ 1207653 w 1255610"/>
              <a:gd name="connsiteY28" fmla="*/ 1568879 h 4387835"/>
              <a:gd name="connsiteX29" fmla="*/ 1093764 w 1255610"/>
              <a:gd name="connsiteY29" fmla="*/ 1609417 h 4387835"/>
              <a:gd name="connsiteX30" fmla="*/ 993386 w 1255610"/>
              <a:gd name="connsiteY30" fmla="*/ 1638371 h 4387835"/>
              <a:gd name="connsiteX31" fmla="*/ 346721 w 1255610"/>
              <a:gd name="connsiteY31" fmla="*/ 1868083 h 4387835"/>
              <a:gd name="connsiteX32" fmla="*/ 232832 w 1255610"/>
              <a:gd name="connsiteY32" fmla="*/ 2061117 h 4387835"/>
              <a:gd name="connsiteX33" fmla="*/ 296532 w 1255610"/>
              <a:gd name="connsiteY33" fmla="*/ 3126664 h 4387835"/>
              <a:gd name="connsiteX34" fmla="*/ 215458 w 1255610"/>
              <a:gd name="connsiteY34" fmla="*/ 3215459 h 4387835"/>
              <a:gd name="connsiteX35" fmla="*/ 192294 w 1255610"/>
              <a:gd name="connsiteY35" fmla="*/ 3292673 h 4387835"/>
              <a:gd name="connsiteX36" fmla="*/ 165269 w 1255610"/>
              <a:gd name="connsiteY36" fmla="*/ 3728930 h 4387835"/>
              <a:gd name="connsiteX37" fmla="*/ 319696 w 1255610"/>
              <a:gd name="connsiteY37" fmla="*/ 4271354 h 4387835"/>
              <a:gd name="connsiteX38" fmla="*/ 373746 w 1255610"/>
              <a:gd name="connsiteY38" fmla="*/ 4362081 h 4387835"/>
              <a:gd name="connsiteX39" fmla="*/ 273368 w 1255610"/>
              <a:gd name="connsiteY39" fmla="*/ 4387174 h 4387835"/>
              <a:gd name="connsiteX40" fmla="*/ 28216 w 1255610"/>
              <a:gd name="connsiteY40" fmla="*/ 4292589 h 4387835"/>
              <a:gd name="connsiteX41" fmla="*/ 0 w 1255610"/>
              <a:gd name="connsiteY41" fmla="*/ 4279023 h 438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55610" h="4387835">
                <a:moveTo>
                  <a:pt x="906841" y="1086668"/>
                </a:moveTo>
                <a:lnTo>
                  <a:pt x="928614" y="1086668"/>
                </a:lnTo>
                <a:cubicBezTo>
                  <a:pt x="940800" y="1086668"/>
                  <a:pt x="950677" y="1096545"/>
                  <a:pt x="950677" y="1108731"/>
                </a:cubicBezTo>
                <a:lnTo>
                  <a:pt x="950677" y="1140170"/>
                </a:lnTo>
                <a:lnTo>
                  <a:pt x="982653" y="1143393"/>
                </a:lnTo>
                <a:cubicBezTo>
                  <a:pt x="1129452" y="1173433"/>
                  <a:pt x="1239880" y="1303320"/>
                  <a:pt x="1239880" y="1459001"/>
                </a:cubicBezTo>
                <a:lnTo>
                  <a:pt x="1237593" y="1481687"/>
                </a:lnTo>
                <a:lnTo>
                  <a:pt x="597863" y="1481687"/>
                </a:lnTo>
                <a:lnTo>
                  <a:pt x="595576" y="1459001"/>
                </a:lnTo>
                <a:cubicBezTo>
                  <a:pt x="595576" y="1303320"/>
                  <a:pt x="706004" y="1173433"/>
                  <a:pt x="852803" y="1143393"/>
                </a:cubicBezTo>
                <a:lnTo>
                  <a:pt x="884778" y="1140170"/>
                </a:lnTo>
                <a:lnTo>
                  <a:pt x="884778" y="1108731"/>
                </a:lnTo>
                <a:cubicBezTo>
                  <a:pt x="884778" y="1096545"/>
                  <a:pt x="894655" y="1086668"/>
                  <a:pt x="906841" y="1086668"/>
                </a:cubicBezTo>
                <a:close/>
                <a:moveTo>
                  <a:pt x="0" y="0"/>
                </a:moveTo>
                <a:lnTo>
                  <a:pt x="19601" y="4859"/>
                </a:lnTo>
                <a:cubicBezTo>
                  <a:pt x="46991" y="14104"/>
                  <a:pt x="78525" y="26297"/>
                  <a:pt x="115080" y="40050"/>
                </a:cubicBezTo>
                <a:cubicBezTo>
                  <a:pt x="144037" y="51632"/>
                  <a:pt x="159479" y="69006"/>
                  <a:pt x="155619" y="97961"/>
                </a:cubicBezTo>
                <a:cubicBezTo>
                  <a:pt x="134384" y="279412"/>
                  <a:pt x="186504" y="422258"/>
                  <a:pt x="132455" y="632666"/>
                </a:cubicBezTo>
                <a:cubicBezTo>
                  <a:pt x="126663" y="677062"/>
                  <a:pt x="128594" y="721461"/>
                  <a:pt x="95777" y="763929"/>
                </a:cubicBezTo>
                <a:cubicBezTo>
                  <a:pt x="89987" y="771650"/>
                  <a:pt x="84195" y="781301"/>
                  <a:pt x="78405" y="789022"/>
                </a:cubicBezTo>
                <a:cubicBezTo>
                  <a:pt x="59102" y="825700"/>
                  <a:pt x="10842" y="856585"/>
                  <a:pt x="6981" y="883610"/>
                </a:cubicBezTo>
                <a:cubicBezTo>
                  <a:pt x="6981" y="883610"/>
                  <a:pt x="5052" y="883610"/>
                  <a:pt x="5052" y="883610"/>
                </a:cubicBezTo>
                <a:cubicBezTo>
                  <a:pt x="-740" y="949241"/>
                  <a:pt x="8913" y="1014873"/>
                  <a:pt x="134384" y="1047688"/>
                </a:cubicBezTo>
                <a:cubicBezTo>
                  <a:pt x="331279" y="1097876"/>
                  <a:pt x="259857" y="1304424"/>
                  <a:pt x="250204" y="1472362"/>
                </a:cubicBezTo>
                <a:cubicBezTo>
                  <a:pt x="232832" y="1742610"/>
                  <a:pt x="261786" y="1713656"/>
                  <a:pt x="530104" y="1673117"/>
                </a:cubicBezTo>
                <a:cubicBezTo>
                  <a:pt x="605387" y="1661535"/>
                  <a:pt x="672950" y="1686631"/>
                  <a:pt x="734720" y="1607486"/>
                </a:cubicBezTo>
                <a:cubicBezTo>
                  <a:pt x="701904" y="1553436"/>
                  <a:pt x="626621" y="1619068"/>
                  <a:pt x="580293" y="1514830"/>
                </a:cubicBezTo>
                <a:cubicBezTo>
                  <a:pt x="726999" y="1514830"/>
                  <a:pt x="1087972" y="1512900"/>
                  <a:pt x="1196071" y="1507108"/>
                </a:cubicBezTo>
                <a:cubicBezTo>
                  <a:pt x="1252051" y="1505179"/>
                  <a:pt x="1290658" y="1526412"/>
                  <a:pt x="1207653" y="1568879"/>
                </a:cubicBezTo>
                <a:cubicBezTo>
                  <a:pt x="1132370" y="1590114"/>
                  <a:pt x="1163256" y="1555368"/>
                  <a:pt x="1093764" y="1609417"/>
                </a:cubicBezTo>
                <a:cubicBezTo>
                  <a:pt x="1066739" y="1638371"/>
                  <a:pt x="1035853" y="1642232"/>
                  <a:pt x="993386" y="1638371"/>
                </a:cubicBezTo>
                <a:cubicBezTo>
                  <a:pt x="792631" y="1740680"/>
                  <a:pt x="564851" y="1823684"/>
                  <a:pt x="346721" y="1868083"/>
                </a:cubicBezTo>
                <a:cubicBezTo>
                  <a:pt x="232832" y="1889315"/>
                  <a:pt x="217389" y="1943365"/>
                  <a:pt x="232832" y="2061117"/>
                </a:cubicBezTo>
                <a:cubicBezTo>
                  <a:pt x="275300" y="2395064"/>
                  <a:pt x="296532" y="2790785"/>
                  <a:pt x="296532" y="3126664"/>
                </a:cubicBezTo>
                <a:cubicBezTo>
                  <a:pt x="296532" y="3180713"/>
                  <a:pt x="263718" y="3178782"/>
                  <a:pt x="215458" y="3215459"/>
                </a:cubicBezTo>
                <a:cubicBezTo>
                  <a:pt x="213529" y="3242484"/>
                  <a:pt x="194225" y="3267578"/>
                  <a:pt x="192294" y="3292673"/>
                </a:cubicBezTo>
                <a:cubicBezTo>
                  <a:pt x="186504" y="3439379"/>
                  <a:pt x="180712" y="3584153"/>
                  <a:pt x="165269" y="3728930"/>
                </a:cubicBezTo>
                <a:cubicBezTo>
                  <a:pt x="140176" y="3954778"/>
                  <a:pt x="86126" y="4109205"/>
                  <a:pt x="319696" y="4271354"/>
                </a:cubicBezTo>
                <a:cubicBezTo>
                  <a:pt x="348653" y="4290657"/>
                  <a:pt x="393049" y="4319614"/>
                  <a:pt x="373746" y="4362081"/>
                </a:cubicBezTo>
                <a:cubicBezTo>
                  <a:pt x="356374" y="4400688"/>
                  <a:pt x="308114" y="4383316"/>
                  <a:pt x="273368" y="4387174"/>
                </a:cubicBezTo>
                <a:cubicBezTo>
                  <a:pt x="155619" y="4396827"/>
                  <a:pt x="142105" y="4290657"/>
                  <a:pt x="28216" y="4292589"/>
                </a:cubicBezTo>
                <a:lnTo>
                  <a:pt x="0" y="4279023"/>
                </a:lnTo>
                <a:close/>
              </a:path>
            </a:pathLst>
          </a:custGeom>
          <a:solidFill>
            <a:schemeClr val="bg1"/>
          </a:solidFill>
          <a:ln w="9525" cap="flat">
            <a:solidFill>
              <a:schemeClr val="accent1"/>
            </a:solid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39" name="Freeform: Shape 38">
            <a:extLst>
              <a:ext uri="{FF2B5EF4-FFF2-40B4-BE49-F238E27FC236}">
                <a16:creationId xmlns:a16="http://schemas.microsoft.com/office/drawing/2014/main" id="{D5C4CF52-4FC9-4897-9919-48A24ADE6677}"/>
              </a:ext>
            </a:extLst>
          </p:cNvPr>
          <p:cNvSpPr/>
          <p:nvPr userDrawn="1"/>
        </p:nvSpPr>
        <p:spPr>
          <a:xfrm>
            <a:off x="2695574" y="3248472"/>
            <a:ext cx="296135" cy="1813473"/>
          </a:xfrm>
          <a:custGeom>
            <a:avLst/>
            <a:gdLst>
              <a:gd name="connsiteX0" fmla="*/ 87559 w 296134"/>
              <a:gd name="connsiteY0" fmla="*/ 0 h 1813473"/>
              <a:gd name="connsiteX1" fmla="*/ 135353 w 296134"/>
              <a:gd name="connsiteY1" fmla="*/ 13762 h 1813473"/>
              <a:gd name="connsiteX2" fmla="*/ 185810 w 296134"/>
              <a:gd name="connsiteY2" fmla="*/ 292975 h 1813473"/>
              <a:gd name="connsiteX3" fmla="*/ 187288 w 296134"/>
              <a:gd name="connsiteY3" fmla="*/ 673400 h 1813473"/>
              <a:gd name="connsiteX4" fmla="*/ 292939 w 296134"/>
              <a:gd name="connsiteY4" fmla="*/ 1809492 h 1813473"/>
              <a:gd name="connsiteX5" fmla="*/ 0 w 296134"/>
              <a:gd name="connsiteY5" fmla="*/ 1813473 h 1813473"/>
              <a:gd name="connsiteX6" fmla="*/ 0 w 296134"/>
              <a:gd name="connsiteY6" fmla="*/ 249769 h 1813473"/>
              <a:gd name="connsiteX7" fmla="*/ 132542 w 296134"/>
              <a:gd name="connsiteY7" fmla="*/ 249769 h 181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134" h="1813473">
                <a:moveTo>
                  <a:pt x="87559" y="0"/>
                </a:moveTo>
                <a:lnTo>
                  <a:pt x="135353" y="13762"/>
                </a:lnTo>
                <a:lnTo>
                  <a:pt x="185810" y="292975"/>
                </a:lnTo>
                <a:cubicBezTo>
                  <a:pt x="199005" y="374554"/>
                  <a:pt x="200062" y="563584"/>
                  <a:pt x="187288" y="673400"/>
                </a:cubicBezTo>
                <a:cubicBezTo>
                  <a:pt x="235772" y="1106526"/>
                  <a:pt x="312766" y="1481523"/>
                  <a:pt x="292939" y="1809492"/>
                </a:cubicBezTo>
                <a:lnTo>
                  <a:pt x="0" y="1813473"/>
                </a:lnTo>
                <a:lnTo>
                  <a:pt x="0" y="249769"/>
                </a:lnTo>
                <a:lnTo>
                  <a:pt x="132542" y="24976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1958470011"/>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317E149-0019-4BAE-99F4-5FEDC22766C4}"/>
              </a:ext>
            </a:extLst>
          </p:cNvPr>
          <p:cNvSpPr/>
          <p:nvPr userDrawn="1"/>
        </p:nvSpPr>
        <p:spPr>
          <a:xfrm>
            <a:off x="0" y="0"/>
            <a:ext cx="2675792"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nvGrpSpPr>
          <p:cNvPr id="3" name="Graphic 1">
            <a:extLst>
              <a:ext uri="{FF2B5EF4-FFF2-40B4-BE49-F238E27FC236}">
                <a16:creationId xmlns:a16="http://schemas.microsoft.com/office/drawing/2014/main" id="{7F46D745-EC50-426E-9C33-ECA49B02649C}"/>
              </a:ext>
            </a:extLst>
          </p:cNvPr>
          <p:cNvGrpSpPr/>
          <p:nvPr userDrawn="1"/>
        </p:nvGrpSpPr>
        <p:grpSpPr>
          <a:xfrm>
            <a:off x="1594181" y="2831527"/>
            <a:ext cx="1713559" cy="3796191"/>
            <a:chOff x="9812203" y="1631958"/>
            <a:chExt cx="1857375" cy="4114800"/>
          </a:xfrm>
        </p:grpSpPr>
        <p:sp>
          <p:nvSpPr>
            <p:cNvPr id="4" name="Freeform: Shape 3">
              <a:extLst>
                <a:ext uri="{FF2B5EF4-FFF2-40B4-BE49-F238E27FC236}">
                  <a16:creationId xmlns:a16="http://schemas.microsoft.com/office/drawing/2014/main" id="{A6C1DC64-DC93-4A12-8BD9-CB8D0D9778E6}"/>
                </a:ext>
              </a:extLst>
            </p:cNvPr>
            <p:cNvSpPr/>
            <p:nvPr/>
          </p:nvSpPr>
          <p:spPr>
            <a:xfrm>
              <a:off x="10906626" y="2996891"/>
              <a:ext cx="762000" cy="161925"/>
            </a:xfrm>
            <a:custGeom>
              <a:avLst/>
              <a:gdLst>
                <a:gd name="connsiteX0" fmla="*/ 763905 w 762000"/>
                <a:gd name="connsiteY0" fmla="*/ 63817 h 161925"/>
                <a:gd name="connsiteX1" fmla="*/ 699135 w 762000"/>
                <a:gd name="connsiteY1" fmla="*/ 42863 h 161925"/>
                <a:gd name="connsiteX2" fmla="*/ 248602 w 762000"/>
                <a:gd name="connsiteY2" fmla="*/ 41910 h 161925"/>
                <a:gd name="connsiteX3" fmla="*/ 232410 w 762000"/>
                <a:gd name="connsiteY3" fmla="*/ 45720 h 161925"/>
                <a:gd name="connsiteX4" fmla="*/ 6667 w 762000"/>
                <a:gd name="connsiteY4" fmla="*/ 0 h 161925"/>
                <a:gd name="connsiteX5" fmla="*/ 0 w 762000"/>
                <a:gd name="connsiteY5" fmla="*/ 32385 h 161925"/>
                <a:gd name="connsiteX6" fmla="*/ 211455 w 762000"/>
                <a:gd name="connsiteY6" fmla="*/ 75247 h 161925"/>
                <a:gd name="connsiteX7" fmla="*/ 216218 w 762000"/>
                <a:gd name="connsiteY7" fmla="*/ 98108 h 161925"/>
                <a:gd name="connsiteX8" fmla="*/ 261937 w 762000"/>
                <a:gd name="connsiteY8" fmla="*/ 151447 h 161925"/>
                <a:gd name="connsiteX9" fmla="*/ 731520 w 762000"/>
                <a:gd name="connsiteY9" fmla="*/ 15335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161925">
                  <a:moveTo>
                    <a:pt x="763905" y="63817"/>
                  </a:moveTo>
                  <a:cubicBezTo>
                    <a:pt x="756285" y="27622"/>
                    <a:pt x="721043" y="42863"/>
                    <a:pt x="699135" y="42863"/>
                  </a:cubicBezTo>
                  <a:cubicBezTo>
                    <a:pt x="550545" y="41910"/>
                    <a:pt x="402907" y="41910"/>
                    <a:pt x="248602" y="41910"/>
                  </a:cubicBezTo>
                  <a:cubicBezTo>
                    <a:pt x="242887" y="41910"/>
                    <a:pt x="237173" y="42863"/>
                    <a:pt x="232410" y="45720"/>
                  </a:cubicBezTo>
                  <a:lnTo>
                    <a:pt x="6667" y="0"/>
                  </a:lnTo>
                  <a:lnTo>
                    <a:pt x="0" y="32385"/>
                  </a:lnTo>
                  <a:lnTo>
                    <a:pt x="211455" y="75247"/>
                  </a:lnTo>
                  <a:cubicBezTo>
                    <a:pt x="210502" y="82867"/>
                    <a:pt x="212407" y="90488"/>
                    <a:pt x="216218" y="98108"/>
                  </a:cubicBezTo>
                  <a:cubicBezTo>
                    <a:pt x="232410" y="124777"/>
                    <a:pt x="245745" y="129540"/>
                    <a:pt x="261937" y="151447"/>
                  </a:cubicBezTo>
                  <a:cubicBezTo>
                    <a:pt x="275273" y="170497"/>
                    <a:pt x="715328" y="171450"/>
                    <a:pt x="731520" y="153352"/>
                  </a:cubicBezTo>
                </a:path>
              </a:pathLst>
            </a:custGeom>
            <a:solidFill>
              <a:schemeClr val="accent2"/>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 name="Freeform: Shape 4">
              <a:extLst>
                <a:ext uri="{FF2B5EF4-FFF2-40B4-BE49-F238E27FC236}">
                  <a16:creationId xmlns:a16="http://schemas.microsoft.com/office/drawing/2014/main" id="{6009136D-19FF-42AD-808C-E2286EE5E511}"/>
                </a:ext>
              </a:extLst>
            </p:cNvPr>
            <p:cNvSpPr/>
            <p:nvPr/>
          </p:nvSpPr>
          <p:spPr>
            <a:xfrm>
              <a:off x="9811908" y="1863837"/>
              <a:ext cx="1181100" cy="3876675"/>
            </a:xfrm>
            <a:custGeom>
              <a:avLst/>
              <a:gdLst>
                <a:gd name="connsiteX0" fmla="*/ 1172823 w 1181100"/>
                <a:gd name="connsiteY0" fmla="*/ 1146388 h 3876675"/>
                <a:gd name="connsiteX1" fmla="*/ 937555 w 1181100"/>
                <a:gd name="connsiteY1" fmla="*/ 1054948 h 3876675"/>
                <a:gd name="connsiteX2" fmla="*/ 515598 w 1181100"/>
                <a:gd name="connsiteY2" fmla="*/ 1173058 h 3876675"/>
                <a:gd name="connsiteX3" fmla="*/ 494643 w 1181100"/>
                <a:gd name="connsiteY3" fmla="*/ 765388 h 3876675"/>
                <a:gd name="connsiteX4" fmla="*/ 431778 w 1181100"/>
                <a:gd name="connsiteY4" fmla="*/ 642516 h 3876675"/>
                <a:gd name="connsiteX5" fmla="*/ 526075 w 1181100"/>
                <a:gd name="connsiteY5" fmla="*/ 503451 h 3876675"/>
                <a:gd name="connsiteX6" fmla="*/ 573700 w 1181100"/>
                <a:gd name="connsiteY6" fmla="*/ 507261 h 3876675"/>
                <a:gd name="connsiteX7" fmla="*/ 591798 w 1181100"/>
                <a:gd name="connsiteY7" fmla="*/ 444396 h 3876675"/>
                <a:gd name="connsiteX8" fmla="*/ 583225 w 1181100"/>
                <a:gd name="connsiteY8" fmla="*/ 423441 h 3876675"/>
                <a:gd name="connsiteX9" fmla="*/ 625135 w 1181100"/>
                <a:gd name="connsiteY9" fmla="*/ 387246 h 3876675"/>
                <a:gd name="connsiteX10" fmla="*/ 684190 w 1181100"/>
                <a:gd name="connsiteY10" fmla="*/ 376768 h 3876675"/>
                <a:gd name="connsiteX11" fmla="*/ 662283 w 1181100"/>
                <a:gd name="connsiteY11" fmla="*/ 264373 h 3876675"/>
                <a:gd name="connsiteX12" fmla="*/ 681333 w 1181100"/>
                <a:gd name="connsiteY12" fmla="*/ 171028 h 3876675"/>
                <a:gd name="connsiteX13" fmla="*/ 276520 w 1181100"/>
                <a:gd name="connsiteY13" fmla="*/ 131976 h 3876675"/>
                <a:gd name="connsiteX14" fmla="*/ 275568 w 1181100"/>
                <a:gd name="connsiteY14" fmla="*/ 418678 h 3876675"/>
                <a:gd name="connsiteX15" fmla="*/ 244135 w 1181100"/>
                <a:gd name="connsiteY15" fmla="*/ 465351 h 3876675"/>
                <a:gd name="connsiteX16" fmla="*/ 215560 w 1181100"/>
                <a:gd name="connsiteY16" fmla="*/ 468208 h 3876675"/>
                <a:gd name="connsiteX17" fmla="*/ 15535 w 1181100"/>
                <a:gd name="connsiteY17" fmla="*/ 733003 h 3876675"/>
                <a:gd name="connsiteX18" fmla="*/ 33633 w 1181100"/>
                <a:gd name="connsiteY18" fmla="*/ 1037803 h 3876675"/>
                <a:gd name="connsiteX19" fmla="*/ 94593 w 1181100"/>
                <a:gd name="connsiteY19" fmla="*/ 1377846 h 3876675"/>
                <a:gd name="connsiteX20" fmla="*/ 97450 w 1181100"/>
                <a:gd name="connsiteY20" fmla="*/ 1392133 h 3876675"/>
                <a:gd name="connsiteX21" fmla="*/ 105070 w 1181100"/>
                <a:gd name="connsiteY21" fmla="*/ 1425471 h 3876675"/>
                <a:gd name="connsiteX22" fmla="*/ 108880 w 1181100"/>
                <a:gd name="connsiteY22" fmla="*/ 1445473 h 3876675"/>
                <a:gd name="connsiteX23" fmla="*/ 106975 w 1181100"/>
                <a:gd name="connsiteY23" fmla="*/ 1477858 h 3876675"/>
                <a:gd name="connsiteX24" fmla="*/ 75543 w 1181100"/>
                <a:gd name="connsiteY24" fmla="*/ 1863621 h 3876675"/>
                <a:gd name="connsiteX25" fmla="*/ 236515 w 1181100"/>
                <a:gd name="connsiteY25" fmla="*/ 2414166 h 3876675"/>
                <a:gd name="connsiteX26" fmla="*/ 246993 w 1181100"/>
                <a:gd name="connsiteY26" fmla="*/ 2647528 h 3876675"/>
                <a:gd name="connsiteX27" fmla="*/ 226990 w 1181100"/>
                <a:gd name="connsiteY27" fmla="*/ 3627651 h 3876675"/>
                <a:gd name="connsiteX28" fmla="*/ 264138 w 1181100"/>
                <a:gd name="connsiteY28" fmla="*/ 3871491 h 3876675"/>
                <a:gd name="connsiteX29" fmla="*/ 493690 w 1181100"/>
                <a:gd name="connsiteY29" fmla="*/ 3861966 h 3876675"/>
                <a:gd name="connsiteX30" fmla="*/ 762295 w 1181100"/>
                <a:gd name="connsiteY30" fmla="*/ 3870539 h 3876675"/>
                <a:gd name="connsiteX31" fmla="*/ 823255 w 1181100"/>
                <a:gd name="connsiteY31" fmla="*/ 3848631 h 3876675"/>
                <a:gd name="connsiteX32" fmla="*/ 880405 w 1181100"/>
                <a:gd name="connsiteY32" fmla="*/ 3768621 h 3876675"/>
                <a:gd name="connsiteX33" fmla="*/ 807063 w 1181100"/>
                <a:gd name="connsiteY33" fmla="*/ 3721948 h 3876675"/>
                <a:gd name="connsiteX34" fmla="*/ 726100 w 1181100"/>
                <a:gd name="connsiteY34" fmla="*/ 3718139 h 3876675"/>
                <a:gd name="connsiteX35" fmla="*/ 791823 w 1181100"/>
                <a:gd name="connsiteY35" fmla="*/ 3644796 h 3876675"/>
                <a:gd name="connsiteX36" fmla="*/ 662283 w 1181100"/>
                <a:gd name="connsiteY36" fmla="*/ 3598123 h 3876675"/>
                <a:gd name="connsiteX37" fmla="*/ 594655 w 1181100"/>
                <a:gd name="connsiteY37" fmla="*/ 3426673 h 3876675"/>
                <a:gd name="connsiteX38" fmla="*/ 636565 w 1181100"/>
                <a:gd name="connsiteY38" fmla="*/ 2896131 h 3876675"/>
                <a:gd name="connsiteX39" fmla="*/ 652758 w 1181100"/>
                <a:gd name="connsiteY39" fmla="*/ 2598951 h 3876675"/>
                <a:gd name="connsiteX40" fmla="*/ 635613 w 1181100"/>
                <a:gd name="connsiteY40" fmla="*/ 2478936 h 3876675"/>
                <a:gd name="connsiteX41" fmla="*/ 628945 w 1181100"/>
                <a:gd name="connsiteY41" fmla="*/ 2319868 h 3876675"/>
                <a:gd name="connsiteX42" fmla="*/ 578463 w 1181100"/>
                <a:gd name="connsiteY42" fmla="*/ 1615018 h 3876675"/>
                <a:gd name="connsiteX43" fmla="*/ 549888 w 1181100"/>
                <a:gd name="connsiteY43" fmla="*/ 1316886 h 3876675"/>
                <a:gd name="connsiteX44" fmla="*/ 683238 w 1181100"/>
                <a:gd name="connsiteY44" fmla="*/ 1259736 h 3876675"/>
                <a:gd name="connsiteX45" fmla="*/ 915648 w 1181100"/>
                <a:gd name="connsiteY45" fmla="*/ 1219731 h 3876675"/>
                <a:gd name="connsiteX46" fmla="*/ 1159488 w 1181100"/>
                <a:gd name="connsiteY46" fmla="*/ 1194966 h 3876675"/>
                <a:gd name="connsiteX47" fmla="*/ 1172823 w 1181100"/>
                <a:gd name="connsiteY47" fmla="*/ 1146388 h 387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81100" h="3876675">
                  <a:moveTo>
                    <a:pt x="1172823" y="1146388"/>
                  </a:moveTo>
                  <a:cubicBezTo>
                    <a:pt x="1055665" y="1125433"/>
                    <a:pt x="1019470" y="1063521"/>
                    <a:pt x="937555" y="1054948"/>
                  </a:cubicBezTo>
                  <a:cubicBezTo>
                    <a:pt x="807063" y="1082571"/>
                    <a:pt x="629898" y="1163533"/>
                    <a:pt x="515598" y="1173058"/>
                  </a:cubicBezTo>
                  <a:cubicBezTo>
                    <a:pt x="505120" y="1074951"/>
                    <a:pt x="541315" y="893976"/>
                    <a:pt x="494643" y="765388"/>
                  </a:cubicBezTo>
                  <a:cubicBezTo>
                    <a:pt x="481308" y="728241"/>
                    <a:pt x="456543" y="678711"/>
                    <a:pt x="431778" y="642516"/>
                  </a:cubicBezTo>
                  <a:cubicBezTo>
                    <a:pt x="431778" y="642516"/>
                    <a:pt x="432730" y="470113"/>
                    <a:pt x="526075" y="503451"/>
                  </a:cubicBezTo>
                  <a:cubicBezTo>
                    <a:pt x="541315" y="509166"/>
                    <a:pt x="563223" y="522501"/>
                    <a:pt x="573700" y="507261"/>
                  </a:cubicBezTo>
                  <a:cubicBezTo>
                    <a:pt x="579415" y="498688"/>
                    <a:pt x="578463" y="457731"/>
                    <a:pt x="591798" y="444396"/>
                  </a:cubicBezTo>
                  <a:cubicBezTo>
                    <a:pt x="603228" y="432966"/>
                    <a:pt x="592750" y="431061"/>
                    <a:pt x="583225" y="423441"/>
                  </a:cubicBezTo>
                  <a:cubicBezTo>
                    <a:pt x="612753" y="427251"/>
                    <a:pt x="617515" y="424393"/>
                    <a:pt x="625135" y="387246"/>
                  </a:cubicBezTo>
                  <a:cubicBezTo>
                    <a:pt x="642280" y="375816"/>
                    <a:pt x="670855" y="389151"/>
                    <a:pt x="684190" y="376768"/>
                  </a:cubicBezTo>
                  <a:cubicBezTo>
                    <a:pt x="683238" y="356766"/>
                    <a:pt x="660378" y="313903"/>
                    <a:pt x="662283" y="264373"/>
                  </a:cubicBezTo>
                  <a:cubicBezTo>
                    <a:pt x="669903" y="235798"/>
                    <a:pt x="688000" y="198651"/>
                    <a:pt x="681333" y="171028"/>
                  </a:cubicBezTo>
                  <a:cubicBezTo>
                    <a:pt x="640375" y="-33759"/>
                    <a:pt x="348910" y="-64239"/>
                    <a:pt x="276520" y="131976"/>
                  </a:cubicBezTo>
                  <a:cubicBezTo>
                    <a:pt x="240325" y="236751"/>
                    <a:pt x="334623" y="321523"/>
                    <a:pt x="275568" y="418678"/>
                  </a:cubicBezTo>
                  <a:cubicBezTo>
                    <a:pt x="275568" y="418678"/>
                    <a:pt x="245088" y="466303"/>
                    <a:pt x="244135" y="465351"/>
                  </a:cubicBezTo>
                  <a:cubicBezTo>
                    <a:pt x="223180" y="454873"/>
                    <a:pt x="231753" y="454873"/>
                    <a:pt x="215560" y="468208"/>
                  </a:cubicBezTo>
                  <a:cubicBezTo>
                    <a:pt x="126025" y="542503"/>
                    <a:pt x="66018" y="637753"/>
                    <a:pt x="15535" y="733003"/>
                  </a:cubicBezTo>
                  <a:cubicBezTo>
                    <a:pt x="-21612" y="834921"/>
                    <a:pt x="17440" y="930171"/>
                    <a:pt x="33633" y="1037803"/>
                  </a:cubicBezTo>
                  <a:cubicBezTo>
                    <a:pt x="57445" y="1164486"/>
                    <a:pt x="94593" y="1247353"/>
                    <a:pt x="94593" y="1377846"/>
                  </a:cubicBezTo>
                  <a:cubicBezTo>
                    <a:pt x="94593" y="1382608"/>
                    <a:pt x="95545" y="1387371"/>
                    <a:pt x="97450" y="1392133"/>
                  </a:cubicBezTo>
                  <a:cubicBezTo>
                    <a:pt x="101260" y="1400706"/>
                    <a:pt x="92688" y="1417851"/>
                    <a:pt x="105070" y="1425471"/>
                  </a:cubicBezTo>
                  <a:lnTo>
                    <a:pt x="108880" y="1445473"/>
                  </a:lnTo>
                  <a:cubicBezTo>
                    <a:pt x="104118" y="1447378"/>
                    <a:pt x="111738" y="1475953"/>
                    <a:pt x="106975" y="1477858"/>
                  </a:cubicBezTo>
                  <a:cubicBezTo>
                    <a:pt x="77448" y="1624543"/>
                    <a:pt x="33633" y="1714078"/>
                    <a:pt x="75543" y="1863621"/>
                  </a:cubicBezTo>
                  <a:cubicBezTo>
                    <a:pt x="116500" y="2007448"/>
                    <a:pt x="189843" y="2273196"/>
                    <a:pt x="236515" y="2414166"/>
                  </a:cubicBezTo>
                  <a:cubicBezTo>
                    <a:pt x="258423" y="2479889"/>
                    <a:pt x="258423" y="2578948"/>
                    <a:pt x="246993" y="2647528"/>
                  </a:cubicBezTo>
                  <a:cubicBezTo>
                    <a:pt x="186033" y="3006621"/>
                    <a:pt x="177460" y="3269511"/>
                    <a:pt x="226990" y="3627651"/>
                  </a:cubicBezTo>
                  <a:cubicBezTo>
                    <a:pt x="236515" y="3697183"/>
                    <a:pt x="162220" y="3837201"/>
                    <a:pt x="264138" y="3871491"/>
                  </a:cubicBezTo>
                  <a:cubicBezTo>
                    <a:pt x="291760" y="3881016"/>
                    <a:pt x="465115" y="3863871"/>
                    <a:pt x="493690" y="3861966"/>
                  </a:cubicBezTo>
                  <a:cubicBezTo>
                    <a:pt x="577510" y="3889589"/>
                    <a:pt x="677523" y="3885778"/>
                    <a:pt x="762295" y="3870539"/>
                  </a:cubicBezTo>
                  <a:cubicBezTo>
                    <a:pt x="776583" y="3862918"/>
                    <a:pt x="809920" y="3856251"/>
                    <a:pt x="823255" y="3848631"/>
                  </a:cubicBezTo>
                  <a:cubicBezTo>
                    <a:pt x="855640" y="3831486"/>
                    <a:pt x="885168" y="3813389"/>
                    <a:pt x="880405" y="3768621"/>
                  </a:cubicBezTo>
                  <a:cubicBezTo>
                    <a:pt x="874690" y="3720996"/>
                    <a:pt x="835638" y="3729568"/>
                    <a:pt x="807063" y="3721948"/>
                  </a:cubicBezTo>
                  <a:cubicBezTo>
                    <a:pt x="773725" y="3713376"/>
                    <a:pt x="761343" y="3729568"/>
                    <a:pt x="726100" y="3718139"/>
                  </a:cubicBezTo>
                  <a:cubicBezTo>
                    <a:pt x="752770" y="3688611"/>
                    <a:pt x="808015" y="3695278"/>
                    <a:pt x="791823" y="3644796"/>
                  </a:cubicBezTo>
                  <a:cubicBezTo>
                    <a:pt x="773725" y="3587646"/>
                    <a:pt x="701335" y="3596218"/>
                    <a:pt x="662283" y="3598123"/>
                  </a:cubicBezTo>
                  <a:cubicBezTo>
                    <a:pt x="558460" y="3603839"/>
                    <a:pt x="594655" y="3531448"/>
                    <a:pt x="594655" y="3426673"/>
                  </a:cubicBezTo>
                  <a:cubicBezTo>
                    <a:pt x="595608" y="3242841"/>
                    <a:pt x="614658" y="3076153"/>
                    <a:pt x="636565" y="2896131"/>
                  </a:cubicBezTo>
                  <a:cubicBezTo>
                    <a:pt x="657520" y="2771353"/>
                    <a:pt x="647995" y="2723728"/>
                    <a:pt x="652758" y="2598951"/>
                  </a:cubicBezTo>
                  <a:cubicBezTo>
                    <a:pt x="653710" y="2573233"/>
                    <a:pt x="643233" y="2502748"/>
                    <a:pt x="635613" y="2478936"/>
                  </a:cubicBezTo>
                  <a:cubicBezTo>
                    <a:pt x="619420" y="2427501"/>
                    <a:pt x="632755" y="2373208"/>
                    <a:pt x="628945" y="2319868"/>
                  </a:cubicBezTo>
                  <a:cubicBezTo>
                    <a:pt x="609895" y="2036976"/>
                    <a:pt x="633708" y="1896006"/>
                    <a:pt x="578463" y="1615018"/>
                  </a:cubicBezTo>
                  <a:cubicBezTo>
                    <a:pt x="573700" y="1590253"/>
                    <a:pt x="504168" y="1335936"/>
                    <a:pt x="549888" y="1316886"/>
                  </a:cubicBezTo>
                  <a:cubicBezTo>
                    <a:pt x="607038" y="1293073"/>
                    <a:pt x="615610" y="1277833"/>
                    <a:pt x="683238" y="1259736"/>
                  </a:cubicBezTo>
                  <a:cubicBezTo>
                    <a:pt x="761343" y="1237828"/>
                    <a:pt x="821350" y="1171153"/>
                    <a:pt x="915648" y="1219731"/>
                  </a:cubicBezTo>
                  <a:cubicBezTo>
                    <a:pt x="1008040" y="1267356"/>
                    <a:pt x="1075668" y="1186393"/>
                    <a:pt x="1159488" y="1194966"/>
                  </a:cubicBezTo>
                  <a:cubicBezTo>
                    <a:pt x="1179490" y="1198776"/>
                    <a:pt x="1208065" y="1153056"/>
                    <a:pt x="1172823" y="1146388"/>
                  </a:cubicBezTo>
                  <a:close/>
                </a:path>
              </a:pathLst>
            </a:custGeom>
            <a:solidFill>
              <a:schemeClr val="accent3"/>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cs typeface="+mn-cs"/>
              </a:endParaRPr>
            </a:p>
          </p:txBody>
        </p:sp>
        <p:sp>
          <p:nvSpPr>
            <p:cNvPr id="6" name="Freeform: Shape 5">
              <a:extLst>
                <a:ext uri="{FF2B5EF4-FFF2-40B4-BE49-F238E27FC236}">
                  <a16:creationId xmlns:a16="http://schemas.microsoft.com/office/drawing/2014/main" id="{24313569-F47A-4AC8-B133-D5A1778DAB38}"/>
                </a:ext>
              </a:extLst>
            </p:cNvPr>
            <p:cNvSpPr/>
            <p:nvPr/>
          </p:nvSpPr>
          <p:spPr>
            <a:xfrm>
              <a:off x="10033518" y="1631854"/>
              <a:ext cx="581025" cy="409575"/>
            </a:xfrm>
            <a:custGeom>
              <a:avLst/>
              <a:gdLst>
                <a:gd name="connsiteX0" fmla="*/ 54910 w 581025"/>
                <a:gd name="connsiteY0" fmla="*/ 363959 h 409575"/>
                <a:gd name="connsiteX1" fmla="*/ 13000 w 581025"/>
                <a:gd name="connsiteY1" fmla="*/ 176317 h 409575"/>
                <a:gd name="connsiteX2" fmla="*/ 136825 w 581025"/>
                <a:gd name="connsiteY2" fmla="*/ 2009 h 409575"/>
                <a:gd name="connsiteX3" fmla="*/ 342565 w 581025"/>
                <a:gd name="connsiteY3" fmla="*/ 36299 h 409575"/>
                <a:gd name="connsiteX4" fmla="*/ 485440 w 581025"/>
                <a:gd name="connsiteY4" fmla="*/ 74399 h 409575"/>
                <a:gd name="connsiteX5" fmla="*/ 582595 w 581025"/>
                <a:gd name="connsiteY5" fmla="*/ 143932 h 409575"/>
                <a:gd name="connsiteX6" fmla="*/ 528302 w 581025"/>
                <a:gd name="connsiteY6" fmla="*/ 289664 h 409575"/>
                <a:gd name="connsiteX7" fmla="*/ 460675 w 581025"/>
                <a:gd name="connsiteY7" fmla="*/ 417299 h 409575"/>
                <a:gd name="connsiteX8" fmla="*/ 393047 w 581025"/>
                <a:gd name="connsiteY8" fmla="*/ 409679 h 409575"/>
                <a:gd name="connsiteX9" fmla="*/ 54910 w 581025"/>
                <a:gd name="connsiteY9" fmla="*/ 363959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1025" h="409575">
                  <a:moveTo>
                    <a:pt x="54910" y="363959"/>
                  </a:moveTo>
                  <a:cubicBezTo>
                    <a:pt x="60625" y="282997"/>
                    <a:pt x="93962" y="247754"/>
                    <a:pt x="13000" y="176317"/>
                  </a:cubicBezTo>
                  <a:cubicBezTo>
                    <a:pt x="-31768" y="137264"/>
                    <a:pt x="46337" y="7724"/>
                    <a:pt x="136825" y="2009"/>
                  </a:cubicBezTo>
                  <a:cubicBezTo>
                    <a:pt x="207310" y="-2753"/>
                    <a:pt x="276842" y="-1801"/>
                    <a:pt x="342565" y="36299"/>
                  </a:cubicBezTo>
                  <a:cubicBezTo>
                    <a:pt x="389237" y="63922"/>
                    <a:pt x="433052" y="67732"/>
                    <a:pt x="485440" y="74399"/>
                  </a:cubicBezTo>
                  <a:cubicBezTo>
                    <a:pt x="535922" y="81067"/>
                    <a:pt x="572117" y="87734"/>
                    <a:pt x="582595" y="143932"/>
                  </a:cubicBezTo>
                  <a:cubicBezTo>
                    <a:pt x="593072" y="200129"/>
                    <a:pt x="572117" y="260137"/>
                    <a:pt x="528302" y="289664"/>
                  </a:cubicBezTo>
                  <a:cubicBezTo>
                    <a:pt x="484487" y="320144"/>
                    <a:pt x="454007" y="349672"/>
                    <a:pt x="460675" y="417299"/>
                  </a:cubicBezTo>
                  <a:cubicBezTo>
                    <a:pt x="438767" y="415394"/>
                    <a:pt x="409240" y="414442"/>
                    <a:pt x="393047" y="409679"/>
                  </a:cubicBezTo>
                  <a:cubicBezTo>
                    <a:pt x="276842" y="375389"/>
                    <a:pt x="176830" y="372532"/>
                    <a:pt x="54910" y="363959"/>
                  </a:cubicBezTo>
                  <a:close/>
                </a:path>
              </a:pathLst>
            </a:custGeom>
            <a:solidFill>
              <a:schemeClr val="bg1"/>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7" name="Freeform: Shape 6">
              <a:extLst>
                <a:ext uri="{FF2B5EF4-FFF2-40B4-BE49-F238E27FC236}">
                  <a16:creationId xmlns:a16="http://schemas.microsoft.com/office/drawing/2014/main" id="{6EC118D1-EB99-4E4C-92DB-281E668E88EB}"/>
                </a:ext>
              </a:extLst>
            </p:cNvPr>
            <p:cNvSpPr/>
            <p:nvPr/>
          </p:nvSpPr>
          <p:spPr>
            <a:xfrm>
              <a:off x="10056043" y="2303471"/>
              <a:ext cx="342900" cy="733425"/>
            </a:xfrm>
            <a:custGeom>
              <a:avLst/>
              <a:gdLst>
                <a:gd name="connsiteX0" fmla="*/ 78105 w 342900"/>
                <a:gd name="connsiteY0" fmla="*/ 97155 h 733425"/>
                <a:gd name="connsiteX1" fmla="*/ 260033 w 342900"/>
                <a:gd name="connsiteY1" fmla="*/ 388620 h 733425"/>
                <a:gd name="connsiteX2" fmla="*/ 267653 w 342900"/>
                <a:gd name="connsiteY2" fmla="*/ 738188 h 733425"/>
                <a:gd name="connsiteX3" fmla="*/ 350520 w 342900"/>
                <a:gd name="connsiteY3" fmla="*/ 719138 h 733425"/>
                <a:gd name="connsiteX4" fmla="*/ 338137 w 342900"/>
                <a:gd name="connsiteY4" fmla="*/ 559118 h 733425"/>
                <a:gd name="connsiteX5" fmla="*/ 199073 w 342900"/>
                <a:gd name="connsiteY5" fmla="*/ 198120 h 733425"/>
                <a:gd name="connsiteX6" fmla="*/ 18097 w 342900"/>
                <a:gd name="connsiteY6" fmla="*/ 0 h 733425"/>
                <a:gd name="connsiteX7" fmla="*/ 0 w 342900"/>
                <a:gd name="connsiteY7" fmla="*/ 25717 h 733425"/>
                <a:gd name="connsiteX8" fmla="*/ 78105 w 342900"/>
                <a:gd name="connsiteY8" fmla="*/ 97155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733425">
                  <a:moveTo>
                    <a:pt x="78105" y="97155"/>
                  </a:moveTo>
                  <a:cubicBezTo>
                    <a:pt x="170498" y="200025"/>
                    <a:pt x="240983" y="327660"/>
                    <a:pt x="260033" y="388620"/>
                  </a:cubicBezTo>
                  <a:cubicBezTo>
                    <a:pt x="267653" y="412433"/>
                    <a:pt x="266700" y="595313"/>
                    <a:pt x="267653" y="738188"/>
                  </a:cubicBezTo>
                  <a:lnTo>
                    <a:pt x="350520" y="719138"/>
                  </a:lnTo>
                  <a:cubicBezTo>
                    <a:pt x="345758" y="633413"/>
                    <a:pt x="343853" y="578168"/>
                    <a:pt x="338137" y="559118"/>
                  </a:cubicBezTo>
                  <a:cubicBezTo>
                    <a:pt x="325755" y="517208"/>
                    <a:pt x="283845" y="329565"/>
                    <a:pt x="199073" y="198120"/>
                  </a:cubicBezTo>
                  <a:cubicBezTo>
                    <a:pt x="145733" y="123825"/>
                    <a:pt x="92392" y="67627"/>
                    <a:pt x="18097" y="0"/>
                  </a:cubicBezTo>
                  <a:cubicBezTo>
                    <a:pt x="10478" y="7620"/>
                    <a:pt x="7620" y="18098"/>
                    <a:pt x="0" y="25717"/>
                  </a:cubicBezTo>
                  <a:cubicBezTo>
                    <a:pt x="13335" y="39052"/>
                    <a:pt x="66675" y="82867"/>
                    <a:pt x="78105" y="97155"/>
                  </a:cubicBezTo>
                  <a:close/>
                </a:path>
              </a:pathLst>
            </a:custGeom>
            <a:solidFill>
              <a:schemeClr val="bg1"/>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8" name="Freeform: Shape 7">
              <a:extLst>
                <a:ext uri="{FF2B5EF4-FFF2-40B4-BE49-F238E27FC236}">
                  <a16:creationId xmlns:a16="http://schemas.microsoft.com/office/drawing/2014/main" id="{D29B797D-41C9-4E1F-8C6A-9CBCF1B81876}"/>
                </a:ext>
              </a:extLst>
            </p:cNvPr>
            <p:cNvSpPr/>
            <p:nvPr/>
          </p:nvSpPr>
          <p:spPr>
            <a:xfrm>
              <a:off x="9913846" y="3155958"/>
              <a:ext cx="647700" cy="1152525"/>
            </a:xfrm>
            <a:custGeom>
              <a:avLst/>
              <a:gdLst>
                <a:gd name="connsiteX0" fmla="*/ 593682 w 647700"/>
                <a:gd name="connsiteY0" fmla="*/ 383858 h 1152525"/>
                <a:gd name="connsiteX1" fmla="*/ 508910 w 647700"/>
                <a:gd name="connsiteY1" fmla="*/ 80963 h 1152525"/>
                <a:gd name="connsiteX2" fmla="*/ 501290 w 647700"/>
                <a:gd name="connsiteY2" fmla="*/ 0 h 1152525"/>
                <a:gd name="connsiteX3" fmla="*/ 415565 w 647700"/>
                <a:gd name="connsiteY3" fmla="*/ 26670 h 1152525"/>
                <a:gd name="connsiteX4" fmla="*/ 415565 w 647700"/>
                <a:gd name="connsiteY4" fmla="*/ 50483 h 1152525"/>
                <a:gd name="connsiteX5" fmla="*/ 241257 w 647700"/>
                <a:gd name="connsiteY5" fmla="*/ 66675 h 1152525"/>
                <a:gd name="connsiteX6" fmla="*/ 257450 w 647700"/>
                <a:gd name="connsiteY6" fmla="*/ 150495 h 1152525"/>
                <a:gd name="connsiteX7" fmla="*/ 275 w 647700"/>
                <a:gd name="connsiteY7" fmla="*/ 150495 h 1152525"/>
                <a:gd name="connsiteX8" fmla="*/ 275 w 647700"/>
                <a:gd name="connsiteY8" fmla="*/ 185738 h 1152525"/>
                <a:gd name="connsiteX9" fmla="*/ 269832 w 647700"/>
                <a:gd name="connsiteY9" fmla="*/ 192405 h 1152525"/>
                <a:gd name="connsiteX10" fmla="*/ 270785 w 647700"/>
                <a:gd name="connsiteY10" fmla="*/ 193358 h 1152525"/>
                <a:gd name="connsiteX11" fmla="*/ 411755 w 647700"/>
                <a:gd name="connsiteY11" fmla="*/ 1161098 h 1152525"/>
                <a:gd name="connsiteX12" fmla="*/ 647975 w 647700"/>
                <a:gd name="connsiteY12" fmla="*/ 1137285 h 1152525"/>
                <a:gd name="connsiteX13" fmla="*/ 593682 w 647700"/>
                <a:gd name="connsiteY13" fmla="*/ 383858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1152525">
                  <a:moveTo>
                    <a:pt x="593682" y="383858"/>
                  </a:moveTo>
                  <a:cubicBezTo>
                    <a:pt x="567965" y="262890"/>
                    <a:pt x="541295" y="220028"/>
                    <a:pt x="508910" y="80963"/>
                  </a:cubicBezTo>
                  <a:cubicBezTo>
                    <a:pt x="505100" y="69533"/>
                    <a:pt x="504147" y="59055"/>
                    <a:pt x="501290" y="0"/>
                  </a:cubicBezTo>
                  <a:lnTo>
                    <a:pt x="415565" y="26670"/>
                  </a:lnTo>
                  <a:cubicBezTo>
                    <a:pt x="415565" y="39053"/>
                    <a:pt x="415565" y="50483"/>
                    <a:pt x="415565" y="50483"/>
                  </a:cubicBezTo>
                  <a:cubicBezTo>
                    <a:pt x="386037" y="54292"/>
                    <a:pt x="271737" y="69533"/>
                    <a:pt x="241257" y="66675"/>
                  </a:cubicBezTo>
                  <a:cubicBezTo>
                    <a:pt x="245067" y="88583"/>
                    <a:pt x="250782" y="122872"/>
                    <a:pt x="257450" y="150495"/>
                  </a:cubicBezTo>
                  <a:cubicBezTo>
                    <a:pt x="176487" y="150495"/>
                    <a:pt x="77427" y="150495"/>
                    <a:pt x="275" y="150495"/>
                  </a:cubicBezTo>
                  <a:cubicBezTo>
                    <a:pt x="1227" y="165735"/>
                    <a:pt x="-678" y="171450"/>
                    <a:pt x="275" y="185738"/>
                  </a:cubicBezTo>
                  <a:cubicBezTo>
                    <a:pt x="84095" y="180975"/>
                    <a:pt x="181250" y="193358"/>
                    <a:pt x="269832" y="192405"/>
                  </a:cubicBezTo>
                  <a:cubicBezTo>
                    <a:pt x="269832" y="192405"/>
                    <a:pt x="269832" y="193358"/>
                    <a:pt x="270785" y="193358"/>
                  </a:cubicBezTo>
                  <a:cubicBezTo>
                    <a:pt x="333650" y="536258"/>
                    <a:pt x="406992" y="1118235"/>
                    <a:pt x="411755" y="1161098"/>
                  </a:cubicBezTo>
                  <a:cubicBezTo>
                    <a:pt x="448902" y="1164907"/>
                    <a:pt x="605112" y="1151573"/>
                    <a:pt x="647975" y="1137285"/>
                  </a:cubicBezTo>
                  <a:cubicBezTo>
                    <a:pt x="647975" y="882968"/>
                    <a:pt x="646070" y="632460"/>
                    <a:pt x="593682" y="383858"/>
                  </a:cubicBezTo>
                  <a:close/>
                </a:path>
              </a:pathLst>
            </a:custGeom>
            <a:solidFill>
              <a:schemeClr val="bg1"/>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cxnSp>
        <p:nvCxnSpPr>
          <p:cNvPr id="9" name="Straight Connector 8">
            <a:extLst>
              <a:ext uri="{FF2B5EF4-FFF2-40B4-BE49-F238E27FC236}">
                <a16:creationId xmlns:a16="http://schemas.microsoft.com/office/drawing/2014/main" id="{A8A8461F-B776-44EA-9D8F-0966DABD003E}"/>
              </a:ext>
            </a:extLst>
          </p:cNvPr>
          <p:cNvCxnSpPr>
            <a:cxnSpLocks/>
          </p:cNvCxnSpPr>
          <p:nvPr userDrawn="1"/>
        </p:nvCxnSpPr>
        <p:spPr>
          <a:xfrm>
            <a:off x="0" y="1021908"/>
            <a:ext cx="267579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816DFFA-59FF-44BD-A1F3-48C36181E7B5}"/>
              </a:ext>
            </a:extLst>
          </p:cNvPr>
          <p:cNvGrpSpPr/>
          <p:nvPr userDrawn="1"/>
        </p:nvGrpSpPr>
        <p:grpSpPr>
          <a:xfrm>
            <a:off x="540304" y="996196"/>
            <a:ext cx="1595184" cy="1395672"/>
            <a:chOff x="816657" y="415244"/>
            <a:chExt cx="3074373" cy="2689860"/>
          </a:xfrm>
        </p:grpSpPr>
        <p:grpSp>
          <p:nvGrpSpPr>
            <p:cNvPr id="11" name="Group 10">
              <a:extLst>
                <a:ext uri="{FF2B5EF4-FFF2-40B4-BE49-F238E27FC236}">
                  <a16:creationId xmlns:a16="http://schemas.microsoft.com/office/drawing/2014/main" id="{E54C30FD-A646-45DE-BABA-38ED48BEE883}"/>
                </a:ext>
              </a:extLst>
            </p:cNvPr>
            <p:cNvGrpSpPr/>
            <p:nvPr/>
          </p:nvGrpSpPr>
          <p:grpSpPr>
            <a:xfrm rot="10800000">
              <a:off x="816657" y="415244"/>
              <a:ext cx="647700" cy="2689860"/>
              <a:chOff x="6144030" y="3897930"/>
              <a:chExt cx="647700" cy="2689860"/>
            </a:xfrm>
            <a:solidFill>
              <a:schemeClr val="bg1"/>
            </a:solidFill>
          </p:grpSpPr>
          <p:sp>
            <p:nvSpPr>
              <p:cNvPr id="21" name="Freeform: Shape 20">
                <a:extLst>
                  <a:ext uri="{FF2B5EF4-FFF2-40B4-BE49-F238E27FC236}">
                    <a16:creationId xmlns:a16="http://schemas.microsoft.com/office/drawing/2014/main" id="{2681CFF3-570D-4C3E-AAD8-0315297321E5}"/>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2" name="Freeform: Shape 21">
                <a:extLst>
                  <a:ext uri="{FF2B5EF4-FFF2-40B4-BE49-F238E27FC236}">
                    <a16:creationId xmlns:a16="http://schemas.microsoft.com/office/drawing/2014/main" id="{0D2C409A-200F-4867-A6AE-A4078FE3D666}"/>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3" name="Freeform: Shape 22">
                <a:extLst>
                  <a:ext uri="{FF2B5EF4-FFF2-40B4-BE49-F238E27FC236}">
                    <a16:creationId xmlns:a16="http://schemas.microsoft.com/office/drawing/2014/main" id="{571A3C20-21E3-45C1-81EC-1BA065DEFD57}"/>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4" name="Freeform: Shape 23">
                <a:extLst>
                  <a:ext uri="{FF2B5EF4-FFF2-40B4-BE49-F238E27FC236}">
                    <a16:creationId xmlns:a16="http://schemas.microsoft.com/office/drawing/2014/main" id="{C4D87F3F-3A3D-4204-BD5B-D20B7BAA6B48}"/>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2" name="Group 11">
              <a:extLst>
                <a:ext uri="{FF2B5EF4-FFF2-40B4-BE49-F238E27FC236}">
                  <a16:creationId xmlns:a16="http://schemas.microsoft.com/office/drawing/2014/main" id="{A1341CCE-0A8D-4558-85F8-F68CE5F0A8D8}"/>
                </a:ext>
              </a:extLst>
            </p:cNvPr>
            <p:cNvGrpSpPr/>
            <p:nvPr/>
          </p:nvGrpSpPr>
          <p:grpSpPr>
            <a:xfrm rot="10800000">
              <a:off x="2407238" y="415244"/>
              <a:ext cx="723900" cy="2683192"/>
              <a:chOff x="7734611" y="3897930"/>
              <a:chExt cx="723900" cy="2683192"/>
            </a:xfrm>
            <a:solidFill>
              <a:schemeClr val="bg1"/>
            </a:solidFill>
          </p:grpSpPr>
          <p:sp>
            <p:nvSpPr>
              <p:cNvPr id="18" name="Freeform: Shape 17">
                <a:extLst>
                  <a:ext uri="{FF2B5EF4-FFF2-40B4-BE49-F238E27FC236}">
                    <a16:creationId xmlns:a16="http://schemas.microsoft.com/office/drawing/2014/main" id="{C8A738ED-C902-4FE6-91AA-8C9A378FFF74}"/>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9" name="Freeform: Shape 18">
                <a:extLst>
                  <a:ext uri="{FF2B5EF4-FFF2-40B4-BE49-F238E27FC236}">
                    <a16:creationId xmlns:a16="http://schemas.microsoft.com/office/drawing/2014/main" id="{CE314126-E379-444B-BE5B-C0B3698B609A}"/>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0" name="Freeform: Shape 19">
                <a:extLst>
                  <a:ext uri="{FF2B5EF4-FFF2-40B4-BE49-F238E27FC236}">
                    <a16:creationId xmlns:a16="http://schemas.microsoft.com/office/drawing/2014/main" id="{4AA9A9A6-F500-406B-9499-024EE74356A5}"/>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grpSp>
          <p:nvGrpSpPr>
            <p:cNvPr id="13" name="Group 12">
              <a:extLst>
                <a:ext uri="{FF2B5EF4-FFF2-40B4-BE49-F238E27FC236}">
                  <a16:creationId xmlns:a16="http://schemas.microsoft.com/office/drawing/2014/main" id="{7B059450-701F-418E-AFD1-E1BF5F032E3C}"/>
                </a:ext>
              </a:extLst>
            </p:cNvPr>
            <p:cNvGrpSpPr/>
            <p:nvPr/>
          </p:nvGrpSpPr>
          <p:grpSpPr>
            <a:xfrm rot="10800000">
              <a:off x="1655809" y="415244"/>
              <a:ext cx="533400" cy="2638425"/>
              <a:chOff x="6983182" y="3979845"/>
              <a:chExt cx="533400" cy="2638425"/>
            </a:xfrm>
            <a:solidFill>
              <a:schemeClr val="bg1"/>
            </a:solidFill>
          </p:grpSpPr>
          <p:sp>
            <p:nvSpPr>
              <p:cNvPr id="15" name="Freeform: Shape 14">
                <a:extLst>
                  <a:ext uri="{FF2B5EF4-FFF2-40B4-BE49-F238E27FC236}">
                    <a16:creationId xmlns:a16="http://schemas.microsoft.com/office/drawing/2014/main" id="{16C7D440-F99A-4290-B8A1-27A3802CC3DF}"/>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 name="Freeform: Shape 15">
                <a:extLst>
                  <a:ext uri="{FF2B5EF4-FFF2-40B4-BE49-F238E27FC236}">
                    <a16:creationId xmlns:a16="http://schemas.microsoft.com/office/drawing/2014/main" id="{8D6D1067-B4D8-4C20-BCE0-F0C4E6B7BE7D}"/>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7" name="Freeform: Shape 16">
                <a:extLst>
                  <a:ext uri="{FF2B5EF4-FFF2-40B4-BE49-F238E27FC236}">
                    <a16:creationId xmlns:a16="http://schemas.microsoft.com/office/drawing/2014/main" id="{E38EF706-AE42-4633-9431-16326407BBAE}"/>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sp>
          <p:nvSpPr>
            <p:cNvPr id="14" name="Freeform: Shape 13">
              <a:extLst>
                <a:ext uri="{FF2B5EF4-FFF2-40B4-BE49-F238E27FC236}">
                  <a16:creationId xmlns:a16="http://schemas.microsoft.com/office/drawing/2014/main" id="{6FE3D9DA-E9D6-43AD-BCC6-402FF1EEC2B2}"/>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solidFill>
              <a:schemeClr val="bg1"/>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sp>
        <p:nvSpPr>
          <p:cNvPr id="25" name="Title 1">
            <a:extLst>
              <a:ext uri="{FF2B5EF4-FFF2-40B4-BE49-F238E27FC236}">
                <a16:creationId xmlns:a16="http://schemas.microsoft.com/office/drawing/2014/main" id="{D9DB3492-99E1-42F2-A935-5C9A8AD099DA}"/>
              </a:ext>
            </a:extLst>
          </p:cNvPr>
          <p:cNvSpPr txBox="1">
            <a:spLocks/>
          </p:cNvSpPr>
          <p:nvPr userDrawn="1"/>
        </p:nvSpPr>
        <p:spPr>
          <a:xfrm>
            <a:off x="1" y="213649"/>
            <a:ext cx="2683555" cy="712211"/>
          </a:xfrm>
          <a:prstGeom prst="rect">
            <a:avLst/>
          </a:prstGeom>
          <a:solidFill>
            <a:schemeClr val="bg1"/>
          </a:solidFill>
        </p:spPr>
        <p:txBody>
          <a:bodyPr tIns="91440" anchor="ct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dist" defTabSz="914400" rtl="0" eaLnBrk="1" fontAlgn="auto" latinLnBrk="0" hangingPunct="1">
              <a:lnSpc>
                <a:spcPct val="90000"/>
              </a:lnSpc>
              <a:spcBef>
                <a:spcPct val="0"/>
              </a:spcBef>
              <a:spcAft>
                <a:spcPts val="0"/>
              </a:spcAft>
              <a:buClrTx/>
              <a:buSzTx/>
              <a:buFontTx/>
              <a:buNone/>
              <a:tabLst/>
              <a:defRPr/>
            </a:pPr>
            <a:endParaRPr kumimoji="0" lang="en-US" altLang="ko-KR" sz="4400" b="0" i="0" u="none" strike="noStrike" kern="1200" cap="none" spc="0" normalizeH="0" baseline="0" noProof="0" dirty="0">
              <a:ln>
                <a:noFill/>
              </a:ln>
              <a:solidFill>
                <a:srgbClr val="F4AE59"/>
              </a:solidFill>
              <a:effectLst/>
              <a:uLnTx/>
              <a:uFillTx/>
              <a:latin typeface="Arial"/>
              <a:cs typeface="+mj-cs"/>
            </a:endParaRPr>
          </a:p>
        </p:txBody>
      </p:sp>
    </p:spTree>
    <p:extLst>
      <p:ext uri="{BB962C8B-B14F-4D97-AF65-F5344CB8AC3E}">
        <p14:creationId xmlns:p14="http://schemas.microsoft.com/office/powerpoint/2010/main" val="128879935"/>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a16="http://schemas.microsoft.com/office/drawing/2014/main" id="{662E78B0-612C-4831-94E5-122CED60D033}"/>
              </a:ext>
            </a:extLst>
          </p:cNvPr>
          <p:cNvSpPr>
            <a:spLocks noGrp="1"/>
          </p:cNvSpPr>
          <p:nvPr>
            <p:ph type="pic" sz="quarter" idx="14" hasCustomPrompt="1"/>
          </p:nvPr>
        </p:nvSpPr>
        <p:spPr>
          <a:xfrm>
            <a:off x="588779" y="1850343"/>
            <a:ext cx="2560320" cy="41148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4" name="Text Placeholder 9">
            <a:extLst>
              <a:ext uri="{FF2B5EF4-FFF2-40B4-BE49-F238E27FC236}">
                <a16:creationId xmlns:a16="http://schemas.microsoft.com/office/drawing/2014/main" id="{32C671DE-CF36-4B5C-B610-4913C1C3ABFA}"/>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E28DA4BB-9337-4070-8DB3-F361ACC4496C}"/>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6" name="그림 개체 틀 2">
            <a:extLst>
              <a:ext uri="{FF2B5EF4-FFF2-40B4-BE49-F238E27FC236}">
                <a16:creationId xmlns:a16="http://schemas.microsoft.com/office/drawing/2014/main" id="{178CDADD-7BB2-4910-BF83-9C3600C33FB5}"/>
              </a:ext>
            </a:extLst>
          </p:cNvPr>
          <p:cNvSpPr>
            <a:spLocks noGrp="1"/>
          </p:cNvSpPr>
          <p:nvPr>
            <p:ph type="pic" sz="quarter" idx="15" hasCustomPrompt="1"/>
          </p:nvPr>
        </p:nvSpPr>
        <p:spPr>
          <a:xfrm>
            <a:off x="6240201" y="1850343"/>
            <a:ext cx="2560320" cy="41148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11742003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1_Image slide layout">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id="{EE289FF9-BA24-4B74-91D0-A352EED5CA14}"/>
              </a:ext>
            </a:extLst>
          </p:cNvPr>
          <p:cNvSpPr/>
          <p:nvPr userDrawn="1"/>
        </p:nvSpPr>
        <p:spPr>
          <a:xfrm>
            <a:off x="3683725" y="1301929"/>
            <a:ext cx="5029200" cy="5029200"/>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그림 개체 틀 2">
            <a:extLst>
              <a:ext uri="{FF2B5EF4-FFF2-40B4-BE49-F238E27FC236}">
                <a16:creationId xmlns:a16="http://schemas.microsoft.com/office/drawing/2014/main" id="{0881F345-7416-4CA4-813E-57AAA18D7E07}"/>
              </a:ext>
            </a:extLst>
          </p:cNvPr>
          <p:cNvSpPr>
            <a:spLocks noGrp="1"/>
          </p:cNvSpPr>
          <p:nvPr>
            <p:ph type="pic" sz="quarter" idx="14" hasCustomPrompt="1"/>
          </p:nvPr>
        </p:nvSpPr>
        <p:spPr>
          <a:xfrm>
            <a:off x="6876371" y="709751"/>
            <a:ext cx="4296728" cy="496824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3" name="그림 개체 틀 2">
            <a:extLst>
              <a:ext uri="{FF2B5EF4-FFF2-40B4-BE49-F238E27FC236}">
                <a16:creationId xmlns:a16="http://schemas.microsoft.com/office/drawing/2014/main" id="{20E28CAD-AAB2-4FAD-8B07-DA868763561E}"/>
              </a:ext>
            </a:extLst>
          </p:cNvPr>
          <p:cNvSpPr>
            <a:spLocks noGrp="1"/>
          </p:cNvSpPr>
          <p:nvPr>
            <p:ph type="pic" sz="quarter" idx="15" hasCustomPrompt="1"/>
          </p:nvPr>
        </p:nvSpPr>
        <p:spPr>
          <a:xfrm>
            <a:off x="2116184" y="2699658"/>
            <a:ext cx="4200933" cy="2624735"/>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384023901"/>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_Image slide layout">
    <p:spTree>
      <p:nvGrpSpPr>
        <p:cNvPr id="1" name=""/>
        <p:cNvGrpSpPr/>
        <p:nvPr/>
      </p:nvGrpSpPr>
      <p:grpSpPr>
        <a:xfrm>
          <a:off x="0" y="0"/>
          <a:ext cx="0" cy="0"/>
          <a:chOff x="0" y="0"/>
          <a:chExt cx="0" cy="0"/>
        </a:xfrm>
      </p:grpSpPr>
      <p:sp>
        <p:nvSpPr>
          <p:cNvPr id="16" name="Frame 15">
            <a:extLst>
              <a:ext uri="{FF2B5EF4-FFF2-40B4-BE49-F238E27FC236}">
                <a16:creationId xmlns:a16="http://schemas.microsoft.com/office/drawing/2014/main" id="{28E07EC3-455D-498E-8678-25495A9A603D}"/>
              </a:ext>
            </a:extLst>
          </p:cNvPr>
          <p:cNvSpPr/>
          <p:nvPr userDrawn="1"/>
        </p:nvSpPr>
        <p:spPr>
          <a:xfrm>
            <a:off x="5706239" y="1134291"/>
            <a:ext cx="5658448" cy="2749733"/>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2" name="그림 개체 틀 2">
            <a:extLst>
              <a:ext uri="{FF2B5EF4-FFF2-40B4-BE49-F238E27FC236}">
                <a16:creationId xmlns:a16="http://schemas.microsoft.com/office/drawing/2014/main" id="{061880F9-20D3-4626-A329-F4C73B455660}"/>
              </a:ext>
            </a:extLst>
          </p:cNvPr>
          <p:cNvSpPr>
            <a:spLocks noGrp="1"/>
          </p:cNvSpPr>
          <p:nvPr>
            <p:ph type="pic" sz="quarter" idx="14" hasCustomPrompt="1"/>
          </p:nvPr>
        </p:nvSpPr>
        <p:spPr>
          <a:xfrm>
            <a:off x="1868939" y="1889760"/>
            <a:ext cx="3277824" cy="496824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3" name="Rectangle 2">
            <a:extLst>
              <a:ext uri="{FF2B5EF4-FFF2-40B4-BE49-F238E27FC236}">
                <a16:creationId xmlns:a16="http://schemas.microsoft.com/office/drawing/2014/main" id="{8DF69E93-AE09-4200-A06B-AF62BA2DEF83}"/>
              </a:ext>
            </a:extLst>
          </p:cNvPr>
          <p:cNvSpPr/>
          <p:nvPr userDrawn="1"/>
        </p:nvSpPr>
        <p:spPr>
          <a:xfrm>
            <a:off x="1" y="0"/>
            <a:ext cx="391887"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4" name="그림 개체 틀 2">
            <a:extLst>
              <a:ext uri="{FF2B5EF4-FFF2-40B4-BE49-F238E27FC236}">
                <a16:creationId xmlns:a16="http://schemas.microsoft.com/office/drawing/2014/main" id="{C10B3C62-656F-435D-9524-4DDA6D575D29}"/>
              </a:ext>
            </a:extLst>
          </p:cNvPr>
          <p:cNvSpPr>
            <a:spLocks noGrp="1"/>
          </p:cNvSpPr>
          <p:nvPr>
            <p:ph type="pic" sz="quarter" idx="15" hasCustomPrompt="1"/>
          </p:nvPr>
        </p:nvSpPr>
        <p:spPr>
          <a:xfrm>
            <a:off x="7777707" y="0"/>
            <a:ext cx="3277824" cy="364889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Sent to Back </a:t>
            </a:r>
          </a:p>
        </p:txBody>
      </p:sp>
    </p:spTree>
    <p:extLst>
      <p:ext uri="{BB962C8B-B14F-4D97-AF65-F5344CB8AC3E}">
        <p14:creationId xmlns:p14="http://schemas.microsoft.com/office/powerpoint/2010/main" val="3292282371"/>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3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44E94AA2-6741-4B89-86E7-853BEEED444B}"/>
              </a:ext>
            </a:extLst>
          </p:cNvPr>
          <p:cNvSpPr>
            <a:spLocks noGrp="1"/>
          </p:cNvSpPr>
          <p:nvPr>
            <p:ph type="pic" sz="quarter" idx="14" hasCustomPrompt="1"/>
          </p:nvPr>
        </p:nvSpPr>
        <p:spPr>
          <a:xfrm>
            <a:off x="693285" y="609603"/>
            <a:ext cx="4357687" cy="563879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283720674"/>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4_Image slide layout">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DD012822-4416-4F80-A10A-43EECCA89C04}"/>
              </a:ext>
            </a:extLst>
          </p:cNvPr>
          <p:cNvSpPr/>
          <p:nvPr userDrawn="1"/>
        </p:nvSpPr>
        <p:spPr>
          <a:xfrm>
            <a:off x="-19048" y="152401"/>
            <a:ext cx="12211051" cy="4691271"/>
          </a:xfrm>
          <a:custGeom>
            <a:avLst/>
            <a:gdLst>
              <a:gd name="connsiteX0" fmla="*/ 0 w 12211051"/>
              <a:gd name="connsiteY0" fmla="*/ 0 h 4691270"/>
              <a:gd name="connsiteX1" fmla="*/ 12211051 w 12211051"/>
              <a:gd name="connsiteY1" fmla="*/ 0 h 4691270"/>
              <a:gd name="connsiteX2" fmla="*/ 12211051 w 12211051"/>
              <a:gd name="connsiteY2" fmla="*/ 2792547 h 4691270"/>
              <a:gd name="connsiteX3" fmla="*/ 11803470 w 12211051"/>
              <a:gd name="connsiteY3" fmla="*/ 3063047 h 4691270"/>
              <a:gd name="connsiteX4" fmla="*/ 6115052 w 12211051"/>
              <a:gd name="connsiteY4" fmla="*/ 4691270 h 4691270"/>
              <a:gd name="connsiteX5" fmla="*/ 426632 w 12211051"/>
              <a:gd name="connsiteY5" fmla="*/ 3063047 h 4691270"/>
              <a:gd name="connsiteX6" fmla="*/ 0 w 12211051"/>
              <a:gd name="connsiteY6" fmla="*/ 2779903 h 469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1051" h="4691270">
                <a:moveTo>
                  <a:pt x="0" y="0"/>
                </a:moveTo>
                <a:lnTo>
                  <a:pt x="12211051" y="0"/>
                </a:lnTo>
                <a:lnTo>
                  <a:pt x="12211051" y="2792547"/>
                </a:lnTo>
                <a:lnTo>
                  <a:pt x="11803470" y="3063047"/>
                </a:lnTo>
                <a:cubicBezTo>
                  <a:pt x="10153287" y="4094971"/>
                  <a:pt x="8203683" y="4691270"/>
                  <a:pt x="6115052" y="4691270"/>
                </a:cubicBezTo>
                <a:cubicBezTo>
                  <a:pt x="4026419" y="4691270"/>
                  <a:pt x="2076815" y="4094971"/>
                  <a:pt x="426632" y="3063047"/>
                </a:cubicBezTo>
                <a:lnTo>
                  <a:pt x="0" y="277990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30" name="Picture Placeholder 29">
            <a:extLst>
              <a:ext uri="{FF2B5EF4-FFF2-40B4-BE49-F238E27FC236}">
                <a16:creationId xmlns:a16="http://schemas.microsoft.com/office/drawing/2014/main" id="{A945D968-BD9C-4190-898A-1E9863576028}"/>
              </a:ext>
            </a:extLst>
          </p:cNvPr>
          <p:cNvSpPr>
            <a:spLocks noGrp="1"/>
          </p:cNvSpPr>
          <p:nvPr>
            <p:ph type="pic" sz="quarter" idx="14" hasCustomPrompt="1"/>
          </p:nvPr>
        </p:nvSpPr>
        <p:spPr>
          <a:xfrm>
            <a:off x="-19050" y="1"/>
            <a:ext cx="12211051" cy="4691271"/>
          </a:xfrm>
          <a:custGeom>
            <a:avLst/>
            <a:gdLst>
              <a:gd name="connsiteX0" fmla="*/ 0 w 12211051"/>
              <a:gd name="connsiteY0" fmla="*/ 0 h 4691270"/>
              <a:gd name="connsiteX1" fmla="*/ 12211051 w 12211051"/>
              <a:gd name="connsiteY1" fmla="*/ 0 h 4691270"/>
              <a:gd name="connsiteX2" fmla="*/ 12211051 w 12211051"/>
              <a:gd name="connsiteY2" fmla="*/ 2792547 h 4691270"/>
              <a:gd name="connsiteX3" fmla="*/ 11803470 w 12211051"/>
              <a:gd name="connsiteY3" fmla="*/ 3063047 h 4691270"/>
              <a:gd name="connsiteX4" fmla="*/ 6115051 w 12211051"/>
              <a:gd name="connsiteY4" fmla="*/ 4691270 h 4691270"/>
              <a:gd name="connsiteX5" fmla="*/ 426632 w 12211051"/>
              <a:gd name="connsiteY5" fmla="*/ 3063047 h 4691270"/>
              <a:gd name="connsiteX6" fmla="*/ 0 w 12211051"/>
              <a:gd name="connsiteY6" fmla="*/ 2779903 h 469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1051" h="4691270">
                <a:moveTo>
                  <a:pt x="0" y="0"/>
                </a:moveTo>
                <a:lnTo>
                  <a:pt x="12211051" y="0"/>
                </a:lnTo>
                <a:lnTo>
                  <a:pt x="12211051" y="2792547"/>
                </a:lnTo>
                <a:lnTo>
                  <a:pt x="11803470" y="3063047"/>
                </a:lnTo>
                <a:cubicBezTo>
                  <a:pt x="10153287" y="4094971"/>
                  <a:pt x="8203683" y="4691270"/>
                  <a:pt x="6115051" y="4691270"/>
                </a:cubicBezTo>
                <a:cubicBezTo>
                  <a:pt x="4026419" y="4691270"/>
                  <a:pt x="2076815" y="4094971"/>
                  <a:pt x="426632" y="3063047"/>
                </a:cubicBezTo>
                <a:lnTo>
                  <a:pt x="0" y="2779903"/>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7" name="Picture Placeholder 6">
            <a:extLst>
              <a:ext uri="{FF2B5EF4-FFF2-40B4-BE49-F238E27FC236}">
                <a16:creationId xmlns:a16="http://schemas.microsoft.com/office/drawing/2014/main" id="{C2B92CFF-A727-4E94-A1E2-1FF95FB24DAE}"/>
              </a:ext>
            </a:extLst>
          </p:cNvPr>
          <p:cNvSpPr>
            <a:spLocks noGrp="1"/>
          </p:cNvSpPr>
          <p:nvPr>
            <p:ph type="pic" sz="quarter" idx="15" hasCustomPrompt="1"/>
          </p:nvPr>
        </p:nvSpPr>
        <p:spPr>
          <a:xfrm>
            <a:off x="1500665" y="2855543"/>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8" name="Picture Placeholder 7">
            <a:extLst>
              <a:ext uri="{FF2B5EF4-FFF2-40B4-BE49-F238E27FC236}">
                <a16:creationId xmlns:a16="http://schemas.microsoft.com/office/drawing/2014/main" id="{6E75EE72-42AA-4A0B-A52A-4E7784D1C60D}"/>
              </a:ext>
            </a:extLst>
          </p:cNvPr>
          <p:cNvSpPr>
            <a:spLocks noGrp="1"/>
          </p:cNvSpPr>
          <p:nvPr>
            <p:ph type="pic" sz="quarter" idx="16" hasCustomPrompt="1"/>
          </p:nvPr>
        </p:nvSpPr>
        <p:spPr>
          <a:xfrm>
            <a:off x="5088795" y="3584392"/>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9" name="Picture Placeholder 8">
            <a:extLst>
              <a:ext uri="{FF2B5EF4-FFF2-40B4-BE49-F238E27FC236}">
                <a16:creationId xmlns:a16="http://schemas.microsoft.com/office/drawing/2014/main" id="{CDBFC563-895A-4F00-B84C-202087597058}"/>
              </a:ext>
            </a:extLst>
          </p:cNvPr>
          <p:cNvSpPr>
            <a:spLocks noGrp="1"/>
          </p:cNvSpPr>
          <p:nvPr>
            <p:ph type="pic" sz="quarter" idx="17" hasCustomPrompt="1"/>
          </p:nvPr>
        </p:nvSpPr>
        <p:spPr>
          <a:xfrm>
            <a:off x="8694017" y="2855543"/>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420889030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5_Image slide layout">
    <p:bg>
      <p:bgPr>
        <a:solidFill>
          <a:schemeClr val="accent4"/>
        </a:solidFill>
        <a:effectLst/>
      </p:bgPr>
    </p:bg>
    <p:spTree>
      <p:nvGrpSpPr>
        <p:cNvPr id="1" name=""/>
        <p:cNvGrpSpPr/>
        <p:nvPr/>
      </p:nvGrpSpPr>
      <p:grpSpPr>
        <a:xfrm>
          <a:off x="0" y="0"/>
          <a:ext cx="0" cy="0"/>
          <a:chOff x="0" y="0"/>
          <a:chExt cx="0" cy="0"/>
        </a:xfrm>
      </p:grpSpPr>
      <p:sp>
        <p:nvSpPr>
          <p:cNvPr id="3" name="Oval 2">
            <a:extLst>
              <a:ext uri="{FF2B5EF4-FFF2-40B4-BE49-F238E27FC236}">
                <a16:creationId xmlns:a16="http://schemas.microsoft.com/office/drawing/2014/main" id="{CCFF0BFD-D27D-472F-8609-6A70CC4B32D9}"/>
              </a:ext>
            </a:extLst>
          </p:cNvPr>
          <p:cNvSpPr/>
          <p:nvPr userDrawn="1"/>
        </p:nvSpPr>
        <p:spPr>
          <a:xfrm>
            <a:off x="-72830" y="-120964"/>
            <a:ext cx="7099931" cy="70999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7" name="Picture Placeholder 16">
            <a:extLst>
              <a:ext uri="{FF2B5EF4-FFF2-40B4-BE49-F238E27FC236}">
                <a16:creationId xmlns:a16="http://schemas.microsoft.com/office/drawing/2014/main" id="{DED67292-5165-491F-87AC-100E6A136F66}"/>
              </a:ext>
            </a:extLst>
          </p:cNvPr>
          <p:cNvSpPr>
            <a:spLocks noGrp="1"/>
          </p:cNvSpPr>
          <p:nvPr>
            <p:ph type="pic" sz="quarter" idx="15" hasCustomPrompt="1"/>
          </p:nvPr>
        </p:nvSpPr>
        <p:spPr>
          <a:xfrm>
            <a:off x="872609" y="3531407"/>
            <a:ext cx="4212569" cy="3029627"/>
          </a:xfrm>
          <a:custGeom>
            <a:avLst/>
            <a:gdLst>
              <a:gd name="connsiteX0" fmla="*/ 2587894 w 4212569"/>
              <a:gd name="connsiteY0" fmla="*/ 0 h 3029626"/>
              <a:gd name="connsiteX1" fmla="*/ 4212569 w 4212569"/>
              <a:gd name="connsiteY1" fmla="*/ 2581665 h 3029626"/>
              <a:gd name="connsiteX2" fmla="*/ 4097442 w 4212569"/>
              <a:gd name="connsiteY2" fmla="*/ 2651607 h 3029626"/>
              <a:gd name="connsiteX3" fmla="*/ 2604529 w 4212569"/>
              <a:gd name="connsiteY3" fmla="*/ 3029626 h 3029626"/>
              <a:gd name="connsiteX4" fmla="*/ 7398 w 4212569"/>
              <a:gd name="connsiteY4" fmla="*/ 1648743 h 3029626"/>
              <a:gd name="connsiteX5" fmla="*/ 0 w 4212569"/>
              <a:gd name="connsiteY5" fmla="*/ 1636566 h 30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2569" h="3029626">
                <a:moveTo>
                  <a:pt x="2587894" y="0"/>
                </a:moveTo>
                <a:lnTo>
                  <a:pt x="4212569" y="2581665"/>
                </a:lnTo>
                <a:lnTo>
                  <a:pt x="4097442" y="2651607"/>
                </a:lnTo>
                <a:cubicBezTo>
                  <a:pt x="3653654" y="2892687"/>
                  <a:pt x="3145083" y="3029626"/>
                  <a:pt x="2604529" y="3029626"/>
                </a:cubicBezTo>
                <a:cubicBezTo>
                  <a:pt x="1523420" y="3029626"/>
                  <a:pt x="570247" y="2481869"/>
                  <a:pt x="7398" y="1648743"/>
                </a:cubicBezTo>
                <a:lnTo>
                  <a:pt x="0" y="1636566"/>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15" name="Picture Placeholder 14">
            <a:extLst>
              <a:ext uri="{FF2B5EF4-FFF2-40B4-BE49-F238E27FC236}">
                <a16:creationId xmlns:a16="http://schemas.microsoft.com/office/drawing/2014/main" id="{A1410677-0982-462F-988C-9E699DBD934C}"/>
              </a:ext>
            </a:extLst>
          </p:cNvPr>
          <p:cNvSpPr>
            <a:spLocks noGrp="1"/>
          </p:cNvSpPr>
          <p:nvPr>
            <p:ph type="pic" sz="quarter" idx="17" hasCustomPrompt="1"/>
          </p:nvPr>
        </p:nvSpPr>
        <p:spPr>
          <a:xfrm>
            <a:off x="1869095" y="296968"/>
            <a:ext cx="4212571" cy="3029627"/>
          </a:xfrm>
          <a:custGeom>
            <a:avLst/>
            <a:gdLst>
              <a:gd name="connsiteX0" fmla="*/ 1608042 w 4212570"/>
              <a:gd name="connsiteY0" fmla="*/ 0 h 3029626"/>
              <a:gd name="connsiteX1" fmla="*/ 4205172 w 4212570"/>
              <a:gd name="connsiteY1" fmla="*/ 1380883 h 3029626"/>
              <a:gd name="connsiteX2" fmla="*/ 4212570 w 4212570"/>
              <a:gd name="connsiteY2" fmla="*/ 1393060 h 3029626"/>
              <a:gd name="connsiteX3" fmla="*/ 1624674 w 4212570"/>
              <a:gd name="connsiteY3" fmla="*/ 3029626 h 3029626"/>
              <a:gd name="connsiteX4" fmla="*/ 0 w 4212570"/>
              <a:gd name="connsiteY4" fmla="*/ 447962 h 3029626"/>
              <a:gd name="connsiteX5" fmla="*/ 115129 w 4212570"/>
              <a:gd name="connsiteY5" fmla="*/ 378019 h 3029626"/>
              <a:gd name="connsiteX6" fmla="*/ 1608042 w 4212570"/>
              <a:gd name="connsiteY6" fmla="*/ 0 h 30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2570" h="3029626">
                <a:moveTo>
                  <a:pt x="1608042" y="0"/>
                </a:moveTo>
                <a:cubicBezTo>
                  <a:pt x="2689150" y="0"/>
                  <a:pt x="3642324" y="547757"/>
                  <a:pt x="4205172" y="1380883"/>
                </a:cubicBezTo>
                <a:lnTo>
                  <a:pt x="4212570" y="1393060"/>
                </a:lnTo>
                <a:lnTo>
                  <a:pt x="1624674" y="3029626"/>
                </a:lnTo>
                <a:lnTo>
                  <a:pt x="0" y="447962"/>
                </a:lnTo>
                <a:lnTo>
                  <a:pt x="115129" y="378019"/>
                </a:lnTo>
                <a:cubicBezTo>
                  <a:pt x="558917" y="136939"/>
                  <a:pt x="1067487" y="0"/>
                  <a:pt x="1608042" y="0"/>
                </a:cubicBez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14" name="Picture Placeholder 13">
            <a:extLst>
              <a:ext uri="{FF2B5EF4-FFF2-40B4-BE49-F238E27FC236}">
                <a16:creationId xmlns:a16="http://schemas.microsoft.com/office/drawing/2014/main" id="{CFB9C5B7-DE0C-4B12-B0DB-3272E6B3E242}"/>
              </a:ext>
            </a:extLst>
          </p:cNvPr>
          <p:cNvSpPr>
            <a:spLocks noGrp="1"/>
          </p:cNvSpPr>
          <p:nvPr>
            <p:ph type="pic" sz="quarter" idx="18" hasCustomPrompt="1"/>
          </p:nvPr>
        </p:nvSpPr>
        <p:spPr>
          <a:xfrm>
            <a:off x="345105" y="819868"/>
            <a:ext cx="3032380" cy="4209576"/>
          </a:xfrm>
          <a:custGeom>
            <a:avLst/>
            <a:gdLst>
              <a:gd name="connsiteX0" fmla="*/ 1400640 w 3032380"/>
              <a:gd name="connsiteY0" fmla="*/ 0 h 4209576"/>
              <a:gd name="connsiteX1" fmla="*/ 3032380 w 3032380"/>
              <a:gd name="connsiteY1" fmla="*/ 2580264 h 4209576"/>
              <a:gd name="connsiteX2" fmla="*/ 443346 w 3032380"/>
              <a:gd name="connsiteY2" fmla="*/ 4209576 h 4209576"/>
              <a:gd name="connsiteX3" fmla="*/ 378020 w 3032380"/>
              <a:gd name="connsiteY3" fmla="*/ 4102046 h 4209576"/>
              <a:gd name="connsiteX4" fmla="*/ 0 w 3032380"/>
              <a:gd name="connsiteY4" fmla="*/ 2609133 h 4209576"/>
              <a:gd name="connsiteX5" fmla="*/ 1380883 w 3032380"/>
              <a:gd name="connsiteY5" fmla="*/ 12002 h 420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2380" h="4209576">
                <a:moveTo>
                  <a:pt x="1400640" y="0"/>
                </a:moveTo>
                <a:lnTo>
                  <a:pt x="3032380" y="2580264"/>
                </a:lnTo>
                <a:lnTo>
                  <a:pt x="443346" y="4209576"/>
                </a:lnTo>
                <a:lnTo>
                  <a:pt x="378020" y="4102046"/>
                </a:lnTo>
                <a:cubicBezTo>
                  <a:pt x="136939" y="3658258"/>
                  <a:pt x="0" y="3149687"/>
                  <a:pt x="0" y="2609133"/>
                </a:cubicBezTo>
                <a:cubicBezTo>
                  <a:pt x="0" y="1528024"/>
                  <a:pt x="547757" y="574851"/>
                  <a:pt x="1380883" y="12002"/>
                </a:cubicBez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173253919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6_Image slide layout">
    <p:spTree>
      <p:nvGrpSpPr>
        <p:cNvPr id="1" name=""/>
        <p:cNvGrpSpPr/>
        <p:nvPr/>
      </p:nvGrpSpPr>
      <p:grpSpPr>
        <a:xfrm>
          <a:off x="0" y="0"/>
          <a:ext cx="0" cy="0"/>
          <a:chOff x="0" y="0"/>
          <a:chExt cx="0" cy="0"/>
        </a:xfrm>
      </p:grpSpPr>
      <p:sp>
        <p:nvSpPr>
          <p:cNvPr id="2" name="Frame 1">
            <a:extLst>
              <a:ext uri="{FF2B5EF4-FFF2-40B4-BE49-F238E27FC236}">
                <a16:creationId xmlns:a16="http://schemas.microsoft.com/office/drawing/2014/main" id="{4807046C-F888-4A36-A40A-256FAD5D0C4E}"/>
              </a:ext>
            </a:extLst>
          </p:cNvPr>
          <p:cNvSpPr/>
          <p:nvPr userDrawn="1"/>
        </p:nvSpPr>
        <p:spPr>
          <a:xfrm>
            <a:off x="356152" y="556591"/>
            <a:ext cx="11479696" cy="6042992"/>
          </a:xfrm>
          <a:prstGeom prst="frame">
            <a:avLst>
              <a:gd name="adj1" fmla="val 58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 name="그림 개체 틀 2">
            <a:extLst>
              <a:ext uri="{FF2B5EF4-FFF2-40B4-BE49-F238E27FC236}">
                <a16:creationId xmlns:a16="http://schemas.microsoft.com/office/drawing/2014/main" id="{6396103F-7E16-4445-B7A5-DADC79F7C85B}"/>
              </a:ext>
            </a:extLst>
          </p:cNvPr>
          <p:cNvSpPr>
            <a:spLocks noGrp="1"/>
          </p:cNvSpPr>
          <p:nvPr>
            <p:ph type="pic" sz="quarter" idx="14" hasCustomPrompt="1"/>
          </p:nvPr>
        </p:nvSpPr>
        <p:spPr>
          <a:xfrm>
            <a:off x="648130" y="3170583"/>
            <a:ext cx="10895743" cy="313082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2670829419"/>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7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a16="http://schemas.microsoft.com/office/drawing/2014/main" id="{BC1F52E4-0937-444F-8AD3-B1FD32324AAA}"/>
              </a:ext>
            </a:extLst>
          </p:cNvPr>
          <p:cNvSpPr>
            <a:spLocks noGrp="1"/>
          </p:cNvSpPr>
          <p:nvPr>
            <p:ph type="pic" sz="quarter" idx="14" hasCustomPrompt="1"/>
          </p:nvPr>
        </p:nvSpPr>
        <p:spPr>
          <a:xfrm>
            <a:off x="528175"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5" name="그림 개체 틀 2">
            <a:extLst>
              <a:ext uri="{FF2B5EF4-FFF2-40B4-BE49-F238E27FC236}">
                <a16:creationId xmlns:a16="http://schemas.microsoft.com/office/drawing/2014/main" id="{097D96F0-BD2F-4BB4-952C-64666901CE29}"/>
              </a:ext>
            </a:extLst>
          </p:cNvPr>
          <p:cNvSpPr>
            <a:spLocks noGrp="1"/>
          </p:cNvSpPr>
          <p:nvPr>
            <p:ph type="pic" sz="quarter" idx="15" hasCustomPrompt="1"/>
          </p:nvPr>
        </p:nvSpPr>
        <p:spPr>
          <a:xfrm>
            <a:off x="3456099"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6" name="그림 개체 틀 2">
            <a:extLst>
              <a:ext uri="{FF2B5EF4-FFF2-40B4-BE49-F238E27FC236}">
                <a16:creationId xmlns:a16="http://schemas.microsoft.com/office/drawing/2014/main" id="{2E5AD868-2386-4CB4-B210-0441167F4D8E}"/>
              </a:ext>
            </a:extLst>
          </p:cNvPr>
          <p:cNvSpPr>
            <a:spLocks noGrp="1"/>
          </p:cNvSpPr>
          <p:nvPr>
            <p:ph type="pic" sz="quarter" idx="16" hasCustomPrompt="1"/>
          </p:nvPr>
        </p:nvSpPr>
        <p:spPr>
          <a:xfrm>
            <a:off x="9311945"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7" name="그림 개체 틀 2">
            <a:extLst>
              <a:ext uri="{FF2B5EF4-FFF2-40B4-BE49-F238E27FC236}">
                <a16:creationId xmlns:a16="http://schemas.microsoft.com/office/drawing/2014/main" id="{041EB254-2AAD-4511-9345-C2189BB805B8}"/>
              </a:ext>
            </a:extLst>
          </p:cNvPr>
          <p:cNvSpPr>
            <a:spLocks noGrp="1"/>
          </p:cNvSpPr>
          <p:nvPr>
            <p:ph type="pic" sz="quarter" idx="17" hasCustomPrompt="1"/>
          </p:nvPr>
        </p:nvSpPr>
        <p:spPr>
          <a:xfrm>
            <a:off x="6384023"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215143388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8_Image slide layout">
    <p:bg>
      <p:bgPr>
        <a:solidFill>
          <a:schemeClr val="bg1"/>
        </a:solidFill>
        <a:effectLst/>
      </p:bgPr>
    </p:bg>
    <p:spTree>
      <p:nvGrpSpPr>
        <p:cNvPr id="1" name=""/>
        <p:cNvGrpSpPr/>
        <p:nvPr/>
      </p:nvGrpSpPr>
      <p:grpSpPr>
        <a:xfrm>
          <a:off x="0" y="0"/>
          <a:ext cx="0" cy="0"/>
          <a:chOff x="0" y="0"/>
          <a:chExt cx="0" cy="0"/>
        </a:xfrm>
      </p:grpSpPr>
      <p:sp>
        <p:nvSpPr>
          <p:cNvPr id="75" name="Rectangle 74">
            <a:extLst>
              <a:ext uri="{FF2B5EF4-FFF2-40B4-BE49-F238E27FC236}">
                <a16:creationId xmlns:a16="http://schemas.microsoft.com/office/drawing/2014/main" id="{A65C28F1-592D-4143-ABAD-910376B19CFF}"/>
              </a:ext>
            </a:extLst>
          </p:cNvPr>
          <p:cNvSpPr/>
          <p:nvPr userDrawn="1"/>
        </p:nvSpPr>
        <p:spPr>
          <a:xfrm>
            <a:off x="6643991" y="0"/>
            <a:ext cx="369813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84" name="Freeform: Shape 83">
            <a:extLst>
              <a:ext uri="{FF2B5EF4-FFF2-40B4-BE49-F238E27FC236}">
                <a16:creationId xmlns:a16="http://schemas.microsoft.com/office/drawing/2014/main" id="{B1443AB3-C111-487B-9FFC-DE21D4A4BB42}"/>
              </a:ext>
            </a:extLst>
          </p:cNvPr>
          <p:cNvSpPr/>
          <p:nvPr/>
        </p:nvSpPr>
        <p:spPr>
          <a:xfrm>
            <a:off x="8161507" y="300227"/>
            <a:ext cx="2400531" cy="1651187"/>
          </a:xfrm>
          <a:custGeom>
            <a:avLst/>
            <a:gdLst>
              <a:gd name="connsiteX0" fmla="*/ 1229776 w 1753617"/>
              <a:gd name="connsiteY0" fmla="*/ 474039 h 1206212"/>
              <a:gd name="connsiteX1" fmla="*/ 1118650 w 1753617"/>
              <a:gd name="connsiteY1" fmla="*/ 1037577 h 1206212"/>
              <a:gd name="connsiteX2" fmla="*/ 1227679 w 1753617"/>
              <a:gd name="connsiteY2" fmla="*/ 1039321 h 1206212"/>
              <a:gd name="connsiteX3" fmla="*/ 1229776 w 1753617"/>
              <a:gd name="connsiteY3" fmla="*/ 474039 h 1206212"/>
              <a:gd name="connsiteX4" fmla="*/ 861560 w 1753617"/>
              <a:gd name="connsiteY4" fmla="*/ 0 h 1206212"/>
              <a:gd name="connsiteX5" fmla="*/ 1192678 w 1753617"/>
              <a:gd name="connsiteY5" fmla="*/ 235268 h 1206212"/>
              <a:gd name="connsiteX6" fmla="*/ 1395270 w 1753617"/>
              <a:gd name="connsiteY6" fmla="*/ 172094 h 1206212"/>
              <a:gd name="connsiteX7" fmla="*/ 1753617 w 1753617"/>
              <a:gd name="connsiteY7" fmla="*/ 530443 h 1206212"/>
              <a:gd name="connsiteX8" fmla="*/ 1395270 w 1753617"/>
              <a:gd name="connsiteY8" fmla="*/ 888790 h 1206212"/>
              <a:gd name="connsiteX9" fmla="*/ 1372396 w 1753617"/>
              <a:gd name="connsiteY9" fmla="*/ 887701 h 1206212"/>
              <a:gd name="connsiteX10" fmla="*/ 1372396 w 1753617"/>
              <a:gd name="connsiteY10" fmla="*/ 1206212 h 1206212"/>
              <a:gd name="connsiteX11" fmla="*/ 1231543 w 1753617"/>
              <a:gd name="connsiteY11" fmla="*/ 1206212 h 1206212"/>
              <a:gd name="connsiteX12" fmla="*/ 1227789 w 1753617"/>
              <a:gd name="connsiteY12" fmla="*/ 1039789 h 1206212"/>
              <a:gd name="connsiteX13" fmla="*/ 1176875 w 1753617"/>
              <a:gd name="connsiteY13" fmla="*/ 1039789 h 1206212"/>
              <a:gd name="connsiteX14" fmla="*/ 1173122 w 1753617"/>
              <a:gd name="connsiteY14" fmla="*/ 1206212 h 1206212"/>
              <a:gd name="connsiteX15" fmla="*/ 973672 w 1753617"/>
              <a:gd name="connsiteY15" fmla="*/ 1206212 h 1206212"/>
              <a:gd name="connsiteX16" fmla="*/ 968149 w 1753617"/>
              <a:gd name="connsiteY16" fmla="*/ 929147 h 1206212"/>
              <a:gd name="connsiteX17" fmla="*/ 968017 w 1753617"/>
              <a:gd name="connsiteY17" fmla="*/ 929147 h 1206212"/>
              <a:gd name="connsiteX18" fmla="*/ 1030077 w 1753617"/>
              <a:gd name="connsiteY18" fmla="*/ 836491 h 1206212"/>
              <a:gd name="connsiteX19" fmla="*/ 1016753 w 1753617"/>
              <a:gd name="connsiteY19" fmla="*/ 510027 h 1206212"/>
              <a:gd name="connsiteX20" fmla="*/ 1006625 w 1753617"/>
              <a:gd name="connsiteY20" fmla="*/ 501207 h 1206212"/>
              <a:gd name="connsiteX21" fmla="*/ 999463 w 1753617"/>
              <a:gd name="connsiteY21" fmla="*/ 503790 h 1206212"/>
              <a:gd name="connsiteX22" fmla="*/ 996664 w 1753617"/>
              <a:gd name="connsiteY22" fmla="*/ 509676 h 1206212"/>
              <a:gd name="connsiteX23" fmla="*/ 996664 w 1753617"/>
              <a:gd name="connsiteY23" fmla="*/ 733486 h 1206212"/>
              <a:gd name="connsiteX24" fmla="*/ 985982 w 1753617"/>
              <a:gd name="connsiteY24" fmla="*/ 742788 h 1206212"/>
              <a:gd name="connsiteX25" fmla="*/ 975300 w 1753617"/>
              <a:gd name="connsiteY25" fmla="*/ 733486 h 1206212"/>
              <a:gd name="connsiteX26" fmla="*/ 975300 w 1753617"/>
              <a:gd name="connsiteY26" fmla="*/ 509660 h 1206212"/>
              <a:gd name="connsiteX27" fmla="*/ 972509 w 1753617"/>
              <a:gd name="connsiteY27" fmla="*/ 503790 h 1206212"/>
              <a:gd name="connsiteX28" fmla="*/ 965347 w 1753617"/>
              <a:gd name="connsiteY28" fmla="*/ 501207 h 1206212"/>
              <a:gd name="connsiteX29" fmla="*/ 958185 w 1753617"/>
              <a:gd name="connsiteY29" fmla="*/ 503790 h 1206212"/>
              <a:gd name="connsiteX30" fmla="*/ 955762 w 1753617"/>
              <a:gd name="connsiteY30" fmla="*/ 508885 h 1206212"/>
              <a:gd name="connsiteX31" fmla="*/ 955762 w 1753617"/>
              <a:gd name="connsiteY31" fmla="*/ 735600 h 1206212"/>
              <a:gd name="connsiteX32" fmla="*/ 945080 w 1753617"/>
              <a:gd name="connsiteY32" fmla="*/ 744903 h 1206212"/>
              <a:gd name="connsiteX33" fmla="*/ 934398 w 1753617"/>
              <a:gd name="connsiteY33" fmla="*/ 735600 h 1206212"/>
              <a:gd name="connsiteX34" fmla="*/ 934398 w 1753617"/>
              <a:gd name="connsiteY34" fmla="*/ 508546 h 1206212"/>
              <a:gd name="connsiteX35" fmla="*/ 932136 w 1753617"/>
              <a:gd name="connsiteY35" fmla="*/ 503790 h 1206212"/>
              <a:gd name="connsiteX36" fmla="*/ 924974 w 1753617"/>
              <a:gd name="connsiteY36" fmla="*/ 501207 h 1206212"/>
              <a:gd name="connsiteX37" fmla="*/ 917812 w 1753617"/>
              <a:gd name="connsiteY37" fmla="*/ 503790 h 1206212"/>
              <a:gd name="connsiteX38" fmla="*/ 914860 w 1753617"/>
              <a:gd name="connsiteY38" fmla="*/ 509998 h 1206212"/>
              <a:gd name="connsiteX39" fmla="*/ 914860 w 1753617"/>
              <a:gd name="connsiteY39" fmla="*/ 735693 h 1206212"/>
              <a:gd name="connsiteX40" fmla="*/ 904178 w 1753617"/>
              <a:gd name="connsiteY40" fmla="*/ 744995 h 1206212"/>
              <a:gd name="connsiteX41" fmla="*/ 893497 w 1753617"/>
              <a:gd name="connsiteY41" fmla="*/ 735693 h 1206212"/>
              <a:gd name="connsiteX42" fmla="*/ 893497 w 1753617"/>
              <a:gd name="connsiteY42" fmla="*/ 509338 h 1206212"/>
              <a:gd name="connsiteX43" fmla="*/ 890858 w 1753617"/>
              <a:gd name="connsiteY43" fmla="*/ 503790 h 1206212"/>
              <a:gd name="connsiteX44" fmla="*/ 883696 w 1753617"/>
              <a:gd name="connsiteY44" fmla="*/ 501207 h 1206212"/>
              <a:gd name="connsiteX45" fmla="*/ 873568 w 1753617"/>
              <a:gd name="connsiteY45" fmla="*/ 510027 h 1206212"/>
              <a:gd name="connsiteX46" fmla="*/ 858045 w 1753617"/>
              <a:gd name="connsiteY46" fmla="*/ 836491 h 1206212"/>
              <a:gd name="connsiteX47" fmla="*/ 920104 w 1753617"/>
              <a:gd name="connsiteY47" fmla="*/ 929147 h 1206212"/>
              <a:gd name="connsiteX48" fmla="*/ 919971 w 1753617"/>
              <a:gd name="connsiteY48" fmla="*/ 929147 h 1206212"/>
              <a:gd name="connsiteX49" fmla="*/ 914449 w 1753617"/>
              <a:gd name="connsiteY49" fmla="*/ 1206212 h 1206212"/>
              <a:gd name="connsiteX50" fmla="*/ 687243 w 1753617"/>
              <a:gd name="connsiteY50" fmla="*/ 1206212 h 1206212"/>
              <a:gd name="connsiteX51" fmla="*/ 680994 w 1753617"/>
              <a:gd name="connsiteY51" fmla="*/ 892690 h 1206212"/>
              <a:gd name="connsiteX52" fmla="*/ 672455 w 1753617"/>
              <a:gd name="connsiteY52" fmla="*/ 892690 h 1206212"/>
              <a:gd name="connsiteX53" fmla="*/ 703265 w 1753617"/>
              <a:gd name="connsiteY53" fmla="*/ 880906 h 1206212"/>
              <a:gd name="connsiteX54" fmla="*/ 779494 w 1753617"/>
              <a:gd name="connsiteY54" fmla="*/ 701153 h 1206212"/>
              <a:gd name="connsiteX55" fmla="*/ 659906 w 1753617"/>
              <a:gd name="connsiteY55" fmla="*/ 495891 h 1206212"/>
              <a:gd name="connsiteX56" fmla="*/ 531113 w 1753617"/>
              <a:gd name="connsiteY56" fmla="*/ 696668 h 1206212"/>
              <a:gd name="connsiteX57" fmla="*/ 611609 w 1753617"/>
              <a:gd name="connsiteY57" fmla="*/ 881068 h 1206212"/>
              <a:gd name="connsiteX58" fmla="*/ 642424 w 1753617"/>
              <a:gd name="connsiteY58" fmla="*/ 892690 h 1206212"/>
              <a:gd name="connsiteX59" fmla="*/ 629610 w 1753617"/>
              <a:gd name="connsiteY59" fmla="*/ 892690 h 1206212"/>
              <a:gd name="connsiteX60" fmla="*/ 623362 w 1753617"/>
              <a:gd name="connsiteY60" fmla="*/ 1206212 h 1206212"/>
              <a:gd name="connsiteX61" fmla="*/ 400827 w 1753617"/>
              <a:gd name="connsiteY61" fmla="*/ 1206212 h 1206212"/>
              <a:gd name="connsiteX62" fmla="*/ 400827 w 1753617"/>
              <a:gd name="connsiteY62" fmla="*/ 886611 h 1206212"/>
              <a:gd name="connsiteX63" fmla="*/ 358348 w 1753617"/>
              <a:gd name="connsiteY63" fmla="*/ 888790 h 1206212"/>
              <a:gd name="connsiteX64" fmla="*/ 0 w 1753617"/>
              <a:gd name="connsiteY64" fmla="*/ 530443 h 1206212"/>
              <a:gd name="connsiteX65" fmla="*/ 358348 w 1753617"/>
              <a:gd name="connsiteY65" fmla="*/ 172094 h 1206212"/>
              <a:gd name="connsiteX66" fmla="*/ 536978 w 1753617"/>
              <a:gd name="connsiteY66" fmla="*/ 220019 h 1206212"/>
              <a:gd name="connsiteX67" fmla="*/ 861560 w 1753617"/>
              <a:gd name="connsiteY67" fmla="*/ 0 h 120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753617" h="1206212">
                <a:moveTo>
                  <a:pt x="1229776" y="474039"/>
                </a:moveTo>
                <a:cubicBezTo>
                  <a:pt x="1143811" y="476947"/>
                  <a:pt x="1106070" y="792156"/>
                  <a:pt x="1118650" y="1037577"/>
                </a:cubicBezTo>
                <a:cubicBezTo>
                  <a:pt x="1151499" y="1041648"/>
                  <a:pt x="1192735" y="1038740"/>
                  <a:pt x="1227679" y="1039321"/>
                </a:cubicBezTo>
                <a:cubicBezTo>
                  <a:pt x="1233271" y="829958"/>
                  <a:pt x="1236766" y="475784"/>
                  <a:pt x="1229776" y="474039"/>
                </a:cubicBezTo>
                <a:close/>
                <a:moveTo>
                  <a:pt x="861560" y="0"/>
                </a:moveTo>
                <a:cubicBezTo>
                  <a:pt x="1015137" y="0"/>
                  <a:pt x="1144753" y="98028"/>
                  <a:pt x="1192678" y="235268"/>
                </a:cubicBezTo>
                <a:cubicBezTo>
                  <a:pt x="1250405" y="194968"/>
                  <a:pt x="1320114" y="172094"/>
                  <a:pt x="1395270" y="172094"/>
                </a:cubicBezTo>
                <a:cubicBezTo>
                  <a:pt x="1593505" y="172094"/>
                  <a:pt x="1753617" y="332207"/>
                  <a:pt x="1753617" y="530443"/>
                </a:cubicBezTo>
                <a:cubicBezTo>
                  <a:pt x="1753617" y="728677"/>
                  <a:pt x="1593505" y="888790"/>
                  <a:pt x="1395270" y="888790"/>
                </a:cubicBezTo>
                <a:cubicBezTo>
                  <a:pt x="1387645" y="888790"/>
                  <a:pt x="1380021" y="887701"/>
                  <a:pt x="1372396" y="887701"/>
                </a:cubicBezTo>
                <a:lnTo>
                  <a:pt x="1372396" y="1206212"/>
                </a:lnTo>
                <a:lnTo>
                  <a:pt x="1231543" y="1206212"/>
                </a:lnTo>
                <a:lnTo>
                  <a:pt x="1227789" y="1039789"/>
                </a:lnTo>
                <a:lnTo>
                  <a:pt x="1176875" y="1039789"/>
                </a:lnTo>
                <a:lnTo>
                  <a:pt x="1173122" y="1206212"/>
                </a:lnTo>
                <a:lnTo>
                  <a:pt x="973672" y="1206212"/>
                </a:lnTo>
                <a:lnTo>
                  <a:pt x="968149" y="929147"/>
                </a:lnTo>
                <a:lnTo>
                  <a:pt x="968017" y="929147"/>
                </a:lnTo>
                <a:cubicBezTo>
                  <a:pt x="988704" y="898262"/>
                  <a:pt x="1030225" y="854754"/>
                  <a:pt x="1030077" y="836491"/>
                </a:cubicBezTo>
                <a:lnTo>
                  <a:pt x="1016753" y="510027"/>
                </a:lnTo>
                <a:cubicBezTo>
                  <a:pt x="1016753" y="505156"/>
                  <a:pt x="1012219" y="501207"/>
                  <a:pt x="1006625" y="501207"/>
                </a:cubicBezTo>
                <a:cubicBezTo>
                  <a:pt x="1003828" y="501207"/>
                  <a:pt x="1001296" y="502194"/>
                  <a:pt x="999463" y="503790"/>
                </a:cubicBezTo>
                <a:lnTo>
                  <a:pt x="996664" y="509676"/>
                </a:lnTo>
                <a:lnTo>
                  <a:pt x="996664" y="733486"/>
                </a:lnTo>
                <a:cubicBezTo>
                  <a:pt x="996664" y="738623"/>
                  <a:pt x="991881" y="742788"/>
                  <a:pt x="985982" y="742788"/>
                </a:cubicBezTo>
                <a:cubicBezTo>
                  <a:pt x="980083" y="742788"/>
                  <a:pt x="975300" y="738623"/>
                  <a:pt x="975300" y="733486"/>
                </a:cubicBezTo>
                <a:cubicBezTo>
                  <a:pt x="975300" y="658877"/>
                  <a:pt x="975300" y="584268"/>
                  <a:pt x="975300" y="509660"/>
                </a:cubicBezTo>
                <a:lnTo>
                  <a:pt x="972509" y="503790"/>
                </a:lnTo>
                <a:cubicBezTo>
                  <a:pt x="970676" y="502194"/>
                  <a:pt x="968144" y="501207"/>
                  <a:pt x="965347" y="501207"/>
                </a:cubicBezTo>
                <a:cubicBezTo>
                  <a:pt x="962550" y="501207"/>
                  <a:pt x="960018" y="502194"/>
                  <a:pt x="958185" y="503790"/>
                </a:cubicBezTo>
                <a:lnTo>
                  <a:pt x="955762" y="508885"/>
                </a:lnTo>
                <a:lnTo>
                  <a:pt x="955762" y="735600"/>
                </a:lnTo>
                <a:cubicBezTo>
                  <a:pt x="955762" y="740738"/>
                  <a:pt x="950979" y="744903"/>
                  <a:pt x="945080" y="744903"/>
                </a:cubicBezTo>
                <a:cubicBezTo>
                  <a:pt x="939180" y="744903"/>
                  <a:pt x="934398" y="740738"/>
                  <a:pt x="934398" y="735600"/>
                </a:cubicBezTo>
                <a:cubicBezTo>
                  <a:pt x="934398" y="659916"/>
                  <a:pt x="934398" y="584231"/>
                  <a:pt x="934398" y="508546"/>
                </a:cubicBezTo>
                <a:lnTo>
                  <a:pt x="932136" y="503790"/>
                </a:lnTo>
                <a:cubicBezTo>
                  <a:pt x="930304" y="502194"/>
                  <a:pt x="927771" y="501207"/>
                  <a:pt x="924974" y="501207"/>
                </a:cubicBezTo>
                <a:cubicBezTo>
                  <a:pt x="922177" y="501207"/>
                  <a:pt x="919645" y="502194"/>
                  <a:pt x="917812" y="503790"/>
                </a:cubicBezTo>
                <a:lnTo>
                  <a:pt x="914860" y="509998"/>
                </a:lnTo>
                <a:lnTo>
                  <a:pt x="914860" y="735693"/>
                </a:lnTo>
                <a:cubicBezTo>
                  <a:pt x="914860" y="740830"/>
                  <a:pt x="910078" y="744995"/>
                  <a:pt x="904178" y="744995"/>
                </a:cubicBezTo>
                <a:cubicBezTo>
                  <a:pt x="898278" y="744995"/>
                  <a:pt x="893497" y="740830"/>
                  <a:pt x="893497" y="735693"/>
                </a:cubicBezTo>
                <a:cubicBezTo>
                  <a:pt x="893497" y="660241"/>
                  <a:pt x="893497" y="584789"/>
                  <a:pt x="893497" y="509338"/>
                </a:cubicBezTo>
                <a:lnTo>
                  <a:pt x="890858" y="503790"/>
                </a:lnTo>
                <a:cubicBezTo>
                  <a:pt x="889025" y="502194"/>
                  <a:pt x="886493" y="501207"/>
                  <a:pt x="883696" y="501207"/>
                </a:cubicBezTo>
                <a:cubicBezTo>
                  <a:pt x="878102" y="501207"/>
                  <a:pt x="873568" y="505156"/>
                  <a:pt x="873568" y="510027"/>
                </a:cubicBezTo>
                <a:lnTo>
                  <a:pt x="858045" y="836491"/>
                </a:lnTo>
                <a:cubicBezTo>
                  <a:pt x="856991" y="853176"/>
                  <a:pt x="899418" y="898262"/>
                  <a:pt x="920104" y="929147"/>
                </a:cubicBezTo>
                <a:lnTo>
                  <a:pt x="919971" y="929147"/>
                </a:lnTo>
                <a:lnTo>
                  <a:pt x="914449" y="1206212"/>
                </a:lnTo>
                <a:lnTo>
                  <a:pt x="687243" y="1206212"/>
                </a:lnTo>
                <a:lnTo>
                  <a:pt x="680994" y="892690"/>
                </a:lnTo>
                <a:lnTo>
                  <a:pt x="672455" y="892690"/>
                </a:lnTo>
                <a:lnTo>
                  <a:pt x="703265" y="880906"/>
                </a:lnTo>
                <a:cubicBezTo>
                  <a:pt x="746777" y="847233"/>
                  <a:pt x="780792" y="770577"/>
                  <a:pt x="779494" y="701153"/>
                </a:cubicBezTo>
                <a:cubicBezTo>
                  <a:pt x="777764" y="608588"/>
                  <a:pt x="735279" y="494515"/>
                  <a:pt x="659906" y="495891"/>
                </a:cubicBezTo>
                <a:cubicBezTo>
                  <a:pt x="584533" y="497267"/>
                  <a:pt x="529384" y="593484"/>
                  <a:pt x="531113" y="696668"/>
                </a:cubicBezTo>
                <a:cubicBezTo>
                  <a:pt x="532411" y="774055"/>
                  <a:pt x="567648" y="848411"/>
                  <a:pt x="611609" y="881068"/>
                </a:cubicBezTo>
                <a:lnTo>
                  <a:pt x="642424" y="892690"/>
                </a:lnTo>
                <a:lnTo>
                  <a:pt x="629610" y="892690"/>
                </a:lnTo>
                <a:lnTo>
                  <a:pt x="623362" y="1206212"/>
                </a:lnTo>
                <a:lnTo>
                  <a:pt x="400827" y="1206212"/>
                </a:lnTo>
                <a:lnTo>
                  <a:pt x="400827" y="886611"/>
                </a:lnTo>
                <a:cubicBezTo>
                  <a:pt x="387756" y="887701"/>
                  <a:pt x="372507" y="888790"/>
                  <a:pt x="358348" y="888790"/>
                </a:cubicBezTo>
                <a:cubicBezTo>
                  <a:pt x="160114" y="888790"/>
                  <a:pt x="0" y="728677"/>
                  <a:pt x="0" y="530443"/>
                </a:cubicBezTo>
                <a:cubicBezTo>
                  <a:pt x="0" y="332207"/>
                  <a:pt x="160114" y="172094"/>
                  <a:pt x="358348" y="172094"/>
                </a:cubicBezTo>
                <a:cubicBezTo>
                  <a:pt x="423701" y="172094"/>
                  <a:pt x="484696" y="189522"/>
                  <a:pt x="536978" y="220019"/>
                </a:cubicBezTo>
                <a:cubicBezTo>
                  <a:pt x="588170" y="91493"/>
                  <a:pt x="714517" y="0"/>
                  <a:pt x="861560" y="0"/>
                </a:cubicBezTo>
                <a:close/>
              </a:path>
            </a:pathLst>
          </a:custGeom>
          <a:noFill/>
          <a:ln w="12700" cap="flat">
            <a:solidFill>
              <a:schemeClr val="bg1"/>
            </a:solid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cs typeface="+mn-cs"/>
            </a:endParaRPr>
          </a:p>
        </p:txBody>
      </p:sp>
      <p:sp>
        <p:nvSpPr>
          <p:cNvPr id="77" name="그림 개체 틀 2">
            <a:extLst>
              <a:ext uri="{FF2B5EF4-FFF2-40B4-BE49-F238E27FC236}">
                <a16:creationId xmlns:a16="http://schemas.microsoft.com/office/drawing/2014/main" id="{3269F874-2185-4FFF-8F71-140FD1A5A0C6}"/>
              </a:ext>
            </a:extLst>
          </p:cNvPr>
          <p:cNvSpPr>
            <a:spLocks noGrp="1"/>
          </p:cNvSpPr>
          <p:nvPr>
            <p:ph type="pic" sz="quarter" idx="14" hasCustomPrompt="1"/>
          </p:nvPr>
        </p:nvSpPr>
        <p:spPr>
          <a:xfrm>
            <a:off x="648130" y="1863585"/>
            <a:ext cx="5995863" cy="313082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78" name="그림 개체 틀 2">
            <a:extLst>
              <a:ext uri="{FF2B5EF4-FFF2-40B4-BE49-F238E27FC236}">
                <a16:creationId xmlns:a16="http://schemas.microsoft.com/office/drawing/2014/main" id="{7C68091A-0EDD-450A-9532-701CA57CA499}"/>
              </a:ext>
            </a:extLst>
          </p:cNvPr>
          <p:cNvSpPr>
            <a:spLocks noGrp="1"/>
          </p:cNvSpPr>
          <p:nvPr>
            <p:ph type="pic" sz="quarter" idx="15" hasCustomPrompt="1"/>
          </p:nvPr>
        </p:nvSpPr>
        <p:spPr>
          <a:xfrm>
            <a:off x="6643994"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79" name="그림 개체 틀 2">
            <a:extLst>
              <a:ext uri="{FF2B5EF4-FFF2-40B4-BE49-F238E27FC236}">
                <a16:creationId xmlns:a16="http://schemas.microsoft.com/office/drawing/2014/main" id="{8D2A51E8-6E77-4B9C-BA4A-73DA739F7C40}"/>
              </a:ext>
            </a:extLst>
          </p:cNvPr>
          <p:cNvSpPr>
            <a:spLocks noGrp="1"/>
          </p:cNvSpPr>
          <p:nvPr>
            <p:ph type="pic" sz="quarter" idx="16" hasCustomPrompt="1"/>
          </p:nvPr>
        </p:nvSpPr>
        <p:spPr>
          <a:xfrm>
            <a:off x="8493870"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80" name="그림 개체 틀 2">
            <a:extLst>
              <a:ext uri="{FF2B5EF4-FFF2-40B4-BE49-F238E27FC236}">
                <a16:creationId xmlns:a16="http://schemas.microsoft.com/office/drawing/2014/main" id="{CA10DD2B-76AB-41C7-B0A3-C8147C247B59}"/>
              </a:ext>
            </a:extLst>
          </p:cNvPr>
          <p:cNvSpPr>
            <a:spLocks noGrp="1"/>
          </p:cNvSpPr>
          <p:nvPr>
            <p:ph type="pic" sz="quarter" idx="17" hasCustomPrompt="1"/>
          </p:nvPr>
        </p:nvSpPr>
        <p:spPr>
          <a:xfrm>
            <a:off x="10343746"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1096257796"/>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9_Image slide layout">
    <p:spTree>
      <p:nvGrpSpPr>
        <p:cNvPr id="1" name=""/>
        <p:cNvGrpSpPr/>
        <p:nvPr/>
      </p:nvGrpSpPr>
      <p:grpSpPr>
        <a:xfrm>
          <a:off x="0" y="0"/>
          <a:ext cx="0" cy="0"/>
          <a:chOff x="0" y="0"/>
          <a:chExt cx="0" cy="0"/>
        </a:xfrm>
      </p:grpSpPr>
      <p:sp>
        <p:nvSpPr>
          <p:cNvPr id="6" name="그림 개체 틀 2">
            <a:extLst>
              <a:ext uri="{FF2B5EF4-FFF2-40B4-BE49-F238E27FC236}">
                <a16:creationId xmlns:a16="http://schemas.microsoft.com/office/drawing/2014/main" id="{ABEE7B6C-5524-4375-B9A4-E13CF7FE665F}"/>
              </a:ext>
            </a:extLst>
          </p:cNvPr>
          <p:cNvSpPr>
            <a:spLocks noGrp="1"/>
          </p:cNvSpPr>
          <p:nvPr>
            <p:ph type="pic" sz="quarter" idx="14" hasCustomPrompt="1"/>
          </p:nvPr>
        </p:nvSpPr>
        <p:spPr>
          <a:xfrm>
            <a:off x="0" y="0"/>
            <a:ext cx="12192000"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20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4290131625"/>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10_Image slide layout">
    <p:bg>
      <p:bgPr>
        <a:solidFill>
          <a:schemeClr val="accent4"/>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DDB49639-FE47-44C5-AD62-716168A4D8D8}"/>
              </a:ext>
            </a:extLst>
          </p:cNvPr>
          <p:cNvSpPr>
            <a:spLocks noGrp="1"/>
          </p:cNvSpPr>
          <p:nvPr>
            <p:ph type="pic" sz="quarter" idx="14" hasCustomPrompt="1"/>
          </p:nvPr>
        </p:nvSpPr>
        <p:spPr>
          <a:xfrm>
            <a:off x="2" y="0"/>
            <a:ext cx="6511687" cy="6858000"/>
          </a:xfrm>
          <a:custGeom>
            <a:avLst/>
            <a:gdLst>
              <a:gd name="connsiteX0" fmla="*/ 0 w 5995863"/>
              <a:gd name="connsiteY0" fmla="*/ 0 h 6858000"/>
              <a:gd name="connsiteX1" fmla="*/ 5995863 w 5995863"/>
              <a:gd name="connsiteY1" fmla="*/ 0 h 6858000"/>
              <a:gd name="connsiteX2" fmla="*/ 5995863 w 5995863"/>
              <a:gd name="connsiteY2" fmla="*/ 6858000 h 6858000"/>
              <a:gd name="connsiteX3" fmla="*/ 0 w 5995863"/>
              <a:gd name="connsiteY3" fmla="*/ 6858000 h 6858000"/>
              <a:gd name="connsiteX4" fmla="*/ 0 w 5995863"/>
              <a:gd name="connsiteY4" fmla="*/ 0 h 6858000"/>
              <a:gd name="connsiteX0" fmla="*/ 0 w 6001966"/>
              <a:gd name="connsiteY0" fmla="*/ 0 h 6858000"/>
              <a:gd name="connsiteX1" fmla="*/ 5995863 w 6001966"/>
              <a:gd name="connsiteY1" fmla="*/ 0 h 6858000"/>
              <a:gd name="connsiteX2" fmla="*/ 6001966 w 6001966"/>
              <a:gd name="connsiteY2" fmla="*/ 3258766 h 6858000"/>
              <a:gd name="connsiteX3" fmla="*/ 5995863 w 6001966"/>
              <a:gd name="connsiteY3" fmla="*/ 6858000 h 6858000"/>
              <a:gd name="connsiteX4" fmla="*/ 0 w 6001966"/>
              <a:gd name="connsiteY4" fmla="*/ 6858000 h 6858000"/>
              <a:gd name="connsiteX5" fmla="*/ 0 w 6001966"/>
              <a:gd name="connsiteY5" fmla="*/ 0 h 6858000"/>
              <a:gd name="connsiteX0" fmla="*/ 0 w 5995869"/>
              <a:gd name="connsiteY0" fmla="*/ 0 h 6858000"/>
              <a:gd name="connsiteX1" fmla="*/ 5995863 w 5995869"/>
              <a:gd name="connsiteY1" fmla="*/ 0 h 6858000"/>
              <a:gd name="connsiteX2" fmla="*/ 5554494 w 5995869"/>
              <a:gd name="connsiteY2" fmla="*/ 3307405 h 6858000"/>
              <a:gd name="connsiteX3" fmla="*/ 5995863 w 5995869"/>
              <a:gd name="connsiteY3" fmla="*/ 6858000 h 6858000"/>
              <a:gd name="connsiteX4" fmla="*/ 0 w 5995869"/>
              <a:gd name="connsiteY4" fmla="*/ 6858000 h 6858000"/>
              <a:gd name="connsiteX5" fmla="*/ 0 w 5995869"/>
              <a:gd name="connsiteY5" fmla="*/ 0 h 6858000"/>
              <a:gd name="connsiteX0" fmla="*/ 0 w 5995869"/>
              <a:gd name="connsiteY0" fmla="*/ 0 h 6858000"/>
              <a:gd name="connsiteX1" fmla="*/ 5995863 w 5995869"/>
              <a:gd name="connsiteY1" fmla="*/ 0 h 6858000"/>
              <a:gd name="connsiteX2" fmla="*/ 5554494 w 5995869"/>
              <a:gd name="connsiteY2" fmla="*/ 3307405 h 6858000"/>
              <a:gd name="connsiteX3" fmla="*/ 5704033 w 5995869"/>
              <a:gd name="connsiteY3" fmla="*/ 6838544 h 6858000"/>
              <a:gd name="connsiteX4" fmla="*/ 0 w 5995869"/>
              <a:gd name="connsiteY4" fmla="*/ 6858000 h 6858000"/>
              <a:gd name="connsiteX5" fmla="*/ 0 w 5995869"/>
              <a:gd name="connsiteY5" fmla="*/ 0 h 6858000"/>
              <a:gd name="connsiteX0" fmla="*/ 0 w 5995869"/>
              <a:gd name="connsiteY0" fmla="*/ 0 h 6858000"/>
              <a:gd name="connsiteX1" fmla="*/ 5995863 w 5995869"/>
              <a:gd name="connsiteY1" fmla="*/ 0 h 6858000"/>
              <a:gd name="connsiteX2" fmla="*/ 5496128 w 5995869"/>
              <a:gd name="connsiteY2" fmla="*/ 3307405 h 6858000"/>
              <a:gd name="connsiteX3" fmla="*/ 5704033 w 5995869"/>
              <a:gd name="connsiteY3" fmla="*/ 6838544 h 6858000"/>
              <a:gd name="connsiteX4" fmla="*/ 0 w 5995869"/>
              <a:gd name="connsiteY4" fmla="*/ 6858000 h 6858000"/>
              <a:gd name="connsiteX5" fmla="*/ 0 w 5995869"/>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04033 w 6268240"/>
              <a:gd name="connsiteY3" fmla="*/ 6838544 h 6858000"/>
              <a:gd name="connsiteX4" fmla="*/ 0 w 6268240"/>
              <a:gd name="connsiteY4" fmla="*/ 6858000 h 6858000"/>
              <a:gd name="connsiteX5" fmla="*/ 0 w 6268240"/>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42943 w 6268240"/>
              <a:gd name="connsiteY3" fmla="*/ 6857999 h 6858000"/>
              <a:gd name="connsiteX4" fmla="*/ 0 w 6268240"/>
              <a:gd name="connsiteY4" fmla="*/ 6858000 h 6858000"/>
              <a:gd name="connsiteX5" fmla="*/ 0 w 6268240"/>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42943 w 6268240"/>
              <a:gd name="connsiteY3" fmla="*/ 6857999 h 6858000"/>
              <a:gd name="connsiteX4" fmla="*/ 0 w 6268240"/>
              <a:gd name="connsiteY4" fmla="*/ 6858000 h 6858000"/>
              <a:gd name="connsiteX5" fmla="*/ 0 w 6268240"/>
              <a:gd name="connsiteY5" fmla="*/ 0 h 6858000"/>
              <a:gd name="connsiteX0" fmla="*/ 0 w 6268239"/>
              <a:gd name="connsiteY0" fmla="*/ 0 h 6858000"/>
              <a:gd name="connsiteX1" fmla="*/ 6268237 w 6268239"/>
              <a:gd name="connsiteY1" fmla="*/ 0 h 6858000"/>
              <a:gd name="connsiteX2" fmla="*/ 5223754 w 6268239"/>
              <a:gd name="connsiteY2" fmla="*/ 4270443 h 6858000"/>
              <a:gd name="connsiteX3" fmla="*/ 5742943 w 6268239"/>
              <a:gd name="connsiteY3" fmla="*/ 6857999 h 6858000"/>
              <a:gd name="connsiteX4" fmla="*/ 0 w 6268239"/>
              <a:gd name="connsiteY4" fmla="*/ 6858000 h 6858000"/>
              <a:gd name="connsiteX5" fmla="*/ 0 w 6268239"/>
              <a:gd name="connsiteY5" fmla="*/ 0 h 6858000"/>
              <a:gd name="connsiteX0" fmla="*/ 0 w 6268239"/>
              <a:gd name="connsiteY0" fmla="*/ 0 h 6858000"/>
              <a:gd name="connsiteX1" fmla="*/ 6268237 w 6268239"/>
              <a:gd name="connsiteY1" fmla="*/ 0 h 6858000"/>
              <a:gd name="connsiteX2" fmla="*/ 5223754 w 6268239"/>
              <a:gd name="connsiteY2" fmla="*/ 4270443 h 6858000"/>
              <a:gd name="connsiteX3" fmla="*/ 5742943 w 6268239"/>
              <a:gd name="connsiteY3" fmla="*/ 6857999 h 6858000"/>
              <a:gd name="connsiteX4" fmla="*/ 0 w 6268239"/>
              <a:gd name="connsiteY4" fmla="*/ 6858000 h 6858000"/>
              <a:gd name="connsiteX5" fmla="*/ 0 w 6268239"/>
              <a:gd name="connsiteY5" fmla="*/ 0 h 6858000"/>
              <a:gd name="connsiteX0" fmla="*/ 0 w 6511430"/>
              <a:gd name="connsiteY0" fmla="*/ 0 h 6858000"/>
              <a:gd name="connsiteX1" fmla="*/ 6511428 w 6511430"/>
              <a:gd name="connsiteY1" fmla="*/ 9727 h 6858000"/>
              <a:gd name="connsiteX2" fmla="*/ 5223754 w 6511430"/>
              <a:gd name="connsiteY2" fmla="*/ 4270443 h 6858000"/>
              <a:gd name="connsiteX3" fmla="*/ 5742943 w 6511430"/>
              <a:gd name="connsiteY3" fmla="*/ 6857999 h 6858000"/>
              <a:gd name="connsiteX4" fmla="*/ 0 w 6511430"/>
              <a:gd name="connsiteY4" fmla="*/ 6858000 h 6858000"/>
              <a:gd name="connsiteX5" fmla="*/ 0 w 6511430"/>
              <a:gd name="connsiteY5" fmla="*/ 0 h 6858000"/>
              <a:gd name="connsiteX0" fmla="*/ 0 w 6511689"/>
              <a:gd name="connsiteY0" fmla="*/ 0 h 6858000"/>
              <a:gd name="connsiteX1" fmla="*/ 6511428 w 6511689"/>
              <a:gd name="connsiteY1" fmla="*/ 9727 h 6858000"/>
              <a:gd name="connsiteX2" fmla="*/ 5223754 w 6511689"/>
              <a:gd name="connsiteY2" fmla="*/ 4270443 h 6858000"/>
              <a:gd name="connsiteX3" fmla="*/ 5742943 w 6511689"/>
              <a:gd name="connsiteY3" fmla="*/ 6857999 h 6858000"/>
              <a:gd name="connsiteX4" fmla="*/ 0 w 6511689"/>
              <a:gd name="connsiteY4" fmla="*/ 6858000 h 6858000"/>
              <a:gd name="connsiteX5" fmla="*/ 0 w 6511689"/>
              <a:gd name="connsiteY5" fmla="*/ 0 h 6858000"/>
              <a:gd name="connsiteX0" fmla="*/ 0 w 6511673"/>
              <a:gd name="connsiteY0" fmla="*/ 0 h 6858000"/>
              <a:gd name="connsiteX1" fmla="*/ 6511428 w 6511673"/>
              <a:gd name="connsiteY1" fmla="*/ 9727 h 6858000"/>
              <a:gd name="connsiteX2" fmla="*/ 5136205 w 6511673"/>
              <a:gd name="connsiteY2" fmla="*/ 4659549 h 6858000"/>
              <a:gd name="connsiteX3" fmla="*/ 5742943 w 6511673"/>
              <a:gd name="connsiteY3" fmla="*/ 6857999 h 6858000"/>
              <a:gd name="connsiteX4" fmla="*/ 0 w 6511673"/>
              <a:gd name="connsiteY4" fmla="*/ 6858000 h 6858000"/>
              <a:gd name="connsiteX5" fmla="*/ 0 w 6511673"/>
              <a:gd name="connsiteY5" fmla="*/ 0 h 6858000"/>
              <a:gd name="connsiteX0" fmla="*/ 0 w 6511660"/>
              <a:gd name="connsiteY0" fmla="*/ 0 h 6858000"/>
              <a:gd name="connsiteX1" fmla="*/ 6511428 w 6511660"/>
              <a:gd name="connsiteY1" fmla="*/ 9727 h 6858000"/>
              <a:gd name="connsiteX2" fmla="*/ 5058384 w 6511660"/>
              <a:gd name="connsiteY2" fmla="*/ 4737370 h 6858000"/>
              <a:gd name="connsiteX3" fmla="*/ 5742943 w 6511660"/>
              <a:gd name="connsiteY3" fmla="*/ 6857999 h 6858000"/>
              <a:gd name="connsiteX4" fmla="*/ 0 w 6511660"/>
              <a:gd name="connsiteY4" fmla="*/ 6858000 h 6858000"/>
              <a:gd name="connsiteX5" fmla="*/ 0 w 6511660"/>
              <a:gd name="connsiteY5" fmla="*/ 0 h 6858000"/>
              <a:gd name="connsiteX0" fmla="*/ 0 w 6511654"/>
              <a:gd name="connsiteY0" fmla="*/ 0 h 6858000"/>
              <a:gd name="connsiteX1" fmla="*/ 6511428 w 6511654"/>
              <a:gd name="connsiteY1" fmla="*/ 9727 h 6858000"/>
              <a:gd name="connsiteX2" fmla="*/ 5019473 w 6511654"/>
              <a:gd name="connsiteY2" fmla="*/ 4679004 h 6858000"/>
              <a:gd name="connsiteX3" fmla="*/ 5742943 w 6511654"/>
              <a:gd name="connsiteY3" fmla="*/ 6857999 h 6858000"/>
              <a:gd name="connsiteX4" fmla="*/ 0 w 6511654"/>
              <a:gd name="connsiteY4" fmla="*/ 6858000 h 6858000"/>
              <a:gd name="connsiteX5" fmla="*/ 0 w 6511654"/>
              <a:gd name="connsiteY5" fmla="*/ 0 h 6858000"/>
              <a:gd name="connsiteX0" fmla="*/ 0 w 6511695"/>
              <a:gd name="connsiteY0" fmla="*/ 0 h 6858000"/>
              <a:gd name="connsiteX1" fmla="*/ 6511428 w 6511695"/>
              <a:gd name="connsiteY1" fmla="*/ 9727 h 6858000"/>
              <a:gd name="connsiteX2" fmla="*/ 5252937 w 6511695"/>
              <a:gd name="connsiteY2" fmla="*/ 4766553 h 6858000"/>
              <a:gd name="connsiteX3" fmla="*/ 5742943 w 6511695"/>
              <a:gd name="connsiteY3" fmla="*/ 6857999 h 6858000"/>
              <a:gd name="connsiteX4" fmla="*/ 0 w 6511695"/>
              <a:gd name="connsiteY4" fmla="*/ 6858000 h 6858000"/>
              <a:gd name="connsiteX5" fmla="*/ 0 w 6511695"/>
              <a:gd name="connsiteY5" fmla="*/ 0 h 6858000"/>
              <a:gd name="connsiteX0" fmla="*/ 0 w 6511695"/>
              <a:gd name="connsiteY0" fmla="*/ 0 h 6858000"/>
              <a:gd name="connsiteX1" fmla="*/ 6511428 w 6511695"/>
              <a:gd name="connsiteY1" fmla="*/ 9727 h 6858000"/>
              <a:gd name="connsiteX2" fmla="*/ 5252937 w 6511695"/>
              <a:gd name="connsiteY2" fmla="*/ 4766553 h 6858000"/>
              <a:gd name="connsiteX3" fmla="*/ 5742943 w 6511695"/>
              <a:gd name="connsiteY3" fmla="*/ 6857999 h 6858000"/>
              <a:gd name="connsiteX4" fmla="*/ 0 w 6511695"/>
              <a:gd name="connsiteY4" fmla="*/ 6858000 h 6858000"/>
              <a:gd name="connsiteX5" fmla="*/ 0 w 6511695"/>
              <a:gd name="connsiteY5" fmla="*/ 0 h 6858000"/>
              <a:gd name="connsiteX0" fmla="*/ 0 w 6511687"/>
              <a:gd name="connsiteY0" fmla="*/ 0 h 6858000"/>
              <a:gd name="connsiteX1" fmla="*/ 6511428 w 6511687"/>
              <a:gd name="connsiteY1" fmla="*/ 9727 h 6858000"/>
              <a:gd name="connsiteX2" fmla="*/ 5214027 w 6511687"/>
              <a:gd name="connsiteY2" fmla="*/ 4824918 h 6858000"/>
              <a:gd name="connsiteX3" fmla="*/ 5742943 w 6511687"/>
              <a:gd name="connsiteY3" fmla="*/ 6857999 h 6858000"/>
              <a:gd name="connsiteX4" fmla="*/ 0 w 6511687"/>
              <a:gd name="connsiteY4" fmla="*/ 6858000 h 6858000"/>
              <a:gd name="connsiteX5" fmla="*/ 0 w 6511687"/>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687" h="6858000">
                <a:moveTo>
                  <a:pt x="0" y="0"/>
                </a:moveTo>
                <a:lnTo>
                  <a:pt x="6511428" y="9727"/>
                </a:lnTo>
                <a:cubicBezTo>
                  <a:pt x="6532917" y="1913105"/>
                  <a:pt x="5211993" y="3738663"/>
                  <a:pt x="5214027" y="4824918"/>
                </a:cubicBezTo>
                <a:cubicBezTo>
                  <a:pt x="5211993" y="6024663"/>
                  <a:pt x="5628245" y="6310007"/>
                  <a:pt x="5742943" y="6857999"/>
                </a:cubicBezTo>
                <a:lnTo>
                  <a:pt x="0" y="6858000"/>
                </a:lnTo>
                <a:lnTo>
                  <a:pt x="0" y="0"/>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3300125478"/>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1_Image slide layout">
    <p:bg>
      <p:bgPr>
        <a:solidFill>
          <a:schemeClr val="accent4"/>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EB44741A-8D85-490B-9595-AA9342040106}"/>
              </a:ext>
            </a:extLst>
          </p:cNvPr>
          <p:cNvSpPr>
            <a:spLocks noGrp="1"/>
          </p:cNvSpPr>
          <p:nvPr>
            <p:ph type="pic" sz="quarter" idx="14" hasCustomPrompt="1"/>
          </p:nvPr>
        </p:nvSpPr>
        <p:spPr>
          <a:xfrm>
            <a:off x="4494179" y="572240"/>
            <a:ext cx="7062280" cy="393166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4194385585"/>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12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8C9F7F68-1DA1-4F54-839C-41B76A23E0E7}"/>
              </a:ext>
            </a:extLst>
          </p:cNvPr>
          <p:cNvSpPr>
            <a:spLocks noGrp="1"/>
          </p:cNvSpPr>
          <p:nvPr>
            <p:ph type="pic" sz="quarter" idx="14" hasCustomPrompt="1"/>
          </p:nvPr>
        </p:nvSpPr>
        <p:spPr>
          <a:xfrm>
            <a:off x="1" y="-1"/>
            <a:ext cx="7072009" cy="6858001"/>
          </a:xfrm>
          <a:custGeom>
            <a:avLst/>
            <a:gdLst>
              <a:gd name="connsiteX0" fmla="*/ 0 w 7072009"/>
              <a:gd name="connsiteY0" fmla="*/ 0 h 6858001"/>
              <a:gd name="connsiteX1" fmla="*/ 7072009 w 7072009"/>
              <a:gd name="connsiteY1" fmla="*/ 0 h 6858001"/>
              <a:gd name="connsiteX2" fmla="*/ 7072009 w 7072009"/>
              <a:gd name="connsiteY2" fmla="*/ 6858001 h 6858001"/>
              <a:gd name="connsiteX3" fmla="*/ 0 w 7072009"/>
              <a:gd name="connsiteY3" fmla="*/ 6858001 h 6858001"/>
              <a:gd name="connsiteX4" fmla="*/ 0 w 7072009"/>
              <a:gd name="connsiteY4" fmla="*/ 0 h 6858001"/>
              <a:gd name="connsiteX0" fmla="*/ 0 w 7072009"/>
              <a:gd name="connsiteY0" fmla="*/ 9728 h 6867729"/>
              <a:gd name="connsiteX1" fmla="*/ 5184843 w 7072009"/>
              <a:gd name="connsiteY1" fmla="*/ 0 h 6867729"/>
              <a:gd name="connsiteX2" fmla="*/ 7072009 w 7072009"/>
              <a:gd name="connsiteY2" fmla="*/ 6867729 h 6867729"/>
              <a:gd name="connsiteX3" fmla="*/ 0 w 7072009"/>
              <a:gd name="connsiteY3" fmla="*/ 6867729 h 6867729"/>
              <a:gd name="connsiteX4" fmla="*/ 0 w 7072009"/>
              <a:gd name="connsiteY4" fmla="*/ 9728 h 6867729"/>
              <a:gd name="connsiteX0" fmla="*/ 0 w 7072009"/>
              <a:gd name="connsiteY0" fmla="*/ 0 h 6858001"/>
              <a:gd name="connsiteX1" fmla="*/ 4765743 w 7072009"/>
              <a:gd name="connsiteY1" fmla="*/ 2972 h 6858001"/>
              <a:gd name="connsiteX2" fmla="*/ 7072009 w 7072009"/>
              <a:gd name="connsiteY2" fmla="*/ 6858001 h 6858001"/>
              <a:gd name="connsiteX3" fmla="*/ 0 w 7072009"/>
              <a:gd name="connsiteY3" fmla="*/ 6858001 h 6858001"/>
              <a:gd name="connsiteX4" fmla="*/ 0 w 7072009"/>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009" h="6858001">
                <a:moveTo>
                  <a:pt x="0" y="0"/>
                </a:moveTo>
                <a:lnTo>
                  <a:pt x="4765743" y="2972"/>
                </a:lnTo>
                <a:lnTo>
                  <a:pt x="7072009" y="6858001"/>
                </a:lnTo>
                <a:lnTo>
                  <a:pt x="0" y="6858001"/>
                </a:lnTo>
                <a:lnTo>
                  <a:pt x="0" y="0"/>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t>
            </a:r>
          </a:p>
          <a:p>
            <a:pPr marL="0" lvl="0" algn="ctr"/>
            <a:r>
              <a:rPr lang="en-US" altLang="ko-KR" dirty="0"/>
              <a:t>and send to back</a:t>
            </a:r>
            <a:endParaRPr lang="ko-KR" altLang="en-US" dirty="0"/>
          </a:p>
        </p:txBody>
      </p:sp>
      <p:sp>
        <p:nvSpPr>
          <p:cNvPr id="17" name="Isosceles Triangle 16">
            <a:extLst>
              <a:ext uri="{FF2B5EF4-FFF2-40B4-BE49-F238E27FC236}">
                <a16:creationId xmlns:a16="http://schemas.microsoft.com/office/drawing/2014/main" id="{5010CCB9-3670-4C2D-9EC7-C9D3D8F528CE}"/>
              </a:ext>
            </a:extLst>
          </p:cNvPr>
          <p:cNvSpPr/>
          <p:nvPr userDrawn="1"/>
        </p:nvSpPr>
        <p:spPr>
          <a:xfrm rot="10800000">
            <a:off x="4800601" y="1"/>
            <a:ext cx="2271409" cy="3459655"/>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8" name="Isosceles Triangle 17">
            <a:extLst>
              <a:ext uri="{FF2B5EF4-FFF2-40B4-BE49-F238E27FC236}">
                <a16:creationId xmlns:a16="http://schemas.microsoft.com/office/drawing/2014/main" id="{ACBC97F3-F151-469D-A795-AACB9DF3EA72}"/>
              </a:ext>
            </a:extLst>
          </p:cNvPr>
          <p:cNvSpPr/>
          <p:nvPr userDrawn="1"/>
        </p:nvSpPr>
        <p:spPr>
          <a:xfrm>
            <a:off x="5410201" y="4272338"/>
            <a:ext cx="1689100" cy="2585663"/>
          </a:xfrm>
          <a:prstGeom prst="triangle">
            <a:avLst>
              <a:gd name="adj" fmla="val 4774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19" name="TextBox 18">
            <a:extLst>
              <a:ext uri="{FF2B5EF4-FFF2-40B4-BE49-F238E27FC236}">
                <a16:creationId xmlns:a16="http://schemas.microsoft.com/office/drawing/2014/main" id="{DF21F04C-8749-4345-B067-28A2B57305AF}"/>
              </a:ext>
            </a:extLst>
          </p:cNvPr>
          <p:cNvSpPr txBox="1"/>
          <p:nvPr userDrawn="1"/>
        </p:nvSpPr>
        <p:spPr>
          <a:xfrm>
            <a:off x="7508535" y="1438449"/>
            <a:ext cx="4150479" cy="769441"/>
          </a:xfrm>
          <a:prstGeom prst="rect">
            <a:avLst/>
          </a:prstGeom>
          <a:noFill/>
        </p:spPr>
        <p:txBody>
          <a:bodyPr wrap="square" rtlCol="0" anchor="ctr">
            <a:spAutoFit/>
          </a:bodyPr>
          <a:lstStyle/>
          <a:p>
            <a:pPr marL="0" marR="0" lvl="0" indent="0" algn="dist" defTabSz="914286" rtl="0" eaLnBrk="1" fontAlgn="auto" latinLnBrk="0" hangingPunct="1">
              <a:lnSpc>
                <a:spcPct val="100000"/>
              </a:lnSpc>
              <a:spcBef>
                <a:spcPts val="0"/>
              </a:spcBef>
              <a:spcAft>
                <a:spcPts val="0"/>
              </a:spcAft>
              <a:buClrTx/>
              <a:buSzTx/>
              <a:buFontTx/>
              <a:buNone/>
              <a:tabLst/>
              <a:defRPr/>
            </a:pPr>
            <a:r>
              <a:rPr kumimoji="0" lang="en-US" altLang="ko-KR" sz="4400" b="1" i="0" u="none" strike="noStrike" kern="1200" cap="none" spc="0" normalizeH="0" baseline="0" noProof="0" dirty="0">
                <a:ln>
                  <a:noFill/>
                </a:ln>
                <a:solidFill>
                  <a:prstClr val="black"/>
                </a:solidFill>
                <a:effectLst/>
                <a:uLnTx/>
                <a:uFillTx/>
                <a:latin typeface="Arial"/>
                <a:cs typeface="Arial" pitchFamily="34" charset="0"/>
              </a:rPr>
              <a:t>AWESOME</a:t>
            </a:r>
          </a:p>
        </p:txBody>
      </p:sp>
      <p:sp>
        <p:nvSpPr>
          <p:cNvPr id="20" name="TextBox 19">
            <a:extLst>
              <a:ext uri="{FF2B5EF4-FFF2-40B4-BE49-F238E27FC236}">
                <a16:creationId xmlns:a16="http://schemas.microsoft.com/office/drawing/2014/main" id="{B5A6CE06-A3BC-4ED0-9FDA-9BA09468A058}"/>
              </a:ext>
            </a:extLst>
          </p:cNvPr>
          <p:cNvSpPr txBox="1"/>
          <p:nvPr userDrawn="1"/>
        </p:nvSpPr>
        <p:spPr>
          <a:xfrm>
            <a:off x="7508535" y="2314210"/>
            <a:ext cx="4150479" cy="584775"/>
          </a:xfrm>
          <a:prstGeom prst="rect">
            <a:avLst/>
          </a:prstGeom>
          <a:noFill/>
        </p:spPr>
        <p:txBody>
          <a:bodyPr wrap="square" rtlCol="0" anchor="ctr">
            <a:spAutoFit/>
          </a:bodyPr>
          <a:lstStyle/>
          <a:p>
            <a:pPr marL="0" marR="0" lvl="0" indent="0" algn="dist" defTabSz="914286" rtl="0" eaLnBrk="1" fontAlgn="auto" latinLnBrk="0" hangingPunct="1">
              <a:lnSpc>
                <a:spcPct val="100000"/>
              </a:lnSpc>
              <a:spcBef>
                <a:spcPts val="0"/>
              </a:spcBef>
              <a:spcAft>
                <a:spcPts val="0"/>
              </a:spcAft>
              <a:buClrTx/>
              <a:buSzTx/>
              <a:buFontTx/>
              <a:buNone/>
              <a:tabLst/>
              <a:defRPr/>
            </a:pPr>
            <a:r>
              <a:rPr kumimoji="0" lang="en-GB" altLang="ko-KR" sz="3200" b="1" i="0" u="none" strike="noStrike" kern="1200" cap="none" spc="0" normalizeH="0" baseline="0" noProof="0" dirty="0">
                <a:ln>
                  <a:noFill/>
                </a:ln>
                <a:solidFill>
                  <a:prstClr val="black"/>
                </a:solidFill>
                <a:effectLst/>
                <a:uLnTx/>
                <a:uFillTx/>
                <a:latin typeface="Arial"/>
                <a:cs typeface="Arial" pitchFamily="34" charset="0"/>
              </a:rPr>
              <a:t>PRESENTATION</a:t>
            </a:r>
            <a:endParaRPr kumimoji="0" lang="ko-KR" altLang="en-US" sz="3200" b="1" i="0" u="none" strike="noStrike" kern="1200" cap="none" spc="0" normalizeH="0" baseline="0" noProof="0" dirty="0">
              <a:ln>
                <a:noFill/>
              </a:ln>
              <a:solidFill>
                <a:prstClr val="black"/>
              </a:solidFill>
              <a:effectLst/>
              <a:uLnTx/>
              <a:uFillTx/>
              <a:latin typeface="Arial"/>
              <a:cs typeface="Arial" pitchFamily="34" charset="0"/>
            </a:endParaRPr>
          </a:p>
        </p:txBody>
      </p:sp>
      <p:sp>
        <p:nvSpPr>
          <p:cNvPr id="21" name="Rectangle 20">
            <a:extLst>
              <a:ext uri="{FF2B5EF4-FFF2-40B4-BE49-F238E27FC236}">
                <a16:creationId xmlns:a16="http://schemas.microsoft.com/office/drawing/2014/main" id="{8B68540F-DEB9-4AB3-B9C6-83B3460B5408}"/>
              </a:ext>
            </a:extLst>
          </p:cNvPr>
          <p:cNvSpPr/>
          <p:nvPr userDrawn="1"/>
        </p:nvSpPr>
        <p:spPr>
          <a:xfrm>
            <a:off x="7533935" y="2205976"/>
            <a:ext cx="402336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nvGrpSpPr>
          <p:cNvPr id="22" name="Group 21">
            <a:extLst>
              <a:ext uri="{FF2B5EF4-FFF2-40B4-BE49-F238E27FC236}">
                <a16:creationId xmlns:a16="http://schemas.microsoft.com/office/drawing/2014/main" id="{F4ED34CC-3A85-48CC-9994-AF9BC61F30A9}"/>
              </a:ext>
            </a:extLst>
          </p:cNvPr>
          <p:cNvGrpSpPr/>
          <p:nvPr userDrawn="1"/>
        </p:nvGrpSpPr>
        <p:grpSpPr>
          <a:xfrm>
            <a:off x="8846665" y="482666"/>
            <a:ext cx="1389536" cy="955783"/>
            <a:chOff x="5327019" y="1709568"/>
            <a:chExt cx="2893768" cy="1990456"/>
          </a:xfrm>
        </p:grpSpPr>
        <p:sp>
          <p:nvSpPr>
            <p:cNvPr id="23" name="Freeform: Shape 22">
              <a:extLst>
                <a:ext uri="{FF2B5EF4-FFF2-40B4-BE49-F238E27FC236}">
                  <a16:creationId xmlns:a16="http://schemas.microsoft.com/office/drawing/2014/main" id="{7E083B62-F975-4538-BE7D-1581FF8255B6}"/>
                </a:ext>
              </a:extLst>
            </p:cNvPr>
            <p:cNvSpPr/>
            <p:nvPr/>
          </p:nvSpPr>
          <p:spPr>
            <a:xfrm>
              <a:off x="5327019" y="1709568"/>
              <a:ext cx="2893768" cy="1990456"/>
            </a:xfrm>
            <a:custGeom>
              <a:avLst/>
              <a:gdLst>
                <a:gd name="connsiteX0" fmla="*/ 1421722 w 2893768"/>
                <a:gd name="connsiteY0" fmla="*/ 0 h 1990456"/>
                <a:gd name="connsiteX1" fmla="*/ 1968123 w 2893768"/>
                <a:gd name="connsiteY1" fmla="*/ 388232 h 1990456"/>
                <a:gd name="connsiteX2" fmla="*/ 2302434 w 2893768"/>
                <a:gd name="connsiteY2" fmla="*/ 283985 h 1990456"/>
                <a:gd name="connsiteX3" fmla="*/ 2893768 w 2893768"/>
                <a:gd name="connsiteY3" fmla="*/ 875321 h 1990456"/>
                <a:gd name="connsiteX4" fmla="*/ 2302434 w 2893768"/>
                <a:gd name="connsiteY4" fmla="*/ 1466655 h 1990456"/>
                <a:gd name="connsiteX5" fmla="*/ 2264688 w 2893768"/>
                <a:gd name="connsiteY5" fmla="*/ 1464859 h 1990456"/>
                <a:gd name="connsiteX6" fmla="*/ 2264688 w 2893768"/>
                <a:gd name="connsiteY6" fmla="*/ 1990456 h 1990456"/>
                <a:gd name="connsiteX7" fmla="*/ 661433 w 2893768"/>
                <a:gd name="connsiteY7" fmla="*/ 1990456 h 1990456"/>
                <a:gd name="connsiteX8" fmla="*/ 661433 w 2893768"/>
                <a:gd name="connsiteY8" fmla="*/ 1463060 h 1990456"/>
                <a:gd name="connsiteX9" fmla="*/ 591336 w 2893768"/>
                <a:gd name="connsiteY9" fmla="*/ 1466655 h 1990456"/>
                <a:gd name="connsiteX10" fmla="*/ 0 w 2893768"/>
                <a:gd name="connsiteY10" fmla="*/ 875321 h 1990456"/>
                <a:gd name="connsiteX11" fmla="*/ 591336 w 2893768"/>
                <a:gd name="connsiteY11" fmla="*/ 283985 h 1990456"/>
                <a:gd name="connsiteX12" fmla="*/ 886105 w 2893768"/>
                <a:gd name="connsiteY12" fmla="*/ 363069 h 1990456"/>
                <a:gd name="connsiteX13" fmla="*/ 1421722 w 2893768"/>
                <a:gd name="connsiteY13" fmla="*/ 0 h 19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93768" h="1990456">
                  <a:moveTo>
                    <a:pt x="1421722" y="0"/>
                  </a:moveTo>
                  <a:cubicBezTo>
                    <a:pt x="1675150" y="0"/>
                    <a:pt x="1889039" y="161763"/>
                    <a:pt x="1968123" y="388232"/>
                  </a:cubicBezTo>
                  <a:cubicBezTo>
                    <a:pt x="2063383" y="321731"/>
                    <a:pt x="2178414" y="283985"/>
                    <a:pt x="2302434" y="283985"/>
                  </a:cubicBezTo>
                  <a:cubicBezTo>
                    <a:pt x="2629555" y="283985"/>
                    <a:pt x="2893768" y="548199"/>
                    <a:pt x="2893768" y="875321"/>
                  </a:cubicBezTo>
                  <a:cubicBezTo>
                    <a:pt x="2893768" y="1202442"/>
                    <a:pt x="2629555" y="1466655"/>
                    <a:pt x="2302434" y="1466655"/>
                  </a:cubicBezTo>
                  <a:cubicBezTo>
                    <a:pt x="2289851" y="1466655"/>
                    <a:pt x="2277271" y="1464859"/>
                    <a:pt x="2264688" y="1464859"/>
                  </a:cubicBezTo>
                  <a:lnTo>
                    <a:pt x="2264688" y="1990456"/>
                  </a:lnTo>
                  <a:lnTo>
                    <a:pt x="661433" y="1990456"/>
                  </a:lnTo>
                  <a:lnTo>
                    <a:pt x="661433" y="1463060"/>
                  </a:lnTo>
                  <a:cubicBezTo>
                    <a:pt x="639864" y="1464859"/>
                    <a:pt x="614701" y="1466655"/>
                    <a:pt x="591336" y="1466655"/>
                  </a:cubicBezTo>
                  <a:cubicBezTo>
                    <a:pt x="264215" y="1466655"/>
                    <a:pt x="0" y="1202442"/>
                    <a:pt x="0" y="875321"/>
                  </a:cubicBezTo>
                  <a:cubicBezTo>
                    <a:pt x="0" y="548199"/>
                    <a:pt x="264215" y="283985"/>
                    <a:pt x="591336" y="283985"/>
                  </a:cubicBezTo>
                  <a:cubicBezTo>
                    <a:pt x="699179" y="283985"/>
                    <a:pt x="799831" y="312743"/>
                    <a:pt x="886105" y="363069"/>
                  </a:cubicBezTo>
                  <a:cubicBezTo>
                    <a:pt x="970581" y="150979"/>
                    <a:pt x="1179076" y="0"/>
                    <a:pt x="1421722" y="0"/>
                  </a:cubicBezTo>
                  <a:close/>
                </a:path>
              </a:pathLst>
            </a:custGeom>
            <a:solidFill>
              <a:schemeClr val="accent2"/>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cs typeface="+mn-cs"/>
              </a:endParaRPr>
            </a:p>
          </p:txBody>
        </p:sp>
        <p:sp>
          <p:nvSpPr>
            <p:cNvPr id="24" name="Freeform: Shape 23">
              <a:extLst>
                <a:ext uri="{FF2B5EF4-FFF2-40B4-BE49-F238E27FC236}">
                  <a16:creationId xmlns:a16="http://schemas.microsoft.com/office/drawing/2014/main" id="{6B647461-5653-432B-A29A-191CFD00AA60}"/>
                </a:ext>
              </a:extLst>
            </p:cNvPr>
            <p:cNvSpPr/>
            <p:nvPr/>
          </p:nvSpPr>
          <p:spPr>
            <a:xfrm>
              <a:off x="6203382" y="2491814"/>
              <a:ext cx="1159400" cy="1208210"/>
            </a:xfrm>
            <a:custGeom>
              <a:avLst/>
              <a:gdLst>
                <a:gd name="connsiteX0" fmla="*/ 1065682 w 1159400"/>
                <a:gd name="connsiteY0" fmla="*/ 933584 h 1208210"/>
                <a:gd name="connsiteX1" fmla="*/ 1149699 w 1159400"/>
                <a:gd name="connsiteY1" fmla="*/ 933584 h 1208210"/>
                <a:gd name="connsiteX2" fmla="*/ 1155893 w 1159400"/>
                <a:gd name="connsiteY2" fmla="*/ 1208210 h 1208210"/>
                <a:gd name="connsiteX3" fmla="*/ 1059488 w 1159400"/>
                <a:gd name="connsiteY3" fmla="*/ 1208210 h 1208210"/>
                <a:gd name="connsiteX4" fmla="*/ 581886 w 1159400"/>
                <a:gd name="connsiteY4" fmla="*/ 44831 h 1208210"/>
                <a:gd name="connsiteX5" fmla="*/ 593705 w 1159400"/>
                <a:gd name="connsiteY5" fmla="*/ 49094 h 1208210"/>
                <a:gd name="connsiteX6" fmla="*/ 598059 w 1159400"/>
                <a:gd name="connsiteY6" fmla="*/ 58250 h 1208210"/>
                <a:gd name="connsiteX7" fmla="*/ 598059 w 1159400"/>
                <a:gd name="connsiteY7" fmla="*/ 431773 h 1208210"/>
                <a:gd name="connsiteX8" fmla="*/ 615686 w 1159400"/>
                <a:gd name="connsiteY8" fmla="*/ 447124 h 1208210"/>
                <a:gd name="connsiteX9" fmla="*/ 633313 w 1159400"/>
                <a:gd name="connsiteY9" fmla="*/ 431773 h 1208210"/>
                <a:gd name="connsiteX10" fmla="*/ 633313 w 1159400"/>
                <a:gd name="connsiteY10" fmla="*/ 59339 h 1208210"/>
                <a:gd name="connsiteX11" fmla="*/ 638184 w 1159400"/>
                <a:gd name="connsiteY11" fmla="*/ 49094 h 1208210"/>
                <a:gd name="connsiteX12" fmla="*/ 650003 w 1159400"/>
                <a:gd name="connsiteY12" fmla="*/ 44831 h 1208210"/>
                <a:gd name="connsiteX13" fmla="*/ 661821 w 1159400"/>
                <a:gd name="connsiteY13" fmla="*/ 49094 h 1208210"/>
                <a:gd name="connsiteX14" fmla="*/ 665554 w 1159400"/>
                <a:gd name="connsiteY14" fmla="*/ 56943 h 1208210"/>
                <a:gd name="connsiteX15" fmla="*/ 665553 w 1159400"/>
                <a:gd name="connsiteY15" fmla="*/ 431620 h 1208210"/>
                <a:gd name="connsiteX16" fmla="*/ 683180 w 1159400"/>
                <a:gd name="connsiteY16" fmla="*/ 446972 h 1208210"/>
                <a:gd name="connsiteX17" fmla="*/ 700807 w 1159400"/>
                <a:gd name="connsiteY17" fmla="*/ 431620 h 1208210"/>
                <a:gd name="connsiteX18" fmla="*/ 700807 w 1159400"/>
                <a:gd name="connsiteY18" fmla="*/ 57502 h 1208210"/>
                <a:gd name="connsiteX19" fmla="*/ 704806 w 1159400"/>
                <a:gd name="connsiteY19" fmla="*/ 49094 h 1208210"/>
                <a:gd name="connsiteX20" fmla="*/ 716624 w 1159400"/>
                <a:gd name="connsiteY20" fmla="*/ 44831 h 1208210"/>
                <a:gd name="connsiteX21" fmla="*/ 728443 w 1159400"/>
                <a:gd name="connsiteY21" fmla="*/ 49094 h 1208210"/>
                <a:gd name="connsiteX22" fmla="*/ 733049 w 1159400"/>
                <a:gd name="connsiteY22" fmla="*/ 58781 h 1208210"/>
                <a:gd name="connsiteX23" fmla="*/ 733049 w 1159400"/>
                <a:gd name="connsiteY23" fmla="*/ 428131 h 1208210"/>
                <a:gd name="connsiteX24" fmla="*/ 750676 w 1159400"/>
                <a:gd name="connsiteY24" fmla="*/ 443482 h 1208210"/>
                <a:gd name="connsiteX25" fmla="*/ 768303 w 1159400"/>
                <a:gd name="connsiteY25" fmla="*/ 428131 h 1208210"/>
                <a:gd name="connsiteX26" fmla="*/ 768303 w 1159400"/>
                <a:gd name="connsiteY26" fmla="*/ 58807 h 1208210"/>
                <a:gd name="connsiteX27" fmla="*/ 772922 w 1159400"/>
                <a:gd name="connsiteY27" fmla="*/ 49094 h 1208210"/>
                <a:gd name="connsiteX28" fmla="*/ 784741 w 1159400"/>
                <a:gd name="connsiteY28" fmla="*/ 44831 h 1208210"/>
                <a:gd name="connsiteX29" fmla="*/ 801454 w 1159400"/>
                <a:gd name="connsiteY29" fmla="*/ 59387 h 1208210"/>
                <a:gd name="connsiteX30" fmla="*/ 823440 w 1159400"/>
                <a:gd name="connsiteY30" fmla="*/ 598108 h 1208210"/>
                <a:gd name="connsiteX31" fmla="*/ 721031 w 1159400"/>
                <a:gd name="connsiteY31" fmla="*/ 751006 h 1208210"/>
                <a:gd name="connsiteX32" fmla="*/ 721249 w 1159400"/>
                <a:gd name="connsiteY32" fmla="*/ 751006 h 1208210"/>
                <a:gd name="connsiteX33" fmla="*/ 730362 w 1159400"/>
                <a:gd name="connsiteY33" fmla="*/ 1208210 h 1208210"/>
                <a:gd name="connsiteX34" fmla="*/ 632635 w 1159400"/>
                <a:gd name="connsiteY34" fmla="*/ 1208210 h 1208210"/>
                <a:gd name="connsiteX35" fmla="*/ 641747 w 1159400"/>
                <a:gd name="connsiteY35" fmla="*/ 751006 h 1208210"/>
                <a:gd name="connsiteX36" fmla="*/ 641966 w 1159400"/>
                <a:gd name="connsiteY36" fmla="*/ 751006 h 1208210"/>
                <a:gd name="connsiteX37" fmla="*/ 539558 w 1159400"/>
                <a:gd name="connsiteY37" fmla="*/ 598108 h 1208210"/>
                <a:gd name="connsiteX38" fmla="*/ 565173 w 1159400"/>
                <a:gd name="connsiteY38" fmla="*/ 59387 h 1208210"/>
                <a:gd name="connsiteX39" fmla="*/ 581886 w 1159400"/>
                <a:gd name="connsiteY39" fmla="*/ 44831 h 1208210"/>
                <a:gd name="connsiteX40" fmla="*/ 212595 w 1159400"/>
                <a:gd name="connsiteY40" fmla="*/ 36059 h 1208210"/>
                <a:gd name="connsiteX41" fmla="*/ 409936 w 1159400"/>
                <a:gd name="connsiteY41" fmla="*/ 374777 h 1208210"/>
                <a:gd name="connsiteX42" fmla="*/ 284145 w 1159400"/>
                <a:gd name="connsiteY42" fmla="*/ 671400 h 1208210"/>
                <a:gd name="connsiteX43" fmla="*/ 233303 w 1159400"/>
                <a:gd name="connsiteY43" fmla="*/ 690845 h 1208210"/>
                <a:gd name="connsiteX44" fmla="*/ 247393 w 1159400"/>
                <a:gd name="connsiteY44" fmla="*/ 690845 h 1208210"/>
                <a:gd name="connsiteX45" fmla="*/ 257705 w 1159400"/>
                <a:gd name="connsiteY45" fmla="*/ 1208210 h 1208210"/>
                <a:gd name="connsiteX46" fmla="*/ 152291 w 1159400"/>
                <a:gd name="connsiteY46" fmla="*/ 1208210 h 1208210"/>
                <a:gd name="connsiteX47" fmla="*/ 162602 w 1159400"/>
                <a:gd name="connsiteY47" fmla="*/ 690845 h 1208210"/>
                <a:gd name="connsiteX48" fmla="*/ 183747 w 1159400"/>
                <a:gd name="connsiteY48" fmla="*/ 690845 h 1208210"/>
                <a:gd name="connsiteX49" fmla="*/ 132897 w 1159400"/>
                <a:gd name="connsiteY49" fmla="*/ 671667 h 1208210"/>
                <a:gd name="connsiteX50" fmla="*/ 65 w 1159400"/>
                <a:gd name="connsiteY50" fmla="*/ 367375 h 1208210"/>
                <a:gd name="connsiteX51" fmla="*/ 212595 w 1159400"/>
                <a:gd name="connsiteY51" fmla="*/ 36059 h 1208210"/>
                <a:gd name="connsiteX52" fmla="*/ 1152978 w 1159400"/>
                <a:gd name="connsiteY52" fmla="*/ 0 h 1208210"/>
                <a:gd name="connsiteX53" fmla="*/ 1149518 w 1159400"/>
                <a:gd name="connsiteY53" fmla="*/ 932812 h 1208210"/>
                <a:gd name="connsiteX54" fmla="*/ 969601 w 1159400"/>
                <a:gd name="connsiteY54" fmla="*/ 929933 h 1208210"/>
                <a:gd name="connsiteX55" fmla="*/ 1152978 w 1159400"/>
                <a:gd name="connsiteY55" fmla="*/ 0 h 120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59400" h="1208210">
                  <a:moveTo>
                    <a:pt x="1065682" y="933584"/>
                  </a:moveTo>
                  <a:lnTo>
                    <a:pt x="1149699" y="933584"/>
                  </a:lnTo>
                  <a:lnTo>
                    <a:pt x="1155893" y="1208210"/>
                  </a:lnTo>
                  <a:lnTo>
                    <a:pt x="1059488" y="1208210"/>
                  </a:lnTo>
                  <a:close/>
                  <a:moveTo>
                    <a:pt x="581886" y="44831"/>
                  </a:moveTo>
                  <a:cubicBezTo>
                    <a:pt x="586502" y="44831"/>
                    <a:pt x="590680" y="46461"/>
                    <a:pt x="593705" y="49094"/>
                  </a:cubicBezTo>
                  <a:lnTo>
                    <a:pt x="598059" y="58250"/>
                  </a:lnTo>
                  <a:cubicBezTo>
                    <a:pt x="598059" y="182757"/>
                    <a:pt x="598059" y="307265"/>
                    <a:pt x="598059" y="431773"/>
                  </a:cubicBezTo>
                  <a:cubicBezTo>
                    <a:pt x="598059" y="440251"/>
                    <a:pt x="605950" y="447124"/>
                    <a:pt x="615686" y="447124"/>
                  </a:cubicBezTo>
                  <a:cubicBezTo>
                    <a:pt x="625421" y="447124"/>
                    <a:pt x="633313" y="440251"/>
                    <a:pt x="633313" y="431773"/>
                  </a:cubicBezTo>
                  <a:lnTo>
                    <a:pt x="633313" y="59339"/>
                  </a:lnTo>
                  <a:lnTo>
                    <a:pt x="638184" y="49094"/>
                  </a:lnTo>
                  <a:cubicBezTo>
                    <a:pt x="641209" y="46461"/>
                    <a:pt x="645387" y="44831"/>
                    <a:pt x="650003" y="44831"/>
                  </a:cubicBezTo>
                  <a:cubicBezTo>
                    <a:pt x="654618" y="44831"/>
                    <a:pt x="658797" y="46461"/>
                    <a:pt x="661821" y="49094"/>
                  </a:cubicBezTo>
                  <a:lnTo>
                    <a:pt x="665554" y="56943"/>
                  </a:lnTo>
                  <a:cubicBezTo>
                    <a:pt x="665554" y="181835"/>
                    <a:pt x="665553" y="306728"/>
                    <a:pt x="665553" y="431620"/>
                  </a:cubicBezTo>
                  <a:cubicBezTo>
                    <a:pt x="665553" y="440098"/>
                    <a:pt x="673445" y="446972"/>
                    <a:pt x="683180" y="446972"/>
                  </a:cubicBezTo>
                  <a:cubicBezTo>
                    <a:pt x="692915" y="446972"/>
                    <a:pt x="700807" y="440098"/>
                    <a:pt x="700807" y="431620"/>
                  </a:cubicBezTo>
                  <a:lnTo>
                    <a:pt x="700807" y="57502"/>
                  </a:lnTo>
                  <a:lnTo>
                    <a:pt x="704806" y="49094"/>
                  </a:lnTo>
                  <a:cubicBezTo>
                    <a:pt x="707831" y="46461"/>
                    <a:pt x="712009" y="44831"/>
                    <a:pt x="716624" y="44831"/>
                  </a:cubicBezTo>
                  <a:cubicBezTo>
                    <a:pt x="721240" y="44831"/>
                    <a:pt x="725418" y="46461"/>
                    <a:pt x="728443" y="49094"/>
                  </a:cubicBezTo>
                  <a:lnTo>
                    <a:pt x="733049" y="58781"/>
                  </a:lnTo>
                  <a:cubicBezTo>
                    <a:pt x="733049" y="181897"/>
                    <a:pt x="733049" y="305014"/>
                    <a:pt x="733049" y="428131"/>
                  </a:cubicBezTo>
                  <a:cubicBezTo>
                    <a:pt x="733049" y="436609"/>
                    <a:pt x="740941" y="443482"/>
                    <a:pt x="750676" y="443482"/>
                  </a:cubicBezTo>
                  <a:cubicBezTo>
                    <a:pt x="760411" y="443482"/>
                    <a:pt x="768303" y="436609"/>
                    <a:pt x="768303" y="428131"/>
                  </a:cubicBezTo>
                  <a:lnTo>
                    <a:pt x="768303" y="58807"/>
                  </a:lnTo>
                  <a:lnTo>
                    <a:pt x="772922" y="49094"/>
                  </a:lnTo>
                  <a:cubicBezTo>
                    <a:pt x="775947" y="46461"/>
                    <a:pt x="780125" y="44831"/>
                    <a:pt x="784741" y="44831"/>
                  </a:cubicBezTo>
                  <a:cubicBezTo>
                    <a:pt x="793972" y="44831"/>
                    <a:pt x="801454" y="51348"/>
                    <a:pt x="801454" y="59387"/>
                  </a:cubicBezTo>
                  <a:lnTo>
                    <a:pt x="823440" y="598108"/>
                  </a:lnTo>
                  <a:cubicBezTo>
                    <a:pt x="823684" y="628245"/>
                    <a:pt x="755167" y="700040"/>
                    <a:pt x="721031" y="751006"/>
                  </a:cubicBezTo>
                  <a:lnTo>
                    <a:pt x="721249" y="751006"/>
                  </a:lnTo>
                  <a:lnTo>
                    <a:pt x="730362" y="1208210"/>
                  </a:lnTo>
                  <a:lnTo>
                    <a:pt x="632635" y="1208210"/>
                  </a:lnTo>
                  <a:lnTo>
                    <a:pt x="641747" y="751006"/>
                  </a:lnTo>
                  <a:lnTo>
                    <a:pt x="641966" y="751006"/>
                  </a:lnTo>
                  <a:cubicBezTo>
                    <a:pt x="607830" y="700040"/>
                    <a:pt x="537818" y="625641"/>
                    <a:pt x="539558" y="598108"/>
                  </a:cubicBezTo>
                  <a:lnTo>
                    <a:pt x="565173" y="59387"/>
                  </a:lnTo>
                  <a:cubicBezTo>
                    <a:pt x="565173" y="51348"/>
                    <a:pt x="572656" y="44831"/>
                    <a:pt x="581886" y="44831"/>
                  </a:cubicBezTo>
                  <a:close/>
                  <a:moveTo>
                    <a:pt x="212595" y="36059"/>
                  </a:moveTo>
                  <a:cubicBezTo>
                    <a:pt x="336973" y="33789"/>
                    <a:pt x="407081" y="222028"/>
                    <a:pt x="409936" y="374777"/>
                  </a:cubicBezTo>
                  <a:cubicBezTo>
                    <a:pt x="412077" y="489338"/>
                    <a:pt x="355947" y="615833"/>
                    <a:pt x="284145" y="671400"/>
                  </a:cubicBezTo>
                  <a:lnTo>
                    <a:pt x="233303" y="690845"/>
                  </a:lnTo>
                  <a:lnTo>
                    <a:pt x="247393" y="690845"/>
                  </a:lnTo>
                  <a:lnTo>
                    <a:pt x="257705" y="1208210"/>
                  </a:lnTo>
                  <a:lnTo>
                    <a:pt x="152291" y="1208210"/>
                  </a:lnTo>
                  <a:lnTo>
                    <a:pt x="162602" y="690845"/>
                  </a:lnTo>
                  <a:lnTo>
                    <a:pt x="183747" y="690845"/>
                  </a:lnTo>
                  <a:lnTo>
                    <a:pt x="132897" y="671667"/>
                  </a:lnTo>
                  <a:cubicBezTo>
                    <a:pt x="60354" y="617778"/>
                    <a:pt x="2206" y="495078"/>
                    <a:pt x="65" y="367375"/>
                  </a:cubicBezTo>
                  <a:cubicBezTo>
                    <a:pt x="-2789" y="197105"/>
                    <a:pt x="88216" y="38330"/>
                    <a:pt x="212595" y="36059"/>
                  </a:cubicBezTo>
                  <a:close/>
                  <a:moveTo>
                    <a:pt x="1152978" y="0"/>
                  </a:moveTo>
                  <a:cubicBezTo>
                    <a:pt x="1164512" y="2879"/>
                    <a:pt x="1158745" y="587326"/>
                    <a:pt x="1149518" y="932812"/>
                  </a:cubicBezTo>
                  <a:cubicBezTo>
                    <a:pt x="1091853" y="931852"/>
                    <a:pt x="1023807" y="936651"/>
                    <a:pt x="969601" y="929933"/>
                  </a:cubicBezTo>
                  <a:cubicBezTo>
                    <a:pt x="948841" y="524947"/>
                    <a:pt x="1011121" y="4799"/>
                    <a:pt x="115297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cs typeface="+mn-cs"/>
              </a:endParaRPr>
            </a:p>
          </p:txBody>
        </p:sp>
      </p:grpSp>
      <p:sp>
        <p:nvSpPr>
          <p:cNvPr id="25" name="TextBox 24">
            <a:extLst>
              <a:ext uri="{FF2B5EF4-FFF2-40B4-BE49-F238E27FC236}">
                <a16:creationId xmlns:a16="http://schemas.microsoft.com/office/drawing/2014/main" id="{96C70955-D0E7-40CC-ABBD-1E9776AE70C3}"/>
              </a:ext>
            </a:extLst>
          </p:cNvPr>
          <p:cNvSpPr txBox="1"/>
          <p:nvPr userDrawn="1"/>
        </p:nvSpPr>
        <p:spPr>
          <a:xfrm>
            <a:off x="7533934" y="2851416"/>
            <a:ext cx="4150479" cy="307777"/>
          </a:xfrm>
          <a:prstGeom prst="rect">
            <a:avLst/>
          </a:prstGeom>
          <a:noFill/>
        </p:spPr>
        <p:txBody>
          <a:bodyPr wrap="square" rtlCol="0">
            <a:spAutoFit/>
          </a:bodyPr>
          <a:lstStyle/>
          <a:p>
            <a:pPr marL="0" marR="0" lvl="0" indent="0" algn="dist"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black"/>
                </a:solidFill>
                <a:effectLst/>
                <a:uLnTx/>
                <a:uFillTx/>
                <a:latin typeface="Arial"/>
                <a:ea typeface="FZShuTi" pitchFamily="2" charset="-122"/>
                <a:cs typeface="Arial" pitchFamily="34" charset="0"/>
              </a:rPr>
              <a:t>EASY TO CHANGE COLORS, PHOTOS.   </a:t>
            </a:r>
            <a:endParaRPr kumimoji="0" lang="ko-KR" altLang="en-US" sz="1400" b="1" i="0" u="none" strike="noStrike" kern="1200" cap="none" spc="0" normalizeH="0" baseline="0" noProof="0" dirty="0">
              <a:ln>
                <a:noFill/>
              </a:ln>
              <a:solidFill>
                <a:prstClr val="black"/>
              </a:solidFill>
              <a:effectLst/>
              <a:uLnTx/>
              <a:uFillTx/>
              <a:latin typeface="Arial"/>
              <a:cs typeface="Arial" pitchFamily="34" charset="0"/>
            </a:endParaRPr>
          </a:p>
        </p:txBody>
      </p:sp>
      <p:sp>
        <p:nvSpPr>
          <p:cNvPr id="26" name="TextBox 25">
            <a:extLst>
              <a:ext uri="{FF2B5EF4-FFF2-40B4-BE49-F238E27FC236}">
                <a16:creationId xmlns:a16="http://schemas.microsoft.com/office/drawing/2014/main" id="{0AA8E4FE-9CB0-4914-A2B5-5A7A803F2969}"/>
              </a:ext>
            </a:extLst>
          </p:cNvPr>
          <p:cNvSpPr txBox="1"/>
          <p:nvPr userDrawn="1"/>
        </p:nvSpPr>
        <p:spPr>
          <a:xfrm>
            <a:off x="7533935" y="3502925"/>
            <a:ext cx="4023360" cy="615553"/>
          </a:xfrm>
          <a:prstGeom prst="rect">
            <a:avLst/>
          </a:prstGeom>
          <a:noFill/>
        </p:spPr>
        <p:txBody>
          <a:bodyPr wrap="square" lIns="36000" tIns="0" rIns="36000" bIns="0" rtlCol="0" anchor="ctr">
            <a:spAutoFit/>
          </a:bodyPr>
          <a:lstStyle/>
          <a:p>
            <a:pPr marL="0" marR="0" lvl="0" indent="0" algn="r" defTabSz="914286" rtl="0" eaLnBrk="1" fontAlgn="auto" latinLnBrk="0"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srgbClr val="F4AE59">
                    <a:lumMod val="75000"/>
                  </a:srgbClr>
                </a:solidFill>
                <a:effectLst/>
                <a:uLnTx/>
                <a:uFillTx/>
                <a:latin typeface="Arial"/>
                <a:cs typeface="+mn-cs"/>
              </a:rPr>
              <a:t>We Create Quality Professional PPT Presentation</a:t>
            </a:r>
            <a:endParaRPr kumimoji="0" lang="ko-KR" altLang="en-US" sz="2000" b="0" i="0" u="none" strike="noStrike" kern="1200" cap="none" spc="0" normalizeH="0" baseline="0" noProof="0" dirty="0">
              <a:ln>
                <a:noFill/>
              </a:ln>
              <a:solidFill>
                <a:srgbClr val="F4AE59">
                  <a:lumMod val="75000"/>
                </a:srgbClr>
              </a:solidFill>
              <a:effectLst/>
              <a:uLnTx/>
              <a:uFillTx/>
              <a:latin typeface="Arial"/>
              <a:cs typeface="+mn-cs"/>
            </a:endParaRPr>
          </a:p>
        </p:txBody>
      </p:sp>
      <p:sp>
        <p:nvSpPr>
          <p:cNvPr id="27" name="TextBox 26">
            <a:extLst>
              <a:ext uri="{FF2B5EF4-FFF2-40B4-BE49-F238E27FC236}">
                <a16:creationId xmlns:a16="http://schemas.microsoft.com/office/drawing/2014/main" id="{D30D064C-A712-41B1-BFEB-D90E1A4EDF59}"/>
              </a:ext>
            </a:extLst>
          </p:cNvPr>
          <p:cNvSpPr txBox="1"/>
          <p:nvPr userDrawn="1"/>
        </p:nvSpPr>
        <p:spPr>
          <a:xfrm>
            <a:off x="8846665" y="6015560"/>
            <a:ext cx="2837747" cy="400110"/>
          </a:xfrm>
          <a:prstGeom prst="rect">
            <a:avLst/>
          </a:prstGeom>
          <a:noFill/>
        </p:spPr>
        <p:txBody>
          <a:bodyPr wrap="square" rtlCol="0" anchor="ctr">
            <a:spAutoFit/>
          </a:bodyPr>
          <a:lstStyle/>
          <a:p>
            <a:pPr marL="0" marR="0" lvl="0" indent="0" algn="dist" defTabSz="914286" rtl="0" eaLnBrk="1" fontAlgn="auto" latinLnBrk="0" hangingPunct="1">
              <a:lnSpc>
                <a:spcPct val="100000"/>
              </a:lnSpc>
              <a:spcBef>
                <a:spcPts val="0"/>
              </a:spcBef>
              <a:spcAft>
                <a:spcPts val="0"/>
              </a:spcAft>
              <a:buClrTx/>
              <a:buSzTx/>
              <a:buFontTx/>
              <a:buNone/>
              <a:tabLst/>
              <a:defRPr/>
            </a:pPr>
            <a:r>
              <a:rPr kumimoji="0" lang="en-GB" altLang="ko-KR" sz="2000" b="0" i="0" u="none" strike="noStrike" kern="1200" cap="none" spc="0" normalizeH="0" baseline="0" noProof="0" dirty="0">
                <a:ln>
                  <a:noFill/>
                </a:ln>
                <a:solidFill>
                  <a:prstClr val="black"/>
                </a:solidFill>
                <a:effectLst/>
                <a:uLnTx/>
                <a:uFillTx/>
                <a:latin typeface="Arial"/>
                <a:cs typeface="Arial" pitchFamily="34" charset="0"/>
              </a:rPr>
              <a:t>RESTAURANT</a:t>
            </a:r>
            <a:endParaRPr kumimoji="0" lang="ko-KR" altLang="en-US" sz="2000" b="0" i="0" u="none" strike="noStrike" kern="1200" cap="none" spc="0" normalizeH="0" baseline="0" noProof="0" dirty="0">
              <a:ln>
                <a:noFill/>
              </a:ln>
              <a:solidFill>
                <a:prstClr val="black"/>
              </a:solidFill>
              <a:effectLst/>
              <a:uLnTx/>
              <a:uFillTx/>
              <a:latin typeface="Arial"/>
              <a:cs typeface="Arial" pitchFamily="34" charset="0"/>
            </a:endParaRPr>
          </a:p>
        </p:txBody>
      </p:sp>
    </p:spTree>
    <p:extLst>
      <p:ext uri="{BB962C8B-B14F-4D97-AF65-F5344CB8AC3E}">
        <p14:creationId xmlns:p14="http://schemas.microsoft.com/office/powerpoint/2010/main" val="391532803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13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1FCD2364-6768-428D-9F8D-561B8BAEF459}"/>
              </a:ext>
            </a:extLst>
          </p:cNvPr>
          <p:cNvSpPr>
            <a:spLocks noGrp="1"/>
          </p:cNvSpPr>
          <p:nvPr>
            <p:ph type="pic" sz="quarter" idx="14" hasCustomPrompt="1"/>
          </p:nvPr>
        </p:nvSpPr>
        <p:spPr>
          <a:xfrm>
            <a:off x="0" y="0"/>
            <a:ext cx="12192000"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marL="0" indent="0" algn="ctr">
              <a:buNone/>
              <a:defRPr lang="ko-KR" altLang="en-US" sz="20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3" name="그림 개체 틀 2">
            <a:extLst>
              <a:ext uri="{FF2B5EF4-FFF2-40B4-BE49-F238E27FC236}">
                <a16:creationId xmlns:a16="http://schemas.microsoft.com/office/drawing/2014/main" id="{78B7A5BA-3373-4D58-BDFB-EFC5AF2FD6BB}"/>
              </a:ext>
            </a:extLst>
          </p:cNvPr>
          <p:cNvSpPr>
            <a:spLocks noGrp="1"/>
          </p:cNvSpPr>
          <p:nvPr>
            <p:ph type="pic" sz="quarter" idx="15" hasCustomPrompt="1"/>
          </p:nvPr>
        </p:nvSpPr>
        <p:spPr>
          <a:xfrm>
            <a:off x="709055" y="3163702"/>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4" name="그림 개체 틀 2">
            <a:extLst>
              <a:ext uri="{FF2B5EF4-FFF2-40B4-BE49-F238E27FC236}">
                <a16:creationId xmlns:a16="http://schemas.microsoft.com/office/drawing/2014/main" id="{07050FED-2693-41CE-BF3F-2C47E2E71DF5}"/>
              </a:ext>
            </a:extLst>
          </p:cNvPr>
          <p:cNvSpPr>
            <a:spLocks noGrp="1"/>
          </p:cNvSpPr>
          <p:nvPr>
            <p:ph type="pic" sz="quarter" idx="16" hasCustomPrompt="1"/>
          </p:nvPr>
        </p:nvSpPr>
        <p:spPr>
          <a:xfrm rot="21010445">
            <a:off x="4517227" y="2806647"/>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and Sent to Back </a:t>
            </a:r>
          </a:p>
        </p:txBody>
      </p:sp>
      <p:sp>
        <p:nvSpPr>
          <p:cNvPr id="5" name="그림 개체 틀 2">
            <a:extLst>
              <a:ext uri="{FF2B5EF4-FFF2-40B4-BE49-F238E27FC236}">
                <a16:creationId xmlns:a16="http://schemas.microsoft.com/office/drawing/2014/main" id="{F0548FBD-E110-4AE6-B740-CC43C6192FD3}"/>
              </a:ext>
            </a:extLst>
          </p:cNvPr>
          <p:cNvSpPr>
            <a:spLocks noGrp="1"/>
          </p:cNvSpPr>
          <p:nvPr>
            <p:ph type="pic" sz="quarter" idx="17" hasCustomPrompt="1"/>
          </p:nvPr>
        </p:nvSpPr>
        <p:spPr>
          <a:xfrm>
            <a:off x="8325395" y="3163702"/>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123212646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14_Imag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0971294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099078951"/>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white"/>
              </a:solidFill>
              <a:effectLst/>
              <a:uLnTx/>
              <a:uFillTx/>
              <a:latin typeface="Arial"/>
              <a:cs typeface="+mn-cs"/>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white"/>
              </a:solidFill>
              <a:effectLst/>
              <a:uLnTx/>
              <a:uFillTx/>
              <a:latin typeface="Arial"/>
              <a:cs typeface="+mn-cs"/>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351" b="0" i="0" u="none" strike="noStrike" kern="1200" cap="none" spc="0" normalizeH="0" baseline="0" noProof="0">
              <a:ln>
                <a:noFill/>
              </a:ln>
              <a:solidFill>
                <a:prstClr val="black">
                  <a:lumMod val="85000"/>
                  <a:lumOff val="15000"/>
                </a:prstClr>
              </a:solidFill>
              <a:effectLst/>
              <a:uLnTx/>
              <a:uFillTx/>
              <a:latin typeface="Arial"/>
              <a:cs typeface="+mn-cs"/>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You can Resize without losing quality</a:t>
            </a:r>
            <a:endParaRPr kumimoji="0" lang="ko-KR" altLang="en-US" sz="1400" b="1" i="0" u="none" strike="noStrike" kern="1200" cap="none" spc="0" normalizeH="0" baseline="0" noProof="0" dirty="0">
              <a:ln>
                <a:noFill/>
              </a:ln>
              <a:solidFill>
                <a:prstClr val="white"/>
              </a:solidFill>
              <a:effectLst/>
              <a:uLnTx/>
              <a:uFillTx/>
              <a:latin typeface="Aria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You can Change Fill Color &amp;</a:t>
            </a:r>
          </a:p>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1" i="0" u="none" strike="noStrike" kern="1200" cap="none" spc="0" normalizeH="0" baseline="0" noProof="0" dirty="0">
                <a:ln>
                  <a:noFill/>
                </a:ln>
                <a:solidFill>
                  <a:prstClr val="white"/>
                </a:solidFill>
                <a:effectLst/>
                <a:uLnTx/>
                <a:uFillTx/>
                <a:latin typeface="Arial"/>
                <a:cs typeface="Arial" pitchFamily="34" charset="0"/>
              </a:rPr>
              <a:t>Line Color</a:t>
            </a:r>
            <a:endParaRPr kumimoji="0" lang="ko-KR" altLang="en-US" sz="1400" b="1" i="0" u="none" strike="noStrike" kern="1200" cap="none" spc="0" normalizeH="0" baseline="0" noProof="0" dirty="0">
              <a:ln>
                <a:noFill/>
              </a:ln>
              <a:solidFill>
                <a:prstClr val="white"/>
              </a:solidFill>
              <a:effectLst/>
              <a:uLnTx/>
              <a:uFillTx/>
              <a:latin typeface="Aria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1400" b="0" i="0" u="none" strike="noStrike" kern="1200" cap="none" spc="0" normalizeH="0" baseline="0" noProof="0" dirty="0">
                <a:ln>
                  <a:noFill/>
                </a:ln>
                <a:solidFill>
                  <a:prstClr val="white"/>
                </a:solidFill>
                <a:effectLst/>
                <a:uLnTx/>
                <a:uFillTx/>
                <a:latin typeface="Arial"/>
                <a:cs typeface="Arial" pitchFamily="34" charset="0"/>
              </a:rPr>
              <a:t>www.allppt.com</a:t>
            </a:r>
            <a:endParaRPr kumimoji="0" lang="ko-KR" altLang="en-US" sz="1400" b="0" i="0" u="none" strike="noStrike" kern="1200" cap="none" spc="0" normalizeH="0" baseline="0" noProof="0" dirty="0">
              <a:ln>
                <a:noFill/>
              </a:ln>
              <a:solidFill>
                <a:prstClr val="white"/>
              </a:solidFill>
              <a:effectLst/>
              <a:uLnTx/>
              <a:uFillTx/>
              <a:latin typeface="Aria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solidFill>
                <a:effectLst/>
                <a:uLnTx/>
                <a:uFillTx/>
                <a:latin typeface="Arial"/>
                <a:cs typeface="Arial" pitchFamily="34" charset="0"/>
              </a:rPr>
              <a:t>FREE </a:t>
            </a:r>
          </a:p>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solidFill>
                <a:effectLst/>
                <a:uLnTx/>
                <a:uFillTx/>
                <a:latin typeface="Arial"/>
                <a:cs typeface="Arial" pitchFamily="34" charset="0"/>
              </a:rPr>
              <a:t>PPT TEMPLATES</a:t>
            </a:r>
          </a:p>
        </p:txBody>
      </p:sp>
    </p:spTree>
    <p:extLst>
      <p:ext uri="{BB962C8B-B14F-4D97-AF65-F5344CB8AC3E}">
        <p14:creationId xmlns:p14="http://schemas.microsoft.com/office/powerpoint/2010/main" val="352309317"/>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3340628188"/>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grpSp>
    </p:spTree>
    <p:extLst>
      <p:ext uri="{BB962C8B-B14F-4D97-AF65-F5344CB8AC3E}">
        <p14:creationId xmlns:p14="http://schemas.microsoft.com/office/powerpoint/2010/main" val="1011584402"/>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769160"/>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01220072"/>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890744642"/>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40983242"/>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90012906"/>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9709914"/>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154756386"/>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cs typeface="+mn-cs"/>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84144846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a:cs typeface="+mn-cs"/>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a:cs typeface="+mn-cs"/>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5FCE6B18-65B2-4B6C-8723-E410D3B66419}" type="slidenum">
              <a:rPr kumimoji="0" lang="vi-VN" sz="1800" b="0" i="0" u="none" strike="noStrike" kern="1200" cap="none" spc="0" normalizeH="0" baseline="0" noProof="0">
                <a:ln>
                  <a:noFill/>
                </a:ln>
                <a:solidFill>
                  <a:prstClr val="black"/>
                </a:solidFill>
                <a:effectLst/>
                <a:uLnTx/>
                <a:uFillTx/>
                <a:latin typeface="Arial"/>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2227133413"/>
      </p:ext>
    </p:extLst>
  </p:cSld>
  <p:clrMapOvr>
    <a:masterClrMapping/>
  </p:clrMapOvr>
  <p:transition>
    <p:wedge/>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245225"/>
            <a:ext cx="2844800" cy="476250"/>
          </a:xfrm>
          <a:prstGeom prst="rect">
            <a:avLst/>
          </a:prstGeom>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 name="Footer Placeholder 4"/>
          <p:cNvSpPr>
            <a:spLocks noGrp="1"/>
          </p:cNvSpPr>
          <p:nvPr>
            <p:ph type="ftr" sz="quarter" idx="11"/>
          </p:nvPr>
        </p:nvSpPr>
        <p:spPr>
          <a:xfrm>
            <a:off x="4165600" y="6245225"/>
            <a:ext cx="3860800" cy="476250"/>
          </a:xfrm>
          <a:prstGeom prst="rect">
            <a:avLst/>
          </a:prstGeom>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 name="Slide Number Placeholder 5"/>
          <p:cNvSpPr>
            <a:spLocks noGrp="1"/>
          </p:cNvSpPr>
          <p:nvPr>
            <p:ph type="sldNum" sz="quarter" idx="12"/>
          </p:nvPr>
        </p:nvSpPr>
        <p:spPr>
          <a:xfrm>
            <a:off x="8737600" y="6245225"/>
            <a:ext cx="2844800" cy="476250"/>
          </a:xfrm>
          <a:prstGeom prst="rect">
            <a:avLst/>
          </a:prstGeom>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3C138C08-3F21-4D3C-ABA6-CAA014270773}" type="slidenum">
              <a:rPr kumimoji="0" lang="en-US" sz="1800" b="0" i="0" u="none" strike="noStrike" kern="1200" cap="none" spc="0" normalizeH="0" baseline="0" noProof="0">
                <a:ln>
                  <a:noFill/>
                </a:ln>
                <a:solidFill>
                  <a:prstClr val="black"/>
                </a:solidFill>
                <a:effectLst/>
                <a:uLnTx/>
                <a:uFillTx/>
                <a:latin typeface="Arial"/>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1380768779"/>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181401417"/>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840623059"/>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2955981355"/>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60602220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2611262"/>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2408357"/>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508850505"/>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9315846"/>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78092244"/>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3633192496"/>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451789460"/>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194179498"/>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3737813605"/>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485703037"/>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2071168871"/>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8288019"/>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 name="Straight Connector 3">
            <a:extLst>
              <a:ext uri="{FF2B5EF4-FFF2-40B4-BE49-F238E27FC236}">
                <a16:creationId xmlns:a16="http://schemas.microsoft.com/office/drawing/2014/main" id="{6A097D61-A77F-4CCF-862A-C13BF1B7CC70}"/>
              </a:ext>
            </a:extLst>
          </p:cNvPr>
          <p:cNvCxnSpPr>
            <a:cxnSpLocks/>
          </p:cNvCxnSpPr>
          <p:nvPr userDrawn="1"/>
        </p:nvCxnSpPr>
        <p:spPr>
          <a:xfrm>
            <a:off x="0" y="6580735"/>
            <a:ext cx="12192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8A915E4-A011-4B29-A581-D31DC5E7F504}"/>
              </a:ext>
            </a:extLst>
          </p:cNvPr>
          <p:cNvGrpSpPr/>
          <p:nvPr userDrawn="1"/>
        </p:nvGrpSpPr>
        <p:grpSpPr>
          <a:xfrm flipH="1">
            <a:off x="10933406" y="4452597"/>
            <a:ext cx="1143919" cy="2230161"/>
            <a:chOff x="331796" y="2976958"/>
            <a:chExt cx="1859025" cy="3624317"/>
          </a:xfrm>
        </p:grpSpPr>
        <p:grpSp>
          <p:nvGrpSpPr>
            <p:cNvPr id="7" name="Group 6">
              <a:extLst>
                <a:ext uri="{FF2B5EF4-FFF2-40B4-BE49-F238E27FC236}">
                  <a16:creationId xmlns:a16="http://schemas.microsoft.com/office/drawing/2014/main" id="{2D02FF46-1784-47C6-965C-1377B170CE0C}"/>
                </a:ext>
              </a:extLst>
            </p:cNvPr>
            <p:cNvGrpSpPr/>
            <p:nvPr/>
          </p:nvGrpSpPr>
          <p:grpSpPr>
            <a:xfrm>
              <a:off x="331796" y="2976958"/>
              <a:ext cx="1859025" cy="3624317"/>
              <a:chOff x="331796" y="2976958"/>
              <a:chExt cx="1859025" cy="3624317"/>
            </a:xfrm>
          </p:grpSpPr>
          <p:sp>
            <p:nvSpPr>
              <p:cNvPr id="9" name="Graphic 20">
                <a:extLst>
                  <a:ext uri="{FF2B5EF4-FFF2-40B4-BE49-F238E27FC236}">
                    <a16:creationId xmlns:a16="http://schemas.microsoft.com/office/drawing/2014/main" id="{A6FA9A50-A555-4229-81BB-F90EF56F2EE4}"/>
                  </a:ext>
                </a:extLst>
              </p:cNvPr>
              <p:cNvSpPr/>
              <p:nvPr/>
            </p:nvSpPr>
            <p:spPr>
              <a:xfrm>
                <a:off x="331796" y="2976958"/>
                <a:ext cx="1859025" cy="3624317"/>
              </a:xfrm>
              <a:custGeom>
                <a:avLst/>
                <a:gdLst>
                  <a:gd name="connsiteX0" fmla="*/ 1109922 w 1133475"/>
                  <a:gd name="connsiteY0" fmla="*/ 750223 h 2209800"/>
                  <a:gd name="connsiteX1" fmla="*/ 806075 w 1133475"/>
                  <a:gd name="connsiteY1" fmla="*/ 754033 h 2209800"/>
                  <a:gd name="connsiteX2" fmla="*/ 882275 w 1133475"/>
                  <a:gd name="connsiteY2" fmla="*/ 799753 h 2209800"/>
                  <a:gd name="connsiteX3" fmla="*/ 781310 w 1133475"/>
                  <a:gd name="connsiteY3" fmla="*/ 832138 h 2209800"/>
                  <a:gd name="connsiteX4" fmla="*/ 643197 w 1133475"/>
                  <a:gd name="connsiteY4" fmla="*/ 733078 h 2209800"/>
                  <a:gd name="connsiteX5" fmla="*/ 586047 w 1133475"/>
                  <a:gd name="connsiteY5" fmla="*/ 523528 h 2209800"/>
                  <a:gd name="connsiteX6" fmla="*/ 522230 w 1133475"/>
                  <a:gd name="connsiteY6" fmla="*/ 442566 h 2209800"/>
                  <a:gd name="connsiteX7" fmla="*/ 523182 w 1133475"/>
                  <a:gd name="connsiteY7" fmla="*/ 442566 h 2209800"/>
                  <a:gd name="connsiteX8" fmla="*/ 558425 w 1133475"/>
                  <a:gd name="connsiteY8" fmla="*/ 395893 h 2209800"/>
                  <a:gd name="connsiteX9" fmla="*/ 566997 w 1133475"/>
                  <a:gd name="connsiteY9" fmla="*/ 383511 h 2209800"/>
                  <a:gd name="connsiteX10" fmla="*/ 585095 w 1133475"/>
                  <a:gd name="connsiteY10" fmla="*/ 318741 h 2209800"/>
                  <a:gd name="connsiteX11" fmla="*/ 596525 w 1133475"/>
                  <a:gd name="connsiteY11" fmla="*/ 54898 h 2209800"/>
                  <a:gd name="connsiteX12" fmla="*/ 576522 w 1133475"/>
                  <a:gd name="connsiteY12" fmla="*/ 26323 h 2209800"/>
                  <a:gd name="connsiteX13" fmla="*/ 433647 w 1133475"/>
                  <a:gd name="connsiteY13" fmla="*/ 87283 h 2209800"/>
                  <a:gd name="connsiteX14" fmla="*/ 405072 w 1133475"/>
                  <a:gd name="connsiteY14" fmla="*/ 176818 h 2209800"/>
                  <a:gd name="connsiteX15" fmla="*/ 371735 w 1133475"/>
                  <a:gd name="connsiteY15" fmla="*/ 336838 h 2209800"/>
                  <a:gd name="connsiteX16" fmla="*/ 401262 w 1133475"/>
                  <a:gd name="connsiteY16" fmla="*/ 420658 h 2209800"/>
                  <a:gd name="connsiteX17" fmla="*/ 320300 w 1133475"/>
                  <a:gd name="connsiteY17" fmla="*/ 492096 h 2209800"/>
                  <a:gd name="connsiteX18" fmla="*/ 20262 w 1133475"/>
                  <a:gd name="connsiteY18" fmla="*/ 750223 h 2209800"/>
                  <a:gd name="connsiteX19" fmla="*/ 26930 w 1133475"/>
                  <a:gd name="connsiteY19" fmla="*/ 830233 h 2209800"/>
                  <a:gd name="connsiteX20" fmla="*/ 275532 w 1133475"/>
                  <a:gd name="connsiteY20" fmla="*/ 939771 h 2209800"/>
                  <a:gd name="connsiteX21" fmla="*/ 307917 w 1133475"/>
                  <a:gd name="connsiteY21" fmla="*/ 1035021 h 2209800"/>
                  <a:gd name="connsiteX22" fmla="*/ 280295 w 1133475"/>
                  <a:gd name="connsiteY22" fmla="*/ 1157893 h 2209800"/>
                  <a:gd name="connsiteX23" fmla="*/ 247910 w 1133475"/>
                  <a:gd name="connsiteY23" fmla="*/ 1575088 h 2209800"/>
                  <a:gd name="connsiteX24" fmla="*/ 246005 w 1133475"/>
                  <a:gd name="connsiteY24" fmla="*/ 1602711 h 2209800"/>
                  <a:gd name="connsiteX25" fmla="*/ 271722 w 1133475"/>
                  <a:gd name="connsiteY25" fmla="*/ 1602711 h 2209800"/>
                  <a:gd name="connsiteX26" fmla="*/ 275532 w 1133475"/>
                  <a:gd name="connsiteY26" fmla="*/ 1858933 h 2209800"/>
                  <a:gd name="connsiteX27" fmla="*/ 279342 w 1133475"/>
                  <a:gd name="connsiteY27" fmla="*/ 1916083 h 2209800"/>
                  <a:gd name="connsiteX28" fmla="*/ 289820 w 1133475"/>
                  <a:gd name="connsiteY28" fmla="*/ 2094201 h 2209800"/>
                  <a:gd name="connsiteX29" fmla="*/ 326967 w 1133475"/>
                  <a:gd name="connsiteY29" fmla="*/ 2193261 h 2209800"/>
                  <a:gd name="connsiteX30" fmla="*/ 423170 w 1133475"/>
                  <a:gd name="connsiteY30" fmla="*/ 2189451 h 2209800"/>
                  <a:gd name="connsiteX31" fmla="*/ 397452 w 1133475"/>
                  <a:gd name="connsiteY31" fmla="*/ 2089438 h 2209800"/>
                  <a:gd name="connsiteX32" fmla="*/ 403167 w 1133475"/>
                  <a:gd name="connsiteY32" fmla="*/ 1921798 h 2209800"/>
                  <a:gd name="connsiteX33" fmla="*/ 400310 w 1133475"/>
                  <a:gd name="connsiteY33" fmla="*/ 1817023 h 2209800"/>
                  <a:gd name="connsiteX34" fmla="*/ 421265 w 1133475"/>
                  <a:gd name="connsiteY34" fmla="*/ 1603663 h 2209800"/>
                  <a:gd name="connsiteX35" fmla="*/ 470795 w 1133475"/>
                  <a:gd name="connsiteY35" fmla="*/ 1603663 h 2209800"/>
                  <a:gd name="connsiteX36" fmla="*/ 472700 w 1133475"/>
                  <a:gd name="connsiteY36" fmla="*/ 1610331 h 2209800"/>
                  <a:gd name="connsiteX37" fmla="*/ 471747 w 1133475"/>
                  <a:gd name="connsiteY37" fmla="*/ 1608426 h 2209800"/>
                  <a:gd name="connsiteX38" fmla="*/ 473652 w 1133475"/>
                  <a:gd name="connsiteY38" fmla="*/ 1851313 h 2209800"/>
                  <a:gd name="connsiteX39" fmla="*/ 479367 w 1133475"/>
                  <a:gd name="connsiteY39" fmla="*/ 1927513 h 2209800"/>
                  <a:gd name="connsiteX40" fmla="*/ 482225 w 1133475"/>
                  <a:gd name="connsiteY40" fmla="*/ 2052291 h 2209800"/>
                  <a:gd name="connsiteX41" fmla="*/ 482225 w 1133475"/>
                  <a:gd name="connsiteY41" fmla="*/ 2086581 h 2209800"/>
                  <a:gd name="connsiteX42" fmla="*/ 533660 w 1133475"/>
                  <a:gd name="connsiteY42" fmla="*/ 2124681 h 2209800"/>
                  <a:gd name="connsiteX43" fmla="*/ 654627 w 1133475"/>
                  <a:gd name="connsiteY43" fmla="*/ 2171353 h 2209800"/>
                  <a:gd name="connsiteX44" fmla="*/ 704157 w 1133475"/>
                  <a:gd name="connsiteY44" fmla="*/ 2158971 h 2209800"/>
                  <a:gd name="connsiteX45" fmla="*/ 677487 w 1133475"/>
                  <a:gd name="connsiteY45" fmla="*/ 2114203 h 2209800"/>
                  <a:gd name="connsiteX46" fmla="*/ 601287 w 1133475"/>
                  <a:gd name="connsiteY46" fmla="*/ 1846551 h 2209800"/>
                  <a:gd name="connsiteX47" fmla="*/ 614622 w 1133475"/>
                  <a:gd name="connsiteY47" fmla="*/ 1631286 h 2209800"/>
                  <a:gd name="connsiteX48" fmla="*/ 626052 w 1133475"/>
                  <a:gd name="connsiteY48" fmla="*/ 1593186 h 2209800"/>
                  <a:gd name="connsiteX49" fmla="*/ 666057 w 1133475"/>
                  <a:gd name="connsiteY49" fmla="*/ 1549371 h 2209800"/>
                  <a:gd name="connsiteX50" fmla="*/ 634625 w 1133475"/>
                  <a:gd name="connsiteY50" fmla="*/ 1023591 h 2209800"/>
                  <a:gd name="connsiteX51" fmla="*/ 690822 w 1133475"/>
                  <a:gd name="connsiteY51" fmla="*/ 928341 h 2209800"/>
                  <a:gd name="connsiteX52" fmla="*/ 1009910 w 1133475"/>
                  <a:gd name="connsiteY52" fmla="*/ 814993 h 2209800"/>
                  <a:gd name="connsiteX53" fmla="*/ 1059440 w 1133475"/>
                  <a:gd name="connsiteY53" fmla="*/ 800706 h 2209800"/>
                  <a:gd name="connsiteX54" fmla="*/ 1115637 w 1133475"/>
                  <a:gd name="connsiteY54" fmla="*/ 780703 h 2209800"/>
                  <a:gd name="connsiteX55" fmla="*/ 1109922 w 1133475"/>
                  <a:gd name="connsiteY55" fmla="*/ 750223 h 2209800"/>
                  <a:gd name="connsiteX56" fmla="*/ 334587 w 1133475"/>
                  <a:gd name="connsiteY56" fmla="*/ 871191 h 2209800"/>
                  <a:gd name="connsiteX57" fmla="*/ 137420 w 1133475"/>
                  <a:gd name="connsiteY57" fmla="*/ 780703 h 2209800"/>
                  <a:gd name="connsiteX58" fmla="*/ 278390 w 1133475"/>
                  <a:gd name="connsiteY58" fmla="*/ 688311 h 2209800"/>
                  <a:gd name="connsiteX59" fmla="*/ 334587 w 1133475"/>
                  <a:gd name="connsiteY59" fmla="*/ 871191 h 220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33475" h="2209800">
                    <a:moveTo>
                      <a:pt x="1109922" y="750223"/>
                    </a:moveTo>
                    <a:cubicBezTo>
                      <a:pt x="1056582" y="753081"/>
                      <a:pt x="878465" y="754033"/>
                      <a:pt x="806075" y="754033"/>
                    </a:cubicBezTo>
                    <a:cubicBezTo>
                      <a:pt x="828935" y="805468"/>
                      <a:pt x="866082" y="773083"/>
                      <a:pt x="882275" y="799753"/>
                    </a:cubicBezTo>
                    <a:cubicBezTo>
                      <a:pt x="851795" y="838806"/>
                      <a:pt x="818457" y="826423"/>
                      <a:pt x="781310" y="832138"/>
                    </a:cubicBezTo>
                    <a:cubicBezTo>
                      <a:pt x="648912" y="852141"/>
                      <a:pt x="634625" y="866428"/>
                      <a:pt x="643197" y="733078"/>
                    </a:cubicBezTo>
                    <a:cubicBezTo>
                      <a:pt x="647960" y="650211"/>
                      <a:pt x="683202" y="548293"/>
                      <a:pt x="586047" y="523528"/>
                    </a:cubicBezTo>
                    <a:cubicBezTo>
                      <a:pt x="524135" y="507336"/>
                      <a:pt x="519372" y="474951"/>
                      <a:pt x="522230" y="442566"/>
                    </a:cubicBezTo>
                    <a:cubicBezTo>
                      <a:pt x="522230" y="442566"/>
                      <a:pt x="523182" y="442566"/>
                      <a:pt x="523182" y="442566"/>
                    </a:cubicBezTo>
                    <a:cubicBezTo>
                      <a:pt x="525087" y="429231"/>
                      <a:pt x="548900" y="413991"/>
                      <a:pt x="558425" y="395893"/>
                    </a:cubicBezTo>
                    <a:cubicBezTo>
                      <a:pt x="561282" y="392083"/>
                      <a:pt x="564140" y="387321"/>
                      <a:pt x="566997" y="383511"/>
                    </a:cubicBezTo>
                    <a:cubicBezTo>
                      <a:pt x="583190" y="362556"/>
                      <a:pt x="582237" y="340648"/>
                      <a:pt x="585095" y="318741"/>
                    </a:cubicBezTo>
                    <a:cubicBezTo>
                      <a:pt x="611765" y="214918"/>
                      <a:pt x="586047" y="144433"/>
                      <a:pt x="596525" y="54898"/>
                    </a:cubicBezTo>
                    <a:cubicBezTo>
                      <a:pt x="598430" y="40611"/>
                      <a:pt x="590810" y="32038"/>
                      <a:pt x="576522" y="26323"/>
                    </a:cubicBezTo>
                    <a:cubicBezTo>
                      <a:pt x="480320" y="-9872"/>
                      <a:pt x="454602" y="-24159"/>
                      <a:pt x="433647" y="87283"/>
                    </a:cubicBezTo>
                    <a:cubicBezTo>
                      <a:pt x="426980" y="120621"/>
                      <a:pt x="409835" y="143481"/>
                      <a:pt x="405072" y="176818"/>
                    </a:cubicBezTo>
                    <a:cubicBezTo>
                      <a:pt x="398405" y="232063"/>
                      <a:pt x="351732" y="280641"/>
                      <a:pt x="371735" y="336838"/>
                    </a:cubicBezTo>
                    <a:cubicBezTo>
                      <a:pt x="382212" y="367318"/>
                      <a:pt x="396500" y="417801"/>
                      <a:pt x="401262" y="420658"/>
                    </a:cubicBezTo>
                    <a:cubicBezTo>
                      <a:pt x="396500" y="448281"/>
                      <a:pt x="414597" y="471141"/>
                      <a:pt x="320300" y="492096"/>
                    </a:cubicBezTo>
                    <a:cubicBezTo>
                      <a:pt x="178377" y="524481"/>
                      <a:pt x="113607" y="646401"/>
                      <a:pt x="20262" y="750223"/>
                    </a:cubicBezTo>
                    <a:cubicBezTo>
                      <a:pt x="-6408" y="779751"/>
                      <a:pt x="-9265" y="807373"/>
                      <a:pt x="26930" y="830233"/>
                    </a:cubicBezTo>
                    <a:cubicBezTo>
                      <a:pt x="115512" y="886431"/>
                      <a:pt x="193617" y="900718"/>
                      <a:pt x="275532" y="939771"/>
                    </a:cubicBezTo>
                    <a:cubicBezTo>
                      <a:pt x="351732" y="975966"/>
                      <a:pt x="336492" y="955011"/>
                      <a:pt x="307917" y="1035021"/>
                    </a:cubicBezTo>
                    <a:cubicBezTo>
                      <a:pt x="293630" y="1075026"/>
                      <a:pt x="284105" y="1115031"/>
                      <a:pt x="280295" y="1157893"/>
                    </a:cubicBezTo>
                    <a:cubicBezTo>
                      <a:pt x="267912" y="1306483"/>
                      <a:pt x="265055" y="1427451"/>
                      <a:pt x="247910" y="1575088"/>
                    </a:cubicBezTo>
                    <a:cubicBezTo>
                      <a:pt x="248862" y="1575088"/>
                      <a:pt x="246005" y="1602711"/>
                      <a:pt x="246005" y="1602711"/>
                    </a:cubicBezTo>
                    <a:lnTo>
                      <a:pt x="271722" y="1602711"/>
                    </a:lnTo>
                    <a:cubicBezTo>
                      <a:pt x="269817" y="1688436"/>
                      <a:pt x="277437" y="1773208"/>
                      <a:pt x="275532" y="1858933"/>
                    </a:cubicBezTo>
                    <a:cubicBezTo>
                      <a:pt x="275532" y="1877983"/>
                      <a:pt x="271722" y="1900843"/>
                      <a:pt x="279342" y="1916083"/>
                    </a:cubicBezTo>
                    <a:cubicBezTo>
                      <a:pt x="308870" y="1973233"/>
                      <a:pt x="296487" y="2032288"/>
                      <a:pt x="289820" y="2094201"/>
                    </a:cubicBezTo>
                    <a:cubicBezTo>
                      <a:pt x="286010" y="2130396"/>
                      <a:pt x="294582" y="2167544"/>
                      <a:pt x="326967" y="2193261"/>
                    </a:cubicBezTo>
                    <a:cubicBezTo>
                      <a:pt x="362210" y="2204691"/>
                      <a:pt x="388880" y="2226599"/>
                      <a:pt x="423170" y="2189451"/>
                    </a:cubicBezTo>
                    <a:cubicBezTo>
                      <a:pt x="417455" y="2156113"/>
                      <a:pt x="403167" y="2122776"/>
                      <a:pt x="397452" y="2089438"/>
                    </a:cubicBezTo>
                    <a:cubicBezTo>
                      <a:pt x="388880" y="2058958"/>
                      <a:pt x="394595" y="1957041"/>
                      <a:pt x="403167" y="1921798"/>
                    </a:cubicBezTo>
                    <a:cubicBezTo>
                      <a:pt x="406025" y="1888461"/>
                      <a:pt x="397452" y="1820833"/>
                      <a:pt x="400310" y="1817023"/>
                    </a:cubicBezTo>
                    <a:cubicBezTo>
                      <a:pt x="390785" y="1734156"/>
                      <a:pt x="403167" y="1682721"/>
                      <a:pt x="421265" y="1603663"/>
                    </a:cubicBezTo>
                    <a:lnTo>
                      <a:pt x="470795" y="1603663"/>
                    </a:lnTo>
                    <a:cubicBezTo>
                      <a:pt x="471747" y="1605568"/>
                      <a:pt x="471747" y="1608426"/>
                      <a:pt x="472700" y="1610331"/>
                    </a:cubicBezTo>
                    <a:lnTo>
                      <a:pt x="471747" y="1608426"/>
                    </a:lnTo>
                    <a:cubicBezTo>
                      <a:pt x="491750" y="1692246"/>
                      <a:pt x="464127" y="1767493"/>
                      <a:pt x="473652" y="1851313"/>
                    </a:cubicBezTo>
                    <a:cubicBezTo>
                      <a:pt x="483177" y="1876078"/>
                      <a:pt x="455555" y="1903701"/>
                      <a:pt x="479367" y="1927513"/>
                    </a:cubicBezTo>
                    <a:cubicBezTo>
                      <a:pt x="494607" y="1965613"/>
                      <a:pt x="466032" y="2014191"/>
                      <a:pt x="482225" y="2052291"/>
                    </a:cubicBezTo>
                    <a:cubicBezTo>
                      <a:pt x="482225" y="2060863"/>
                      <a:pt x="482225" y="2078008"/>
                      <a:pt x="482225" y="2086581"/>
                    </a:cubicBezTo>
                    <a:cubicBezTo>
                      <a:pt x="483177" y="2125633"/>
                      <a:pt x="518420" y="2109441"/>
                      <a:pt x="533660" y="2124681"/>
                    </a:cubicBezTo>
                    <a:cubicBezTo>
                      <a:pt x="589857" y="2123728"/>
                      <a:pt x="596525" y="2176116"/>
                      <a:pt x="654627" y="2171353"/>
                    </a:cubicBezTo>
                    <a:cubicBezTo>
                      <a:pt x="671772" y="2169449"/>
                      <a:pt x="695585" y="2178021"/>
                      <a:pt x="704157" y="2158971"/>
                    </a:cubicBezTo>
                    <a:cubicBezTo>
                      <a:pt x="713682" y="2138016"/>
                      <a:pt x="691775" y="2123728"/>
                      <a:pt x="677487" y="2114203"/>
                    </a:cubicBezTo>
                    <a:cubicBezTo>
                      <a:pt x="562235" y="2034193"/>
                      <a:pt x="588905" y="1957993"/>
                      <a:pt x="601287" y="1846551"/>
                    </a:cubicBezTo>
                    <a:cubicBezTo>
                      <a:pt x="608907" y="1775113"/>
                      <a:pt x="611765" y="1703676"/>
                      <a:pt x="614622" y="1631286"/>
                    </a:cubicBezTo>
                    <a:cubicBezTo>
                      <a:pt x="615575" y="1618903"/>
                      <a:pt x="625100" y="1606521"/>
                      <a:pt x="626052" y="1593186"/>
                    </a:cubicBezTo>
                    <a:cubicBezTo>
                      <a:pt x="649865" y="1575088"/>
                      <a:pt x="666057" y="1576041"/>
                      <a:pt x="666057" y="1549371"/>
                    </a:cubicBezTo>
                    <a:cubicBezTo>
                      <a:pt x="666057" y="1383636"/>
                      <a:pt x="655580" y="1188373"/>
                      <a:pt x="634625" y="1023591"/>
                    </a:cubicBezTo>
                    <a:cubicBezTo>
                      <a:pt x="627005" y="965488"/>
                      <a:pt x="634625" y="938818"/>
                      <a:pt x="690822" y="928341"/>
                    </a:cubicBezTo>
                    <a:cubicBezTo>
                      <a:pt x="798455" y="906433"/>
                      <a:pt x="910850" y="865476"/>
                      <a:pt x="1009910" y="814993"/>
                    </a:cubicBezTo>
                    <a:cubicBezTo>
                      <a:pt x="1030865" y="816898"/>
                      <a:pt x="1046105" y="814993"/>
                      <a:pt x="1059440" y="800706"/>
                    </a:cubicBezTo>
                    <a:cubicBezTo>
                      <a:pt x="1093730" y="774036"/>
                      <a:pt x="1078490" y="791181"/>
                      <a:pt x="1115637" y="780703"/>
                    </a:cubicBezTo>
                    <a:cubicBezTo>
                      <a:pt x="1156595" y="759748"/>
                      <a:pt x="1137545" y="749271"/>
                      <a:pt x="1109922" y="750223"/>
                    </a:cubicBezTo>
                    <a:close/>
                    <a:moveTo>
                      <a:pt x="334587" y="871191"/>
                    </a:moveTo>
                    <a:cubicBezTo>
                      <a:pt x="313632" y="896908"/>
                      <a:pt x="173615" y="802611"/>
                      <a:pt x="137420" y="780703"/>
                    </a:cubicBezTo>
                    <a:cubicBezTo>
                      <a:pt x="178377" y="740698"/>
                      <a:pt x="237432" y="658783"/>
                      <a:pt x="278390" y="688311"/>
                    </a:cubicBezTo>
                    <a:cubicBezTo>
                      <a:pt x="307917" y="710218"/>
                      <a:pt x="364115" y="834996"/>
                      <a:pt x="334587" y="871191"/>
                    </a:cubicBezTo>
                    <a:close/>
                  </a:path>
                </a:pathLst>
              </a:custGeom>
              <a:solidFill>
                <a:schemeClr val="accent2"/>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Freeform: Shape 9">
                <a:extLst>
                  <a:ext uri="{FF2B5EF4-FFF2-40B4-BE49-F238E27FC236}">
                    <a16:creationId xmlns:a16="http://schemas.microsoft.com/office/drawing/2014/main" id="{529D5682-EF49-497F-BDD1-D4E2FFEBD265}"/>
                  </a:ext>
                </a:extLst>
              </p:cNvPr>
              <p:cNvSpPr/>
              <p:nvPr/>
            </p:nvSpPr>
            <p:spPr>
              <a:xfrm>
                <a:off x="872487" y="3756991"/>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Freeform: Shape 7">
              <a:extLst>
                <a:ext uri="{FF2B5EF4-FFF2-40B4-BE49-F238E27FC236}">
                  <a16:creationId xmlns:a16="http://schemas.microsoft.com/office/drawing/2014/main" id="{526D5786-7D08-4DB1-992A-602F927BBAD6}"/>
                </a:ext>
              </a:extLst>
            </p:cNvPr>
            <p:cNvSpPr/>
            <p:nvPr/>
          </p:nvSpPr>
          <p:spPr>
            <a:xfrm>
              <a:off x="1666217" y="3867149"/>
              <a:ext cx="521429" cy="319685"/>
            </a:xfrm>
            <a:custGeom>
              <a:avLst/>
              <a:gdLst>
                <a:gd name="connsiteX0" fmla="*/ 266379 w 551393"/>
                <a:gd name="connsiteY0" fmla="*/ 0 h 338056"/>
                <a:gd name="connsiteX1" fmla="*/ 285013 w 551393"/>
                <a:gd name="connsiteY1" fmla="*/ 0 h 338056"/>
                <a:gd name="connsiteX2" fmla="*/ 303894 w 551393"/>
                <a:gd name="connsiteY2" fmla="*/ 18881 h 338056"/>
                <a:gd name="connsiteX3" fmla="*/ 303894 w 551393"/>
                <a:gd name="connsiteY3" fmla="*/ 45787 h 338056"/>
                <a:gd name="connsiteX4" fmla="*/ 331259 w 551393"/>
                <a:gd name="connsiteY4" fmla="*/ 48545 h 338056"/>
                <a:gd name="connsiteX5" fmla="*/ 551393 w 551393"/>
                <a:gd name="connsiteY5" fmla="*/ 318641 h 338056"/>
                <a:gd name="connsiteX6" fmla="*/ 549436 w 551393"/>
                <a:gd name="connsiteY6" fmla="*/ 338056 h 338056"/>
                <a:gd name="connsiteX7" fmla="*/ 1957 w 551393"/>
                <a:gd name="connsiteY7" fmla="*/ 338056 h 338056"/>
                <a:gd name="connsiteX8" fmla="*/ 0 w 551393"/>
                <a:gd name="connsiteY8" fmla="*/ 318641 h 338056"/>
                <a:gd name="connsiteX9" fmla="*/ 220134 w 551393"/>
                <a:gd name="connsiteY9" fmla="*/ 48545 h 338056"/>
                <a:gd name="connsiteX10" fmla="*/ 247498 w 551393"/>
                <a:gd name="connsiteY10" fmla="*/ 45787 h 338056"/>
                <a:gd name="connsiteX11" fmla="*/ 247498 w 551393"/>
                <a:gd name="connsiteY11" fmla="*/ 18881 h 338056"/>
                <a:gd name="connsiteX12" fmla="*/ 266379 w 551393"/>
                <a:gd name="connsiteY12" fmla="*/ 0 h 33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393" h="338056">
                  <a:moveTo>
                    <a:pt x="266379" y="0"/>
                  </a:moveTo>
                  <a:lnTo>
                    <a:pt x="285013" y="0"/>
                  </a:lnTo>
                  <a:cubicBezTo>
                    <a:pt x="295441" y="0"/>
                    <a:pt x="303894" y="8453"/>
                    <a:pt x="303894" y="18881"/>
                  </a:cubicBezTo>
                  <a:lnTo>
                    <a:pt x="303894" y="45787"/>
                  </a:lnTo>
                  <a:lnTo>
                    <a:pt x="331259" y="48545"/>
                  </a:lnTo>
                  <a:cubicBezTo>
                    <a:pt x="456889" y="74253"/>
                    <a:pt x="551393" y="185410"/>
                    <a:pt x="551393" y="318641"/>
                  </a:cubicBezTo>
                  <a:lnTo>
                    <a:pt x="549436" y="338056"/>
                  </a:lnTo>
                  <a:lnTo>
                    <a:pt x="1957" y="338056"/>
                  </a:lnTo>
                  <a:lnTo>
                    <a:pt x="0" y="318641"/>
                  </a:lnTo>
                  <a:cubicBezTo>
                    <a:pt x="0" y="185410"/>
                    <a:pt x="94504" y="74253"/>
                    <a:pt x="220134" y="48545"/>
                  </a:cubicBezTo>
                  <a:lnTo>
                    <a:pt x="247498" y="45787"/>
                  </a:lnTo>
                  <a:lnTo>
                    <a:pt x="247498" y="18881"/>
                  </a:lnTo>
                  <a:cubicBezTo>
                    <a:pt x="247498" y="8453"/>
                    <a:pt x="255951" y="0"/>
                    <a:pt x="2663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44024991"/>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blank">
  <p:cSld name="5_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6D6D"/>
                </a:solidFill>
                <a:effectLst/>
                <a:uLnTx/>
                <a:uFillTx/>
                <a:latin typeface="Calibri" panose="020F0502020204030204"/>
                <a:ea typeface="+mn-ea"/>
                <a:cs typeface="+mn-cs"/>
              </a:rPr>
              <a:t>  www.YourCompany.com © 2020 Companyname PowerPoint Business Theme. All Rights Reserved.    </a:t>
            </a:r>
            <a:endParaRPr kumimoji="0" lang="id-ID" sz="1800" b="0" i="0" u="none" strike="noStrike" kern="1200" cap="none" spc="0" normalizeH="0" baseline="0" noProof="0" dirty="0">
              <a:ln>
                <a:noFill/>
              </a:ln>
              <a:solidFill>
                <a:srgbClr val="0A0A0A">
                  <a:tint val="75000"/>
                </a:srgbClr>
              </a:solidFill>
              <a:effectLst/>
              <a:uLnTx/>
              <a:uFillTx/>
              <a:latin typeface="Calibri" panose="020F0502020204030204"/>
              <a:ea typeface="+mn-ea"/>
              <a:cs typeface="+mn-cs"/>
            </a:endParaRPr>
          </a:p>
        </p:txBody>
      </p:sp>
      <p:sp>
        <p:nvSpPr>
          <p:cNvPr id="3" name="Slide Number Placeholder 2"/>
          <p:cNvSpPr>
            <a:spLocks noGrp="1"/>
          </p:cNvSpPr>
          <p:nvPr>
            <p:ph type="sldNum" sz="quarter" idx="11"/>
          </p:nvPr>
        </p:nvSpPr>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fld id="{AC8A3354-35A3-4475-B622-72BE953716D5}" type="slidenum">
              <a:rPr kumimoji="0" lang="id-ID" sz="1800" b="0" i="0" u="none" strike="noStrike" kern="1200" cap="none" spc="0" normalizeH="0" baseline="0" noProof="0" smtClean="0">
                <a:ln>
                  <a:noFill/>
                </a:ln>
                <a:solidFill>
                  <a:srgbClr val="0A0A0A">
                    <a:tint val="75000"/>
                  </a:srgbClr>
                </a:solidFill>
                <a:effectLst/>
                <a:uLnTx/>
                <a:uFillTx/>
                <a:latin typeface="Calibri" panose="020F0502020204030204"/>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id-ID" sz="1800" b="0" i="0" u="none" strike="noStrike" kern="1200" cap="none" spc="0" normalizeH="0" baseline="0" noProof="0">
              <a:ln>
                <a:noFill/>
              </a:ln>
              <a:solidFill>
                <a:srgbClr val="0A0A0A">
                  <a:tint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3267918"/>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5"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F06A5731-DA07-4039-BDD7-25EE5DE18D83}"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1060339797"/>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5"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0769D20D-5EEF-45FA-8F9E-B78290C50C51}"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2535308223"/>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5"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59201319-C69E-4E35-A36E-DBD88DA260A5}"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1595297414"/>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Footer Placeholder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7" name="Slide Number Placeholder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B82C8536-3CEC-4485-AD3B-DC02A659B521}"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1898895615"/>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8"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9"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F989945E-449D-417B-A580-FD07507F430C}"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730031494"/>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4"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5"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0C09004E-1511-4FA5-A1F6-159C8FDCE153}"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4172441257"/>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3"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4"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966A29D9-6DD4-4239-A2D1-EF997EDDF97A}"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1233414298"/>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Footer Placeholder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7" name="Slide Number Placeholder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CF849E24-2CC6-4D2E-809E-4461E6BE3191}"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1739586554"/>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Footer Placeholder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7" name="Slide Number Placeholder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95DA66FE-9504-44D5-809E-17D915A5C286}"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3980150761"/>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5"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9CB0BFA0-E45E-43CC-B9B1-F6EEDD2C07F9}"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1169489827"/>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5"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6"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C1B4584F-6D00-4159-B084-8167F08CB662}"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2466560724"/>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7" name="Rectangle 5"/>
          <p:cNvSpPr>
            <a:spLocks noGrp="1" noChangeArrowheads="1"/>
          </p:cNvSpPr>
          <p:nvPr>
            <p:ph type="ftr" sz="quarter" idx="11"/>
          </p:nvPr>
        </p:nvSpPr>
        <p:spPr/>
        <p:txBody>
          <a:bodyPr/>
          <a:lstStyle>
            <a:lvl1pPr>
              <a:defRPr>
                <a:cs typeface="Arial" charset="0"/>
              </a:defRPr>
            </a:lvl1pPr>
          </a:lstStyle>
          <a:p>
            <a:pPr defTabSz="914400" fontAlgn="base">
              <a:spcBef>
                <a:spcPct val="0"/>
              </a:spcBef>
              <a:spcAft>
                <a:spcPct val="0"/>
              </a:spcAft>
              <a:defRPr/>
            </a:pPr>
            <a:endParaRPr lang="en-US"/>
          </a:p>
        </p:txBody>
      </p:sp>
      <p:sp>
        <p:nvSpPr>
          <p:cNvPr id="8" name="Rectangle 6"/>
          <p:cNvSpPr>
            <a:spLocks noGrp="1" noChangeArrowheads="1"/>
          </p:cNvSpPr>
          <p:nvPr>
            <p:ph type="sldNum" sz="quarter" idx="12"/>
          </p:nvPr>
        </p:nvSpPr>
        <p:spPr/>
        <p:txBody>
          <a:bodyPr/>
          <a:lstStyle>
            <a:lvl1pPr>
              <a:defRPr/>
            </a:lvl1pPr>
          </a:lstStyle>
          <a:p>
            <a:pPr defTabSz="914400" fontAlgn="base">
              <a:spcBef>
                <a:spcPct val="0"/>
              </a:spcBef>
              <a:spcAft>
                <a:spcPct val="0"/>
              </a:spcAft>
            </a:pPr>
            <a:fld id="{0599C3FA-25A0-48BD-9532-B4BF2148E324}"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2531788149"/>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p:cNvSpPr>
          <p:nvPr/>
        </p:nvSpPr>
        <p:spPr bwMode="gray">
          <a:xfrm>
            <a:off x="-1588" y="5881688"/>
            <a:ext cx="3889376" cy="977900"/>
          </a:xfrm>
          <a:custGeom>
            <a:avLst/>
            <a:gdLst>
              <a:gd name="T0" fmla="*/ 0 w 1838"/>
              <a:gd name="T1" fmla="*/ 2147483646 h 618"/>
              <a:gd name="T2" fmla="*/ 2147483646 w 1838"/>
              <a:gd name="T3" fmla="*/ 0 h 618"/>
              <a:gd name="T4" fmla="*/ 2147483646 w 1838"/>
              <a:gd name="T5" fmla="*/ 2147483646 h 618"/>
              <a:gd name="T6" fmla="*/ 0 w 1838"/>
              <a:gd name="T7" fmla="*/ 2147483646 h 618"/>
              <a:gd name="T8" fmla="*/ 0 w 1838"/>
              <a:gd name="T9" fmla="*/ 2147483646 h 6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8" h="618">
                <a:moveTo>
                  <a:pt x="0" y="74"/>
                </a:moveTo>
                <a:cubicBezTo>
                  <a:pt x="879" y="269"/>
                  <a:pt x="1589" y="0"/>
                  <a:pt x="1589" y="0"/>
                </a:cubicBezTo>
                <a:cubicBezTo>
                  <a:pt x="1652" y="335"/>
                  <a:pt x="1838" y="618"/>
                  <a:pt x="1838" y="618"/>
                </a:cubicBezTo>
                <a:lnTo>
                  <a:pt x="0" y="618"/>
                </a:lnTo>
                <a:cubicBezTo>
                  <a:pt x="0" y="618"/>
                  <a:pt x="0" y="346"/>
                  <a:pt x="0" y="74"/>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5" name="Freeform 9"/>
          <p:cNvSpPr>
            <a:spLocks/>
          </p:cNvSpPr>
          <p:nvPr/>
        </p:nvSpPr>
        <p:spPr bwMode="gray">
          <a:xfrm>
            <a:off x="5808663" y="641350"/>
            <a:ext cx="6383337" cy="5997575"/>
          </a:xfrm>
          <a:custGeom>
            <a:avLst/>
            <a:gdLst>
              <a:gd name="T0" fmla="*/ 2147483646 w 3016"/>
              <a:gd name="T1" fmla="*/ 2147483646 h 3791"/>
              <a:gd name="T2" fmla="*/ 0 w 3016"/>
              <a:gd name="T3" fmla="*/ 2147483646 h 3791"/>
              <a:gd name="T4" fmla="*/ 2147483646 w 3016"/>
              <a:gd name="T5" fmla="*/ 2147483646 h 3791"/>
              <a:gd name="T6" fmla="*/ 2147483646 w 3016"/>
              <a:gd name="T7" fmla="*/ 2147483646 h 3791"/>
              <a:gd name="T8" fmla="*/ 2147483646 w 3016"/>
              <a:gd name="T9" fmla="*/ 0 h 3791"/>
              <a:gd name="T10" fmla="*/ 2147483646 w 3016"/>
              <a:gd name="T11" fmla="*/ 2147483646 h 379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16" h="3791">
                <a:moveTo>
                  <a:pt x="548" y="1300"/>
                </a:moveTo>
                <a:cubicBezTo>
                  <a:pt x="274" y="1912"/>
                  <a:pt x="0" y="2525"/>
                  <a:pt x="0" y="2525"/>
                </a:cubicBezTo>
                <a:cubicBezTo>
                  <a:pt x="1458" y="3791"/>
                  <a:pt x="3016" y="2752"/>
                  <a:pt x="3016" y="2752"/>
                </a:cubicBezTo>
                <a:cubicBezTo>
                  <a:pt x="3016" y="2752"/>
                  <a:pt x="3016" y="1708"/>
                  <a:pt x="3016" y="665"/>
                </a:cubicBezTo>
                <a:cubicBezTo>
                  <a:pt x="2528" y="170"/>
                  <a:pt x="1944" y="0"/>
                  <a:pt x="1944" y="0"/>
                </a:cubicBezTo>
                <a:cubicBezTo>
                  <a:pt x="1944" y="0"/>
                  <a:pt x="1639" y="839"/>
                  <a:pt x="548" y="130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6" name="Freeform 12"/>
          <p:cNvSpPr>
            <a:spLocks/>
          </p:cNvSpPr>
          <p:nvPr/>
        </p:nvSpPr>
        <p:spPr bwMode="gray">
          <a:xfrm>
            <a:off x="3371850" y="4683125"/>
            <a:ext cx="8820150" cy="2239963"/>
          </a:xfrm>
          <a:custGeom>
            <a:avLst/>
            <a:gdLst>
              <a:gd name="T0" fmla="*/ 2147483646 w 4171"/>
              <a:gd name="T1" fmla="*/ 0 h 1416"/>
              <a:gd name="T2" fmla="*/ 0 w 4171"/>
              <a:gd name="T3" fmla="*/ 2147483646 h 1416"/>
              <a:gd name="T4" fmla="*/ 2147483646 w 4171"/>
              <a:gd name="T5" fmla="*/ 2147483646 h 1416"/>
              <a:gd name="T6" fmla="*/ 2147483646 w 4171"/>
              <a:gd name="T7" fmla="*/ 2147483646 h 1416"/>
              <a:gd name="T8" fmla="*/ 2147483646 w 4171"/>
              <a:gd name="T9" fmla="*/ 2147483646 h 1416"/>
              <a:gd name="T10" fmla="*/ 2147483646 w 4171"/>
              <a:gd name="T11" fmla="*/ 0 h 14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71" h="1416">
                <a:moveTo>
                  <a:pt x="1114" y="0"/>
                </a:moveTo>
                <a:cubicBezTo>
                  <a:pt x="1114" y="0"/>
                  <a:pt x="557" y="377"/>
                  <a:pt x="0" y="754"/>
                </a:cubicBezTo>
                <a:cubicBezTo>
                  <a:pt x="180" y="1190"/>
                  <a:pt x="406" y="1375"/>
                  <a:pt x="406" y="1375"/>
                </a:cubicBezTo>
                <a:cubicBezTo>
                  <a:pt x="2288" y="1375"/>
                  <a:pt x="4171" y="1375"/>
                  <a:pt x="4171" y="1375"/>
                </a:cubicBezTo>
                <a:lnTo>
                  <a:pt x="4171" y="468"/>
                </a:lnTo>
                <a:cubicBezTo>
                  <a:pt x="4171" y="468"/>
                  <a:pt x="2546" y="1416"/>
                  <a:pt x="1114" y="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7" name="Freeform 14" descr="1"/>
          <p:cNvSpPr>
            <a:spLocks/>
          </p:cNvSpPr>
          <p:nvPr/>
        </p:nvSpPr>
        <p:spPr bwMode="gray">
          <a:xfrm>
            <a:off x="6286500" y="-1588"/>
            <a:ext cx="3390900" cy="2632076"/>
          </a:xfrm>
          <a:custGeom>
            <a:avLst/>
            <a:gdLst>
              <a:gd name="T0" fmla="*/ 0 w 1569"/>
              <a:gd name="T1" fmla="*/ 0 h 1645"/>
              <a:gd name="T2" fmla="*/ 2147483646 w 1569"/>
              <a:gd name="T3" fmla="*/ 2147483646 h 1645"/>
              <a:gd name="T4" fmla="*/ 2147483646 w 1569"/>
              <a:gd name="T5" fmla="*/ 0 h 1645"/>
              <a:gd name="T6" fmla="*/ 0 w 1569"/>
              <a:gd name="T7" fmla="*/ 0 h 16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69" h="1645">
                <a:moveTo>
                  <a:pt x="0" y="0"/>
                </a:moveTo>
                <a:lnTo>
                  <a:pt x="335" y="1645"/>
                </a:lnTo>
                <a:cubicBezTo>
                  <a:pt x="335" y="1645"/>
                  <a:pt x="1394" y="1086"/>
                  <a:pt x="1569" y="0"/>
                </a:cubicBezTo>
                <a:cubicBezTo>
                  <a:pt x="784" y="0"/>
                  <a:pt x="0" y="0"/>
                  <a:pt x="0" y="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8" name="Freeform 15"/>
          <p:cNvSpPr>
            <a:spLocks/>
          </p:cNvSpPr>
          <p:nvPr/>
        </p:nvSpPr>
        <p:spPr bwMode="gray">
          <a:xfrm>
            <a:off x="-4763" y="1588"/>
            <a:ext cx="7810501" cy="6794500"/>
          </a:xfrm>
          <a:custGeom>
            <a:avLst/>
            <a:gdLst>
              <a:gd name="T0" fmla="*/ 0 w 3690"/>
              <a:gd name="T1" fmla="*/ 2147483646 h 4280"/>
              <a:gd name="T2" fmla="*/ 0 w 3690"/>
              <a:gd name="T3" fmla="*/ 2147483646 h 4280"/>
              <a:gd name="T4" fmla="*/ 2147483646 w 3690"/>
              <a:gd name="T5" fmla="*/ 0 h 4280"/>
              <a:gd name="T6" fmla="*/ 2147483646 w 3690"/>
              <a:gd name="T7" fmla="*/ 2147483646 h 4280"/>
              <a:gd name="T8" fmla="*/ 0 w 3690"/>
              <a:gd name="T9" fmla="*/ 2147483646 h 42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90" h="4280">
                <a:moveTo>
                  <a:pt x="0" y="3810"/>
                </a:moveTo>
                <a:lnTo>
                  <a:pt x="0" y="1"/>
                </a:lnTo>
                <a:lnTo>
                  <a:pt x="2974" y="0"/>
                </a:lnTo>
                <a:cubicBezTo>
                  <a:pt x="3284" y="452"/>
                  <a:pt x="3690" y="1776"/>
                  <a:pt x="2768" y="2926"/>
                </a:cubicBezTo>
                <a:cubicBezTo>
                  <a:pt x="1610" y="4280"/>
                  <a:pt x="0" y="3810"/>
                  <a:pt x="0" y="38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 name="Freeform 16"/>
          <p:cNvSpPr>
            <a:spLocks/>
          </p:cNvSpPr>
          <p:nvPr/>
        </p:nvSpPr>
        <p:spPr bwMode="gray">
          <a:xfrm>
            <a:off x="-4763" y="1588"/>
            <a:ext cx="7924801" cy="6437312"/>
          </a:xfrm>
          <a:custGeom>
            <a:avLst/>
            <a:gdLst>
              <a:gd name="T0" fmla="*/ 0 w 3635"/>
              <a:gd name="T1" fmla="*/ 2147483646 h 4115"/>
              <a:gd name="T2" fmla="*/ 0 w 3635"/>
              <a:gd name="T3" fmla="*/ 0 h 4115"/>
              <a:gd name="T4" fmla="*/ 2147483646 w 3635"/>
              <a:gd name="T5" fmla="*/ 0 h 4115"/>
              <a:gd name="T6" fmla="*/ 2147483646 w 3635"/>
              <a:gd name="T7" fmla="*/ 2147483646 h 4115"/>
              <a:gd name="T8" fmla="*/ 0 w 3635"/>
              <a:gd name="T9" fmla="*/ 2147483646 h 41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35" h="4115">
                <a:moveTo>
                  <a:pt x="0" y="3765"/>
                </a:moveTo>
                <a:lnTo>
                  <a:pt x="0" y="0"/>
                </a:lnTo>
                <a:lnTo>
                  <a:pt x="2767" y="0"/>
                </a:lnTo>
                <a:cubicBezTo>
                  <a:pt x="2767" y="0"/>
                  <a:pt x="3635" y="1445"/>
                  <a:pt x="2567" y="2858"/>
                </a:cubicBezTo>
                <a:cubicBezTo>
                  <a:pt x="1523" y="4115"/>
                  <a:pt x="0" y="3765"/>
                  <a:pt x="0" y="3765"/>
                </a:cubicBezTo>
                <a:close/>
              </a:path>
            </a:pathLst>
          </a:custGeom>
          <a:gradFill rotWithShape="1">
            <a:gsLst>
              <a:gs pos="0">
                <a:srgbClr val="FFFDE9"/>
              </a:gs>
              <a:gs pos="100000">
                <a:srgbClr val="FDF58D"/>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nvGrpSpPr>
          <p:cNvPr id="10" name="Group 17"/>
          <p:cNvGrpSpPr>
            <a:grpSpLocks/>
          </p:cNvGrpSpPr>
          <p:nvPr/>
        </p:nvGrpSpPr>
        <p:grpSpPr bwMode="auto">
          <a:xfrm>
            <a:off x="334963" y="9525"/>
            <a:ext cx="5568950" cy="5908675"/>
            <a:chOff x="158" y="6"/>
            <a:chExt cx="2631" cy="3722"/>
          </a:xfrm>
        </p:grpSpPr>
        <p:sp>
          <p:nvSpPr>
            <p:cNvPr id="11" name="Line 18"/>
            <p:cNvSpPr>
              <a:spLocks noChangeShapeType="1"/>
            </p:cNvSpPr>
            <p:nvPr/>
          </p:nvSpPr>
          <p:spPr bwMode="gray">
            <a:xfrm>
              <a:off x="158" y="6"/>
              <a:ext cx="0" cy="3720"/>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2" name="Line 19"/>
            <p:cNvSpPr>
              <a:spLocks noChangeShapeType="1"/>
            </p:cNvSpPr>
            <p:nvPr/>
          </p:nvSpPr>
          <p:spPr bwMode="gray">
            <a:xfrm>
              <a:off x="815" y="6"/>
              <a:ext cx="0" cy="3722"/>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3" name="Line 20"/>
            <p:cNvSpPr>
              <a:spLocks noChangeShapeType="1"/>
            </p:cNvSpPr>
            <p:nvPr/>
          </p:nvSpPr>
          <p:spPr bwMode="gray">
            <a:xfrm>
              <a:off x="1473" y="6"/>
              <a:ext cx="0" cy="3586"/>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4" name="Line 21"/>
            <p:cNvSpPr>
              <a:spLocks noChangeShapeType="1"/>
            </p:cNvSpPr>
            <p:nvPr/>
          </p:nvSpPr>
          <p:spPr bwMode="gray">
            <a:xfrm>
              <a:off x="2131" y="6"/>
              <a:ext cx="0" cy="3254"/>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5" name="Line 22"/>
            <p:cNvSpPr>
              <a:spLocks noChangeShapeType="1"/>
            </p:cNvSpPr>
            <p:nvPr/>
          </p:nvSpPr>
          <p:spPr bwMode="gray">
            <a:xfrm>
              <a:off x="2789" y="6"/>
              <a:ext cx="0" cy="2589"/>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grpSp>
        <p:nvGrpSpPr>
          <p:cNvPr id="16" name="Group 23"/>
          <p:cNvGrpSpPr>
            <a:grpSpLocks/>
          </p:cNvGrpSpPr>
          <p:nvPr/>
        </p:nvGrpSpPr>
        <p:grpSpPr bwMode="auto">
          <a:xfrm>
            <a:off x="7938" y="260350"/>
            <a:ext cx="6723062" cy="5329238"/>
            <a:chOff x="4" y="164"/>
            <a:chExt cx="3176" cy="3357"/>
          </a:xfrm>
        </p:grpSpPr>
        <p:sp>
          <p:nvSpPr>
            <p:cNvPr id="17" name="Line 24"/>
            <p:cNvSpPr>
              <a:spLocks noChangeShapeType="1"/>
            </p:cNvSpPr>
            <p:nvPr/>
          </p:nvSpPr>
          <p:spPr bwMode="gray">
            <a:xfrm rot="5400000">
              <a:off x="1466" y="-1298"/>
              <a:ext cx="0" cy="2924"/>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8" name="Line 25"/>
            <p:cNvSpPr>
              <a:spLocks noChangeShapeType="1"/>
            </p:cNvSpPr>
            <p:nvPr/>
          </p:nvSpPr>
          <p:spPr bwMode="gray">
            <a:xfrm rot="5400000">
              <a:off x="1575" y="-736"/>
              <a:ext cx="0" cy="3142"/>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9" name="Line 26"/>
            <p:cNvSpPr>
              <a:spLocks noChangeShapeType="1"/>
            </p:cNvSpPr>
            <p:nvPr/>
          </p:nvSpPr>
          <p:spPr bwMode="gray">
            <a:xfrm rot="5400000">
              <a:off x="1592" y="-82"/>
              <a:ext cx="0" cy="3176"/>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20" name="Line 27"/>
            <p:cNvSpPr>
              <a:spLocks noChangeShapeType="1"/>
            </p:cNvSpPr>
            <p:nvPr/>
          </p:nvSpPr>
          <p:spPr bwMode="gray">
            <a:xfrm rot="5400000">
              <a:off x="1508" y="674"/>
              <a:ext cx="0" cy="3008"/>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21" name="Line 28"/>
            <p:cNvSpPr>
              <a:spLocks noChangeShapeType="1"/>
            </p:cNvSpPr>
            <p:nvPr/>
          </p:nvSpPr>
          <p:spPr bwMode="gray">
            <a:xfrm rot="5400000">
              <a:off x="1306" y="1547"/>
              <a:ext cx="0" cy="2603"/>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22" name="Line 29"/>
            <p:cNvSpPr>
              <a:spLocks noChangeShapeType="1"/>
            </p:cNvSpPr>
            <p:nvPr/>
          </p:nvSpPr>
          <p:spPr bwMode="gray">
            <a:xfrm rot="5400000">
              <a:off x="838" y="2687"/>
              <a:ext cx="0" cy="1667"/>
            </a:xfrm>
            <a:prstGeom prst="line">
              <a:avLst/>
            </a:prstGeom>
            <a:noFill/>
            <a:ln w="9525">
              <a:solidFill>
                <a:srgbClr val="FFFFFF"/>
              </a:solidFill>
              <a:round/>
              <a:headEnd/>
              <a:tailEnd/>
            </a:ln>
            <a:effectLst>
              <a:outerShdw dist="17961" dir="2700000" algn="ctr" rotWithShape="0">
                <a:srgbClr val="FFCC00">
                  <a:alpha val="64998"/>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sp>
        <p:nvSpPr>
          <p:cNvPr id="23" name="Rectangle 30"/>
          <p:cNvSpPr>
            <a:spLocks noChangeArrowheads="1"/>
          </p:cNvSpPr>
          <p:nvPr/>
        </p:nvSpPr>
        <p:spPr bwMode="gray">
          <a:xfrm>
            <a:off x="3157538" y="288925"/>
            <a:ext cx="1350962" cy="1025525"/>
          </a:xfrm>
          <a:prstGeom prst="rect">
            <a:avLst/>
          </a:prstGeom>
          <a:solidFill>
            <a:srgbClr val="FFFFFF">
              <a:alpha val="65097"/>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4" name="Rectangle 31"/>
          <p:cNvSpPr>
            <a:spLocks noChangeArrowheads="1"/>
          </p:cNvSpPr>
          <p:nvPr/>
        </p:nvSpPr>
        <p:spPr bwMode="gray">
          <a:xfrm>
            <a:off x="381000" y="2435225"/>
            <a:ext cx="1350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5" name="Rectangle 32"/>
          <p:cNvSpPr>
            <a:spLocks noChangeArrowheads="1"/>
          </p:cNvSpPr>
          <p:nvPr/>
        </p:nvSpPr>
        <p:spPr bwMode="gray">
          <a:xfrm>
            <a:off x="0" y="279400"/>
            <a:ext cx="33496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6" name="Rectangle 33"/>
          <p:cNvSpPr>
            <a:spLocks noChangeArrowheads="1"/>
          </p:cNvSpPr>
          <p:nvPr/>
        </p:nvSpPr>
        <p:spPr bwMode="gray">
          <a:xfrm>
            <a:off x="1776413" y="9525"/>
            <a:ext cx="1349375"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7" name="Freeform 34"/>
          <p:cNvSpPr>
            <a:spLocks/>
          </p:cNvSpPr>
          <p:nvPr/>
        </p:nvSpPr>
        <p:spPr bwMode="gray">
          <a:xfrm>
            <a:off x="5937250" y="1347788"/>
            <a:ext cx="960438" cy="1047750"/>
          </a:xfrm>
          <a:custGeom>
            <a:avLst/>
            <a:gdLst>
              <a:gd name="T0" fmla="*/ 2147483646 w 454"/>
              <a:gd name="T1" fmla="*/ 0 h 680"/>
              <a:gd name="T2" fmla="*/ 0 w 454"/>
              <a:gd name="T3" fmla="*/ 0 h 680"/>
              <a:gd name="T4" fmla="*/ 0 w 454"/>
              <a:gd name="T5" fmla="*/ 2147483646 h 680"/>
              <a:gd name="T6" fmla="*/ 2147483646 w 454"/>
              <a:gd name="T7" fmla="*/ 2147483646 h 680"/>
              <a:gd name="T8" fmla="*/ 2147483646 w 454"/>
              <a:gd name="T9" fmla="*/ 2147483646 h 680"/>
              <a:gd name="T10" fmla="*/ 2147483646 w 454"/>
              <a:gd name="T11" fmla="*/ 0 h 6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4" h="680">
                <a:moveTo>
                  <a:pt x="363" y="0"/>
                </a:moveTo>
                <a:lnTo>
                  <a:pt x="0" y="0"/>
                </a:lnTo>
                <a:lnTo>
                  <a:pt x="0" y="680"/>
                </a:lnTo>
                <a:lnTo>
                  <a:pt x="409" y="680"/>
                </a:lnTo>
                <a:lnTo>
                  <a:pt x="454" y="317"/>
                </a:lnTo>
                <a:lnTo>
                  <a:pt x="363" y="0"/>
                </a:lnTo>
                <a:close/>
              </a:path>
            </a:pathLst>
          </a:custGeom>
          <a:solidFill>
            <a:srgbClr val="FFFFFF">
              <a:alpha val="7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28" name="Freeform 35"/>
          <p:cNvSpPr>
            <a:spLocks/>
          </p:cNvSpPr>
          <p:nvPr/>
        </p:nvSpPr>
        <p:spPr bwMode="gray">
          <a:xfrm>
            <a:off x="3154363" y="4549775"/>
            <a:ext cx="1336675" cy="1023938"/>
          </a:xfrm>
          <a:custGeom>
            <a:avLst/>
            <a:gdLst>
              <a:gd name="T0" fmla="*/ 2147483646 w 680"/>
              <a:gd name="T1" fmla="*/ 0 h 681"/>
              <a:gd name="T2" fmla="*/ 0 w 680"/>
              <a:gd name="T3" fmla="*/ 0 h 681"/>
              <a:gd name="T4" fmla="*/ 0 w 680"/>
              <a:gd name="T5" fmla="*/ 2147483646 h 681"/>
              <a:gd name="T6" fmla="*/ 2147483646 w 680"/>
              <a:gd name="T7" fmla="*/ 2147483646 h 681"/>
              <a:gd name="T8" fmla="*/ 2147483646 w 680"/>
              <a:gd name="T9" fmla="*/ 2147483646 h 681"/>
              <a:gd name="T10" fmla="*/ 2147483646 w 680"/>
              <a:gd name="T11" fmla="*/ 0 h 681"/>
              <a:gd name="T12" fmla="*/ 2147483646 w 680"/>
              <a:gd name="T13" fmla="*/ 0 h 6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0" h="681">
                <a:moveTo>
                  <a:pt x="635" y="0"/>
                </a:moveTo>
                <a:lnTo>
                  <a:pt x="0" y="0"/>
                </a:lnTo>
                <a:lnTo>
                  <a:pt x="0" y="681"/>
                </a:lnTo>
                <a:lnTo>
                  <a:pt x="272" y="681"/>
                </a:lnTo>
                <a:lnTo>
                  <a:pt x="680" y="454"/>
                </a:lnTo>
                <a:lnTo>
                  <a:pt x="680" y="0"/>
                </a:lnTo>
                <a:lnTo>
                  <a:pt x="635" y="0"/>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29" name="Freeform 36"/>
          <p:cNvSpPr>
            <a:spLocks/>
          </p:cNvSpPr>
          <p:nvPr/>
        </p:nvSpPr>
        <p:spPr bwMode="gray">
          <a:xfrm>
            <a:off x="10033000" y="0"/>
            <a:ext cx="2160588" cy="1230313"/>
          </a:xfrm>
          <a:custGeom>
            <a:avLst/>
            <a:gdLst>
              <a:gd name="T0" fmla="*/ 2147483646 w 1009"/>
              <a:gd name="T1" fmla="*/ 0 h 775"/>
              <a:gd name="T2" fmla="*/ 0 w 1009"/>
              <a:gd name="T3" fmla="*/ 2147483646 h 775"/>
              <a:gd name="T4" fmla="*/ 2147483646 w 1009"/>
              <a:gd name="T5" fmla="*/ 2147483646 h 775"/>
              <a:gd name="T6" fmla="*/ 2147483646 w 1009"/>
              <a:gd name="T7" fmla="*/ 0 h 775"/>
              <a:gd name="T8" fmla="*/ 2147483646 w 1009"/>
              <a:gd name="T9" fmla="*/ 0 h 7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775">
                <a:moveTo>
                  <a:pt x="34" y="0"/>
                </a:moveTo>
                <a:cubicBezTo>
                  <a:pt x="34" y="115"/>
                  <a:pt x="0" y="255"/>
                  <a:pt x="0" y="255"/>
                </a:cubicBezTo>
                <a:cubicBezTo>
                  <a:pt x="489" y="376"/>
                  <a:pt x="1007" y="775"/>
                  <a:pt x="1007" y="775"/>
                </a:cubicBezTo>
                <a:lnTo>
                  <a:pt x="1009" y="0"/>
                </a:lnTo>
                <a:cubicBezTo>
                  <a:pt x="1009" y="0"/>
                  <a:pt x="521" y="0"/>
                  <a:pt x="34"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pic>
        <p:nvPicPr>
          <p:cNvPr id="30" name="Picture 37" descr="water"/>
          <p:cNvPicPr>
            <a:picLocks noChangeAspect="1" noChangeArrowheads="1"/>
          </p:cNvPicPr>
          <p:nvPr/>
        </p:nvPicPr>
        <p:blipFill>
          <a:blip r:embed="rId4">
            <a:extLst>
              <a:ext uri="{28A0092B-C50C-407E-A947-70E740481C1C}">
                <a14:useLocalDpi xmlns:a14="http://schemas.microsoft.com/office/drawing/2010/main" val="0"/>
              </a:ext>
            </a:extLst>
          </a:blip>
          <a:srcRect l="22409" t="16374" b="27486"/>
          <a:stretch>
            <a:fillRect/>
          </a:stretch>
        </p:blipFill>
        <p:spPr bwMode="gray">
          <a:xfrm rot="393398">
            <a:off x="3024188" y="584200"/>
            <a:ext cx="3552825"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 Box 38"/>
          <p:cNvSpPr txBox="1">
            <a:spLocks noChangeArrowheads="1"/>
          </p:cNvSpPr>
          <p:nvPr/>
        </p:nvSpPr>
        <p:spPr bwMode="gray">
          <a:xfrm>
            <a:off x="304800" y="4714875"/>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200" b="0" i="0" u="none" strike="noStrike" kern="1200" cap="none" spc="0" normalizeH="0" baseline="0" noProof="0">
                <a:ln>
                  <a:noFill/>
                </a:ln>
                <a:solidFill>
                  <a:srgbClr val="000000"/>
                </a:solidFill>
                <a:effectLst/>
                <a:uLnTx/>
                <a:uFillTx/>
                <a:latin typeface="Arial Black" panose="020B0A04020102020204" pitchFamily="34" charset="0"/>
                <a:ea typeface="+mn-ea"/>
                <a:cs typeface="Arial" panose="020B0604020202020204" pitchFamily="34" charset="0"/>
              </a:rPr>
              <a:t>L/O/G/O</a:t>
            </a:r>
          </a:p>
        </p:txBody>
      </p:sp>
      <p:sp>
        <p:nvSpPr>
          <p:cNvPr id="32" name="TextBox 31"/>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http://dichvudanhvanban.com</a:t>
            </a:r>
          </a:p>
        </p:txBody>
      </p:sp>
      <p:sp>
        <p:nvSpPr>
          <p:cNvPr id="3074" name="Rectangle 2"/>
          <p:cNvSpPr>
            <a:spLocks noGrp="1" noChangeArrowheads="1"/>
          </p:cNvSpPr>
          <p:nvPr>
            <p:ph type="ctrTitle"/>
          </p:nvPr>
        </p:nvSpPr>
        <p:spPr>
          <a:xfrm>
            <a:off x="304800" y="1884364"/>
            <a:ext cx="10972800" cy="1470025"/>
          </a:xfrm>
          <a:effectLst/>
        </p:spPr>
        <p:txBody>
          <a:bodyPr/>
          <a:lstStyle>
            <a:lvl1pPr>
              <a:defRPr sz="4800"/>
            </a:lvl1pPr>
          </a:lstStyle>
          <a:p>
            <a:r>
              <a:rPr lang="en-US"/>
              <a:t>Click to edit Master title style</a:t>
            </a:r>
          </a:p>
        </p:txBody>
      </p:sp>
      <p:sp>
        <p:nvSpPr>
          <p:cNvPr id="3075" name="Rectangle 3"/>
          <p:cNvSpPr>
            <a:spLocks noGrp="1" noChangeArrowheads="1"/>
          </p:cNvSpPr>
          <p:nvPr>
            <p:ph type="subTitle" idx="1"/>
          </p:nvPr>
        </p:nvSpPr>
        <p:spPr>
          <a:xfrm>
            <a:off x="3048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3" name="Rectangle 4"/>
          <p:cNvSpPr>
            <a:spLocks noGrp="1" noChangeArrowheads="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34" name="Rectangle 5"/>
          <p:cNvSpPr>
            <a:spLocks noGrp="1" noChangeArrowheads="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35" name="Rectangle 6"/>
          <p:cNvSpPr>
            <a:spLocks noGrp="1" noChangeArrowheads="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4631193E-85B7-4155-A4BF-1180524DB975}"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623451333"/>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8A7B90AA-4738-4929-AC4F-4AECFA43DAF0}"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526295351"/>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5FBAB954-8ED4-46C2-B09E-7A1C84698BED}"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103186505"/>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78D72E75-7F39-400F-AA3A-68CC07DC6BF5}"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339162038"/>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C5DCB0F-CC95-4866-A00F-11957D340310}"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315622064"/>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674DB3F-3558-4646-9E2B-F34350DE1EC7}"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486941827"/>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B5908819-9F8F-4FDD-9763-B336279C64F2}"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703249741"/>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9C4DD5D5-0D8F-4B73-8681-7E7D94DCB4DB}"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959791484"/>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96C3486C-47ED-4E78-A265-FE4A3DBD3EFC}"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399660053"/>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781B418-4B45-452B-9B53-D60704F38570}"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4108342991"/>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031F8B0E-E44D-4715-AEAE-577B8874F3CC}"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4082856863"/>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98E4BCB-5C48-4322-BF5C-3D6B0DECE3C1}"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474443387"/>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0"/>
          <p:cNvSpPr>
            <a:spLocks/>
          </p:cNvSpPr>
          <p:nvPr/>
        </p:nvSpPr>
        <p:spPr bwMode="gray">
          <a:xfrm>
            <a:off x="427038" y="4437063"/>
            <a:ext cx="3644900" cy="1811337"/>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5" name="Freeform 24"/>
          <p:cNvSpPr>
            <a:spLocks/>
          </p:cNvSpPr>
          <p:nvPr/>
        </p:nvSpPr>
        <p:spPr bwMode="gray">
          <a:xfrm>
            <a:off x="4316413" y="2393950"/>
            <a:ext cx="3633787" cy="1811338"/>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6" name="Freeform 26"/>
          <p:cNvSpPr>
            <a:spLocks/>
          </p:cNvSpPr>
          <p:nvPr/>
        </p:nvSpPr>
        <p:spPr bwMode="gray">
          <a:xfrm>
            <a:off x="8202613" y="377825"/>
            <a:ext cx="3641725"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7" name="Freeform 28"/>
          <p:cNvSpPr>
            <a:spLocks/>
          </p:cNvSpPr>
          <p:nvPr/>
        </p:nvSpPr>
        <p:spPr bwMode="gray">
          <a:xfrm>
            <a:off x="419100" y="373063"/>
            <a:ext cx="3643313"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8" name="Freeform 25" descr="1"/>
          <p:cNvSpPr>
            <a:spLocks/>
          </p:cNvSpPr>
          <p:nvPr/>
        </p:nvSpPr>
        <p:spPr bwMode="gray">
          <a:xfrm>
            <a:off x="4313238" y="377825"/>
            <a:ext cx="3636962"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 name="Freeform 27"/>
          <p:cNvSpPr>
            <a:spLocks/>
          </p:cNvSpPr>
          <p:nvPr/>
        </p:nvSpPr>
        <p:spPr bwMode="gray">
          <a:xfrm>
            <a:off x="8208963" y="2398713"/>
            <a:ext cx="3635375"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0" name="Freeform 29" descr="3"/>
          <p:cNvSpPr>
            <a:spLocks/>
          </p:cNvSpPr>
          <p:nvPr/>
        </p:nvSpPr>
        <p:spPr bwMode="gray">
          <a:xfrm>
            <a:off x="419100" y="2398713"/>
            <a:ext cx="3636963"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pic>
        <p:nvPicPr>
          <p:cNvPr id="11" name="Picture 31"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1593903">
            <a:off x="995363" y="4217988"/>
            <a:ext cx="806450"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2"/>
          <p:cNvSpPr>
            <a:spLocks noChangeArrowheads="1"/>
          </p:cNvSpPr>
          <p:nvPr/>
        </p:nvSpPr>
        <p:spPr bwMode="gray">
          <a:xfrm>
            <a:off x="0" y="6629400"/>
            <a:ext cx="12192000" cy="228600"/>
          </a:xfrm>
          <a:prstGeom prst="rect">
            <a:avLst/>
          </a:prstGeom>
          <a:solidFill>
            <a:srgbClr val="E4E4E4"/>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3" name="Text Box 33"/>
          <p:cNvSpPr txBox="1">
            <a:spLocks noChangeArrowheads="1"/>
          </p:cNvSpPr>
          <p:nvPr/>
        </p:nvSpPr>
        <p:spPr bwMode="gray">
          <a:xfrm>
            <a:off x="10369550" y="1695450"/>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200" b="0" i="0" u="none" strike="noStrike" kern="1200" cap="none" spc="0" normalizeH="0" baseline="0" noProof="0">
                <a:ln>
                  <a:noFill/>
                </a:ln>
                <a:solidFill>
                  <a:srgbClr val="FFFFFF"/>
                </a:solidFill>
                <a:effectLst/>
                <a:uLnTx/>
                <a:uFillTx/>
                <a:latin typeface="Arial Black" panose="020B0A04020102020204" pitchFamily="34" charset="0"/>
                <a:ea typeface="+mn-ea"/>
                <a:cs typeface="Arial" panose="020B0604020202020204" pitchFamily="34" charset="0"/>
              </a:rPr>
              <a:t>L/O/G/O</a:t>
            </a:r>
          </a:p>
        </p:txBody>
      </p:sp>
      <p:sp>
        <p:nvSpPr>
          <p:cNvPr id="14" name="TextBox 13"/>
          <p:cNvSpPr txBox="1">
            <a:spLocks noChangeArrowheads="1"/>
          </p:cNvSpPr>
          <p:nvPr userDrawn="1"/>
        </p:nvSpPr>
        <p:spPr bwMode="auto">
          <a:xfrm>
            <a:off x="227013" y="66278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http://dichvudanhvanban.com</a:t>
            </a:r>
          </a:p>
        </p:txBody>
      </p:sp>
      <p:sp>
        <p:nvSpPr>
          <p:cNvPr id="3074" name="Rectangle 2"/>
          <p:cNvSpPr>
            <a:spLocks noGrp="1" noChangeArrowheads="1"/>
          </p:cNvSpPr>
          <p:nvPr>
            <p:ph type="ctrTitle"/>
          </p:nvPr>
        </p:nvSpPr>
        <p:spPr>
          <a:xfrm>
            <a:off x="1320800" y="4486276"/>
            <a:ext cx="10363200" cy="1165225"/>
          </a:xfrm>
        </p:spPr>
        <p:txBody>
          <a:bodyPr/>
          <a:lstStyle>
            <a:lvl1pPr algn="r">
              <a:defRPr sz="4800"/>
            </a:lvl1pPr>
          </a:lstStyle>
          <a:p>
            <a:r>
              <a:rPr lang="en-US"/>
              <a:t>Click to edit Master title style</a:t>
            </a:r>
          </a:p>
        </p:txBody>
      </p:sp>
      <p:sp>
        <p:nvSpPr>
          <p:cNvPr id="3075" name="Rectangle 3"/>
          <p:cNvSpPr>
            <a:spLocks noGrp="1" noChangeArrowheads="1"/>
          </p:cNvSpPr>
          <p:nvPr>
            <p:ph type="subTitle" idx="1"/>
          </p:nvPr>
        </p:nvSpPr>
        <p:spPr>
          <a:xfrm>
            <a:off x="6705600" y="5867400"/>
            <a:ext cx="4978400" cy="533400"/>
          </a:xfrm>
        </p:spPr>
        <p:txBody>
          <a:bodyPr/>
          <a:lstStyle>
            <a:lvl1pPr marL="0" indent="0" algn="dist">
              <a:buFontTx/>
              <a:buNone/>
              <a:defRPr sz="1500" i="1">
                <a:latin typeface="Times New Roman" pitchFamily="18" charset="0"/>
              </a:defRPr>
            </a:lvl1pPr>
          </a:lstStyle>
          <a:p>
            <a:r>
              <a:rPr lang="en-US"/>
              <a:t>Click to edit Master subtitle style</a:t>
            </a:r>
          </a:p>
        </p:txBody>
      </p:sp>
      <p:sp>
        <p:nvSpPr>
          <p:cNvPr id="15" name="Rectangle 4"/>
          <p:cNvSpPr>
            <a:spLocks noGrp="1" noChangeArrowheads="1"/>
          </p:cNvSpPr>
          <p:nvPr>
            <p:ph type="dt" sz="half" idx="10"/>
          </p:nvPr>
        </p:nvSpPr>
        <p:spPr>
          <a:xfrm>
            <a:off x="609600" y="6308725"/>
            <a:ext cx="2844800" cy="257175"/>
          </a:xfrm>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6" name="Rectangle 5"/>
          <p:cNvSpPr>
            <a:spLocks noGrp="1" noChangeArrowheads="1"/>
          </p:cNvSpPr>
          <p:nvPr>
            <p:ph type="ftr" sz="quarter" idx="11"/>
          </p:nvPr>
        </p:nvSpPr>
        <p:spPr>
          <a:xfrm>
            <a:off x="4165600" y="6308725"/>
            <a:ext cx="3860800" cy="257175"/>
          </a:xfrm>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7" name="Rectangle 6"/>
          <p:cNvSpPr>
            <a:spLocks noGrp="1" noChangeArrowheads="1"/>
          </p:cNvSpPr>
          <p:nvPr>
            <p:ph type="sldNum" sz="quarter" idx="12"/>
          </p:nvPr>
        </p:nvSpPr>
        <p:spPr>
          <a:xfrm>
            <a:off x="8737600" y="6308725"/>
            <a:ext cx="2844800" cy="257175"/>
          </a:xfrm>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B95A57E1-8723-4782-848D-530A44C25F2C}"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241839705"/>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D3179CCD-AC74-4F1E-8A43-885E971E5D40}"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083411832"/>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E4F86FF4-AFA9-4E06-BE5C-C4F07DB65B31}"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334797961"/>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E015A62A-FA2E-4C93-A333-B47EA3A16B0F}"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727230384"/>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B924D83D-45B8-4F83-AE32-D116BE2286B0}"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486773005"/>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DA31B03-0959-43F4-8E94-4643E85F79B1}"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736413414"/>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CEB52F60-C2F6-4417-A964-88B1B2E5606F}"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972481389"/>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0AD50C37-3602-4501-9BE2-D0D9EA7F4E1E}"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982821350"/>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145DE0B2-EC76-4124-BA01-5F6FABDF2170}"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383755113"/>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4825868-BFC3-42D8-926C-EECC45156CB4}"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513377340"/>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0733" y="284163"/>
            <a:ext cx="2751667" cy="584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71501" y="284163"/>
            <a:ext cx="8056033" cy="584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3D2184A-2C1C-4EC3-B47E-30671042A3FC}"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264165553"/>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2D434110-15EC-43B5-8FB8-ECF0787D451F}"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017807409"/>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52B703FB-61B4-4F99-B70E-D0320D0102EC}"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587428511"/>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DB93BE32-3FC3-491F-9491-7BCDCB6EBE43}"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321128013"/>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14"/>
          <p:cNvSpPr>
            <a:spLocks noChangeArrowheads="1"/>
          </p:cNvSpPr>
          <p:nvPr/>
        </p:nvSpPr>
        <p:spPr bwMode="gray">
          <a:xfrm>
            <a:off x="9563100" y="1028700"/>
            <a:ext cx="2628900" cy="5829300"/>
          </a:xfrm>
          <a:prstGeom prst="rect">
            <a:avLst/>
          </a:prstGeom>
          <a:solidFill>
            <a:schemeClr val="bg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Rectangle 16"/>
          <p:cNvSpPr>
            <a:spLocks noChangeArrowheads="1"/>
          </p:cNvSpPr>
          <p:nvPr/>
        </p:nvSpPr>
        <p:spPr bwMode="gray">
          <a:xfrm>
            <a:off x="0" y="0"/>
            <a:ext cx="9523413" cy="5734050"/>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Rectangle 17"/>
          <p:cNvSpPr>
            <a:spLocks noChangeArrowheads="1"/>
          </p:cNvSpPr>
          <p:nvPr/>
        </p:nvSpPr>
        <p:spPr bwMode="gray">
          <a:xfrm>
            <a:off x="0" y="5676900"/>
            <a:ext cx="9523413" cy="1182688"/>
          </a:xfrm>
          <a:prstGeom prst="rect">
            <a:avLst/>
          </a:prstGeom>
          <a:solidFill>
            <a:srgbClr val="D3D3D3"/>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Rectangle 18"/>
          <p:cNvSpPr>
            <a:spLocks noChangeArrowheads="1"/>
          </p:cNvSpPr>
          <p:nvPr/>
        </p:nvSpPr>
        <p:spPr bwMode="gray">
          <a:xfrm>
            <a:off x="9563100" y="0"/>
            <a:ext cx="2628900" cy="990600"/>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pic>
        <p:nvPicPr>
          <p:cNvPr id="8" name="Picture 19"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6235700" y="1323975"/>
            <a:ext cx="3287713" cy="338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20"/>
          <p:cNvSpPr>
            <a:spLocks noChangeArrowheads="1"/>
          </p:cNvSpPr>
          <p:nvPr/>
        </p:nvSpPr>
        <p:spPr bwMode="gray">
          <a:xfrm>
            <a:off x="2095500" y="4721225"/>
            <a:ext cx="10096500" cy="1603375"/>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 name="Text Box 12"/>
          <p:cNvSpPr txBox="1">
            <a:spLocks noChangeArrowheads="1"/>
          </p:cNvSpPr>
          <p:nvPr/>
        </p:nvSpPr>
        <p:spPr bwMode="gray">
          <a:xfrm>
            <a:off x="9652000" y="304800"/>
            <a:ext cx="2451100"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200" b="0" i="0" u="none" strike="noStrike" kern="1200" cap="none" spc="0" normalizeH="0" baseline="0" noProof="0">
                <a:ln>
                  <a:noFill/>
                </a:ln>
                <a:solidFill>
                  <a:srgbClr val="FFFFFF"/>
                </a:solidFill>
                <a:effectLst/>
                <a:uLnTx/>
                <a:uFillTx/>
                <a:latin typeface="Arial Black" panose="020B0A04020102020204" pitchFamily="34" charset="0"/>
                <a:ea typeface="+mn-ea"/>
                <a:cs typeface="Arial" panose="020B0604020202020204" pitchFamily="34" charset="0"/>
              </a:rPr>
              <a:t>L/O/G/O</a:t>
            </a:r>
          </a:p>
        </p:txBody>
      </p:sp>
      <p:sp>
        <p:nvSpPr>
          <p:cNvPr id="11" name="TextBox 10"/>
          <p:cNvSpPr txBox="1">
            <a:spLocks noChangeArrowheads="1"/>
          </p:cNvSpPr>
          <p:nvPr userDrawn="1"/>
        </p:nvSpPr>
        <p:spPr bwMode="auto">
          <a:xfrm>
            <a:off x="10047288"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http://dichvudanhvanban.com</a:t>
            </a:r>
          </a:p>
        </p:txBody>
      </p:sp>
      <p:sp>
        <p:nvSpPr>
          <p:cNvPr id="3074" name="Rectangle 2"/>
          <p:cNvSpPr>
            <a:spLocks noGrp="1" noChangeArrowheads="1"/>
          </p:cNvSpPr>
          <p:nvPr>
            <p:ph type="ctrTitle"/>
          </p:nvPr>
        </p:nvSpPr>
        <p:spPr>
          <a:xfrm>
            <a:off x="2641601" y="4800600"/>
            <a:ext cx="9461500" cy="990600"/>
          </a:xfrm>
        </p:spPr>
        <p:txBody>
          <a:bodyPr/>
          <a:lstStyle>
            <a:lvl1pPr algn="l">
              <a:defRPr sz="4900"/>
            </a:lvl1pPr>
          </a:lstStyle>
          <a:p>
            <a:r>
              <a:rPr lang="en-US"/>
              <a:t>Click to edit Master title style</a:t>
            </a:r>
          </a:p>
        </p:txBody>
      </p:sp>
      <p:sp>
        <p:nvSpPr>
          <p:cNvPr id="3075" name="Rectangle 3"/>
          <p:cNvSpPr>
            <a:spLocks noGrp="1" noChangeArrowheads="1"/>
          </p:cNvSpPr>
          <p:nvPr>
            <p:ph type="subTitle" idx="1"/>
          </p:nvPr>
        </p:nvSpPr>
        <p:spPr>
          <a:xfrm>
            <a:off x="4948767" y="5943600"/>
            <a:ext cx="5384800" cy="457200"/>
          </a:xfrm>
        </p:spPr>
        <p:txBody>
          <a:bodyPr/>
          <a:lstStyle>
            <a:lvl1pPr marL="0" indent="0">
              <a:buFontTx/>
              <a:buNone/>
              <a:defRPr sz="1800">
                <a:latin typeface="Times New Roman" pitchFamily="18" charset="0"/>
              </a:defRPr>
            </a:lvl1pPr>
          </a:lstStyle>
          <a:p>
            <a:r>
              <a:rPr lang="en-US"/>
              <a:t>Click to edit Master subtitle style</a:t>
            </a:r>
          </a:p>
        </p:txBody>
      </p:sp>
      <p:sp>
        <p:nvSpPr>
          <p:cNvPr id="12" name="Rectangle 4"/>
          <p:cNvSpPr>
            <a:spLocks noGrp="1" noChangeArrowheads="1"/>
          </p:cNvSpPr>
          <p:nvPr>
            <p:ph type="dt" sz="half" idx="10"/>
          </p:nvPr>
        </p:nvSpPr>
        <p:spPr>
          <a:xfrm>
            <a:off x="609600" y="6553200"/>
            <a:ext cx="2844800" cy="168275"/>
          </a:xfrm>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3" name="Rectangle 5"/>
          <p:cNvSpPr>
            <a:spLocks noGrp="1" noChangeArrowheads="1"/>
          </p:cNvSpPr>
          <p:nvPr>
            <p:ph type="ftr" sz="quarter" idx="11"/>
          </p:nvPr>
        </p:nvSpPr>
        <p:spPr>
          <a:xfrm>
            <a:off x="4165600" y="6553200"/>
            <a:ext cx="3860800" cy="168275"/>
          </a:xfrm>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4" name="Rectangle 6"/>
          <p:cNvSpPr>
            <a:spLocks noGrp="1" noChangeArrowheads="1"/>
          </p:cNvSpPr>
          <p:nvPr>
            <p:ph type="sldNum" sz="quarter" idx="12"/>
          </p:nvPr>
        </p:nvSpPr>
        <p:spPr>
          <a:xfrm>
            <a:off x="8737600" y="6553200"/>
            <a:ext cx="2844800" cy="168275"/>
          </a:xfrm>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1B7F232B-CD4F-44FB-A28A-4FA158B86DDF}"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909458300"/>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92548242-73B1-4A64-8CF3-5F81D83BC291}"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407282938"/>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7380A026-5571-41D0-B79A-217D0C344634}"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4188794981"/>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4478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4478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ACBFFF41-EFCB-4582-99E2-99A0FE435923}"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061782247"/>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54AE6877-E8D3-4527-BFD7-0541D27286F3}"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163659972"/>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0CB1EB9-E109-4F59-BAC9-B49269B4B16F}"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626063588"/>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06516355-167C-427C-A2FD-DAA7F686C353}"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76740574"/>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3EEDA328-517F-43EC-91F9-99C270F51D2C}"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001189673"/>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B2A70BBB-A844-4317-9ED1-8677253624BF}"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856922444"/>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AB065BF2-EA3C-4B32-BB39-199CB349682E}"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332614421"/>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7963"/>
            <a:ext cx="2743200" cy="5765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07963"/>
            <a:ext cx="8026400" cy="5765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CB270882-47FF-4DC0-B3EB-219A6348AA2F}"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70734192"/>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p:spPr>
        <p:txBody>
          <a:bodyPr/>
          <a:lstStyle/>
          <a:p>
            <a:r>
              <a:rPr lang="en-US"/>
              <a:t>Click to edit Master title style</a:t>
            </a:r>
          </a:p>
        </p:txBody>
      </p:sp>
      <p:sp>
        <p:nvSpPr>
          <p:cNvPr id="3" name="Table Placeholder 2"/>
          <p:cNvSpPr>
            <a:spLocks noGrp="1"/>
          </p:cNvSpPr>
          <p:nvPr>
            <p:ph type="tbl" idx="1"/>
          </p:nvPr>
        </p:nvSpPr>
        <p:spPr>
          <a:xfrm>
            <a:off x="609600" y="14478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EEFD5A4E-70D6-4B75-AA36-743CCE1367CA}"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93361762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p:spPr>
        <p:txBody>
          <a:bodyPr/>
          <a:lstStyle/>
          <a:p>
            <a:r>
              <a:rPr lang="en-US"/>
              <a:t>Click to edit Master title style</a:t>
            </a:r>
          </a:p>
        </p:txBody>
      </p:sp>
      <p:sp>
        <p:nvSpPr>
          <p:cNvPr id="3" name="Chart Placeholder 2"/>
          <p:cNvSpPr>
            <a:spLocks noGrp="1"/>
          </p:cNvSpPr>
          <p:nvPr>
            <p:ph type="chart" idx="1"/>
          </p:nvPr>
        </p:nvSpPr>
        <p:spPr>
          <a:xfrm>
            <a:off x="609600" y="14478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BE03B2FD-9ACF-46DA-908A-9500643267D7}"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661639865"/>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ltGray">
      <p:bgPr>
        <a:blipFill dpi="0" rotWithShape="0">
          <a:blip/>
          <a:srcRect/>
          <a:stretch>
            <a:fillRect/>
          </a:stretch>
        </a:blipFill>
        <a:effectLst/>
      </p:bgPr>
    </p:bg>
    <p:spTree>
      <p:nvGrpSpPr>
        <p:cNvPr id="1" name=""/>
        <p:cNvGrpSpPr/>
        <p:nvPr/>
      </p:nvGrpSpPr>
      <p:grpSpPr>
        <a:xfrm>
          <a:off x="0" y="0"/>
          <a:ext cx="0" cy="0"/>
          <a:chOff x="0" y="0"/>
          <a:chExt cx="0" cy="0"/>
        </a:xfrm>
      </p:grpSpPr>
      <p:sp>
        <p:nvSpPr>
          <p:cNvPr id="4" name="Text Box 28"/>
          <p:cNvSpPr txBox="1">
            <a:spLocks noChangeArrowheads="1"/>
          </p:cNvSpPr>
          <p:nvPr/>
        </p:nvSpPr>
        <p:spPr bwMode="gray">
          <a:xfrm>
            <a:off x="10261600" y="152400"/>
            <a:ext cx="1152525" cy="46196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a:ln>
                  <a:noFill/>
                </a:ln>
                <a:solidFill>
                  <a:srgbClr val="FFFFFF"/>
                </a:solidFill>
                <a:effectLst/>
                <a:uLnTx/>
                <a:uFillTx/>
                <a:latin typeface="Verdana" panose="020B0604030504040204" pitchFamily="34" charset="0"/>
                <a:ea typeface="+mn-ea"/>
                <a:cs typeface="Arial" panose="020B0604020202020204" pitchFamily="34" charset="0"/>
              </a:rPr>
              <a:t>LOGO</a:t>
            </a:r>
          </a:p>
        </p:txBody>
      </p:sp>
      <p:pic>
        <p:nvPicPr>
          <p:cNvPr id="5" name="Picture 102" descr="season_2"/>
          <p:cNvPicPr>
            <a:picLocks noChangeAspect="1" noChangeArrowheads="1"/>
          </p:cNvPicPr>
          <p:nvPr/>
        </p:nvPicPr>
        <p:blipFill>
          <a:blip r:embed="rId2">
            <a:extLst>
              <a:ext uri="{28A0092B-C50C-407E-A947-70E740481C1C}">
                <a14:useLocalDpi xmlns:a14="http://schemas.microsoft.com/office/drawing/2010/main" val="0"/>
              </a:ext>
            </a:extLst>
          </a:blip>
          <a:srcRect l="53087" t="15094" r="12962" b="45284"/>
          <a:stretch>
            <a:fillRect/>
          </a:stretch>
        </p:blipFill>
        <p:spPr bwMode="gray">
          <a:xfrm>
            <a:off x="1219200" y="609600"/>
            <a:ext cx="62865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6" descr="season_2"/>
          <p:cNvPicPr>
            <a:picLocks noChangeAspect="1" noChangeArrowheads="1"/>
          </p:cNvPicPr>
          <p:nvPr/>
        </p:nvPicPr>
        <p:blipFill>
          <a:blip r:embed="rId3">
            <a:extLst>
              <a:ext uri="{28A0092B-C50C-407E-A947-70E740481C1C}">
                <a14:useLocalDpi xmlns:a14="http://schemas.microsoft.com/office/drawing/2010/main" val="0"/>
              </a:ext>
            </a:extLst>
          </a:blip>
          <a:srcRect l="53087" t="15094" r="12962" b="45284"/>
          <a:stretch>
            <a:fillRect/>
          </a:stretch>
        </p:blipFill>
        <p:spPr bwMode="gray">
          <a:xfrm>
            <a:off x="2844800" y="2590800"/>
            <a:ext cx="1528763"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07" descr="season_2"/>
          <p:cNvPicPr>
            <a:picLocks noChangeAspect="1" noChangeArrowheads="1"/>
          </p:cNvPicPr>
          <p:nvPr/>
        </p:nvPicPr>
        <p:blipFill>
          <a:blip r:embed="rId3">
            <a:extLst>
              <a:ext uri="{28A0092B-C50C-407E-A947-70E740481C1C}">
                <a14:useLocalDpi xmlns:a14="http://schemas.microsoft.com/office/drawing/2010/main" val="0"/>
              </a:ext>
            </a:extLst>
          </a:blip>
          <a:srcRect l="53087" t="15094" r="12962" b="45284"/>
          <a:stretch>
            <a:fillRect/>
          </a:stretch>
        </p:blipFill>
        <p:spPr bwMode="gray">
          <a:xfrm>
            <a:off x="6604000" y="2438400"/>
            <a:ext cx="1160463" cy="98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08" descr="season_2"/>
          <p:cNvPicPr>
            <a:picLocks noChangeAspect="1" noChangeArrowheads="1"/>
          </p:cNvPicPr>
          <p:nvPr/>
        </p:nvPicPr>
        <p:blipFill>
          <a:blip r:embed="rId3">
            <a:extLst>
              <a:ext uri="{28A0092B-C50C-407E-A947-70E740481C1C}">
                <a14:useLocalDpi xmlns:a14="http://schemas.microsoft.com/office/drawing/2010/main" val="0"/>
              </a:ext>
            </a:extLst>
          </a:blip>
          <a:srcRect l="53087" t="15094" r="12962" b="45284"/>
          <a:stretch>
            <a:fillRect/>
          </a:stretch>
        </p:blipFill>
        <p:spPr bwMode="gray">
          <a:xfrm>
            <a:off x="406400" y="152400"/>
            <a:ext cx="1250950" cy="106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9" descr="season_2"/>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7213600" y="19812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10" descr="season_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6166136">
            <a:off x="3411537" y="2684463"/>
            <a:ext cx="1508125" cy="223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1" descr="season_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6913090">
            <a:off x="1676400" y="1270000"/>
            <a:ext cx="1055688" cy="156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2" descr="season_2"/>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4470400" y="21336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13" descr="season_2"/>
          <p:cNvPicPr>
            <a:picLocks noChangeAspect="1" noChangeArrowheads="1"/>
          </p:cNvPicPr>
          <p:nvPr/>
        </p:nvPicPr>
        <p:blipFill>
          <a:blip r:embed="rId7">
            <a:extLst>
              <a:ext uri="{28A0092B-C50C-407E-A947-70E740481C1C}">
                <a14:useLocalDpi xmlns:a14="http://schemas.microsoft.com/office/drawing/2010/main" val="0"/>
              </a:ext>
            </a:extLst>
          </a:blip>
          <a:srcRect l="53087" t="15094" r="12962" b="45284"/>
          <a:stretch>
            <a:fillRect/>
          </a:stretch>
        </p:blipFill>
        <p:spPr bwMode="gray">
          <a:xfrm>
            <a:off x="4267200" y="2057400"/>
            <a:ext cx="27146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22" descr="0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rot="546194">
            <a:off x="9659938" y="4913313"/>
            <a:ext cx="1712912"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3" descr="0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rot="546194">
            <a:off x="10885488" y="4841875"/>
            <a:ext cx="1098550"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126" descr="0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rot="702076">
            <a:off x="7112000" y="4343400"/>
            <a:ext cx="1320800"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25" descr="0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rot="702076">
            <a:off x="8062913" y="3609975"/>
            <a:ext cx="2300287"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17"/>
          <p:cNvSpPr txBox="1">
            <a:spLocks noChangeArrowheads="1"/>
          </p:cNvSpPr>
          <p:nvPr userDrawn="1"/>
        </p:nvSpPr>
        <p:spPr bwMode="auto">
          <a:xfrm>
            <a:off x="10231438" y="6627813"/>
            <a:ext cx="1960562"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Verdana" panose="020B0604030504040204" pitchFamily="34" charset="0"/>
                <a:ea typeface="+mn-ea"/>
                <a:cs typeface="Arial" panose="020B0604020202020204" pitchFamily="34" charset="0"/>
              </a:rPr>
              <a:t>http://dichvudanhvanban.com</a:t>
            </a:r>
          </a:p>
        </p:txBody>
      </p:sp>
      <p:sp>
        <p:nvSpPr>
          <p:cNvPr id="3074" name="Rectangle 2"/>
          <p:cNvSpPr>
            <a:spLocks noGrp="1" noChangeArrowheads="1"/>
          </p:cNvSpPr>
          <p:nvPr>
            <p:ph type="ctrTitle"/>
          </p:nvPr>
        </p:nvSpPr>
        <p:spPr>
          <a:xfrm>
            <a:off x="0" y="5029200"/>
            <a:ext cx="8940800" cy="1066800"/>
          </a:xfrm>
          <a:effectLst/>
        </p:spPr>
        <p:txBody>
          <a:bodyPr/>
          <a:lstStyle>
            <a:lvl1pPr algn="r">
              <a:defRPr sz="6000">
                <a:solidFill>
                  <a:schemeClr val="tx2"/>
                </a:solidFill>
              </a:defRPr>
            </a:lvl1pPr>
          </a:lstStyle>
          <a:p>
            <a:r>
              <a:rPr lang="en-US"/>
              <a:t>Click to edit Master title style</a:t>
            </a:r>
          </a:p>
        </p:txBody>
      </p:sp>
      <p:sp>
        <p:nvSpPr>
          <p:cNvPr id="3075" name="Rectangle 3"/>
          <p:cNvSpPr>
            <a:spLocks noGrp="1" noChangeArrowheads="1"/>
          </p:cNvSpPr>
          <p:nvPr>
            <p:ph type="subTitle" idx="1"/>
          </p:nvPr>
        </p:nvSpPr>
        <p:spPr bwMode="gray">
          <a:xfrm>
            <a:off x="2743200" y="6111876"/>
            <a:ext cx="6197600" cy="365125"/>
          </a:xfrm>
          <a:effectLst>
            <a:outerShdw dist="17961" dir="2700000" algn="ctr" rotWithShape="0">
              <a:schemeClr val="bg1"/>
            </a:outerShdw>
          </a:effectLst>
        </p:spPr>
        <p:txBody>
          <a:bodyPr/>
          <a:lstStyle>
            <a:lvl1pPr marL="0" indent="0" algn="r">
              <a:buFont typeface="Wingdings" pitchFamily="2" charset="2"/>
              <a:buNone/>
              <a:defRPr sz="2000" b="0">
                <a:solidFill>
                  <a:schemeClr val="tx1"/>
                </a:solidFill>
              </a:defRPr>
            </a:lvl1pPr>
          </a:lstStyle>
          <a:p>
            <a:r>
              <a:rPr lang="en-US"/>
              <a:t>Click to edit Master subtitle style</a:t>
            </a:r>
          </a:p>
        </p:txBody>
      </p:sp>
      <p:sp>
        <p:nvSpPr>
          <p:cNvPr id="19" name="Rectangle 115"/>
          <p:cNvSpPr>
            <a:spLocks noGrp="1" noChangeArrowheads="1"/>
          </p:cNvSpPr>
          <p:nvPr>
            <p:ph type="dt" sz="quarter" idx="10"/>
          </p:nvPr>
        </p:nvSpPr>
        <p:spPr bwMode="gray">
          <a:xfrm>
            <a:off x="609600" y="6245225"/>
            <a:ext cx="2844800" cy="476250"/>
          </a:xfrm>
        </p:spPr>
        <p:txBody>
          <a:bodyPr/>
          <a:lstStyle>
            <a:lvl1pPr eaLnBrk="0" hangingPunct="0">
              <a:defRPr sz="1400">
                <a:solidFill>
                  <a:srgbClr val="000000"/>
                </a:solidFill>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20" name="Rectangle 116"/>
          <p:cNvSpPr>
            <a:spLocks noGrp="1" noChangeArrowheads="1"/>
          </p:cNvSpPr>
          <p:nvPr>
            <p:ph type="ftr" sz="quarter" idx="11"/>
          </p:nvPr>
        </p:nvSpPr>
        <p:spPr bwMode="gray">
          <a:xfrm>
            <a:off x="4165600" y="6245225"/>
            <a:ext cx="3860800" cy="476250"/>
          </a:xfrm>
        </p:spPr>
        <p:txBody>
          <a:bodyPr/>
          <a:lstStyle>
            <a:lvl1pPr algn="ctr" eaLnBrk="0" hangingPunct="0">
              <a:defRPr sz="1400">
                <a:latin typeface=".VnTime"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21" name="Rectangle 117"/>
          <p:cNvSpPr>
            <a:spLocks noGrp="1" noChangeArrowheads="1"/>
          </p:cNvSpPr>
          <p:nvPr>
            <p:ph type="sldNum" sz="quarter" idx="12"/>
          </p:nvPr>
        </p:nvSpPr>
        <p:spPr bwMode="gray">
          <a:xfrm>
            <a:off x="8737600" y="6245225"/>
            <a:ext cx="2844800" cy="476250"/>
          </a:xfrm>
        </p:spPr>
        <p:txBody>
          <a:bodyPr/>
          <a:lstStyle>
            <a:lvl1pPr algn="r" eaLnBrk="0" hangingPunct="0">
              <a:defRPr sz="1400">
                <a:solidFill>
                  <a:srgbClr val="000000"/>
                </a:solidFill>
                <a:latin typeface=".VnTime" panose="020B7200000000000000"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6F3A741A-2542-4168-A7FB-7BB678170AC5}" type="slidenum">
              <a:rPr kumimoji="0" lang="en-US" altLang="en-US" sz="1400" b="0" i="0" u="none" strike="noStrike" kern="1200" cap="none" spc="0" normalizeH="0" baseline="0" noProof="0" smtClean="0">
                <a:ln>
                  <a:noFill/>
                </a:ln>
                <a:solidFill>
                  <a:srgbClr val="000000"/>
                </a:solidFill>
                <a:effectLst/>
                <a:uLnTx/>
                <a:uFillTx/>
                <a:latin typeface=".VnTime" panose="020B7200000000000000"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684734400"/>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A5C61AB9-93C6-48BA-9134-F099C78D2C60}"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76160513"/>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71F1F12D-63AD-42B8-AAED-116EC46BAF37}"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100993378"/>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992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8DA9EF14-25B9-46AC-A8A0-383B4B6319E1}"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4014988895"/>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E40D6238-1467-4572-AF57-C0EAF621F14C}"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811431844"/>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D5DE878F-C060-499B-A990-ADEDBE114078}"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1935681401"/>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BD359106-2EB1-43C6-8133-22D0A88E6046}"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829076113"/>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7534F1ED-3884-4723-9C04-C5FE132E8587}"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565578797"/>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EE1130E2-5D5C-4603-BB9E-E7834571ECF8}"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822059481"/>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DBA1E3D4-4AD9-43B2-A129-8D943A4D74DB}"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382724384"/>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63000" y="381000"/>
            <a:ext cx="27178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81000"/>
            <a:ext cx="79502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D34F082F-2250-4086-A949-AC841915CB2D}"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3697474405"/>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8229600" cy="563563"/>
          </a:xfrm>
        </p:spPr>
        <p:txBody>
          <a:bodyPr/>
          <a:lstStyle/>
          <a:p>
            <a:r>
              <a:rPr lang="en-US"/>
              <a:t>Click to edit Master title style</a:t>
            </a:r>
          </a:p>
        </p:txBody>
      </p:sp>
      <p:sp>
        <p:nvSpPr>
          <p:cNvPr id="3" name="Chart Placeholder 2"/>
          <p:cNvSpPr>
            <a:spLocks noGrp="1"/>
          </p:cNvSpPr>
          <p:nvPr>
            <p:ph type="chart" idx="1"/>
          </p:nvPr>
        </p:nvSpPr>
        <p:spPr>
          <a:xfrm>
            <a:off x="914400" y="1295400"/>
            <a:ext cx="10566400" cy="5029200"/>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VnTime" pitchFamily="34" charset="0"/>
              <a:ea typeface="+mn-ea"/>
              <a:cs typeface="+mn-cs"/>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fld id="{ABE239C0-8986-450F-8547-F53D51D8B839}" type="slidenum">
              <a:rPr kumimoji="0" lang="en-US" altLang="en-US" sz="1200" b="0" i="0" u="none" strike="noStrike" kern="1200" cap="none" spc="0" normalizeH="0" baseline="0" noProof="0" smtClean="0">
                <a:ln>
                  <a:noFill/>
                </a:ln>
                <a:solidFill>
                  <a:srgbClr val="003300"/>
                </a:solidFill>
                <a:effectLst/>
                <a:uLnTx/>
                <a:uFillTx/>
                <a:latin typeface=".VnTime" panose="020B7200000000000000" pitchFamily="34" charset="0"/>
                <a:ea typeface="+mn-ea"/>
                <a:cs typeface="+mn-cs"/>
              </a:rPr>
              <a:pPr marL="0" marR="0" lvl="0" indent="0" algn="ctr" defTabSz="914400" rtl="0" eaLnBrk="0" fontAlgn="base" latinLnBrk="0" hangingPunct="0">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VnTime" panose="020B7200000000000000" pitchFamily="34" charset="0"/>
              <a:ea typeface="+mn-ea"/>
              <a:cs typeface="+mn-cs"/>
            </a:endParaRPr>
          </a:p>
        </p:txBody>
      </p:sp>
    </p:spTree>
    <p:extLst>
      <p:ext uri="{BB962C8B-B14F-4D97-AF65-F5344CB8AC3E}">
        <p14:creationId xmlns:p14="http://schemas.microsoft.com/office/powerpoint/2010/main" val="2423237219"/>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829775320"/>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471011028"/>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39676783"/>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80556604"/>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6782949"/>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49039392"/>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8941821"/>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40534477"/>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539483212"/>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3816950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176338"/>
            <a:ext cx="10972800" cy="5105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ftr" sz="quarter" idx="10"/>
          </p:nvPr>
        </p:nvSpPr>
        <p:spPr>
          <a:xfrm>
            <a:off x="8128000" y="6613528"/>
            <a:ext cx="3860800" cy="244475"/>
          </a:xfrm>
          <a:prstGeom prst="rect">
            <a:avLst/>
          </a:prstGeom>
          <a:ln/>
        </p:spPr>
        <p:txBody>
          <a:bodyPr/>
          <a:lstStyle>
            <a:lvl1pPr>
              <a:defRPr/>
            </a:lvl1pPr>
          </a:lstStyle>
          <a:p>
            <a:pPr>
              <a:defRPr/>
            </a:pPr>
            <a:r>
              <a:rPr lang="en-US">
                <a:solidFill>
                  <a:srgbClr val="1F5281"/>
                </a:solidFill>
              </a:rPr>
              <a:t>Company Logo</a:t>
            </a:r>
          </a:p>
        </p:txBody>
      </p:sp>
      <p:sp>
        <p:nvSpPr>
          <p:cNvPr id="5" name="Rectangle 6"/>
          <p:cNvSpPr>
            <a:spLocks noGrp="1" noChangeArrowheads="1"/>
          </p:cNvSpPr>
          <p:nvPr>
            <p:ph type="sldNum" sz="quarter" idx="11"/>
          </p:nvPr>
        </p:nvSpPr>
        <p:spPr>
          <a:xfrm>
            <a:off x="4876800" y="6537328"/>
            <a:ext cx="2844800" cy="320675"/>
          </a:xfrm>
          <a:prstGeom prst="rect">
            <a:avLst/>
          </a:prstGeom>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p:cNvSpPr>
            <a:spLocks noGrp="1" noChangeArrowheads="1"/>
          </p:cNvSpPr>
          <p:nvPr>
            <p:ph type="dt" sz="half" idx="12"/>
          </p:nvPr>
        </p:nvSpPr>
        <p:spPr>
          <a:xfrm>
            <a:off x="508000" y="6629400"/>
            <a:ext cx="3352800" cy="228600"/>
          </a:xfrm>
          <a:prstGeom prst="rect">
            <a:avLst/>
          </a:prstGeom>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98548632"/>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5325303"/>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3241142774"/>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solidFill>
                <a:prstClr val="black"/>
              </a:solidFill>
            </a:endParaRPr>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solidFill>
                <a:prstClr val="black"/>
              </a:solidFill>
            </a:endParaRPr>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solidFill>
                  <a:prstClr val="black"/>
                </a:solidFill>
              </a:rPr>
              <a:pPr/>
              <a:t>‹#›</a:t>
            </a:fld>
            <a:endParaRPr lang="en-US" altLang="zh-CN">
              <a:solidFill>
                <a:prstClr val="black"/>
              </a:solidFill>
            </a:endParaRPr>
          </a:p>
        </p:txBody>
      </p:sp>
    </p:spTree>
    <p:extLst>
      <p:ext uri="{BB962C8B-B14F-4D97-AF65-F5344CB8AC3E}">
        <p14:creationId xmlns:p14="http://schemas.microsoft.com/office/powerpoint/2010/main" val="2280733881"/>
      </p:ext>
    </p:extLst>
  </p:cSld>
  <p:clrMapOvr>
    <a:masterClrMapping/>
  </p:clrMapOvr>
  <p:transition spd="med">
    <p:checke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solidFill>
                <a:prstClr val="black"/>
              </a:solidFill>
            </a:endParaRPr>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solidFill>
                <a:prstClr val="black"/>
              </a:solidFill>
            </a:endParaRPr>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solidFill>
                  <a:prstClr val="black"/>
                </a:solidFill>
              </a:rPr>
              <a:pPr/>
              <a:t>‹#›</a:t>
            </a:fld>
            <a:endParaRPr lang="en-US" altLang="zh-CN">
              <a:solidFill>
                <a:prstClr val="black"/>
              </a:solidFill>
            </a:endParaRPr>
          </a:p>
        </p:txBody>
      </p:sp>
    </p:spTree>
    <p:extLst>
      <p:ext uri="{BB962C8B-B14F-4D97-AF65-F5344CB8AC3E}">
        <p14:creationId xmlns:p14="http://schemas.microsoft.com/office/powerpoint/2010/main" val="826500851"/>
      </p:ext>
    </p:extLst>
  </p:cSld>
  <p:clrMapOvr>
    <a:masterClrMapping/>
  </p:clrMapOvr>
  <p:transition spd="med">
    <p:checke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4" name="Google Shape;161;p23"/>
          <p:cNvSpPr>
            <a:spLocks noChangeArrowheads="1"/>
          </p:cNvSpPr>
          <p:nvPr/>
        </p:nvSpPr>
        <p:spPr bwMode="auto">
          <a:xfrm>
            <a:off x="0" y="0"/>
            <a:ext cx="5037667" cy="6858000"/>
          </a:xfrm>
          <a:prstGeom prst="rect">
            <a:avLst/>
          </a:prstGeom>
          <a:solidFill>
            <a:srgbClr val="5E85B9">
              <a:alpha val="9097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Clr>
                <a:srgbClr val="000000"/>
              </a:buClr>
              <a:buFont typeface="Arial" panose="020B0604020202020204" pitchFamily="34" charset="0"/>
              <a:buNone/>
              <a:defRPr/>
            </a:pPr>
            <a:endParaRPr lang="en-US" sz="1400">
              <a:solidFill>
                <a:srgbClr val="000000"/>
              </a:solidFill>
              <a:sym typeface="Arial" panose="020B0604020202020204" pitchFamily="34" charset="0"/>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3232321465"/>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ECBBBCFC-F9D3-47A7-B072-8B2B8342B48A}"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990528486"/>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D34108A9-3232-4A2E-9515-BC40170A67F0}"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845659617"/>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lt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lt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7936B28B-AB84-4632-BE7F-FB712F8C530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988832916"/>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1"/>
            <a:ext cx="10972800" cy="8683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65B46CD5-217E-4C87-9B88-107910ECD90F}"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1989979558"/>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F815C1F8-2F22-4177-8B5A-49D2F010F6BD}"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39436927"/>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vi-VN">
              <a:solidFill>
                <a:prstClr val="white"/>
              </a:solidFill>
            </a:endParaRPr>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a:defRPr/>
            </a:pPr>
            <a:endParaRPr lang="vi-VN">
              <a:solidFill>
                <a:prstClr val="black"/>
              </a:solidFill>
            </a:endParaRPr>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a:defRPr/>
            </a:pPr>
            <a:endParaRPr lang="vi-VN">
              <a:solidFill>
                <a:prstClr val="black"/>
              </a:solidFill>
            </a:endParaRPr>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a:t>Click to edit Master title style</a:t>
            </a:r>
            <a:endParaRPr lang="vi-VN"/>
          </a:p>
        </p:txBody>
      </p:sp>
    </p:spTree>
    <p:extLst>
      <p:ext uri="{BB962C8B-B14F-4D97-AF65-F5344CB8AC3E}">
        <p14:creationId xmlns:p14="http://schemas.microsoft.com/office/powerpoint/2010/main" val="298373234"/>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4955739"/>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903751935"/>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59289345"/>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69612770"/>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6369345"/>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43702437"/>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452103056"/>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121928132"/>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804419244"/>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232758746"/>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76200869"/>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42369815"/>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772997089"/>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155762988"/>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79510337"/>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28974372"/>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788176444"/>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786098000"/>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84025462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972203894"/>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582135698"/>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99067408"/>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59814750"/>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37911691"/>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40778564"/>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44495938"/>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41170849"/>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25323542"/>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231904334"/>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148419271"/>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186196004"/>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655056041"/>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49723967"/>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63501743"/>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23387694"/>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645641821"/>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88445889"/>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86970514"/>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675280192"/>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931982738"/>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265536018"/>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97658713"/>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30273105"/>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45851316"/>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83307574"/>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304384518"/>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21120842"/>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9430269"/>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68895056"/>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988870576"/>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770017854"/>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471688667"/>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830568772"/>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482832436"/>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59919047"/>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57371808"/>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19734" y="2043114"/>
            <a:ext cx="1947333" cy="146208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6" name="Rectangle 332"/>
          <p:cNvSpPr>
            <a:spLocks noChangeArrowheads="1"/>
          </p:cNvSpPr>
          <p:nvPr/>
        </p:nvSpPr>
        <p:spPr bwMode="gray">
          <a:xfrm>
            <a:off x="5774267" y="2043114"/>
            <a:ext cx="1947333" cy="14620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1"/>
            <a:ext cx="325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1"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234" y="557214"/>
            <a:ext cx="1947333" cy="14620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pic>
        <p:nvPicPr>
          <p:cNvPr id="16" name="Picture 424" descr="0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2"/>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itchFamily="34" charset="0"/>
              </a:defRPr>
            </a:lvl1pPr>
          </a:lstStyle>
          <a:p>
            <a:pPr>
              <a:defRPr/>
            </a:pPr>
            <a:fld id="{53DFF851-0CF6-4C46-8A24-54DBB11BF61E}" type="slidenum">
              <a:rPr lang="en-US"/>
              <a:pPr>
                <a:defRPr/>
              </a:pPr>
              <a:t>‹#›</a:t>
            </a:fld>
            <a:endParaRPr 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31557508"/>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A439202C-1BC8-4EE5-BEC4-D5E51DF8C08F}"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108658299"/>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735DD58F-4596-4953-8F45-925D04C21449}"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99800379"/>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F1C87E7E-EB24-4558-BD6F-06CF4882E300}"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64164985"/>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itchFamily="34" charset="0"/>
              </a:defRPr>
            </a:lvl1pPr>
          </a:lstStyle>
          <a:p>
            <a:pPr>
              <a:defRPr/>
            </a:pPr>
            <a:fld id="{01230200-4CBA-4015-96C8-73E5A4A0D45F}" type="slidenum">
              <a:rPr lang="en-US"/>
              <a:pPr>
                <a:defRPr/>
              </a:pPr>
              <a:t>‹#›</a:t>
            </a:fld>
            <a:endParaRPr 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02223119"/>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itchFamily="34" charset="0"/>
              </a:defRPr>
            </a:lvl1pPr>
          </a:lstStyle>
          <a:p>
            <a:pPr>
              <a:defRPr/>
            </a:pPr>
            <a:fld id="{E816FD4B-F79C-4CF9-AE38-D36CF5F2051C}" type="slidenum">
              <a:rPr lang="en-US"/>
              <a:pPr>
                <a:defRPr/>
              </a:pPr>
              <a:t>‹#›</a:t>
            </a:fld>
            <a:endParaRPr 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04494742"/>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itchFamily="34" charset="0"/>
              </a:defRPr>
            </a:lvl1pPr>
          </a:lstStyle>
          <a:p>
            <a:pPr>
              <a:defRPr/>
            </a:pPr>
            <a:fld id="{394CC368-48D0-49C6-B2D9-8AADC21D918C}" type="slidenum">
              <a:rPr lang="en-US"/>
              <a:pPr>
                <a:defRPr/>
              </a:pPr>
              <a:t>‹#›</a:t>
            </a:fld>
            <a:endParaRPr 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97149567"/>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328EFBF6-135A-4D72-A44E-F7211FC1E946}"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6201373"/>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E64E00A7-C9BE-4A9D-A6A2-7BC9DD5C360D}"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101187196"/>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66588E3B-9EA5-4EE3-AF8A-0BCF4788D723}"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7034739"/>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00CE7261-60C1-4E2C-A72E-894FFFEB43BC}"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96954732"/>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66775366"/>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225112678"/>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64151367"/>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11850555"/>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50562379"/>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67948822"/>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461448432"/>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429806008"/>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54290113"/>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34571652"/>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4107931166"/>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24845448"/>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08019548"/>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625890"/>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50420373"/>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731953"/>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07806860"/>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76646133"/>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41454232"/>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96465950"/>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322612150"/>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srgbClr val="000000">
                    <a:tint val="75000"/>
                  </a:srgbClr>
                </a:solidFill>
              </a:rPr>
              <a:pPr/>
              <a:t>‹#›</a:t>
            </a:fld>
            <a:endParaRPr lang="vi-VN">
              <a:solidFill>
                <a:srgbClr val="000000">
                  <a:tint val="75000"/>
                </a:srgbClr>
              </a:solidFill>
            </a:endParaRPr>
          </a:p>
        </p:txBody>
      </p:sp>
    </p:spTree>
    <p:extLst>
      <p:ext uri="{BB962C8B-B14F-4D97-AF65-F5344CB8AC3E}">
        <p14:creationId xmlns:p14="http://schemas.microsoft.com/office/powerpoint/2010/main" val="976353160"/>
      </p:ext>
    </p:extLst>
  </p:cSld>
  <p:clrMapOvr>
    <a:masterClrMapping/>
  </p:clrMapOvr>
  <p:transition>
    <p:wedge/>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83032501"/>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454864785"/>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3420261328"/>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6273194"/>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8569306"/>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473100281"/>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0302618"/>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244598"/>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0797049"/>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572943839"/>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39034687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4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prstClr val="black"/>
                </a:solidFill>
              </a:rPr>
              <a:pPr/>
              <a:t>‹#›</a:t>
            </a:fld>
            <a:endParaRPr lang="vi-VN">
              <a:solidFill>
                <a:prstClr val="black"/>
              </a:solidFill>
            </a:endParaRPr>
          </a:p>
        </p:txBody>
      </p:sp>
    </p:spTree>
    <p:extLst>
      <p:ext uri="{BB962C8B-B14F-4D97-AF65-F5344CB8AC3E}">
        <p14:creationId xmlns:p14="http://schemas.microsoft.com/office/powerpoint/2010/main" val="4217746666"/>
      </p:ext>
    </p:extLst>
  </p:cSld>
  <p:clrMapOvr>
    <a:masterClrMapping/>
  </p:clrMapOvr>
  <p:transition>
    <p:wedge/>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245225"/>
            <a:ext cx="2844800" cy="476250"/>
          </a:xfrm>
          <a:prstGeom prst="rect">
            <a:avLst/>
          </a:prstGeom>
        </p:spPr>
        <p:txBody>
          <a:bodyPr/>
          <a:lstStyle>
            <a:lvl1pPr>
              <a:defRPr/>
            </a:lvl1pPr>
          </a:lstStyle>
          <a:p>
            <a:endParaRPr lang="en-US">
              <a:solidFill>
                <a:prstClr val="black"/>
              </a:solidFill>
            </a:endParaRPr>
          </a:p>
        </p:txBody>
      </p:sp>
      <p:sp>
        <p:nvSpPr>
          <p:cNvPr id="5" name="Footer Placeholder 4"/>
          <p:cNvSpPr>
            <a:spLocks noGrp="1"/>
          </p:cNvSpPr>
          <p:nvPr>
            <p:ph type="ftr" sz="quarter" idx="11"/>
          </p:nvPr>
        </p:nvSpPr>
        <p:spPr>
          <a:xfrm>
            <a:off x="4165600" y="6245225"/>
            <a:ext cx="3860800" cy="476250"/>
          </a:xfrm>
          <a:prstGeom prst="rect">
            <a:avLst/>
          </a:prstGeom>
        </p:spPr>
        <p:txBody>
          <a:bodyPr/>
          <a:lstStyle>
            <a:lvl1pPr>
              <a:defRPr/>
            </a:lvl1pPr>
          </a:lstStyle>
          <a:p>
            <a:endParaRPr lang="en-US">
              <a:solidFill>
                <a:prstClr val="black"/>
              </a:solidFill>
            </a:endParaRPr>
          </a:p>
        </p:txBody>
      </p:sp>
      <p:sp>
        <p:nvSpPr>
          <p:cNvPr id="6" name="Slide Number Placeholder 5"/>
          <p:cNvSpPr>
            <a:spLocks noGrp="1"/>
          </p:cNvSpPr>
          <p:nvPr>
            <p:ph type="sldNum" sz="quarter" idx="12"/>
          </p:nvPr>
        </p:nvSpPr>
        <p:spPr>
          <a:xfrm>
            <a:off x="8737600" y="6245225"/>
            <a:ext cx="2844800" cy="476250"/>
          </a:xfrm>
          <a:prstGeom prst="rect">
            <a:avLst/>
          </a:prstGeom>
        </p:spPr>
        <p:txBody>
          <a:bodyPr/>
          <a:lstStyle>
            <a:lvl1pPr>
              <a:defRPr/>
            </a:lvl1pPr>
          </a:lstStyle>
          <a:p>
            <a:fld id="{3C138C08-3F21-4D3C-ABA6-CAA014270773}"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601034833"/>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7728478"/>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075472065"/>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551558234"/>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99112972"/>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11292620"/>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39635155"/>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23947646"/>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439181272"/>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950455598"/>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71682042"/>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073467589"/>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10261331"/>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28178026"/>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517951906"/>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20412520"/>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06954626"/>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58730384"/>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75567243"/>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04603701"/>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32902134"/>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21245590"/>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3585855741"/>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05/09/24</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2953794842"/>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161207112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569.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11585382"/>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15983876"/>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59186179"/>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38432482"/>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26743782"/>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193469935"/>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057486466"/>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301767451"/>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126508894"/>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771696677"/>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47377251"/>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87266168"/>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10913336"/>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162326574"/>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82749571"/>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11540611"/>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559994557"/>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282635542"/>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076095752"/>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80436869"/>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691004662"/>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6902200"/>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84483129"/>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1286508595"/>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2871394301"/>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lvl="0">
              <a:spcBef>
                <a:spcPts val="0"/>
              </a:spcBef>
              <a:buNone/>
            </a:pPr>
            <a:endParaRPr sz="2400"/>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lvl="0" algn="ctr">
              <a:spcBef>
                <a:spcPts val="0"/>
              </a:spcBef>
              <a:buNone/>
            </a:pPr>
            <a:r>
              <a:rPr lang="en" sz="4800">
                <a:solidFill>
                  <a:srgbClr val="FFFFFF"/>
                </a:solidFill>
                <a:latin typeface="Playfair Display"/>
                <a:ea typeface="Playfair Display"/>
                <a:cs typeface="Playfair Display"/>
                <a:sym typeface="Playfair Display"/>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125412815"/>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185520940"/>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2479967672"/>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1251546105"/>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1244765648"/>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3146796758"/>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lvl="0">
                <a:spcBef>
                  <a:spcPts val="0"/>
                </a:spcBef>
                <a:buNone/>
              </a:pPr>
              <a:endParaRPr sz="2400"/>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272476995"/>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2324891328"/>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1564206945"/>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lvl="0">
              <a:spcBef>
                <a:spcPts val="0"/>
              </a:spcBef>
              <a:buNone/>
            </a:pPr>
            <a:endParaRPr sz="2400"/>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1390035525"/>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type="title" preserve="1">
  <p:cSld name="Tiêu đề bản chiếu">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3113" name="Rectangle 41"/>
          <p:cNvSpPr>
            <a:spLocks noChangeArrowheads="1"/>
          </p:cNvSpPr>
          <p:nvPr/>
        </p:nvSpPr>
        <p:spPr bwMode="gray">
          <a:xfrm>
            <a:off x="0" y="2708276"/>
            <a:ext cx="12192000" cy="874713"/>
          </a:xfrm>
          <a:prstGeom prst="rect">
            <a:avLst/>
          </a:prstGeom>
          <a:gradFill rotWithShape="1">
            <a:gsLst>
              <a:gs pos="0">
                <a:schemeClr val="accent1">
                  <a:gamma/>
                  <a:shade val="46275"/>
                  <a:invGamma/>
                </a:schemeClr>
              </a:gs>
              <a:gs pos="50000">
                <a:schemeClr val="accent1"/>
              </a:gs>
              <a:gs pos="100000">
                <a:schemeClr val="accent1">
                  <a:gamma/>
                  <a:shade val="46275"/>
                  <a:invGamma/>
                </a:schemeClr>
              </a:gs>
            </a:gsLst>
            <a:lin ang="0" scaled="1"/>
          </a:gra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n-US" sz="1900">
              <a:solidFill>
                <a:srgbClr val="000066"/>
              </a:solidFill>
              <a:latin typeface="Arial" charset="0"/>
            </a:endParaRPr>
          </a:p>
        </p:txBody>
      </p:sp>
      <p:sp>
        <p:nvSpPr>
          <p:cNvPr id="3074" name="Rectangle 2"/>
          <p:cNvSpPr>
            <a:spLocks noGrp="1" noChangeArrowheads="1"/>
          </p:cNvSpPr>
          <p:nvPr>
            <p:ph type="ctrTitle"/>
          </p:nvPr>
        </p:nvSpPr>
        <p:spPr bwMode="gray">
          <a:xfrm>
            <a:off x="0" y="2720976"/>
            <a:ext cx="12192000" cy="817563"/>
          </a:xfrm>
        </p:spPr>
        <p:txBody>
          <a:bodyPr/>
          <a:lstStyle>
            <a:lvl1pPr>
              <a:defRPr sz="4600"/>
            </a:lvl1pPr>
          </a:lstStyle>
          <a:p>
            <a:pPr lvl="0"/>
            <a:r>
              <a:rPr lang="vi-VN" noProof="0"/>
              <a:t>Bấm &amp; sửa kiểu tiêu đề</a:t>
            </a:r>
            <a:endParaRPr lang="en-US" noProof="0"/>
          </a:p>
        </p:txBody>
      </p:sp>
      <p:sp>
        <p:nvSpPr>
          <p:cNvPr id="3075" name="Rectangle 3"/>
          <p:cNvSpPr>
            <a:spLocks noGrp="1" noChangeArrowheads="1"/>
          </p:cNvSpPr>
          <p:nvPr>
            <p:ph type="subTitle" idx="1"/>
          </p:nvPr>
        </p:nvSpPr>
        <p:spPr bwMode="black">
          <a:xfrm>
            <a:off x="1320800" y="2176463"/>
            <a:ext cx="9448800" cy="436562"/>
          </a:xfrm>
        </p:spPr>
        <p:txBody>
          <a:bodyPr/>
          <a:lstStyle>
            <a:lvl1pPr marL="0" indent="0" algn="ctr">
              <a:buFont typeface="Wingdings" pitchFamily="2" charset="2"/>
              <a:buNone/>
              <a:defRPr sz="1900">
                <a:solidFill>
                  <a:schemeClr val="bg1"/>
                </a:solidFill>
                <a:latin typeface="Arial" charset="0"/>
              </a:defRPr>
            </a:lvl1pPr>
          </a:lstStyle>
          <a:p>
            <a:pPr lvl="0"/>
            <a:r>
              <a:rPr lang="vi-VN" noProof="0"/>
              <a:t>Bấm &amp; sửa kiểu phụ đề</a:t>
            </a:r>
            <a:endParaRPr lang="en-US" noProof="0"/>
          </a:p>
        </p:txBody>
      </p:sp>
      <p:sp>
        <p:nvSpPr>
          <p:cNvPr id="3086" name="Text Box 14"/>
          <p:cNvSpPr txBox="1">
            <a:spLocks noChangeArrowheads="1"/>
          </p:cNvSpPr>
          <p:nvPr/>
        </p:nvSpPr>
        <p:spPr bwMode="black">
          <a:xfrm>
            <a:off x="508001" y="271464"/>
            <a:ext cx="1452033"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5782" tIns="47891" rIns="95782" bIns="47891">
            <a:spAutoFit/>
          </a:bodyPr>
          <a:lstStyle>
            <a:lvl1pPr defTabSz="957263">
              <a:defRPr>
                <a:solidFill>
                  <a:schemeClr val="tx1"/>
                </a:solidFill>
                <a:latin typeface="Arial" charset="0"/>
              </a:defRPr>
            </a:lvl1pPr>
            <a:lvl2pPr marL="479425" defTabSz="957263">
              <a:defRPr>
                <a:solidFill>
                  <a:schemeClr val="tx1"/>
                </a:solidFill>
                <a:latin typeface="Arial" charset="0"/>
              </a:defRPr>
            </a:lvl2pPr>
            <a:lvl3pPr marL="957263" defTabSz="957263">
              <a:defRPr>
                <a:solidFill>
                  <a:schemeClr val="tx1"/>
                </a:solidFill>
                <a:latin typeface="Arial" charset="0"/>
              </a:defRPr>
            </a:lvl3pPr>
            <a:lvl4pPr marL="1436688" defTabSz="957263">
              <a:defRPr>
                <a:solidFill>
                  <a:schemeClr val="tx1"/>
                </a:solidFill>
                <a:latin typeface="Arial" charset="0"/>
              </a:defRPr>
            </a:lvl4pPr>
            <a:lvl5pPr marL="1916113" defTabSz="957263">
              <a:defRPr>
                <a:solidFill>
                  <a:schemeClr val="tx1"/>
                </a:solidFill>
                <a:latin typeface="Arial" charset="0"/>
              </a:defRPr>
            </a:lvl5pPr>
            <a:lvl6pPr marL="2373313" defTabSz="957263" fontAlgn="base">
              <a:spcBef>
                <a:spcPct val="0"/>
              </a:spcBef>
              <a:spcAft>
                <a:spcPct val="0"/>
              </a:spcAft>
              <a:defRPr>
                <a:solidFill>
                  <a:schemeClr val="tx1"/>
                </a:solidFill>
                <a:latin typeface="Arial" charset="0"/>
              </a:defRPr>
            </a:lvl6pPr>
            <a:lvl7pPr marL="2830513" defTabSz="957263" fontAlgn="base">
              <a:spcBef>
                <a:spcPct val="0"/>
              </a:spcBef>
              <a:spcAft>
                <a:spcPct val="0"/>
              </a:spcAft>
              <a:defRPr>
                <a:solidFill>
                  <a:schemeClr val="tx1"/>
                </a:solidFill>
                <a:latin typeface="Arial" charset="0"/>
              </a:defRPr>
            </a:lvl7pPr>
            <a:lvl8pPr marL="3287713" defTabSz="957263" fontAlgn="base">
              <a:spcBef>
                <a:spcPct val="0"/>
              </a:spcBef>
              <a:spcAft>
                <a:spcPct val="0"/>
              </a:spcAft>
              <a:defRPr>
                <a:solidFill>
                  <a:schemeClr val="tx1"/>
                </a:solidFill>
                <a:latin typeface="Arial" charset="0"/>
              </a:defRPr>
            </a:lvl8pPr>
            <a:lvl9pPr marL="3744913" defTabSz="957263" fontAlgn="base">
              <a:spcBef>
                <a:spcPct val="0"/>
              </a:spcBef>
              <a:spcAft>
                <a:spcPct val="0"/>
              </a:spcAft>
              <a:defRPr>
                <a:solidFill>
                  <a:schemeClr val="tx1"/>
                </a:solidFill>
                <a:latin typeface="Arial" charset="0"/>
              </a:defRPr>
            </a:lvl9pPr>
          </a:lstStyle>
          <a:p>
            <a:pPr fontAlgn="base">
              <a:spcBef>
                <a:spcPct val="0"/>
              </a:spcBef>
              <a:spcAft>
                <a:spcPct val="0"/>
              </a:spcAft>
            </a:pPr>
            <a:r>
              <a:rPr lang="en-US" sz="2100" b="1">
                <a:solidFill>
                  <a:srgbClr val="FFFFFF"/>
                </a:solidFill>
                <a:latin typeface="Verdana" pitchFamily="34" charset="0"/>
              </a:rPr>
              <a:t>LOGO</a:t>
            </a:r>
          </a:p>
        </p:txBody>
      </p:sp>
      <p:grpSp>
        <p:nvGrpSpPr>
          <p:cNvPr id="3114" name="Group 42"/>
          <p:cNvGrpSpPr>
            <a:grpSpLocks/>
          </p:cNvGrpSpPr>
          <p:nvPr/>
        </p:nvGrpSpPr>
        <p:grpSpPr bwMode="auto">
          <a:xfrm>
            <a:off x="-14817" y="-12700"/>
            <a:ext cx="12234335" cy="6870700"/>
            <a:chOff x="-7" y="-8"/>
            <a:chExt cx="5780" cy="4328"/>
          </a:xfrm>
        </p:grpSpPr>
        <p:sp>
          <p:nvSpPr>
            <p:cNvPr id="3108" name="AutoShape 36"/>
            <p:cNvSpPr>
              <a:spLocks noChangeArrowheads="1"/>
            </p:cNvSpPr>
            <p:nvPr/>
          </p:nvSpPr>
          <p:spPr bwMode="gray">
            <a:xfrm>
              <a:off x="17" y="16"/>
              <a:ext cx="5729" cy="4285"/>
            </a:xfrm>
            <a:prstGeom prst="roundRect">
              <a:avLst>
                <a:gd name="adj" fmla="val 6227"/>
              </a:avLst>
            </a:prstGeom>
            <a:noFill/>
            <a:ln w="76200">
              <a:solidFill>
                <a:schemeClr val="bg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n-US" sz="1900">
                <a:solidFill>
                  <a:srgbClr val="000066"/>
                </a:solidFill>
                <a:latin typeface="Arial" charset="0"/>
              </a:endParaRPr>
            </a:p>
          </p:txBody>
        </p:sp>
        <p:sp>
          <p:nvSpPr>
            <p:cNvPr id="3109" name="Freeform 37"/>
            <p:cNvSpPr>
              <a:spLocks/>
            </p:cNvSpPr>
            <p:nvPr/>
          </p:nvSpPr>
          <p:spPr bwMode="gray">
            <a:xfrm>
              <a:off x="-3" y="-8"/>
              <a:ext cx="295" cy="289"/>
            </a:xfrm>
            <a:custGeom>
              <a:avLst/>
              <a:gdLst>
                <a:gd name="T0" fmla="*/ 3 w 403"/>
                <a:gd name="T1" fmla="*/ 395 h 395"/>
                <a:gd name="T2" fmla="*/ 74 w 403"/>
                <a:gd name="T3" fmla="*/ 216 h 395"/>
                <a:gd name="T4" fmla="*/ 231 w 403"/>
                <a:gd name="T5" fmla="*/ 50 h 395"/>
                <a:gd name="T6" fmla="*/ 403 w 403"/>
                <a:gd name="T7" fmla="*/ 0 h 395"/>
                <a:gd name="T8" fmla="*/ 0 w 403"/>
                <a:gd name="T9" fmla="*/ 0 h 395"/>
              </a:gdLst>
              <a:ahLst/>
              <a:cxnLst>
                <a:cxn ang="0">
                  <a:pos x="T0" y="T1"/>
                </a:cxn>
                <a:cxn ang="0">
                  <a:pos x="T2" y="T3"/>
                </a:cxn>
                <a:cxn ang="0">
                  <a:pos x="T4" y="T5"/>
                </a:cxn>
                <a:cxn ang="0">
                  <a:pos x="T6" y="T7"/>
                </a:cxn>
                <a:cxn ang="0">
                  <a:pos x="T8" y="T9"/>
                </a:cxn>
              </a:cxnLst>
              <a:rect l="0" t="0" r="r" b="b"/>
              <a:pathLst>
                <a:path w="403" h="395">
                  <a:moveTo>
                    <a:pt x="3" y="395"/>
                  </a:moveTo>
                  <a:lnTo>
                    <a:pt x="74" y="216"/>
                  </a:lnTo>
                  <a:lnTo>
                    <a:pt x="231" y="50"/>
                  </a:lnTo>
                  <a:lnTo>
                    <a:pt x="403" y="0"/>
                  </a:lnTo>
                  <a:lnTo>
                    <a:pt x="0"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
          <p:nvSpPr>
            <p:cNvPr id="3110" name="Freeform 38"/>
            <p:cNvSpPr>
              <a:spLocks/>
            </p:cNvSpPr>
            <p:nvPr/>
          </p:nvSpPr>
          <p:spPr bwMode="gray">
            <a:xfrm>
              <a:off x="-7" y="3982"/>
              <a:ext cx="287" cy="338"/>
            </a:xfrm>
            <a:custGeom>
              <a:avLst/>
              <a:gdLst>
                <a:gd name="T0" fmla="*/ 391 w 391"/>
                <a:gd name="T1" fmla="*/ 473 h 473"/>
                <a:gd name="T2" fmla="*/ 151 w 391"/>
                <a:gd name="T3" fmla="*/ 353 h 473"/>
                <a:gd name="T4" fmla="*/ 42 w 391"/>
                <a:gd name="T5" fmla="*/ 201 h 473"/>
                <a:gd name="T6" fmla="*/ 0 w 391"/>
                <a:gd name="T7" fmla="*/ 0 h 473"/>
                <a:gd name="T8" fmla="*/ 1 w 391"/>
                <a:gd name="T9" fmla="*/ 470 h 473"/>
              </a:gdLst>
              <a:ahLst/>
              <a:cxnLst>
                <a:cxn ang="0">
                  <a:pos x="T0" y="T1"/>
                </a:cxn>
                <a:cxn ang="0">
                  <a:pos x="T2" y="T3"/>
                </a:cxn>
                <a:cxn ang="0">
                  <a:pos x="T4" y="T5"/>
                </a:cxn>
                <a:cxn ang="0">
                  <a:pos x="T6" y="T7"/>
                </a:cxn>
                <a:cxn ang="0">
                  <a:pos x="T8" y="T9"/>
                </a:cxn>
              </a:cxnLst>
              <a:rect l="0" t="0" r="r" b="b"/>
              <a:pathLst>
                <a:path w="391" h="473">
                  <a:moveTo>
                    <a:pt x="391" y="473"/>
                  </a:moveTo>
                  <a:lnTo>
                    <a:pt x="151" y="353"/>
                  </a:lnTo>
                  <a:lnTo>
                    <a:pt x="42" y="201"/>
                  </a:lnTo>
                  <a:lnTo>
                    <a:pt x="0" y="0"/>
                  </a:lnTo>
                  <a:lnTo>
                    <a:pt x="1" y="47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
          <p:nvSpPr>
            <p:cNvPr id="3111" name="Freeform 39"/>
            <p:cNvSpPr>
              <a:spLocks/>
            </p:cNvSpPr>
            <p:nvPr/>
          </p:nvSpPr>
          <p:spPr bwMode="gray">
            <a:xfrm>
              <a:off x="5499" y="4026"/>
              <a:ext cx="274" cy="287"/>
            </a:xfrm>
            <a:custGeom>
              <a:avLst/>
              <a:gdLst>
                <a:gd name="T0" fmla="*/ 229 w 232"/>
                <a:gd name="T1" fmla="*/ 0 h 290"/>
                <a:gd name="T2" fmla="*/ 164 w 232"/>
                <a:gd name="T3" fmla="*/ 144 h 290"/>
                <a:gd name="T4" fmla="*/ 98 w 232"/>
                <a:gd name="T5" fmla="*/ 253 h 290"/>
                <a:gd name="T6" fmla="*/ 0 w 232"/>
                <a:gd name="T7" fmla="*/ 290 h 290"/>
                <a:gd name="T8" fmla="*/ 232 w 232"/>
                <a:gd name="T9" fmla="*/ 287 h 290"/>
              </a:gdLst>
              <a:ahLst/>
              <a:cxnLst>
                <a:cxn ang="0">
                  <a:pos x="T0" y="T1"/>
                </a:cxn>
                <a:cxn ang="0">
                  <a:pos x="T2" y="T3"/>
                </a:cxn>
                <a:cxn ang="0">
                  <a:pos x="T4" y="T5"/>
                </a:cxn>
                <a:cxn ang="0">
                  <a:pos x="T6" y="T7"/>
                </a:cxn>
                <a:cxn ang="0">
                  <a:pos x="T8" y="T9"/>
                </a:cxn>
              </a:cxnLst>
              <a:rect l="0" t="0" r="r" b="b"/>
              <a:pathLst>
                <a:path w="232" h="290">
                  <a:moveTo>
                    <a:pt x="229" y="0"/>
                  </a:moveTo>
                  <a:lnTo>
                    <a:pt x="164" y="144"/>
                  </a:lnTo>
                  <a:lnTo>
                    <a:pt x="98" y="253"/>
                  </a:lnTo>
                  <a:lnTo>
                    <a:pt x="0" y="290"/>
                  </a:lnTo>
                  <a:lnTo>
                    <a:pt x="232" y="287"/>
                  </a:lnTo>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
          <p:nvSpPr>
            <p:cNvPr id="3112" name="Freeform 40"/>
            <p:cNvSpPr>
              <a:spLocks/>
            </p:cNvSpPr>
            <p:nvPr/>
          </p:nvSpPr>
          <p:spPr bwMode="gray">
            <a:xfrm>
              <a:off x="5467" y="0"/>
              <a:ext cx="302" cy="288"/>
            </a:xfrm>
            <a:custGeom>
              <a:avLst/>
              <a:gdLst>
                <a:gd name="T0" fmla="*/ 0 w 403"/>
                <a:gd name="T1" fmla="*/ 0 h 403"/>
                <a:gd name="T2" fmla="*/ 221 w 403"/>
                <a:gd name="T3" fmla="*/ 96 h 403"/>
                <a:gd name="T4" fmla="*/ 353 w 403"/>
                <a:gd name="T5" fmla="*/ 231 h 403"/>
                <a:gd name="T6" fmla="*/ 403 w 403"/>
                <a:gd name="T7" fmla="*/ 403 h 403"/>
                <a:gd name="T8" fmla="*/ 403 w 403"/>
                <a:gd name="T9" fmla="*/ 0 h 403"/>
              </a:gdLst>
              <a:ahLst/>
              <a:cxnLst>
                <a:cxn ang="0">
                  <a:pos x="T0" y="T1"/>
                </a:cxn>
                <a:cxn ang="0">
                  <a:pos x="T2" y="T3"/>
                </a:cxn>
                <a:cxn ang="0">
                  <a:pos x="T4" y="T5"/>
                </a:cxn>
                <a:cxn ang="0">
                  <a:pos x="T6" y="T7"/>
                </a:cxn>
                <a:cxn ang="0">
                  <a:pos x="T8" y="T9"/>
                </a:cxn>
              </a:cxnLst>
              <a:rect l="0" t="0" r="r" b="b"/>
              <a:pathLst>
                <a:path w="403" h="403">
                  <a:moveTo>
                    <a:pt x="0" y="0"/>
                  </a:moveTo>
                  <a:lnTo>
                    <a:pt x="221" y="96"/>
                  </a:lnTo>
                  <a:lnTo>
                    <a:pt x="353" y="231"/>
                  </a:lnTo>
                  <a:lnTo>
                    <a:pt x="403" y="403"/>
                  </a:lnTo>
                  <a:lnTo>
                    <a:pt x="403"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grpSp>
    </p:spTree>
    <p:extLst>
      <p:ext uri="{BB962C8B-B14F-4D97-AF65-F5344CB8AC3E}">
        <p14:creationId xmlns:p14="http://schemas.microsoft.com/office/powerpoint/2010/main" val="939391370"/>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obj" preserve="1">
  <p:cSld name="Tiêu đề và Nội dung">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Nội dung 2"/>
          <p:cNvSpPr>
            <a:spLocks noGrp="1"/>
          </p:cNvSpPr>
          <p:nvPr>
            <p:ph idx="1"/>
          </p:nvPr>
        </p:nvSpPr>
        <p:spPr/>
        <p:txBody>
          <a:body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Chân trang 3"/>
          <p:cNvSpPr>
            <a:spLocks noGrp="1"/>
          </p:cNvSpPr>
          <p:nvPr>
            <p:ph type="ftr" sz="quarter" idx="10"/>
          </p:nvPr>
        </p:nvSpPr>
        <p:spPr/>
        <p:txBody>
          <a:bodyPr/>
          <a:lstStyle>
            <a:lvl1pPr>
              <a:defRPr/>
            </a:lvl1pPr>
          </a:lstStyle>
          <a:p>
            <a:r>
              <a:rPr lang="en-US">
                <a:solidFill>
                  <a:srgbClr val="000066"/>
                </a:solidFill>
              </a:rPr>
              <a:t>www.themegallery.com</a:t>
            </a:r>
          </a:p>
        </p:txBody>
      </p:sp>
      <p:sp>
        <p:nvSpPr>
          <p:cNvPr id="5" name="Chỗ dành sẵn cho Số hiệu Bản chiếu 4"/>
          <p:cNvSpPr>
            <a:spLocks noGrp="1"/>
          </p:cNvSpPr>
          <p:nvPr>
            <p:ph type="sldNum" sz="quarter" idx="11"/>
          </p:nvPr>
        </p:nvSpPr>
        <p:spPr/>
        <p:txBody>
          <a:bodyPr/>
          <a:lstStyle>
            <a:lvl1pPr>
              <a:defRPr/>
            </a:lvl1pPr>
          </a:lstStyle>
          <a:p>
            <a:fld id="{8F77FC70-716C-40BF-B175-2B48BE74B56A}"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1785853694"/>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secHead" preserve="1">
  <p:cSld name="Đầu trang của Phần">
    <p:spTree>
      <p:nvGrpSpPr>
        <p:cNvPr id="1" name=""/>
        <p:cNvGrpSpPr/>
        <p:nvPr/>
      </p:nvGrpSpPr>
      <p:grpSpPr>
        <a:xfrm>
          <a:off x="0" y="0"/>
          <a:ext cx="0" cy="0"/>
          <a:chOff x="0" y="0"/>
          <a:chExt cx="0" cy="0"/>
        </a:xfrm>
      </p:grpSpPr>
      <p:sp>
        <p:nvSpPr>
          <p:cNvPr id="2" name="Tiêu đề 1"/>
          <p:cNvSpPr>
            <a:spLocks noGrp="1"/>
          </p:cNvSpPr>
          <p:nvPr>
            <p:ph type="title"/>
          </p:nvPr>
        </p:nvSpPr>
        <p:spPr>
          <a:xfrm>
            <a:off x="963084" y="4406901"/>
            <a:ext cx="10363200" cy="1362075"/>
          </a:xfrm>
        </p:spPr>
        <p:txBody>
          <a:bodyPr anchor="t"/>
          <a:lstStyle>
            <a:lvl1pPr algn="l">
              <a:defRPr sz="4000" b="1" cap="all"/>
            </a:lvl1pPr>
          </a:lstStyle>
          <a:p>
            <a:r>
              <a:rPr lang="vi-VN"/>
              <a:t>Bấm &amp; sửa kiểu tiêu đề</a:t>
            </a:r>
            <a:endParaRPr lang="en-US"/>
          </a:p>
        </p:txBody>
      </p:sp>
      <p:sp>
        <p:nvSpPr>
          <p:cNvPr id="3" name="Chỗ dành sẵn cho Văn bản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vi-VN"/>
              <a:t>Bấm &amp; sửa kiểu tiêu đề</a:t>
            </a:r>
          </a:p>
        </p:txBody>
      </p:sp>
      <p:sp>
        <p:nvSpPr>
          <p:cNvPr id="4" name="Chỗ dành sẵn cho Chân trang 3"/>
          <p:cNvSpPr>
            <a:spLocks noGrp="1"/>
          </p:cNvSpPr>
          <p:nvPr>
            <p:ph type="ftr" sz="quarter" idx="10"/>
          </p:nvPr>
        </p:nvSpPr>
        <p:spPr/>
        <p:txBody>
          <a:bodyPr/>
          <a:lstStyle>
            <a:lvl1pPr>
              <a:defRPr/>
            </a:lvl1pPr>
          </a:lstStyle>
          <a:p>
            <a:r>
              <a:rPr lang="en-US">
                <a:solidFill>
                  <a:srgbClr val="000066"/>
                </a:solidFill>
              </a:rPr>
              <a:t>www.themegallery.com</a:t>
            </a:r>
          </a:p>
        </p:txBody>
      </p:sp>
      <p:sp>
        <p:nvSpPr>
          <p:cNvPr id="5" name="Chỗ dành sẵn cho Số hiệu Bản chiếu 4"/>
          <p:cNvSpPr>
            <a:spLocks noGrp="1"/>
          </p:cNvSpPr>
          <p:nvPr>
            <p:ph type="sldNum" sz="quarter" idx="11"/>
          </p:nvPr>
        </p:nvSpPr>
        <p:spPr/>
        <p:txBody>
          <a:bodyPr/>
          <a:lstStyle>
            <a:lvl1pPr>
              <a:defRPr/>
            </a:lvl1pPr>
          </a:lstStyle>
          <a:p>
            <a:fld id="{271C2E4C-EA64-47D3-9B59-88B32A0A3113}"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2524608600"/>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twoObj" preserve="1">
  <p:cSld name="Hai Nội dung">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Nội dung 2"/>
          <p:cNvSpPr>
            <a:spLocks noGrp="1"/>
          </p:cNvSpPr>
          <p:nvPr>
            <p:ph sz="half" idx="1"/>
          </p:nvPr>
        </p:nvSpPr>
        <p:spPr>
          <a:xfrm>
            <a:off x="609600" y="1076325"/>
            <a:ext cx="5384800" cy="52482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Nội dung 3"/>
          <p:cNvSpPr>
            <a:spLocks noGrp="1"/>
          </p:cNvSpPr>
          <p:nvPr>
            <p:ph sz="half" idx="2"/>
          </p:nvPr>
        </p:nvSpPr>
        <p:spPr>
          <a:xfrm>
            <a:off x="6197600" y="1076325"/>
            <a:ext cx="5384800" cy="52482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5" name="Chỗ dành sẵn cho Chân trang 4"/>
          <p:cNvSpPr>
            <a:spLocks noGrp="1"/>
          </p:cNvSpPr>
          <p:nvPr>
            <p:ph type="ftr" sz="quarter" idx="10"/>
          </p:nvPr>
        </p:nvSpPr>
        <p:spPr/>
        <p:txBody>
          <a:bodyPr/>
          <a:lstStyle>
            <a:lvl1pPr>
              <a:defRPr/>
            </a:lvl1pPr>
          </a:lstStyle>
          <a:p>
            <a:r>
              <a:rPr lang="en-US">
                <a:solidFill>
                  <a:srgbClr val="000066"/>
                </a:solidFill>
              </a:rPr>
              <a:t>www.themegallery.com</a:t>
            </a:r>
          </a:p>
        </p:txBody>
      </p:sp>
      <p:sp>
        <p:nvSpPr>
          <p:cNvPr id="6" name="Chỗ dành sẵn cho Số hiệu Bản chiếu 5"/>
          <p:cNvSpPr>
            <a:spLocks noGrp="1"/>
          </p:cNvSpPr>
          <p:nvPr>
            <p:ph type="sldNum" sz="quarter" idx="11"/>
          </p:nvPr>
        </p:nvSpPr>
        <p:spPr/>
        <p:txBody>
          <a:bodyPr/>
          <a:lstStyle>
            <a:lvl1pPr>
              <a:defRPr/>
            </a:lvl1pPr>
          </a:lstStyle>
          <a:p>
            <a:fld id="{2BA7FBD0-78A5-48F4-B6EF-67CF6A57DF8D}"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1546071578"/>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twoTxTwoObj" preserve="1">
  <p:cSld name="Phép so sánh">
    <p:spTree>
      <p:nvGrpSpPr>
        <p:cNvPr id="1" name=""/>
        <p:cNvGrpSpPr/>
        <p:nvPr/>
      </p:nvGrpSpPr>
      <p:grpSpPr>
        <a:xfrm>
          <a:off x="0" y="0"/>
          <a:ext cx="0" cy="0"/>
          <a:chOff x="0" y="0"/>
          <a:chExt cx="0" cy="0"/>
        </a:xfrm>
      </p:grpSpPr>
      <p:sp>
        <p:nvSpPr>
          <p:cNvPr id="2" name="Tiêu đề 1"/>
          <p:cNvSpPr>
            <a:spLocks noGrp="1"/>
          </p:cNvSpPr>
          <p:nvPr>
            <p:ph type="title"/>
          </p:nvPr>
        </p:nvSpPr>
        <p:spPr>
          <a:xfrm>
            <a:off x="609600" y="274638"/>
            <a:ext cx="10972800" cy="1143000"/>
          </a:xfrm>
        </p:spPr>
        <p:txBody>
          <a:bodyPr/>
          <a:lstStyle>
            <a:lvl1pPr>
              <a:defRPr/>
            </a:lvl1pPr>
          </a:lstStyle>
          <a:p>
            <a:r>
              <a:rPr lang="vi-VN"/>
              <a:t>Bấm &amp; sửa kiểu tiêu đề</a:t>
            </a:r>
            <a:endParaRPr lang="en-US"/>
          </a:p>
        </p:txBody>
      </p:sp>
      <p:sp>
        <p:nvSpPr>
          <p:cNvPr id="3" name="Chỗ dành sẵn cho Văn bản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vi-VN"/>
              <a:t>Bấm &amp; sửa kiểu tiêu đề</a:t>
            </a:r>
          </a:p>
        </p:txBody>
      </p:sp>
      <p:sp>
        <p:nvSpPr>
          <p:cNvPr id="4" name="Chỗ dành sẵn cho Nội dung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5" name="Chỗ dành sẵn cho Văn bản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vi-VN"/>
              <a:t>Bấm &amp; sửa kiểu tiêu đề</a:t>
            </a:r>
          </a:p>
        </p:txBody>
      </p:sp>
      <p:sp>
        <p:nvSpPr>
          <p:cNvPr id="6" name="Chỗ dành sẵn cho Nội dung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7" name="Chỗ dành sẵn cho Chân trang 6"/>
          <p:cNvSpPr>
            <a:spLocks noGrp="1"/>
          </p:cNvSpPr>
          <p:nvPr>
            <p:ph type="ftr" sz="quarter" idx="10"/>
          </p:nvPr>
        </p:nvSpPr>
        <p:spPr/>
        <p:txBody>
          <a:bodyPr/>
          <a:lstStyle>
            <a:lvl1pPr>
              <a:defRPr/>
            </a:lvl1pPr>
          </a:lstStyle>
          <a:p>
            <a:r>
              <a:rPr lang="en-US">
                <a:solidFill>
                  <a:srgbClr val="000066"/>
                </a:solidFill>
              </a:rPr>
              <a:t>www.themegallery.com</a:t>
            </a:r>
          </a:p>
        </p:txBody>
      </p:sp>
      <p:sp>
        <p:nvSpPr>
          <p:cNvPr id="8" name="Chỗ dành sẵn cho Số hiệu Bản chiếu 7"/>
          <p:cNvSpPr>
            <a:spLocks noGrp="1"/>
          </p:cNvSpPr>
          <p:nvPr>
            <p:ph type="sldNum" sz="quarter" idx="11"/>
          </p:nvPr>
        </p:nvSpPr>
        <p:spPr/>
        <p:txBody>
          <a:bodyPr/>
          <a:lstStyle>
            <a:lvl1pPr>
              <a:defRPr/>
            </a:lvl1pPr>
          </a:lstStyle>
          <a:p>
            <a:fld id="{2527EDE1-B9A8-4512-8C5C-EC4879B6A935}"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947531501"/>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titleOnly" preserve="1">
  <p:cSld name="Chỉ Tiêu đề">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Chân trang 2"/>
          <p:cNvSpPr>
            <a:spLocks noGrp="1"/>
          </p:cNvSpPr>
          <p:nvPr>
            <p:ph type="ftr" sz="quarter" idx="10"/>
          </p:nvPr>
        </p:nvSpPr>
        <p:spPr/>
        <p:txBody>
          <a:bodyPr/>
          <a:lstStyle>
            <a:lvl1pPr>
              <a:defRPr/>
            </a:lvl1pPr>
          </a:lstStyle>
          <a:p>
            <a:r>
              <a:rPr lang="en-US">
                <a:solidFill>
                  <a:srgbClr val="000066"/>
                </a:solidFill>
              </a:rPr>
              <a:t>www.themegallery.com</a:t>
            </a:r>
          </a:p>
        </p:txBody>
      </p:sp>
      <p:sp>
        <p:nvSpPr>
          <p:cNvPr id="4" name="Chỗ dành sẵn cho Số hiệu Bản chiếu 3"/>
          <p:cNvSpPr>
            <a:spLocks noGrp="1"/>
          </p:cNvSpPr>
          <p:nvPr>
            <p:ph type="sldNum" sz="quarter" idx="11"/>
          </p:nvPr>
        </p:nvSpPr>
        <p:spPr/>
        <p:txBody>
          <a:bodyPr/>
          <a:lstStyle>
            <a:lvl1pPr>
              <a:defRPr/>
            </a:lvl1pPr>
          </a:lstStyle>
          <a:p>
            <a:fld id="{87E55C08-761E-4982-A8D8-28793D00B756}"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3426914515"/>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blank" preserve="1">
  <p:cSld name="Trống">
    <p:spTree>
      <p:nvGrpSpPr>
        <p:cNvPr id="1" name=""/>
        <p:cNvGrpSpPr/>
        <p:nvPr/>
      </p:nvGrpSpPr>
      <p:grpSpPr>
        <a:xfrm>
          <a:off x="0" y="0"/>
          <a:ext cx="0" cy="0"/>
          <a:chOff x="0" y="0"/>
          <a:chExt cx="0" cy="0"/>
        </a:xfrm>
      </p:grpSpPr>
      <p:sp>
        <p:nvSpPr>
          <p:cNvPr id="2" name="Chỗ dành sẵn cho Chân trang 1"/>
          <p:cNvSpPr>
            <a:spLocks noGrp="1"/>
          </p:cNvSpPr>
          <p:nvPr>
            <p:ph type="ftr" sz="quarter" idx="10"/>
          </p:nvPr>
        </p:nvSpPr>
        <p:spPr/>
        <p:txBody>
          <a:bodyPr/>
          <a:lstStyle>
            <a:lvl1pPr>
              <a:defRPr/>
            </a:lvl1pPr>
          </a:lstStyle>
          <a:p>
            <a:r>
              <a:rPr lang="en-US">
                <a:solidFill>
                  <a:srgbClr val="000066"/>
                </a:solidFill>
              </a:rPr>
              <a:t>www.themegallery.com</a:t>
            </a:r>
          </a:p>
        </p:txBody>
      </p:sp>
      <p:sp>
        <p:nvSpPr>
          <p:cNvPr id="3" name="Chỗ dành sẵn cho Số hiệu Bản chiếu 2"/>
          <p:cNvSpPr>
            <a:spLocks noGrp="1"/>
          </p:cNvSpPr>
          <p:nvPr>
            <p:ph type="sldNum" sz="quarter" idx="11"/>
          </p:nvPr>
        </p:nvSpPr>
        <p:spPr/>
        <p:txBody>
          <a:bodyPr/>
          <a:lstStyle>
            <a:lvl1pPr>
              <a:defRPr/>
            </a:lvl1pPr>
          </a:lstStyle>
          <a:p>
            <a:fld id="{2F09C0FD-90B7-4A6D-8B9C-BF2CE42E271A}"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1416460364"/>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objTx" preserve="1">
  <p:cSld name="Nội dung với Phụ đề">
    <p:spTree>
      <p:nvGrpSpPr>
        <p:cNvPr id="1" name=""/>
        <p:cNvGrpSpPr/>
        <p:nvPr/>
      </p:nvGrpSpPr>
      <p:grpSpPr>
        <a:xfrm>
          <a:off x="0" y="0"/>
          <a:ext cx="0" cy="0"/>
          <a:chOff x="0" y="0"/>
          <a:chExt cx="0" cy="0"/>
        </a:xfrm>
      </p:grpSpPr>
      <p:sp>
        <p:nvSpPr>
          <p:cNvPr id="2" name="Tiêu đề 1"/>
          <p:cNvSpPr>
            <a:spLocks noGrp="1"/>
          </p:cNvSpPr>
          <p:nvPr>
            <p:ph type="title"/>
          </p:nvPr>
        </p:nvSpPr>
        <p:spPr>
          <a:xfrm>
            <a:off x="609601" y="273050"/>
            <a:ext cx="4011084" cy="1162050"/>
          </a:xfrm>
        </p:spPr>
        <p:txBody>
          <a:bodyPr anchor="b"/>
          <a:lstStyle>
            <a:lvl1pPr algn="l">
              <a:defRPr sz="2000" b="1"/>
            </a:lvl1pPr>
          </a:lstStyle>
          <a:p>
            <a:r>
              <a:rPr lang="vi-VN"/>
              <a:t>Bấm &amp; sửa kiểu tiêu đề</a:t>
            </a:r>
            <a:endParaRPr lang="en-US"/>
          </a:p>
        </p:txBody>
      </p:sp>
      <p:sp>
        <p:nvSpPr>
          <p:cNvPr id="3" name="Chỗ dành sẵn cho Nội dung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Văn bản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vi-VN"/>
              <a:t>Bấm &amp; sửa kiểu tiêu đề</a:t>
            </a:r>
          </a:p>
        </p:txBody>
      </p:sp>
      <p:sp>
        <p:nvSpPr>
          <p:cNvPr id="5" name="Chỗ dành sẵn cho Chân trang 4"/>
          <p:cNvSpPr>
            <a:spLocks noGrp="1"/>
          </p:cNvSpPr>
          <p:nvPr>
            <p:ph type="ftr" sz="quarter" idx="10"/>
          </p:nvPr>
        </p:nvSpPr>
        <p:spPr/>
        <p:txBody>
          <a:bodyPr/>
          <a:lstStyle>
            <a:lvl1pPr>
              <a:defRPr/>
            </a:lvl1pPr>
          </a:lstStyle>
          <a:p>
            <a:r>
              <a:rPr lang="en-US">
                <a:solidFill>
                  <a:srgbClr val="000066"/>
                </a:solidFill>
              </a:rPr>
              <a:t>www.themegallery.com</a:t>
            </a:r>
          </a:p>
        </p:txBody>
      </p:sp>
      <p:sp>
        <p:nvSpPr>
          <p:cNvPr id="6" name="Chỗ dành sẵn cho Số hiệu Bản chiếu 5"/>
          <p:cNvSpPr>
            <a:spLocks noGrp="1"/>
          </p:cNvSpPr>
          <p:nvPr>
            <p:ph type="sldNum" sz="quarter" idx="11"/>
          </p:nvPr>
        </p:nvSpPr>
        <p:spPr/>
        <p:txBody>
          <a:bodyPr/>
          <a:lstStyle>
            <a:lvl1pPr>
              <a:defRPr/>
            </a:lvl1pPr>
          </a:lstStyle>
          <a:p>
            <a:fld id="{FC6690F8-9C5A-46FB-B2A3-03C4BBC96F79}"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177252261"/>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picTx" preserve="1">
  <p:cSld name="Ảnh với Phụ đề">
    <p:spTree>
      <p:nvGrpSpPr>
        <p:cNvPr id="1" name=""/>
        <p:cNvGrpSpPr/>
        <p:nvPr/>
      </p:nvGrpSpPr>
      <p:grpSpPr>
        <a:xfrm>
          <a:off x="0" y="0"/>
          <a:ext cx="0" cy="0"/>
          <a:chOff x="0" y="0"/>
          <a:chExt cx="0" cy="0"/>
        </a:xfrm>
      </p:grpSpPr>
      <p:sp>
        <p:nvSpPr>
          <p:cNvPr id="2" name="Tiêu đề 1"/>
          <p:cNvSpPr>
            <a:spLocks noGrp="1"/>
          </p:cNvSpPr>
          <p:nvPr>
            <p:ph type="title"/>
          </p:nvPr>
        </p:nvSpPr>
        <p:spPr>
          <a:xfrm>
            <a:off x="2389717" y="4800600"/>
            <a:ext cx="7315200" cy="566738"/>
          </a:xfrm>
        </p:spPr>
        <p:txBody>
          <a:bodyPr anchor="b"/>
          <a:lstStyle>
            <a:lvl1pPr algn="l">
              <a:defRPr sz="2000" b="1"/>
            </a:lvl1pPr>
          </a:lstStyle>
          <a:p>
            <a:r>
              <a:rPr lang="vi-VN"/>
              <a:t>Bấm &amp; sửa kiểu tiêu đề</a:t>
            </a:r>
            <a:endParaRPr lang="en-US"/>
          </a:p>
        </p:txBody>
      </p:sp>
      <p:sp>
        <p:nvSpPr>
          <p:cNvPr id="3" name="Chỗ dành sẵn cho Hình ảnh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vi-VN"/>
              <a:t>Bấm biểu tượng để thêm hình ảnh</a:t>
            </a:r>
            <a:endParaRPr lang="en-US"/>
          </a:p>
        </p:txBody>
      </p:sp>
      <p:sp>
        <p:nvSpPr>
          <p:cNvPr id="4" name="Chỗ dành sẵn cho Văn bản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vi-VN"/>
              <a:t>Bấm &amp; sửa kiểu tiêu đề</a:t>
            </a:r>
          </a:p>
        </p:txBody>
      </p:sp>
      <p:sp>
        <p:nvSpPr>
          <p:cNvPr id="5" name="Chỗ dành sẵn cho Chân trang 4"/>
          <p:cNvSpPr>
            <a:spLocks noGrp="1"/>
          </p:cNvSpPr>
          <p:nvPr>
            <p:ph type="ftr" sz="quarter" idx="10"/>
          </p:nvPr>
        </p:nvSpPr>
        <p:spPr/>
        <p:txBody>
          <a:bodyPr/>
          <a:lstStyle>
            <a:lvl1pPr>
              <a:defRPr/>
            </a:lvl1pPr>
          </a:lstStyle>
          <a:p>
            <a:r>
              <a:rPr lang="en-US">
                <a:solidFill>
                  <a:srgbClr val="000066"/>
                </a:solidFill>
              </a:rPr>
              <a:t>www.themegallery.com</a:t>
            </a:r>
          </a:p>
        </p:txBody>
      </p:sp>
      <p:sp>
        <p:nvSpPr>
          <p:cNvPr id="6" name="Chỗ dành sẵn cho Số hiệu Bản chiếu 5"/>
          <p:cNvSpPr>
            <a:spLocks noGrp="1"/>
          </p:cNvSpPr>
          <p:nvPr>
            <p:ph type="sldNum" sz="quarter" idx="11"/>
          </p:nvPr>
        </p:nvSpPr>
        <p:spPr/>
        <p:txBody>
          <a:bodyPr/>
          <a:lstStyle>
            <a:lvl1pPr>
              <a:defRPr/>
            </a:lvl1pPr>
          </a:lstStyle>
          <a:p>
            <a:fld id="{0C2C3EAE-AB23-46D4-B0D6-3D8C9A86EE6F}"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1927229382"/>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vertTx" preserve="1">
  <p:cSld name="Tiêu đề và Văn bản dọc">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Văn bản Dọc 2"/>
          <p:cNvSpPr>
            <a:spLocks noGrp="1"/>
          </p:cNvSpPr>
          <p:nvPr>
            <p:ph type="body" orient="vert" idx="1"/>
          </p:nvPr>
        </p:nvSpPr>
        <p:spPr/>
        <p:txBody>
          <a:bodyPr vert="eaVert"/>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Chân trang 3"/>
          <p:cNvSpPr>
            <a:spLocks noGrp="1"/>
          </p:cNvSpPr>
          <p:nvPr>
            <p:ph type="ftr" sz="quarter" idx="10"/>
          </p:nvPr>
        </p:nvSpPr>
        <p:spPr/>
        <p:txBody>
          <a:bodyPr/>
          <a:lstStyle>
            <a:lvl1pPr>
              <a:defRPr/>
            </a:lvl1pPr>
          </a:lstStyle>
          <a:p>
            <a:r>
              <a:rPr lang="en-US">
                <a:solidFill>
                  <a:srgbClr val="000066"/>
                </a:solidFill>
              </a:rPr>
              <a:t>www.themegallery.com</a:t>
            </a:r>
          </a:p>
        </p:txBody>
      </p:sp>
      <p:sp>
        <p:nvSpPr>
          <p:cNvPr id="5" name="Chỗ dành sẵn cho Số hiệu Bản chiếu 4"/>
          <p:cNvSpPr>
            <a:spLocks noGrp="1"/>
          </p:cNvSpPr>
          <p:nvPr>
            <p:ph type="sldNum" sz="quarter" idx="11"/>
          </p:nvPr>
        </p:nvSpPr>
        <p:spPr/>
        <p:txBody>
          <a:bodyPr/>
          <a:lstStyle>
            <a:lvl1pPr>
              <a:defRPr/>
            </a:lvl1pPr>
          </a:lstStyle>
          <a:p>
            <a:fld id="{5320C02D-B2E2-4343-9E38-B775AA87CA11}"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2738725639"/>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vertTitleAndTx" preserve="1">
  <p:cSld name="Tiêu đề dọc và Văn bản">
    <p:spTree>
      <p:nvGrpSpPr>
        <p:cNvPr id="1" name=""/>
        <p:cNvGrpSpPr/>
        <p:nvPr/>
      </p:nvGrpSpPr>
      <p:grpSpPr>
        <a:xfrm>
          <a:off x="0" y="0"/>
          <a:ext cx="0" cy="0"/>
          <a:chOff x="0" y="0"/>
          <a:chExt cx="0" cy="0"/>
        </a:xfrm>
      </p:grpSpPr>
      <p:sp>
        <p:nvSpPr>
          <p:cNvPr id="2" name="Tiêu đề Dọc 1"/>
          <p:cNvSpPr>
            <a:spLocks noGrp="1"/>
          </p:cNvSpPr>
          <p:nvPr>
            <p:ph type="title" orient="vert"/>
          </p:nvPr>
        </p:nvSpPr>
        <p:spPr>
          <a:xfrm>
            <a:off x="8839200" y="53976"/>
            <a:ext cx="2743200" cy="6270625"/>
          </a:xfrm>
        </p:spPr>
        <p:txBody>
          <a:bodyPr vert="eaVert"/>
          <a:lstStyle/>
          <a:p>
            <a:r>
              <a:rPr lang="vi-VN"/>
              <a:t>Bấm &amp; sửa kiểu tiêu đề</a:t>
            </a:r>
            <a:endParaRPr lang="en-US"/>
          </a:p>
        </p:txBody>
      </p:sp>
      <p:sp>
        <p:nvSpPr>
          <p:cNvPr id="3" name="Chỗ dành sẵn cho Văn bản Dọc 2"/>
          <p:cNvSpPr>
            <a:spLocks noGrp="1"/>
          </p:cNvSpPr>
          <p:nvPr>
            <p:ph type="body" orient="vert" idx="1"/>
          </p:nvPr>
        </p:nvSpPr>
        <p:spPr>
          <a:xfrm>
            <a:off x="609600" y="53976"/>
            <a:ext cx="8026400" cy="6270625"/>
          </a:xfrm>
        </p:spPr>
        <p:txBody>
          <a:bodyPr vert="eaVert"/>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Chân trang 3"/>
          <p:cNvSpPr>
            <a:spLocks noGrp="1"/>
          </p:cNvSpPr>
          <p:nvPr>
            <p:ph type="ftr" sz="quarter" idx="10"/>
          </p:nvPr>
        </p:nvSpPr>
        <p:spPr/>
        <p:txBody>
          <a:bodyPr/>
          <a:lstStyle>
            <a:lvl1pPr>
              <a:defRPr/>
            </a:lvl1pPr>
          </a:lstStyle>
          <a:p>
            <a:r>
              <a:rPr lang="en-US">
                <a:solidFill>
                  <a:srgbClr val="000066"/>
                </a:solidFill>
              </a:rPr>
              <a:t>www.themegallery.com</a:t>
            </a:r>
          </a:p>
        </p:txBody>
      </p:sp>
      <p:sp>
        <p:nvSpPr>
          <p:cNvPr id="5" name="Chỗ dành sẵn cho Số hiệu Bản chiếu 4"/>
          <p:cNvSpPr>
            <a:spLocks noGrp="1"/>
          </p:cNvSpPr>
          <p:nvPr>
            <p:ph type="sldNum" sz="quarter" idx="11"/>
          </p:nvPr>
        </p:nvSpPr>
        <p:spPr/>
        <p:txBody>
          <a:bodyPr/>
          <a:lstStyle>
            <a:lvl1pPr>
              <a:defRPr/>
            </a:lvl1pPr>
          </a:lstStyle>
          <a:p>
            <a:fld id="{143D2AF0-2B8B-4A7B-BC64-B1820C98A18C}"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2025658343"/>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tbl" preserve="1">
  <p:cSld name="Tiêu đề và Bảng">
    <p:spTree>
      <p:nvGrpSpPr>
        <p:cNvPr id="1" name=""/>
        <p:cNvGrpSpPr/>
        <p:nvPr/>
      </p:nvGrpSpPr>
      <p:grpSpPr>
        <a:xfrm>
          <a:off x="0" y="0"/>
          <a:ext cx="0" cy="0"/>
          <a:chOff x="0" y="0"/>
          <a:chExt cx="0" cy="0"/>
        </a:xfrm>
      </p:grpSpPr>
      <p:sp>
        <p:nvSpPr>
          <p:cNvPr id="2" name="Tiêu đề 1"/>
          <p:cNvSpPr>
            <a:spLocks noGrp="1"/>
          </p:cNvSpPr>
          <p:nvPr>
            <p:ph type="title"/>
          </p:nvPr>
        </p:nvSpPr>
        <p:spPr>
          <a:xfrm>
            <a:off x="723900" y="53976"/>
            <a:ext cx="9857317" cy="563563"/>
          </a:xfrm>
        </p:spPr>
        <p:txBody>
          <a:bodyPr/>
          <a:lstStyle/>
          <a:p>
            <a:r>
              <a:rPr lang="vi-VN"/>
              <a:t>Bấm &amp; sửa kiểu tiêu đề</a:t>
            </a:r>
            <a:endParaRPr lang="en-US"/>
          </a:p>
        </p:txBody>
      </p:sp>
      <p:sp>
        <p:nvSpPr>
          <p:cNvPr id="3" name="Chỗ dành sẵn cho Bảng 2"/>
          <p:cNvSpPr>
            <a:spLocks noGrp="1"/>
          </p:cNvSpPr>
          <p:nvPr>
            <p:ph type="tbl" idx="1"/>
          </p:nvPr>
        </p:nvSpPr>
        <p:spPr>
          <a:xfrm>
            <a:off x="609600" y="1076325"/>
            <a:ext cx="10972800" cy="5248275"/>
          </a:xfrm>
        </p:spPr>
        <p:txBody>
          <a:bodyPr/>
          <a:lstStyle/>
          <a:p>
            <a:r>
              <a:rPr lang="vi-VN"/>
              <a:t>Bấm biểu tượng để thêm bảng</a:t>
            </a:r>
            <a:endParaRPr lang="en-US"/>
          </a:p>
        </p:txBody>
      </p:sp>
      <p:sp>
        <p:nvSpPr>
          <p:cNvPr id="4" name="Chỗ dành sẵn cho Chân trang 3"/>
          <p:cNvSpPr>
            <a:spLocks noGrp="1"/>
          </p:cNvSpPr>
          <p:nvPr>
            <p:ph type="ftr" sz="quarter" idx="10"/>
          </p:nvPr>
        </p:nvSpPr>
        <p:spPr>
          <a:xfrm>
            <a:off x="8113185" y="6450014"/>
            <a:ext cx="3862916" cy="320675"/>
          </a:xfrm>
        </p:spPr>
        <p:txBody>
          <a:bodyPr/>
          <a:lstStyle>
            <a:lvl1pPr>
              <a:defRPr/>
            </a:lvl1pPr>
          </a:lstStyle>
          <a:p>
            <a:r>
              <a:rPr lang="en-US">
                <a:solidFill>
                  <a:srgbClr val="000066"/>
                </a:solidFill>
              </a:rPr>
              <a:t>www.themegallery.com</a:t>
            </a:r>
          </a:p>
        </p:txBody>
      </p:sp>
      <p:sp>
        <p:nvSpPr>
          <p:cNvPr id="5" name="Chỗ dành sẵn cho Số hiệu Bản chiếu 4"/>
          <p:cNvSpPr>
            <a:spLocks noGrp="1"/>
          </p:cNvSpPr>
          <p:nvPr>
            <p:ph type="sldNum" sz="quarter" idx="11"/>
          </p:nvPr>
        </p:nvSpPr>
        <p:spPr>
          <a:xfrm>
            <a:off x="143934" y="6454776"/>
            <a:ext cx="1236133" cy="239713"/>
          </a:xfrm>
        </p:spPr>
        <p:txBody>
          <a:bodyPr/>
          <a:lstStyle>
            <a:lvl1pPr>
              <a:defRPr/>
            </a:lvl1pPr>
          </a:lstStyle>
          <a:p>
            <a:fld id="{98202ED1-675A-4FA8-9C11-B94FEC5A67A3}" type="slidenum">
              <a:rPr lang="en-US">
                <a:solidFill>
                  <a:srgbClr val="000066"/>
                </a:solidFill>
              </a:rPr>
              <a:pPr/>
              <a:t>‹#›</a:t>
            </a:fld>
            <a:endParaRPr lang="en-US">
              <a:solidFill>
                <a:srgbClr val="000066"/>
              </a:solidFill>
            </a:endParaRPr>
          </a:p>
        </p:txBody>
      </p:sp>
    </p:spTree>
    <p:extLst>
      <p:ext uri="{BB962C8B-B14F-4D97-AF65-F5344CB8AC3E}">
        <p14:creationId xmlns:p14="http://schemas.microsoft.com/office/powerpoint/2010/main" val="2972568235"/>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967274187"/>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4030606374"/>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706164439"/>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73245033"/>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638887673"/>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525726116"/>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424128396"/>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2785127533"/>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021532698"/>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893315371"/>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05/09/24</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2432559853"/>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039364203"/>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20571810"/>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3" name="Shape 33"/>
          <p:cNvSpPr/>
          <p:nvPr/>
        </p:nvSpPr>
        <p:spPr>
          <a:xfrm>
            <a:off x="-35700" y="2677834"/>
            <a:ext cx="12280867" cy="4230167"/>
          </a:xfrm>
          <a:custGeom>
            <a:avLst/>
            <a:gdLst/>
            <a:ahLst/>
            <a:cxnLst/>
            <a:rect l="0" t="0" r="0" b="0"/>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close/>
              </a:path>
            </a:pathLst>
          </a:custGeom>
          <a:solidFill>
            <a:srgbClr val="AFF000">
              <a:alpha val="81920"/>
            </a:srgbClr>
          </a:solidFill>
          <a:ln>
            <a:noFill/>
          </a:ln>
        </p:spPr>
      </p:sp>
      <p:sp>
        <p:nvSpPr>
          <p:cNvPr id="34" name="Shape 34"/>
          <p:cNvSpPr/>
          <p:nvPr/>
        </p:nvSpPr>
        <p:spPr>
          <a:xfrm>
            <a:off x="-35700" y="2852933"/>
            <a:ext cx="12280867" cy="4055067"/>
          </a:xfrm>
          <a:custGeom>
            <a:avLst/>
            <a:gdLst/>
            <a:ahLst/>
            <a:cxnLst/>
            <a:rect l="0" t="0" r="0" b="0"/>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close/>
              </a:path>
            </a:pathLst>
          </a:custGeom>
          <a:solidFill>
            <a:srgbClr val="00CEF6">
              <a:alpha val="73460"/>
            </a:srgbClr>
          </a:solidFill>
          <a:ln>
            <a:noFill/>
          </a:ln>
        </p:spPr>
      </p:sp>
      <p:sp>
        <p:nvSpPr>
          <p:cNvPr id="35" name="Shape 35"/>
          <p:cNvSpPr/>
          <p:nvPr/>
        </p:nvSpPr>
        <p:spPr>
          <a:xfrm rot="8100000">
            <a:off x="2463973" y="24194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 name="Shape 36"/>
          <p:cNvSpPr/>
          <p:nvPr/>
        </p:nvSpPr>
        <p:spPr>
          <a:xfrm rot="8100000">
            <a:off x="8051973" y="27978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 name="Shape 37"/>
          <p:cNvSpPr/>
          <p:nvPr/>
        </p:nvSpPr>
        <p:spPr>
          <a:xfrm rot="8100000">
            <a:off x="9575973" y="28423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8" name="Shape 38"/>
          <p:cNvGrpSpPr/>
          <p:nvPr/>
        </p:nvGrpSpPr>
        <p:grpSpPr>
          <a:xfrm>
            <a:off x="-12700" y="2698767"/>
            <a:ext cx="12223767" cy="793733"/>
            <a:chOff x="-9525" y="4462475"/>
            <a:chExt cx="9167825" cy="595300"/>
          </a:xfrm>
        </p:grpSpPr>
        <p:sp>
          <p:nvSpPr>
            <p:cNvPr id="39" name="Shape 39"/>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40" name="Shape 40"/>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41" name="Shape 41"/>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42" name="Shape 42"/>
          <p:cNvGrpSpPr/>
          <p:nvPr/>
        </p:nvGrpSpPr>
        <p:grpSpPr>
          <a:xfrm>
            <a:off x="-57116" y="2673450"/>
            <a:ext cx="12306099" cy="857049"/>
            <a:chOff x="-42837" y="4443487"/>
            <a:chExt cx="9229574" cy="642787"/>
          </a:xfrm>
        </p:grpSpPr>
        <p:sp>
          <p:nvSpPr>
            <p:cNvPr id="43" name="Shape 43"/>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 name="Shape 44"/>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5" name="Shape 45"/>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6" name="Shape 46"/>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7" name="Shape 47"/>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8" name="Shape 48"/>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9" name="Shape 49"/>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0" name="Shape 50"/>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1" name="Shape 51"/>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2" name="Shape 52"/>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3" name="Shape 53"/>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4" name="Shape 54"/>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5" name="Shape 55"/>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6" name="Shape 56"/>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7" name="Shape 57"/>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8" name="Shape 58"/>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9" name="Shape 59"/>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0" name="Shape 60"/>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1" name="Shape 61"/>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2" name="Shape 62"/>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3" name="Shape 63"/>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4" name="Shape 64"/>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5" name="Shape 65"/>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6" name="Shape 66"/>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7" name="Shape 67"/>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68" name="Shape 68"/>
          <p:cNvSpPr/>
          <p:nvPr/>
        </p:nvSpPr>
        <p:spPr>
          <a:xfrm>
            <a:off x="3987601" y="2863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69" name="Shape 69"/>
          <p:cNvSpPr/>
          <p:nvPr/>
        </p:nvSpPr>
        <p:spPr>
          <a:xfrm>
            <a:off x="1447601" y="3244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0" name="Shape 70"/>
          <p:cNvSpPr/>
          <p:nvPr/>
        </p:nvSpPr>
        <p:spPr>
          <a:xfrm>
            <a:off x="6527601" y="27701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1" name="Shape 71"/>
          <p:cNvSpPr/>
          <p:nvPr/>
        </p:nvSpPr>
        <p:spPr>
          <a:xfrm rot="8100000">
            <a:off x="11599932" y="25210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2" name="Shape 72"/>
          <p:cNvSpPr txBox="1">
            <a:spLocks noGrp="1"/>
          </p:cNvSpPr>
          <p:nvPr>
            <p:ph type="ctrTitle"/>
          </p:nvPr>
        </p:nvSpPr>
        <p:spPr>
          <a:xfrm>
            <a:off x="3797300" y="4484567"/>
            <a:ext cx="7480400" cy="1546399"/>
          </a:xfrm>
          <a:prstGeom prst="rect">
            <a:avLst/>
          </a:prstGeom>
        </p:spPr>
        <p:txBody>
          <a:bodyPr lIns="91425" tIns="91425" rIns="91425" bIns="91425" anchor="ctr" anchorCtr="0"/>
          <a:lstStyle>
            <a:lvl1pPr lvl="0" algn="r">
              <a:spcBef>
                <a:spcPts val="0"/>
              </a:spcBef>
              <a:buClr>
                <a:srgbClr val="FFFFFF"/>
              </a:buClr>
              <a:buSzPct val="100000"/>
              <a:defRPr sz="6400">
                <a:solidFill>
                  <a:srgbClr val="FFFFFF"/>
                </a:solidFill>
              </a:defRPr>
            </a:lvl1pPr>
            <a:lvl2pPr lvl="1" algn="r">
              <a:spcBef>
                <a:spcPts val="0"/>
              </a:spcBef>
              <a:buClr>
                <a:srgbClr val="FFFFFF"/>
              </a:buClr>
              <a:buSzPct val="100000"/>
              <a:defRPr sz="6400">
                <a:solidFill>
                  <a:srgbClr val="FFFFFF"/>
                </a:solidFill>
              </a:defRPr>
            </a:lvl2pPr>
            <a:lvl3pPr lvl="2" algn="r">
              <a:spcBef>
                <a:spcPts val="0"/>
              </a:spcBef>
              <a:buClr>
                <a:srgbClr val="FFFFFF"/>
              </a:buClr>
              <a:buSzPct val="100000"/>
              <a:defRPr sz="6400">
                <a:solidFill>
                  <a:srgbClr val="FFFFFF"/>
                </a:solidFill>
              </a:defRPr>
            </a:lvl3pPr>
            <a:lvl4pPr lvl="3" algn="r">
              <a:spcBef>
                <a:spcPts val="0"/>
              </a:spcBef>
              <a:buClr>
                <a:srgbClr val="FFFFFF"/>
              </a:buClr>
              <a:buSzPct val="100000"/>
              <a:defRPr sz="6400">
                <a:solidFill>
                  <a:srgbClr val="FFFFFF"/>
                </a:solidFill>
              </a:defRPr>
            </a:lvl4pPr>
            <a:lvl5pPr lvl="4" algn="r">
              <a:spcBef>
                <a:spcPts val="0"/>
              </a:spcBef>
              <a:buClr>
                <a:srgbClr val="FFFFFF"/>
              </a:buClr>
              <a:buSzPct val="100000"/>
              <a:defRPr sz="6400">
                <a:solidFill>
                  <a:srgbClr val="FFFFFF"/>
                </a:solidFill>
              </a:defRPr>
            </a:lvl5pPr>
            <a:lvl6pPr lvl="5" algn="r">
              <a:spcBef>
                <a:spcPts val="0"/>
              </a:spcBef>
              <a:buClr>
                <a:srgbClr val="FFFFFF"/>
              </a:buClr>
              <a:buSzPct val="100000"/>
              <a:defRPr sz="6400">
                <a:solidFill>
                  <a:srgbClr val="FFFFFF"/>
                </a:solidFill>
              </a:defRPr>
            </a:lvl6pPr>
            <a:lvl7pPr lvl="6" algn="r">
              <a:spcBef>
                <a:spcPts val="0"/>
              </a:spcBef>
              <a:buClr>
                <a:srgbClr val="FFFFFF"/>
              </a:buClr>
              <a:buSzPct val="100000"/>
              <a:defRPr sz="6400">
                <a:solidFill>
                  <a:srgbClr val="FFFFFF"/>
                </a:solidFill>
              </a:defRPr>
            </a:lvl7pPr>
            <a:lvl8pPr lvl="7" algn="r">
              <a:spcBef>
                <a:spcPts val="0"/>
              </a:spcBef>
              <a:buClr>
                <a:srgbClr val="FFFFFF"/>
              </a:buClr>
              <a:buSzPct val="100000"/>
              <a:defRPr sz="6400">
                <a:solidFill>
                  <a:srgbClr val="FFFFFF"/>
                </a:solidFill>
              </a:defRPr>
            </a:lvl8pPr>
            <a:lvl9pPr lvl="8" algn="r">
              <a:spcBef>
                <a:spcPts val="0"/>
              </a:spcBef>
              <a:buClr>
                <a:srgbClr val="FFFFFF"/>
              </a:buClr>
              <a:buSzPct val="100000"/>
              <a:defRPr sz="6400">
                <a:solidFill>
                  <a:srgbClr val="FFFFFF"/>
                </a:solidFill>
              </a:defRPr>
            </a:lvl9pPr>
          </a:lstStyle>
          <a:p>
            <a:endParaRPr/>
          </a:p>
        </p:txBody>
      </p:sp>
    </p:spTree>
    <p:extLst>
      <p:ext uri="{BB962C8B-B14F-4D97-AF65-F5344CB8AC3E}">
        <p14:creationId xmlns:p14="http://schemas.microsoft.com/office/powerpoint/2010/main" val="3515886641"/>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74" name="Shape 74"/>
          <p:cNvSpPr/>
          <p:nvPr/>
        </p:nvSpPr>
        <p:spPr>
          <a:xfrm>
            <a:off x="-35700" y="2677834"/>
            <a:ext cx="12280867" cy="4230167"/>
          </a:xfrm>
          <a:custGeom>
            <a:avLst/>
            <a:gdLst/>
            <a:ahLst/>
            <a:cxnLst/>
            <a:rect l="0" t="0" r="0" b="0"/>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close/>
              </a:path>
            </a:pathLst>
          </a:custGeom>
          <a:solidFill>
            <a:srgbClr val="AFF000">
              <a:alpha val="81920"/>
            </a:srgbClr>
          </a:solidFill>
          <a:ln>
            <a:noFill/>
          </a:ln>
        </p:spPr>
      </p:sp>
      <p:sp>
        <p:nvSpPr>
          <p:cNvPr id="75" name="Shape 75"/>
          <p:cNvSpPr/>
          <p:nvPr/>
        </p:nvSpPr>
        <p:spPr>
          <a:xfrm>
            <a:off x="-35700" y="2852933"/>
            <a:ext cx="12280867" cy="4055067"/>
          </a:xfrm>
          <a:custGeom>
            <a:avLst/>
            <a:gdLst/>
            <a:ahLst/>
            <a:cxnLst/>
            <a:rect l="0" t="0" r="0" b="0"/>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close/>
              </a:path>
            </a:pathLst>
          </a:custGeom>
          <a:solidFill>
            <a:srgbClr val="00CEF6">
              <a:alpha val="73460"/>
            </a:srgbClr>
          </a:solidFill>
          <a:ln>
            <a:noFill/>
          </a:ln>
        </p:spPr>
      </p:sp>
      <p:sp>
        <p:nvSpPr>
          <p:cNvPr id="76" name="Shape 76"/>
          <p:cNvSpPr/>
          <p:nvPr/>
        </p:nvSpPr>
        <p:spPr>
          <a:xfrm rot="8100000">
            <a:off x="2463973" y="24194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7" name="Shape 77"/>
          <p:cNvSpPr/>
          <p:nvPr/>
        </p:nvSpPr>
        <p:spPr>
          <a:xfrm rot="8100000">
            <a:off x="8051973" y="27978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8" name="Shape 78"/>
          <p:cNvSpPr/>
          <p:nvPr/>
        </p:nvSpPr>
        <p:spPr>
          <a:xfrm rot="8100000">
            <a:off x="9575973" y="28423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79" name="Shape 79"/>
          <p:cNvGrpSpPr/>
          <p:nvPr/>
        </p:nvGrpSpPr>
        <p:grpSpPr>
          <a:xfrm>
            <a:off x="-12700" y="2698767"/>
            <a:ext cx="12223767" cy="793733"/>
            <a:chOff x="-9525" y="4462475"/>
            <a:chExt cx="9167825" cy="595300"/>
          </a:xfrm>
        </p:grpSpPr>
        <p:sp>
          <p:nvSpPr>
            <p:cNvPr id="80" name="Shape 80"/>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81" name="Shape 81"/>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82" name="Shape 82"/>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83" name="Shape 83"/>
          <p:cNvGrpSpPr/>
          <p:nvPr/>
        </p:nvGrpSpPr>
        <p:grpSpPr>
          <a:xfrm>
            <a:off x="-57116" y="2673450"/>
            <a:ext cx="12306099" cy="857049"/>
            <a:chOff x="-42837" y="4443487"/>
            <a:chExt cx="9229574" cy="642787"/>
          </a:xfrm>
        </p:grpSpPr>
        <p:sp>
          <p:nvSpPr>
            <p:cNvPr id="84" name="Shape 84"/>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5" name="Shape 85"/>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6" name="Shape 86"/>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7" name="Shape 87"/>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8" name="Shape 88"/>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9" name="Shape 89"/>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0" name="Shape 90"/>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1" name="Shape 91"/>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2" name="Shape 92"/>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3" name="Shape 93"/>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4" name="Shape 94"/>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5" name="Shape 95"/>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6" name="Shape 96"/>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7" name="Shape 97"/>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8" name="Shape 98"/>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9" name="Shape 99"/>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0" name="Shape 100"/>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1" name="Shape 101"/>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2" name="Shape 102"/>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3" name="Shape 103"/>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4" name="Shape 104"/>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5" name="Shape 105"/>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6" name="Shape 106"/>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7" name="Shape 107"/>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8" name="Shape 108"/>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09" name="Shape 109"/>
          <p:cNvSpPr/>
          <p:nvPr/>
        </p:nvSpPr>
        <p:spPr>
          <a:xfrm>
            <a:off x="3987601" y="2863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0" name="Shape 110"/>
          <p:cNvSpPr/>
          <p:nvPr/>
        </p:nvSpPr>
        <p:spPr>
          <a:xfrm>
            <a:off x="1447601" y="3244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1" name="Shape 111"/>
          <p:cNvSpPr/>
          <p:nvPr/>
        </p:nvSpPr>
        <p:spPr>
          <a:xfrm>
            <a:off x="6527601" y="27701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2" name="Shape 112"/>
          <p:cNvSpPr/>
          <p:nvPr/>
        </p:nvSpPr>
        <p:spPr>
          <a:xfrm rot="8100000">
            <a:off x="11599932" y="25210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3" name="Shape 113"/>
          <p:cNvSpPr txBox="1">
            <a:spLocks noGrp="1"/>
          </p:cNvSpPr>
          <p:nvPr>
            <p:ph type="ctrTitle"/>
          </p:nvPr>
        </p:nvSpPr>
        <p:spPr>
          <a:xfrm>
            <a:off x="3079134" y="4041534"/>
            <a:ext cx="6952799" cy="1546399"/>
          </a:xfrm>
          <a:prstGeom prst="rect">
            <a:avLst/>
          </a:prstGeom>
        </p:spPr>
        <p:txBody>
          <a:bodyPr lIns="91425" tIns="91425" rIns="91425" bIns="91425" anchor="b" anchorCtr="0"/>
          <a:lstStyle>
            <a:lvl1pPr lvl="0" algn="r" rtl="0">
              <a:spcBef>
                <a:spcPts val="0"/>
              </a:spcBef>
              <a:buClr>
                <a:srgbClr val="FFFFFF"/>
              </a:buClr>
              <a:buSzPct val="100000"/>
              <a:defRPr sz="4800">
                <a:solidFill>
                  <a:srgbClr val="FFFFFF"/>
                </a:solidFill>
              </a:defRPr>
            </a:lvl1pPr>
            <a:lvl2pPr lvl="1" algn="r" rtl="0">
              <a:spcBef>
                <a:spcPts val="0"/>
              </a:spcBef>
              <a:buClr>
                <a:srgbClr val="FFFFFF"/>
              </a:buClr>
              <a:buSzPct val="100000"/>
              <a:defRPr sz="4800">
                <a:solidFill>
                  <a:srgbClr val="FFFFFF"/>
                </a:solidFill>
              </a:defRPr>
            </a:lvl2pPr>
            <a:lvl3pPr lvl="2" algn="r" rtl="0">
              <a:spcBef>
                <a:spcPts val="0"/>
              </a:spcBef>
              <a:buClr>
                <a:srgbClr val="FFFFFF"/>
              </a:buClr>
              <a:buSzPct val="100000"/>
              <a:defRPr sz="4800">
                <a:solidFill>
                  <a:srgbClr val="FFFFFF"/>
                </a:solidFill>
              </a:defRPr>
            </a:lvl3pPr>
            <a:lvl4pPr lvl="3" algn="r" rtl="0">
              <a:spcBef>
                <a:spcPts val="0"/>
              </a:spcBef>
              <a:buClr>
                <a:srgbClr val="FFFFFF"/>
              </a:buClr>
              <a:buSzPct val="100000"/>
              <a:defRPr sz="4800">
                <a:solidFill>
                  <a:srgbClr val="FFFFFF"/>
                </a:solidFill>
              </a:defRPr>
            </a:lvl4pPr>
            <a:lvl5pPr lvl="4" algn="r" rtl="0">
              <a:spcBef>
                <a:spcPts val="0"/>
              </a:spcBef>
              <a:buClr>
                <a:srgbClr val="FFFFFF"/>
              </a:buClr>
              <a:buSzPct val="100000"/>
              <a:defRPr sz="4800">
                <a:solidFill>
                  <a:srgbClr val="FFFFFF"/>
                </a:solidFill>
              </a:defRPr>
            </a:lvl5pPr>
            <a:lvl6pPr lvl="5" algn="r" rtl="0">
              <a:spcBef>
                <a:spcPts val="0"/>
              </a:spcBef>
              <a:buClr>
                <a:srgbClr val="FFFFFF"/>
              </a:buClr>
              <a:buSzPct val="100000"/>
              <a:defRPr sz="4800">
                <a:solidFill>
                  <a:srgbClr val="FFFFFF"/>
                </a:solidFill>
              </a:defRPr>
            </a:lvl6pPr>
            <a:lvl7pPr lvl="6" algn="r" rtl="0">
              <a:spcBef>
                <a:spcPts val="0"/>
              </a:spcBef>
              <a:buClr>
                <a:srgbClr val="FFFFFF"/>
              </a:buClr>
              <a:buSzPct val="100000"/>
              <a:defRPr sz="4800">
                <a:solidFill>
                  <a:srgbClr val="FFFFFF"/>
                </a:solidFill>
              </a:defRPr>
            </a:lvl7pPr>
            <a:lvl8pPr lvl="7" algn="r" rtl="0">
              <a:spcBef>
                <a:spcPts val="0"/>
              </a:spcBef>
              <a:buClr>
                <a:srgbClr val="FFFFFF"/>
              </a:buClr>
              <a:buSzPct val="100000"/>
              <a:defRPr sz="4800">
                <a:solidFill>
                  <a:srgbClr val="FFFFFF"/>
                </a:solidFill>
              </a:defRPr>
            </a:lvl8pPr>
            <a:lvl9pPr lvl="8" algn="r" rtl="0">
              <a:spcBef>
                <a:spcPts val="0"/>
              </a:spcBef>
              <a:buClr>
                <a:srgbClr val="FFFFFF"/>
              </a:buClr>
              <a:buSzPct val="100000"/>
              <a:defRPr sz="4800">
                <a:solidFill>
                  <a:srgbClr val="FFFFFF"/>
                </a:solidFill>
              </a:defRPr>
            </a:lvl9pPr>
          </a:lstStyle>
          <a:p>
            <a:endParaRPr/>
          </a:p>
        </p:txBody>
      </p:sp>
      <p:sp>
        <p:nvSpPr>
          <p:cNvPr id="114" name="Shape 114"/>
          <p:cNvSpPr txBox="1">
            <a:spLocks noGrp="1"/>
          </p:cNvSpPr>
          <p:nvPr>
            <p:ph type="subTitle" idx="1"/>
          </p:nvPr>
        </p:nvSpPr>
        <p:spPr>
          <a:xfrm>
            <a:off x="3079254" y="5412334"/>
            <a:ext cx="6952799" cy="1046399"/>
          </a:xfrm>
          <a:prstGeom prst="rect">
            <a:avLst/>
          </a:prstGeom>
        </p:spPr>
        <p:txBody>
          <a:bodyPr lIns="91425" tIns="91425" rIns="91425" bIns="91425" anchor="t" anchorCtr="0"/>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4000">
                <a:solidFill>
                  <a:srgbClr val="FFFFFF"/>
                </a:solidFill>
              </a:defRPr>
            </a:lvl2pPr>
            <a:lvl3pPr lvl="2" algn="r" rtl="0">
              <a:spcBef>
                <a:spcPts val="0"/>
              </a:spcBef>
              <a:buClr>
                <a:srgbClr val="FFFFFF"/>
              </a:buClr>
              <a:buSzPct val="100000"/>
              <a:buNone/>
              <a:defRPr sz="4000">
                <a:solidFill>
                  <a:srgbClr val="FFFFFF"/>
                </a:solidFill>
              </a:defRPr>
            </a:lvl3pPr>
            <a:lvl4pPr lvl="3" algn="r" rtl="0">
              <a:spcBef>
                <a:spcPts val="0"/>
              </a:spcBef>
              <a:buClr>
                <a:srgbClr val="FFFFFF"/>
              </a:buClr>
              <a:buSzPct val="100000"/>
              <a:buNone/>
              <a:defRPr sz="4000">
                <a:solidFill>
                  <a:srgbClr val="FFFFFF"/>
                </a:solidFill>
              </a:defRPr>
            </a:lvl4pPr>
            <a:lvl5pPr lvl="4" algn="r" rtl="0">
              <a:spcBef>
                <a:spcPts val="0"/>
              </a:spcBef>
              <a:buClr>
                <a:srgbClr val="FFFFFF"/>
              </a:buClr>
              <a:buSzPct val="100000"/>
              <a:buNone/>
              <a:defRPr sz="4000">
                <a:solidFill>
                  <a:srgbClr val="FFFFFF"/>
                </a:solidFill>
              </a:defRPr>
            </a:lvl5pPr>
            <a:lvl6pPr lvl="5" algn="r" rtl="0">
              <a:spcBef>
                <a:spcPts val="0"/>
              </a:spcBef>
              <a:buClr>
                <a:srgbClr val="FFFFFF"/>
              </a:buClr>
              <a:buSzPct val="100000"/>
              <a:buNone/>
              <a:defRPr sz="4000">
                <a:solidFill>
                  <a:srgbClr val="FFFFFF"/>
                </a:solidFill>
              </a:defRPr>
            </a:lvl6pPr>
            <a:lvl7pPr lvl="6" algn="r" rtl="0">
              <a:spcBef>
                <a:spcPts val="0"/>
              </a:spcBef>
              <a:buClr>
                <a:srgbClr val="FFFFFF"/>
              </a:buClr>
              <a:buSzPct val="100000"/>
              <a:buNone/>
              <a:defRPr sz="4000">
                <a:solidFill>
                  <a:srgbClr val="FFFFFF"/>
                </a:solidFill>
              </a:defRPr>
            </a:lvl7pPr>
            <a:lvl8pPr lvl="7" algn="r" rtl="0">
              <a:spcBef>
                <a:spcPts val="0"/>
              </a:spcBef>
              <a:buClr>
                <a:srgbClr val="FFFFFF"/>
              </a:buClr>
              <a:buSzPct val="100000"/>
              <a:buNone/>
              <a:defRPr sz="4000">
                <a:solidFill>
                  <a:srgbClr val="FFFFFF"/>
                </a:solidFill>
              </a:defRPr>
            </a:lvl8pPr>
            <a:lvl9pPr lvl="8" algn="r" rtl="0">
              <a:spcBef>
                <a:spcPts val="0"/>
              </a:spcBef>
              <a:buClr>
                <a:srgbClr val="FFFFFF"/>
              </a:buClr>
              <a:buSzPct val="100000"/>
              <a:buNone/>
              <a:defRPr sz="4000">
                <a:solidFill>
                  <a:srgbClr val="FFFFFF"/>
                </a:solidFill>
              </a:defRPr>
            </a:lvl9pPr>
          </a:lstStyle>
          <a:p>
            <a:endParaRPr/>
          </a:p>
        </p:txBody>
      </p:sp>
    </p:spTree>
    <p:extLst>
      <p:ext uri="{BB962C8B-B14F-4D97-AF65-F5344CB8AC3E}">
        <p14:creationId xmlns:p14="http://schemas.microsoft.com/office/powerpoint/2010/main" val="1267916061"/>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116" name="Shape 116"/>
          <p:cNvSpPr txBox="1">
            <a:spLocks noGrp="1"/>
          </p:cNvSpPr>
          <p:nvPr>
            <p:ph type="body" idx="1"/>
          </p:nvPr>
        </p:nvSpPr>
        <p:spPr>
          <a:xfrm>
            <a:off x="2026634" y="2882401"/>
            <a:ext cx="8138799" cy="1093199"/>
          </a:xfrm>
          <a:prstGeom prst="rect">
            <a:avLst/>
          </a:prstGeom>
        </p:spPr>
        <p:txBody>
          <a:bodyPr lIns="91425" tIns="91425" rIns="91425" bIns="91425" anchor="ctr" anchorCtr="0"/>
          <a:lstStyle>
            <a:lvl1pPr lvl="0" algn="ctr" rtl="0">
              <a:spcBef>
                <a:spcPts val="0"/>
              </a:spcBef>
              <a:buSzPct val="100000"/>
              <a:defRPr sz="4000" i="1"/>
            </a:lvl1pPr>
            <a:lvl2pPr lvl="1" algn="ctr" rtl="0">
              <a:spcBef>
                <a:spcPts val="0"/>
              </a:spcBef>
              <a:buSzPct val="100000"/>
              <a:defRPr sz="4000" i="1"/>
            </a:lvl2pPr>
            <a:lvl3pPr lvl="2" algn="ctr" rtl="0">
              <a:spcBef>
                <a:spcPts val="0"/>
              </a:spcBef>
              <a:buSzPct val="100000"/>
              <a:defRPr sz="4000" i="1"/>
            </a:lvl3pPr>
            <a:lvl4pPr lvl="3" algn="ctr" rtl="0">
              <a:spcBef>
                <a:spcPts val="0"/>
              </a:spcBef>
              <a:buSzPct val="100000"/>
              <a:defRPr sz="4000" i="1"/>
            </a:lvl4pPr>
            <a:lvl5pPr lvl="4" algn="ctr" rtl="0">
              <a:spcBef>
                <a:spcPts val="0"/>
              </a:spcBef>
              <a:buSzPct val="100000"/>
              <a:defRPr sz="4000" i="1"/>
            </a:lvl5pPr>
            <a:lvl6pPr lvl="5" algn="ctr" rtl="0">
              <a:spcBef>
                <a:spcPts val="0"/>
              </a:spcBef>
              <a:buSzPct val="100000"/>
              <a:defRPr sz="4000" i="1"/>
            </a:lvl6pPr>
            <a:lvl7pPr lvl="6" algn="ctr" rtl="0">
              <a:spcBef>
                <a:spcPts val="0"/>
              </a:spcBef>
              <a:buSzPct val="100000"/>
              <a:defRPr sz="4000" i="1"/>
            </a:lvl7pPr>
            <a:lvl8pPr lvl="7" algn="ctr" rtl="0">
              <a:spcBef>
                <a:spcPts val="0"/>
              </a:spcBef>
              <a:buSzPct val="100000"/>
              <a:defRPr sz="4000" i="1"/>
            </a:lvl8pPr>
            <a:lvl9pPr lvl="8" algn="ctr">
              <a:spcBef>
                <a:spcPts val="0"/>
              </a:spcBef>
              <a:buSzPct val="100000"/>
              <a:defRPr sz="4000" i="1"/>
            </a:lvl9pPr>
          </a:lstStyle>
          <a:p>
            <a:endParaRPr/>
          </a:p>
        </p:txBody>
      </p:sp>
      <p:sp>
        <p:nvSpPr>
          <p:cNvPr id="117" name="Shape 117"/>
          <p:cNvSpPr txBox="1"/>
          <p:nvPr/>
        </p:nvSpPr>
        <p:spPr>
          <a:xfrm>
            <a:off x="4791200" y="737025"/>
            <a:ext cx="2609600" cy="871599"/>
          </a:xfrm>
          <a:prstGeom prst="rect">
            <a:avLst/>
          </a:prstGeom>
          <a:noFill/>
          <a:ln>
            <a:noFill/>
          </a:ln>
        </p:spPr>
        <p:txBody>
          <a:bodyPr lIns="121900" tIns="121900" rIns="121900" bIns="121900" anchor="t" anchorCtr="0">
            <a:noAutofit/>
          </a:bodyPr>
          <a:lstStyle/>
          <a:p>
            <a:pPr algn="ctr"/>
            <a:r>
              <a:rPr lang="en" sz="12800" kern="0">
                <a:solidFill>
                  <a:srgbClr val="00CEF6"/>
                </a:solidFill>
                <a:cs typeface="Arial"/>
                <a:sym typeface="Arial"/>
                <a:rtl val="0"/>
              </a:rPr>
              <a:t>“</a:t>
            </a:r>
          </a:p>
        </p:txBody>
      </p:sp>
      <p:sp>
        <p:nvSpPr>
          <p:cNvPr id="118" name="Shape 11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119" name="Shape 11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120" name="Shape 12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21" name="Shape 12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22" name="Shape 12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123" name="Shape 123"/>
          <p:cNvGrpSpPr/>
          <p:nvPr/>
        </p:nvGrpSpPr>
        <p:grpSpPr>
          <a:xfrm>
            <a:off x="-12700" y="5949967"/>
            <a:ext cx="12223767" cy="793733"/>
            <a:chOff x="-9525" y="4462475"/>
            <a:chExt cx="9167825" cy="595300"/>
          </a:xfrm>
        </p:grpSpPr>
        <p:sp>
          <p:nvSpPr>
            <p:cNvPr id="124" name="Shape 12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125" name="Shape 12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126" name="Shape 12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127" name="Shape 127"/>
          <p:cNvGrpSpPr/>
          <p:nvPr/>
        </p:nvGrpSpPr>
        <p:grpSpPr>
          <a:xfrm>
            <a:off x="-57116" y="5924650"/>
            <a:ext cx="12306099" cy="857049"/>
            <a:chOff x="-42837" y="4443487"/>
            <a:chExt cx="9229574" cy="642787"/>
          </a:xfrm>
        </p:grpSpPr>
        <p:sp>
          <p:nvSpPr>
            <p:cNvPr id="128" name="Shape 12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29" name="Shape 12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0" name="Shape 13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1" name="Shape 13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2" name="Shape 13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3" name="Shape 13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4" name="Shape 13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5" name="Shape 13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6" name="Shape 13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7" name="Shape 13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8" name="Shape 13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9" name="Shape 13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0" name="Shape 14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1" name="Shape 14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2" name="Shape 14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3" name="Shape 14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4" name="Shape 14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5" name="Shape 14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6" name="Shape 14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7" name="Shape 14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8" name="Shape 14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9" name="Shape 14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0" name="Shape 15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1" name="Shape 15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2" name="Shape 15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53" name="Shape 15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4" name="Shape 15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5" name="Shape 15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6" name="Shape 15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610166127"/>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158" name="Shape 158"/>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7"/>
            <a:ext cx="9328800" cy="25627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60" name="Shape 160"/>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161" name="Shape 161"/>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162" name="Shape 162"/>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63" name="Shape 163"/>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64" name="Shape 164"/>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165" name="Shape 165"/>
          <p:cNvGrpSpPr/>
          <p:nvPr/>
        </p:nvGrpSpPr>
        <p:grpSpPr>
          <a:xfrm>
            <a:off x="-12700" y="5949967"/>
            <a:ext cx="12223767" cy="793733"/>
            <a:chOff x="-9525" y="4462475"/>
            <a:chExt cx="9167825" cy="595300"/>
          </a:xfrm>
        </p:grpSpPr>
        <p:sp>
          <p:nvSpPr>
            <p:cNvPr id="166" name="Shape 166"/>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167" name="Shape 167"/>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168" name="Shape 168"/>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169" name="Shape 169"/>
          <p:cNvGrpSpPr/>
          <p:nvPr/>
        </p:nvGrpSpPr>
        <p:grpSpPr>
          <a:xfrm>
            <a:off x="-57116" y="5924650"/>
            <a:ext cx="12306099" cy="857049"/>
            <a:chOff x="-42837" y="4443487"/>
            <a:chExt cx="9229574" cy="642787"/>
          </a:xfrm>
        </p:grpSpPr>
        <p:sp>
          <p:nvSpPr>
            <p:cNvPr id="170" name="Shape 170"/>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1" name="Shape 171"/>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2" name="Shape 172"/>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3" name="Shape 173"/>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4" name="Shape 174"/>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5" name="Shape 175"/>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6" name="Shape 176"/>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7" name="Shape 177"/>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8" name="Shape 178"/>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9" name="Shape 179"/>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0" name="Shape 180"/>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1" name="Shape 181"/>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2" name="Shape 182"/>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3" name="Shape 183"/>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4" name="Shape 184"/>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5" name="Shape 185"/>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6" name="Shape 186"/>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7" name="Shape 187"/>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8" name="Shape 188"/>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9" name="Shape 189"/>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0" name="Shape 190"/>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1" name="Shape 191"/>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2" name="Shape 192"/>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3" name="Shape 193"/>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4" name="Shape 194"/>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95" name="Shape 195"/>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6" name="Shape 196"/>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7" name="Shape 197"/>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8" name="Shape 198"/>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601200007"/>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200" name="Shape 200"/>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7"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3"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3" name="Shape 203"/>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04" name="Shape 204"/>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05" name="Shape 205"/>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06" name="Shape 206"/>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07" name="Shape 207"/>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08" name="Shape 208"/>
          <p:cNvGrpSpPr/>
          <p:nvPr/>
        </p:nvGrpSpPr>
        <p:grpSpPr>
          <a:xfrm>
            <a:off x="-12700" y="5949967"/>
            <a:ext cx="12223767" cy="793733"/>
            <a:chOff x="-9525" y="4462475"/>
            <a:chExt cx="9167825" cy="595300"/>
          </a:xfrm>
        </p:grpSpPr>
        <p:sp>
          <p:nvSpPr>
            <p:cNvPr id="209" name="Shape 209"/>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10" name="Shape 210"/>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11" name="Shape 211"/>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12" name="Shape 212"/>
          <p:cNvGrpSpPr/>
          <p:nvPr/>
        </p:nvGrpSpPr>
        <p:grpSpPr>
          <a:xfrm>
            <a:off x="-57116" y="5924650"/>
            <a:ext cx="12306099" cy="857049"/>
            <a:chOff x="-42837" y="4443487"/>
            <a:chExt cx="9229574" cy="642787"/>
          </a:xfrm>
        </p:grpSpPr>
        <p:sp>
          <p:nvSpPr>
            <p:cNvPr id="213" name="Shape 213"/>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4" name="Shape 214"/>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5" name="Shape 215"/>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6" name="Shape 216"/>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7" name="Shape 217"/>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8" name="Shape 218"/>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9" name="Shape 219"/>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0" name="Shape 220"/>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1" name="Shape 221"/>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2" name="Shape 222"/>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3" name="Shape 223"/>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4" name="Shape 224"/>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5" name="Shape 225"/>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6" name="Shape 226"/>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7" name="Shape 227"/>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8" name="Shape 228"/>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9" name="Shape 229"/>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0" name="Shape 230"/>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1" name="Shape 231"/>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2" name="Shape 232"/>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3" name="Shape 233"/>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4" name="Shape 234"/>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5" name="Shape 235"/>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6" name="Shape 236"/>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7" name="Shape 237"/>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238" name="Shape 238"/>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39" name="Shape 239"/>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40" name="Shape 240"/>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41" name="Shape 241"/>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3945216566"/>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243" name="Shape 243"/>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5" name="Shape 245"/>
          <p:cNvSpPr txBox="1">
            <a:spLocks noGrp="1"/>
          </p:cNvSpPr>
          <p:nvPr>
            <p:ph type="body" idx="2"/>
          </p:nvPr>
        </p:nvSpPr>
        <p:spPr>
          <a:xfrm>
            <a:off x="44055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6" name="Shape 246"/>
          <p:cNvSpPr txBox="1">
            <a:spLocks noGrp="1"/>
          </p:cNvSpPr>
          <p:nvPr>
            <p:ph type="body" idx="3"/>
          </p:nvPr>
        </p:nvSpPr>
        <p:spPr>
          <a:xfrm>
            <a:off x="78698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7" name="Shape 247"/>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48" name="Shape 248"/>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49" name="Shape 249"/>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50" name="Shape 250"/>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51" name="Shape 251"/>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52" name="Shape 252"/>
          <p:cNvGrpSpPr/>
          <p:nvPr/>
        </p:nvGrpSpPr>
        <p:grpSpPr>
          <a:xfrm>
            <a:off x="-12700" y="5949967"/>
            <a:ext cx="12223767" cy="793733"/>
            <a:chOff x="-9525" y="4462475"/>
            <a:chExt cx="9167825" cy="595300"/>
          </a:xfrm>
        </p:grpSpPr>
        <p:sp>
          <p:nvSpPr>
            <p:cNvPr id="253" name="Shape 253"/>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54" name="Shape 254"/>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55" name="Shape 255"/>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56" name="Shape 256"/>
          <p:cNvGrpSpPr/>
          <p:nvPr/>
        </p:nvGrpSpPr>
        <p:grpSpPr>
          <a:xfrm>
            <a:off x="-57116" y="5924650"/>
            <a:ext cx="12306099" cy="857049"/>
            <a:chOff x="-42837" y="4443487"/>
            <a:chExt cx="9229574" cy="642787"/>
          </a:xfrm>
        </p:grpSpPr>
        <p:sp>
          <p:nvSpPr>
            <p:cNvPr id="257" name="Shape 257"/>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58" name="Shape 258"/>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59" name="Shape 259"/>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0" name="Shape 260"/>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1" name="Shape 261"/>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2" name="Shape 262"/>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3" name="Shape 263"/>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4" name="Shape 264"/>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5" name="Shape 265"/>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6" name="Shape 266"/>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7" name="Shape 267"/>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8" name="Shape 268"/>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9" name="Shape 269"/>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0" name="Shape 270"/>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1" name="Shape 271"/>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2" name="Shape 272"/>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3" name="Shape 273"/>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4" name="Shape 274"/>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5" name="Shape 275"/>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6" name="Shape 276"/>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7" name="Shape 277"/>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8" name="Shape 278"/>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9" name="Shape 279"/>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80" name="Shape 280"/>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81" name="Shape 281"/>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282" name="Shape 282"/>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3" name="Shape 283"/>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4" name="Shape 284"/>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5" name="Shape 285"/>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2580915268"/>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2248510902"/>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28" name="Shape 328"/>
          <p:cNvSpPr txBox="1">
            <a:spLocks noGrp="1"/>
          </p:cNvSpPr>
          <p:nvPr>
            <p:ph type="body" idx="1"/>
          </p:nvPr>
        </p:nvSpPr>
        <p:spPr>
          <a:xfrm>
            <a:off x="609600" y="5137105"/>
            <a:ext cx="10972800" cy="692799"/>
          </a:xfrm>
          <a:prstGeom prst="rect">
            <a:avLst/>
          </a:prstGeom>
        </p:spPr>
        <p:txBody>
          <a:bodyPr lIns="91425" tIns="91425" rIns="91425" bIns="91425" anchor="t" anchorCtr="0"/>
          <a:lstStyle>
            <a:lvl1pPr lvl="0" algn="ctr">
              <a:spcBef>
                <a:spcPts val="480"/>
              </a:spcBef>
              <a:buClr>
                <a:srgbClr val="00CEF6"/>
              </a:buClr>
              <a:buSzPct val="100000"/>
              <a:buNone/>
              <a:defRPr sz="1867">
                <a:solidFill>
                  <a:srgbClr val="00CEF6"/>
                </a:solidFill>
              </a:defRPr>
            </a:lvl1pPr>
          </a:lstStyle>
          <a:p>
            <a:endParaRPr/>
          </a:p>
        </p:txBody>
      </p:sp>
      <p:sp>
        <p:nvSpPr>
          <p:cNvPr id="329" name="Shape 32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30" name="Shape 33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31" name="Shape 33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2" name="Shape 33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3" name="Shape 33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34" name="Shape 334"/>
          <p:cNvGrpSpPr/>
          <p:nvPr/>
        </p:nvGrpSpPr>
        <p:grpSpPr>
          <a:xfrm>
            <a:off x="-12700" y="5949967"/>
            <a:ext cx="12223767" cy="793733"/>
            <a:chOff x="-9525" y="4462475"/>
            <a:chExt cx="9167825" cy="595300"/>
          </a:xfrm>
        </p:grpSpPr>
        <p:sp>
          <p:nvSpPr>
            <p:cNvPr id="335" name="Shape 33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36" name="Shape 33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37" name="Shape 33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38" name="Shape 338"/>
          <p:cNvGrpSpPr/>
          <p:nvPr/>
        </p:nvGrpSpPr>
        <p:grpSpPr>
          <a:xfrm>
            <a:off x="-57116" y="5924650"/>
            <a:ext cx="12306099" cy="857049"/>
            <a:chOff x="-42837" y="4443487"/>
            <a:chExt cx="9229574" cy="642787"/>
          </a:xfrm>
        </p:grpSpPr>
        <p:sp>
          <p:nvSpPr>
            <p:cNvPr id="339" name="Shape 33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0" name="Shape 34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1" name="Shape 34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2" name="Shape 34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3" name="Shape 34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4" name="Shape 34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5" name="Shape 34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6" name="Shape 34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7" name="Shape 34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8" name="Shape 34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9" name="Shape 34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0" name="Shape 35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1" name="Shape 35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2" name="Shape 35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3" name="Shape 35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4" name="Shape 35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5" name="Shape 35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6" name="Shape 35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7" name="Shape 35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8" name="Shape 35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9" name="Shape 35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0" name="Shape 36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1" name="Shape 36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2" name="Shape 36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3" name="Shape 36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64" name="Shape 36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5" name="Shape 36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6" name="Shape 36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7" name="Shape 36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470144341"/>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369" name="Shape 36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70" name="Shape 37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71" name="Shape 37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2" name="Shape 37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3" name="Shape 37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74" name="Shape 374"/>
          <p:cNvGrpSpPr/>
          <p:nvPr/>
        </p:nvGrpSpPr>
        <p:grpSpPr>
          <a:xfrm>
            <a:off x="-12700" y="5949967"/>
            <a:ext cx="12223767" cy="793733"/>
            <a:chOff x="-9525" y="4462475"/>
            <a:chExt cx="9167825" cy="595300"/>
          </a:xfrm>
        </p:grpSpPr>
        <p:sp>
          <p:nvSpPr>
            <p:cNvPr id="375" name="Shape 37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76" name="Shape 37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77" name="Shape 37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78" name="Shape 378"/>
          <p:cNvGrpSpPr/>
          <p:nvPr/>
        </p:nvGrpSpPr>
        <p:grpSpPr>
          <a:xfrm>
            <a:off x="-57116" y="5924650"/>
            <a:ext cx="12306099" cy="857049"/>
            <a:chOff x="-42837" y="4443487"/>
            <a:chExt cx="9229574" cy="642787"/>
          </a:xfrm>
        </p:grpSpPr>
        <p:sp>
          <p:nvSpPr>
            <p:cNvPr id="379" name="Shape 37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0" name="Shape 38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1" name="Shape 38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2" name="Shape 38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3" name="Shape 38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4" name="Shape 38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5" name="Shape 38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6" name="Shape 38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7" name="Shape 38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8" name="Shape 38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9" name="Shape 38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0" name="Shape 39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1" name="Shape 39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2" name="Shape 39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3" name="Shape 39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4" name="Shape 39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5" name="Shape 39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6" name="Shape 39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7" name="Shape 39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8" name="Shape 39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9" name="Shape 39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0" name="Shape 40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1" name="Shape 40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2" name="Shape 40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3" name="Shape 40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404" name="Shape 40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5" name="Shape 40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6" name="Shape 40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7" name="Shape 40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3375184040"/>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409" name="Shape 409"/>
          <p:cNvSpPr/>
          <p:nvPr/>
        </p:nvSpPr>
        <p:spPr>
          <a:xfrm>
            <a:off x="-26766" y="849033"/>
            <a:ext cx="12271933" cy="6067867"/>
          </a:xfrm>
          <a:custGeom>
            <a:avLst/>
            <a:gdLst/>
            <a:ahLst/>
            <a:cxnLst/>
            <a:rect l="0" t="0" r="0" b="0"/>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close/>
              </a:path>
            </a:pathLst>
          </a:custGeom>
          <a:solidFill>
            <a:srgbClr val="AFF000">
              <a:alpha val="81920"/>
            </a:srgbClr>
          </a:solidFill>
          <a:ln>
            <a:noFill/>
          </a:ln>
        </p:spPr>
      </p:sp>
      <p:sp>
        <p:nvSpPr>
          <p:cNvPr id="410" name="Shape 410"/>
          <p:cNvSpPr/>
          <p:nvPr/>
        </p:nvSpPr>
        <p:spPr>
          <a:xfrm>
            <a:off x="-44634" y="1024134"/>
            <a:ext cx="12280867" cy="5874933"/>
          </a:xfrm>
          <a:custGeom>
            <a:avLst/>
            <a:gdLst/>
            <a:ahLst/>
            <a:cxnLst/>
            <a:rect l="0" t="0" r="0" b="0"/>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close/>
              </a:path>
            </a:pathLst>
          </a:custGeom>
          <a:solidFill>
            <a:srgbClr val="00CEF6">
              <a:alpha val="73460"/>
            </a:srgbClr>
          </a:solidFill>
          <a:ln>
            <a:noFill/>
          </a:ln>
        </p:spPr>
      </p:sp>
      <p:sp>
        <p:nvSpPr>
          <p:cNvPr id="411" name="Shape 411"/>
          <p:cNvSpPr/>
          <p:nvPr/>
        </p:nvSpPr>
        <p:spPr>
          <a:xfrm rot="8100000">
            <a:off x="2463973" y="59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12" name="Shape 412"/>
          <p:cNvSpPr/>
          <p:nvPr/>
        </p:nvSpPr>
        <p:spPr>
          <a:xfrm rot="8100000">
            <a:off x="8051973" y="96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13" name="Shape 413"/>
          <p:cNvSpPr/>
          <p:nvPr/>
        </p:nvSpPr>
        <p:spPr>
          <a:xfrm rot="8100000">
            <a:off x="9575973" y="101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414" name="Shape 414"/>
          <p:cNvGrpSpPr/>
          <p:nvPr/>
        </p:nvGrpSpPr>
        <p:grpSpPr>
          <a:xfrm>
            <a:off x="-12700" y="869967"/>
            <a:ext cx="12223767" cy="793733"/>
            <a:chOff x="-9525" y="4462475"/>
            <a:chExt cx="9167825" cy="595300"/>
          </a:xfrm>
        </p:grpSpPr>
        <p:sp>
          <p:nvSpPr>
            <p:cNvPr id="415" name="Shape 41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416" name="Shape 41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417" name="Shape 41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418" name="Shape 418"/>
          <p:cNvGrpSpPr/>
          <p:nvPr/>
        </p:nvGrpSpPr>
        <p:grpSpPr>
          <a:xfrm>
            <a:off x="-57116" y="844650"/>
            <a:ext cx="12306099" cy="857049"/>
            <a:chOff x="-42837" y="4443487"/>
            <a:chExt cx="9229574" cy="642787"/>
          </a:xfrm>
        </p:grpSpPr>
        <p:sp>
          <p:nvSpPr>
            <p:cNvPr id="419" name="Shape 41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0" name="Shape 42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1" name="Shape 42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2" name="Shape 42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3" name="Shape 42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4" name="Shape 42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5" name="Shape 42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6" name="Shape 42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7" name="Shape 42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8" name="Shape 42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9" name="Shape 42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0" name="Shape 43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1" name="Shape 43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2" name="Shape 43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3" name="Shape 43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4" name="Shape 43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5" name="Shape 43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6" name="Shape 43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7" name="Shape 43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8" name="Shape 43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9" name="Shape 43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0" name="Shape 44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1" name="Shape 44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2" name="Shape 44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3" name="Shape 44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444" name="Shape 444"/>
          <p:cNvSpPr/>
          <p:nvPr/>
        </p:nvSpPr>
        <p:spPr>
          <a:xfrm>
            <a:off x="3987601" y="103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5" name="Shape 445"/>
          <p:cNvSpPr/>
          <p:nvPr/>
        </p:nvSpPr>
        <p:spPr>
          <a:xfrm>
            <a:off x="1447601" y="141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6" name="Shape 446"/>
          <p:cNvSpPr/>
          <p:nvPr/>
        </p:nvSpPr>
        <p:spPr>
          <a:xfrm>
            <a:off x="6527601" y="94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7" name="Shape 447"/>
          <p:cNvSpPr/>
          <p:nvPr/>
        </p:nvSpPr>
        <p:spPr>
          <a:xfrm rot="8100000">
            <a:off x="11599932" y="69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426117143"/>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83416542"/>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_tradnl"/>
              <a:t>Clic para editar título</a:t>
            </a:r>
            <a:endParaRPr lang="es-ES"/>
          </a:p>
        </p:txBody>
      </p:sp>
      <p:sp>
        <p:nvSpPr>
          <p:cNvPr id="3" name="Marcador de contenido 2"/>
          <p:cNvSpPr>
            <a:spLocks noGrp="1"/>
          </p:cNvSpPr>
          <p:nvPr>
            <p:ph idx="1"/>
          </p:nvPr>
        </p:nvSpPr>
        <p:spPr/>
        <p:txBody>
          <a:body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4" name="Slide Number Placeholder 3"/>
          <p:cNvSpPr>
            <a:spLocks noGrp="1"/>
          </p:cNvSpPr>
          <p:nvPr>
            <p:ph type="sldNum" sz="quarter" idx="10"/>
          </p:nvPr>
        </p:nvSpPr>
        <p:spPr>
          <a:xfrm>
            <a:off x="8077200" y="6356350"/>
            <a:ext cx="3276600" cy="365125"/>
          </a:xfrm>
          <a:prstGeom prst="rect">
            <a:avLst/>
          </a:prstGeom>
          <a:ln/>
        </p:spPr>
        <p:txBody>
          <a:bodyPr/>
          <a:lstStyle>
            <a:lvl1pPr>
              <a:defRPr/>
            </a:lvl1pPr>
          </a:lstStyle>
          <a:p>
            <a:fld id="{8D6429B8-849B-4BA3-B0CA-A2CE86FC9F53}" type="slidenum">
              <a:rPr lang="es-ES" altLang="en-US">
                <a:solidFill>
                  <a:prstClr val="black">
                    <a:tint val="75000"/>
                  </a:prstClr>
                </a:solidFill>
              </a:rPr>
              <a:pPr/>
              <a:t>‹#›</a:t>
            </a:fld>
            <a:endParaRPr lang="es-ES" altLang="en-US" sz="1600">
              <a:solidFill>
                <a:srgbClr val="888888"/>
              </a:solidFill>
            </a:endParaRPr>
          </a:p>
        </p:txBody>
      </p:sp>
    </p:spTree>
    <p:extLst>
      <p:ext uri="{BB962C8B-B14F-4D97-AF65-F5344CB8AC3E}">
        <p14:creationId xmlns:p14="http://schemas.microsoft.com/office/powerpoint/2010/main" val="1687404555"/>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5" name="Group 4">
            <a:extLst>
              <a:ext uri="{FF2B5EF4-FFF2-40B4-BE49-F238E27FC236}">
                <a16:creationId xmlns:a16="http://schemas.microsoft.com/office/drawing/2014/main" id="{9242AE78-78C5-4911-B617-90D14010A947}"/>
              </a:ext>
            </a:extLst>
          </p:cNvPr>
          <p:cNvGrpSpPr/>
          <p:nvPr userDrawn="1"/>
        </p:nvGrpSpPr>
        <p:grpSpPr>
          <a:xfrm flipH="1">
            <a:off x="10856438" y="5136827"/>
            <a:ext cx="1174335" cy="1584931"/>
            <a:chOff x="10073923" y="4329846"/>
            <a:chExt cx="1822803" cy="2460131"/>
          </a:xfrm>
          <a:solidFill>
            <a:schemeClr val="accent1"/>
          </a:solidFill>
        </p:grpSpPr>
        <p:sp>
          <p:nvSpPr>
            <p:cNvPr id="6" name="Freeform: Shape 5">
              <a:extLst>
                <a:ext uri="{FF2B5EF4-FFF2-40B4-BE49-F238E27FC236}">
                  <a16:creationId xmlns:a16="http://schemas.microsoft.com/office/drawing/2014/main" id="{DE0C48E1-C97E-4AE3-8E59-52BB45A6FE56}"/>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72D00879-9F70-419E-802C-A97259DEE847}"/>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
        <p:nvSpPr>
          <p:cNvPr id="8" name="Rectangle 7">
            <a:extLst>
              <a:ext uri="{FF2B5EF4-FFF2-40B4-BE49-F238E27FC236}">
                <a16:creationId xmlns:a16="http://schemas.microsoft.com/office/drawing/2014/main" id="{EE194F9D-92C5-494D-A71F-52F797241779}"/>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Shape 8">
            <a:extLst>
              <a:ext uri="{FF2B5EF4-FFF2-40B4-BE49-F238E27FC236}">
                <a16:creationId xmlns:a16="http://schemas.microsoft.com/office/drawing/2014/main" id="{F965DE85-99CD-45CA-B40D-D66A355C3F5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2413433753"/>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34481410"/>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132236056"/>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473009745"/>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892055256"/>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569593391"/>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973481325"/>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812629153"/>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877730937"/>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247231355"/>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595849512"/>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4104417852"/>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629694069"/>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3655835031"/>
      </p:ext>
    </p:extLst>
  </p:cSld>
  <p:clrMapOvr>
    <a:masterClrMapping/>
  </p:clrMapOvr>
  <p:hf sldNum="0" hdr="0" ftr="0" dt="0"/>
</p:sldLayout>
</file>

<file path=ppt/slideLayouts/slideLayout6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600433716"/>
      </p:ext>
    </p:extLst>
  </p:cSld>
  <p:clrMapOvr>
    <a:masterClrMapping/>
  </p:clrMapOvr>
  <p:hf sldNum="0" hdr="0" ftr="0" dt="0"/>
</p:sldLayout>
</file>

<file path=ppt/slideLayouts/slideLayout6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38"/>
            <a:ext cx="105156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831851" y="4589463"/>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327866490"/>
      </p:ext>
    </p:extLst>
  </p:cSld>
  <p:clrMapOvr>
    <a:masterClrMapping/>
  </p:clrMapOvr>
  <p:hf sldNum="0" hdr="0" ftr="0" dt="0"/>
</p:sldLayout>
</file>

<file path=ppt/slideLayouts/slideLayout6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05728"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353426466"/>
      </p:ext>
    </p:extLst>
  </p:cSld>
  <p:clrMapOvr>
    <a:masterClrMapping/>
  </p:clrMapOvr>
  <p:hf sldNum="0" hdr="0" ftr="0" dt="0"/>
</p:sldLayout>
</file>

<file path=ppt/slideLayouts/slideLayout6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solidFill>
            </a:endParaRPr>
          </a:p>
        </p:txBody>
      </p:sp>
      <p:sp>
        <p:nvSpPr>
          <p:cNvPr id="9" name="Slide Number Placeholder 8"/>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799651437"/>
      </p:ext>
    </p:extLst>
  </p:cSld>
  <p:clrMapOvr>
    <a:masterClrMapping/>
  </p:clrMapOvr>
  <p:hf sldNum="0" hdr="0" ftr="0" dt="0"/>
</p:sldLayout>
</file>

<file path=ppt/slideLayouts/slideLayout6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solidFill>
            </a:endParaRPr>
          </a:p>
        </p:txBody>
      </p:sp>
      <p:sp>
        <p:nvSpPr>
          <p:cNvPr id="5" name="Slide Number Placeholder 4"/>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4170283662"/>
      </p:ext>
    </p:extLst>
  </p:cSld>
  <p:clrMapOvr>
    <a:masterClrMapping/>
  </p:clrMapOvr>
  <p:hf sldNum="0" hdr="0" ftr="0" dt="0"/>
</p:sldLayout>
</file>

<file path=ppt/slideLayouts/slideLayout6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solidFill>
            </a:endParaRPr>
          </a:p>
        </p:txBody>
      </p:sp>
      <p:sp>
        <p:nvSpPr>
          <p:cNvPr id="4" name="Slide Number Placeholder 3"/>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574693708"/>
      </p:ext>
    </p:extLst>
  </p:cSld>
  <p:clrMapOvr>
    <a:masterClrMapping/>
  </p:clrMapOvr>
  <p:hf sldNum="0" hdr="0" ftr="0" dt="0"/>
</p:sldLayout>
</file>

<file path=ppt/slideLayouts/slideLayout6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655310739"/>
      </p:ext>
    </p:extLst>
  </p:cSld>
  <p:clrMapOvr>
    <a:masterClrMapping/>
  </p:clrMapOvr>
  <p:hf sldNum="0" hdr="0" ftr="0" dt="0"/>
</p:sldLayout>
</file>

<file path=ppt/slideLayouts/slideLayout6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71844187"/>
      </p:ext>
    </p:extLst>
  </p:cSld>
  <p:clrMapOvr>
    <a:masterClrMapping/>
  </p:clrMapOvr>
  <p:hf sldNum="0" hdr="0" ftr="0" dt="0"/>
</p:sldLayout>
</file>

<file path=ppt/slideLayouts/slideLayout6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4289775719"/>
      </p:ext>
    </p:extLst>
  </p:cSld>
  <p:clrMapOvr>
    <a:masterClrMapping/>
  </p:clrMapOvr>
  <p:hf sldNum="0" hdr="0" ftr="0" dt="0"/>
</p:sldLayout>
</file>

<file path=ppt/slideLayouts/slideLayout6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8"/>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8"/>
            <a:ext cx="8070573"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05/09/24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899844887"/>
      </p:ext>
    </p:extLst>
  </p:cSld>
  <p:clrMapOvr>
    <a:masterClrMapping/>
  </p:clrMapOvr>
  <p:hf sldNum="0" hdr="0" ftr="0" dt="0"/>
</p:sldLayout>
</file>

<file path=ppt/slideLayouts/slideLayout6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874112465"/>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057815177"/>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485480529"/>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675182589"/>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956852659"/>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283721436"/>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136477905"/>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879378825"/>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422023309"/>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82059949"/>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05/09/24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717511152"/>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1" y="33951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a16="http://schemas.microsoft.com/office/drawing/2014/main"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40"/>
            <a:endParaRPr lang="ko-KR" altLang="en-US" sz="2700" kern="0" dirty="0">
              <a:solidFill>
                <a:prstClr val="white"/>
              </a:solidFill>
              <a:sym typeface="Arial"/>
              <a:rtl val="0"/>
            </a:endParaRPr>
          </a:p>
        </p:txBody>
      </p:sp>
      <p:sp>
        <p:nvSpPr>
          <p:cNvPr id="8" name="Freeform: Shape 7">
            <a:extLst>
              <a:ext uri="{FF2B5EF4-FFF2-40B4-BE49-F238E27FC236}">
                <a16:creationId xmlns:a16="http://schemas.microsoft.com/office/drawing/2014/main"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40"/>
            <a:endParaRPr lang="ko-KR" altLang="en-US" sz="2700" kern="0">
              <a:solidFill>
                <a:prstClr val="white"/>
              </a:solidFill>
              <a:sym typeface="Arial"/>
              <a:rtl val="0"/>
            </a:endParaRPr>
          </a:p>
        </p:txBody>
      </p:sp>
    </p:spTree>
    <p:extLst>
      <p:ext uri="{BB962C8B-B14F-4D97-AF65-F5344CB8AC3E}">
        <p14:creationId xmlns:p14="http://schemas.microsoft.com/office/powerpoint/2010/main" val="1128442035"/>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1" y="33951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143679658"/>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1231916"/>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40"/>
            <a:endParaRPr lang="ko-KR" altLang="en-US" sz="2700" kern="0" dirty="0">
              <a:solidFill>
                <a:prstClr val="white"/>
              </a:solidFill>
              <a:sym typeface="Arial"/>
              <a:rtl val="0"/>
            </a:endParaRPr>
          </a:p>
        </p:txBody>
      </p:sp>
      <p:sp>
        <p:nvSpPr>
          <p:cNvPr id="3" name="Freeform: Shape 2">
            <a:extLst>
              <a:ext uri="{FF2B5EF4-FFF2-40B4-BE49-F238E27FC236}">
                <a16:creationId xmlns:a16="http://schemas.microsoft.com/office/drawing/2014/main"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40"/>
            <a:endParaRPr lang="ko-KR" altLang="en-US" sz="2700" kern="0">
              <a:solidFill>
                <a:prstClr val="white"/>
              </a:solidFill>
              <a:sym typeface="Arial"/>
              <a:rtl val="0"/>
            </a:endParaRPr>
          </a:p>
        </p:txBody>
      </p:sp>
    </p:spTree>
    <p:extLst>
      <p:ext uri="{BB962C8B-B14F-4D97-AF65-F5344CB8AC3E}">
        <p14:creationId xmlns:p14="http://schemas.microsoft.com/office/powerpoint/2010/main" val="4286121530"/>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141554" y="339511"/>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id="{AF45677C-8125-4A3E-BB35-BAD773DF67E0}"/>
              </a:ext>
            </a:extLst>
          </p:cNvPr>
          <p:cNvSpPr/>
          <p:nvPr userDrawn="1"/>
        </p:nvSpPr>
        <p:spPr>
          <a:xfrm>
            <a:off x="0" y="3"/>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en-US" sz="1800" kern="0">
              <a:solidFill>
                <a:prstClr val="white"/>
              </a:solidFill>
              <a:sym typeface="Arial"/>
              <a:rtl val="0"/>
            </a:endParaRPr>
          </a:p>
        </p:txBody>
      </p:sp>
      <p:grpSp>
        <p:nvGrpSpPr>
          <p:cNvPr id="4" name="Group 3">
            <a:extLst>
              <a:ext uri="{FF2B5EF4-FFF2-40B4-BE49-F238E27FC236}">
                <a16:creationId xmlns:a16="http://schemas.microsoft.com/office/drawing/2014/main" id="{7304581C-447C-41D2-AB77-0A55193F4D64}"/>
              </a:ext>
            </a:extLst>
          </p:cNvPr>
          <p:cNvGrpSpPr/>
          <p:nvPr userDrawn="1"/>
        </p:nvGrpSpPr>
        <p:grpSpPr>
          <a:xfrm>
            <a:off x="52535" y="5315743"/>
            <a:ext cx="1345500" cy="1533207"/>
            <a:chOff x="35636" y="1136215"/>
            <a:chExt cx="2624846" cy="2991029"/>
          </a:xfrm>
        </p:grpSpPr>
        <p:sp>
          <p:nvSpPr>
            <p:cNvPr id="5" name="Freeform: Shape 4">
              <a:extLst>
                <a:ext uri="{FF2B5EF4-FFF2-40B4-BE49-F238E27FC236}">
                  <a16:creationId xmlns:a16="http://schemas.microsoft.com/office/drawing/2014/main"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40"/>
              <a:endParaRPr lang="en-US" sz="2701" kern="0">
                <a:solidFill>
                  <a:prstClr val="black"/>
                </a:solidFill>
                <a:cs typeface="Arial"/>
                <a:sym typeface="Arial"/>
                <a:rtl val="0"/>
              </a:endParaRPr>
            </a:p>
          </p:txBody>
        </p:sp>
        <p:sp>
          <p:nvSpPr>
            <p:cNvPr id="6" name="Freeform: Shape 5">
              <a:extLst>
                <a:ext uri="{FF2B5EF4-FFF2-40B4-BE49-F238E27FC236}">
                  <a16:creationId xmlns:a16="http://schemas.microsoft.com/office/drawing/2014/main"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40"/>
              <a:endParaRPr lang="en-US" sz="2701" kern="0">
                <a:solidFill>
                  <a:prstClr val="black"/>
                </a:solidFill>
                <a:cs typeface="Arial"/>
                <a:sym typeface="Arial"/>
                <a:rtl val="0"/>
              </a:endParaRPr>
            </a:p>
          </p:txBody>
        </p:sp>
      </p:grpSp>
      <p:grpSp>
        <p:nvGrpSpPr>
          <p:cNvPr id="7" name="Group 6">
            <a:extLst>
              <a:ext uri="{FF2B5EF4-FFF2-40B4-BE49-F238E27FC236}">
                <a16:creationId xmlns:a16="http://schemas.microsoft.com/office/drawing/2014/main"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a16="http://schemas.microsoft.com/office/drawing/2014/main"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40"/>
              <a:endParaRPr lang="en-US" sz="2701" kern="0">
                <a:solidFill>
                  <a:prstClr val="black"/>
                </a:solidFill>
                <a:cs typeface="Arial"/>
                <a:sym typeface="Arial"/>
                <a:rtl val="0"/>
              </a:endParaRPr>
            </a:p>
          </p:txBody>
        </p:sp>
        <p:sp>
          <p:nvSpPr>
            <p:cNvPr id="9" name="Freeform: Shape 8">
              <a:extLst>
                <a:ext uri="{FF2B5EF4-FFF2-40B4-BE49-F238E27FC236}">
                  <a16:creationId xmlns:a16="http://schemas.microsoft.com/office/drawing/2014/main"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40"/>
              <a:endParaRPr lang="en-US" sz="2701" kern="0">
                <a:solidFill>
                  <a:prstClr val="black"/>
                </a:solidFill>
                <a:cs typeface="Arial"/>
                <a:sym typeface="Arial"/>
                <a:rtl val="0"/>
              </a:endParaRPr>
            </a:p>
          </p:txBody>
        </p:sp>
      </p:grpSp>
      <p:sp>
        <p:nvSpPr>
          <p:cNvPr id="53" name="Rectangle 52">
            <a:extLst>
              <a:ext uri="{FF2B5EF4-FFF2-40B4-BE49-F238E27FC236}">
                <a16:creationId xmlns:a16="http://schemas.microsoft.com/office/drawing/2014/main" id="{553A449B-1E16-427E-AA1F-1761A105A61E}"/>
              </a:ext>
            </a:extLst>
          </p:cNvPr>
          <p:cNvSpPr/>
          <p:nvPr userDrawn="1"/>
        </p:nvSpPr>
        <p:spPr>
          <a:xfrm>
            <a:off x="2825395"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en-US" sz="1800" kern="0">
              <a:solidFill>
                <a:prstClr val="white"/>
              </a:solidFill>
              <a:sym typeface="Arial"/>
              <a:rtl val="0"/>
            </a:endParaRPr>
          </a:p>
        </p:txBody>
      </p:sp>
      <p:grpSp>
        <p:nvGrpSpPr>
          <p:cNvPr id="54" name="Group 53">
            <a:extLst>
              <a:ext uri="{FF2B5EF4-FFF2-40B4-BE49-F238E27FC236}">
                <a16:creationId xmlns:a16="http://schemas.microsoft.com/office/drawing/2014/main" id="{A3D05169-BAAB-49AE-B6AB-F6EDA5219658}"/>
              </a:ext>
            </a:extLst>
          </p:cNvPr>
          <p:cNvGrpSpPr/>
          <p:nvPr userDrawn="1"/>
        </p:nvGrpSpPr>
        <p:grpSpPr>
          <a:xfrm>
            <a:off x="816241" y="3199973"/>
            <a:ext cx="1505539" cy="2566051"/>
            <a:chOff x="11521621" y="1903133"/>
            <a:chExt cx="2494544" cy="4251720"/>
          </a:xfrm>
        </p:grpSpPr>
        <p:sp>
          <p:nvSpPr>
            <p:cNvPr id="55" name="Freeform: Shape 54">
              <a:extLst>
                <a:ext uri="{FF2B5EF4-FFF2-40B4-BE49-F238E27FC236}">
                  <a16:creationId xmlns:a16="http://schemas.microsoft.com/office/drawing/2014/main"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grpSp>
          <p:nvGrpSpPr>
            <p:cNvPr id="56" name="Group 55">
              <a:extLst>
                <a:ext uri="{FF2B5EF4-FFF2-40B4-BE49-F238E27FC236}">
                  <a16:creationId xmlns:a16="http://schemas.microsoft.com/office/drawing/2014/main"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a16="http://schemas.microsoft.com/office/drawing/2014/main"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a16="http://schemas.microsoft.com/office/drawing/2014/main"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81" name="Freeform: Shape 80">
                  <a:extLst>
                    <a:ext uri="{FF2B5EF4-FFF2-40B4-BE49-F238E27FC236}">
                      <a16:creationId xmlns:a16="http://schemas.microsoft.com/office/drawing/2014/main"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a:solidFill>
                      <a:prstClr val="black"/>
                    </a:solidFill>
                    <a:cs typeface="Arial"/>
                    <a:sym typeface="Arial"/>
                    <a:rtl val="0"/>
                  </a:endParaRPr>
                </a:p>
              </p:txBody>
            </p:sp>
            <p:sp>
              <p:nvSpPr>
                <p:cNvPr id="82" name="Freeform: Shape 81">
                  <a:extLst>
                    <a:ext uri="{FF2B5EF4-FFF2-40B4-BE49-F238E27FC236}">
                      <a16:creationId xmlns:a16="http://schemas.microsoft.com/office/drawing/2014/main"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83" name="Freeform: Shape 82">
                  <a:extLst>
                    <a:ext uri="{FF2B5EF4-FFF2-40B4-BE49-F238E27FC236}">
                      <a16:creationId xmlns:a16="http://schemas.microsoft.com/office/drawing/2014/main"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84" name="Freeform: Shape 83">
                  <a:extLst>
                    <a:ext uri="{FF2B5EF4-FFF2-40B4-BE49-F238E27FC236}">
                      <a16:creationId xmlns:a16="http://schemas.microsoft.com/office/drawing/2014/main"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85" name="Freeform: Shape 84">
                  <a:extLst>
                    <a:ext uri="{FF2B5EF4-FFF2-40B4-BE49-F238E27FC236}">
                      <a16:creationId xmlns:a16="http://schemas.microsoft.com/office/drawing/2014/main"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a:solidFill>
                      <a:prstClr val="black"/>
                    </a:solidFill>
                    <a:cs typeface="Arial"/>
                    <a:sym typeface="Arial"/>
                    <a:rtl val="0"/>
                  </a:endParaRPr>
                </a:p>
              </p:txBody>
            </p:sp>
            <p:sp>
              <p:nvSpPr>
                <p:cNvPr id="86" name="Freeform: Shape 85">
                  <a:extLst>
                    <a:ext uri="{FF2B5EF4-FFF2-40B4-BE49-F238E27FC236}">
                      <a16:creationId xmlns:a16="http://schemas.microsoft.com/office/drawing/2014/main"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87" name="Freeform: Shape 86">
                  <a:extLst>
                    <a:ext uri="{FF2B5EF4-FFF2-40B4-BE49-F238E27FC236}">
                      <a16:creationId xmlns:a16="http://schemas.microsoft.com/office/drawing/2014/main"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88" name="Freeform: Shape 87">
                  <a:extLst>
                    <a:ext uri="{FF2B5EF4-FFF2-40B4-BE49-F238E27FC236}">
                      <a16:creationId xmlns:a16="http://schemas.microsoft.com/office/drawing/2014/main"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89" name="Freeform: Shape 88">
                  <a:extLst>
                    <a:ext uri="{FF2B5EF4-FFF2-40B4-BE49-F238E27FC236}">
                      <a16:creationId xmlns:a16="http://schemas.microsoft.com/office/drawing/2014/main"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a:solidFill>
                      <a:prstClr val="black"/>
                    </a:solidFill>
                    <a:cs typeface="Arial"/>
                    <a:sym typeface="Arial"/>
                    <a:rtl val="0"/>
                  </a:endParaRPr>
                </a:p>
              </p:txBody>
            </p:sp>
            <p:sp>
              <p:nvSpPr>
                <p:cNvPr id="90" name="Freeform: Shape 89">
                  <a:extLst>
                    <a:ext uri="{FF2B5EF4-FFF2-40B4-BE49-F238E27FC236}">
                      <a16:creationId xmlns:a16="http://schemas.microsoft.com/office/drawing/2014/main"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grpSp>
          <p:grpSp>
            <p:nvGrpSpPr>
              <p:cNvPr id="58" name="Group 57">
                <a:extLst>
                  <a:ext uri="{FF2B5EF4-FFF2-40B4-BE49-F238E27FC236}">
                    <a16:creationId xmlns:a16="http://schemas.microsoft.com/office/drawing/2014/main"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a16="http://schemas.microsoft.com/office/drawing/2014/main"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a16="http://schemas.microsoft.com/office/drawing/2014/main"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67" name="Freeform: Shape 66">
                    <a:extLst>
                      <a:ext uri="{FF2B5EF4-FFF2-40B4-BE49-F238E27FC236}">
                        <a16:creationId xmlns:a16="http://schemas.microsoft.com/office/drawing/2014/main"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68" name="Freeform: Shape 67">
                    <a:extLst>
                      <a:ext uri="{FF2B5EF4-FFF2-40B4-BE49-F238E27FC236}">
                        <a16:creationId xmlns:a16="http://schemas.microsoft.com/office/drawing/2014/main"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69" name="Freeform: Shape 68">
                    <a:extLst>
                      <a:ext uri="{FF2B5EF4-FFF2-40B4-BE49-F238E27FC236}">
                        <a16:creationId xmlns:a16="http://schemas.microsoft.com/office/drawing/2014/main"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40"/>
                    <a:endParaRPr lang="en-US" sz="1800" kern="0" dirty="0">
                      <a:solidFill>
                        <a:prstClr val="black"/>
                      </a:solidFill>
                      <a:cs typeface="Arial"/>
                      <a:sym typeface="Arial"/>
                      <a:rtl val="0"/>
                    </a:endParaRPr>
                  </a:p>
                </p:txBody>
              </p:sp>
              <p:sp>
                <p:nvSpPr>
                  <p:cNvPr id="70" name="Freeform: Shape 69">
                    <a:extLst>
                      <a:ext uri="{FF2B5EF4-FFF2-40B4-BE49-F238E27FC236}">
                        <a16:creationId xmlns:a16="http://schemas.microsoft.com/office/drawing/2014/main"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71" name="Freeform: Shape 70">
                    <a:extLst>
                      <a:ext uri="{FF2B5EF4-FFF2-40B4-BE49-F238E27FC236}">
                        <a16:creationId xmlns:a16="http://schemas.microsoft.com/office/drawing/2014/main"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72" name="Freeform: Shape 71">
                    <a:extLst>
                      <a:ext uri="{FF2B5EF4-FFF2-40B4-BE49-F238E27FC236}">
                        <a16:creationId xmlns:a16="http://schemas.microsoft.com/office/drawing/2014/main"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73" name="Freeform: Shape 72">
                    <a:extLst>
                      <a:ext uri="{FF2B5EF4-FFF2-40B4-BE49-F238E27FC236}">
                        <a16:creationId xmlns:a16="http://schemas.microsoft.com/office/drawing/2014/main"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74" name="Freeform: Shape 73">
                    <a:extLst>
                      <a:ext uri="{FF2B5EF4-FFF2-40B4-BE49-F238E27FC236}">
                        <a16:creationId xmlns:a16="http://schemas.microsoft.com/office/drawing/2014/main"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75" name="Freeform: Shape 74">
                    <a:extLst>
                      <a:ext uri="{FF2B5EF4-FFF2-40B4-BE49-F238E27FC236}">
                        <a16:creationId xmlns:a16="http://schemas.microsoft.com/office/drawing/2014/main"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76" name="Freeform: Shape 75">
                    <a:extLst>
                      <a:ext uri="{FF2B5EF4-FFF2-40B4-BE49-F238E27FC236}">
                        <a16:creationId xmlns:a16="http://schemas.microsoft.com/office/drawing/2014/main"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sp>
              <p:nvSpPr>
                <p:cNvPr id="60" name="Freeform: Shape 59">
                  <a:extLst>
                    <a:ext uri="{FF2B5EF4-FFF2-40B4-BE49-F238E27FC236}">
                      <a16:creationId xmlns:a16="http://schemas.microsoft.com/office/drawing/2014/main"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nvGrpSpPr>
                <p:cNvPr id="61" name="Group 60">
                  <a:extLst>
                    <a:ext uri="{FF2B5EF4-FFF2-40B4-BE49-F238E27FC236}">
                      <a16:creationId xmlns:a16="http://schemas.microsoft.com/office/drawing/2014/main"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a16="http://schemas.microsoft.com/office/drawing/2014/main"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63" name="Freeform: Shape 62">
                    <a:extLst>
                      <a:ext uri="{FF2B5EF4-FFF2-40B4-BE49-F238E27FC236}">
                        <a16:creationId xmlns:a16="http://schemas.microsoft.com/office/drawing/2014/main"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64" name="Freeform: Shape 63">
                    <a:extLst>
                      <a:ext uri="{FF2B5EF4-FFF2-40B4-BE49-F238E27FC236}">
                        <a16:creationId xmlns:a16="http://schemas.microsoft.com/office/drawing/2014/main"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65" name="Freeform: Shape 64">
                    <a:extLst>
                      <a:ext uri="{FF2B5EF4-FFF2-40B4-BE49-F238E27FC236}">
                        <a16:creationId xmlns:a16="http://schemas.microsoft.com/office/drawing/2014/main"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grpSp>
        </p:grpSp>
      </p:grpSp>
      <p:grpSp>
        <p:nvGrpSpPr>
          <p:cNvPr id="129" name="Group 128">
            <a:extLst>
              <a:ext uri="{FF2B5EF4-FFF2-40B4-BE49-F238E27FC236}">
                <a16:creationId xmlns:a16="http://schemas.microsoft.com/office/drawing/2014/main" id="{78B20492-39E5-40A7-ACED-B12C9199C0A3}"/>
              </a:ext>
            </a:extLst>
          </p:cNvPr>
          <p:cNvGrpSpPr/>
          <p:nvPr userDrawn="1"/>
        </p:nvGrpSpPr>
        <p:grpSpPr>
          <a:xfrm>
            <a:off x="2049855" y="5455305"/>
            <a:ext cx="505821" cy="1063939"/>
            <a:chOff x="3554538" y="3240653"/>
            <a:chExt cx="1265482" cy="2661804"/>
          </a:xfrm>
        </p:grpSpPr>
        <p:cxnSp>
          <p:nvCxnSpPr>
            <p:cNvPr id="114" name="Straight Connector 113">
              <a:extLst>
                <a:ext uri="{FF2B5EF4-FFF2-40B4-BE49-F238E27FC236}">
                  <a16:creationId xmlns:a16="http://schemas.microsoft.com/office/drawing/2014/main"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a16="http://schemas.microsoft.com/office/drawing/2014/main"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125" name="Freeform: Shape 124">
                <a:extLst>
                  <a:ext uri="{FF2B5EF4-FFF2-40B4-BE49-F238E27FC236}">
                    <a16:creationId xmlns:a16="http://schemas.microsoft.com/office/drawing/2014/main"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126" name="Freeform: Shape 125">
                <a:extLst>
                  <a:ext uri="{FF2B5EF4-FFF2-40B4-BE49-F238E27FC236}">
                    <a16:creationId xmlns:a16="http://schemas.microsoft.com/office/drawing/2014/main"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a:solidFill>
                    <a:prstClr val="black"/>
                  </a:solidFill>
                  <a:cs typeface="Arial"/>
                  <a:sym typeface="Arial"/>
                  <a:rtl val="0"/>
                </a:endParaRPr>
              </a:p>
            </p:txBody>
          </p:sp>
          <p:sp>
            <p:nvSpPr>
              <p:cNvPr id="127" name="Freeform: Shape 126">
                <a:extLst>
                  <a:ext uri="{FF2B5EF4-FFF2-40B4-BE49-F238E27FC236}">
                    <a16:creationId xmlns:a16="http://schemas.microsoft.com/office/drawing/2014/main"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grpSp>
        <p:grpSp>
          <p:nvGrpSpPr>
            <p:cNvPr id="95" name="Group 94">
              <a:extLst>
                <a:ext uri="{FF2B5EF4-FFF2-40B4-BE49-F238E27FC236}">
                  <a16:creationId xmlns:a16="http://schemas.microsoft.com/office/drawing/2014/main"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a16="http://schemas.microsoft.com/office/drawing/2014/main"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a16="http://schemas.microsoft.com/office/drawing/2014/main"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4" name="Freeform: Shape 103">
                  <a:extLst>
                    <a:ext uri="{FF2B5EF4-FFF2-40B4-BE49-F238E27FC236}">
                      <a16:creationId xmlns:a16="http://schemas.microsoft.com/office/drawing/2014/main"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5" name="Freeform: Shape 104">
                  <a:extLst>
                    <a:ext uri="{FF2B5EF4-FFF2-40B4-BE49-F238E27FC236}">
                      <a16:creationId xmlns:a16="http://schemas.microsoft.com/office/drawing/2014/main"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6" name="Freeform: Shape 105">
                  <a:extLst>
                    <a:ext uri="{FF2B5EF4-FFF2-40B4-BE49-F238E27FC236}">
                      <a16:creationId xmlns:a16="http://schemas.microsoft.com/office/drawing/2014/main"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40"/>
                  <a:endParaRPr lang="en-US" sz="1800" kern="0" dirty="0">
                    <a:solidFill>
                      <a:prstClr val="black"/>
                    </a:solidFill>
                    <a:cs typeface="Arial"/>
                    <a:sym typeface="Arial"/>
                    <a:rtl val="0"/>
                  </a:endParaRPr>
                </a:p>
              </p:txBody>
            </p:sp>
            <p:sp>
              <p:nvSpPr>
                <p:cNvPr id="107" name="Freeform: Shape 106">
                  <a:extLst>
                    <a:ext uri="{FF2B5EF4-FFF2-40B4-BE49-F238E27FC236}">
                      <a16:creationId xmlns:a16="http://schemas.microsoft.com/office/drawing/2014/main"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8" name="Freeform: Shape 107">
                  <a:extLst>
                    <a:ext uri="{FF2B5EF4-FFF2-40B4-BE49-F238E27FC236}">
                      <a16:creationId xmlns:a16="http://schemas.microsoft.com/office/drawing/2014/main"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9" name="Freeform: Shape 108">
                  <a:extLst>
                    <a:ext uri="{FF2B5EF4-FFF2-40B4-BE49-F238E27FC236}">
                      <a16:creationId xmlns:a16="http://schemas.microsoft.com/office/drawing/2014/main"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10" name="Freeform: Shape 109">
                  <a:extLst>
                    <a:ext uri="{FF2B5EF4-FFF2-40B4-BE49-F238E27FC236}">
                      <a16:creationId xmlns:a16="http://schemas.microsoft.com/office/drawing/2014/main"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11" name="Freeform: Shape 110">
                  <a:extLst>
                    <a:ext uri="{FF2B5EF4-FFF2-40B4-BE49-F238E27FC236}">
                      <a16:creationId xmlns:a16="http://schemas.microsoft.com/office/drawing/2014/main"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12" name="Freeform: Shape 111">
                  <a:extLst>
                    <a:ext uri="{FF2B5EF4-FFF2-40B4-BE49-F238E27FC236}">
                      <a16:creationId xmlns:a16="http://schemas.microsoft.com/office/drawing/2014/main"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13" name="Freeform: Shape 112">
                  <a:extLst>
                    <a:ext uri="{FF2B5EF4-FFF2-40B4-BE49-F238E27FC236}">
                      <a16:creationId xmlns:a16="http://schemas.microsoft.com/office/drawing/2014/main"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sp>
            <p:nvSpPr>
              <p:cNvPr id="97" name="Freeform: Shape 96">
                <a:extLst>
                  <a:ext uri="{FF2B5EF4-FFF2-40B4-BE49-F238E27FC236}">
                    <a16:creationId xmlns:a16="http://schemas.microsoft.com/office/drawing/2014/main"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nvGrpSpPr>
              <p:cNvPr id="98" name="Group 97">
                <a:extLst>
                  <a:ext uri="{FF2B5EF4-FFF2-40B4-BE49-F238E27FC236}">
                    <a16:creationId xmlns:a16="http://schemas.microsoft.com/office/drawing/2014/main"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a16="http://schemas.microsoft.com/office/drawing/2014/main"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0" name="Freeform: Shape 99">
                  <a:extLst>
                    <a:ext uri="{FF2B5EF4-FFF2-40B4-BE49-F238E27FC236}">
                      <a16:creationId xmlns:a16="http://schemas.microsoft.com/office/drawing/2014/main"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1" name="Freeform: Shape 100">
                  <a:extLst>
                    <a:ext uri="{FF2B5EF4-FFF2-40B4-BE49-F238E27FC236}">
                      <a16:creationId xmlns:a16="http://schemas.microsoft.com/office/drawing/2014/main"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02" name="Freeform: Shape 101">
                  <a:extLst>
                    <a:ext uri="{FF2B5EF4-FFF2-40B4-BE49-F238E27FC236}">
                      <a16:creationId xmlns:a16="http://schemas.microsoft.com/office/drawing/2014/main"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grpSp>
      </p:grpSp>
      <p:grpSp>
        <p:nvGrpSpPr>
          <p:cNvPr id="130" name="Group 129">
            <a:extLst>
              <a:ext uri="{FF2B5EF4-FFF2-40B4-BE49-F238E27FC236}">
                <a16:creationId xmlns:a16="http://schemas.microsoft.com/office/drawing/2014/main" id="{6455E06B-1F39-4435-A88E-49A0BEE4344E}"/>
              </a:ext>
            </a:extLst>
          </p:cNvPr>
          <p:cNvGrpSpPr/>
          <p:nvPr userDrawn="1"/>
        </p:nvGrpSpPr>
        <p:grpSpPr>
          <a:xfrm>
            <a:off x="835671" y="4613597"/>
            <a:ext cx="432480" cy="909675"/>
            <a:chOff x="3554538" y="3240653"/>
            <a:chExt cx="1265482" cy="2661804"/>
          </a:xfrm>
        </p:grpSpPr>
        <p:cxnSp>
          <p:nvCxnSpPr>
            <p:cNvPr id="131" name="Straight Connector 130">
              <a:extLst>
                <a:ext uri="{FF2B5EF4-FFF2-40B4-BE49-F238E27FC236}">
                  <a16:creationId xmlns:a16="http://schemas.microsoft.com/office/drawing/2014/main"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a16="http://schemas.microsoft.com/office/drawing/2014/main"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155" name="Freeform: Shape 154">
                <a:extLst>
                  <a:ext uri="{FF2B5EF4-FFF2-40B4-BE49-F238E27FC236}">
                    <a16:creationId xmlns:a16="http://schemas.microsoft.com/office/drawing/2014/main"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sp>
            <p:nvSpPr>
              <p:cNvPr id="156" name="Freeform: Shape 155">
                <a:extLst>
                  <a:ext uri="{FF2B5EF4-FFF2-40B4-BE49-F238E27FC236}">
                    <a16:creationId xmlns:a16="http://schemas.microsoft.com/office/drawing/2014/main"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a:solidFill>
                    <a:prstClr val="black"/>
                  </a:solidFill>
                  <a:cs typeface="Arial"/>
                  <a:sym typeface="Arial"/>
                  <a:rtl val="0"/>
                </a:endParaRPr>
              </a:p>
            </p:txBody>
          </p:sp>
          <p:sp>
            <p:nvSpPr>
              <p:cNvPr id="157" name="Freeform: Shape 156">
                <a:extLst>
                  <a:ext uri="{FF2B5EF4-FFF2-40B4-BE49-F238E27FC236}">
                    <a16:creationId xmlns:a16="http://schemas.microsoft.com/office/drawing/2014/main"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40"/>
                <a:endParaRPr lang="en-US" sz="2701" kern="0" dirty="0">
                  <a:solidFill>
                    <a:prstClr val="black"/>
                  </a:solidFill>
                  <a:cs typeface="Arial"/>
                  <a:sym typeface="Arial"/>
                  <a:rtl val="0"/>
                </a:endParaRPr>
              </a:p>
            </p:txBody>
          </p:sp>
        </p:grpSp>
        <p:grpSp>
          <p:nvGrpSpPr>
            <p:cNvPr id="135" name="Group 134">
              <a:extLst>
                <a:ext uri="{FF2B5EF4-FFF2-40B4-BE49-F238E27FC236}">
                  <a16:creationId xmlns:a16="http://schemas.microsoft.com/office/drawing/2014/main"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a16="http://schemas.microsoft.com/office/drawing/2014/main"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a16="http://schemas.microsoft.com/office/drawing/2014/main"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4" name="Freeform: Shape 143">
                  <a:extLst>
                    <a:ext uri="{FF2B5EF4-FFF2-40B4-BE49-F238E27FC236}">
                      <a16:creationId xmlns:a16="http://schemas.microsoft.com/office/drawing/2014/main"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5" name="Freeform: Shape 144">
                  <a:extLst>
                    <a:ext uri="{FF2B5EF4-FFF2-40B4-BE49-F238E27FC236}">
                      <a16:creationId xmlns:a16="http://schemas.microsoft.com/office/drawing/2014/main"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6" name="Freeform: Shape 145">
                  <a:extLst>
                    <a:ext uri="{FF2B5EF4-FFF2-40B4-BE49-F238E27FC236}">
                      <a16:creationId xmlns:a16="http://schemas.microsoft.com/office/drawing/2014/main"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40"/>
                  <a:endParaRPr lang="en-US" sz="1800" kern="0" dirty="0">
                    <a:solidFill>
                      <a:prstClr val="black"/>
                    </a:solidFill>
                    <a:cs typeface="Arial"/>
                    <a:sym typeface="Arial"/>
                    <a:rtl val="0"/>
                  </a:endParaRPr>
                </a:p>
              </p:txBody>
            </p:sp>
            <p:sp>
              <p:nvSpPr>
                <p:cNvPr id="147" name="Freeform: Shape 146">
                  <a:extLst>
                    <a:ext uri="{FF2B5EF4-FFF2-40B4-BE49-F238E27FC236}">
                      <a16:creationId xmlns:a16="http://schemas.microsoft.com/office/drawing/2014/main"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8" name="Freeform: Shape 147">
                  <a:extLst>
                    <a:ext uri="{FF2B5EF4-FFF2-40B4-BE49-F238E27FC236}">
                      <a16:creationId xmlns:a16="http://schemas.microsoft.com/office/drawing/2014/main"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9" name="Freeform: Shape 148">
                  <a:extLst>
                    <a:ext uri="{FF2B5EF4-FFF2-40B4-BE49-F238E27FC236}">
                      <a16:creationId xmlns:a16="http://schemas.microsoft.com/office/drawing/2014/main"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50" name="Freeform: Shape 149">
                  <a:extLst>
                    <a:ext uri="{FF2B5EF4-FFF2-40B4-BE49-F238E27FC236}">
                      <a16:creationId xmlns:a16="http://schemas.microsoft.com/office/drawing/2014/main"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51" name="Freeform: Shape 150">
                  <a:extLst>
                    <a:ext uri="{FF2B5EF4-FFF2-40B4-BE49-F238E27FC236}">
                      <a16:creationId xmlns:a16="http://schemas.microsoft.com/office/drawing/2014/main"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52" name="Freeform: Shape 151">
                  <a:extLst>
                    <a:ext uri="{FF2B5EF4-FFF2-40B4-BE49-F238E27FC236}">
                      <a16:creationId xmlns:a16="http://schemas.microsoft.com/office/drawing/2014/main"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53" name="Freeform: Shape 152">
                  <a:extLst>
                    <a:ext uri="{FF2B5EF4-FFF2-40B4-BE49-F238E27FC236}">
                      <a16:creationId xmlns:a16="http://schemas.microsoft.com/office/drawing/2014/main"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sp>
            <p:nvSpPr>
              <p:cNvPr id="137" name="Freeform: Shape 136">
                <a:extLst>
                  <a:ext uri="{FF2B5EF4-FFF2-40B4-BE49-F238E27FC236}">
                    <a16:creationId xmlns:a16="http://schemas.microsoft.com/office/drawing/2014/main"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nvGrpSpPr>
              <p:cNvPr id="138" name="Group 137">
                <a:extLst>
                  <a:ext uri="{FF2B5EF4-FFF2-40B4-BE49-F238E27FC236}">
                    <a16:creationId xmlns:a16="http://schemas.microsoft.com/office/drawing/2014/main"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a16="http://schemas.microsoft.com/office/drawing/2014/main"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0" name="Freeform: Shape 139">
                  <a:extLst>
                    <a:ext uri="{FF2B5EF4-FFF2-40B4-BE49-F238E27FC236}">
                      <a16:creationId xmlns:a16="http://schemas.microsoft.com/office/drawing/2014/main"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1" name="Freeform: Shape 140">
                  <a:extLst>
                    <a:ext uri="{FF2B5EF4-FFF2-40B4-BE49-F238E27FC236}">
                      <a16:creationId xmlns:a16="http://schemas.microsoft.com/office/drawing/2014/main"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sp>
              <p:nvSpPr>
                <p:cNvPr id="142" name="Freeform: Shape 141">
                  <a:extLst>
                    <a:ext uri="{FF2B5EF4-FFF2-40B4-BE49-F238E27FC236}">
                      <a16:creationId xmlns:a16="http://schemas.microsoft.com/office/drawing/2014/main"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40"/>
                  <a:endParaRPr lang="en-US" sz="1800" kern="0">
                    <a:solidFill>
                      <a:prstClr val="black"/>
                    </a:solidFill>
                    <a:cs typeface="Arial"/>
                    <a:sym typeface="Arial"/>
                    <a:rtl val="0"/>
                  </a:endParaRPr>
                </a:p>
              </p:txBody>
            </p:sp>
          </p:grpSp>
        </p:grpSp>
      </p:grpSp>
    </p:spTree>
    <p:extLst>
      <p:ext uri="{BB962C8B-B14F-4D97-AF65-F5344CB8AC3E}">
        <p14:creationId xmlns:p14="http://schemas.microsoft.com/office/powerpoint/2010/main" val="2905388047"/>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id="{01399AE7-7580-4588-9A58-718AB6B280AE}"/>
              </a:ext>
            </a:extLst>
          </p:cNvPr>
          <p:cNvSpPr/>
          <p:nvPr userDrawn="1"/>
        </p:nvSpPr>
        <p:spPr>
          <a:xfrm>
            <a:off x="3421327" y="1483615"/>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en-US" sz="1800" kern="0">
              <a:solidFill>
                <a:prstClr val="white"/>
              </a:solidFill>
              <a:sym typeface="Arial"/>
              <a:rtl val="0"/>
            </a:endParaRPr>
          </a:p>
        </p:txBody>
      </p:sp>
      <p:sp>
        <p:nvSpPr>
          <p:cNvPr id="39" name="Freeform: Shape 38">
            <a:extLst>
              <a:ext uri="{FF2B5EF4-FFF2-40B4-BE49-F238E27FC236}">
                <a16:creationId xmlns:a16="http://schemas.microsoft.com/office/drawing/2014/main" id="{7BB1D285-297C-40A8-BBFC-EB5A74F5BA1A}"/>
              </a:ext>
            </a:extLst>
          </p:cNvPr>
          <p:cNvSpPr/>
          <p:nvPr userDrawn="1"/>
        </p:nvSpPr>
        <p:spPr>
          <a:xfrm>
            <a:off x="6245007" y="1483615"/>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en-US" sz="1800" kern="0">
              <a:solidFill>
                <a:prstClr val="white"/>
              </a:solidFill>
              <a:sym typeface="Arial"/>
              <a:rtl val="0"/>
            </a:endParaRPr>
          </a:p>
        </p:txBody>
      </p:sp>
      <p:sp>
        <p:nvSpPr>
          <p:cNvPr id="40" name="Freeform: Shape 39">
            <a:extLst>
              <a:ext uri="{FF2B5EF4-FFF2-40B4-BE49-F238E27FC236}">
                <a16:creationId xmlns:a16="http://schemas.microsoft.com/office/drawing/2014/main" id="{8553E31C-BA12-49BE-A5AF-1A7FC60C7778}"/>
              </a:ext>
            </a:extLst>
          </p:cNvPr>
          <p:cNvSpPr/>
          <p:nvPr userDrawn="1"/>
        </p:nvSpPr>
        <p:spPr>
          <a:xfrm>
            <a:off x="9068687" y="1483615"/>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en-US" sz="1800" kern="0">
              <a:solidFill>
                <a:prstClr val="white"/>
              </a:solidFill>
              <a:sym typeface="Arial"/>
              <a:rtl val="0"/>
            </a:endParaRPr>
          </a:p>
        </p:txBody>
      </p:sp>
      <p:sp>
        <p:nvSpPr>
          <p:cNvPr id="37" name="Freeform: Shape 36">
            <a:extLst>
              <a:ext uri="{FF2B5EF4-FFF2-40B4-BE49-F238E27FC236}">
                <a16:creationId xmlns:a16="http://schemas.microsoft.com/office/drawing/2014/main" id="{4EF596D5-CEC7-43FD-9951-E2A4B72BEBA2}"/>
              </a:ext>
            </a:extLst>
          </p:cNvPr>
          <p:cNvSpPr/>
          <p:nvPr userDrawn="1"/>
        </p:nvSpPr>
        <p:spPr>
          <a:xfrm>
            <a:off x="597647" y="1483615"/>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en-US" sz="1800" kern="0">
              <a:solidFill>
                <a:prstClr val="white"/>
              </a:solidFill>
              <a:sym typeface="Arial"/>
              <a:rtl val="0"/>
            </a:endParaRPr>
          </a:p>
        </p:txBody>
      </p:sp>
      <p:sp>
        <p:nvSpPr>
          <p:cNvPr id="26" name="Picture Placeholder 25">
            <a:extLst>
              <a:ext uri="{FF2B5EF4-FFF2-40B4-BE49-F238E27FC236}">
                <a16:creationId xmlns:a16="http://schemas.microsoft.com/office/drawing/2014/main" id="{93EE8531-7145-486E-BA3D-B8072229310C}"/>
              </a:ext>
            </a:extLst>
          </p:cNvPr>
          <p:cNvSpPr>
            <a:spLocks noGrp="1"/>
          </p:cNvSpPr>
          <p:nvPr>
            <p:ph type="pic" idx="1" hasCustomPrompt="1"/>
          </p:nvPr>
        </p:nvSpPr>
        <p:spPr>
          <a:xfrm>
            <a:off x="709319" y="1584407"/>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a16="http://schemas.microsoft.com/office/drawing/2014/main" id="{F25455DF-3371-4F9D-8C83-89E48289FAB4}"/>
              </a:ext>
            </a:extLst>
          </p:cNvPr>
          <p:cNvSpPr>
            <a:spLocks noGrp="1"/>
          </p:cNvSpPr>
          <p:nvPr>
            <p:ph type="body" sz="quarter" idx="10" hasCustomPrompt="1"/>
          </p:nvPr>
        </p:nvSpPr>
        <p:spPr>
          <a:xfrm>
            <a:off x="323531" y="33951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a16="http://schemas.microsoft.com/office/drawing/2014/main" id="{43B5B5EE-27E4-431A-96B6-4FC9F1861A7D}"/>
              </a:ext>
            </a:extLst>
          </p:cNvPr>
          <p:cNvSpPr>
            <a:spLocks noGrp="1"/>
          </p:cNvSpPr>
          <p:nvPr>
            <p:ph type="pic" idx="11" hasCustomPrompt="1"/>
          </p:nvPr>
        </p:nvSpPr>
        <p:spPr>
          <a:xfrm>
            <a:off x="3532999" y="1584407"/>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a16="http://schemas.microsoft.com/office/drawing/2014/main" id="{FDEDDEF1-98A5-42A9-8088-724EDFC85BF8}"/>
              </a:ext>
            </a:extLst>
          </p:cNvPr>
          <p:cNvSpPr>
            <a:spLocks noGrp="1"/>
          </p:cNvSpPr>
          <p:nvPr>
            <p:ph type="pic" idx="12" hasCustomPrompt="1"/>
          </p:nvPr>
        </p:nvSpPr>
        <p:spPr>
          <a:xfrm>
            <a:off x="6356679" y="1584407"/>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a16="http://schemas.microsoft.com/office/drawing/2014/main" id="{A573598F-7BB1-4E68-AF60-3D907666AA5D}"/>
              </a:ext>
            </a:extLst>
          </p:cNvPr>
          <p:cNvSpPr>
            <a:spLocks noGrp="1"/>
          </p:cNvSpPr>
          <p:nvPr>
            <p:ph type="pic" idx="13" hasCustomPrompt="1"/>
          </p:nvPr>
        </p:nvSpPr>
        <p:spPr>
          <a:xfrm>
            <a:off x="9180359" y="1584407"/>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a16="http://schemas.microsoft.com/office/drawing/2014/main"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40"/>
            <a:endParaRPr lang="ko-KR" altLang="en-US" sz="2700" kern="0" dirty="0">
              <a:solidFill>
                <a:prstClr val="white"/>
              </a:solidFill>
              <a:sym typeface="Arial"/>
              <a:rtl val="0"/>
            </a:endParaRPr>
          </a:p>
        </p:txBody>
      </p:sp>
      <p:sp>
        <p:nvSpPr>
          <p:cNvPr id="42" name="Freeform: Shape 41">
            <a:extLst>
              <a:ext uri="{FF2B5EF4-FFF2-40B4-BE49-F238E27FC236}">
                <a16:creationId xmlns:a16="http://schemas.microsoft.com/office/drawing/2014/main"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40"/>
            <a:endParaRPr lang="ko-KR" altLang="en-US" sz="2700" kern="0">
              <a:solidFill>
                <a:prstClr val="white"/>
              </a:solidFill>
              <a:sym typeface="Arial"/>
              <a:rtl val="0"/>
            </a:endParaRPr>
          </a:p>
        </p:txBody>
      </p:sp>
    </p:spTree>
    <p:extLst>
      <p:ext uri="{BB962C8B-B14F-4D97-AF65-F5344CB8AC3E}">
        <p14:creationId xmlns:p14="http://schemas.microsoft.com/office/powerpoint/2010/main" val="2849016994"/>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DCA10AF6-AE9F-480B-B8DE-0048AEEC8A32}"/>
              </a:ext>
            </a:extLst>
          </p:cNvPr>
          <p:cNvSpPr/>
          <p:nvPr userDrawn="1"/>
        </p:nvSpPr>
        <p:spPr>
          <a:xfrm>
            <a:off x="4765531" y="1"/>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40"/>
            <a:endParaRPr lang="en-US" sz="2701" kern="0">
              <a:solidFill>
                <a:prstClr val="black"/>
              </a:solidFill>
              <a:cs typeface="Arial"/>
              <a:sym typeface="Arial"/>
              <a:rtl val="0"/>
            </a:endParaRPr>
          </a:p>
        </p:txBody>
      </p:sp>
      <p:sp>
        <p:nvSpPr>
          <p:cNvPr id="4" name="Freeform: Shape 3">
            <a:extLst>
              <a:ext uri="{FF2B5EF4-FFF2-40B4-BE49-F238E27FC236}">
                <a16:creationId xmlns:a16="http://schemas.microsoft.com/office/drawing/2014/main" id="{9F1CCBC8-2DEC-4648-8372-311676E798CC}"/>
              </a:ext>
            </a:extLst>
          </p:cNvPr>
          <p:cNvSpPr/>
          <p:nvPr userDrawn="1"/>
        </p:nvSpPr>
        <p:spPr>
          <a:xfrm>
            <a:off x="5085741" y="1"/>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40"/>
            <a:endParaRPr lang="en-US" sz="2701" kern="0">
              <a:solidFill>
                <a:prstClr val="black"/>
              </a:solidFill>
              <a:cs typeface="Arial"/>
              <a:sym typeface="Arial"/>
              <a:rtl val="0"/>
            </a:endParaRPr>
          </a:p>
        </p:txBody>
      </p:sp>
      <p:sp>
        <p:nvSpPr>
          <p:cNvPr id="62" name="Picture Placeholder 61">
            <a:extLst>
              <a:ext uri="{FF2B5EF4-FFF2-40B4-BE49-F238E27FC236}">
                <a16:creationId xmlns:a16="http://schemas.microsoft.com/office/drawing/2014/main"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18491245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BE4C200A-24A8-43AD-A980-E284C50657FD}"/>
              </a:ext>
            </a:extLst>
          </p:cNvPr>
          <p:cNvSpPr>
            <a:spLocks noGrp="1"/>
          </p:cNvSpPr>
          <p:nvPr>
            <p:ph type="pic" idx="1" hasCustomPrompt="1"/>
          </p:nvPr>
        </p:nvSpPr>
        <p:spPr>
          <a:xfrm>
            <a:off x="1"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853774615"/>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7D5CD35A-2A51-47DD-8590-C25AD44DBD7D}"/>
              </a:ext>
            </a:extLst>
          </p:cNvPr>
          <p:cNvSpPr>
            <a:spLocks noGrp="1"/>
          </p:cNvSpPr>
          <p:nvPr>
            <p:ph type="pic" idx="1" hasCustomPrompt="1"/>
          </p:nvPr>
        </p:nvSpPr>
        <p:spPr>
          <a:xfrm>
            <a:off x="-1" y="4"/>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144119116"/>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a16="http://schemas.microsoft.com/office/drawing/2014/main"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67" indent="0">
              <a:buNone/>
              <a:defRPr sz="2800"/>
            </a:lvl2pPr>
            <a:lvl3pPr marL="914332" indent="0">
              <a:buNone/>
              <a:defRPr sz="2400"/>
            </a:lvl3pPr>
            <a:lvl4pPr marL="1371498" indent="0">
              <a:buNone/>
              <a:defRPr sz="2000"/>
            </a:lvl4pPr>
            <a:lvl5pPr marL="1828664" indent="0">
              <a:buNone/>
              <a:defRPr sz="2000"/>
            </a:lvl5pPr>
            <a:lvl6pPr marL="2285830" indent="0">
              <a:buNone/>
              <a:defRPr sz="2000"/>
            </a:lvl6pPr>
            <a:lvl7pPr marL="2742994" indent="0">
              <a:buNone/>
              <a:defRPr sz="2000"/>
            </a:lvl7pPr>
            <a:lvl8pPr marL="3200160" indent="0">
              <a:buNone/>
              <a:defRPr sz="2000"/>
            </a:lvl8pPr>
            <a:lvl9pPr marL="3657327"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3569471947"/>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E6163A38-FF1F-4D4D-BD61-25510A4F4A10}"/>
              </a:ext>
            </a:extLst>
          </p:cNvPr>
          <p:cNvSpPr/>
          <p:nvPr userDrawn="1"/>
        </p:nvSpPr>
        <p:spPr>
          <a:xfrm>
            <a:off x="152402"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en-US" sz="1800" kern="0">
              <a:solidFill>
                <a:prstClr val="white"/>
              </a:solidFill>
              <a:sym typeface="Arial"/>
              <a:rtl val="0"/>
            </a:endParaRPr>
          </a:p>
        </p:txBody>
      </p:sp>
      <p:sp>
        <p:nvSpPr>
          <p:cNvPr id="5" name="자유형: 도형 4">
            <a:extLst>
              <a:ext uri="{FF2B5EF4-FFF2-40B4-BE49-F238E27FC236}">
                <a16:creationId xmlns:a16="http://schemas.microsoft.com/office/drawing/2014/main" id="{35A586F4-88B7-45EE-9708-47716F743070}"/>
              </a:ext>
            </a:extLst>
          </p:cNvPr>
          <p:cNvSpPr/>
          <p:nvPr userDrawn="1"/>
        </p:nvSpPr>
        <p:spPr>
          <a:xfrm flipV="1">
            <a:off x="152402" y="1"/>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ko-KR" altLang="en-US" sz="1800" kern="0">
              <a:solidFill>
                <a:prstClr val="white"/>
              </a:solidFill>
              <a:sym typeface="Arial"/>
              <a:rtl val="0"/>
            </a:endParaRPr>
          </a:p>
        </p:txBody>
      </p:sp>
      <p:cxnSp>
        <p:nvCxnSpPr>
          <p:cNvPr id="7" name="직선 연결선 6">
            <a:extLst>
              <a:ext uri="{FF2B5EF4-FFF2-40B4-BE49-F238E27FC236}">
                <a16:creationId xmlns:a16="http://schemas.microsoft.com/office/drawing/2014/main" id="{E34B3B3A-542A-46E1-A720-8928C9B91FC2}"/>
              </a:ext>
            </a:extLst>
          </p:cNvPr>
          <p:cNvCxnSpPr>
            <a:cxnSpLocks/>
          </p:cNvCxnSpPr>
          <p:nvPr userDrawn="1"/>
        </p:nvCxnSpPr>
        <p:spPr>
          <a:xfrm>
            <a:off x="6238878"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a16="http://schemas.microsoft.com/office/drawing/2014/main" id="{F31766EE-B13B-4F0C-AAE1-FB140846B864}"/>
              </a:ext>
            </a:extLst>
          </p:cNvPr>
          <p:cNvSpPr>
            <a:spLocks noGrp="1"/>
          </p:cNvSpPr>
          <p:nvPr>
            <p:ph type="pic" sz="quarter" idx="10" hasCustomPrompt="1"/>
          </p:nvPr>
        </p:nvSpPr>
        <p:spPr>
          <a:xfrm>
            <a:off x="2"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54"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8460452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7.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a16="http://schemas.microsoft.com/office/drawing/2014/main" id="{A57F89BA-4424-4190-B93E-48930D457F23}"/>
              </a:ext>
            </a:extLst>
          </p:cNvPr>
          <p:cNvSpPr>
            <a:spLocks noGrp="1"/>
          </p:cNvSpPr>
          <p:nvPr>
            <p:ph type="pic" idx="16" hasCustomPrompt="1"/>
          </p:nvPr>
        </p:nvSpPr>
        <p:spPr>
          <a:xfrm>
            <a:off x="4804234"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67" indent="0">
              <a:buNone/>
              <a:defRPr sz="2800"/>
            </a:lvl2pPr>
            <a:lvl3pPr marL="914332" indent="0">
              <a:buNone/>
              <a:defRPr sz="2400"/>
            </a:lvl3pPr>
            <a:lvl4pPr marL="1371498" indent="0">
              <a:buNone/>
              <a:defRPr sz="2000"/>
            </a:lvl4pPr>
            <a:lvl5pPr marL="1828664" indent="0">
              <a:buNone/>
              <a:defRPr sz="2000"/>
            </a:lvl5pPr>
            <a:lvl6pPr marL="2285830" indent="0">
              <a:buNone/>
              <a:defRPr sz="2000"/>
            </a:lvl6pPr>
            <a:lvl7pPr marL="2742994" indent="0">
              <a:buNone/>
              <a:defRPr sz="2000"/>
            </a:lvl7pPr>
            <a:lvl8pPr marL="3200160" indent="0">
              <a:buNone/>
              <a:defRPr sz="2000"/>
            </a:lvl8pPr>
            <a:lvl9pPr marL="3657327"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12049620"/>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8009B150-532D-45FE-A6D6-8A190897518A}"/>
              </a:ext>
            </a:extLst>
          </p:cNvPr>
          <p:cNvSpPr>
            <a:spLocks noGrp="1"/>
          </p:cNvSpPr>
          <p:nvPr userDrawn="1">
            <p:ph type="pic" idx="1" hasCustomPrompt="1"/>
          </p:nvPr>
        </p:nvSpPr>
        <p:spPr>
          <a:xfrm>
            <a:off x="3"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a16="http://schemas.microsoft.com/office/drawing/2014/main" id="{0B3E2BDC-790D-4A9E-9558-CA4C10A1FB05}"/>
              </a:ext>
            </a:extLst>
          </p:cNvPr>
          <p:cNvSpPr>
            <a:spLocks noGrp="1"/>
          </p:cNvSpPr>
          <p:nvPr userDrawn="1">
            <p:ph type="pic" idx="11" hasCustomPrompt="1"/>
          </p:nvPr>
        </p:nvSpPr>
        <p:spPr>
          <a:xfrm>
            <a:off x="6587383" y="3577046"/>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a16="http://schemas.microsoft.com/office/drawing/2014/main" id="{2B6F2E21-3216-4F90-A6E2-E51A550D522D}"/>
              </a:ext>
            </a:extLst>
          </p:cNvPr>
          <p:cNvSpPr>
            <a:spLocks noGrp="1"/>
          </p:cNvSpPr>
          <p:nvPr userDrawn="1">
            <p:ph type="pic" idx="12" hasCustomPrompt="1"/>
          </p:nvPr>
        </p:nvSpPr>
        <p:spPr>
          <a:xfrm>
            <a:off x="6587383" y="204023"/>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a16="http://schemas.microsoft.com/office/drawing/2014/main" id="{9228B4EE-0DCA-498B-BE6D-C126351A4694}"/>
              </a:ext>
            </a:extLst>
          </p:cNvPr>
          <p:cNvSpPr>
            <a:spLocks noGrp="1"/>
          </p:cNvSpPr>
          <p:nvPr userDrawn="1">
            <p:ph type="pic" idx="13" hasCustomPrompt="1"/>
          </p:nvPr>
        </p:nvSpPr>
        <p:spPr>
          <a:xfrm>
            <a:off x="8420748" y="1890535"/>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28785760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01138066"/>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87218398"/>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a16="http://schemas.microsoft.com/office/drawing/2014/main" id="{892BE04D-7D92-4AC1-9A7B-9F84DF96E9F1}"/>
              </a:ext>
            </a:extLst>
          </p:cNvPr>
          <p:cNvSpPr>
            <a:spLocks noGrp="1"/>
          </p:cNvSpPr>
          <p:nvPr>
            <p:ph type="pic" idx="12" hasCustomPrompt="1"/>
          </p:nvPr>
        </p:nvSpPr>
        <p:spPr>
          <a:xfrm>
            <a:off x="5334000" y="77078"/>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727626736"/>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1" y="332485"/>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298022209"/>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1" y="12348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3" y="1131594"/>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ko-KR" altLang="en-US" sz="1351" kern="0">
              <a:solidFill>
                <a:prstClr val="white"/>
              </a:solidFill>
              <a:sym typeface="Arial"/>
              <a:rtl val="0"/>
            </a:endParaRPr>
          </a:p>
        </p:txBody>
      </p:sp>
      <p:sp>
        <p:nvSpPr>
          <p:cNvPr id="4" name="Rounded Rectangle 3"/>
          <p:cNvSpPr/>
          <p:nvPr userDrawn="1"/>
        </p:nvSpPr>
        <p:spPr>
          <a:xfrm>
            <a:off x="531935"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ko-KR" altLang="en-US" sz="1351" kern="0">
              <a:solidFill>
                <a:prstClr val="white"/>
              </a:solidFill>
              <a:sym typeface="Arial"/>
              <a:rtl val="0"/>
            </a:endParaRPr>
          </a:p>
        </p:txBody>
      </p:sp>
      <p:sp>
        <p:nvSpPr>
          <p:cNvPr id="5" name="Half Frame 4"/>
          <p:cNvSpPr/>
          <p:nvPr userDrawn="1"/>
        </p:nvSpPr>
        <p:spPr>
          <a:xfrm rot="5400000">
            <a:off x="3057180" y="1276655"/>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ko-KR" altLang="en-US" sz="1351" kern="0">
              <a:solidFill>
                <a:prstClr val="black">
                  <a:lumMod val="85000"/>
                  <a:lumOff val="15000"/>
                </a:prstClr>
              </a:solidFill>
              <a:sym typeface="Arial"/>
              <a:rtl val="0"/>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2"/>
            <a:ext cx="2232248" cy="523220"/>
          </a:xfrm>
          <a:prstGeom prst="rect">
            <a:avLst/>
          </a:prstGeom>
          <a:noFill/>
        </p:spPr>
        <p:txBody>
          <a:bodyPr wrap="square" rtlCol="0" anchor="ctr">
            <a:spAutoFit/>
          </a:bodyPr>
          <a:lstStyle/>
          <a:p>
            <a:pPr defTabSz="1219140"/>
            <a:r>
              <a:rPr lang="en-US" altLang="ko-KR" sz="1400" b="1" kern="0" dirty="0">
                <a:solidFill>
                  <a:prstClr val="white"/>
                </a:solidFill>
                <a:cs typeface="Arial" pitchFamily="34" charset="0"/>
                <a:sym typeface="Arial"/>
                <a:rtl val="0"/>
              </a:rPr>
              <a:t>You can Resize without losing quality</a:t>
            </a:r>
            <a:endParaRPr lang="ko-KR" altLang="en-US" sz="1400" b="1" kern="0" dirty="0">
              <a:solidFill>
                <a:prstClr val="white"/>
              </a:solidFill>
              <a:cs typeface="Arial" pitchFamily="34" charset="0"/>
              <a:sym typeface="Arial"/>
              <a:rtl val="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5"/>
            <a:ext cx="2232248" cy="738664"/>
          </a:xfrm>
          <a:prstGeom prst="rect">
            <a:avLst/>
          </a:prstGeom>
          <a:noFill/>
        </p:spPr>
        <p:txBody>
          <a:bodyPr wrap="square" rtlCol="0" anchor="ctr">
            <a:spAutoFit/>
          </a:bodyPr>
          <a:lstStyle/>
          <a:p>
            <a:pPr defTabSz="1219140"/>
            <a:r>
              <a:rPr lang="en-US" altLang="ko-KR" sz="1400" b="1" kern="0" dirty="0">
                <a:solidFill>
                  <a:prstClr val="white"/>
                </a:solidFill>
                <a:cs typeface="Arial" pitchFamily="34" charset="0"/>
                <a:sym typeface="Arial"/>
                <a:rtl val="0"/>
              </a:rPr>
              <a:t>You can Change Fill Color &amp;</a:t>
            </a:r>
          </a:p>
          <a:p>
            <a:pPr defTabSz="1219140"/>
            <a:r>
              <a:rPr lang="en-US" altLang="ko-KR" sz="1400" b="1" kern="0" dirty="0">
                <a:solidFill>
                  <a:prstClr val="white"/>
                </a:solidFill>
                <a:cs typeface="Arial" pitchFamily="34" charset="0"/>
                <a:sym typeface="Arial"/>
                <a:rtl val="0"/>
              </a:rPr>
              <a:t>Line Color</a:t>
            </a:r>
            <a:endParaRPr lang="ko-KR" altLang="en-US" sz="1400" b="1" kern="0" dirty="0">
              <a:solidFill>
                <a:prstClr val="white"/>
              </a:solidFill>
              <a:cs typeface="Arial" pitchFamily="34" charset="0"/>
              <a:sym typeface="Arial"/>
              <a:rtl val="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42"/>
            <a:ext cx="2232000" cy="307777"/>
          </a:xfrm>
          <a:prstGeom prst="rect">
            <a:avLst/>
          </a:prstGeom>
          <a:noFill/>
        </p:spPr>
        <p:txBody>
          <a:bodyPr wrap="square" rtlCol="0" anchor="ctr">
            <a:spAutoFit/>
          </a:bodyPr>
          <a:lstStyle/>
          <a:p>
            <a:pPr defTabSz="1219140"/>
            <a:r>
              <a:rPr lang="en-US" altLang="ko-KR" sz="1400" kern="0" dirty="0">
                <a:solidFill>
                  <a:prstClr val="white"/>
                </a:solidFill>
                <a:cs typeface="Arial" pitchFamily="34" charset="0"/>
                <a:sym typeface="Arial"/>
                <a:rtl val="0"/>
              </a:rPr>
              <a:t>www.allppt.com</a:t>
            </a:r>
            <a:endParaRPr lang="ko-KR" altLang="en-US" sz="1400" kern="0" dirty="0">
              <a:solidFill>
                <a:prstClr val="white"/>
              </a:solidFill>
              <a:cs typeface="Arial" pitchFamily="34" charset="0"/>
              <a:sym typeface="Arial"/>
              <a:rtl val="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6"/>
            <a:ext cx="2717296" cy="1384995"/>
          </a:xfrm>
          <a:prstGeom prst="rect">
            <a:avLst/>
          </a:prstGeom>
          <a:noFill/>
        </p:spPr>
        <p:txBody>
          <a:bodyPr wrap="square" rtlCol="0" anchor="ctr">
            <a:spAutoFit/>
          </a:bodyPr>
          <a:lstStyle/>
          <a:p>
            <a:pPr defTabSz="1219140"/>
            <a:r>
              <a:rPr lang="en-US" altLang="ko-KR" sz="2800" b="1" kern="0" dirty="0">
                <a:solidFill>
                  <a:prstClr val="white"/>
                </a:solidFill>
                <a:cs typeface="Arial" pitchFamily="34" charset="0"/>
                <a:sym typeface="Arial"/>
                <a:rtl val="0"/>
              </a:rPr>
              <a:t>FREE </a:t>
            </a:r>
          </a:p>
          <a:p>
            <a:pPr defTabSz="1219140"/>
            <a:r>
              <a:rPr lang="en-US" altLang="ko-KR" sz="2800" b="1" kern="0" dirty="0">
                <a:solidFill>
                  <a:prstClr val="white"/>
                </a:solidFill>
                <a:cs typeface="Arial" pitchFamily="34" charset="0"/>
                <a:sym typeface="Arial"/>
                <a:rtl val="0"/>
              </a:rPr>
              <a:t>PPT TEMPLATES</a:t>
            </a:r>
          </a:p>
        </p:txBody>
      </p:sp>
    </p:spTree>
    <p:extLst>
      <p:ext uri="{BB962C8B-B14F-4D97-AF65-F5344CB8AC3E}">
        <p14:creationId xmlns:p14="http://schemas.microsoft.com/office/powerpoint/2010/main" val="4019456412"/>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id="{31D701F7-6536-4EA0-BC87-9BB13963D926}"/>
              </a:ext>
            </a:extLst>
          </p:cNvPr>
          <p:cNvSpPr/>
          <p:nvPr userDrawn="1"/>
        </p:nvSpPr>
        <p:spPr>
          <a:xfrm>
            <a:off x="3"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endParaRPr lang="ko-KR" altLang="en-US" sz="1800" kern="0">
              <a:solidFill>
                <a:prstClr val="white"/>
              </a:solidFill>
              <a:sym typeface="Arial"/>
              <a:rtl val="0"/>
            </a:endParaRPr>
          </a:p>
        </p:txBody>
      </p:sp>
      <p:sp>
        <p:nvSpPr>
          <p:cNvPr id="7" name="그림 개체 틀 6">
            <a:extLst>
              <a:ext uri="{FF2B5EF4-FFF2-40B4-BE49-F238E27FC236}">
                <a16:creationId xmlns:a16="http://schemas.microsoft.com/office/drawing/2014/main" id="{F0F9403A-8AFF-4B2B-B648-FF5CBFC9A8B3}"/>
              </a:ext>
            </a:extLst>
          </p:cNvPr>
          <p:cNvSpPr>
            <a:spLocks noGrp="1"/>
          </p:cNvSpPr>
          <p:nvPr>
            <p:ph type="pic" sz="quarter" idx="65" hasCustomPrompt="1"/>
          </p:nvPr>
        </p:nvSpPr>
        <p:spPr>
          <a:xfrm>
            <a:off x="5534031" y="4"/>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61099714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9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2"/>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5"/>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Tree>
    <p:extLst>
      <p:ext uri="{BB962C8B-B14F-4D97-AF65-F5344CB8AC3E}">
        <p14:creationId xmlns:p14="http://schemas.microsoft.com/office/powerpoint/2010/main" val="2660208568"/>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2" y="178835"/>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6"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ADDED4"/>
              </a:solidFill>
              <a:cs typeface="Arial"/>
              <a:sym typeface="Arial"/>
              <a:rtl val="0"/>
            </a:endParaRPr>
          </a:p>
        </p:txBody>
      </p:sp>
    </p:spTree>
    <p:extLst>
      <p:ext uri="{BB962C8B-B14F-4D97-AF65-F5344CB8AC3E}">
        <p14:creationId xmlns:p14="http://schemas.microsoft.com/office/powerpoint/2010/main" val="2432123124"/>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2"/>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70" lvl="0" indent="-558773" algn="ctr" rtl="0">
              <a:spcBef>
                <a:spcPts val="800"/>
              </a:spcBef>
              <a:spcAft>
                <a:spcPts val="0"/>
              </a:spcAft>
              <a:buSzPts val="3000"/>
              <a:buChar char="‐"/>
              <a:defRPr sz="4000" i="1"/>
            </a:lvl1pPr>
            <a:lvl2pPr marL="1219140" lvl="1" indent="-558773" algn="ctr" rtl="0">
              <a:spcBef>
                <a:spcPts val="0"/>
              </a:spcBef>
              <a:spcAft>
                <a:spcPts val="0"/>
              </a:spcAft>
              <a:buSzPts val="3000"/>
              <a:buChar char="‐"/>
              <a:defRPr sz="4000" i="1"/>
            </a:lvl2pPr>
            <a:lvl3pPr marL="1828709" lvl="2" indent="-558773" algn="ctr" rtl="0">
              <a:spcBef>
                <a:spcPts val="0"/>
              </a:spcBef>
              <a:spcAft>
                <a:spcPts val="0"/>
              </a:spcAft>
              <a:buSzPts val="3000"/>
              <a:buChar char="‐"/>
              <a:defRPr sz="4000" i="1"/>
            </a:lvl3pPr>
            <a:lvl4pPr marL="2438278" lvl="3" indent="-558773" algn="ctr" rtl="0">
              <a:spcBef>
                <a:spcPts val="0"/>
              </a:spcBef>
              <a:spcAft>
                <a:spcPts val="0"/>
              </a:spcAft>
              <a:buSzPts val="3000"/>
              <a:buChar char="‐"/>
              <a:defRPr sz="4000" i="1"/>
            </a:lvl4pPr>
            <a:lvl5pPr marL="3047848" lvl="4" indent="-558773" algn="ctr" rtl="0">
              <a:spcBef>
                <a:spcPts val="0"/>
              </a:spcBef>
              <a:spcAft>
                <a:spcPts val="0"/>
              </a:spcAft>
              <a:buSzPts val="3000"/>
              <a:buChar char="‐"/>
              <a:defRPr sz="4000" i="1"/>
            </a:lvl5pPr>
            <a:lvl6pPr marL="3657418" lvl="5" indent="-558773" algn="ctr" rtl="0">
              <a:spcBef>
                <a:spcPts val="0"/>
              </a:spcBef>
              <a:spcAft>
                <a:spcPts val="0"/>
              </a:spcAft>
              <a:buSzPts val="3000"/>
              <a:buChar char="‐"/>
              <a:defRPr sz="4000" i="1"/>
            </a:lvl6pPr>
            <a:lvl7pPr marL="4266987" lvl="6" indent="-558773" algn="ctr" rtl="0">
              <a:spcBef>
                <a:spcPts val="0"/>
              </a:spcBef>
              <a:spcAft>
                <a:spcPts val="0"/>
              </a:spcAft>
              <a:buSzPts val="3000"/>
              <a:buChar char="‐"/>
              <a:defRPr sz="4000" i="1"/>
            </a:lvl7pPr>
            <a:lvl8pPr marL="4876557" lvl="7" indent="-558773" algn="ctr" rtl="0">
              <a:spcBef>
                <a:spcPts val="0"/>
              </a:spcBef>
              <a:spcAft>
                <a:spcPts val="0"/>
              </a:spcAft>
              <a:buSzPts val="3000"/>
              <a:buChar char="‐"/>
              <a:defRPr sz="4000" i="1"/>
            </a:lvl8pPr>
            <a:lvl9pPr marL="5486126" lvl="8" indent="-558773"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40">
              <a:buClr>
                <a:srgbClr val="000000"/>
              </a:buClr>
              <a:buFont typeface="Arial"/>
              <a:buNone/>
              <a:defRPr/>
            </a:pPr>
            <a:r>
              <a:rPr lang="en" sz="12800" kern="0">
                <a:solidFill>
                  <a:srgbClr val="DBBDE5"/>
                </a:solidFill>
                <a:latin typeface="Muli"/>
                <a:ea typeface="Muli"/>
                <a:cs typeface="Muli"/>
                <a:sym typeface="Muli"/>
                <a:rtl val="0"/>
              </a:rPr>
              <a:t>“</a:t>
            </a:r>
            <a:endParaRPr sz="12800" kern="0" dirty="0">
              <a:solidFill>
                <a:srgbClr val="DBBDE5"/>
              </a:solidFill>
              <a:latin typeface="Muli"/>
              <a:ea typeface="Muli"/>
              <a:cs typeface="Muli"/>
              <a:sym typeface="Muli"/>
              <a:rtl val="0"/>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914264">
              <a:defRPr/>
            </a:pPr>
            <a:fld id="{00000000-1234-1234-1234-123412341234}" type="slidenum">
              <a:rPr lang="en" smtClean="0">
                <a:solidFill>
                  <a:srgbClr val="7C7F91"/>
                </a:solidFill>
              </a:rPr>
              <a:pPr defTabSz="914264">
                <a:defRPr/>
              </a:pPr>
              <a:t>‹#›</a:t>
            </a:fld>
            <a:endParaRPr lang="en" dirty="0">
              <a:solidFill>
                <a:srgbClr val="7C7F91"/>
              </a:solidFill>
            </a:endParaRPr>
          </a:p>
        </p:txBody>
      </p:sp>
      <p:sp>
        <p:nvSpPr>
          <p:cNvPr id="23" name="Google Shape;23;p4"/>
          <p:cNvSpPr/>
          <p:nvPr/>
        </p:nvSpPr>
        <p:spPr>
          <a:xfrm>
            <a:off x="5349366" y="5700801"/>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Tree>
    <p:extLst>
      <p:ext uri="{BB962C8B-B14F-4D97-AF65-F5344CB8AC3E}">
        <p14:creationId xmlns:p14="http://schemas.microsoft.com/office/powerpoint/2010/main" val="3014773709"/>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70" lvl="0" indent="-491042">
              <a:spcBef>
                <a:spcPts val="800"/>
              </a:spcBef>
              <a:spcAft>
                <a:spcPts val="0"/>
              </a:spcAft>
              <a:buClr>
                <a:schemeClr val="accent5"/>
              </a:buClr>
              <a:buSzPts val="2200"/>
              <a:buChar char="‐"/>
              <a:defRPr/>
            </a:lvl1pPr>
            <a:lvl2pPr marL="1219140" lvl="1" indent="-491042">
              <a:spcBef>
                <a:spcPts val="0"/>
              </a:spcBef>
              <a:spcAft>
                <a:spcPts val="0"/>
              </a:spcAft>
              <a:buClr>
                <a:schemeClr val="accent5"/>
              </a:buClr>
              <a:buSzPts val="2200"/>
              <a:buChar char="‐"/>
              <a:defRPr/>
            </a:lvl2pPr>
            <a:lvl3pPr marL="1828709" lvl="2" indent="-491042">
              <a:spcBef>
                <a:spcPts val="0"/>
              </a:spcBef>
              <a:spcAft>
                <a:spcPts val="0"/>
              </a:spcAft>
              <a:buClr>
                <a:schemeClr val="accent5"/>
              </a:buClr>
              <a:buSzPts val="2200"/>
              <a:buChar char="‐"/>
              <a:defRPr/>
            </a:lvl3pPr>
            <a:lvl4pPr marL="2438278" lvl="3" indent="-491042">
              <a:spcBef>
                <a:spcPts val="0"/>
              </a:spcBef>
              <a:spcAft>
                <a:spcPts val="0"/>
              </a:spcAft>
              <a:buSzPts val="2200"/>
              <a:buChar char="‐"/>
              <a:defRPr/>
            </a:lvl4pPr>
            <a:lvl5pPr marL="3047848" lvl="4" indent="-491042">
              <a:spcBef>
                <a:spcPts val="0"/>
              </a:spcBef>
              <a:spcAft>
                <a:spcPts val="0"/>
              </a:spcAft>
              <a:buSzPts val="2200"/>
              <a:buChar char="‐"/>
              <a:defRPr/>
            </a:lvl5pPr>
            <a:lvl6pPr marL="3657418" lvl="5" indent="-491042">
              <a:spcBef>
                <a:spcPts val="0"/>
              </a:spcBef>
              <a:spcAft>
                <a:spcPts val="0"/>
              </a:spcAft>
              <a:buSzPts val="2200"/>
              <a:buChar char="‐"/>
              <a:defRPr/>
            </a:lvl6pPr>
            <a:lvl7pPr marL="4266987" lvl="6" indent="-491042">
              <a:spcBef>
                <a:spcPts val="0"/>
              </a:spcBef>
              <a:spcAft>
                <a:spcPts val="0"/>
              </a:spcAft>
              <a:buSzPts val="2200"/>
              <a:buChar char="‐"/>
              <a:defRPr/>
            </a:lvl7pPr>
            <a:lvl8pPr marL="4876557" lvl="7" indent="-491042">
              <a:spcBef>
                <a:spcPts val="0"/>
              </a:spcBef>
              <a:spcAft>
                <a:spcPts val="0"/>
              </a:spcAft>
              <a:buSzPts val="2200"/>
              <a:buChar char="‐"/>
              <a:defRPr/>
            </a:lvl8pPr>
            <a:lvl9pPr marL="5486126" lvl="8" indent="-491042">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914264">
              <a:defRPr/>
            </a:pPr>
            <a:fld id="{00000000-1234-1234-1234-123412341234}" type="slidenum">
              <a:rPr lang="en" smtClean="0">
                <a:solidFill>
                  <a:srgbClr val="7C7F91"/>
                </a:solidFill>
              </a:rPr>
              <a:pPr defTabSz="914264">
                <a:defRPr/>
              </a:pPr>
              <a:t>‹#›</a:t>
            </a:fld>
            <a:endParaRPr lang="en" dirty="0">
              <a:solidFill>
                <a:srgbClr val="7C7F91"/>
              </a:solidFill>
            </a:endParaRPr>
          </a:p>
        </p:txBody>
      </p:sp>
      <p:sp>
        <p:nvSpPr>
          <p:cNvPr id="28" name="Google Shape;28;p5"/>
          <p:cNvSpPr/>
          <p:nvPr/>
        </p:nvSpPr>
        <p:spPr>
          <a:xfrm>
            <a:off x="209802" y="167602"/>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Tree>
    <p:extLst>
      <p:ext uri="{BB962C8B-B14F-4D97-AF65-F5344CB8AC3E}">
        <p14:creationId xmlns:p14="http://schemas.microsoft.com/office/powerpoint/2010/main" val="194247201"/>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8"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70" lvl="0" indent="-474109">
              <a:spcBef>
                <a:spcPts val="800"/>
              </a:spcBef>
              <a:spcAft>
                <a:spcPts val="0"/>
              </a:spcAft>
              <a:buClr>
                <a:srgbClr val="F0C3A3"/>
              </a:buClr>
              <a:buSzPts val="2000"/>
              <a:buChar char="‐"/>
              <a:defRPr sz="2667"/>
            </a:lvl1pPr>
            <a:lvl2pPr marL="1219140" lvl="1" indent="-474109">
              <a:spcBef>
                <a:spcPts val="0"/>
              </a:spcBef>
              <a:spcAft>
                <a:spcPts val="0"/>
              </a:spcAft>
              <a:buClr>
                <a:srgbClr val="F0C3A3"/>
              </a:buClr>
              <a:buSzPts val="2000"/>
              <a:buChar char="‐"/>
              <a:defRPr sz="2667"/>
            </a:lvl2pPr>
            <a:lvl3pPr marL="1828709" lvl="2" indent="-474109">
              <a:spcBef>
                <a:spcPts val="0"/>
              </a:spcBef>
              <a:spcAft>
                <a:spcPts val="0"/>
              </a:spcAft>
              <a:buClr>
                <a:srgbClr val="F0C3A3"/>
              </a:buClr>
              <a:buSzPts val="2000"/>
              <a:buChar char="‐"/>
              <a:defRPr sz="2667"/>
            </a:lvl3pPr>
            <a:lvl4pPr marL="2438278" lvl="3" indent="-474109">
              <a:spcBef>
                <a:spcPts val="0"/>
              </a:spcBef>
              <a:spcAft>
                <a:spcPts val="0"/>
              </a:spcAft>
              <a:buSzPts val="2000"/>
              <a:buChar char="‐"/>
              <a:defRPr sz="2667"/>
            </a:lvl4pPr>
            <a:lvl5pPr marL="3047848" lvl="4" indent="-474109">
              <a:spcBef>
                <a:spcPts val="0"/>
              </a:spcBef>
              <a:spcAft>
                <a:spcPts val="0"/>
              </a:spcAft>
              <a:buSzPts val="2000"/>
              <a:buChar char="‐"/>
              <a:defRPr sz="2667"/>
            </a:lvl5pPr>
            <a:lvl6pPr marL="3657418" lvl="5" indent="-474109">
              <a:spcBef>
                <a:spcPts val="0"/>
              </a:spcBef>
              <a:spcAft>
                <a:spcPts val="0"/>
              </a:spcAft>
              <a:buSzPts val="2000"/>
              <a:buChar char="‐"/>
              <a:defRPr sz="2667"/>
            </a:lvl6pPr>
            <a:lvl7pPr marL="4266987" lvl="6" indent="-474109">
              <a:spcBef>
                <a:spcPts val="0"/>
              </a:spcBef>
              <a:spcAft>
                <a:spcPts val="0"/>
              </a:spcAft>
              <a:buSzPts val="2000"/>
              <a:buChar char="‐"/>
              <a:defRPr sz="2667"/>
            </a:lvl7pPr>
            <a:lvl8pPr marL="4876557" lvl="7" indent="-474109">
              <a:spcBef>
                <a:spcPts val="0"/>
              </a:spcBef>
              <a:spcAft>
                <a:spcPts val="0"/>
              </a:spcAft>
              <a:buSzPts val="2000"/>
              <a:buChar char="‐"/>
              <a:defRPr sz="2667"/>
            </a:lvl8pPr>
            <a:lvl9pPr marL="5486126" lvl="8" indent="-474109">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70" lvl="0" indent="-474109">
              <a:spcBef>
                <a:spcPts val="800"/>
              </a:spcBef>
              <a:spcAft>
                <a:spcPts val="0"/>
              </a:spcAft>
              <a:buClr>
                <a:srgbClr val="F0C3A3"/>
              </a:buClr>
              <a:buSzPts val="2000"/>
              <a:buChar char="‐"/>
              <a:defRPr sz="2667"/>
            </a:lvl1pPr>
            <a:lvl2pPr marL="1219140" lvl="1" indent="-474109">
              <a:spcBef>
                <a:spcPts val="0"/>
              </a:spcBef>
              <a:spcAft>
                <a:spcPts val="0"/>
              </a:spcAft>
              <a:buClr>
                <a:srgbClr val="F0C3A3"/>
              </a:buClr>
              <a:buSzPts val="2000"/>
              <a:buChar char="‐"/>
              <a:defRPr sz="2667"/>
            </a:lvl2pPr>
            <a:lvl3pPr marL="1828709" lvl="2" indent="-474109">
              <a:spcBef>
                <a:spcPts val="0"/>
              </a:spcBef>
              <a:spcAft>
                <a:spcPts val="0"/>
              </a:spcAft>
              <a:buClr>
                <a:srgbClr val="F0C3A3"/>
              </a:buClr>
              <a:buSzPts val="2000"/>
              <a:buChar char="‐"/>
              <a:defRPr sz="2667"/>
            </a:lvl3pPr>
            <a:lvl4pPr marL="2438278" lvl="3" indent="-474109">
              <a:spcBef>
                <a:spcPts val="0"/>
              </a:spcBef>
              <a:spcAft>
                <a:spcPts val="0"/>
              </a:spcAft>
              <a:buSzPts val="2000"/>
              <a:buChar char="‐"/>
              <a:defRPr sz="2667"/>
            </a:lvl4pPr>
            <a:lvl5pPr marL="3047848" lvl="4" indent="-474109">
              <a:spcBef>
                <a:spcPts val="0"/>
              </a:spcBef>
              <a:spcAft>
                <a:spcPts val="0"/>
              </a:spcAft>
              <a:buSzPts val="2000"/>
              <a:buChar char="‐"/>
              <a:defRPr sz="2667"/>
            </a:lvl5pPr>
            <a:lvl6pPr marL="3657418" lvl="5" indent="-474109">
              <a:spcBef>
                <a:spcPts val="0"/>
              </a:spcBef>
              <a:spcAft>
                <a:spcPts val="0"/>
              </a:spcAft>
              <a:buSzPts val="2000"/>
              <a:buChar char="‐"/>
              <a:defRPr sz="2667"/>
            </a:lvl6pPr>
            <a:lvl7pPr marL="4266987" lvl="6" indent="-474109">
              <a:spcBef>
                <a:spcPts val="0"/>
              </a:spcBef>
              <a:spcAft>
                <a:spcPts val="0"/>
              </a:spcAft>
              <a:buSzPts val="2000"/>
              <a:buChar char="‐"/>
              <a:defRPr sz="2667"/>
            </a:lvl7pPr>
            <a:lvl8pPr marL="4876557" lvl="7" indent="-474109">
              <a:spcBef>
                <a:spcPts val="0"/>
              </a:spcBef>
              <a:spcAft>
                <a:spcPts val="0"/>
              </a:spcAft>
              <a:buSzPts val="2000"/>
              <a:buChar char="‐"/>
              <a:defRPr sz="2667"/>
            </a:lvl8pPr>
            <a:lvl9pPr marL="5486126" lvl="8" indent="-474109">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914264">
              <a:defRPr/>
            </a:pPr>
            <a:fld id="{00000000-1234-1234-1234-123412341234}" type="slidenum">
              <a:rPr lang="en" smtClean="0">
                <a:solidFill>
                  <a:srgbClr val="7C7F91"/>
                </a:solidFill>
              </a:rPr>
              <a:pPr defTabSz="914264">
                <a:defRPr/>
              </a:pPr>
              <a:t>‹#›</a:t>
            </a:fld>
            <a:endParaRPr lang="en" dirty="0">
              <a:solidFill>
                <a:srgbClr val="7C7F91"/>
              </a:solidFill>
            </a:endParaRPr>
          </a:p>
        </p:txBody>
      </p:sp>
    </p:spTree>
    <p:extLst>
      <p:ext uri="{BB962C8B-B14F-4D97-AF65-F5344CB8AC3E}">
        <p14:creationId xmlns:p14="http://schemas.microsoft.com/office/powerpoint/2010/main" val="1058531422"/>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2" y="209502"/>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914264">
              <a:defRPr/>
            </a:pPr>
            <a:fld id="{00000000-1234-1234-1234-123412341234}" type="slidenum">
              <a:rPr lang="en" smtClean="0">
                <a:solidFill>
                  <a:srgbClr val="7C7F91"/>
                </a:solidFill>
              </a:rPr>
              <a:pPr defTabSz="914264">
                <a:defRPr/>
              </a:pPr>
              <a:t>‹#›</a:t>
            </a:fld>
            <a:endParaRPr lang="en" dirty="0">
              <a:solidFill>
                <a:srgbClr val="7C7F91"/>
              </a:solidFill>
            </a:endParaRPr>
          </a:p>
        </p:txBody>
      </p:sp>
    </p:spTree>
    <p:extLst>
      <p:ext uri="{BB962C8B-B14F-4D97-AF65-F5344CB8AC3E}">
        <p14:creationId xmlns:p14="http://schemas.microsoft.com/office/powerpoint/2010/main" val="1967129968"/>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2" y="209502"/>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914264">
              <a:defRPr/>
            </a:pPr>
            <a:fld id="{00000000-1234-1234-1234-123412341234}" type="slidenum">
              <a:rPr lang="en" smtClean="0">
                <a:solidFill>
                  <a:srgbClr val="7C7F91"/>
                </a:solidFill>
              </a:rPr>
              <a:pPr defTabSz="914264">
                <a:defRPr/>
              </a:pPr>
              <a:t>‹#›</a:t>
            </a:fld>
            <a:endParaRPr lang="en" dirty="0">
              <a:solidFill>
                <a:srgbClr val="7C7F91"/>
              </a:solidFill>
            </a:endParaRPr>
          </a:p>
        </p:txBody>
      </p:sp>
    </p:spTree>
    <p:extLst>
      <p:ext uri="{BB962C8B-B14F-4D97-AF65-F5344CB8AC3E}">
        <p14:creationId xmlns:p14="http://schemas.microsoft.com/office/powerpoint/2010/main" val="3714327471"/>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914264">
              <a:defRPr/>
            </a:pPr>
            <a:fld id="{00000000-1234-1234-1234-123412341234}" type="slidenum">
              <a:rPr lang="en" smtClean="0">
                <a:solidFill>
                  <a:srgbClr val="7C7F91"/>
                </a:solidFill>
              </a:rPr>
              <a:pPr defTabSz="914264">
                <a:defRPr/>
              </a:pPr>
              <a:t>‹#›</a:t>
            </a:fld>
            <a:endParaRPr lang="en" dirty="0">
              <a:solidFill>
                <a:srgbClr val="7C7F91"/>
              </a:solidFill>
            </a:endParaRPr>
          </a:p>
        </p:txBody>
      </p:sp>
      <p:sp>
        <p:nvSpPr>
          <p:cNvPr id="48" name="Google Shape;48;p9"/>
          <p:cNvSpPr/>
          <p:nvPr/>
        </p:nvSpPr>
        <p:spPr>
          <a:xfrm>
            <a:off x="192302" y="209502"/>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CDBCB5"/>
              </a:solidFill>
              <a:cs typeface="Arial"/>
              <a:sym typeface="Arial"/>
              <a:rtl val="0"/>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70" lvl="0" indent="-304784"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188745915"/>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2" y="167602"/>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40">
              <a:buClr>
                <a:srgbClr val="000000"/>
              </a:buClr>
              <a:buFont typeface="Arial"/>
              <a:buNone/>
              <a:defRPr/>
            </a:pPr>
            <a:endParaRPr sz="1867" kern="0" dirty="0">
              <a:solidFill>
                <a:srgbClr val="000000"/>
              </a:solidFill>
              <a:cs typeface="Arial"/>
              <a:sym typeface="Arial"/>
              <a:rtl val="0"/>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914264">
              <a:defRPr/>
            </a:pPr>
            <a:fld id="{00000000-1234-1234-1234-123412341234}" type="slidenum">
              <a:rPr lang="en" smtClean="0">
                <a:solidFill>
                  <a:srgbClr val="7C7F91"/>
                </a:solidFill>
              </a:rPr>
              <a:pPr defTabSz="914264">
                <a:defRPr/>
              </a:pPr>
              <a:t>‹#›</a:t>
            </a:fld>
            <a:endParaRPr lang="en" dirty="0">
              <a:solidFill>
                <a:srgbClr val="7C7F91"/>
              </a:solidFill>
            </a:endParaRPr>
          </a:p>
        </p:txBody>
      </p:sp>
    </p:spTree>
    <p:extLst>
      <p:ext uri="{BB962C8B-B14F-4D97-AF65-F5344CB8AC3E}">
        <p14:creationId xmlns:p14="http://schemas.microsoft.com/office/powerpoint/2010/main" val="2591444946"/>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98203816"/>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defTabSz="914264">
              <a:defRPr/>
            </a:pPr>
            <a:fld id="{4EEFFB1D-C063-4105-9FB5-74C5ADA38306}" type="datetimeFigureOut">
              <a:rPr lang="en-US" smtClean="0">
                <a:solidFill>
                  <a:srgbClr val="494B58"/>
                </a:solidFill>
                <a:sym typeface="Arial"/>
                <a:rtl val="0"/>
              </a:rPr>
              <a:pPr defTabSz="914264">
                <a:defRPr/>
              </a:pPr>
              <a:t>05/09/24</a:t>
            </a:fld>
            <a:endParaRPr lang="en-US">
              <a:solidFill>
                <a:srgbClr val="494B58"/>
              </a:solidFill>
              <a:sym typeface="Arial"/>
              <a:rtl val="0"/>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defTabSz="914264">
              <a:defRPr/>
            </a:pPr>
            <a:endParaRPr lang="en-US">
              <a:solidFill>
                <a:srgbClr val="494B58"/>
              </a:solidFill>
              <a:sym typeface="Arial"/>
              <a:rtl val="0"/>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defTabSz="914264">
              <a:defRPr/>
            </a:pPr>
            <a:fld id="{C84BA56B-F2B0-4892-B9AC-C6AFE5A11FA8}" type="slidenum">
              <a:rPr lang="en-US" altLang="en-US" smtClean="0">
                <a:solidFill>
                  <a:srgbClr val="7C7F91"/>
                </a:solidFill>
              </a:rPr>
              <a:pPr defTabSz="914264">
                <a:defRPr/>
              </a:pPr>
              <a:t>‹#›</a:t>
            </a:fld>
            <a:endParaRPr lang="en-US" altLang="en-US">
              <a:solidFill>
                <a:srgbClr val="7C7F91"/>
              </a:solidFill>
            </a:endParaRPr>
          </a:p>
        </p:txBody>
      </p:sp>
    </p:spTree>
    <p:extLst>
      <p:ext uri="{BB962C8B-B14F-4D97-AF65-F5344CB8AC3E}">
        <p14:creationId xmlns:p14="http://schemas.microsoft.com/office/powerpoint/2010/main" val="161939392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8.xml"/><Relationship Id="rId13" Type="http://schemas.openxmlformats.org/officeDocument/2006/relationships/slideLayout" Target="../slideLayouts/slideLayout23.xml"/><Relationship Id="rId18" Type="http://schemas.openxmlformats.org/officeDocument/2006/relationships/slideLayout" Target="../slideLayouts/slideLayout28.xml"/><Relationship Id="rId3" Type="http://schemas.openxmlformats.org/officeDocument/2006/relationships/slideLayout" Target="../slideLayouts/slideLayout13.xml"/><Relationship Id="rId21" Type="http://schemas.openxmlformats.org/officeDocument/2006/relationships/theme" Target="../theme/theme2.xml"/><Relationship Id="rId7" Type="http://schemas.openxmlformats.org/officeDocument/2006/relationships/slideLayout" Target="../slideLayouts/slideLayout17.xml"/><Relationship Id="rId12" Type="http://schemas.openxmlformats.org/officeDocument/2006/relationships/slideLayout" Target="../slideLayouts/slideLayout22.xml"/><Relationship Id="rId17" Type="http://schemas.openxmlformats.org/officeDocument/2006/relationships/slideLayout" Target="../slideLayouts/slideLayout27.xml"/><Relationship Id="rId2" Type="http://schemas.openxmlformats.org/officeDocument/2006/relationships/slideLayout" Target="../slideLayouts/slideLayout12.xml"/><Relationship Id="rId16" Type="http://schemas.openxmlformats.org/officeDocument/2006/relationships/slideLayout" Target="../slideLayouts/slideLayout26.xml"/><Relationship Id="rId20" Type="http://schemas.openxmlformats.org/officeDocument/2006/relationships/slideLayout" Target="../slideLayouts/slideLayout30.xml"/><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5" Type="http://schemas.openxmlformats.org/officeDocument/2006/relationships/slideLayout" Target="../slideLayouts/slideLayout15.xml"/><Relationship Id="rId15" Type="http://schemas.openxmlformats.org/officeDocument/2006/relationships/slideLayout" Target="../slideLayouts/slideLayout25.xml"/><Relationship Id="rId10" Type="http://schemas.openxmlformats.org/officeDocument/2006/relationships/slideLayout" Target="../slideLayouts/slideLayout20.xml"/><Relationship Id="rId19" Type="http://schemas.openxmlformats.org/officeDocument/2006/relationships/slideLayout" Target="../slideLayouts/slideLayout29.xml"/><Relationship Id="rId4" Type="http://schemas.openxmlformats.org/officeDocument/2006/relationships/slideLayout" Target="../slideLayouts/slideLayout14.xml"/><Relationship Id="rId9" Type="http://schemas.openxmlformats.org/officeDocument/2006/relationships/slideLayout" Target="../slideLayouts/slideLayout19.xml"/><Relationship Id="rId14" Type="http://schemas.openxmlformats.org/officeDocument/2006/relationships/slideLayout" Target="../slideLayouts/slideLayout2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8.xml"/><Relationship Id="rId13" Type="http://schemas.openxmlformats.org/officeDocument/2006/relationships/slideLayout" Target="../slideLayouts/slideLayout43.xml"/><Relationship Id="rId18" Type="http://schemas.openxmlformats.org/officeDocument/2006/relationships/slideLayout" Target="../slideLayouts/slideLayout48.xml"/><Relationship Id="rId3" Type="http://schemas.openxmlformats.org/officeDocument/2006/relationships/slideLayout" Target="../slideLayouts/slideLayout33.xml"/><Relationship Id="rId21" Type="http://schemas.openxmlformats.org/officeDocument/2006/relationships/slideLayout" Target="../slideLayouts/slideLayout51.xml"/><Relationship Id="rId7" Type="http://schemas.openxmlformats.org/officeDocument/2006/relationships/slideLayout" Target="../slideLayouts/slideLayout37.xml"/><Relationship Id="rId12" Type="http://schemas.openxmlformats.org/officeDocument/2006/relationships/slideLayout" Target="../slideLayouts/slideLayout42.xml"/><Relationship Id="rId17" Type="http://schemas.openxmlformats.org/officeDocument/2006/relationships/slideLayout" Target="../slideLayouts/slideLayout47.xml"/><Relationship Id="rId2" Type="http://schemas.openxmlformats.org/officeDocument/2006/relationships/slideLayout" Target="../slideLayouts/slideLayout32.xml"/><Relationship Id="rId16" Type="http://schemas.openxmlformats.org/officeDocument/2006/relationships/slideLayout" Target="../slideLayouts/slideLayout46.xml"/><Relationship Id="rId20" Type="http://schemas.openxmlformats.org/officeDocument/2006/relationships/slideLayout" Target="../slideLayouts/slideLayout50.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5" Type="http://schemas.openxmlformats.org/officeDocument/2006/relationships/slideLayout" Target="../slideLayouts/slideLayout35.xml"/><Relationship Id="rId15" Type="http://schemas.openxmlformats.org/officeDocument/2006/relationships/slideLayout" Target="../slideLayouts/slideLayout45.xml"/><Relationship Id="rId10" Type="http://schemas.openxmlformats.org/officeDocument/2006/relationships/slideLayout" Target="../slideLayouts/slideLayout40.xml"/><Relationship Id="rId19" Type="http://schemas.openxmlformats.org/officeDocument/2006/relationships/slideLayout" Target="../slideLayouts/slideLayout49.xml"/><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 Id="rId22"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9.xml"/><Relationship Id="rId3" Type="http://schemas.openxmlformats.org/officeDocument/2006/relationships/slideLayout" Target="../slideLayouts/slideLayout54.xml"/><Relationship Id="rId7" Type="http://schemas.openxmlformats.org/officeDocument/2006/relationships/slideLayout" Target="../slideLayouts/slideLayout58.xml"/><Relationship Id="rId12" Type="http://schemas.openxmlformats.org/officeDocument/2006/relationships/theme" Target="../theme/theme4.xml"/><Relationship Id="rId2" Type="http://schemas.openxmlformats.org/officeDocument/2006/relationships/slideLayout" Target="../slideLayouts/slideLayout53.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5" Type="http://schemas.openxmlformats.org/officeDocument/2006/relationships/slideLayout" Target="../slideLayouts/slideLayout56.xml"/><Relationship Id="rId10" Type="http://schemas.openxmlformats.org/officeDocument/2006/relationships/slideLayout" Target="../slideLayouts/slideLayout61.xml"/><Relationship Id="rId4" Type="http://schemas.openxmlformats.org/officeDocument/2006/relationships/slideLayout" Target="../slideLayouts/slideLayout55.xml"/><Relationship Id="rId9" Type="http://schemas.openxmlformats.org/officeDocument/2006/relationships/slideLayout" Target="../slideLayouts/slideLayout6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0.xml"/><Relationship Id="rId13" Type="http://schemas.openxmlformats.org/officeDocument/2006/relationships/slideLayout" Target="../slideLayouts/slideLayout75.xml"/><Relationship Id="rId18" Type="http://schemas.openxmlformats.org/officeDocument/2006/relationships/slideLayout" Target="../slideLayouts/slideLayout80.xml"/><Relationship Id="rId3" Type="http://schemas.openxmlformats.org/officeDocument/2006/relationships/slideLayout" Target="../slideLayouts/slideLayout65.xml"/><Relationship Id="rId21" Type="http://schemas.openxmlformats.org/officeDocument/2006/relationships/slideLayout" Target="../slideLayouts/slideLayout83.xml"/><Relationship Id="rId7" Type="http://schemas.openxmlformats.org/officeDocument/2006/relationships/slideLayout" Target="../slideLayouts/slideLayout69.xml"/><Relationship Id="rId12" Type="http://schemas.openxmlformats.org/officeDocument/2006/relationships/slideLayout" Target="../slideLayouts/slideLayout74.xml"/><Relationship Id="rId17" Type="http://schemas.openxmlformats.org/officeDocument/2006/relationships/slideLayout" Target="../slideLayouts/slideLayout79.xml"/><Relationship Id="rId2" Type="http://schemas.openxmlformats.org/officeDocument/2006/relationships/slideLayout" Target="../slideLayouts/slideLayout64.xml"/><Relationship Id="rId16" Type="http://schemas.openxmlformats.org/officeDocument/2006/relationships/slideLayout" Target="../slideLayouts/slideLayout78.xml"/><Relationship Id="rId20" Type="http://schemas.openxmlformats.org/officeDocument/2006/relationships/slideLayout" Target="../slideLayouts/slideLayout82.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1" Type="http://schemas.openxmlformats.org/officeDocument/2006/relationships/slideLayout" Target="../slideLayouts/slideLayout73.xml"/><Relationship Id="rId24" Type="http://schemas.openxmlformats.org/officeDocument/2006/relationships/theme" Target="../theme/theme5.xml"/><Relationship Id="rId5" Type="http://schemas.openxmlformats.org/officeDocument/2006/relationships/slideLayout" Target="../slideLayouts/slideLayout67.xml"/><Relationship Id="rId15" Type="http://schemas.openxmlformats.org/officeDocument/2006/relationships/slideLayout" Target="../slideLayouts/slideLayout77.xml"/><Relationship Id="rId23" Type="http://schemas.openxmlformats.org/officeDocument/2006/relationships/slideLayout" Target="../slideLayouts/slideLayout85.xml"/><Relationship Id="rId10" Type="http://schemas.openxmlformats.org/officeDocument/2006/relationships/slideLayout" Target="../slideLayouts/slideLayout72.xml"/><Relationship Id="rId19" Type="http://schemas.openxmlformats.org/officeDocument/2006/relationships/slideLayout" Target="../slideLayouts/slideLayout81.xml"/><Relationship Id="rId4" Type="http://schemas.openxmlformats.org/officeDocument/2006/relationships/slideLayout" Target="../slideLayouts/slideLayout66.xml"/><Relationship Id="rId9" Type="http://schemas.openxmlformats.org/officeDocument/2006/relationships/slideLayout" Target="../slideLayouts/slideLayout71.xml"/><Relationship Id="rId14" Type="http://schemas.openxmlformats.org/officeDocument/2006/relationships/slideLayout" Target="../slideLayouts/slideLayout76.xml"/><Relationship Id="rId22" Type="http://schemas.openxmlformats.org/officeDocument/2006/relationships/slideLayout" Target="../slideLayouts/slideLayout8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93.xml"/><Relationship Id="rId13" Type="http://schemas.openxmlformats.org/officeDocument/2006/relationships/theme" Target="../theme/theme6.xml"/><Relationship Id="rId18" Type="http://schemas.openxmlformats.org/officeDocument/2006/relationships/image" Target="../media/image19.png"/><Relationship Id="rId3" Type="http://schemas.openxmlformats.org/officeDocument/2006/relationships/slideLayout" Target="../slideLayouts/slideLayout88.xml"/><Relationship Id="rId7" Type="http://schemas.openxmlformats.org/officeDocument/2006/relationships/slideLayout" Target="../slideLayouts/slideLayout92.xml"/><Relationship Id="rId12" Type="http://schemas.openxmlformats.org/officeDocument/2006/relationships/slideLayout" Target="../slideLayouts/slideLayout97.xml"/><Relationship Id="rId17" Type="http://schemas.openxmlformats.org/officeDocument/2006/relationships/image" Target="../media/image18.png"/><Relationship Id="rId2" Type="http://schemas.openxmlformats.org/officeDocument/2006/relationships/slideLayout" Target="../slideLayouts/slideLayout87.xml"/><Relationship Id="rId16" Type="http://schemas.openxmlformats.org/officeDocument/2006/relationships/image" Target="../media/image17.png"/><Relationship Id="rId1" Type="http://schemas.openxmlformats.org/officeDocument/2006/relationships/slideLayout" Target="../slideLayouts/slideLayout86.xml"/><Relationship Id="rId6" Type="http://schemas.openxmlformats.org/officeDocument/2006/relationships/slideLayout" Target="../slideLayouts/slideLayout91.xml"/><Relationship Id="rId11" Type="http://schemas.openxmlformats.org/officeDocument/2006/relationships/slideLayout" Target="../slideLayouts/slideLayout96.xml"/><Relationship Id="rId5" Type="http://schemas.openxmlformats.org/officeDocument/2006/relationships/slideLayout" Target="../slideLayouts/slideLayout90.xml"/><Relationship Id="rId15" Type="http://schemas.openxmlformats.org/officeDocument/2006/relationships/image" Target="../media/image16.png"/><Relationship Id="rId10" Type="http://schemas.openxmlformats.org/officeDocument/2006/relationships/slideLayout" Target="../slideLayouts/slideLayout95.xml"/><Relationship Id="rId19" Type="http://schemas.openxmlformats.org/officeDocument/2006/relationships/image" Target="../media/image20.png"/><Relationship Id="rId4" Type="http://schemas.openxmlformats.org/officeDocument/2006/relationships/slideLayout" Target="../slideLayouts/slideLayout89.xml"/><Relationship Id="rId9" Type="http://schemas.openxmlformats.org/officeDocument/2006/relationships/slideLayout" Target="../slideLayouts/slideLayout94.xml"/><Relationship Id="rId14" Type="http://schemas.openxmlformats.org/officeDocument/2006/relationships/image" Target="../media/image15.png"/></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5.xml"/><Relationship Id="rId3" Type="http://schemas.openxmlformats.org/officeDocument/2006/relationships/slideLayout" Target="../slideLayouts/slideLayout100.xml"/><Relationship Id="rId7" Type="http://schemas.openxmlformats.org/officeDocument/2006/relationships/slideLayout" Target="../slideLayouts/slideLayout104.xml"/><Relationship Id="rId12" Type="http://schemas.openxmlformats.org/officeDocument/2006/relationships/theme" Target="../theme/theme7.xml"/><Relationship Id="rId2" Type="http://schemas.openxmlformats.org/officeDocument/2006/relationships/slideLayout" Target="../slideLayouts/slideLayout99.xml"/><Relationship Id="rId1" Type="http://schemas.openxmlformats.org/officeDocument/2006/relationships/slideLayout" Target="../slideLayouts/slideLayout98.xml"/><Relationship Id="rId6" Type="http://schemas.openxmlformats.org/officeDocument/2006/relationships/slideLayout" Target="../slideLayouts/slideLayout103.xml"/><Relationship Id="rId11" Type="http://schemas.openxmlformats.org/officeDocument/2006/relationships/slideLayout" Target="../slideLayouts/slideLayout108.xml"/><Relationship Id="rId5" Type="http://schemas.openxmlformats.org/officeDocument/2006/relationships/slideLayout" Target="../slideLayouts/slideLayout102.xml"/><Relationship Id="rId10" Type="http://schemas.openxmlformats.org/officeDocument/2006/relationships/slideLayout" Target="../slideLayouts/slideLayout107.xml"/><Relationship Id="rId4" Type="http://schemas.openxmlformats.org/officeDocument/2006/relationships/slideLayout" Target="../slideLayouts/slideLayout101.xml"/><Relationship Id="rId9" Type="http://schemas.openxmlformats.org/officeDocument/2006/relationships/slideLayout" Target="../slideLayouts/slideLayout10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16.xml"/><Relationship Id="rId13" Type="http://schemas.openxmlformats.org/officeDocument/2006/relationships/slideLayout" Target="../slideLayouts/slideLayout121.xml"/><Relationship Id="rId18" Type="http://schemas.openxmlformats.org/officeDocument/2006/relationships/slideLayout" Target="../slideLayouts/slideLayout126.xml"/><Relationship Id="rId26" Type="http://schemas.openxmlformats.org/officeDocument/2006/relationships/theme" Target="../theme/theme8.xml"/><Relationship Id="rId3" Type="http://schemas.openxmlformats.org/officeDocument/2006/relationships/slideLayout" Target="../slideLayouts/slideLayout111.xml"/><Relationship Id="rId21" Type="http://schemas.openxmlformats.org/officeDocument/2006/relationships/slideLayout" Target="../slideLayouts/slideLayout129.xml"/><Relationship Id="rId7" Type="http://schemas.openxmlformats.org/officeDocument/2006/relationships/slideLayout" Target="../slideLayouts/slideLayout115.xml"/><Relationship Id="rId12" Type="http://schemas.openxmlformats.org/officeDocument/2006/relationships/slideLayout" Target="../slideLayouts/slideLayout120.xml"/><Relationship Id="rId17" Type="http://schemas.openxmlformats.org/officeDocument/2006/relationships/slideLayout" Target="../slideLayouts/slideLayout125.xml"/><Relationship Id="rId25" Type="http://schemas.openxmlformats.org/officeDocument/2006/relationships/slideLayout" Target="../slideLayouts/slideLayout133.xml"/><Relationship Id="rId2" Type="http://schemas.openxmlformats.org/officeDocument/2006/relationships/slideLayout" Target="../slideLayouts/slideLayout110.xml"/><Relationship Id="rId16" Type="http://schemas.openxmlformats.org/officeDocument/2006/relationships/slideLayout" Target="../slideLayouts/slideLayout124.xml"/><Relationship Id="rId20" Type="http://schemas.openxmlformats.org/officeDocument/2006/relationships/slideLayout" Target="../slideLayouts/slideLayout128.xml"/><Relationship Id="rId1" Type="http://schemas.openxmlformats.org/officeDocument/2006/relationships/slideLayout" Target="../slideLayouts/slideLayout109.xml"/><Relationship Id="rId6" Type="http://schemas.openxmlformats.org/officeDocument/2006/relationships/slideLayout" Target="../slideLayouts/slideLayout114.xml"/><Relationship Id="rId11" Type="http://schemas.openxmlformats.org/officeDocument/2006/relationships/slideLayout" Target="../slideLayouts/slideLayout119.xml"/><Relationship Id="rId24" Type="http://schemas.openxmlformats.org/officeDocument/2006/relationships/slideLayout" Target="../slideLayouts/slideLayout132.xml"/><Relationship Id="rId5" Type="http://schemas.openxmlformats.org/officeDocument/2006/relationships/slideLayout" Target="../slideLayouts/slideLayout113.xml"/><Relationship Id="rId15" Type="http://schemas.openxmlformats.org/officeDocument/2006/relationships/slideLayout" Target="../slideLayouts/slideLayout123.xml"/><Relationship Id="rId23" Type="http://schemas.openxmlformats.org/officeDocument/2006/relationships/slideLayout" Target="../slideLayouts/slideLayout131.xml"/><Relationship Id="rId10" Type="http://schemas.openxmlformats.org/officeDocument/2006/relationships/slideLayout" Target="../slideLayouts/slideLayout118.xml"/><Relationship Id="rId19" Type="http://schemas.openxmlformats.org/officeDocument/2006/relationships/slideLayout" Target="../slideLayouts/slideLayout127.xml"/><Relationship Id="rId4" Type="http://schemas.openxmlformats.org/officeDocument/2006/relationships/slideLayout" Target="../slideLayouts/slideLayout112.xml"/><Relationship Id="rId9" Type="http://schemas.openxmlformats.org/officeDocument/2006/relationships/slideLayout" Target="../slideLayouts/slideLayout117.xml"/><Relationship Id="rId14" Type="http://schemas.openxmlformats.org/officeDocument/2006/relationships/slideLayout" Target="../slideLayouts/slideLayout122.xml"/><Relationship Id="rId22" Type="http://schemas.openxmlformats.org/officeDocument/2006/relationships/slideLayout" Target="../slideLayouts/slideLayout130.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1.xml"/><Relationship Id="rId13" Type="http://schemas.openxmlformats.org/officeDocument/2006/relationships/slideLayout" Target="../slideLayouts/slideLayout146.xml"/><Relationship Id="rId3" Type="http://schemas.openxmlformats.org/officeDocument/2006/relationships/slideLayout" Target="../slideLayouts/slideLayout136.xml"/><Relationship Id="rId7" Type="http://schemas.openxmlformats.org/officeDocument/2006/relationships/slideLayout" Target="../slideLayouts/slideLayout140.xml"/><Relationship Id="rId12" Type="http://schemas.openxmlformats.org/officeDocument/2006/relationships/slideLayout" Target="../slideLayouts/slideLayout145.xml"/><Relationship Id="rId17" Type="http://schemas.openxmlformats.org/officeDocument/2006/relationships/theme" Target="../theme/theme9.xml"/><Relationship Id="rId2" Type="http://schemas.openxmlformats.org/officeDocument/2006/relationships/slideLayout" Target="../slideLayouts/slideLayout135.xml"/><Relationship Id="rId16" Type="http://schemas.openxmlformats.org/officeDocument/2006/relationships/slideLayout" Target="../slideLayouts/slideLayout149.xml"/><Relationship Id="rId1" Type="http://schemas.openxmlformats.org/officeDocument/2006/relationships/slideLayout" Target="../slideLayouts/slideLayout134.xml"/><Relationship Id="rId6" Type="http://schemas.openxmlformats.org/officeDocument/2006/relationships/slideLayout" Target="../slideLayouts/slideLayout139.xml"/><Relationship Id="rId11" Type="http://schemas.openxmlformats.org/officeDocument/2006/relationships/slideLayout" Target="../slideLayouts/slideLayout144.xml"/><Relationship Id="rId5" Type="http://schemas.openxmlformats.org/officeDocument/2006/relationships/slideLayout" Target="../slideLayouts/slideLayout138.xml"/><Relationship Id="rId15" Type="http://schemas.openxmlformats.org/officeDocument/2006/relationships/slideLayout" Target="../slideLayouts/slideLayout148.xml"/><Relationship Id="rId10" Type="http://schemas.openxmlformats.org/officeDocument/2006/relationships/slideLayout" Target="../slideLayouts/slideLayout143.xml"/><Relationship Id="rId4" Type="http://schemas.openxmlformats.org/officeDocument/2006/relationships/slideLayout" Target="../slideLayouts/slideLayout137.xml"/><Relationship Id="rId9" Type="http://schemas.openxmlformats.org/officeDocument/2006/relationships/slideLayout" Target="../slideLayouts/slideLayout142.xml"/><Relationship Id="rId14" Type="http://schemas.openxmlformats.org/officeDocument/2006/relationships/slideLayout" Target="../slideLayouts/slideLayout14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57.xml"/><Relationship Id="rId13" Type="http://schemas.openxmlformats.org/officeDocument/2006/relationships/slideLayout" Target="../slideLayouts/slideLayout162.xml"/><Relationship Id="rId18" Type="http://schemas.openxmlformats.org/officeDocument/2006/relationships/slideLayout" Target="../slideLayouts/slideLayout167.xml"/><Relationship Id="rId3" Type="http://schemas.openxmlformats.org/officeDocument/2006/relationships/slideLayout" Target="../slideLayouts/slideLayout152.xml"/><Relationship Id="rId7" Type="http://schemas.openxmlformats.org/officeDocument/2006/relationships/slideLayout" Target="../slideLayouts/slideLayout156.xml"/><Relationship Id="rId12" Type="http://schemas.openxmlformats.org/officeDocument/2006/relationships/slideLayout" Target="../slideLayouts/slideLayout161.xml"/><Relationship Id="rId17" Type="http://schemas.openxmlformats.org/officeDocument/2006/relationships/slideLayout" Target="../slideLayouts/slideLayout166.xml"/><Relationship Id="rId2" Type="http://schemas.openxmlformats.org/officeDocument/2006/relationships/slideLayout" Target="../slideLayouts/slideLayout151.xml"/><Relationship Id="rId16" Type="http://schemas.openxmlformats.org/officeDocument/2006/relationships/slideLayout" Target="../slideLayouts/slideLayout165.xml"/><Relationship Id="rId1" Type="http://schemas.openxmlformats.org/officeDocument/2006/relationships/slideLayout" Target="../slideLayouts/slideLayout150.xml"/><Relationship Id="rId6" Type="http://schemas.openxmlformats.org/officeDocument/2006/relationships/slideLayout" Target="../slideLayouts/slideLayout155.xml"/><Relationship Id="rId11" Type="http://schemas.openxmlformats.org/officeDocument/2006/relationships/slideLayout" Target="../slideLayouts/slideLayout160.xml"/><Relationship Id="rId5" Type="http://schemas.openxmlformats.org/officeDocument/2006/relationships/slideLayout" Target="../slideLayouts/slideLayout154.xml"/><Relationship Id="rId15" Type="http://schemas.openxmlformats.org/officeDocument/2006/relationships/slideLayout" Target="../slideLayouts/slideLayout164.xml"/><Relationship Id="rId10" Type="http://schemas.openxmlformats.org/officeDocument/2006/relationships/slideLayout" Target="../slideLayouts/slideLayout159.xml"/><Relationship Id="rId19" Type="http://schemas.openxmlformats.org/officeDocument/2006/relationships/theme" Target="../theme/theme10.xml"/><Relationship Id="rId4" Type="http://schemas.openxmlformats.org/officeDocument/2006/relationships/slideLayout" Target="../slideLayouts/slideLayout153.xml"/><Relationship Id="rId9" Type="http://schemas.openxmlformats.org/officeDocument/2006/relationships/slideLayout" Target="../slideLayouts/slideLayout158.xml"/><Relationship Id="rId14" Type="http://schemas.openxmlformats.org/officeDocument/2006/relationships/slideLayout" Target="../slideLayouts/slideLayout163.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75.xml"/><Relationship Id="rId3" Type="http://schemas.openxmlformats.org/officeDocument/2006/relationships/slideLayout" Target="../slideLayouts/slideLayout170.xml"/><Relationship Id="rId7" Type="http://schemas.openxmlformats.org/officeDocument/2006/relationships/slideLayout" Target="../slideLayouts/slideLayout174.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theme" Target="../theme/theme11.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5.xml"/><Relationship Id="rId3" Type="http://schemas.openxmlformats.org/officeDocument/2006/relationships/slideLayout" Target="../slideLayouts/slideLayout180.xml"/><Relationship Id="rId7" Type="http://schemas.openxmlformats.org/officeDocument/2006/relationships/slideLayout" Target="../slideLayouts/slideLayout184.xml"/><Relationship Id="rId12" Type="http://schemas.openxmlformats.org/officeDocument/2006/relationships/theme" Target="../theme/theme12.xml"/><Relationship Id="rId2" Type="http://schemas.openxmlformats.org/officeDocument/2006/relationships/slideLayout" Target="../slideLayouts/slideLayout179.xml"/><Relationship Id="rId1" Type="http://schemas.openxmlformats.org/officeDocument/2006/relationships/slideLayout" Target="../slideLayouts/slideLayout178.xml"/><Relationship Id="rId6" Type="http://schemas.openxmlformats.org/officeDocument/2006/relationships/slideLayout" Target="../slideLayouts/slideLayout183.xml"/><Relationship Id="rId11" Type="http://schemas.openxmlformats.org/officeDocument/2006/relationships/slideLayout" Target="../slideLayouts/slideLayout188.xml"/><Relationship Id="rId5" Type="http://schemas.openxmlformats.org/officeDocument/2006/relationships/slideLayout" Target="../slideLayouts/slideLayout182.xml"/><Relationship Id="rId10" Type="http://schemas.openxmlformats.org/officeDocument/2006/relationships/slideLayout" Target="../slideLayouts/slideLayout187.xml"/><Relationship Id="rId4" Type="http://schemas.openxmlformats.org/officeDocument/2006/relationships/slideLayout" Target="../slideLayouts/slideLayout181.xml"/><Relationship Id="rId9" Type="http://schemas.openxmlformats.org/officeDocument/2006/relationships/slideLayout" Target="../slideLayouts/slideLayout18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6.xml"/><Relationship Id="rId13" Type="http://schemas.openxmlformats.org/officeDocument/2006/relationships/slideLayout" Target="../slideLayouts/slideLayout201.xml"/><Relationship Id="rId3" Type="http://schemas.openxmlformats.org/officeDocument/2006/relationships/slideLayout" Target="../slideLayouts/slideLayout191.xml"/><Relationship Id="rId7" Type="http://schemas.openxmlformats.org/officeDocument/2006/relationships/slideLayout" Target="../slideLayouts/slideLayout195.xml"/><Relationship Id="rId12" Type="http://schemas.openxmlformats.org/officeDocument/2006/relationships/slideLayout" Target="../slideLayouts/slideLayout200.xml"/><Relationship Id="rId2" Type="http://schemas.openxmlformats.org/officeDocument/2006/relationships/slideLayout" Target="../slideLayouts/slideLayout190.xml"/><Relationship Id="rId1" Type="http://schemas.openxmlformats.org/officeDocument/2006/relationships/slideLayout" Target="../slideLayouts/slideLayout189.xml"/><Relationship Id="rId6" Type="http://schemas.openxmlformats.org/officeDocument/2006/relationships/slideLayout" Target="../slideLayouts/slideLayout194.xml"/><Relationship Id="rId11" Type="http://schemas.openxmlformats.org/officeDocument/2006/relationships/slideLayout" Target="../slideLayouts/slideLayout199.xml"/><Relationship Id="rId5" Type="http://schemas.openxmlformats.org/officeDocument/2006/relationships/slideLayout" Target="../slideLayouts/slideLayout193.xml"/><Relationship Id="rId15" Type="http://schemas.openxmlformats.org/officeDocument/2006/relationships/theme" Target="../theme/theme13.xml"/><Relationship Id="rId10" Type="http://schemas.openxmlformats.org/officeDocument/2006/relationships/slideLayout" Target="../slideLayouts/slideLayout198.xml"/><Relationship Id="rId4" Type="http://schemas.openxmlformats.org/officeDocument/2006/relationships/slideLayout" Target="../slideLayouts/slideLayout192.xml"/><Relationship Id="rId9" Type="http://schemas.openxmlformats.org/officeDocument/2006/relationships/slideLayout" Target="../slideLayouts/slideLayout197.xml"/><Relationship Id="rId14" Type="http://schemas.openxmlformats.org/officeDocument/2006/relationships/slideLayout" Target="../slideLayouts/slideLayout20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10.xml"/><Relationship Id="rId13" Type="http://schemas.openxmlformats.org/officeDocument/2006/relationships/slideLayout" Target="../slideLayouts/slideLayout215.xml"/><Relationship Id="rId18" Type="http://schemas.openxmlformats.org/officeDocument/2006/relationships/slideLayout" Target="../slideLayouts/slideLayout220.xml"/><Relationship Id="rId3" Type="http://schemas.openxmlformats.org/officeDocument/2006/relationships/slideLayout" Target="../slideLayouts/slideLayout205.xml"/><Relationship Id="rId21" Type="http://schemas.openxmlformats.org/officeDocument/2006/relationships/theme" Target="../theme/theme14.xml"/><Relationship Id="rId7" Type="http://schemas.openxmlformats.org/officeDocument/2006/relationships/slideLayout" Target="../slideLayouts/slideLayout209.xml"/><Relationship Id="rId12" Type="http://schemas.openxmlformats.org/officeDocument/2006/relationships/slideLayout" Target="../slideLayouts/slideLayout214.xml"/><Relationship Id="rId17" Type="http://schemas.openxmlformats.org/officeDocument/2006/relationships/slideLayout" Target="../slideLayouts/slideLayout219.xml"/><Relationship Id="rId2" Type="http://schemas.openxmlformats.org/officeDocument/2006/relationships/slideLayout" Target="../slideLayouts/slideLayout204.xml"/><Relationship Id="rId16" Type="http://schemas.openxmlformats.org/officeDocument/2006/relationships/slideLayout" Target="../slideLayouts/slideLayout218.xml"/><Relationship Id="rId20" Type="http://schemas.openxmlformats.org/officeDocument/2006/relationships/slideLayout" Target="../slideLayouts/slideLayout222.xml"/><Relationship Id="rId1" Type="http://schemas.openxmlformats.org/officeDocument/2006/relationships/slideLayout" Target="../slideLayouts/slideLayout203.xml"/><Relationship Id="rId6" Type="http://schemas.openxmlformats.org/officeDocument/2006/relationships/slideLayout" Target="../slideLayouts/slideLayout208.xml"/><Relationship Id="rId11" Type="http://schemas.openxmlformats.org/officeDocument/2006/relationships/slideLayout" Target="../slideLayouts/slideLayout213.xml"/><Relationship Id="rId5" Type="http://schemas.openxmlformats.org/officeDocument/2006/relationships/slideLayout" Target="../slideLayouts/slideLayout207.xml"/><Relationship Id="rId15" Type="http://schemas.openxmlformats.org/officeDocument/2006/relationships/slideLayout" Target="../slideLayouts/slideLayout217.xml"/><Relationship Id="rId10" Type="http://schemas.openxmlformats.org/officeDocument/2006/relationships/slideLayout" Target="../slideLayouts/slideLayout212.xml"/><Relationship Id="rId19" Type="http://schemas.openxmlformats.org/officeDocument/2006/relationships/slideLayout" Target="../slideLayouts/slideLayout221.xml"/><Relationship Id="rId4" Type="http://schemas.openxmlformats.org/officeDocument/2006/relationships/slideLayout" Target="../slideLayouts/slideLayout206.xml"/><Relationship Id="rId9" Type="http://schemas.openxmlformats.org/officeDocument/2006/relationships/slideLayout" Target="../slideLayouts/slideLayout211.xml"/><Relationship Id="rId14" Type="http://schemas.openxmlformats.org/officeDocument/2006/relationships/slideLayout" Target="../slideLayouts/slideLayout216.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30.xml"/><Relationship Id="rId3" Type="http://schemas.openxmlformats.org/officeDocument/2006/relationships/slideLayout" Target="../slideLayouts/slideLayout225.xml"/><Relationship Id="rId7" Type="http://schemas.openxmlformats.org/officeDocument/2006/relationships/slideLayout" Target="../slideLayouts/slideLayout229.xml"/><Relationship Id="rId12" Type="http://schemas.openxmlformats.org/officeDocument/2006/relationships/theme" Target="../theme/theme15.xml"/><Relationship Id="rId2" Type="http://schemas.openxmlformats.org/officeDocument/2006/relationships/slideLayout" Target="../slideLayouts/slideLayout224.xml"/><Relationship Id="rId1" Type="http://schemas.openxmlformats.org/officeDocument/2006/relationships/slideLayout" Target="../slideLayouts/slideLayout223.xml"/><Relationship Id="rId6" Type="http://schemas.openxmlformats.org/officeDocument/2006/relationships/slideLayout" Target="../slideLayouts/slideLayout228.xml"/><Relationship Id="rId11" Type="http://schemas.openxmlformats.org/officeDocument/2006/relationships/slideLayout" Target="../slideLayouts/slideLayout233.xml"/><Relationship Id="rId5" Type="http://schemas.openxmlformats.org/officeDocument/2006/relationships/slideLayout" Target="../slideLayouts/slideLayout227.xml"/><Relationship Id="rId10" Type="http://schemas.openxmlformats.org/officeDocument/2006/relationships/slideLayout" Target="../slideLayouts/slideLayout232.xml"/><Relationship Id="rId4" Type="http://schemas.openxmlformats.org/officeDocument/2006/relationships/slideLayout" Target="../slideLayouts/slideLayout226.xml"/><Relationship Id="rId9" Type="http://schemas.openxmlformats.org/officeDocument/2006/relationships/slideLayout" Target="../slideLayouts/slideLayout231.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41.xml"/><Relationship Id="rId3" Type="http://schemas.openxmlformats.org/officeDocument/2006/relationships/slideLayout" Target="../slideLayouts/slideLayout236.xml"/><Relationship Id="rId7" Type="http://schemas.openxmlformats.org/officeDocument/2006/relationships/slideLayout" Target="../slideLayouts/slideLayout240.xml"/><Relationship Id="rId12" Type="http://schemas.openxmlformats.org/officeDocument/2006/relationships/theme" Target="../theme/theme16.xml"/><Relationship Id="rId2" Type="http://schemas.openxmlformats.org/officeDocument/2006/relationships/slideLayout" Target="../slideLayouts/slideLayout235.xml"/><Relationship Id="rId1" Type="http://schemas.openxmlformats.org/officeDocument/2006/relationships/slideLayout" Target="../slideLayouts/slideLayout234.xml"/><Relationship Id="rId6" Type="http://schemas.openxmlformats.org/officeDocument/2006/relationships/slideLayout" Target="../slideLayouts/slideLayout239.xml"/><Relationship Id="rId11" Type="http://schemas.openxmlformats.org/officeDocument/2006/relationships/slideLayout" Target="../slideLayouts/slideLayout244.xml"/><Relationship Id="rId5" Type="http://schemas.openxmlformats.org/officeDocument/2006/relationships/slideLayout" Target="../slideLayouts/slideLayout238.xml"/><Relationship Id="rId10" Type="http://schemas.openxmlformats.org/officeDocument/2006/relationships/slideLayout" Target="../slideLayouts/slideLayout243.xml"/><Relationship Id="rId4" Type="http://schemas.openxmlformats.org/officeDocument/2006/relationships/slideLayout" Target="../slideLayouts/slideLayout237.xml"/><Relationship Id="rId9" Type="http://schemas.openxmlformats.org/officeDocument/2006/relationships/slideLayout" Target="../slideLayouts/slideLayout242.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52.xml"/><Relationship Id="rId13" Type="http://schemas.openxmlformats.org/officeDocument/2006/relationships/theme" Target="../theme/theme17.xml"/><Relationship Id="rId3" Type="http://schemas.openxmlformats.org/officeDocument/2006/relationships/slideLayout" Target="../slideLayouts/slideLayout247.xml"/><Relationship Id="rId7" Type="http://schemas.openxmlformats.org/officeDocument/2006/relationships/slideLayout" Target="../slideLayouts/slideLayout251.xml"/><Relationship Id="rId12" Type="http://schemas.openxmlformats.org/officeDocument/2006/relationships/slideLayout" Target="../slideLayouts/slideLayout256.xml"/><Relationship Id="rId2" Type="http://schemas.openxmlformats.org/officeDocument/2006/relationships/slideLayout" Target="../slideLayouts/slideLayout246.xml"/><Relationship Id="rId1" Type="http://schemas.openxmlformats.org/officeDocument/2006/relationships/slideLayout" Target="../slideLayouts/slideLayout245.xml"/><Relationship Id="rId6" Type="http://schemas.openxmlformats.org/officeDocument/2006/relationships/slideLayout" Target="../slideLayouts/slideLayout250.xml"/><Relationship Id="rId11" Type="http://schemas.openxmlformats.org/officeDocument/2006/relationships/slideLayout" Target="../slideLayouts/slideLayout255.xml"/><Relationship Id="rId5" Type="http://schemas.openxmlformats.org/officeDocument/2006/relationships/slideLayout" Target="../slideLayouts/slideLayout249.xml"/><Relationship Id="rId10" Type="http://schemas.openxmlformats.org/officeDocument/2006/relationships/slideLayout" Target="../slideLayouts/slideLayout254.xml"/><Relationship Id="rId4" Type="http://schemas.openxmlformats.org/officeDocument/2006/relationships/slideLayout" Target="../slideLayouts/slideLayout248.xml"/><Relationship Id="rId9" Type="http://schemas.openxmlformats.org/officeDocument/2006/relationships/slideLayout" Target="../slideLayouts/slideLayout253.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64.xml"/><Relationship Id="rId13" Type="http://schemas.openxmlformats.org/officeDocument/2006/relationships/slideLayout" Target="../slideLayouts/slideLayout269.xml"/><Relationship Id="rId18" Type="http://schemas.openxmlformats.org/officeDocument/2006/relationships/slideLayout" Target="../slideLayouts/slideLayout274.xml"/><Relationship Id="rId26" Type="http://schemas.openxmlformats.org/officeDocument/2006/relationships/slideLayout" Target="../slideLayouts/slideLayout282.xml"/><Relationship Id="rId3" Type="http://schemas.openxmlformats.org/officeDocument/2006/relationships/slideLayout" Target="../slideLayouts/slideLayout259.xml"/><Relationship Id="rId21" Type="http://schemas.openxmlformats.org/officeDocument/2006/relationships/slideLayout" Target="../slideLayouts/slideLayout277.xml"/><Relationship Id="rId7" Type="http://schemas.openxmlformats.org/officeDocument/2006/relationships/slideLayout" Target="../slideLayouts/slideLayout263.xml"/><Relationship Id="rId12" Type="http://schemas.openxmlformats.org/officeDocument/2006/relationships/slideLayout" Target="../slideLayouts/slideLayout268.xml"/><Relationship Id="rId17" Type="http://schemas.openxmlformats.org/officeDocument/2006/relationships/slideLayout" Target="../slideLayouts/slideLayout273.xml"/><Relationship Id="rId25" Type="http://schemas.openxmlformats.org/officeDocument/2006/relationships/slideLayout" Target="../slideLayouts/slideLayout281.xml"/><Relationship Id="rId2" Type="http://schemas.openxmlformats.org/officeDocument/2006/relationships/slideLayout" Target="../slideLayouts/slideLayout258.xml"/><Relationship Id="rId16" Type="http://schemas.openxmlformats.org/officeDocument/2006/relationships/slideLayout" Target="../slideLayouts/slideLayout272.xml"/><Relationship Id="rId20" Type="http://schemas.openxmlformats.org/officeDocument/2006/relationships/slideLayout" Target="../slideLayouts/slideLayout276.xml"/><Relationship Id="rId1" Type="http://schemas.openxmlformats.org/officeDocument/2006/relationships/slideLayout" Target="../slideLayouts/slideLayout257.xml"/><Relationship Id="rId6" Type="http://schemas.openxmlformats.org/officeDocument/2006/relationships/slideLayout" Target="../slideLayouts/slideLayout262.xml"/><Relationship Id="rId11" Type="http://schemas.openxmlformats.org/officeDocument/2006/relationships/slideLayout" Target="../slideLayouts/slideLayout267.xml"/><Relationship Id="rId24" Type="http://schemas.openxmlformats.org/officeDocument/2006/relationships/slideLayout" Target="../slideLayouts/slideLayout280.xml"/><Relationship Id="rId5" Type="http://schemas.openxmlformats.org/officeDocument/2006/relationships/slideLayout" Target="../slideLayouts/slideLayout261.xml"/><Relationship Id="rId15" Type="http://schemas.openxmlformats.org/officeDocument/2006/relationships/slideLayout" Target="../slideLayouts/slideLayout271.xml"/><Relationship Id="rId23" Type="http://schemas.openxmlformats.org/officeDocument/2006/relationships/slideLayout" Target="../slideLayouts/slideLayout279.xml"/><Relationship Id="rId10" Type="http://schemas.openxmlformats.org/officeDocument/2006/relationships/slideLayout" Target="../slideLayouts/slideLayout266.xml"/><Relationship Id="rId19" Type="http://schemas.openxmlformats.org/officeDocument/2006/relationships/slideLayout" Target="../slideLayouts/slideLayout275.xml"/><Relationship Id="rId4" Type="http://schemas.openxmlformats.org/officeDocument/2006/relationships/slideLayout" Target="../slideLayouts/slideLayout260.xml"/><Relationship Id="rId9" Type="http://schemas.openxmlformats.org/officeDocument/2006/relationships/slideLayout" Target="../slideLayouts/slideLayout265.xml"/><Relationship Id="rId14" Type="http://schemas.openxmlformats.org/officeDocument/2006/relationships/slideLayout" Target="../slideLayouts/slideLayout270.xml"/><Relationship Id="rId22" Type="http://schemas.openxmlformats.org/officeDocument/2006/relationships/slideLayout" Target="../slideLayouts/slideLayout278.xml"/><Relationship Id="rId27" Type="http://schemas.openxmlformats.org/officeDocument/2006/relationships/theme" Target="../theme/theme1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90.xml"/><Relationship Id="rId13" Type="http://schemas.openxmlformats.org/officeDocument/2006/relationships/slideLayout" Target="../slideLayouts/slideLayout295.xml"/><Relationship Id="rId18" Type="http://schemas.openxmlformats.org/officeDocument/2006/relationships/slideLayout" Target="../slideLayouts/slideLayout300.xml"/><Relationship Id="rId3" Type="http://schemas.openxmlformats.org/officeDocument/2006/relationships/slideLayout" Target="../slideLayouts/slideLayout285.xml"/><Relationship Id="rId21" Type="http://schemas.openxmlformats.org/officeDocument/2006/relationships/slideLayout" Target="../slideLayouts/slideLayout303.xml"/><Relationship Id="rId7" Type="http://schemas.openxmlformats.org/officeDocument/2006/relationships/slideLayout" Target="../slideLayouts/slideLayout289.xml"/><Relationship Id="rId12" Type="http://schemas.openxmlformats.org/officeDocument/2006/relationships/slideLayout" Target="../slideLayouts/slideLayout294.xml"/><Relationship Id="rId17" Type="http://schemas.openxmlformats.org/officeDocument/2006/relationships/slideLayout" Target="../slideLayouts/slideLayout299.xml"/><Relationship Id="rId2" Type="http://schemas.openxmlformats.org/officeDocument/2006/relationships/slideLayout" Target="../slideLayouts/slideLayout284.xml"/><Relationship Id="rId16" Type="http://schemas.openxmlformats.org/officeDocument/2006/relationships/slideLayout" Target="../slideLayouts/slideLayout298.xml"/><Relationship Id="rId20" Type="http://schemas.openxmlformats.org/officeDocument/2006/relationships/slideLayout" Target="../slideLayouts/slideLayout302.xml"/><Relationship Id="rId1" Type="http://schemas.openxmlformats.org/officeDocument/2006/relationships/slideLayout" Target="../slideLayouts/slideLayout283.xml"/><Relationship Id="rId6" Type="http://schemas.openxmlformats.org/officeDocument/2006/relationships/slideLayout" Target="../slideLayouts/slideLayout288.xml"/><Relationship Id="rId11" Type="http://schemas.openxmlformats.org/officeDocument/2006/relationships/slideLayout" Target="../slideLayouts/slideLayout293.xml"/><Relationship Id="rId5" Type="http://schemas.openxmlformats.org/officeDocument/2006/relationships/slideLayout" Target="../slideLayouts/slideLayout287.xml"/><Relationship Id="rId15" Type="http://schemas.openxmlformats.org/officeDocument/2006/relationships/slideLayout" Target="../slideLayouts/slideLayout297.xml"/><Relationship Id="rId10" Type="http://schemas.openxmlformats.org/officeDocument/2006/relationships/slideLayout" Target="../slideLayouts/slideLayout292.xml"/><Relationship Id="rId19" Type="http://schemas.openxmlformats.org/officeDocument/2006/relationships/slideLayout" Target="../slideLayouts/slideLayout301.xml"/><Relationship Id="rId4" Type="http://schemas.openxmlformats.org/officeDocument/2006/relationships/slideLayout" Target="../slideLayouts/slideLayout286.xml"/><Relationship Id="rId9" Type="http://schemas.openxmlformats.org/officeDocument/2006/relationships/slideLayout" Target="../slideLayouts/slideLayout291.xml"/><Relationship Id="rId14" Type="http://schemas.openxmlformats.org/officeDocument/2006/relationships/slideLayout" Target="../slideLayouts/slideLayout296.xml"/><Relationship Id="rId22" Type="http://schemas.openxmlformats.org/officeDocument/2006/relationships/theme" Target="../theme/theme19.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11.xml"/><Relationship Id="rId13" Type="http://schemas.openxmlformats.org/officeDocument/2006/relationships/slideLayout" Target="../slideLayouts/slideLayout316.xml"/><Relationship Id="rId18" Type="http://schemas.openxmlformats.org/officeDocument/2006/relationships/slideLayout" Target="../slideLayouts/slideLayout321.xml"/><Relationship Id="rId3" Type="http://schemas.openxmlformats.org/officeDocument/2006/relationships/slideLayout" Target="../slideLayouts/slideLayout306.xml"/><Relationship Id="rId21" Type="http://schemas.openxmlformats.org/officeDocument/2006/relationships/slideLayout" Target="../slideLayouts/slideLayout324.xml"/><Relationship Id="rId7" Type="http://schemas.openxmlformats.org/officeDocument/2006/relationships/slideLayout" Target="../slideLayouts/slideLayout310.xml"/><Relationship Id="rId12" Type="http://schemas.openxmlformats.org/officeDocument/2006/relationships/slideLayout" Target="../slideLayouts/slideLayout315.xml"/><Relationship Id="rId17" Type="http://schemas.openxmlformats.org/officeDocument/2006/relationships/slideLayout" Target="../slideLayouts/slideLayout320.xml"/><Relationship Id="rId25" Type="http://schemas.openxmlformats.org/officeDocument/2006/relationships/theme" Target="../theme/theme20.xml"/><Relationship Id="rId2" Type="http://schemas.openxmlformats.org/officeDocument/2006/relationships/slideLayout" Target="../slideLayouts/slideLayout305.xml"/><Relationship Id="rId16" Type="http://schemas.openxmlformats.org/officeDocument/2006/relationships/slideLayout" Target="../slideLayouts/slideLayout319.xml"/><Relationship Id="rId20" Type="http://schemas.openxmlformats.org/officeDocument/2006/relationships/slideLayout" Target="../slideLayouts/slideLayout323.xml"/><Relationship Id="rId1" Type="http://schemas.openxmlformats.org/officeDocument/2006/relationships/slideLayout" Target="../slideLayouts/slideLayout304.xml"/><Relationship Id="rId6" Type="http://schemas.openxmlformats.org/officeDocument/2006/relationships/slideLayout" Target="../slideLayouts/slideLayout309.xml"/><Relationship Id="rId11" Type="http://schemas.openxmlformats.org/officeDocument/2006/relationships/slideLayout" Target="../slideLayouts/slideLayout314.xml"/><Relationship Id="rId24" Type="http://schemas.openxmlformats.org/officeDocument/2006/relationships/slideLayout" Target="../slideLayouts/slideLayout327.xml"/><Relationship Id="rId5" Type="http://schemas.openxmlformats.org/officeDocument/2006/relationships/slideLayout" Target="../slideLayouts/slideLayout308.xml"/><Relationship Id="rId15" Type="http://schemas.openxmlformats.org/officeDocument/2006/relationships/slideLayout" Target="../slideLayouts/slideLayout318.xml"/><Relationship Id="rId23" Type="http://schemas.openxmlformats.org/officeDocument/2006/relationships/slideLayout" Target="../slideLayouts/slideLayout326.xml"/><Relationship Id="rId10" Type="http://schemas.openxmlformats.org/officeDocument/2006/relationships/slideLayout" Target="../slideLayouts/slideLayout313.xml"/><Relationship Id="rId19" Type="http://schemas.openxmlformats.org/officeDocument/2006/relationships/slideLayout" Target="../slideLayouts/slideLayout322.xml"/><Relationship Id="rId4" Type="http://schemas.openxmlformats.org/officeDocument/2006/relationships/slideLayout" Target="../slideLayouts/slideLayout307.xml"/><Relationship Id="rId9" Type="http://schemas.openxmlformats.org/officeDocument/2006/relationships/slideLayout" Target="../slideLayouts/slideLayout312.xml"/><Relationship Id="rId14" Type="http://schemas.openxmlformats.org/officeDocument/2006/relationships/slideLayout" Target="../slideLayouts/slideLayout317.xml"/><Relationship Id="rId22" Type="http://schemas.openxmlformats.org/officeDocument/2006/relationships/slideLayout" Target="../slideLayouts/slideLayout325.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35.xml"/><Relationship Id="rId13" Type="http://schemas.openxmlformats.org/officeDocument/2006/relationships/theme" Target="../theme/theme21.xml"/><Relationship Id="rId3" Type="http://schemas.openxmlformats.org/officeDocument/2006/relationships/slideLayout" Target="../slideLayouts/slideLayout330.xml"/><Relationship Id="rId7" Type="http://schemas.openxmlformats.org/officeDocument/2006/relationships/slideLayout" Target="../slideLayouts/slideLayout334.xml"/><Relationship Id="rId12" Type="http://schemas.openxmlformats.org/officeDocument/2006/relationships/slideLayout" Target="../slideLayouts/slideLayout339.xml"/><Relationship Id="rId2" Type="http://schemas.openxmlformats.org/officeDocument/2006/relationships/slideLayout" Target="../slideLayouts/slideLayout329.xml"/><Relationship Id="rId1" Type="http://schemas.openxmlformats.org/officeDocument/2006/relationships/slideLayout" Target="../slideLayouts/slideLayout328.xml"/><Relationship Id="rId6" Type="http://schemas.openxmlformats.org/officeDocument/2006/relationships/slideLayout" Target="../slideLayouts/slideLayout333.xml"/><Relationship Id="rId11" Type="http://schemas.openxmlformats.org/officeDocument/2006/relationships/slideLayout" Target="../slideLayouts/slideLayout338.xml"/><Relationship Id="rId5" Type="http://schemas.openxmlformats.org/officeDocument/2006/relationships/slideLayout" Target="../slideLayouts/slideLayout332.xml"/><Relationship Id="rId10" Type="http://schemas.openxmlformats.org/officeDocument/2006/relationships/slideLayout" Target="../slideLayouts/slideLayout337.xml"/><Relationship Id="rId4" Type="http://schemas.openxmlformats.org/officeDocument/2006/relationships/slideLayout" Target="../slideLayouts/slideLayout331.xml"/><Relationship Id="rId9" Type="http://schemas.openxmlformats.org/officeDocument/2006/relationships/slideLayout" Target="../slideLayouts/slideLayout336.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47.xml"/><Relationship Id="rId13" Type="http://schemas.openxmlformats.org/officeDocument/2006/relationships/slideLayout" Target="../slideLayouts/slideLayout352.xml"/><Relationship Id="rId18" Type="http://schemas.openxmlformats.org/officeDocument/2006/relationships/slideLayout" Target="../slideLayouts/slideLayout357.xml"/><Relationship Id="rId3" Type="http://schemas.openxmlformats.org/officeDocument/2006/relationships/slideLayout" Target="../slideLayouts/slideLayout342.xml"/><Relationship Id="rId7" Type="http://schemas.openxmlformats.org/officeDocument/2006/relationships/slideLayout" Target="../slideLayouts/slideLayout346.xml"/><Relationship Id="rId12" Type="http://schemas.openxmlformats.org/officeDocument/2006/relationships/slideLayout" Target="../slideLayouts/slideLayout351.xml"/><Relationship Id="rId17" Type="http://schemas.openxmlformats.org/officeDocument/2006/relationships/slideLayout" Target="../slideLayouts/slideLayout356.xml"/><Relationship Id="rId2" Type="http://schemas.openxmlformats.org/officeDocument/2006/relationships/slideLayout" Target="../slideLayouts/slideLayout341.xml"/><Relationship Id="rId16" Type="http://schemas.openxmlformats.org/officeDocument/2006/relationships/slideLayout" Target="../slideLayouts/slideLayout355.xml"/><Relationship Id="rId1" Type="http://schemas.openxmlformats.org/officeDocument/2006/relationships/slideLayout" Target="../slideLayouts/slideLayout340.xml"/><Relationship Id="rId6" Type="http://schemas.openxmlformats.org/officeDocument/2006/relationships/slideLayout" Target="../slideLayouts/slideLayout345.xml"/><Relationship Id="rId11" Type="http://schemas.openxmlformats.org/officeDocument/2006/relationships/slideLayout" Target="../slideLayouts/slideLayout350.xml"/><Relationship Id="rId5" Type="http://schemas.openxmlformats.org/officeDocument/2006/relationships/slideLayout" Target="../slideLayouts/slideLayout344.xml"/><Relationship Id="rId15" Type="http://schemas.openxmlformats.org/officeDocument/2006/relationships/slideLayout" Target="../slideLayouts/slideLayout354.xml"/><Relationship Id="rId10" Type="http://schemas.openxmlformats.org/officeDocument/2006/relationships/slideLayout" Target="../slideLayouts/slideLayout349.xml"/><Relationship Id="rId19" Type="http://schemas.openxmlformats.org/officeDocument/2006/relationships/theme" Target="../theme/theme22.xml"/><Relationship Id="rId4" Type="http://schemas.openxmlformats.org/officeDocument/2006/relationships/slideLayout" Target="../slideLayouts/slideLayout343.xml"/><Relationship Id="rId9" Type="http://schemas.openxmlformats.org/officeDocument/2006/relationships/slideLayout" Target="../slideLayouts/slideLayout348.xml"/><Relationship Id="rId14" Type="http://schemas.openxmlformats.org/officeDocument/2006/relationships/slideLayout" Target="../slideLayouts/slideLayout353.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65.xml"/><Relationship Id="rId13" Type="http://schemas.openxmlformats.org/officeDocument/2006/relationships/theme" Target="../theme/theme23.xml"/><Relationship Id="rId3" Type="http://schemas.openxmlformats.org/officeDocument/2006/relationships/slideLayout" Target="../slideLayouts/slideLayout360.xml"/><Relationship Id="rId7" Type="http://schemas.openxmlformats.org/officeDocument/2006/relationships/slideLayout" Target="../slideLayouts/slideLayout364.xml"/><Relationship Id="rId12" Type="http://schemas.openxmlformats.org/officeDocument/2006/relationships/slideLayout" Target="../slideLayouts/slideLayout369.xml"/><Relationship Id="rId2" Type="http://schemas.openxmlformats.org/officeDocument/2006/relationships/slideLayout" Target="../slideLayouts/slideLayout359.xml"/><Relationship Id="rId1" Type="http://schemas.openxmlformats.org/officeDocument/2006/relationships/slideLayout" Target="../slideLayouts/slideLayout358.xml"/><Relationship Id="rId6" Type="http://schemas.openxmlformats.org/officeDocument/2006/relationships/slideLayout" Target="../slideLayouts/slideLayout363.xml"/><Relationship Id="rId11" Type="http://schemas.openxmlformats.org/officeDocument/2006/relationships/slideLayout" Target="../slideLayouts/slideLayout368.xml"/><Relationship Id="rId5" Type="http://schemas.openxmlformats.org/officeDocument/2006/relationships/slideLayout" Target="../slideLayouts/slideLayout362.xml"/><Relationship Id="rId10" Type="http://schemas.openxmlformats.org/officeDocument/2006/relationships/slideLayout" Target="../slideLayouts/slideLayout367.xml"/><Relationship Id="rId4" Type="http://schemas.openxmlformats.org/officeDocument/2006/relationships/slideLayout" Target="../slideLayouts/slideLayout361.xml"/><Relationship Id="rId9" Type="http://schemas.openxmlformats.org/officeDocument/2006/relationships/slideLayout" Target="../slideLayouts/slideLayout366.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77.xml"/><Relationship Id="rId13" Type="http://schemas.openxmlformats.org/officeDocument/2006/relationships/theme" Target="../theme/theme24.xml"/><Relationship Id="rId3" Type="http://schemas.openxmlformats.org/officeDocument/2006/relationships/slideLayout" Target="../slideLayouts/slideLayout372.xml"/><Relationship Id="rId7" Type="http://schemas.openxmlformats.org/officeDocument/2006/relationships/slideLayout" Target="../slideLayouts/slideLayout376.xml"/><Relationship Id="rId12" Type="http://schemas.openxmlformats.org/officeDocument/2006/relationships/slideLayout" Target="../slideLayouts/slideLayout381.xml"/><Relationship Id="rId2" Type="http://schemas.openxmlformats.org/officeDocument/2006/relationships/slideLayout" Target="../slideLayouts/slideLayout371.xml"/><Relationship Id="rId16" Type="http://schemas.openxmlformats.org/officeDocument/2006/relationships/image" Target="../media/image51.jpeg"/><Relationship Id="rId1" Type="http://schemas.openxmlformats.org/officeDocument/2006/relationships/slideLayout" Target="../slideLayouts/slideLayout370.xml"/><Relationship Id="rId6" Type="http://schemas.openxmlformats.org/officeDocument/2006/relationships/slideLayout" Target="../slideLayouts/slideLayout375.xml"/><Relationship Id="rId11" Type="http://schemas.openxmlformats.org/officeDocument/2006/relationships/slideLayout" Target="../slideLayouts/slideLayout380.xml"/><Relationship Id="rId5" Type="http://schemas.openxmlformats.org/officeDocument/2006/relationships/slideLayout" Target="../slideLayouts/slideLayout374.xml"/><Relationship Id="rId15" Type="http://schemas.openxmlformats.org/officeDocument/2006/relationships/image" Target="../media/image50.png"/><Relationship Id="rId10" Type="http://schemas.openxmlformats.org/officeDocument/2006/relationships/slideLayout" Target="../slideLayouts/slideLayout379.xml"/><Relationship Id="rId4" Type="http://schemas.openxmlformats.org/officeDocument/2006/relationships/slideLayout" Target="../slideLayouts/slideLayout373.xml"/><Relationship Id="rId9" Type="http://schemas.openxmlformats.org/officeDocument/2006/relationships/slideLayout" Target="../slideLayouts/slideLayout378.xml"/><Relationship Id="rId14" Type="http://schemas.openxmlformats.org/officeDocument/2006/relationships/image" Target="../media/image49.png"/></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89.xml"/><Relationship Id="rId13" Type="http://schemas.openxmlformats.org/officeDocument/2006/relationships/slideLayout" Target="../slideLayouts/slideLayout394.xml"/><Relationship Id="rId18" Type="http://schemas.openxmlformats.org/officeDocument/2006/relationships/image" Target="../media/image57.png"/><Relationship Id="rId3" Type="http://schemas.openxmlformats.org/officeDocument/2006/relationships/slideLayout" Target="../slideLayouts/slideLayout384.xml"/><Relationship Id="rId7" Type="http://schemas.openxmlformats.org/officeDocument/2006/relationships/slideLayout" Target="../slideLayouts/slideLayout388.xml"/><Relationship Id="rId12" Type="http://schemas.openxmlformats.org/officeDocument/2006/relationships/slideLayout" Target="../slideLayouts/slideLayout393.xml"/><Relationship Id="rId17" Type="http://schemas.openxmlformats.org/officeDocument/2006/relationships/image" Target="../media/image56.jpeg"/><Relationship Id="rId2" Type="http://schemas.openxmlformats.org/officeDocument/2006/relationships/slideLayout" Target="../slideLayouts/slideLayout383.xml"/><Relationship Id="rId16" Type="http://schemas.openxmlformats.org/officeDocument/2006/relationships/image" Target="../media/image55.jpeg"/><Relationship Id="rId1" Type="http://schemas.openxmlformats.org/officeDocument/2006/relationships/slideLayout" Target="../slideLayouts/slideLayout382.xml"/><Relationship Id="rId6" Type="http://schemas.openxmlformats.org/officeDocument/2006/relationships/slideLayout" Target="../slideLayouts/slideLayout387.xml"/><Relationship Id="rId11" Type="http://schemas.openxmlformats.org/officeDocument/2006/relationships/slideLayout" Target="../slideLayouts/slideLayout392.xml"/><Relationship Id="rId5" Type="http://schemas.openxmlformats.org/officeDocument/2006/relationships/slideLayout" Target="../slideLayouts/slideLayout386.xml"/><Relationship Id="rId15" Type="http://schemas.openxmlformats.org/officeDocument/2006/relationships/theme" Target="../theme/theme25.xml"/><Relationship Id="rId10" Type="http://schemas.openxmlformats.org/officeDocument/2006/relationships/slideLayout" Target="../slideLayouts/slideLayout391.xml"/><Relationship Id="rId4" Type="http://schemas.openxmlformats.org/officeDocument/2006/relationships/slideLayout" Target="../slideLayouts/slideLayout385.xml"/><Relationship Id="rId9" Type="http://schemas.openxmlformats.org/officeDocument/2006/relationships/slideLayout" Target="../slideLayouts/slideLayout390.xml"/><Relationship Id="rId14" Type="http://schemas.openxmlformats.org/officeDocument/2006/relationships/slideLayout" Target="../slideLayouts/slideLayout395.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03.xml"/><Relationship Id="rId13" Type="http://schemas.openxmlformats.org/officeDocument/2006/relationships/slideLayout" Target="../slideLayouts/slideLayout408.xml"/><Relationship Id="rId3" Type="http://schemas.openxmlformats.org/officeDocument/2006/relationships/slideLayout" Target="../slideLayouts/slideLayout398.xml"/><Relationship Id="rId7" Type="http://schemas.openxmlformats.org/officeDocument/2006/relationships/slideLayout" Target="../slideLayouts/slideLayout402.xml"/><Relationship Id="rId12" Type="http://schemas.openxmlformats.org/officeDocument/2006/relationships/slideLayout" Target="../slideLayouts/slideLayout407.xml"/><Relationship Id="rId2" Type="http://schemas.openxmlformats.org/officeDocument/2006/relationships/slideLayout" Target="../slideLayouts/slideLayout397.xml"/><Relationship Id="rId1" Type="http://schemas.openxmlformats.org/officeDocument/2006/relationships/slideLayout" Target="../slideLayouts/slideLayout396.xml"/><Relationship Id="rId6" Type="http://schemas.openxmlformats.org/officeDocument/2006/relationships/slideLayout" Target="../slideLayouts/slideLayout401.xml"/><Relationship Id="rId11" Type="http://schemas.openxmlformats.org/officeDocument/2006/relationships/slideLayout" Target="../slideLayouts/slideLayout406.xml"/><Relationship Id="rId5" Type="http://schemas.openxmlformats.org/officeDocument/2006/relationships/slideLayout" Target="../slideLayouts/slideLayout400.xml"/><Relationship Id="rId15" Type="http://schemas.openxmlformats.org/officeDocument/2006/relationships/image" Target="../media/image62.jpeg"/><Relationship Id="rId10" Type="http://schemas.openxmlformats.org/officeDocument/2006/relationships/slideLayout" Target="../slideLayouts/slideLayout405.xml"/><Relationship Id="rId4" Type="http://schemas.openxmlformats.org/officeDocument/2006/relationships/slideLayout" Target="../slideLayouts/slideLayout399.xml"/><Relationship Id="rId9" Type="http://schemas.openxmlformats.org/officeDocument/2006/relationships/slideLayout" Target="../slideLayouts/slideLayout404.xml"/><Relationship Id="rId14" Type="http://schemas.openxmlformats.org/officeDocument/2006/relationships/theme" Target="../theme/theme26.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16.xml"/><Relationship Id="rId13" Type="http://schemas.openxmlformats.org/officeDocument/2006/relationships/theme" Target="../theme/theme27.xml"/><Relationship Id="rId18" Type="http://schemas.openxmlformats.org/officeDocument/2006/relationships/image" Target="../media/image69.png"/><Relationship Id="rId3" Type="http://schemas.openxmlformats.org/officeDocument/2006/relationships/slideLayout" Target="../slideLayouts/slideLayout411.xml"/><Relationship Id="rId7" Type="http://schemas.openxmlformats.org/officeDocument/2006/relationships/slideLayout" Target="../slideLayouts/slideLayout415.xml"/><Relationship Id="rId12" Type="http://schemas.openxmlformats.org/officeDocument/2006/relationships/slideLayout" Target="../slideLayouts/slideLayout420.xml"/><Relationship Id="rId17" Type="http://schemas.openxmlformats.org/officeDocument/2006/relationships/image" Target="../media/image68.png"/><Relationship Id="rId2" Type="http://schemas.openxmlformats.org/officeDocument/2006/relationships/slideLayout" Target="../slideLayouts/slideLayout410.xml"/><Relationship Id="rId16" Type="http://schemas.openxmlformats.org/officeDocument/2006/relationships/image" Target="../media/image67.png"/><Relationship Id="rId20" Type="http://schemas.openxmlformats.org/officeDocument/2006/relationships/image" Target="../media/image71.png"/><Relationship Id="rId1" Type="http://schemas.openxmlformats.org/officeDocument/2006/relationships/slideLayout" Target="../slideLayouts/slideLayout409.xml"/><Relationship Id="rId6" Type="http://schemas.openxmlformats.org/officeDocument/2006/relationships/slideLayout" Target="../slideLayouts/slideLayout414.xml"/><Relationship Id="rId11" Type="http://schemas.openxmlformats.org/officeDocument/2006/relationships/slideLayout" Target="../slideLayouts/slideLayout419.xml"/><Relationship Id="rId5" Type="http://schemas.openxmlformats.org/officeDocument/2006/relationships/slideLayout" Target="../slideLayouts/slideLayout413.xml"/><Relationship Id="rId15" Type="http://schemas.openxmlformats.org/officeDocument/2006/relationships/image" Target="../media/image66.png"/><Relationship Id="rId10" Type="http://schemas.openxmlformats.org/officeDocument/2006/relationships/slideLayout" Target="../slideLayouts/slideLayout418.xml"/><Relationship Id="rId19" Type="http://schemas.openxmlformats.org/officeDocument/2006/relationships/image" Target="../media/image70.png"/><Relationship Id="rId4" Type="http://schemas.openxmlformats.org/officeDocument/2006/relationships/slideLayout" Target="../slideLayouts/slideLayout412.xml"/><Relationship Id="rId9" Type="http://schemas.openxmlformats.org/officeDocument/2006/relationships/slideLayout" Target="../slideLayouts/slideLayout417.xml"/><Relationship Id="rId14" Type="http://schemas.openxmlformats.org/officeDocument/2006/relationships/image" Target="../media/image65.jpeg"/></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28.xml"/><Relationship Id="rId13" Type="http://schemas.openxmlformats.org/officeDocument/2006/relationships/slideLayout" Target="../slideLayouts/slideLayout433.xml"/><Relationship Id="rId18" Type="http://schemas.openxmlformats.org/officeDocument/2006/relationships/slideLayout" Target="../slideLayouts/slideLayout438.xml"/><Relationship Id="rId3" Type="http://schemas.openxmlformats.org/officeDocument/2006/relationships/slideLayout" Target="../slideLayouts/slideLayout423.xml"/><Relationship Id="rId21" Type="http://schemas.openxmlformats.org/officeDocument/2006/relationships/slideLayout" Target="../slideLayouts/slideLayout441.xml"/><Relationship Id="rId7" Type="http://schemas.openxmlformats.org/officeDocument/2006/relationships/slideLayout" Target="../slideLayouts/slideLayout427.xml"/><Relationship Id="rId12" Type="http://schemas.openxmlformats.org/officeDocument/2006/relationships/slideLayout" Target="../slideLayouts/slideLayout432.xml"/><Relationship Id="rId17" Type="http://schemas.openxmlformats.org/officeDocument/2006/relationships/slideLayout" Target="../slideLayouts/slideLayout437.xml"/><Relationship Id="rId2" Type="http://schemas.openxmlformats.org/officeDocument/2006/relationships/slideLayout" Target="../slideLayouts/slideLayout422.xml"/><Relationship Id="rId16" Type="http://schemas.openxmlformats.org/officeDocument/2006/relationships/slideLayout" Target="../slideLayouts/slideLayout436.xml"/><Relationship Id="rId20" Type="http://schemas.openxmlformats.org/officeDocument/2006/relationships/slideLayout" Target="../slideLayouts/slideLayout440.xml"/><Relationship Id="rId1" Type="http://schemas.openxmlformats.org/officeDocument/2006/relationships/slideLayout" Target="../slideLayouts/slideLayout421.xml"/><Relationship Id="rId6" Type="http://schemas.openxmlformats.org/officeDocument/2006/relationships/slideLayout" Target="../slideLayouts/slideLayout426.xml"/><Relationship Id="rId11" Type="http://schemas.openxmlformats.org/officeDocument/2006/relationships/slideLayout" Target="../slideLayouts/slideLayout431.xml"/><Relationship Id="rId24" Type="http://schemas.openxmlformats.org/officeDocument/2006/relationships/theme" Target="../theme/theme28.xml"/><Relationship Id="rId5" Type="http://schemas.openxmlformats.org/officeDocument/2006/relationships/slideLayout" Target="../slideLayouts/slideLayout425.xml"/><Relationship Id="rId15" Type="http://schemas.openxmlformats.org/officeDocument/2006/relationships/slideLayout" Target="../slideLayouts/slideLayout435.xml"/><Relationship Id="rId23" Type="http://schemas.openxmlformats.org/officeDocument/2006/relationships/slideLayout" Target="../slideLayouts/slideLayout443.xml"/><Relationship Id="rId10" Type="http://schemas.openxmlformats.org/officeDocument/2006/relationships/slideLayout" Target="../slideLayouts/slideLayout430.xml"/><Relationship Id="rId19" Type="http://schemas.openxmlformats.org/officeDocument/2006/relationships/slideLayout" Target="../slideLayouts/slideLayout439.xml"/><Relationship Id="rId4" Type="http://schemas.openxmlformats.org/officeDocument/2006/relationships/slideLayout" Target="../slideLayouts/slideLayout424.xml"/><Relationship Id="rId9" Type="http://schemas.openxmlformats.org/officeDocument/2006/relationships/slideLayout" Target="../slideLayouts/slideLayout429.xml"/><Relationship Id="rId14" Type="http://schemas.openxmlformats.org/officeDocument/2006/relationships/slideLayout" Target="../slideLayouts/slideLayout434.xml"/><Relationship Id="rId22" Type="http://schemas.openxmlformats.org/officeDocument/2006/relationships/slideLayout" Target="../slideLayouts/slideLayout442.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51.xml"/><Relationship Id="rId3" Type="http://schemas.openxmlformats.org/officeDocument/2006/relationships/slideLayout" Target="../slideLayouts/slideLayout446.xml"/><Relationship Id="rId7" Type="http://schemas.openxmlformats.org/officeDocument/2006/relationships/slideLayout" Target="../slideLayouts/slideLayout450.xml"/><Relationship Id="rId12" Type="http://schemas.openxmlformats.org/officeDocument/2006/relationships/theme" Target="../theme/theme29.xml"/><Relationship Id="rId2" Type="http://schemas.openxmlformats.org/officeDocument/2006/relationships/slideLayout" Target="../slideLayouts/slideLayout445.xml"/><Relationship Id="rId1" Type="http://schemas.openxmlformats.org/officeDocument/2006/relationships/slideLayout" Target="../slideLayouts/slideLayout444.xml"/><Relationship Id="rId6" Type="http://schemas.openxmlformats.org/officeDocument/2006/relationships/slideLayout" Target="../slideLayouts/slideLayout449.xml"/><Relationship Id="rId11" Type="http://schemas.openxmlformats.org/officeDocument/2006/relationships/slideLayout" Target="../slideLayouts/slideLayout454.xml"/><Relationship Id="rId5" Type="http://schemas.openxmlformats.org/officeDocument/2006/relationships/slideLayout" Target="../slideLayouts/slideLayout448.xml"/><Relationship Id="rId10" Type="http://schemas.openxmlformats.org/officeDocument/2006/relationships/slideLayout" Target="../slideLayouts/slideLayout453.xml"/><Relationship Id="rId4" Type="http://schemas.openxmlformats.org/officeDocument/2006/relationships/slideLayout" Target="../slideLayouts/slideLayout447.xml"/><Relationship Id="rId9" Type="http://schemas.openxmlformats.org/officeDocument/2006/relationships/slideLayout" Target="../slideLayouts/slideLayout452.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62.xml"/><Relationship Id="rId3" Type="http://schemas.openxmlformats.org/officeDocument/2006/relationships/slideLayout" Target="../slideLayouts/slideLayout457.xml"/><Relationship Id="rId7" Type="http://schemas.openxmlformats.org/officeDocument/2006/relationships/slideLayout" Target="../slideLayouts/slideLayout461.xml"/><Relationship Id="rId12" Type="http://schemas.openxmlformats.org/officeDocument/2006/relationships/theme" Target="../theme/theme30.xml"/><Relationship Id="rId2" Type="http://schemas.openxmlformats.org/officeDocument/2006/relationships/slideLayout" Target="../slideLayouts/slideLayout456.xml"/><Relationship Id="rId1" Type="http://schemas.openxmlformats.org/officeDocument/2006/relationships/slideLayout" Target="../slideLayouts/slideLayout455.xml"/><Relationship Id="rId6" Type="http://schemas.openxmlformats.org/officeDocument/2006/relationships/slideLayout" Target="../slideLayouts/slideLayout460.xml"/><Relationship Id="rId11" Type="http://schemas.openxmlformats.org/officeDocument/2006/relationships/slideLayout" Target="../slideLayouts/slideLayout465.xml"/><Relationship Id="rId5" Type="http://schemas.openxmlformats.org/officeDocument/2006/relationships/slideLayout" Target="../slideLayouts/slideLayout459.xml"/><Relationship Id="rId10" Type="http://schemas.openxmlformats.org/officeDocument/2006/relationships/slideLayout" Target="../slideLayouts/slideLayout464.xml"/><Relationship Id="rId4" Type="http://schemas.openxmlformats.org/officeDocument/2006/relationships/slideLayout" Target="../slideLayouts/slideLayout458.xml"/><Relationship Id="rId9" Type="http://schemas.openxmlformats.org/officeDocument/2006/relationships/slideLayout" Target="../slideLayouts/slideLayout463.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73.xml"/><Relationship Id="rId3" Type="http://schemas.openxmlformats.org/officeDocument/2006/relationships/slideLayout" Target="../slideLayouts/slideLayout468.xml"/><Relationship Id="rId7" Type="http://schemas.openxmlformats.org/officeDocument/2006/relationships/slideLayout" Target="../slideLayouts/slideLayout472.xml"/><Relationship Id="rId12" Type="http://schemas.openxmlformats.org/officeDocument/2006/relationships/theme" Target="../theme/theme31.xml"/><Relationship Id="rId2" Type="http://schemas.openxmlformats.org/officeDocument/2006/relationships/slideLayout" Target="../slideLayouts/slideLayout467.xml"/><Relationship Id="rId1" Type="http://schemas.openxmlformats.org/officeDocument/2006/relationships/slideLayout" Target="../slideLayouts/slideLayout466.xml"/><Relationship Id="rId6" Type="http://schemas.openxmlformats.org/officeDocument/2006/relationships/slideLayout" Target="../slideLayouts/slideLayout471.xml"/><Relationship Id="rId11" Type="http://schemas.openxmlformats.org/officeDocument/2006/relationships/slideLayout" Target="../slideLayouts/slideLayout476.xml"/><Relationship Id="rId5" Type="http://schemas.openxmlformats.org/officeDocument/2006/relationships/slideLayout" Target="../slideLayouts/slideLayout470.xml"/><Relationship Id="rId10" Type="http://schemas.openxmlformats.org/officeDocument/2006/relationships/slideLayout" Target="../slideLayouts/slideLayout475.xml"/><Relationship Id="rId4" Type="http://schemas.openxmlformats.org/officeDocument/2006/relationships/slideLayout" Target="../slideLayouts/slideLayout469.xml"/><Relationship Id="rId9" Type="http://schemas.openxmlformats.org/officeDocument/2006/relationships/slideLayout" Target="../slideLayouts/slideLayout474.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84.xml"/><Relationship Id="rId3" Type="http://schemas.openxmlformats.org/officeDocument/2006/relationships/slideLayout" Target="../slideLayouts/slideLayout479.xml"/><Relationship Id="rId7" Type="http://schemas.openxmlformats.org/officeDocument/2006/relationships/slideLayout" Target="../slideLayouts/slideLayout483.xml"/><Relationship Id="rId12" Type="http://schemas.openxmlformats.org/officeDocument/2006/relationships/theme" Target="../theme/theme32.xml"/><Relationship Id="rId2" Type="http://schemas.openxmlformats.org/officeDocument/2006/relationships/slideLayout" Target="../slideLayouts/slideLayout478.xml"/><Relationship Id="rId1" Type="http://schemas.openxmlformats.org/officeDocument/2006/relationships/slideLayout" Target="../slideLayouts/slideLayout477.xml"/><Relationship Id="rId6" Type="http://schemas.openxmlformats.org/officeDocument/2006/relationships/slideLayout" Target="../slideLayouts/slideLayout482.xml"/><Relationship Id="rId11" Type="http://schemas.openxmlformats.org/officeDocument/2006/relationships/slideLayout" Target="../slideLayouts/slideLayout487.xml"/><Relationship Id="rId5" Type="http://schemas.openxmlformats.org/officeDocument/2006/relationships/slideLayout" Target="../slideLayouts/slideLayout481.xml"/><Relationship Id="rId10" Type="http://schemas.openxmlformats.org/officeDocument/2006/relationships/slideLayout" Target="../slideLayouts/slideLayout486.xml"/><Relationship Id="rId4" Type="http://schemas.openxmlformats.org/officeDocument/2006/relationships/slideLayout" Target="../slideLayouts/slideLayout480.xml"/><Relationship Id="rId9" Type="http://schemas.openxmlformats.org/officeDocument/2006/relationships/slideLayout" Target="../slideLayouts/slideLayout485.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95.xml"/><Relationship Id="rId3" Type="http://schemas.openxmlformats.org/officeDocument/2006/relationships/slideLayout" Target="../slideLayouts/slideLayout490.xml"/><Relationship Id="rId7" Type="http://schemas.openxmlformats.org/officeDocument/2006/relationships/slideLayout" Target="../slideLayouts/slideLayout494.xml"/><Relationship Id="rId12" Type="http://schemas.openxmlformats.org/officeDocument/2006/relationships/theme" Target="../theme/theme33.xml"/><Relationship Id="rId2" Type="http://schemas.openxmlformats.org/officeDocument/2006/relationships/slideLayout" Target="../slideLayouts/slideLayout489.xml"/><Relationship Id="rId1" Type="http://schemas.openxmlformats.org/officeDocument/2006/relationships/slideLayout" Target="../slideLayouts/slideLayout488.xml"/><Relationship Id="rId6" Type="http://schemas.openxmlformats.org/officeDocument/2006/relationships/slideLayout" Target="../slideLayouts/slideLayout493.xml"/><Relationship Id="rId11" Type="http://schemas.openxmlformats.org/officeDocument/2006/relationships/slideLayout" Target="../slideLayouts/slideLayout498.xml"/><Relationship Id="rId5" Type="http://schemas.openxmlformats.org/officeDocument/2006/relationships/slideLayout" Target="../slideLayouts/slideLayout492.xml"/><Relationship Id="rId10" Type="http://schemas.openxmlformats.org/officeDocument/2006/relationships/slideLayout" Target="../slideLayouts/slideLayout497.xml"/><Relationship Id="rId4" Type="http://schemas.openxmlformats.org/officeDocument/2006/relationships/slideLayout" Target="../slideLayouts/slideLayout491.xml"/><Relationship Id="rId9" Type="http://schemas.openxmlformats.org/officeDocument/2006/relationships/slideLayout" Target="../slideLayouts/slideLayout496.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506.xml"/><Relationship Id="rId13" Type="http://schemas.openxmlformats.org/officeDocument/2006/relationships/image" Target="../media/image81.png"/><Relationship Id="rId3" Type="http://schemas.openxmlformats.org/officeDocument/2006/relationships/slideLayout" Target="../slideLayouts/slideLayout501.xml"/><Relationship Id="rId7" Type="http://schemas.openxmlformats.org/officeDocument/2006/relationships/slideLayout" Target="../slideLayouts/slideLayout505.xml"/><Relationship Id="rId12" Type="http://schemas.openxmlformats.org/officeDocument/2006/relationships/theme" Target="../theme/theme34.xml"/><Relationship Id="rId17" Type="http://schemas.openxmlformats.org/officeDocument/2006/relationships/image" Target="../media/image85.jpeg"/><Relationship Id="rId2" Type="http://schemas.openxmlformats.org/officeDocument/2006/relationships/slideLayout" Target="../slideLayouts/slideLayout500.xml"/><Relationship Id="rId16" Type="http://schemas.openxmlformats.org/officeDocument/2006/relationships/image" Target="../media/image84.jpeg"/><Relationship Id="rId1" Type="http://schemas.openxmlformats.org/officeDocument/2006/relationships/slideLayout" Target="../slideLayouts/slideLayout499.xml"/><Relationship Id="rId6" Type="http://schemas.openxmlformats.org/officeDocument/2006/relationships/slideLayout" Target="../slideLayouts/slideLayout504.xml"/><Relationship Id="rId11" Type="http://schemas.openxmlformats.org/officeDocument/2006/relationships/slideLayout" Target="../slideLayouts/slideLayout509.xml"/><Relationship Id="rId5" Type="http://schemas.openxmlformats.org/officeDocument/2006/relationships/slideLayout" Target="../slideLayouts/slideLayout503.xml"/><Relationship Id="rId15" Type="http://schemas.openxmlformats.org/officeDocument/2006/relationships/image" Target="../media/image83.jpeg"/><Relationship Id="rId10" Type="http://schemas.openxmlformats.org/officeDocument/2006/relationships/slideLayout" Target="../slideLayouts/slideLayout508.xml"/><Relationship Id="rId4" Type="http://schemas.openxmlformats.org/officeDocument/2006/relationships/slideLayout" Target="../slideLayouts/slideLayout502.xml"/><Relationship Id="rId9" Type="http://schemas.openxmlformats.org/officeDocument/2006/relationships/slideLayout" Target="../slideLayouts/slideLayout507.xml"/><Relationship Id="rId14" Type="http://schemas.openxmlformats.org/officeDocument/2006/relationships/image" Target="../media/image82.jpeg"/></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517.xml"/><Relationship Id="rId13" Type="http://schemas.openxmlformats.org/officeDocument/2006/relationships/slideLayout" Target="../slideLayouts/slideLayout522.xml"/><Relationship Id="rId18" Type="http://schemas.openxmlformats.org/officeDocument/2006/relationships/slideLayout" Target="../slideLayouts/slideLayout527.xml"/><Relationship Id="rId3" Type="http://schemas.openxmlformats.org/officeDocument/2006/relationships/slideLayout" Target="../slideLayouts/slideLayout512.xml"/><Relationship Id="rId21" Type="http://schemas.openxmlformats.org/officeDocument/2006/relationships/slideLayout" Target="../slideLayouts/slideLayout530.xml"/><Relationship Id="rId7" Type="http://schemas.openxmlformats.org/officeDocument/2006/relationships/slideLayout" Target="../slideLayouts/slideLayout516.xml"/><Relationship Id="rId12" Type="http://schemas.openxmlformats.org/officeDocument/2006/relationships/slideLayout" Target="../slideLayouts/slideLayout521.xml"/><Relationship Id="rId17" Type="http://schemas.openxmlformats.org/officeDocument/2006/relationships/slideLayout" Target="../slideLayouts/slideLayout526.xml"/><Relationship Id="rId2" Type="http://schemas.openxmlformats.org/officeDocument/2006/relationships/slideLayout" Target="../slideLayouts/slideLayout511.xml"/><Relationship Id="rId16" Type="http://schemas.openxmlformats.org/officeDocument/2006/relationships/slideLayout" Target="../slideLayouts/slideLayout525.xml"/><Relationship Id="rId20" Type="http://schemas.openxmlformats.org/officeDocument/2006/relationships/slideLayout" Target="../slideLayouts/slideLayout529.xml"/><Relationship Id="rId1" Type="http://schemas.openxmlformats.org/officeDocument/2006/relationships/slideLayout" Target="../slideLayouts/slideLayout510.xml"/><Relationship Id="rId6" Type="http://schemas.openxmlformats.org/officeDocument/2006/relationships/slideLayout" Target="../slideLayouts/slideLayout515.xml"/><Relationship Id="rId11" Type="http://schemas.openxmlformats.org/officeDocument/2006/relationships/slideLayout" Target="../slideLayouts/slideLayout520.xml"/><Relationship Id="rId24" Type="http://schemas.openxmlformats.org/officeDocument/2006/relationships/theme" Target="../theme/theme35.xml"/><Relationship Id="rId5" Type="http://schemas.openxmlformats.org/officeDocument/2006/relationships/slideLayout" Target="../slideLayouts/slideLayout514.xml"/><Relationship Id="rId15" Type="http://schemas.openxmlformats.org/officeDocument/2006/relationships/slideLayout" Target="../slideLayouts/slideLayout524.xml"/><Relationship Id="rId23" Type="http://schemas.openxmlformats.org/officeDocument/2006/relationships/slideLayout" Target="../slideLayouts/slideLayout532.xml"/><Relationship Id="rId10" Type="http://schemas.openxmlformats.org/officeDocument/2006/relationships/slideLayout" Target="../slideLayouts/slideLayout519.xml"/><Relationship Id="rId19" Type="http://schemas.openxmlformats.org/officeDocument/2006/relationships/slideLayout" Target="../slideLayouts/slideLayout528.xml"/><Relationship Id="rId4" Type="http://schemas.openxmlformats.org/officeDocument/2006/relationships/slideLayout" Target="../slideLayouts/slideLayout513.xml"/><Relationship Id="rId9" Type="http://schemas.openxmlformats.org/officeDocument/2006/relationships/slideLayout" Target="../slideLayouts/slideLayout518.xml"/><Relationship Id="rId14" Type="http://schemas.openxmlformats.org/officeDocument/2006/relationships/slideLayout" Target="../slideLayouts/slideLayout523.xml"/><Relationship Id="rId22" Type="http://schemas.openxmlformats.org/officeDocument/2006/relationships/slideLayout" Target="../slideLayouts/slideLayout531.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540.xml"/><Relationship Id="rId13" Type="http://schemas.openxmlformats.org/officeDocument/2006/relationships/theme" Target="../theme/theme36.xml"/><Relationship Id="rId3" Type="http://schemas.openxmlformats.org/officeDocument/2006/relationships/slideLayout" Target="../slideLayouts/slideLayout535.xml"/><Relationship Id="rId7" Type="http://schemas.openxmlformats.org/officeDocument/2006/relationships/slideLayout" Target="../slideLayouts/slideLayout539.xml"/><Relationship Id="rId12" Type="http://schemas.openxmlformats.org/officeDocument/2006/relationships/slideLayout" Target="../slideLayouts/slideLayout544.xml"/><Relationship Id="rId2" Type="http://schemas.openxmlformats.org/officeDocument/2006/relationships/slideLayout" Target="../slideLayouts/slideLayout534.xml"/><Relationship Id="rId1" Type="http://schemas.openxmlformats.org/officeDocument/2006/relationships/slideLayout" Target="../slideLayouts/slideLayout533.xml"/><Relationship Id="rId6" Type="http://schemas.openxmlformats.org/officeDocument/2006/relationships/slideLayout" Target="../slideLayouts/slideLayout538.xml"/><Relationship Id="rId11" Type="http://schemas.openxmlformats.org/officeDocument/2006/relationships/slideLayout" Target="../slideLayouts/slideLayout543.xml"/><Relationship Id="rId5" Type="http://schemas.openxmlformats.org/officeDocument/2006/relationships/slideLayout" Target="../slideLayouts/slideLayout537.xml"/><Relationship Id="rId10" Type="http://schemas.openxmlformats.org/officeDocument/2006/relationships/slideLayout" Target="../slideLayouts/slideLayout542.xml"/><Relationship Id="rId4" Type="http://schemas.openxmlformats.org/officeDocument/2006/relationships/slideLayout" Target="../slideLayouts/slideLayout536.xml"/><Relationship Id="rId9" Type="http://schemas.openxmlformats.org/officeDocument/2006/relationships/slideLayout" Target="../slideLayouts/slideLayout541.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552.xml"/><Relationship Id="rId13" Type="http://schemas.openxmlformats.org/officeDocument/2006/relationships/slideLayout" Target="../slideLayouts/slideLayout557.xml"/><Relationship Id="rId18" Type="http://schemas.openxmlformats.org/officeDocument/2006/relationships/slideLayout" Target="../slideLayouts/slideLayout562.xml"/><Relationship Id="rId26" Type="http://schemas.openxmlformats.org/officeDocument/2006/relationships/theme" Target="../theme/theme37.xml"/><Relationship Id="rId3" Type="http://schemas.openxmlformats.org/officeDocument/2006/relationships/slideLayout" Target="../slideLayouts/slideLayout547.xml"/><Relationship Id="rId21" Type="http://schemas.openxmlformats.org/officeDocument/2006/relationships/slideLayout" Target="../slideLayouts/slideLayout565.xml"/><Relationship Id="rId7" Type="http://schemas.openxmlformats.org/officeDocument/2006/relationships/slideLayout" Target="../slideLayouts/slideLayout551.xml"/><Relationship Id="rId12" Type="http://schemas.openxmlformats.org/officeDocument/2006/relationships/slideLayout" Target="../slideLayouts/slideLayout556.xml"/><Relationship Id="rId17" Type="http://schemas.openxmlformats.org/officeDocument/2006/relationships/slideLayout" Target="../slideLayouts/slideLayout561.xml"/><Relationship Id="rId25" Type="http://schemas.openxmlformats.org/officeDocument/2006/relationships/slideLayout" Target="../slideLayouts/slideLayout569.xml"/><Relationship Id="rId2" Type="http://schemas.openxmlformats.org/officeDocument/2006/relationships/slideLayout" Target="../slideLayouts/slideLayout546.xml"/><Relationship Id="rId16" Type="http://schemas.openxmlformats.org/officeDocument/2006/relationships/slideLayout" Target="../slideLayouts/slideLayout560.xml"/><Relationship Id="rId20" Type="http://schemas.openxmlformats.org/officeDocument/2006/relationships/slideLayout" Target="../slideLayouts/slideLayout564.xml"/><Relationship Id="rId1" Type="http://schemas.openxmlformats.org/officeDocument/2006/relationships/slideLayout" Target="../slideLayouts/slideLayout545.xml"/><Relationship Id="rId6" Type="http://schemas.openxmlformats.org/officeDocument/2006/relationships/slideLayout" Target="../slideLayouts/slideLayout550.xml"/><Relationship Id="rId11" Type="http://schemas.openxmlformats.org/officeDocument/2006/relationships/slideLayout" Target="../slideLayouts/slideLayout555.xml"/><Relationship Id="rId24" Type="http://schemas.openxmlformats.org/officeDocument/2006/relationships/slideLayout" Target="../slideLayouts/slideLayout568.xml"/><Relationship Id="rId5" Type="http://schemas.openxmlformats.org/officeDocument/2006/relationships/slideLayout" Target="../slideLayouts/slideLayout549.xml"/><Relationship Id="rId15" Type="http://schemas.openxmlformats.org/officeDocument/2006/relationships/slideLayout" Target="../slideLayouts/slideLayout559.xml"/><Relationship Id="rId23" Type="http://schemas.openxmlformats.org/officeDocument/2006/relationships/slideLayout" Target="../slideLayouts/slideLayout567.xml"/><Relationship Id="rId10" Type="http://schemas.openxmlformats.org/officeDocument/2006/relationships/slideLayout" Target="../slideLayouts/slideLayout554.xml"/><Relationship Id="rId19" Type="http://schemas.openxmlformats.org/officeDocument/2006/relationships/slideLayout" Target="../slideLayouts/slideLayout563.xml"/><Relationship Id="rId4" Type="http://schemas.openxmlformats.org/officeDocument/2006/relationships/slideLayout" Target="../slideLayouts/slideLayout548.xml"/><Relationship Id="rId9" Type="http://schemas.openxmlformats.org/officeDocument/2006/relationships/slideLayout" Target="../slideLayouts/slideLayout553.xml"/><Relationship Id="rId14" Type="http://schemas.openxmlformats.org/officeDocument/2006/relationships/slideLayout" Target="../slideLayouts/slideLayout558.xml"/><Relationship Id="rId22" Type="http://schemas.openxmlformats.org/officeDocument/2006/relationships/slideLayout" Target="../slideLayouts/slideLayout566.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577.xml"/><Relationship Id="rId3" Type="http://schemas.openxmlformats.org/officeDocument/2006/relationships/slideLayout" Target="../slideLayouts/slideLayout572.xml"/><Relationship Id="rId7" Type="http://schemas.openxmlformats.org/officeDocument/2006/relationships/slideLayout" Target="../slideLayouts/slideLayout576.xml"/><Relationship Id="rId12" Type="http://schemas.openxmlformats.org/officeDocument/2006/relationships/theme" Target="../theme/theme38.xml"/><Relationship Id="rId2" Type="http://schemas.openxmlformats.org/officeDocument/2006/relationships/slideLayout" Target="../slideLayouts/slideLayout571.xml"/><Relationship Id="rId1" Type="http://schemas.openxmlformats.org/officeDocument/2006/relationships/slideLayout" Target="../slideLayouts/slideLayout570.xml"/><Relationship Id="rId6" Type="http://schemas.openxmlformats.org/officeDocument/2006/relationships/slideLayout" Target="../slideLayouts/slideLayout575.xml"/><Relationship Id="rId11" Type="http://schemas.openxmlformats.org/officeDocument/2006/relationships/slideLayout" Target="../slideLayouts/slideLayout580.xml"/><Relationship Id="rId5" Type="http://schemas.openxmlformats.org/officeDocument/2006/relationships/slideLayout" Target="../slideLayouts/slideLayout574.xml"/><Relationship Id="rId10" Type="http://schemas.openxmlformats.org/officeDocument/2006/relationships/slideLayout" Target="../slideLayouts/slideLayout579.xml"/><Relationship Id="rId4" Type="http://schemas.openxmlformats.org/officeDocument/2006/relationships/slideLayout" Target="../slideLayouts/slideLayout573.xml"/><Relationship Id="rId9" Type="http://schemas.openxmlformats.org/officeDocument/2006/relationships/slideLayout" Target="../slideLayouts/slideLayout57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588.xml"/><Relationship Id="rId3" Type="http://schemas.openxmlformats.org/officeDocument/2006/relationships/slideLayout" Target="../slideLayouts/slideLayout583.xml"/><Relationship Id="rId7" Type="http://schemas.openxmlformats.org/officeDocument/2006/relationships/slideLayout" Target="../slideLayouts/slideLayout587.xml"/><Relationship Id="rId12" Type="http://schemas.openxmlformats.org/officeDocument/2006/relationships/theme" Target="../theme/theme39.xml"/><Relationship Id="rId2" Type="http://schemas.openxmlformats.org/officeDocument/2006/relationships/slideLayout" Target="../slideLayouts/slideLayout582.xml"/><Relationship Id="rId1" Type="http://schemas.openxmlformats.org/officeDocument/2006/relationships/slideLayout" Target="../slideLayouts/slideLayout581.xml"/><Relationship Id="rId6" Type="http://schemas.openxmlformats.org/officeDocument/2006/relationships/slideLayout" Target="../slideLayouts/slideLayout586.xml"/><Relationship Id="rId11" Type="http://schemas.openxmlformats.org/officeDocument/2006/relationships/slideLayout" Target="../slideLayouts/slideLayout591.xml"/><Relationship Id="rId5" Type="http://schemas.openxmlformats.org/officeDocument/2006/relationships/slideLayout" Target="../slideLayouts/slideLayout585.xml"/><Relationship Id="rId10" Type="http://schemas.openxmlformats.org/officeDocument/2006/relationships/slideLayout" Target="../slideLayouts/slideLayout590.xml"/><Relationship Id="rId4" Type="http://schemas.openxmlformats.org/officeDocument/2006/relationships/slideLayout" Target="../slideLayouts/slideLayout584.xml"/><Relationship Id="rId9" Type="http://schemas.openxmlformats.org/officeDocument/2006/relationships/slideLayout" Target="../slideLayouts/slideLayout589.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99.xml"/><Relationship Id="rId13" Type="http://schemas.openxmlformats.org/officeDocument/2006/relationships/theme" Target="../theme/theme40.xml"/><Relationship Id="rId3" Type="http://schemas.openxmlformats.org/officeDocument/2006/relationships/slideLayout" Target="../slideLayouts/slideLayout594.xml"/><Relationship Id="rId7" Type="http://schemas.openxmlformats.org/officeDocument/2006/relationships/slideLayout" Target="../slideLayouts/slideLayout598.xml"/><Relationship Id="rId12" Type="http://schemas.openxmlformats.org/officeDocument/2006/relationships/slideLayout" Target="../slideLayouts/slideLayout603.xml"/><Relationship Id="rId2" Type="http://schemas.openxmlformats.org/officeDocument/2006/relationships/slideLayout" Target="../slideLayouts/slideLayout593.xml"/><Relationship Id="rId1" Type="http://schemas.openxmlformats.org/officeDocument/2006/relationships/slideLayout" Target="../slideLayouts/slideLayout592.xml"/><Relationship Id="rId6" Type="http://schemas.openxmlformats.org/officeDocument/2006/relationships/slideLayout" Target="../slideLayouts/slideLayout597.xml"/><Relationship Id="rId11" Type="http://schemas.openxmlformats.org/officeDocument/2006/relationships/slideLayout" Target="../slideLayouts/slideLayout602.xml"/><Relationship Id="rId5" Type="http://schemas.openxmlformats.org/officeDocument/2006/relationships/slideLayout" Target="../slideLayouts/slideLayout596.xml"/><Relationship Id="rId10" Type="http://schemas.openxmlformats.org/officeDocument/2006/relationships/slideLayout" Target="../slideLayouts/slideLayout601.xml"/><Relationship Id="rId4" Type="http://schemas.openxmlformats.org/officeDocument/2006/relationships/slideLayout" Target="../slideLayouts/slideLayout595.xml"/><Relationship Id="rId9" Type="http://schemas.openxmlformats.org/officeDocument/2006/relationships/slideLayout" Target="../slideLayouts/slideLayout60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611.xml"/><Relationship Id="rId13" Type="http://schemas.openxmlformats.org/officeDocument/2006/relationships/theme" Target="../theme/theme41.xml"/><Relationship Id="rId3" Type="http://schemas.openxmlformats.org/officeDocument/2006/relationships/slideLayout" Target="../slideLayouts/slideLayout606.xml"/><Relationship Id="rId7" Type="http://schemas.openxmlformats.org/officeDocument/2006/relationships/slideLayout" Target="../slideLayouts/slideLayout610.xml"/><Relationship Id="rId12" Type="http://schemas.openxmlformats.org/officeDocument/2006/relationships/slideLayout" Target="../slideLayouts/slideLayout615.xml"/><Relationship Id="rId2" Type="http://schemas.openxmlformats.org/officeDocument/2006/relationships/slideLayout" Target="../slideLayouts/slideLayout605.xml"/><Relationship Id="rId1" Type="http://schemas.openxmlformats.org/officeDocument/2006/relationships/slideLayout" Target="../slideLayouts/slideLayout604.xml"/><Relationship Id="rId6" Type="http://schemas.openxmlformats.org/officeDocument/2006/relationships/slideLayout" Target="../slideLayouts/slideLayout609.xml"/><Relationship Id="rId11" Type="http://schemas.openxmlformats.org/officeDocument/2006/relationships/slideLayout" Target="../slideLayouts/slideLayout614.xml"/><Relationship Id="rId5" Type="http://schemas.openxmlformats.org/officeDocument/2006/relationships/slideLayout" Target="../slideLayouts/slideLayout608.xml"/><Relationship Id="rId15" Type="http://schemas.openxmlformats.org/officeDocument/2006/relationships/image" Target="../media/image98.jpeg"/><Relationship Id="rId10" Type="http://schemas.openxmlformats.org/officeDocument/2006/relationships/slideLayout" Target="../slideLayouts/slideLayout613.xml"/><Relationship Id="rId4" Type="http://schemas.openxmlformats.org/officeDocument/2006/relationships/slideLayout" Target="../slideLayouts/slideLayout607.xml"/><Relationship Id="rId9" Type="http://schemas.openxmlformats.org/officeDocument/2006/relationships/slideLayout" Target="../slideLayouts/slideLayout612.xml"/><Relationship Id="rId14" Type="http://schemas.openxmlformats.org/officeDocument/2006/relationships/image" Target="../media/image97.jpeg"/></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623.xml"/><Relationship Id="rId13" Type="http://schemas.openxmlformats.org/officeDocument/2006/relationships/slideLayout" Target="../slideLayouts/slideLayout628.xml"/><Relationship Id="rId3" Type="http://schemas.openxmlformats.org/officeDocument/2006/relationships/slideLayout" Target="../slideLayouts/slideLayout618.xml"/><Relationship Id="rId7" Type="http://schemas.openxmlformats.org/officeDocument/2006/relationships/slideLayout" Target="../slideLayouts/slideLayout622.xml"/><Relationship Id="rId12" Type="http://schemas.openxmlformats.org/officeDocument/2006/relationships/slideLayout" Target="../slideLayouts/slideLayout627.xml"/><Relationship Id="rId2" Type="http://schemas.openxmlformats.org/officeDocument/2006/relationships/slideLayout" Target="../slideLayouts/slideLayout617.xml"/><Relationship Id="rId1" Type="http://schemas.openxmlformats.org/officeDocument/2006/relationships/slideLayout" Target="../slideLayouts/slideLayout616.xml"/><Relationship Id="rId6" Type="http://schemas.openxmlformats.org/officeDocument/2006/relationships/slideLayout" Target="../slideLayouts/slideLayout621.xml"/><Relationship Id="rId11" Type="http://schemas.openxmlformats.org/officeDocument/2006/relationships/slideLayout" Target="../slideLayouts/slideLayout626.xml"/><Relationship Id="rId5" Type="http://schemas.openxmlformats.org/officeDocument/2006/relationships/slideLayout" Target="../slideLayouts/slideLayout620.xml"/><Relationship Id="rId10" Type="http://schemas.openxmlformats.org/officeDocument/2006/relationships/slideLayout" Target="../slideLayouts/slideLayout625.xml"/><Relationship Id="rId4" Type="http://schemas.openxmlformats.org/officeDocument/2006/relationships/slideLayout" Target="../slideLayouts/slideLayout619.xml"/><Relationship Id="rId9" Type="http://schemas.openxmlformats.org/officeDocument/2006/relationships/slideLayout" Target="../slideLayouts/slideLayout624.xml"/><Relationship Id="rId14" Type="http://schemas.openxmlformats.org/officeDocument/2006/relationships/theme" Target="../theme/theme42.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636.xml"/><Relationship Id="rId13" Type="http://schemas.openxmlformats.org/officeDocument/2006/relationships/slideLayout" Target="../slideLayouts/slideLayout641.xml"/><Relationship Id="rId3" Type="http://schemas.openxmlformats.org/officeDocument/2006/relationships/slideLayout" Target="../slideLayouts/slideLayout631.xml"/><Relationship Id="rId7" Type="http://schemas.openxmlformats.org/officeDocument/2006/relationships/slideLayout" Target="../slideLayouts/slideLayout635.xml"/><Relationship Id="rId12" Type="http://schemas.openxmlformats.org/officeDocument/2006/relationships/slideLayout" Target="../slideLayouts/slideLayout640.xml"/><Relationship Id="rId2" Type="http://schemas.openxmlformats.org/officeDocument/2006/relationships/slideLayout" Target="../slideLayouts/slideLayout630.xml"/><Relationship Id="rId1" Type="http://schemas.openxmlformats.org/officeDocument/2006/relationships/slideLayout" Target="../slideLayouts/slideLayout629.xml"/><Relationship Id="rId6" Type="http://schemas.openxmlformats.org/officeDocument/2006/relationships/slideLayout" Target="../slideLayouts/slideLayout634.xml"/><Relationship Id="rId11" Type="http://schemas.openxmlformats.org/officeDocument/2006/relationships/slideLayout" Target="../slideLayouts/slideLayout639.xml"/><Relationship Id="rId5" Type="http://schemas.openxmlformats.org/officeDocument/2006/relationships/slideLayout" Target="../slideLayouts/slideLayout633.xml"/><Relationship Id="rId15" Type="http://schemas.openxmlformats.org/officeDocument/2006/relationships/theme" Target="../theme/theme43.xml"/><Relationship Id="rId10" Type="http://schemas.openxmlformats.org/officeDocument/2006/relationships/slideLayout" Target="../slideLayouts/slideLayout638.xml"/><Relationship Id="rId4" Type="http://schemas.openxmlformats.org/officeDocument/2006/relationships/slideLayout" Target="../slideLayouts/slideLayout632.xml"/><Relationship Id="rId9" Type="http://schemas.openxmlformats.org/officeDocument/2006/relationships/slideLayout" Target="../slideLayouts/slideLayout637.xml"/><Relationship Id="rId14" Type="http://schemas.openxmlformats.org/officeDocument/2006/relationships/slideLayout" Target="../slideLayouts/slideLayout642.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650.xml"/><Relationship Id="rId13" Type="http://schemas.openxmlformats.org/officeDocument/2006/relationships/image" Target="../media/image100.jpg"/><Relationship Id="rId3" Type="http://schemas.openxmlformats.org/officeDocument/2006/relationships/slideLayout" Target="../slideLayouts/slideLayout645.xml"/><Relationship Id="rId7" Type="http://schemas.openxmlformats.org/officeDocument/2006/relationships/slideLayout" Target="../slideLayouts/slideLayout649.xml"/><Relationship Id="rId12" Type="http://schemas.openxmlformats.org/officeDocument/2006/relationships/theme" Target="../theme/theme44.xml"/><Relationship Id="rId2" Type="http://schemas.openxmlformats.org/officeDocument/2006/relationships/slideLayout" Target="../slideLayouts/slideLayout644.xml"/><Relationship Id="rId1" Type="http://schemas.openxmlformats.org/officeDocument/2006/relationships/slideLayout" Target="../slideLayouts/slideLayout643.xml"/><Relationship Id="rId6" Type="http://schemas.openxmlformats.org/officeDocument/2006/relationships/slideLayout" Target="../slideLayouts/slideLayout648.xml"/><Relationship Id="rId11" Type="http://schemas.openxmlformats.org/officeDocument/2006/relationships/slideLayout" Target="../slideLayouts/slideLayout653.xml"/><Relationship Id="rId5" Type="http://schemas.openxmlformats.org/officeDocument/2006/relationships/slideLayout" Target="../slideLayouts/slideLayout647.xml"/><Relationship Id="rId10" Type="http://schemas.openxmlformats.org/officeDocument/2006/relationships/slideLayout" Target="../slideLayouts/slideLayout652.xml"/><Relationship Id="rId4" Type="http://schemas.openxmlformats.org/officeDocument/2006/relationships/slideLayout" Target="../slideLayouts/slideLayout646.xml"/><Relationship Id="rId9" Type="http://schemas.openxmlformats.org/officeDocument/2006/relationships/slideLayout" Target="../slideLayouts/slideLayout651.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661.xml"/><Relationship Id="rId3" Type="http://schemas.openxmlformats.org/officeDocument/2006/relationships/slideLayout" Target="../slideLayouts/slideLayout656.xml"/><Relationship Id="rId7" Type="http://schemas.openxmlformats.org/officeDocument/2006/relationships/slideLayout" Target="../slideLayouts/slideLayout660.xml"/><Relationship Id="rId12" Type="http://schemas.openxmlformats.org/officeDocument/2006/relationships/theme" Target="../theme/theme45.xml"/><Relationship Id="rId2" Type="http://schemas.openxmlformats.org/officeDocument/2006/relationships/slideLayout" Target="../slideLayouts/slideLayout655.xml"/><Relationship Id="rId1" Type="http://schemas.openxmlformats.org/officeDocument/2006/relationships/slideLayout" Target="../slideLayouts/slideLayout654.xml"/><Relationship Id="rId6" Type="http://schemas.openxmlformats.org/officeDocument/2006/relationships/slideLayout" Target="../slideLayouts/slideLayout659.xml"/><Relationship Id="rId11" Type="http://schemas.openxmlformats.org/officeDocument/2006/relationships/slideLayout" Target="../slideLayouts/slideLayout664.xml"/><Relationship Id="rId5" Type="http://schemas.openxmlformats.org/officeDocument/2006/relationships/slideLayout" Target="../slideLayouts/slideLayout658.xml"/><Relationship Id="rId10" Type="http://schemas.openxmlformats.org/officeDocument/2006/relationships/slideLayout" Target="../slideLayouts/slideLayout663.xml"/><Relationship Id="rId4" Type="http://schemas.openxmlformats.org/officeDocument/2006/relationships/slideLayout" Target="../slideLayouts/slideLayout657.xml"/><Relationship Id="rId9" Type="http://schemas.openxmlformats.org/officeDocument/2006/relationships/slideLayout" Target="../slideLayouts/slideLayout662.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672.xml"/><Relationship Id="rId3" Type="http://schemas.openxmlformats.org/officeDocument/2006/relationships/slideLayout" Target="../slideLayouts/slideLayout667.xml"/><Relationship Id="rId7" Type="http://schemas.openxmlformats.org/officeDocument/2006/relationships/slideLayout" Target="../slideLayouts/slideLayout671.xml"/><Relationship Id="rId12" Type="http://schemas.openxmlformats.org/officeDocument/2006/relationships/theme" Target="../theme/theme46.xml"/><Relationship Id="rId2" Type="http://schemas.openxmlformats.org/officeDocument/2006/relationships/slideLayout" Target="../slideLayouts/slideLayout666.xml"/><Relationship Id="rId1" Type="http://schemas.openxmlformats.org/officeDocument/2006/relationships/slideLayout" Target="../slideLayouts/slideLayout665.xml"/><Relationship Id="rId6" Type="http://schemas.openxmlformats.org/officeDocument/2006/relationships/slideLayout" Target="../slideLayouts/slideLayout670.xml"/><Relationship Id="rId11" Type="http://schemas.openxmlformats.org/officeDocument/2006/relationships/slideLayout" Target="../slideLayouts/slideLayout675.xml"/><Relationship Id="rId5" Type="http://schemas.openxmlformats.org/officeDocument/2006/relationships/slideLayout" Target="../slideLayouts/slideLayout669.xml"/><Relationship Id="rId10" Type="http://schemas.openxmlformats.org/officeDocument/2006/relationships/slideLayout" Target="../slideLayouts/slideLayout674.xml"/><Relationship Id="rId4" Type="http://schemas.openxmlformats.org/officeDocument/2006/relationships/slideLayout" Target="../slideLayouts/slideLayout668.xml"/><Relationship Id="rId9" Type="http://schemas.openxmlformats.org/officeDocument/2006/relationships/slideLayout" Target="../slideLayouts/slideLayout673.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683.xml"/><Relationship Id="rId13" Type="http://schemas.openxmlformats.org/officeDocument/2006/relationships/slideLayout" Target="../slideLayouts/slideLayout688.xml"/><Relationship Id="rId18" Type="http://schemas.openxmlformats.org/officeDocument/2006/relationships/slideLayout" Target="../slideLayouts/slideLayout693.xml"/><Relationship Id="rId3" Type="http://schemas.openxmlformats.org/officeDocument/2006/relationships/slideLayout" Target="../slideLayouts/slideLayout678.xml"/><Relationship Id="rId7" Type="http://schemas.openxmlformats.org/officeDocument/2006/relationships/slideLayout" Target="../slideLayouts/slideLayout682.xml"/><Relationship Id="rId12" Type="http://schemas.openxmlformats.org/officeDocument/2006/relationships/slideLayout" Target="../slideLayouts/slideLayout687.xml"/><Relationship Id="rId17" Type="http://schemas.openxmlformats.org/officeDocument/2006/relationships/slideLayout" Target="../slideLayouts/slideLayout692.xml"/><Relationship Id="rId2" Type="http://schemas.openxmlformats.org/officeDocument/2006/relationships/slideLayout" Target="../slideLayouts/slideLayout677.xml"/><Relationship Id="rId16" Type="http://schemas.openxmlformats.org/officeDocument/2006/relationships/slideLayout" Target="../slideLayouts/slideLayout691.xml"/><Relationship Id="rId20" Type="http://schemas.openxmlformats.org/officeDocument/2006/relationships/theme" Target="../theme/theme47.xml"/><Relationship Id="rId1" Type="http://schemas.openxmlformats.org/officeDocument/2006/relationships/slideLayout" Target="../slideLayouts/slideLayout676.xml"/><Relationship Id="rId6" Type="http://schemas.openxmlformats.org/officeDocument/2006/relationships/slideLayout" Target="../slideLayouts/slideLayout681.xml"/><Relationship Id="rId11" Type="http://schemas.openxmlformats.org/officeDocument/2006/relationships/slideLayout" Target="../slideLayouts/slideLayout686.xml"/><Relationship Id="rId5" Type="http://schemas.openxmlformats.org/officeDocument/2006/relationships/slideLayout" Target="../slideLayouts/slideLayout680.xml"/><Relationship Id="rId15" Type="http://schemas.openxmlformats.org/officeDocument/2006/relationships/slideLayout" Target="../slideLayouts/slideLayout690.xml"/><Relationship Id="rId10" Type="http://schemas.openxmlformats.org/officeDocument/2006/relationships/slideLayout" Target="../slideLayouts/slideLayout685.xml"/><Relationship Id="rId19" Type="http://schemas.openxmlformats.org/officeDocument/2006/relationships/slideLayout" Target="../slideLayouts/slideLayout694.xml"/><Relationship Id="rId4" Type="http://schemas.openxmlformats.org/officeDocument/2006/relationships/slideLayout" Target="../slideLayouts/slideLayout679.xml"/><Relationship Id="rId9" Type="http://schemas.openxmlformats.org/officeDocument/2006/relationships/slideLayout" Target="../slideLayouts/slideLayout684.xml"/><Relationship Id="rId14" Type="http://schemas.openxmlformats.org/officeDocument/2006/relationships/slideLayout" Target="../slideLayouts/slideLayout689.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702.xml"/><Relationship Id="rId3" Type="http://schemas.openxmlformats.org/officeDocument/2006/relationships/slideLayout" Target="../slideLayouts/slideLayout697.xml"/><Relationship Id="rId7" Type="http://schemas.openxmlformats.org/officeDocument/2006/relationships/slideLayout" Target="../slideLayouts/slideLayout701.xml"/><Relationship Id="rId12" Type="http://schemas.openxmlformats.org/officeDocument/2006/relationships/theme" Target="../theme/theme48.xml"/><Relationship Id="rId2" Type="http://schemas.openxmlformats.org/officeDocument/2006/relationships/slideLayout" Target="../slideLayouts/slideLayout696.xml"/><Relationship Id="rId1" Type="http://schemas.openxmlformats.org/officeDocument/2006/relationships/slideLayout" Target="../slideLayouts/slideLayout695.xml"/><Relationship Id="rId6" Type="http://schemas.openxmlformats.org/officeDocument/2006/relationships/slideLayout" Target="../slideLayouts/slideLayout700.xml"/><Relationship Id="rId11" Type="http://schemas.openxmlformats.org/officeDocument/2006/relationships/slideLayout" Target="../slideLayouts/slideLayout705.xml"/><Relationship Id="rId5" Type="http://schemas.openxmlformats.org/officeDocument/2006/relationships/slideLayout" Target="../slideLayouts/slideLayout699.xml"/><Relationship Id="rId10" Type="http://schemas.openxmlformats.org/officeDocument/2006/relationships/slideLayout" Target="../slideLayouts/slideLayout704.xml"/><Relationship Id="rId4" Type="http://schemas.openxmlformats.org/officeDocument/2006/relationships/slideLayout" Target="../slideLayouts/slideLayout698.xml"/><Relationship Id="rId9" Type="http://schemas.openxmlformats.org/officeDocument/2006/relationships/slideLayout" Target="../slideLayouts/slideLayout70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8" r:id="rId1"/>
    <p:sldLayoutId id="2147483743" r:id="rId2"/>
    <p:sldLayoutId id="2147483742" r:id="rId3"/>
    <p:sldLayoutId id="2147483737" r:id="rId4"/>
    <p:sldLayoutId id="2147483740" r:id="rId5"/>
    <p:sldLayoutId id="2147483739" r:id="rId6"/>
    <p:sldLayoutId id="2147483736" r:id="rId7"/>
    <p:sldLayoutId id="2147483741" r:id="rId8"/>
    <p:sldLayoutId id="2147483744" r:id="rId9"/>
    <p:sldLayoutId id="2147485526" r:id="rId1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201902106"/>
      </p:ext>
    </p:extLst>
  </p:cSld>
  <p:clrMap bg1="lt1" tx1="dk1" bg2="dk2" tx2="lt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 id="2147484074" r:id="rId12"/>
    <p:sldLayoutId id="2147484075" r:id="rId13"/>
    <p:sldLayoutId id="2147484076" r:id="rId14"/>
    <p:sldLayoutId id="2147484077" r:id="rId15"/>
    <p:sldLayoutId id="2147484078" r:id="rId16"/>
    <p:sldLayoutId id="2147484079" r:id="rId17"/>
    <p:sldLayoutId id="2147484080" r:id="rId18"/>
    <p:sldLayoutId id="2147484081" r:id="rId19"/>
    <p:sldLayoutId id="2147484082" r:id="rId20"/>
    <p:sldLayoutId id="2147484083"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888" r:id="rId9"/>
    <p:sldLayoutId id="2147484929" r:id="rId10"/>
    <p:sldLayoutId id="2147485272"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05/09/2024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508987620"/>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 id="2147484654" r:id="rId18"/>
    <p:sldLayoutId id="2147484655" r:id="rId19"/>
    <p:sldLayoutId id="2147484656" r:id="rId20"/>
    <p:sldLayoutId id="2147484657" r:id="rId21"/>
    <p:sldLayoutId id="2147485168" r:id="rId22"/>
    <p:sldLayoutId id="2147485170"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8">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083992965"/>
      </p:ext>
    </p:extLst>
  </p:cSld>
  <p:clrMap bg1="lt1" tx1="dk1" bg2="lt2" tx2="dk2" accent1="accent1" accent2="accent2" accent3="accent3" accent4="accent4" accent5="accent5" accent6="accent6" hlink="hlink" folHlink="folHlink"/>
  <p:sldLayoutIdLst>
    <p:sldLayoutId id="2147484659" r:id="rId1"/>
    <p:sldLayoutId id="2147484660" r:id="rId2"/>
    <p:sldLayoutId id="2147484661" r:id="rId3"/>
    <p:sldLayoutId id="2147484662" r:id="rId4"/>
    <p:sldLayoutId id="2147484663" r:id="rId5"/>
    <p:sldLayoutId id="2147484664" r:id="rId6"/>
    <p:sldLayoutId id="2147484665" r:id="rId7"/>
    <p:sldLayoutId id="2147484666" r:id="rId8"/>
    <p:sldLayoutId id="2147484667" r:id="rId9"/>
    <p:sldLayoutId id="2147484668" r:id="rId10"/>
    <p:sldLayoutId id="2147484669" r:id="rId11"/>
    <p:sldLayoutId id="2147485498"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Title Placeholder 1">
            <a:extLst>
              <a:ext uri="{FF2B5EF4-FFF2-40B4-BE49-F238E27FC236}">
                <a16:creationId xmlns:a16="http://schemas.microsoft.com/office/drawing/2014/main" id="{50A5381D-A97A-45FB-A0B9-0B3A7C1F8E5F}"/>
              </a:ext>
            </a:extLst>
          </p:cNvPr>
          <p:cNvSpPr>
            <a:spLocks noGrp="1" noChangeArrowheads="1"/>
          </p:cNvSpPr>
          <p:nvPr>
            <p:ph type="title"/>
          </p:nvPr>
        </p:nvSpPr>
        <p:spPr bwMode="auto">
          <a:xfrm>
            <a:off x="838200" y="365126"/>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 name="Text Placeholder 2">
            <a:extLst>
              <a:ext uri="{FF2B5EF4-FFF2-40B4-BE49-F238E27FC236}">
                <a16:creationId xmlns:a16="http://schemas.microsoft.com/office/drawing/2014/main" id="{02F7D1E6-D2F5-4D51-887A-348FC9A8894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B82930C-3A1C-48E6-A4AA-E71EC3BA687F}"/>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900">
                <a:solidFill>
                  <a:schemeClr val="tx1">
                    <a:tint val="75000"/>
                  </a:schemeClr>
                </a:solidFill>
              </a:defRPr>
            </a:lvl1pPr>
          </a:lstStyle>
          <a:p>
            <a:pPr>
              <a:defRPr/>
            </a:pPr>
            <a:endParaRPr lang="en-US"/>
          </a:p>
        </p:txBody>
      </p:sp>
      <p:sp>
        <p:nvSpPr>
          <p:cNvPr id="5" name="Footer Placeholder 4">
            <a:extLst>
              <a:ext uri="{FF2B5EF4-FFF2-40B4-BE49-F238E27FC236}">
                <a16:creationId xmlns:a16="http://schemas.microsoft.com/office/drawing/2014/main" id="{02329223-EB1D-416E-905A-56FA4A93C2F7}"/>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pPr>
              <a:defRPr/>
            </a:pPr>
            <a:endParaRPr lang="en-US"/>
          </a:p>
        </p:txBody>
      </p:sp>
      <p:sp>
        <p:nvSpPr>
          <p:cNvPr id="6" name="Slide Number Placeholder 5">
            <a:extLst>
              <a:ext uri="{FF2B5EF4-FFF2-40B4-BE49-F238E27FC236}">
                <a16:creationId xmlns:a16="http://schemas.microsoft.com/office/drawing/2014/main" id="{8427E90F-308B-48E6-BAB2-00D464850EB2}"/>
              </a:ext>
            </a:extLst>
          </p:cNvPr>
          <p:cNvSpPr>
            <a:spLocks noGrp="1"/>
          </p:cNvSpPr>
          <p:nvPr>
            <p:ph type="sldNum" sz="quarter" idx="4"/>
          </p:nvPr>
        </p:nvSpPr>
        <p:spPr>
          <a:xfrm>
            <a:off x="8610600" y="6356351"/>
            <a:ext cx="2743200" cy="365125"/>
          </a:xfrm>
          <a:prstGeom prst="rect">
            <a:avLst/>
          </a:prstGeom>
        </p:spPr>
        <p:txBody>
          <a:bodyPr vert="horz" wrap="square" lIns="91440" tIns="45720" rIns="91440" bIns="45720" numCol="1" anchor="ctr" anchorCtr="0" compatLnSpc="1">
            <a:prstTxWarp prst="textNoShape">
              <a:avLst/>
            </a:prstTxWarp>
          </a:bodyPr>
          <a:lstStyle>
            <a:lvl1pPr algn="r">
              <a:defRPr sz="900">
                <a:solidFill>
                  <a:srgbClr val="898989"/>
                </a:solidFill>
              </a:defRPr>
            </a:lvl1pPr>
          </a:lstStyle>
          <a:p>
            <a:fld id="{FC8DB5A3-6FD6-4CE6-BEAE-E60F50B2B3E3}" type="slidenum">
              <a:rPr lang="en-US" altLang="en-US"/>
              <a:pPr/>
              <a:t>‹#›</a:t>
            </a:fld>
            <a:endParaRPr lang="en-US" altLang="en-US"/>
          </a:p>
        </p:txBody>
      </p:sp>
    </p:spTree>
    <p:extLst>
      <p:ext uri="{BB962C8B-B14F-4D97-AF65-F5344CB8AC3E}">
        <p14:creationId xmlns:p14="http://schemas.microsoft.com/office/powerpoint/2010/main" val="882514529"/>
      </p:ext>
    </p:extLst>
  </p:cSld>
  <p:clrMap bg1="lt1" tx1="dk1" bg2="lt2" tx2="dk2" accent1="accent1" accent2="accent2" accent3="accent3" accent4="accent4" accent5="accent5" accent6="accent6" hlink="hlink" folHlink="folHlink"/>
  <p:sldLayoutIdLst>
    <p:sldLayoutId id="2147484917" r:id="rId1"/>
    <p:sldLayoutId id="2147484918" r:id="rId2"/>
    <p:sldLayoutId id="2147484919" r:id="rId3"/>
    <p:sldLayoutId id="2147484920" r:id="rId4"/>
    <p:sldLayoutId id="2147484921" r:id="rId5"/>
    <p:sldLayoutId id="2147484922" r:id="rId6"/>
    <p:sldLayoutId id="2147484923" r:id="rId7"/>
    <p:sldLayoutId id="2147484924" r:id="rId8"/>
    <p:sldLayoutId id="2147484925" r:id="rId9"/>
    <p:sldLayoutId id="2147484926" r:id="rId10"/>
    <p:sldLayoutId id="2147484927" r:id="rId11"/>
  </p:sldLayoutIdLst>
  <p:txStyles>
    <p:titleStyle>
      <a:lvl1pPr algn="l" defTabSz="685800" rtl="0" fontAlgn="base">
        <a:lnSpc>
          <a:spcPct val="90000"/>
        </a:lnSpc>
        <a:spcBef>
          <a:spcPct val="0"/>
        </a:spcBef>
        <a:spcAft>
          <a:spcPct val="0"/>
        </a:spcAft>
        <a:defRPr sz="3300" kern="1200">
          <a:solidFill>
            <a:schemeClr val="tx1"/>
          </a:solidFill>
          <a:latin typeface="+mj-lt"/>
          <a:ea typeface="+mj-ea"/>
          <a:cs typeface="+mj-cs"/>
        </a:defRPr>
      </a:lvl1pPr>
      <a:lvl2pPr algn="l" defTabSz="685800" rtl="0" fontAlgn="base">
        <a:lnSpc>
          <a:spcPct val="90000"/>
        </a:lnSpc>
        <a:spcBef>
          <a:spcPct val="0"/>
        </a:spcBef>
        <a:spcAft>
          <a:spcPct val="0"/>
        </a:spcAft>
        <a:defRPr sz="3300">
          <a:solidFill>
            <a:schemeClr val="tx1"/>
          </a:solidFill>
          <a:latin typeface="Calibri Light" panose="020F0302020204030204" pitchFamily="34" charset="0"/>
        </a:defRPr>
      </a:lvl2pPr>
      <a:lvl3pPr algn="l" defTabSz="685800" rtl="0" fontAlgn="base">
        <a:lnSpc>
          <a:spcPct val="90000"/>
        </a:lnSpc>
        <a:spcBef>
          <a:spcPct val="0"/>
        </a:spcBef>
        <a:spcAft>
          <a:spcPct val="0"/>
        </a:spcAft>
        <a:defRPr sz="3300">
          <a:solidFill>
            <a:schemeClr val="tx1"/>
          </a:solidFill>
          <a:latin typeface="Calibri Light" panose="020F0302020204030204" pitchFamily="34" charset="0"/>
        </a:defRPr>
      </a:lvl3pPr>
      <a:lvl4pPr algn="l" defTabSz="685800" rtl="0" fontAlgn="base">
        <a:lnSpc>
          <a:spcPct val="90000"/>
        </a:lnSpc>
        <a:spcBef>
          <a:spcPct val="0"/>
        </a:spcBef>
        <a:spcAft>
          <a:spcPct val="0"/>
        </a:spcAft>
        <a:defRPr sz="3300">
          <a:solidFill>
            <a:schemeClr val="tx1"/>
          </a:solidFill>
          <a:latin typeface="Calibri Light" panose="020F0302020204030204" pitchFamily="34" charset="0"/>
        </a:defRPr>
      </a:lvl4pPr>
      <a:lvl5pPr algn="l" defTabSz="685800" rtl="0" fontAlgn="base">
        <a:lnSpc>
          <a:spcPct val="90000"/>
        </a:lnSpc>
        <a:spcBef>
          <a:spcPct val="0"/>
        </a:spcBef>
        <a:spcAft>
          <a:spcPct val="0"/>
        </a:spcAft>
        <a:defRPr sz="3300">
          <a:solidFill>
            <a:schemeClr val="tx1"/>
          </a:solidFill>
          <a:latin typeface="Calibri Light" panose="020F0302020204030204" pitchFamily="34" charset="0"/>
        </a:defRPr>
      </a:lvl5pPr>
      <a:lvl6pPr marL="457200" algn="l" defTabSz="685800" rtl="0" fontAlgn="base">
        <a:lnSpc>
          <a:spcPct val="90000"/>
        </a:lnSpc>
        <a:spcBef>
          <a:spcPct val="0"/>
        </a:spcBef>
        <a:spcAft>
          <a:spcPct val="0"/>
        </a:spcAft>
        <a:defRPr sz="3300">
          <a:solidFill>
            <a:schemeClr val="tx1"/>
          </a:solidFill>
          <a:latin typeface="Calibri Light" panose="020F0302020204030204" pitchFamily="34" charset="0"/>
        </a:defRPr>
      </a:lvl6pPr>
      <a:lvl7pPr marL="914400" algn="l" defTabSz="685800" rtl="0" fontAlgn="base">
        <a:lnSpc>
          <a:spcPct val="90000"/>
        </a:lnSpc>
        <a:spcBef>
          <a:spcPct val="0"/>
        </a:spcBef>
        <a:spcAft>
          <a:spcPct val="0"/>
        </a:spcAft>
        <a:defRPr sz="3300">
          <a:solidFill>
            <a:schemeClr val="tx1"/>
          </a:solidFill>
          <a:latin typeface="Calibri Light" panose="020F0302020204030204" pitchFamily="34" charset="0"/>
        </a:defRPr>
      </a:lvl7pPr>
      <a:lvl8pPr marL="1371600" algn="l" defTabSz="685800" rtl="0" fontAlgn="base">
        <a:lnSpc>
          <a:spcPct val="90000"/>
        </a:lnSpc>
        <a:spcBef>
          <a:spcPct val="0"/>
        </a:spcBef>
        <a:spcAft>
          <a:spcPct val="0"/>
        </a:spcAft>
        <a:defRPr sz="3300">
          <a:solidFill>
            <a:schemeClr val="tx1"/>
          </a:solidFill>
          <a:latin typeface="Calibri Light" panose="020F0302020204030204" pitchFamily="34" charset="0"/>
        </a:defRPr>
      </a:lvl8pPr>
      <a:lvl9pPr marL="1828800" algn="l" defTabSz="685800" rtl="0" fontAlgn="base">
        <a:lnSpc>
          <a:spcPct val="90000"/>
        </a:lnSpc>
        <a:spcBef>
          <a:spcPct val="0"/>
        </a:spcBef>
        <a:spcAft>
          <a:spcPct val="0"/>
        </a:spcAft>
        <a:defRPr sz="3300">
          <a:solidFill>
            <a:schemeClr val="tx1"/>
          </a:solidFill>
          <a:latin typeface="Calibri Light" panose="020F0302020204030204" pitchFamily="34" charset="0"/>
        </a:defRPr>
      </a:lvl9pPr>
    </p:titleStyle>
    <p:bodyStyle>
      <a:lvl1pPr marL="171450" indent="-171450" algn="l" defTabSz="685800" rtl="0" fontAlgn="base">
        <a:lnSpc>
          <a:spcPct val="90000"/>
        </a:lnSpc>
        <a:spcBef>
          <a:spcPts val="750"/>
        </a:spcBef>
        <a:spcAft>
          <a:spcPct val="0"/>
        </a:spcAft>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fontAlgn="base">
        <a:lnSpc>
          <a:spcPct val="90000"/>
        </a:lnSpc>
        <a:spcBef>
          <a:spcPts val="375"/>
        </a:spcBef>
        <a:spcAft>
          <a:spcPct val="0"/>
        </a:spcAft>
        <a:buFont typeface="Arial" panose="020B0604020202020204" pitchFamily="34" charset="0"/>
        <a:buChar char="•"/>
        <a:defRPr kern="1200">
          <a:solidFill>
            <a:schemeClr val="tx1"/>
          </a:solidFill>
          <a:latin typeface="+mn-lt"/>
          <a:ea typeface="+mn-ea"/>
          <a:cs typeface="+mn-cs"/>
        </a:defRPr>
      </a:lvl2pPr>
      <a:lvl3pPr marL="857250" indent="-171450" algn="l" defTabSz="685800" rtl="0" fontAlgn="base">
        <a:lnSpc>
          <a:spcPct val="90000"/>
        </a:lnSpc>
        <a:spcBef>
          <a:spcPts val="375"/>
        </a:spcBef>
        <a:spcAft>
          <a:spcPct val="0"/>
        </a:spcAft>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4pPr>
      <a:lvl5pPr marL="15430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05/09/2024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3759642156"/>
      </p:ext>
    </p:extLst>
  </p:cSld>
  <p:clrMap bg1="lt1" tx1="dk1" bg2="lt2" tx2="dk2" accent1="accent1" accent2="accent2" accent3="accent3" accent4="accent4" accent5="accent5" accent6="accent6" hlink="hlink" folHlink="folHlink"/>
  <p:sldLayoutIdLst>
    <p:sldLayoutId id="2147485025" r:id="rId1"/>
    <p:sldLayoutId id="2147485026" r:id="rId2"/>
    <p:sldLayoutId id="2147485027" r:id="rId3"/>
    <p:sldLayoutId id="2147485028" r:id="rId4"/>
    <p:sldLayoutId id="2147485029" r:id="rId5"/>
    <p:sldLayoutId id="2147485030" r:id="rId6"/>
    <p:sldLayoutId id="2147485031" r:id="rId7"/>
    <p:sldLayoutId id="2147485032" r:id="rId8"/>
    <p:sldLayoutId id="2147485033" r:id="rId9"/>
    <p:sldLayoutId id="2147485034" r:id="rId10"/>
    <p:sldLayoutId id="2147485035" r:id="rId11"/>
    <p:sldLayoutId id="2147485036" r:id="rId12"/>
    <p:sldLayoutId id="2147485037" r:id="rId13"/>
    <p:sldLayoutId id="2147485038" r:id="rId14"/>
    <p:sldLayoutId id="2147485039" r:id="rId15"/>
    <p:sldLayoutId id="2147485040" r:id="rId16"/>
    <p:sldLayoutId id="2147485041" r:id="rId17"/>
    <p:sldLayoutId id="2147485042" r:id="rId18"/>
    <p:sldLayoutId id="2147485043" r:id="rId19"/>
    <p:sldLayoutId id="2147485044" r:id="rId20"/>
    <p:sldLayoutId id="2147485045" r:id="rId21"/>
    <p:sldLayoutId id="2147485046" r:id="rId22"/>
    <p:sldLayoutId id="2147485047" r:id="rId23"/>
    <p:sldLayoutId id="2147485048" r:id="rId24"/>
    <p:sldLayoutId id="2147485442"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0444457"/>
      </p:ext>
    </p:extLst>
  </p:cSld>
  <p:clrMap bg1="lt1" tx1="dk1" bg2="lt2" tx2="dk2" accent1="accent1" accent2="accent2" accent3="accent3" accent4="accent4" accent5="accent5" accent6="accent6" hlink="hlink" folHlink="folHlink"/>
  <p:sldLayoutIdLst>
    <p:sldLayoutId id="2147485061" r:id="rId1"/>
    <p:sldLayoutId id="2147485062" r:id="rId2"/>
    <p:sldLayoutId id="2147485063" r:id="rId3"/>
    <p:sldLayoutId id="2147485064" r:id="rId4"/>
    <p:sldLayoutId id="2147485065" r:id="rId5"/>
    <p:sldLayoutId id="2147485066" r:id="rId6"/>
    <p:sldLayoutId id="2147485067" r:id="rId7"/>
    <p:sldLayoutId id="2147485068" r:id="rId8"/>
    <p:sldLayoutId id="2147485069" r:id="rId9"/>
    <p:sldLayoutId id="2147485070" r:id="rId10"/>
    <p:sldLayoutId id="2147485071" r:id="rId11"/>
    <p:sldLayoutId id="2147485072" r:id="rId12"/>
    <p:sldLayoutId id="2147485073" r:id="rId13"/>
    <p:sldLayoutId id="2147485074" r:id="rId14"/>
    <p:sldLayoutId id="2147485075" r:id="rId15"/>
    <p:sldLayoutId id="2147485076"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8238691"/>
      </p:ext>
    </p:extLst>
  </p:cSld>
  <p:clrMap bg1="lt1" tx1="dk1" bg2="lt2" tx2="dk2" accent1="accent1" accent2="accent2" accent3="accent3" accent4="accent4" accent5="accent5" accent6="accent6" hlink="hlink" folHlink="folHlink"/>
  <p:sldLayoutIdLst>
    <p:sldLayoutId id="2147485109" r:id="rId1"/>
    <p:sldLayoutId id="2147485110" r:id="rId2"/>
    <p:sldLayoutId id="2147485111" r:id="rId3"/>
    <p:sldLayoutId id="2147485112" r:id="rId4"/>
    <p:sldLayoutId id="2147485113" r:id="rId5"/>
    <p:sldLayoutId id="2147485114" r:id="rId6"/>
    <p:sldLayoutId id="2147485115" r:id="rId7"/>
    <p:sldLayoutId id="2147485116" r:id="rId8"/>
    <p:sldLayoutId id="2147485117" r:id="rId9"/>
    <p:sldLayoutId id="2147485118" r:id="rId10"/>
    <p:sldLayoutId id="2147485119" r:id="rId11"/>
    <p:sldLayoutId id="2147485120" r:id="rId12"/>
    <p:sldLayoutId id="2147485121" r:id="rId13"/>
    <p:sldLayoutId id="2147485122" r:id="rId14"/>
    <p:sldLayoutId id="2147485123" r:id="rId15"/>
    <p:sldLayoutId id="2147485124" r:id="rId16"/>
    <p:sldLayoutId id="2147485125" r:id="rId17"/>
    <p:sldLayoutId id="2147485766" r:id="rId18"/>
  </p:sldLayoutIdLst>
  <p:txStyles>
    <p:titleStyle>
      <a:lvl1pPr algn="l" rtl="0" fontAlgn="base">
        <a:lnSpc>
          <a:spcPct val="90000"/>
        </a:lnSpc>
        <a:spcBef>
          <a:spcPct val="0"/>
        </a:spcBef>
        <a:spcAft>
          <a:spcPct val="0"/>
        </a:spcAft>
        <a:defRPr sz="4400" kern="1200">
          <a:solidFill>
            <a:schemeClr val="tx1"/>
          </a:solidFill>
          <a:latin typeface="+mj-lt"/>
          <a:ea typeface="+mj-ea"/>
          <a:cs typeface="+mj-cs"/>
        </a:defRPr>
      </a:lvl1pPr>
      <a:lvl2pPr algn="l" rtl="0" fontAlgn="base">
        <a:lnSpc>
          <a:spcPct val="90000"/>
        </a:lnSpc>
        <a:spcBef>
          <a:spcPct val="0"/>
        </a:spcBef>
        <a:spcAft>
          <a:spcPct val="0"/>
        </a:spcAft>
        <a:defRPr sz="4400">
          <a:solidFill>
            <a:schemeClr val="tx1"/>
          </a:solidFill>
          <a:latin typeface="Calibri Light" panose="020F0302020204030204" pitchFamily="34" charset="0"/>
        </a:defRPr>
      </a:lvl2pPr>
      <a:lvl3pPr algn="l" rtl="0" fontAlgn="base">
        <a:lnSpc>
          <a:spcPct val="90000"/>
        </a:lnSpc>
        <a:spcBef>
          <a:spcPct val="0"/>
        </a:spcBef>
        <a:spcAft>
          <a:spcPct val="0"/>
        </a:spcAft>
        <a:defRPr sz="4400">
          <a:solidFill>
            <a:schemeClr val="tx1"/>
          </a:solidFill>
          <a:latin typeface="Calibri Light" panose="020F0302020204030204" pitchFamily="34" charset="0"/>
        </a:defRPr>
      </a:lvl3pPr>
      <a:lvl4pPr algn="l" rtl="0" fontAlgn="base">
        <a:lnSpc>
          <a:spcPct val="90000"/>
        </a:lnSpc>
        <a:spcBef>
          <a:spcPct val="0"/>
        </a:spcBef>
        <a:spcAft>
          <a:spcPct val="0"/>
        </a:spcAft>
        <a:defRPr sz="4400">
          <a:solidFill>
            <a:schemeClr val="tx1"/>
          </a:solidFill>
          <a:latin typeface="Calibri Light" panose="020F0302020204030204" pitchFamily="34" charset="0"/>
        </a:defRPr>
      </a:lvl4pPr>
      <a:lvl5pPr algn="l" rtl="0" fontAlgn="base">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1949391"/>
      </p:ext>
    </p:extLst>
  </p:cSld>
  <p:clrMap bg1="lt1" tx1="dk1" bg2="lt2" tx2="dk2" accent1="accent1" accent2="accent2" accent3="accent3" accent4="accent4" accent5="accent5" accent6="accent6" hlink="hlink" folHlink="folHlink"/>
  <p:sldLayoutIdLst>
    <p:sldLayoutId id="2147485158" r:id="rId1"/>
    <p:sldLayoutId id="2147485159" r:id="rId2"/>
    <p:sldLayoutId id="2147485160" r:id="rId3"/>
    <p:sldLayoutId id="2147485161" r:id="rId4"/>
    <p:sldLayoutId id="2147485162" r:id="rId5"/>
    <p:sldLayoutId id="2147485163" r:id="rId6"/>
    <p:sldLayoutId id="2147485164" r:id="rId7"/>
    <p:sldLayoutId id="2147485165" r:id="rId8"/>
    <p:sldLayoutId id="2147485166" r:id="rId9"/>
    <p:sldLayoutId id="2147485167" r:id="rId1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DAEDEF">
            <a:alpha val="0"/>
          </a:srgbClr>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B2926FD2-075E-4A7E-9B1B-71AE2C5BBA13}"/>
              </a:ext>
            </a:extLst>
          </p:cNvPr>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vi-VN" altLang="en-US"/>
              <a:t>Nhấn soạn thảo kiểu tiêu đề trang cái</a:t>
            </a:r>
          </a:p>
        </p:txBody>
      </p:sp>
      <p:sp>
        <p:nvSpPr>
          <p:cNvPr id="1027" name="Rectangle 3">
            <a:extLst>
              <a:ext uri="{FF2B5EF4-FFF2-40B4-BE49-F238E27FC236}">
                <a16:creationId xmlns:a16="http://schemas.microsoft.com/office/drawing/2014/main" id="{3F5C23DA-9BDE-4B26-BA2A-776492D0631C}"/>
              </a:ext>
            </a:extLst>
          </p:cNvPr>
          <p:cNvSpPr>
            <a:spLocks noGrp="1" noChangeArrowheads="1"/>
          </p:cNvSpPr>
          <p:nvPr>
            <p:ph type="body" idx="1"/>
          </p:nvPr>
        </p:nvSpPr>
        <p:spPr bwMode="auto">
          <a:xfrm>
            <a:off x="609600" y="1600201"/>
            <a:ext cx="109728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vi-VN" altLang="en-US"/>
              <a:t>Nhấn soạn thảo các kiểu văn bản trang cái</a:t>
            </a:r>
          </a:p>
          <a:p>
            <a:pPr lvl="1"/>
            <a:r>
              <a:rPr lang="vi-VN" altLang="en-US"/>
              <a:t>Mức hai</a:t>
            </a:r>
          </a:p>
          <a:p>
            <a:pPr lvl="2"/>
            <a:r>
              <a:rPr lang="vi-VN" altLang="en-US"/>
              <a:t>Mức ba</a:t>
            </a:r>
          </a:p>
          <a:p>
            <a:pPr lvl="3"/>
            <a:r>
              <a:rPr lang="vi-VN" altLang="en-US"/>
              <a:t>Mức bốn</a:t>
            </a:r>
          </a:p>
          <a:p>
            <a:pPr lvl="4"/>
            <a:r>
              <a:rPr lang="vi-VN" altLang="en-US"/>
              <a:t>Mức năm</a:t>
            </a:r>
          </a:p>
        </p:txBody>
      </p:sp>
      <p:sp>
        <p:nvSpPr>
          <p:cNvPr id="1028" name="Rectangle 4">
            <a:extLst>
              <a:ext uri="{FF2B5EF4-FFF2-40B4-BE49-F238E27FC236}">
                <a16:creationId xmlns:a16="http://schemas.microsoft.com/office/drawing/2014/main" id="{B9A34353-850E-4F4C-8FB7-C844FFB9FC26}"/>
              </a:ext>
            </a:extLst>
          </p:cNvPr>
          <p:cNvSpPr>
            <a:spLocks noGrp="1" noChangeArrowheads="1"/>
          </p:cNvSpPr>
          <p:nvPr>
            <p:ph type="dt" sz="half" idx="2"/>
          </p:nvPr>
        </p:nvSpPr>
        <p:spPr bwMode="auto">
          <a:xfrm>
            <a:off x="609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latin typeface="+mn-lt"/>
                <a:cs typeface="Arial" charset="0"/>
              </a:defRPr>
            </a:lvl1pPr>
          </a:lstStyle>
          <a:p>
            <a:pPr>
              <a:defRPr/>
            </a:pPr>
            <a:endParaRPr lang="vi-VN"/>
          </a:p>
        </p:txBody>
      </p:sp>
      <p:sp>
        <p:nvSpPr>
          <p:cNvPr id="1029" name="Rectangle 5">
            <a:extLst>
              <a:ext uri="{FF2B5EF4-FFF2-40B4-BE49-F238E27FC236}">
                <a16:creationId xmlns:a16="http://schemas.microsoft.com/office/drawing/2014/main" id="{44C36501-03D7-43A5-8D57-BB34C1A9A392}"/>
              </a:ext>
            </a:extLst>
          </p:cNvPr>
          <p:cNvSpPr>
            <a:spLocks noGrp="1" noChangeArrowheads="1"/>
          </p:cNvSpPr>
          <p:nvPr>
            <p:ph type="ftr" sz="quarter" idx="3"/>
          </p:nvPr>
        </p:nvSpPr>
        <p:spPr bwMode="auto">
          <a:xfrm>
            <a:off x="4165600" y="6245225"/>
            <a:ext cx="3860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latin typeface="+mn-lt"/>
                <a:cs typeface="Arial" charset="0"/>
              </a:defRPr>
            </a:lvl1pPr>
          </a:lstStyle>
          <a:p>
            <a:pPr>
              <a:defRPr/>
            </a:pPr>
            <a:endParaRPr lang="vi-VN"/>
          </a:p>
        </p:txBody>
      </p:sp>
      <p:sp>
        <p:nvSpPr>
          <p:cNvPr id="1030" name="Rectangle 6">
            <a:extLst>
              <a:ext uri="{FF2B5EF4-FFF2-40B4-BE49-F238E27FC236}">
                <a16:creationId xmlns:a16="http://schemas.microsoft.com/office/drawing/2014/main" id="{D43827C8-8C60-4EEB-AEA6-C724234EA75C}"/>
              </a:ext>
            </a:extLst>
          </p:cNvPr>
          <p:cNvSpPr>
            <a:spLocks noGrp="1" noChangeArrowheads="1"/>
          </p:cNvSpPr>
          <p:nvPr>
            <p:ph type="sldNum" sz="quarter" idx="4"/>
          </p:nvPr>
        </p:nvSpPr>
        <p:spPr bwMode="auto">
          <a:xfrm>
            <a:off x="8737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a:latin typeface="Arial" panose="020B0604020202020204" pitchFamily="34" charset="0"/>
              </a:defRPr>
            </a:lvl1pPr>
          </a:lstStyle>
          <a:p>
            <a:fld id="{0951785A-78B0-419C-BE76-AC043593CD3D}" type="slidenum">
              <a:rPr lang="vi-VN" altLang="en-US"/>
              <a:pPr/>
              <a:t>‹#›</a:t>
            </a:fld>
            <a:endParaRPr lang="vi-VN" altLang="en-US"/>
          </a:p>
        </p:txBody>
      </p:sp>
    </p:spTree>
    <p:extLst>
      <p:ext uri="{BB962C8B-B14F-4D97-AF65-F5344CB8AC3E}">
        <p14:creationId xmlns:p14="http://schemas.microsoft.com/office/powerpoint/2010/main" val="297287307"/>
      </p:ext>
    </p:extLst>
  </p:cSld>
  <p:clrMap bg1="lt1" tx1="dk1" bg2="lt2" tx2="dk2" accent1="accent1" accent2="accent2" accent3="accent3" accent4="accent4" accent5="accent5" accent6="accent6" hlink="hlink" folHlink="folHlink"/>
  <p:sldLayoutIdLst>
    <p:sldLayoutId id="2147485186" r:id="rId1"/>
    <p:sldLayoutId id="2147485187" r:id="rId2"/>
    <p:sldLayoutId id="2147485188" r:id="rId3"/>
    <p:sldLayoutId id="2147485189" r:id="rId4"/>
    <p:sldLayoutId id="2147485190" r:id="rId5"/>
    <p:sldLayoutId id="2147485191" r:id="rId6"/>
    <p:sldLayoutId id="2147485192" r:id="rId7"/>
    <p:sldLayoutId id="2147485193" r:id="rId8"/>
    <p:sldLayoutId id="2147485194" r:id="rId9"/>
    <p:sldLayoutId id="2147485195" r:id="rId10"/>
    <p:sldLayoutId id="2147485196" r:id="rId11"/>
  </p:sldLayoutIdLst>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768" decel="100000"/>
                                        <p:tgtEl>
                                          <p:spTgt spid="1026"/>
                                        </p:tgtEl>
                                      </p:cBhvr>
                                    </p:animEffect>
                                    <p:animScale>
                                      <p:cBhvr>
                                        <p:cTn id="8" dur="768" decel="100000"/>
                                        <p:tgtEl>
                                          <p:spTgt spid="1026"/>
                                        </p:tgtEl>
                                      </p:cBhvr>
                                      <p:from x="10000" y="10000"/>
                                      <p:to x="200000" y="450000"/>
                                    </p:animScale>
                                    <p:animScale>
                                      <p:cBhvr>
                                        <p:cTn id="9" dur="1230" accel="100000" fill="hold">
                                          <p:stCondLst>
                                            <p:cond delay="768"/>
                                          </p:stCondLst>
                                        </p:cTn>
                                        <p:tgtEl>
                                          <p:spTgt spid="1026"/>
                                        </p:tgtEl>
                                      </p:cBhvr>
                                      <p:from x="200000" y="450000"/>
                                      <p:to x="100000" y="100000"/>
                                    </p:animScale>
                                    <p:set>
                                      <p:cBhvr>
                                        <p:cTn id="10" dur="768" fill="hold"/>
                                        <p:tgtEl>
                                          <p:spTgt spid="1026"/>
                                        </p:tgtEl>
                                        <p:attrNameLst>
                                          <p:attrName>ppt_x</p:attrName>
                                        </p:attrNameLst>
                                      </p:cBhvr>
                                      <p:to>
                                        <p:strVal val="(0.5)"/>
                                      </p:to>
                                    </p:set>
                                    <p:anim from="(0.5)" to="(#ppt_x)" calcmode="lin" valueType="num">
                                      <p:cBhvr>
                                        <p:cTn id="11" dur="1230" accel="100000" fill="hold">
                                          <p:stCondLst>
                                            <p:cond delay="768"/>
                                          </p:stCondLst>
                                        </p:cTn>
                                        <p:tgtEl>
                                          <p:spTgt spid="1026"/>
                                        </p:tgtEl>
                                        <p:attrNameLst>
                                          <p:attrName>ppt_x</p:attrName>
                                        </p:attrNameLst>
                                      </p:cBhvr>
                                    </p:anim>
                                    <p:set>
                                      <p:cBhvr>
                                        <p:cTn id="12" dur="768" fill="hold"/>
                                        <p:tgtEl>
                                          <p:spTgt spid="1026"/>
                                        </p:tgtEl>
                                        <p:attrNameLst>
                                          <p:attrName>ppt_y</p:attrName>
                                        </p:attrNameLst>
                                      </p:cBhvr>
                                      <p:to>
                                        <p:strVal val="(#ppt_y+0.4)"/>
                                      </p:to>
                                    </p:set>
                                    <p:anim from="(#ppt_y+0.4)" to="(#ppt_y)" calcmode="lin" valueType="num">
                                      <p:cBhvr>
                                        <p:cTn id="13" dur="1230" accel="100000" fill="hold">
                                          <p:stCondLst>
                                            <p:cond delay="768"/>
                                          </p:stCondLst>
                                        </p:cTn>
                                        <p:tgtEl>
                                          <p:spTgt spid="1026"/>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3" presetClass="entr" presetSubtype="0" fill="hold" grpId="0" nodeType="clickEffect">
                                  <p:stCondLst>
                                    <p:cond delay="0"/>
                                  </p:stCondLst>
                                  <p:childTnLst>
                                    <p:set>
                                      <p:cBhvr>
                                        <p:cTn id="17" dur="1" fill="hold">
                                          <p:stCondLst>
                                            <p:cond delay="0"/>
                                          </p:stCondLst>
                                        </p:cTn>
                                        <p:tgtEl>
                                          <p:spTgt spid="1027">
                                            <p:txEl>
                                              <p:pRg st="0" end="0"/>
                                            </p:txEl>
                                          </p:spTgt>
                                        </p:tgtEl>
                                        <p:attrNameLst>
                                          <p:attrName>style.visibility</p:attrName>
                                        </p:attrNameLst>
                                      </p:cBhvr>
                                      <p:to>
                                        <p:strVal val="visible"/>
                                      </p:to>
                                    </p:set>
                                    <p:anim calcmode="lin" valueType="num">
                                      <p:cBhvr>
                                        <p:cTn id="18" dur="500" fill="hold"/>
                                        <p:tgtEl>
                                          <p:spTgt spid="1027">
                                            <p:txEl>
                                              <p:pRg st="0" end="0"/>
                                            </p:txEl>
                                          </p:spTgt>
                                        </p:tgtEl>
                                        <p:attrNameLst>
                                          <p:attrName>ppt_w</p:attrName>
                                        </p:attrNameLst>
                                      </p:cBhvr>
                                      <p:tavLst>
                                        <p:tav tm="0">
                                          <p:val>
                                            <p:fltVal val="0"/>
                                          </p:val>
                                        </p:tav>
                                        <p:tav tm="100000">
                                          <p:val>
                                            <p:strVal val="#ppt_w"/>
                                          </p:val>
                                        </p:tav>
                                      </p:tavLst>
                                    </p:anim>
                                    <p:anim calcmode="lin" valueType="num">
                                      <p:cBhvr>
                                        <p:cTn id="19" dur="500" fill="hold"/>
                                        <p:tgtEl>
                                          <p:spTgt spid="1027">
                                            <p:txEl>
                                              <p:pRg st="0" end="0"/>
                                            </p:txEl>
                                          </p:spTgt>
                                        </p:tgtEl>
                                        <p:attrNameLst>
                                          <p:attrName>ppt_h</p:attrName>
                                        </p:attrNameLst>
                                      </p:cBhvr>
                                      <p:tavLst>
                                        <p:tav tm="0">
                                          <p:val>
                                            <p:fltVal val="0"/>
                                          </p:val>
                                        </p:tav>
                                        <p:tav tm="100000">
                                          <p:val>
                                            <p:strVal val="#ppt_h"/>
                                          </p:val>
                                        </p:tav>
                                      </p:tavLst>
                                    </p:anim>
                                    <p:animEffect transition="in" filter="fade">
                                      <p:cBhvr>
                                        <p:cTn id="20" dur="500"/>
                                        <p:tgtEl>
                                          <p:spTgt spid="1027">
                                            <p:txEl>
                                              <p:pRg st="0" end="0"/>
                                            </p:txEl>
                                          </p:spTgt>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1027">
                                            <p:txEl>
                                              <p:pRg st="1" end="1"/>
                                            </p:txEl>
                                          </p:spTgt>
                                        </p:tgtEl>
                                        <p:attrNameLst>
                                          <p:attrName>style.visibility</p:attrName>
                                        </p:attrNameLst>
                                      </p:cBhvr>
                                      <p:to>
                                        <p:strVal val="visible"/>
                                      </p:to>
                                    </p:set>
                                    <p:anim calcmode="lin" valueType="num">
                                      <p:cBhvr>
                                        <p:cTn id="23" dur="500" fill="hold"/>
                                        <p:tgtEl>
                                          <p:spTgt spid="1027">
                                            <p:txEl>
                                              <p:pRg st="1" end="1"/>
                                            </p:txEl>
                                          </p:spTgt>
                                        </p:tgtEl>
                                        <p:attrNameLst>
                                          <p:attrName>ppt_w</p:attrName>
                                        </p:attrNameLst>
                                      </p:cBhvr>
                                      <p:tavLst>
                                        <p:tav tm="0">
                                          <p:val>
                                            <p:fltVal val="0"/>
                                          </p:val>
                                        </p:tav>
                                        <p:tav tm="100000">
                                          <p:val>
                                            <p:strVal val="#ppt_w"/>
                                          </p:val>
                                        </p:tav>
                                      </p:tavLst>
                                    </p:anim>
                                    <p:anim calcmode="lin" valueType="num">
                                      <p:cBhvr>
                                        <p:cTn id="24" dur="500" fill="hold"/>
                                        <p:tgtEl>
                                          <p:spTgt spid="1027">
                                            <p:txEl>
                                              <p:pRg st="1" end="1"/>
                                            </p:txEl>
                                          </p:spTgt>
                                        </p:tgtEl>
                                        <p:attrNameLst>
                                          <p:attrName>ppt_h</p:attrName>
                                        </p:attrNameLst>
                                      </p:cBhvr>
                                      <p:tavLst>
                                        <p:tav tm="0">
                                          <p:val>
                                            <p:fltVal val="0"/>
                                          </p:val>
                                        </p:tav>
                                        <p:tav tm="100000">
                                          <p:val>
                                            <p:strVal val="#ppt_h"/>
                                          </p:val>
                                        </p:tav>
                                      </p:tavLst>
                                    </p:anim>
                                    <p:animEffect transition="in" filter="fade">
                                      <p:cBhvr>
                                        <p:cTn id="25" dur="500"/>
                                        <p:tgtEl>
                                          <p:spTgt spid="1027">
                                            <p:txEl>
                                              <p:pRg st="1" end="1"/>
                                            </p:txEl>
                                          </p:spTgt>
                                        </p:tgtEl>
                                      </p:cBhvr>
                                    </p:animEffect>
                                  </p:childTnLst>
                                </p:cTn>
                              </p:par>
                              <p:par>
                                <p:cTn id="26" presetID="53" presetClass="entr" presetSubtype="0" fill="hold" grpId="0" nodeType="withEffect">
                                  <p:stCondLst>
                                    <p:cond delay="0"/>
                                  </p:stCondLst>
                                  <p:childTnLst>
                                    <p:set>
                                      <p:cBhvr>
                                        <p:cTn id="27" dur="1" fill="hold">
                                          <p:stCondLst>
                                            <p:cond delay="0"/>
                                          </p:stCondLst>
                                        </p:cTn>
                                        <p:tgtEl>
                                          <p:spTgt spid="1027">
                                            <p:txEl>
                                              <p:pRg st="2" end="2"/>
                                            </p:txEl>
                                          </p:spTgt>
                                        </p:tgtEl>
                                        <p:attrNameLst>
                                          <p:attrName>style.visibility</p:attrName>
                                        </p:attrNameLst>
                                      </p:cBhvr>
                                      <p:to>
                                        <p:strVal val="visible"/>
                                      </p:to>
                                    </p:set>
                                    <p:anim calcmode="lin" valueType="num">
                                      <p:cBhvr>
                                        <p:cTn id="28" dur="500" fill="hold"/>
                                        <p:tgtEl>
                                          <p:spTgt spid="1027">
                                            <p:txEl>
                                              <p:pRg st="2" end="2"/>
                                            </p:txEl>
                                          </p:spTgt>
                                        </p:tgtEl>
                                        <p:attrNameLst>
                                          <p:attrName>ppt_w</p:attrName>
                                        </p:attrNameLst>
                                      </p:cBhvr>
                                      <p:tavLst>
                                        <p:tav tm="0">
                                          <p:val>
                                            <p:fltVal val="0"/>
                                          </p:val>
                                        </p:tav>
                                        <p:tav tm="100000">
                                          <p:val>
                                            <p:strVal val="#ppt_w"/>
                                          </p:val>
                                        </p:tav>
                                      </p:tavLst>
                                    </p:anim>
                                    <p:anim calcmode="lin" valueType="num">
                                      <p:cBhvr>
                                        <p:cTn id="29" dur="500" fill="hold"/>
                                        <p:tgtEl>
                                          <p:spTgt spid="1027">
                                            <p:txEl>
                                              <p:pRg st="2" end="2"/>
                                            </p:txEl>
                                          </p:spTgt>
                                        </p:tgtEl>
                                        <p:attrNameLst>
                                          <p:attrName>ppt_h</p:attrName>
                                        </p:attrNameLst>
                                      </p:cBhvr>
                                      <p:tavLst>
                                        <p:tav tm="0">
                                          <p:val>
                                            <p:fltVal val="0"/>
                                          </p:val>
                                        </p:tav>
                                        <p:tav tm="100000">
                                          <p:val>
                                            <p:strVal val="#ppt_h"/>
                                          </p:val>
                                        </p:tav>
                                      </p:tavLst>
                                    </p:anim>
                                    <p:animEffect transition="in" filter="fade">
                                      <p:cBhvr>
                                        <p:cTn id="30" dur="500"/>
                                        <p:tgtEl>
                                          <p:spTgt spid="1027">
                                            <p:txEl>
                                              <p:pRg st="2" end="2"/>
                                            </p:txEl>
                                          </p:spTgt>
                                        </p:tgtEl>
                                      </p:cBhvr>
                                    </p:animEffect>
                                  </p:childTnLst>
                                </p:cTn>
                              </p:par>
                              <p:par>
                                <p:cTn id="31" presetID="53" presetClass="entr" presetSubtype="0" fill="hold" grpId="0" nodeType="withEffect">
                                  <p:stCondLst>
                                    <p:cond delay="0"/>
                                  </p:stCondLst>
                                  <p:childTnLst>
                                    <p:set>
                                      <p:cBhvr>
                                        <p:cTn id="32" dur="1" fill="hold">
                                          <p:stCondLst>
                                            <p:cond delay="0"/>
                                          </p:stCondLst>
                                        </p:cTn>
                                        <p:tgtEl>
                                          <p:spTgt spid="1027">
                                            <p:txEl>
                                              <p:pRg st="3" end="3"/>
                                            </p:txEl>
                                          </p:spTgt>
                                        </p:tgtEl>
                                        <p:attrNameLst>
                                          <p:attrName>style.visibility</p:attrName>
                                        </p:attrNameLst>
                                      </p:cBhvr>
                                      <p:to>
                                        <p:strVal val="visible"/>
                                      </p:to>
                                    </p:set>
                                    <p:anim calcmode="lin" valueType="num">
                                      <p:cBhvr>
                                        <p:cTn id="33" dur="500" fill="hold"/>
                                        <p:tgtEl>
                                          <p:spTgt spid="1027">
                                            <p:txEl>
                                              <p:pRg st="3" end="3"/>
                                            </p:txEl>
                                          </p:spTgt>
                                        </p:tgtEl>
                                        <p:attrNameLst>
                                          <p:attrName>ppt_w</p:attrName>
                                        </p:attrNameLst>
                                      </p:cBhvr>
                                      <p:tavLst>
                                        <p:tav tm="0">
                                          <p:val>
                                            <p:fltVal val="0"/>
                                          </p:val>
                                        </p:tav>
                                        <p:tav tm="100000">
                                          <p:val>
                                            <p:strVal val="#ppt_w"/>
                                          </p:val>
                                        </p:tav>
                                      </p:tavLst>
                                    </p:anim>
                                    <p:anim calcmode="lin" valueType="num">
                                      <p:cBhvr>
                                        <p:cTn id="34" dur="500" fill="hold"/>
                                        <p:tgtEl>
                                          <p:spTgt spid="1027">
                                            <p:txEl>
                                              <p:pRg st="3" end="3"/>
                                            </p:txEl>
                                          </p:spTgt>
                                        </p:tgtEl>
                                        <p:attrNameLst>
                                          <p:attrName>ppt_h</p:attrName>
                                        </p:attrNameLst>
                                      </p:cBhvr>
                                      <p:tavLst>
                                        <p:tav tm="0">
                                          <p:val>
                                            <p:fltVal val="0"/>
                                          </p:val>
                                        </p:tav>
                                        <p:tav tm="100000">
                                          <p:val>
                                            <p:strVal val="#ppt_h"/>
                                          </p:val>
                                        </p:tav>
                                      </p:tavLst>
                                    </p:anim>
                                    <p:animEffect transition="in" filter="fade">
                                      <p:cBhvr>
                                        <p:cTn id="35" dur="500"/>
                                        <p:tgtEl>
                                          <p:spTgt spid="1027">
                                            <p:txEl>
                                              <p:pRg st="3" end="3"/>
                                            </p:txEl>
                                          </p:spTgt>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1027">
                                            <p:txEl>
                                              <p:pRg st="4" end="4"/>
                                            </p:txEl>
                                          </p:spTgt>
                                        </p:tgtEl>
                                        <p:attrNameLst>
                                          <p:attrName>style.visibility</p:attrName>
                                        </p:attrNameLst>
                                      </p:cBhvr>
                                      <p:to>
                                        <p:strVal val="visible"/>
                                      </p:to>
                                    </p:set>
                                    <p:anim calcmode="lin" valueType="num">
                                      <p:cBhvr>
                                        <p:cTn id="38" dur="500" fill="hold"/>
                                        <p:tgtEl>
                                          <p:spTgt spid="1027">
                                            <p:txEl>
                                              <p:pRg st="4" end="4"/>
                                            </p:txEl>
                                          </p:spTgt>
                                        </p:tgtEl>
                                        <p:attrNameLst>
                                          <p:attrName>ppt_w</p:attrName>
                                        </p:attrNameLst>
                                      </p:cBhvr>
                                      <p:tavLst>
                                        <p:tav tm="0">
                                          <p:val>
                                            <p:fltVal val="0"/>
                                          </p:val>
                                        </p:tav>
                                        <p:tav tm="100000">
                                          <p:val>
                                            <p:strVal val="#ppt_w"/>
                                          </p:val>
                                        </p:tav>
                                      </p:tavLst>
                                    </p:anim>
                                    <p:anim calcmode="lin" valueType="num">
                                      <p:cBhvr>
                                        <p:cTn id="39" dur="500" fill="hold"/>
                                        <p:tgtEl>
                                          <p:spTgt spid="1027">
                                            <p:txEl>
                                              <p:pRg st="4" end="4"/>
                                            </p:txEl>
                                          </p:spTgt>
                                        </p:tgtEl>
                                        <p:attrNameLst>
                                          <p:attrName>ppt_h</p:attrName>
                                        </p:attrNameLst>
                                      </p:cBhvr>
                                      <p:tavLst>
                                        <p:tav tm="0">
                                          <p:val>
                                            <p:fltVal val="0"/>
                                          </p:val>
                                        </p:tav>
                                        <p:tav tm="100000">
                                          <p:val>
                                            <p:strVal val="#ppt_h"/>
                                          </p:val>
                                        </p:tav>
                                      </p:tavLst>
                                    </p:anim>
                                    <p:animEffect transition="in" filter="fade">
                                      <p:cBhvr>
                                        <p:cTn id="40" dur="500"/>
                                        <p:tgtEl>
                                          <p:spTgt spid="102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P spid="1027" grpId="0" build="p">
        <p:tmplLst>
          <p:tmpl lvl="1">
            <p:tnLst>
              <p:par>
                <p:cTn presetID="53" presetClass="entr" presetSubtype="0" fill="hold" nodeType="click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2">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3">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4">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5">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Lst>
      </p:bldP>
    </p:bld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AutoShape 15"/>
          <p:cNvSpPr>
            <a:spLocks noChangeArrowheads="1"/>
          </p:cNvSpPr>
          <p:nvPr/>
        </p:nvSpPr>
        <p:spPr bwMode="gray">
          <a:xfrm>
            <a:off x="220134" y="144464"/>
            <a:ext cx="11755967" cy="6454775"/>
          </a:xfrm>
          <a:prstGeom prst="roundRect">
            <a:avLst>
              <a:gd name="adj" fmla="val 4287"/>
            </a:avLst>
          </a:prstGeom>
          <a:noFill/>
          <a:ln w="38100">
            <a:solidFill>
              <a:schemeClr val="accent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sz="1800">
              <a:solidFill>
                <a:srgbClr val="1F5281"/>
              </a:solidFill>
            </a:endParaRPr>
          </a:p>
        </p:txBody>
      </p:sp>
      <p:sp>
        <p:nvSpPr>
          <p:cNvPr id="1027" name="Rectangle 3"/>
          <p:cNvSpPr>
            <a:spLocks noGrp="1" noChangeArrowheads="1"/>
          </p:cNvSpPr>
          <p:nvPr>
            <p:ph type="body" idx="1"/>
          </p:nvPr>
        </p:nvSpPr>
        <p:spPr bwMode="auto">
          <a:xfrm>
            <a:off x="609600" y="1176338"/>
            <a:ext cx="10972800" cy="510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9" name="Rectangle 5"/>
          <p:cNvSpPr>
            <a:spLocks noGrp="1" noChangeArrowheads="1"/>
          </p:cNvSpPr>
          <p:nvPr>
            <p:ph type="ftr" sz="quarter" idx="3"/>
          </p:nvPr>
        </p:nvSpPr>
        <p:spPr bwMode="auto">
          <a:xfrm>
            <a:off x="8128000" y="6613526"/>
            <a:ext cx="3860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latin typeface="+mj-lt"/>
              </a:defRPr>
            </a:lvl1pPr>
          </a:lstStyle>
          <a:p>
            <a:pPr fontAlgn="base">
              <a:spcBef>
                <a:spcPct val="0"/>
              </a:spcBef>
              <a:spcAft>
                <a:spcPct val="0"/>
              </a:spcAft>
              <a:defRPr/>
            </a:pPr>
            <a:r>
              <a:rPr lang="en-US">
                <a:solidFill>
                  <a:srgbClr val="1F5281"/>
                </a:solidFill>
              </a:rPr>
              <a:t>Company Logo</a:t>
            </a:r>
          </a:p>
        </p:txBody>
      </p:sp>
      <p:sp>
        <p:nvSpPr>
          <p:cNvPr id="1030" name="Rectangle 6"/>
          <p:cNvSpPr>
            <a:spLocks noGrp="1" noChangeArrowheads="1"/>
          </p:cNvSpPr>
          <p:nvPr>
            <p:ph type="sldNum" sz="quarter" idx="4"/>
          </p:nvPr>
        </p:nvSpPr>
        <p:spPr bwMode="auto">
          <a:xfrm>
            <a:off x="4876800" y="6537326"/>
            <a:ext cx="28448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a:lvl1pPr>
          </a:lstStyle>
          <a:p>
            <a:pPr fontAlgn="base">
              <a:spcBef>
                <a:spcPct val="0"/>
              </a:spcBef>
              <a:spcAft>
                <a:spcPct val="0"/>
              </a:spcAft>
              <a:defRPr/>
            </a:pPr>
            <a:fld id="{EFB09A2A-2F6E-4FF0-9F6A-1DCF2E1A1C4A}" type="slidenum">
              <a:rPr lang="en-US">
                <a:solidFill>
                  <a:srgbClr val="1F5281"/>
                </a:solidFill>
              </a:rPr>
              <a:pPr fontAlgn="base">
                <a:spcBef>
                  <a:spcPct val="0"/>
                </a:spcBef>
                <a:spcAft>
                  <a:spcPct val="0"/>
                </a:spcAft>
                <a:defRPr/>
              </a:pPr>
              <a:t>‹#›</a:t>
            </a:fld>
            <a:endParaRPr lang="en-US">
              <a:solidFill>
                <a:srgbClr val="1F5281"/>
              </a:solidFill>
            </a:endParaRPr>
          </a:p>
        </p:txBody>
      </p:sp>
      <p:sp>
        <p:nvSpPr>
          <p:cNvPr id="2" name="Freeform 17"/>
          <p:cNvSpPr>
            <a:spLocks noEditPoints="1"/>
          </p:cNvSpPr>
          <p:nvPr/>
        </p:nvSpPr>
        <p:spPr bwMode="gray">
          <a:xfrm>
            <a:off x="527051" y="188913"/>
            <a:ext cx="1536700" cy="792162"/>
          </a:xfrm>
          <a:custGeom>
            <a:avLst/>
            <a:gdLst>
              <a:gd name="T0" fmla="*/ 2147483646 w 3482"/>
              <a:gd name="T1" fmla="*/ 2147483646 h 2308"/>
              <a:gd name="T2" fmla="*/ 2147483646 w 3482"/>
              <a:gd name="T3" fmla="*/ 2147483646 h 2308"/>
              <a:gd name="T4" fmla="*/ 2147483646 w 3482"/>
              <a:gd name="T5" fmla="*/ 2147483646 h 2308"/>
              <a:gd name="T6" fmla="*/ 2147483646 w 3482"/>
              <a:gd name="T7" fmla="*/ 2147483646 h 2308"/>
              <a:gd name="T8" fmla="*/ 2147483646 w 3482"/>
              <a:gd name="T9" fmla="*/ 2147483646 h 2308"/>
              <a:gd name="T10" fmla="*/ 2147483646 w 3482"/>
              <a:gd name="T11" fmla="*/ 2147483646 h 2308"/>
              <a:gd name="T12" fmla="*/ 2147483646 w 3482"/>
              <a:gd name="T13" fmla="*/ 2147483646 h 2308"/>
              <a:gd name="T14" fmla="*/ 2147483646 w 3482"/>
              <a:gd name="T15" fmla="*/ 2147483646 h 2308"/>
              <a:gd name="T16" fmla="*/ 2147483646 w 3482"/>
              <a:gd name="T17" fmla="*/ 2147483646 h 2308"/>
              <a:gd name="T18" fmla="*/ 2147483646 w 3482"/>
              <a:gd name="T19" fmla="*/ 2147483646 h 2308"/>
              <a:gd name="T20" fmla="*/ 2147483646 w 3482"/>
              <a:gd name="T21" fmla="*/ 2147483646 h 2308"/>
              <a:gd name="T22" fmla="*/ 2147483646 w 3482"/>
              <a:gd name="T23" fmla="*/ 2147483646 h 2308"/>
              <a:gd name="T24" fmla="*/ 2147483646 w 3482"/>
              <a:gd name="T25" fmla="*/ 2147483646 h 2308"/>
              <a:gd name="T26" fmla="*/ 2147483646 w 3482"/>
              <a:gd name="T27" fmla="*/ 2147483646 h 2308"/>
              <a:gd name="T28" fmla="*/ 2147483646 w 3482"/>
              <a:gd name="T29" fmla="*/ 2147483646 h 2308"/>
              <a:gd name="T30" fmla="*/ 2147483646 w 3482"/>
              <a:gd name="T31" fmla="*/ 2147483646 h 2308"/>
              <a:gd name="T32" fmla="*/ 2147483646 w 3482"/>
              <a:gd name="T33" fmla="*/ 2147483646 h 2308"/>
              <a:gd name="T34" fmla="*/ 2147483646 w 3482"/>
              <a:gd name="T35" fmla="*/ 2147483646 h 2308"/>
              <a:gd name="T36" fmla="*/ 2147483646 w 3482"/>
              <a:gd name="T37" fmla="*/ 2147483646 h 2308"/>
              <a:gd name="T38" fmla="*/ 2147483646 w 3482"/>
              <a:gd name="T39" fmla="*/ 2147483646 h 2308"/>
              <a:gd name="T40" fmla="*/ 2147483646 w 3482"/>
              <a:gd name="T41" fmla="*/ 2147483646 h 2308"/>
              <a:gd name="T42" fmla="*/ 2147483646 w 3482"/>
              <a:gd name="T43" fmla="*/ 2147483646 h 2308"/>
              <a:gd name="T44" fmla="*/ 2147483646 w 3482"/>
              <a:gd name="T45" fmla="*/ 2147483646 h 2308"/>
              <a:gd name="T46" fmla="*/ 2147483646 w 3482"/>
              <a:gd name="T47" fmla="*/ 2147483646 h 2308"/>
              <a:gd name="T48" fmla="*/ 2147483646 w 3482"/>
              <a:gd name="T49" fmla="*/ 2147483646 h 2308"/>
              <a:gd name="T50" fmla="*/ 2147483646 w 3482"/>
              <a:gd name="T51" fmla="*/ 2147483646 h 2308"/>
              <a:gd name="T52" fmla="*/ 2147483646 w 3482"/>
              <a:gd name="T53" fmla="*/ 2147483646 h 2308"/>
              <a:gd name="T54" fmla="*/ 2147483646 w 3482"/>
              <a:gd name="T55" fmla="*/ 2147483646 h 2308"/>
              <a:gd name="T56" fmla="*/ 2147483646 w 3482"/>
              <a:gd name="T57" fmla="*/ 2147483646 h 2308"/>
              <a:gd name="T58" fmla="*/ 2147483646 w 3482"/>
              <a:gd name="T59" fmla="*/ 2147483646 h 2308"/>
              <a:gd name="T60" fmla="*/ 2147483646 w 3482"/>
              <a:gd name="T61" fmla="*/ 2147483646 h 2308"/>
              <a:gd name="T62" fmla="*/ 2147483646 w 3482"/>
              <a:gd name="T63" fmla="*/ 2147483646 h 2308"/>
              <a:gd name="T64" fmla="*/ 2147483646 w 3482"/>
              <a:gd name="T65" fmla="*/ 2147483646 h 2308"/>
              <a:gd name="T66" fmla="*/ 2147483646 w 3482"/>
              <a:gd name="T67" fmla="*/ 2147483646 h 2308"/>
              <a:gd name="T68" fmla="*/ 2147483646 w 3482"/>
              <a:gd name="T69" fmla="*/ 2147483646 h 2308"/>
              <a:gd name="T70" fmla="*/ 2147483646 w 3482"/>
              <a:gd name="T71" fmla="*/ 2147483646 h 2308"/>
              <a:gd name="T72" fmla="*/ 2147483646 w 3482"/>
              <a:gd name="T73" fmla="*/ 2147483646 h 2308"/>
              <a:gd name="T74" fmla="*/ 2147483646 w 3482"/>
              <a:gd name="T75" fmla="*/ 2147483646 h 2308"/>
              <a:gd name="T76" fmla="*/ 2147483646 w 3482"/>
              <a:gd name="T77" fmla="*/ 2147483646 h 2308"/>
              <a:gd name="T78" fmla="*/ 2147483646 w 3482"/>
              <a:gd name="T79" fmla="*/ 2147483646 h 2308"/>
              <a:gd name="T80" fmla="*/ 2147483646 w 3482"/>
              <a:gd name="T81" fmla="*/ 2147483646 h 2308"/>
              <a:gd name="T82" fmla="*/ 2147483646 w 3482"/>
              <a:gd name="T83" fmla="*/ 2147483646 h 2308"/>
              <a:gd name="T84" fmla="*/ 2147483646 w 3482"/>
              <a:gd name="T85" fmla="*/ 2147483646 h 2308"/>
              <a:gd name="T86" fmla="*/ 2147483646 w 3482"/>
              <a:gd name="T87" fmla="*/ 2147483646 h 2308"/>
              <a:gd name="T88" fmla="*/ 2147483646 w 3482"/>
              <a:gd name="T89" fmla="*/ 2147483646 h 2308"/>
              <a:gd name="T90" fmla="*/ 2147483646 w 3482"/>
              <a:gd name="T91" fmla="*/ 2147483646 h 2308"/>
              <a:gd name="T92" fmla="*/ 2147483646 w 3482"/>
              <a:gd name="T93" fmla="*/ 2147483646 h 2308"/>
              <a:gd name="T94" fmla="*/ 2147483646 w 3482"/>
              <a:gd name="T95" fmla="*/ 2147483646 h 2308"/>
              <a:gd name="T96" fmla="*/ 2147483646 w 3482"/>
              <a:gd name="T97" fmla="*/ 2147483646 h 2308"/>
              <a:gd name="T98" fmla="*/ 2147483646 w 3482"/>
              <a:gd name="T99" fmla="*/ 2147483646 h 2308"/>
              <a:gd name="T100" fmla="*/ 2147483646 w 3482"/>
              <a:gd name="T101" fmla="*/ 2147483646 h 2308"/>
              <a:gd name="T102" fmla="*/ 2147483646 w 3482"/>
              <a:gd name="T103" fmla="*/ 2147483646 h 2308"/>
              <a:gd name="T104" fmla="*/ 2147483646 w 3482"/>
              <a:gd name="T105" fmla="*/ 2147483646 h 2308"/>
              <a:gd name="T106" fmla="*/ 2147483646 w 3482"/>
              <a:gd name="T107" fmla="*/ 2147483646 h 2308"/>
              <a:gd name="T108" fmla="*/ 2147483646 w 3482"/>
              <a:gd name="T109" fmla="*/ 2147483646 h 2308"/>
              <a:gd name="T110" fmla="*/ 2147483646 w 3482"/>
              <a:gd name="T111" fmla="*/ 2147483646 h 2308"/>
              <a:gd name="T112" fmla="*/ 2147483646 w 3482"/>
              <a:gd name="T113" fmla="*/ 2147483646 h 2308"/>
              <a:gd name="T114" fmla="*/ 2147483646 w 3482"/>
              <a:gd name="T115" fmla="*/ 2147483646 h 2308"/>
              <a:gd name="T116" fmla="*/ 2147483646 w 3482"/>
              <a:gd name="T117" fmla="*/ 2147483646 h 2308"/>
              <a:gd name="T118" fmla="*/ 2147483646 w 3482"/>
              <a:gd name="T119" fmla="*/ 2147483646 h 23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82" h="2308">
                <a:moveTo>
                  <a:pt x="3278" y="1750"/>
                </a:moveTo>
                <a:lnTo>
                  <a:pt x="3482" y="1144"/>
                </a:lnTo>
                <a:lnTo>
                  <a:pt x="3414" y="1126"/>
                </a:lnTo>
                <a:lnTo>
                  <a:pt x="2642" y="1152"/>
                </a:lnTo>
                <a:lnTo>
                  <a:pt x="2640" y="1150"/>
                </a:lnTo>
                <a:lnTo>
                  <a:pt x="2638" y="1148"/>
                </a:lnTo>
                <a:lnTo>
                  <a:pt x="2630" y="1144"/>
                </a:lnTo>
                <a:lnTo>
                  <a:pt x="2622" y="1142"/>
                </a:lnTo>
                <a:lnTo>
                  <a:pt x="2618" y="1136"/>
                </a:lnTo>
                <a:lnTo>
                  <a:pt x="2612" y="1132"/>
                </a:lnTo>
                <a:lnTo>
                  <a:pt x="2606" y="1128"/>
                </a:lnTo>
                <a:lnTo>
                  <a:pt x="2598" y="1124"/>
                </a:lnTo>
                <a:lnTo>
                  <a:pt x="2592" y="1122"/>
                </a:lnTo>
                <a:lnTo>
                  <a:pt x="2608" y="1100"/>
                </a:lnTo>
                <a:lnTo>
                  <a:pt x="2620" y="1076"/>
                </a:lnTo>
                <a:lnTo>
                  <a:pt x="2622" y="1050"/>
                </a:lnTo>
                <a:lnTo>
                  <a:pt x="2620" y="1040"/>
                </a:lnTo>
                <a:lnTo>
                  <a:pt x="2618" y="1032"/>
                </a:lnTo>
                <a:lnTo>
                  <a:pt x="2604" y="998"/>
                </a:lnTo>
                <a:lnTo>
                  <a:pt x="2586" y="970"/>
                </a:lnTo>
                <a:lnTo>
                  <a:pt x="2566" y="950"/>
                </a:lnTo>
                <a:lnTo>
                  <a:pt x="2546" y="934"/>
                </a:lnTo>
                <a:lnTo>
                  <a:pt x="2526" y="924"/>
                </a:lnTo>
                <a:lnTo>
                  <a:pt x="2508" y="918"/>
                </a:lnTo>
                <a:lnTo>
                  <a:pt x="2494" y="916"/>
                </a:lnTo>
                <a:lnTo>
                  <a:pt x="2484" y="914"/>
                </a:lnTo>
                <a:lnTo>
                  <a:pt x="2480" y="914"/>
                </a:lnTo>
                <a:lnTo>
                  <a:pt x="2428" y="798"/>
                </a:lnTo>
                <a:lnTo>
                  <a:pt x="2424" y="778"/>
                </a:lnTo>
                <a:lnTo>
                  <a:pt x="2416" y="768"/>
                </a:lnTo>
                <a:lnTo>
                  <a:pt x="2408" y="762"/>
                </a:lnTo>
                <a:lnTo>
                  <a:pt x="2400" y="760"/>
                </a:lnTo>
                <a:lnTo>
                  <a:pt x="2398" y="760"/>
                </a:lnTo>
                <a:lnTo>
                  <a:pt x="2396" y="754"/>
                </a:lnTo>
                <a:lnTo>
                  <a:pt x="2390" y="742"/>
                </a:lnTo>
                <a:lnTo>
                  <a:pt x="2382" y="724"/>
                </a:lnTo>
                <a:lnTo>
                  <a:pt x="2368" y="698"/>
                </a:lnTo>
                <a:lnTo>
                  <a:pt x="2352" y="670"/>
                </a:lnTo>
                <a:lnTo>
                  <a:pt x="2338" y="638"/>
                </a:lnTo>
                <a:lnTo>
                  <a:pt x="2328" y="610"/>
                </a:lnTo>
                <a:lnTo>
                  <a:pt x="2320" y="580"/>
                </a:lnTo>
                <a:lnTo>
                  <a:pt x="2308" y="550"/>
                </a:lnTo>
                <a:lnTo>
                  <a:pt x="2290" y="518"/>
                </a:lnTo>
                <a:lnTo>
                  <a:pt x="2272" y="500"/>
                </a:lnTo>
                <a:lnTo>
                  <a:pt x="2256" y="490"/>
                </a:lnTo>
                <a:lnTo>
                  <a:pt x="2238" y="488"/>
                </a:lnTo>
                <a:lnTo>
                  <a:pt x="2222" y="492"/>
                </a:lnTo>
                <a:lnTo>
                  <a:pt x="2208" y="496"/>
                </a:lnTo>
                <a:lnTo>
                  <a:pt x="2200" y="502"/>
                </a:lnTo>
                <a:lnTo>
                  <a:pt x="2196" y="504"/>
                </a:lnTo>
                <a:lnTo>
                  <a:pt x="2134" y="480"/>
                </a:lnTo>
                <a:lnTo>
                  <a:pt x="2072" y="466"/>
                </a:lnTo>
                <a:lnTo>
                  <a:pt x="2014" y="458"/>
                </a:lnTo>
                <a:lnTo>
                  <a:pt x="1998" y="456"/>
                </a:lnTo>
                <a:lnTo>
                  <a:pt x="1982" y="454"/>
                </a:lnTo>
                <a:lnTo>
                  <a:pt x="1980" y="454"/>
                </a:lnTo>
                <a:lnTo>
                  <a:pt x="1982" y="432"/>
                </a:lnTo>
                <a:lnTo>
                  <a:pt x="1980" y="410"/>
                </a:lnTo>
                <a:lnTo>
                  <a:pt x="1984" y="426"/>
                </a:lnTo>
                <a:lnTo>
                  <a:pt x="1984" y="440"/>
                </a:lnTo>
                <a:lnTo>
                  <a:pt x="1982" y="452"/>
                </a:lnTo>
                <a:lnTo>
                  <a:pt x="1996" y="410"/>
                </a:lnTo>
                <a:lnTo>
                  <a:pt x="2006" y="366"/>
                </a:lnTo>
                <a:lnTo>
                  <a:pt x="2008" y="320"/>
                </a:lnTo>
                <a:lnTo>
                  <a:pt x="2002" y="284"/>
                </a:lnTo>
                <a:lnTo>
                  <a:pt x="1992" y="250"/>
                </a:lnTo>
                <a:lnTo>
                  <a:pt x="1978" y="216"/>
                </a:lnTo>
                <a:lnTo>
                  <a:pt x="1970" y="190"/>
                </a:lnTo>
                <a:lnTo>
                  <a:pt x="1962" y="170"/>
                </a:lnTo>
                <a:lnTo>
                  <a:pt x="1952" y="152"/>
                </a:lnTo>
                <a:lnTo>
                  <a:pt x="1940" y="136"/>
                </a:lnTo>
                <a:lnTo>
                  <a:pt x="1918" y="116"/>
                </a:lnTo>
                <a:lnTo>
                  <a:pt x="1886" y="86"/>
                </a:lnTo>
                <a:lnTo>
                  <a:pt x="1854" y="58"/>
                </a:lnTo>
                <a:lnTo>
                  <a:pt x="1816" y="34"/>
                </a:lnTo>
                <a:lnTo>
                  <a:pt x="1780" y="18"/>
                </a:lnTo>
                <a:lnTo>
                  <a:pt x="1742" y="6"/>
                </a:lnTo>
                <a:lnTo>
                  <a:pt x="1700" y="0"/>
                </a:lnTo>
                <a:lnTo>
                  <a:pt x="1670" y="2"/>
                </a:lnTo>
                <a:lnTo>
                  <a:pt x="1640" y="4"/>
                </a:lnTo>
                <a:lnTo>
                  <a:pt x="1616" y="8"/>
                </a:lnTo>
                <a:lnTo>
                  <a:pt x="1592" y="12"/>
                </a:lnTo>
                <a:lnTo>
                  <a:pt x="1578" y="20"/>
                </a:lnTo>
                <a:lnTo>
                  <a:pt x="1564" y="30"/>
                </a:lnTo>
                <a:lnTo>
                  <a:pt x="1552" y="42"/>
                </a:lnTo>
                <a:lnTo>
                  <a:pt x="1532" y="58"/>
                </a:lnTo>
                <a:lnTo>
                  <a:pt x="1510" y="72"/>
                </a:lnTo>
                <a:lnTo>
                  <a:pt x="1502" y="78"/>
                </a:lnTo>
                <a:lnTo>
                  <a:pt x="1492" y="86"/>
                </a:lnTo>
                <a:lnTo>
                  <a:pt x="1484" y="90"/>
                </a:lnTo>
                <a:lnTo>
                  <a:pt x="1476" y="96"/>
                </a:lnTo>
                <a:lnTo>
                  <a:pt x="1468" y="104"/>
                </a:lnTo>
                <a:lnTo>
                  <a:pt x="1462" y="110"/>
                </a:lnTo>
                <a:lnTo>
                  <a:pt x="1458" y="118"/>
                </a:lnTo>
                <a:lnTo>
                  <a:pt x="1452" y="126"/>
                </a:lnTo>
                <a:lnTo>
                  <a:pt x="1448" y="134"/>
                </a:lnTo>
                <a:lnTo>
                  <a:pt x="1442" y="142"/>
                </a:lnTo>
                <a:lnTo>
                  <a:pt x="1436" y="148"/>
                </a:lnTo>
                <a:lnTo>
                  <a:pt x="1426" y="166"/>
                </a:lnTo>
                <a:lnTo>
                  <a:pt x="1418" y="182"/>
                </a:lnTo>
                <a:lnTo>
                  <a:pt x="1406" y="208"/>
                </a:lnTo>
                <a:lnTo>
                  <a:pt x="1396" y="234"/>
                </a:lnTo>
                <a:lnTo>
                  <a:pt x="1388" y="266"/>
                </a:lnTo>
                <a:lnTo>
                  <a:pt x="1388" y="296"/>
                </a:lnTo>
                <a:lnTo>
                  <a:pt x="1390" y="308"/>
                </a:lnTo>
                <a:lnTo>
                  <a:pt x="1388" y="318"/>
                </a:lnTo>
                <a:lnTo>
                  <a:pt x="1386" y="328"/>
                </a:lnTo>
                <a:lnTo>
                  <a:pt x="1386" y="346"/>
                </a:lnTo>
                <a:lnTo>
                  <a:pt x="1388" y="364"/>
                </a:lnTo>
                <a:lnTo>
                  <a:pt x="1384" y="368"/>
                </a:lnTo>
                <a:lnTo>
                  <a:pt x="1380" y="370"/>
                </a:lnTo>
                <a:lnTo>
                  <a:pt x="1378" y="376"/>
                </a:lnTo>
                <a:lnTo>
                  <a:pt x="1376" y="382"/>
                </a:lnTo>
                <a:lnTo>
                  <a:pt x="1372" y="404"/>
                </a:lnTo>
                <a:lnTo>
                  <a:pt x="1372" y="422"/>
                </a:lnTo>
                <a:lnTo>
                  <a:pt x="1372" y="436"/>
                </a:lnTo>
                <a:lnTo>
                  <a:pt x="1370" y="450"/>
                </a:lnTo>
                <a:lnTo>
                  <a:pt x="1372" y="470"/>
                </a:lnTo>
                <a:lnTo>
                  <a:pt x="1378" y="494"/>
                </a:lnTo>
                <a:lnTo>
                  <a:pt x="1386" y="516"/>
                </a:lnTo>
                <a:lnTo>
                  <a:pt x="1350" y="546"/>
                </a:lnTo>
                <a:lnTo>
                  <a:pt x="1318" y="574"/>
                </a:lnTo>
                <a:lnTo>
                  <a:pt x="1308" y="582"/>
                </a:lnTo>
                <a:lnTo>
                  <a:pt x="1294" y="596"/>
                </a:lnTo>
                <a:lnTo>
                  <a:pt x="1276" y="614"/>
                </a:lnTo>
                <a:lnTo>
                  <a:pt x="1274" y="610"/>
                </a:lnTo>
                <a:lnTo>
                  <a:pt x="1272" y="608"/>
                </a:lnTo>
                <a:lnTo>
                  <a:pt x="1272" y="606"/>
                </a:lnTo>
                <a:lnTo>
                  <a:pt x="1276" y="602"/>
                </a:lnTo>
                <a:lnTo>
                  <a:pt x="1276" y="600"/>
                </a:lnTo>
                <a:lnTo>
                  <a:pt x="1278" y="598"/>
                </a:lnTo>
                <a:lnTo>
                  <a:pt x="1280" y="596"/>
                </a:lnTo>
                <a:lnTo>
                  <a:pt x="1282" y="594"/>
                </a:lnTo>
                <a:lnTo>
                  <a:pt x="1284" y="590"/>
                </a:lnTo>
                <a:lnTo>
                  <a:pt x="1288" y="592"/>
                </a:lnTo>
                <a:lnTo>
                  <a:pt x="1292" y="594"/>
                </a:lnTo>
                <a:lnTo>
                  <a:pt x="1292" y="574"/>
                </a:lnTo>
                <a:lnTo>
                  <a:pt x="1294" y="554"/>
                </a:lnTo>
                <a:lnTo>
                  <a:pt x="1300" y="528"/>
                </a:lnTo>
                <a:lnTo>
                  <a:pt x="1302" y="528"/>
                </a:lnTo>
                <a:lnTo>
                  <a:pt x="1304" y="528"/>
                </a:lnTo>
                <a:lnTo>
                  <a:pt x="1306" y="528"/>
                </a:lnTo>
                <a:lnTo>
                  <a:pt x="1308" y="522"/>
                </a:lnTo>
                <a:lnTo>
                  <a:pt x="1308" y="518"/>
                </a:lnTo>
                <a:lnTo>
                  <a:pt x="1308" y="512"/>
                </a:lnTo>
                <a:lnTo>
                  <a:pt x="1306" y="508"/>
                </a:lnTo>
                <a:lnTo>
                  <a:pt x="1306" y="504"/>
                </a:lnTo>
                <a:lnTo>
                  <a:pt x="1304" y="504"/>
                </a:lnTo>
                <a:lnTo>
                  <a:pt x="1308" y="476"/>
                </a:lnTo>
                <a:lnTo>
                  <a:pt x="1302" y="444"/>
                </a:lnTo>
                <a:lnTo>
                  <a:pt x="1298" y="430"/>
                </a:lnTo>
                <a:lnTo>
                  <a:pt x="1296" y="418"/>
                </a:lnTo>
                <a:lnTo>
                  <a:pt x="1296" y="408"/>
                </a:lnTo>
                <a:lnTo>
                  <a:pt x="1294" y="394"/>
                </a:lnTo>
                <a:lnTo>
                  <a:pt x="1290" y="374"/>
                </a:lnTo>
                <a:lnTo>
                  <a:pt x="1286" y="348"/>
                </a:lnTo>
                <a:lnTo>
                  <a:pt x="1280" y="318"/>
                </a:lnTo>
                <a:lnTo>
                  <a:pt x="1276" y="290"/>
                </a:lnTo>
                <a:lnTo>
                  <a:pt x="1280" y="298"/>
                </a:lnTo>
                <a:lnTo>
                  <a:pt x="1284" y="304"/>
                </a:lnTo>
                <a:lnTo>
                  <a:pt x="1286" y="312"/>
                </a:lnTo>
                <a:lnTo>
                  <a:pt x="1286" y="320"/>
                </a:lnTo>
                <a:lnTo>
                  <a:pt x="1288" y="312"/>
                </a:lnTo>
                <a:lnTo>
                  <a:pt x="1288" y="304"/>
                </a:lnTo>
                <a:lnTo>
                  <a:pt x="1290" y="296"/>
                </a:lnTo>
                <a:lnTo>
                  <a:pt x="1292" y="300"/>
                </a:lnTo>
                <a:lnTo>
                  <a:pt x="1294" y="302"/>
                </a:lnTo>
                <a:lnTo>
                  <a:pt x="1296" y="306"/>
                </a:lnTo>
                <a:lnTo>
                  <a:pt x="1296" y="310"/>
                </a:lnTo>
                <a:lnTo>
                  <a:pt x="1300" y="300"/>
                </a:lnTo>
                <a:lnTo>
                  <a:pt x="1304" y="292"/>
                </a:lnTo>
                <a:lnTo>
                  <a:pt x="1310" y="294"/>
                </a:lnTo>
                <a:lnTo>
                  <a:pt x="1316" y="298"/>
                </a:lnTo>
                <a:lnTo>
                  <a:pt x="1322" y="302"/>
                </a:lnTo>
                <a:lnTo>
                  <a:pt x="1318" y="286"/>
                </a:lnTo>
                <a:lnTo>
                  <a:pt x="1314" y="268"/>
                </a:lnTo>
                <a:lnTo>
                  <a:pt x="1320" y="268"/>
                </a:lnTo>
                <a:lnTo>
                  <a:pt x="1324" y="270"/>
                </a:lnTo>
                <a:lnTo>
                  <a:pt x="1328" y="272"/>
                </a:lnTo>
                <a:lnTo>
                  <a:pt x="1330" y="278"/>
                </a:lnTo>
                <a:lnTo>
                  <a:pt x="1332" y="252"/>
                </a:lnTo>
                <a:lnTo>
                  <a:pt x="1322" y="228"/>
                </a:lnTo>
                <a:lnTo>
                  <a:pt x="1306" y="206"/>
                </a:lnTo>
                <a:lnTo>
                  <a:pt x="1286" y="188"/>
                </a:lnTo>
                <a:lnTo>
                  <a:pt x="1262" y="178"/>
                </a:lnTo>
                <a:lnTo>
                  <a:pt x="1266" y="176"/>
                </a:lnTo>
                <a:lnTo>
                  <a:pt x="1272" y="176"/>
                </a:lnTo>
                <a:lnTo>
                  <a:pt x="1278" y="178"/>
                </a:lnTo>
                <a:lnTo>
                  <a:pt x="1284" y="178"/>
                </a:lnTo>
                <a:lnTo>
                  <a:pt x="1288" y="180"/>
                </a:lnTo>
                <a:lnTo>
                  <a:pt x="1294" y="180"/>
                </a:lnTo>
                <a:lnTo>
                  <a:pt x="1282" y="172"/>
                </a:lnTo>
                <a:lnTo>
                  <a:pt x="1272" y="168"/>
                </a:lnTo>
                <a:lnTo>
                  <a:pt x="1266" y="166"/>
                </a:lnTo>
                <a:lnTo>
                  <a:pt x="1260" y="166"/>
                </a:lnTo>
                <a:lnTo>
                  <a:pt x="1256" y="166"/>
                </a:lnTo>
                <a:lnTo>
                  <a:pt x="1248" y="158"/>
                </a:lnTo>
                <a:lnTo>
                  <a:pt x="1234" y="148"/>
                </a:lnTo>
                <a:lnTo>
                  <a:pt x="1216" y="140"/>
                </a:lnTo>
                <a:lnTo>
                  <a:pt x="1196" y="134"/>
                </a:lnTo>
                <a:lnTo>
                  <a:pt x="1176" y="128"/>
                </a:lnTo>
                <a:lnTo>
                  <a:pt x="1162" y="126"/>
                </a:lnTo>
                <a:lnTo>
                  <a:pt x="1152" y="126"/>
                </a:lnTo>
                <a:lnTo>
                  <a:pt x="1154" y="124"/>
                </a:lnTo>
                <a:lnTo>
                  <a:pt x="1158" y="124"/>
                </a:lnTo>
                <a:lnTo>
                  <a:pt x="1162" y="122"/>
                </a:lnTo>
                <a:lnTo>
                  <a:pt x="1166" y="120"/>
                </a:lnTo>
                <a:lnTo>
                  <a:pt x="1170" y="120"/>
                </a:lnTo>
                <a:lnTo>
                  <a:pt x="1172" y="118"/>
                </a:lnTo>
                <a:lnTo>
                  <a:pt x="1162" y="118"/>
                </a:lnTo>
                <a:lnTo>
                  <a:pt x="1150" y="116"/>
                </a:lnTo>
                <a:lnTo>
                  <a:pt x="1134" y="116"/>
                </a:lnTo>
                <a:lnTo>
                  <a:pt x="1112" y="116"/>
                </a:lnTo>
                <a:lnTo>
                  <a:pt x="1082" y="118"/>
                </a:lnTo>
                <a:lnTo>
                  <a:pt x="1078" y="118"/>
                </a:lnTo>
                <a:lnTo>
                  <a:pt x="1072" y="116"/>
                </a:lnTo>
                <a:lnTo>
                  <a:pt x="1068" y="112"/>
                </a:lnTo>
                <a:lnTo>
                  <a:pt x="1064" y="108"/>
                </a:lnTo>
                <a:lnTo>
                  <a:pt x="1060" y="106"/>
                </a:lnTo>
                <a:lnTo>
                  <a:pt x="1052" y="102"/>
                </a:lnTo>
                <a:lnTo>
                  <a:pt x="1044" y="102"/>
                </a:lnTo>
                <a:lnTo>
                  <a:pt x="1036" y="100"/>
                </a:lnTo>
                <a:lnTo>
                  <a:pt x="1028" y="98"/>
                </a:lnTo>
                <a:lnTo>
                  <a:pt x="1038" y="96"/>
                </a:lnTo>
                <a:lnTo>
                  <a:pt x="1048" y="92"/>
                </a:lnTo>
                <a:lnTo>
                  <a:pt x="1030" y="86"/>
                </a:lnTo>
                <a:lnTo>
                  <a:pt x="1010" y="84"/>
                </a:lnTo>
                <a:lnTo>
                  <a:pt x="990" y="86"/>
                </a:lnTo>
                <a:lnTo>
                  <a:pt x="970" y="86"/>
                </a:lnTo>
                <a:lnTo>
                  <a:pt x="974" y="84"/>
                </a:lnTo>
                <a:lnTo>
                  <a:pt x="976" y="82"/>
                </a:lnTo>
                <a:lnTo>
                  <a:pt x="958" y="82"/>
                </a:lnTo>
                <a:lnTo>
                  <a:pt x="940" y="86"/>
                </a:lnTo>
                <a:lnTo>
                  <a:pt x="922" y="92"/>
                </a:lnTo>
                <a:lnTo>
                  <a:pt x="922" y="90"/>
                </a:lnTo>
                <a:lnTo>
                  <a:pt x="924" y="88"/>
                </a:lnTo>
                <a:lnTo>
                  <a:pt x="896" y="90"/>
                </a:lnTo>
                <a:lnTo>
                  <a:pt x="870" y="98"/>
                </a:lnTo>
                <a:lnTo>
                  <a:pt x="844" y="106"/>
                </a:lnTo>
                <a:lnTo>
                  <a:pt x="830" y="110"/>
                </a:lnTo>
                <a:lnTo>
                  <a:pt x="816" y="116"/>
                </a:lnTo>
                <a:lnTo>
                  <a:pt x="802" y="122"/>
                </a:lnTo>
                <a:lnTo>
                  <a:pt x="786" y="132"/>
                </a:lnTo>
                <a:lnTo>
                  <a:pt x="776" y="142"/>
                </a:lnTo>
                <a:lnTo>
                  <a:pt x="770" y="152"/>
                </a:lnTo>
                <a:lnTo>
                  <a:pt x="768" y="154"/>
                </a:lnTo>
                <a:lnTo>
                  <a:pt x="740" y="162"/>
                </a:lnTo>
                <a:lnTo>
                  <a:pt x="716" y="174"/>
                </a:lnTo>
                <a:lnTo>
                  <a:pt x="694" y="194"/>
                </a:lnTo>
                <a:lnTo>
                  <a:pt x="674" y="220"/>
                </a:lnTo>
                <a:lnTo>
                  <a:pt x="660" y="254"/>
                </a:lnTo>
                <a:lnTo>
                  <a:pt x="648" y="286"/>
                </a:lnTo>
                <a:lnTo>
                  <a:pt x="634" y="320"/>
                </a:lnTo>
                <a:lnTo>
                  <a:pt x="618" y="354"/>
                </a:lnTo>
                <a:lnTo>
                  <a:pt x="604" y="390"/>
                </a:lnTo>
                <a:lnTo>
                  <a:pt x="594" y="422"/>
                </a:lnTo>
                <a:lnTo>
                  <a:pt x="598" y="414"/>
                </a:lnTo>
                <a:lnTo>
                  <a:pt x="604" y="408"/>
                </a:lnTo>
                <a:lnTo>
                  <a:pt x="598" y="428"/>
                </a:lnTo>
                <a:lnTo>
                  <a:pt x="596" y="454"/>
                </a:lnTo>
                <a:lnTo>
                  <a:pt x="596" y="484"/>
                </a:lnTo>
                <a:lnTo>
                  <a:pt x="598" y="510"/>
                </a:lnTo>
                <a:lnTo>
                  <a:pt x="604" y="528"/>
                </a:lnTo>
                <a:lnTo>
                  <a:pt x="608" y="522"/>
                </a:lnTo>
                <a:lnTo>
                  <a:pt x="610" y="514"/>
                </a:lnTo>
                <a:lnTo>
                  <a:pt x="608" y="530"/>
                </a:lnTo>
                <a:lnTo>
                  <a:pt x="608" y="552"/>
                </a:lnTo>
                <a:lnTo>
                  <a:pt x="612" y="574"/>
                </a:lnTo>
                <a:lnTo>
                  <a:pt x="616" y="594"/>
                </a:lnTo>
                <a:lnTo>
                  <a:pt x="624" y="612"/>
                </a:lnTo>
                <a:lnTo>
                  <a:pt x="636" y="624"/>
                </a:lnTo>
                <a:lnTo>
                  <a:pt x="636" y="620"/>
                </a:lnTo>
                <a:lnTo>
                  <a:pt x="636" y="616"/>
                </a:lnTo>
                <a:lnTo>
                  <a:pt x="638" y="612"/>
                </a:lnTo>
                <a:lnTo>
                  <a:pt x="638" y="608"/>
                </a:lnTo>
                <a:lnTo>
                  <a:pt x="644" y="636"/>
                </a:lnTo>
                <a:lnTo>
                  <a:pt x="650" y="662"/>
                </a:lnTo>
                <a:lnTo>
                  <a:pt x="650" y="660"/>
                </a:lnTo>
                <a:lnTo>
                  <a:pt x="650" y="658"/>
                </a:lnTo>
                <a:lnTo>
                  <a:pt x="654" y="672"/>
                </a:lnTo>
                <a:lnTo>
                  <a:pt x="662" y="686"/>
                </a:lnTo>
                <a:lnTo>
                  <a:pt x="672" y="700"/>
                </a:lnTo>
                <a:lnTo>
                  <a:pt x="678" y="712"/>
                </a:lnTo>
                <a:lnTo>
                  <a:pt x="678" y="708"/>
                </a:lnTo>
                <a:lnTo>
                  <a:pt x="680" y="702"/>
                </a:lnTo>
                <a:lnTo>
                  <a:pt x="680" y="696"/>
                </a:lnTo>
                <a:lnTo>
                  <a:pt x="682" y="690"/>
                </a:lnTo>
                <a:lnTo>
                  <a:pt x="682" y="684"/>
                </a:lnTo>
                <a:lnTo>
                  <a:pt x="684" y="710"/>
                </a:lnTo>
                <a:lnTo>
                  <a:pt x="684" y="736"/>
                </a:lnTo>
                <a:lnTo>
                  <a:pt x="690" y="732"/>
                </a:lnTo>
                <a:lnTo>
                  <a:pt x="696" y="728"/>
                </a:lnTo>
                <a:lnTo>
                  <a:pt x="694" y="762"/>
                </a:lnTo>
                <a:lnTo>
                  <a:pt x="688" y="788"/>
                </a:lnTo>
                <a:lnTo>
                  <a:pt x="682" y="804"/>
                </a:lnTo>
                <a:lnTo>
                  <a:pt x="678" y="814"/>
                </a:lnTo>
                <a:lnTo>
                  <a:pt x="674" y="818"/>
                </a:lnTo>
                <a:lnTo>
                  <a:pt x="672" y="820"/>
                </a:lnTo>
                <a:lnTo>
                  <a:pt x="674" y="824"/>
                </a:lnTo>
                <a:lnTo>
                  <a:pt x="678" y="834"/>
                </a:lnTo>
                <a:lnTo>
                  <a:pt x="686" y="852"/>
                </a:lnTo>
                <a:lnTo>
                  <a:pt x="702" y="872"/>
                </a:lnTo>
                <a:lnTo>
                  <a:pt x="722" y="894"/>
                </a:lnTo>
                <a:lnTo>
                  <a:pt x="740" y="910"/>
                </a:lnTo>
                <a:lnTo>
                  <a:pt x="760" y="926"/>
                </a:lnTo>
                <a:lnTo>
                  <a:pt x="776" y="938"/>
                </a:lnTo>
                <a:lnTo>
                  <a:pt x="790" y="948"/>
                </a:lnTo>
                <a:lnTo>
                  <a:pt x="780" y="946"/>
                </a:lnTo>
                <a:lnTo>
                  <a:pt x="772" y="944"/>
                </a:lnTo>
                <a:lnTo>
                  <a:pt x="744" y="924"/>
                </a:lnTo>
                <a:lnTo>
                  <a:pt x="716" y="902"/>
                </a:lnTo>
                <a:lnTo>
                  <a:pt x="692" y="880"/>
                </a:lnTo>
                <a:lnTo>
                  <a:pt x="672" y="860"/>
                </a:lnTo>
                <a:lnTo>
                  <a:pt x="658" y="838"/>
                </a:lnTo>
                <a:lnTo>
                  <a:pt x="652" y="820"/>
                </a:lnTo>
                <a:lnTo>
                  <a:pt x="658" y="804"/>
                </a:lnTo>
                <a:lnTo>
                  <a:pt x="656" y="804"/>
                </a:lnTo>
                <a:lnTo>
                  <a:pt x="654" y="806"/>
                </a:lnTo>
                <a:lnTo>
                  <a:pt x="650" y="808"/>
                </a:lnTo>
                <a:lnTo>
                  <a:pt x="646" y="812"/>
                </a:lnTo>
                <a:lnTo>
                  <a:pt x="642" y="818"/>
                </a:lnTo>
                <a:lnTo>
                  <a:pt x="638" y="826"/>
                </a:lnTo>
                <a:lnTo>
                  <a:pt x="632" y="840"/>
                </a:lnTo>
                <a:lnTo>
                  <a:pt x="626" y="858"/>
                </a:lnTo>
                <a:lnTo>
                  <a:pt x="620" y="876"/>
                </a:lnTo>
                <a:lnTo>
                  <a:pt x="614" y="892"/>
                </a:lnTo>
                <a:lnTo>
                  <a:pt x="612" y="898"/>
                </a:lnTo>
                <a:lnTo>
                  <a:pt x="610" y="902"/>
                </a:lnTo>
                <a:lnTo>
                  <a:pt x="610" y="906"/>
                </a:lnTo>
                <a:lnTo>
                  <a:pt x="610" y="908"/>
                </a:lnTo>
                <a:lnTo>
                  <a:pt x="604" y="908"/>
                </a:lnTo>
                <a:lnTo>
                  <a:pt x="592" y="910"/>
                </a:lnTo>
                <a:lnTo>
                  <a:pt x="576" y="914"/>
                </a:lnTo>
                <a:lnTo>
                  <a:pt x="562" y="920"/>
                </a:lnTo>
                <a:lnTo>
                  <a:pt x="552" y="930"/>
                </a:lnTo>
                <a:lnTo>
                  <a:pt x="548" y="932"/>
                </a:lnTo>
                <a:lnTo>
                  <a:pt x="538" y="934"/>
                </a:lnTo>
                <a:lnTo>
                  <a:pt x="528" y="940"/>
                </a:lnTo>
                <a:lnTo>
                  <a:pt x="516" y="950"/>
                </a:lnTo>
                <a:lnTo>
                  <a:pt x="508" y="964"/>
                </a:lnTo>
                <a:lnTo>
                  <a:pt x="508" y="984"/>
                </a:lnTo>
                <a:lnTo>
                  <a:pt x="504" y="986"/>
                </a:lnTo>
                <a:lnTo>
                  <a:pt x="492" y="990"/>
                </a:lnTo>
                <a:lnTo>
                  <a:pt x="476" y="998"/>
                </a:lnTo>
                <a:lnTo>
                  <a:pt x="460" y="1006"/>
                </a:lnTo>
                <a:lnTo>
                  <a:pt x="446" y="1018"/>
                </a:lnTo>
                <a:lnTo>
                  <a:pt x="440" y="1024"/>
                </a:lnTo>
                <a:lnTo>
                  <a:pt x="436" y="1028"/>
                </a:lnTo>
                <a:lnTo>
                  <a:pt x="432" y="1032"/>
                </a:lnTo>
                <a:lnTo>
                  <a:pt x="430" y="1034"/>
                </a:lnTo>
                <a:lnTo>
                  <a:pt x="428" y="1036"/>
                </a:lnTo>
                <a:lnTo>
                  <a:pt x="424" y="1036"/>
                </a:lnTo>
                <a:lnTo>
                  <a:pt x="416" y="1040"/>
                </a:lnTo>
                <a:lnTo>
                  <a:pt x="404" y="1046"/>
                </a:lnTo>
                <a:lnTo>
                  <a:pt x="388" y="1060"/>
                </a:lnTo>
                <a:lnTo>
                  <a:pt x="370" y="1082"/>
                </a:lnTo>
                <a:lnTo>
                  <a:pt x="360" y="1094"/>
                </a:lnTo>
                <a:lnTo>
                  <a:pt x="350" y="1106"/>
                </a:lnTo>
                <a:lnTo>
                  <a:pt x="312" y="1108"/>
                </a:lnTo>
                <a:lnTo>
                  <a:pt x="272" y="1118"/>
                </a:lnTo>
                <a:lnTo>
                  <a:pt x="230" y="1136"/>
                </a:lnTo>
                <a:lnTo>
                  <a:pt x="192" y="1160"/>
                </a:lnTo>
                <a:lnTo>
                  <a:pt x="160" y="1188"/>
                </a:lnTo>
                <a:lnTo>
                  <a:pt x="138" y="1220"/>
                </a:lnTo>
                <a:lnTo>
                  <a:pt x="116" y="1272"/>
                </a:lnTo>
                <a:lnTo>
                  <a:pt x="98" y="1326"/>
                </a:lnTo>
                <a:lnTo>
                  <a:pt x="84" y="1384"/>
                </a:lnTo>
                <a:lnTo>
                  <a:pt x="70" y="1440"/>
                </a:lnTo>
                <a:lnTo>
                  <a:pt x="54" y="1496"/>
                </a:lnTo>
                <a:lnTo>
                  <a:pt x="38" y="1538"/>
                </a:lnTo>
                <a:lnTo>
                  <a:pt x="22" y="1584"/>
                </a:lnTo>
                <a:lnTo>
                  <a:pt x="8" y="1630"/>
                </a:lnTo>
                <a:lnTo>
                  <a:pt x="0" y="1672"/>
                </a:lnTo>
                <a:lnTo>
                  <a:pt x="2" y="1698"/>
                </a:lnTo>
                <a:lnTo>
                  <a:pt x="12" y="1728"/>
                </a:lnTo>
                <a:lnTo>
                  <a:pt x="30" y="1758"/>
                </a:lnTo>
                <a:lnTo>
                  <a:pt x="52" y="1788"/>
                </a:lnTo>
                <a:lnTo>
                  <a:pt x="74" y="1818"/>
                </a:lnTo>
                <a:lnTo>
                  <a:pt x="68" y="1934"/>
                </a:lnTo>
                <a:lnTo>
                  <a:pt x="68" y="2050"/>
                </a:lnTo>
                <a:lnTo>
                  <a:pt x="66" y="2106"/>
                </a:lnTo>
                <a:lnTo>
                  <a:pt x="66" y="2158"/>
                </a:lnTo>
                <a:lnTo>
                  <a:pt x="64" y="2204"/>
                </a:lnTo>
                <a:lnTo>
                  <a:pt x="68" y="2246"/>
                </a:lnTo>
                <a:lnTo>
                  <a:pt x="68" y="2254"/>
                </a:lnTo>
                <a:lnTo>
                  <a:pt x="68" y="2260"/>
                </a:lnTo>
                <a:lnTo>
                  <a:pt x="68" y="2268"/>
                </a:lnTo>
                <a:lnTo>
                  <a:pt x="76" y="2288"/>
                </a:lnTo>
                <a:lnTo>
                  <a:pt x="90" y="2304"/>
                </a:lnTo>
                <a:lnTo>
                  <a:pt x="3292" y="2308"/>
                </a:lnTo>
                <a:lnTo>
                  <a:pt x="3268" y="1756"/>
                </a:lnTo>
                <a:lnTo>
                  <a:pt x="3278" y="1750"/>
                </a:lnTo>
                <a:close/>
                <a:moveTo>
                  <a:pt x="1044" y="984"/>
                </a:moveTo>
                <a:lnTo>
                  <a:pt x="1048" y="978"/>
                </a:lnTo>
                <a:lnTo>
                  <a:pt x="1054" y="974"/>
                </a:lnTo>
                <a:lnTo>
                  <a:pt x="1062" y="972"/>
                </a:lnTo>
                <a:lnTo>
                  <a:pt x="1070" y="970"/>
                </a:lnTo>
                <a:lnTo>
                  <a:pt x="1092" y="974"/>
                </a:lnTo>
                <a:lnTo>
                  <a:pt x="1116" y="982"/>
                </a:lnTo>
                <a:lnTo>
                  <a:pt x="1140" y="988"/>
                </a:lnTo>
                <a:lnTo>
                  <a:pt x="1162" y="990"/>
                </a:lnTo>
                <a:lnTo>
                  <a:pt x="1162" y="1006"/>
                </a:lnTo>
                <a:lnTo>
                  <a:pt x="1162" y="1022"/>
                </a:lnTo>
                <a:lnTo>
                  <a:pt x="1128" y="1012"/>
                </a:lnTo>
                <a:lnTo>
                  <a:pt x="1096" y="1004"/>
                </a:lnTo>
                <a:lnTo>
                  <a:pt x="1064" y="1000"/>
                </a:lnTo>
                <a:lnTo>
                  <a:pt x="1058" y="1000"/>
                </a:lnTo>
                <a:lnTo>
                  <a:pt x="1050" y="998"/>
                </a:lnTo>
                <a:lnTo>
                  <a:pt x="1040" y="998"/>
                </a:lnTo>
                <a:lnTo>
                  <a:pt x="1042" y="990"/>
                </a:lnTo>
                <a:lnTo>
                  <a:pt x="1044" y="984"/>
                </a:lnTo>
                <a:close/>
                <a:moveTo>
                  <a:pt x="974" y="1130"/>
                </a:moveTo>
                <a:lnTo>
                  <a:pt x="974" y="1114"/>
                </a:lnTo>
                <a:lnTo>
                  <a:pt x="980" y="1098"/>
                </a:lnTo>
                <a:lnTo>
                  <a:pt x="988" y="1086"/>
                </a:lnTo>
                <a:lnTo>
                  <a:pt x="994" y="1074"/>
                </a:lnTo>
                <a:lnTo>
                  <a:pt x="990" y="1064"/>
                </a:lnTo>
                <a:lnTo>
                  <a:pt x="994" y="1066"/>
                </a:lnTo>
                <a:lnTo>
                  <a:pt x="1006" y="1072"/>
                </a:lnTo>
                <a:lnTo>
                  <a:pt x="1018" y="1080"/>
                </a:lnTo>
                <a:lnTo>
                  <a:pt x="1030" y="1092"/>
                </a:lnTo>
                <a:lnTo>
                  <a:pt x="1038" y="1106"/>
                </a:lnTo>
                <a:lnTo>
                  <a:pt x="1040" y="1122"/>
                </a:lnTo>
                <a:lnTo>
                  <a:pt x="1042" y="1144"/>
                </a:lnTo>
                <a:lnTo>
                  <a:pt x="1046" y="1166"/>
                </a:lnTo>
                <a:lnTo>
                  <a:pt x="1050" y="1186"/>
                </a:lnTo>
                <a:lnTo>
                  <a:pt x="1052" y="1202"/>
                </a:lnTo>
                <a:lnTo>
                  <a:pt x="1052" y="1208"/>
                </a:lnTo>
                <a:lnTo>
                  <a:pt x="1048" y="1204"/>
                </a:lnTo>
                <a:lnTo>
                  <a:pt x="1038" y="1196"/>
                </a:lnTo>
                <a:lnTo>
                  <a:pt x="1024" y="1186"/>
                </a:lnTo>
                <a:lnTo>
                  <a:pt x="1010" y="1172"/>
                </a:lnTo>
                <a:lnTo>
                  <a:pt x="994" y="1158"/>
                </a:lnTo>
                <a:lnTo>
                  <a:pt x="982" y="1144"/>
                </a:lnTo>
                <a:lnTo>
                  <a:pt x="974" y="1130"/>
                </a:lnTo>
                <a:close/>
                <a:moveTo>
                  <a:pt x="1374" y="2006"/>
                </a:moveTo>
                <a:lnTo>
                  <a:pt x="1374" y="2012"/>
                </a:lnTo>
                <a:lnTo>
                  <a:pt x="1374" y="2018"/>
                </a:lnTo>
                <a:lnTo>
                  <a:pt x="1372" y="2036"/>
                </a:lnTo>
                <a:lnTo>
                  <a:pt x="1370" y="2058"/>
                </a:lnTo>
                <a:lnTo>
                  <a:pt x="1366" y="2078"/>
                </a:lnTo>
                <a:lnTo>
                  <a:pt x="1362" y="2090"/>
                </a:lnTo>
                <a:lnTo>
                  <a:pt x="1340" y="2048"/>
                </a:lnTo>
                <a:lnTo>
                  <a:pt x="1312" y="2006"/>
                </a:lnTo>
                <a:lnTo>
                  <a:pt x="1282" y="1964"/>
                </a:lnTo>
                <a:lnTo>
                  <a:pt x="1256" y="1922"/>
                </a:lnTo>
                <a:lnTo>
                  <a:pt x="1220" y="1854"/>
                </a:lnTo>
                <a:lnTo>
                  <a:pt x="1190" y="1784"/>
                </a:lnTo>
                <a:lnTo>
                  <a:pt x="1160" y="1712"/>
                </a:lnTo>
                <a:lnTo>
                  <a:pt x="1128" y="1622"/>
                </a:lnTo>
                <a:lnTo>
                  <a:pt x="1102" y="1530"/>
                </a:lnTo>
                <a:lnTo>
                  <a:pt x="1078" y="1436"/>
                </a:lnTo>
                <a:lnTo>
                  <a:pt x="1064" y="1392"/>
                </a:lnTo>
                <a:lnTo>
                  <a:pt x="1048" y="1346"/>
                </a:lnTo>
                <a:lnTo>
                  <a:pt x="1034" y="1302"/>
                </a:lnTo>
                <a:lnTo>
                  <a:pt x="1026" y="1256"/>
                </a:lnTo>
                <a:lnTo>
                  <a:pt x="1030" y="1210"/>
                </a:lnTo>
                <a:lnTo>
                  <a:pt x="1032" y="1214"/>
                </a:lnTo>
                <a:lnTo>
                  <a:pt x="1038" y="1216"/>
                </a:lnTo>
                <a:lnTo>
                  <a:pt x="1048" y="1216"/>
                </a:lnTo>
                <a:lnTo>
                  <a:pt x="1060" y="1212"/>
                </a:lnTo>
                <a:lnTo>
                  <a:pt x="1070" y="1210"/>
                </a:lnTo>
                <a:lnTo>
                  <a:pt x="1078" y="1206"/>
                </a:lnTo>
                <a:lnTo>
                  <a:pt x="1080" y="1206"/>
                </a:lnTo>
                <a:lnTo>
                  <a:pt x="1096" y="1212"/>
                </a:lnTo>
                <a:lnTo>
                  <a:pt x="1112" y="1228"/>
                </a:lnTo>
                <a:lnTo>
                  <a:pt x="1126" y="1246"/>
                </a:lnTo>
                <a:lnTo>
                  <a:pt x="1138" y="1266"/>
                </a:lnTo>
                <a:lnTo>
                  <a:pt x="1148" y="1280"/>
                </a:lnTo>
                <a:lnTo>
                  <a:pt x="1190" y="1348"/>
                </a:lnTo>
                <a:lnTo>
                  <a:pt x="1226" y="1420"/>
                </a:lnTo>
                <a:lnTo>
                  <a:pt x="1258" y="1492"/>
                </a:lnTo>
                <a:lnTo>
                  <a:pt x="1290" y="1566"/>
                </a:lnTo>
                <a:lnTo>
                  <a:pt x="1320" y="1640"/>
                </a:lnTo>
                <a:lnTo>
                  <a:pt x="1346" y="1716"/>
                </a:lnTo>
                <a:lnTo>
                  <a:pt x="1364" y="1796"/>
                </a:lnTo>
                <a:lnTo>
                  <a:pt x="1374" y="1900"/>
                </a:lnTo>
                <a:lnTo>
                  <a:pt x="1374" y="2006"/>
                </a:lnTo>
                <a:close/>
                <a:moveTo>
                  <a:pt x="1884" y="900"/>
                </a:moveTo>
                <a:lnTo>
                  <a:pt x="1886" y="904"/>
                </a:lnTo>
                <a:lnTo>
                  <a:pt x="1886" y="916"/>
                </a:lnTo>
                <a:lnTo>
                  <a:pt x="1886" y="932"/>
                </a:lnTo>
                <a:lnTo>
                  <a:pt x="1882" y="950"/>
                </a:lnTo>
                <a:lnTo>
                  <a:pt x="1872" y="964"/>
                </a:lnTo>
                <a:lnTo>
                  <a:pt x="1864" y="974"/>
                </a:lnTo>
                <a:lnTo>
                  <a:pt x="1854" y="992"/>
                </a:lnTo>
                <a:lnTo>
                  <a:pt x="1840" y="1014"/>
                </a:lnTo>
                <a:lnTo>
                  <a:pt x="1824" y="1042"/>
                </a:lnTo>
                <a:lnTo>
                  <a:pt x="1808" y="1070"/>
                </a:lnTo>
                <a:lnTo>
                  <a:pt x="1790" y="1098"/>
                </a:lnTo>
                <a:lnTo>
                  <a:pt x="1790" y="1100"/>
                </a:lnTo>
                <a:lnTo>
                  <a:pt x="1790" y="1104"/>
                </a:lnTo>
                <a:lnTo>
                  <a:pt x="1780" y="1142"/>
                </a:lnTo>
                <a:lnTo>
                  <a:pt x="1772" y="1180"/>
                </a:lnTo>
                <a:lnTo>
                  <a:pt x="1768" y="1218"/>
                </a:lnTo>
                <a:lnTo>
                  <a:pt x="1768" y="1222"/>
                </a:lnTo>
                <a:lnTo>
                  <a:pt x="1768" y="1224"/>
                </a:lnTo>
                <a:lnTo>
                  <a:pt x="1770" y="1240"/>
                </a:lnTo>
                <a:lnTo>
                  <a:pt x="1772" y="1256"/>
                </a:lnTo>
                <a:lnTo>
                  <a:pt x="1774" y="1274"/>
                </a:lnTo>
                <a:lnTo>
                  <a:pt x="1774" y="1290"/>
                </a:lnTo>
                <a:lnTo>
                  <a:pt x="1770" y="1304"/>
                </a:lnTo>
                <a:lnTo>
                  <a:pt x="1762" y="1316"/>
                </a:lnTo>
                <a:lnTo>
                  <a:pt x="1748" y="1322"/>
                </a:lnTo>
                <a:lnTo>
                  <a:pt x="1740" y="1322"/>
                </a:lnTo>
                <a:lnTo>
                  <a:pt x="1724" y="1320"/>
                </a:lnTo>
                <a:lnTo>
                  <a:pt x="1704" y="1318"/>
                </a:lnTo>
                <a:lnTo>
                  <a:pt x="1682" y="1316"/>
                </a:lnTo>
                <a:lnTo>
                  <a:pt x="1664" y="1312"/>
                </a:lnTo>
                <a:lnTo>
                  <a:pt x="1650" y="1310"/>
                </a:lnTo>
                <a:lnTo>
                  <a:pt x="1644" y="1306"/>
                </a:lnTo>
                <a:lnTo>
                  <a:pt x="1646" y="1276"/>
                </a:lnTo>
                <a:lnTo>
                  <a:pt x="1646" y="1240"/>
                </a:lnTo>
                <a:lnTo>
                  <a:pt x="1646" y="1204"/>
                </a:lnTo>
                <a:lnTo>
                  <a:pt x="1630" y="1178"/>
                </a:lnTo>
                <a:lnTo>
                  <a:pt x="1620" y="1152"/>
                </a:lnTo>
                <a:lnTo>
                  <a:pt x="1612" y="1132"/>
                </a:lnTo>
                <a:lnTo>
                  <a:pt x="1610" y="1116"/>
                </a:lnTo>
                <a:lnTo>
                  <a:pt x="1608" y="1112"/>
                </a:lnTo>
                <a:lnTo>
                  <a:pt x="1588" y="1100"/>
                </a:lnTo>
                <a:lnTo>
                  <a:pt x="1574" y="1084"/>
                </a:lnTo>
                <a:lnTo>
                  <a:pt x="1564" y="1068"/>
                </a:lnTo>
                <a:lnTo>
                  <a:pt x="1558" y="1052"/>
                </a:lnTo>
                <a:lnTo>
                  <a:pt x="1554" y="1040"/>
                </a:lnTo>
                <a:lnTo>
                  <a:pt x="1552" y="1036"/>
                </a:lnTo>
                <a:lnTo>
                  <a:pt x="1532" y="1056"/>
                </a:lnTo>
                <a:lnTo>
                  <a:pt x="1508" y="1070"/>
                </a:lnTo>
                <a:lnTo>
                  <a:pt x="1482" y="1080"/>
                </a:lnTo>
                <a:lnTo>
                  <a:pt x="1454" y="1084"/>
                </a:lnTo>
                <a:lnTo>
                  <a:pt x="1428" y="1084"/>
                </a:lnTo>
                <a:lnTo>
                  <a:pt x="1406" y="1084"/>
                </a:lnTo>
                <a:lnTo>
                  <a:pt x="1388" y="1082"/>
                </a:lnTo>
                <a:lnTo>
                  <a:pt x="1386" y="1082"/>
                </a:lnTo>
                <a:lnTo>
                  <a:pt x="1384" y="1082"/>
                </a:lnTo>
                <a:lnTo>
                  <a:pt x="1384" y="1080"/>
                </a:lnTo>
                <a:lnTo>
                  <a:pt x="1380" y="1080"/>
                </a:lnTo>
                <a:lnTo>
                  <a:pt x="1378" y="1080"/>
                </a:lnTo>
                <a:lnTo>
                  <a:pt x="1376" y="1080"/>
                </a:lnTo>
                <a:lnTo>
                  <a:pt x="1388" y="1060"/>
                </a:lnTo>
                <a:lnTo>
                  <a:pt x="1396" y="1030"/>
                </a:lnTo>
                <a:lnTo>
                  <a:pt x="1402" y="994"/>
                </a:lnTo>
                <a:lnTo>
                  <a:pt x="1408" y="954"/>
                </a:lnTo>
                <a:lnTo>
                  <a:pt x="1412" y="912"/>
                </a:lnTo>
                <a:lnTo>
                  <a:pt x="1416" y="870"/>
                </a:lnTo>
                <a:lnTo>
                  <a:pt x="1420" y="830"/>
                </a:lnTo>
                <a:lnTo>
                  <a:pt x="1422" y="794"/>
                </a:lnTo>
                <a:lnTo>
                  <a:pt x="1426" y="766"/>
                </a:lnTo>
                <a:lnTo>
                  <a:pt x="1428" y="748"/>
                </a:lnTo>
                <a:lnTo>
                  <a:pt x="1434" y="730"/>
                </a:lnTo>
                <a:lnTo>
                  <a:pt x="1444" y="710"/>
                </a:lnTo>
                <a:lnTo>
                  <a:pt x="1456" y="690"/>
                </a:lnTo>
                <a:lnTo>
                  <a:pt x="1468" y="670"/>
                </a:lnTo>
                <a:lnTo>
                  <a:pt x="1480" y="654"/>
                </a:lnTo>
                <a:lnTo>
                  <a:pt x="1490" y="640"/>
                </a:lnTo>
                <a:lnTo>
                  <a:pt x="1498" y="630"/>
                </a:lnTo>
                <a:lnTo>
                  <a:pt x="1500" y="628"/>
                </a:lnTo>
                <a:lnTo>
                  <a:pt x="1504" y="630"/>
                </a:lnTo>
                <a:lnTo>
                  <a:pt x="1508" y="626"/>
                </a:lnTo>
                <a:lnTo>
                  <a:pt x="1512" y="620"/>
                </a:lnTo>
                <a:lnTo>
                  <a:pt x="1512" y="628"/>
                </a:lnTo>
                <a:lnTo>
                  <a:pt x="1512" y="636"/>
                </a:lnTo>
                <a:lnTo>
                  <a:pt x="1556" y="672"/>
                </a:lnTo>
                <a:lnTo>
                  <a:pt x="1556" y="704"/>
                </a:lnTo>
                <a:lnTo>
                  <a:pt x="1562" y="742"/>
                </a:lnTo>
                <a:lnTo>
                  <a:pt x="1570" y="784"/>
                </a:lnTo>
                <a:lnTo>
                  <a:pt x="1580" y="826"/>
                </a:lnTo>
                <a:lnTo>
                  <a:pt x="1592" y="870"/>
                </a:lnTo>
                <a:lnTo>
                  <a:pt x="1606" y="914"/>
                </a:lnTo>
                <a:lnTo>
                  <a:pt x="1620" y="956"/>
                </a:lnTo>
                <a:lnTo>
                  <a:pt x="1634" y="994"/>
                </a:lnTo>
                <a:lnTo>
                  <a:pt x="1648" y="1028"/>
                </a:lnTo>
                <a:lnTo>
                  <a:pt x="1660" y="1058"/>
                </a:lnTo>
                <a:lnTo>
                  <a:pt x="1668" y="1080"/>
                </a:lnTo>
                <a:lnTo>
                  <a:pt x="1674" y="1094"/>
                </a:lnTo>
                <a:lnTo>
                  <a:pt x="1676" y="1100"/>
                </a:lnTo>
                <a:lnTo>
                  <a:pt x="1742" y="1170"/>
                </a:lnTo>
                <a:lnTo>
                  <a:pt x="1742" y="1168"/>
                </a:lnTo>
                <a:lnTo>
                  <a:pt x="1742" y="1166"/>
                </a:lnTo>
                <a:lnTo>
                  <a:pt x="1742" y="1160"/>
                </a:lnTo>
                <a:lnTo>
                  <a:pt x="1746" y="1146"/>
                </a:lnTo>
                <a:lnTo>
                  <a:pt x="1750" y="1124"/>
                </a:lnTo>
                <a:lnTo>
                  <a:pt x="1746" y="1132"/>
                </a:lnTo>
                <a:lnTo>
                  <a:pt x="1742" y="1140"/>
                </a:lnTo>
                <a:lnTo>
                  <a:pt x="1748" y="1114"/>
                </a:lnTo>
                <a:lnTo>
                  <a:pt x="1752" y="1084"/>
                </a:lnTo>
                <a:lnTo>
                  <a:pt x="1754" y="1052"/>
                </a:lnTo>
                <a:lnTo>
                  <a:pt x="1758" y="1022"/>
                </a:lnTo>
                <a:lnTo>
                  <a:pt x="1764" y="992"/>
                </a:lnTo>
                <a:lnTo>
                  <a:pt x="1772" y="968"/>
                </a:lnTo>
                <a:lnTo>
                  <a:pt x="1780" y="950"/>
                </a:lnTo>
                <a:lnTo>
                  <a:pt x="1790" y="930"/>
                </a:lnTo>
                <a:lnTo>
                  <a:pt x="1802" y="904"/>
                </a:lnTo>
                <a:lnTo>
                  <a:pt x="1812" y="878"/>
                </a:lnTo>
                <a:lnTo>
                  <a:pt x="1824" y="852"/>
                </a:lnTo>
                <a:lnTo>
                  <a:pt x="1834" y="830"/>
                </a:lnTo>
                <a:lnTo>
                  <a:pt x="1842" y="812"/>
                </a:lnTo>
                <a:lnTo>
                  <a:pt x="1848" y="802"/>
                </a:lnTo>
                <a:lnTo>
                  <a:pt x="1862" y="776"/>
                </a:lnTo>
                <a:lnTo>
                  <a:pt x="1876" y="754"/>
                </a:lnTo>
                <a:lnTo>
                  <a:pt x="1884" y="736"/>
                </a:lnTo>
                <a:lnTo>
                  <a:pt x="1892" y="720"/>
                </a:lnTo>
                <a:lnTo>
                  <a:pt x="1900" y="706"/>
                </a:lnTo>
                <a:lnTo>
                  <a:pt x="1908" y="694"/>
                </a:lnTo>
                <a:lnTo>
                  <a:pt x="1912" y="682"/>
                </a:lnTo>
                <a:lnTo>
                  <a:pt x="1920" y="636"/>
                </a:lnTo>
                <a:lnTo>
                  <a:pt x="1930" y="592"/>
                </a:lnTo>
                <a:lnTo>
                  <a:pt x="1932" y="588"/>
                </a:lnTo>
                <a:lnTo>
                  <a:pt x="1938" y="576"/>
                </a:lnTo>
                <a:lnTo>
                  <a:pt x="1944" y="564"/>
                </a:lnTo>
                <a:lnTo>
                  <a:pt x="1950" y="552"/>
                </a:lnTo>
                <a:lnTo>
                  <a:pt x="1958" y="546"/>
                </a:lnTo>
                <a:lnTo>
                  <a:pt x="1960" y="546"/>
                </a:lnTo>
                <a:lnTo>
                  <a:pt x="2002" y="656"/>
                </a:lnTo>
                <a:lnTo>
                  <a:pt x="2048" y="766"/>
                </a:lnTo>
                <a:lnTo>
                  <a:pt x="2100" y="872"/>
                </a:lnTo>
                <a:lnTo>
                  <a:pt x="2062" y="894"/>
                </a:lnTo>
                <a:lnTo>
                  <a:pt x="2022" y="906"/>
                </a:lnTo>
                <a:lnTo>
                  <a:pt x="1986" y="912"/>
                </a:lnTo>
                <a:lnTo>
                  <a:pt x="1954" y="912"/>
                </a:lnTo>
                <a:lnTo>
                  <a:pt x="1926" y="910"/>
                </a:lnTo>
                <a:lnTo>
                  <a:pt x="1904" y="906"/>
                </a:lnTo>
                <a:lnTo>
                  <a:pt x="1890" y="902"/>
                </a:lnTo>
                <a:lnTo>
                  <a:pt x="1884" y="900"/>
                </a:lnTo>
                <a:close/>
                <a:moveTo>
                  <a:pt x="2362" y="1360"/>
                </a:moveTo>
                <a:lnTo>
                  <a:pt x="2366" y="1372"/>
                </a:lnTo>
                <a:lnTo>
                  <a:pt x="2372" y="1382"/>
                </a:lnTo>
                <a:lnTo>
                  <a:pt x="2382" y="1386"/>
                </a:lnTo>
                <a:lnTo>
                  <a:pt x="2394" y="1388"/>
                </a:lnTo>
                <a:lnTo>
                  <a:pt x="2374" y="1460"/>
                </a:lnTo>
                <a:lnTo>
                  <a:pt x="2356" y="1420"/>
                </a:lnTo>
                <a:lnTo>
                  <a:pt x="2338" y="1370"/>
                </a:lnTo>
                <a:lnTo>
                  <a:pt x="2322" y="1316"/>
                </a:lnTo>
                <a:lnTo>
                  <a:pt x="2320" y="1314"/>
                </a:lnTo>
                <a:lnTo>
                  <a:pt x="2316" y="1288"/>
                </a:lnTo>
                <a:lnTo>
                  <a:pt x="2308" y="1262"/>
                </a:lnTo>
                <a:lnTo>
                  <a:pt x="2296" y="1214"/>
                </a:lnTo>
                <a:lnTo>
                  <a:pt x="2288" y="1168"/>
                </a:lnTo>
                <a:lnTo>
                  <a:pt x="2280" y="1128"/>
                </a:lnTo>
                <a:lnTo>
                  <a:pt x="2274" y="1096"/>
                </a:lnTo>
                <a:lnTo>
                  <a:pt x="2274" y="1086"/>
                </a:lnTo>
                <a:lnTo>
                  <a:pt x="2274" y="1078"/>
                </a:lnTo>
                <a:lnTo>
                  <a:pt x="2272" y="1070"/>
                </a:lnTo>
                <a:lnTo>
                  <a:pt x="2270" y="1066"/>
                </a:lnTo>
                <a:lnTo>
                  <a:pt x="2270" y="1062"/>
                </a:lnTo>
                <a:lnTo>
                  <a:pt x="2270" y="1060"/>
                </a:lnTo>
                <a:lnTo>
                  <a:pt x="2332" y="1154"/>
                </a:lnTo>
                <a:lnTo>
                  <a:pt x="2324" y="1162"/>
                </a:lnTo>
                <a:lnTo>
                  <a:pt x="2318" y="1176"/>
                </a:lnTo>
                <a:lnTo>
                  <a:pt x="2316" y="1192"/>
                </a:lnTo>
                <a:lnTo>
                  <a:pt x="2320" y="1208"/>
                </a:lnTo>
                <a:lnTo>
                  <a:pt x="2326" y="1222"/>
                </a:lnTo>
                <a:lnTo>
                  <a:pt x="2338" y="1232"/>
                </a:lnTo>
                <a:lnTo>
                  <a:pt x="2352" y="1242"/>
                </a:lnTo>
                <a:lnTo>
                  <a:pt x="2364" y="1256"/>
                </a:lnTo>
                <a:lnTo>
                  <a:pt x="2370" y="1272"/>
                </a:lnTo>
                <a:lnTo>
                  <a:pt x="2374" y="1284"/>
                </a:lnTo>
                <a:lnTo>
                  <a:pt x="2374" y="1288"/>
                </a:lnTo>
                <a:lnTo>
                  <a:pt x="2376" y="1290"/>
                </a:lnTo>
                <a:lnTo>
                  <a:pt x="2376" y="1294"/>
                </a:lnTo>
                <a:lnTo>
                  <a:pt x="2378" y="1296"/>
                </a:lnTo>
                <a:lnTo>
                  <a:pt x="2378" y="1298"/>
                </a:lnTo>
                <a:lnTo>
                  <a:pt x="2378" y="1300"/>
                </a:lnTo>
                <a:lnTo>
                  <a:pt x="2380" y="1300"/>
                </a:lnTo>
                <a:lnTo>
                  <a:pt x="2380" y="1302"/>
                </a:lnTo>
                <a:lnTo>
                  <a:pt x="2380" y="1304"/>
                </a:lnTo>
                <a:lnTo>
                  <a:pt x="2382" y="1304"/>
                </a:lnTo>
                <a:lnTo>
                  <a:pt x="2382" y="1306"/>
                </a:lnTo>
                <a:lnTo>
                  <a:pt x="2382" y="1308"/>
                </a:lnTo>
                <a:lnTo>
                  <a:pt x="2384" y="1308"/>
                </a:lnTo>
                <a:lnTo>
                  <a:pt x="2384" y="1310"/>
                </a:lnTo>
                <a:lnTo>
                  <a:pt x="2386" y="1310"/>
                </a:lnTo>
                <a:lnTo>
                  <a:pt x="2386" y="1312"/>
                </a:lnTo>
                <a:lnTo>
                  <a:pt x="2388" y="1312"/>
                </a:lnTo>
                <a:lnTo>
                  <a:pt x="2388" y="1314"/>
                </a:lnTo>
                <a:lnTo>
                  <a:pt x="2390" y="1314"/>
                </a:lnTo>
                <a:lnTo>
                  <a:pt x="2392" y="1316"/>
                </a:lnTo>
                <a:lnTo>
                  <a:pt x="2394" y="1316"/>
                </a:lnTo>
                <a:lnTo>
                  <a:pt x="2396" y="1316"/>
                </a:lnTo>
                <a:lnTo>
                  <a:pt x="2396" y="1320"/>
                </a:lnTo>
                <a:lnTo>
                  <a:pt x="2398" y="1324"/>
                </a:lnTo>
                <a:lnTo>
                  <a:pt x="2380" y="1328"/>
                </a:lnTo>
                <a:lnTo>
                  <a:pt x="2370" y="1334"/>
                </a:lnTo>
                <a:lnTo>
                  <a:pt x="2362" y="1344"/>
                </a:lnTo>
                <a:lnTo>
                  <a:pt x="2362" y="1360"/>
                </a:lnTo>
                <a:close/>
              </a:path>
            </a:pathLst>
          </a:custGeom>
          <a:gradFill rotWithShape="1">
            <a:gsLst>
              <a:gs pos="0">
                <a:srgbClr val="B5B5B5"/>
              </a:gs>
              <a:gs pos="100000">
                <a:srgbClr val="F6F6F6"/>
              </a:gs>
            </a:gsLst>
            <a:lin ang="5400000" scaled="1"/>
          </a:gradFill>
          <a:ln>
            <a:noFill/>
          </a:ln>
          <a:extLst>
            <a:ext uri="{91240B29-F687-4F45-9708-019B960494DF}">
              <a14:hiddenLine xmlns:a14="http://schemas.microsoft.com/office/drawing/2010/main" w="0">
                <a:solidFill>
                  <a:srgbClr val="B5B5B5"/>
                </a:solidFill>
                <a:prstDash val="solid"/>
                <a:round/>
                <a:headEnd/>
                <a:tailEnd/>
              </a14:hiddenLine>
            </a:ext>
          </a:extLst>
        </p:spPr>
        <p:txBody>
          <a:bodyPr/>
          <a:lstStyle/>
          <a:p>
            <a:pPr eaLnBrk="0" fontAlgn="base" hangingPunct="0">
              <a:spcBef>
                <a:spcPct val="0"/>
              </a:spcBef>
              <a:spcAft>
                <a:spcPct val="0"/>
              </a:spcAft>
            </a:pPr>
            <a:endParaRPr lang="en-US" sz="1800">
              <a:solidFill>
                <a:srgbClr val="1F5281"/>
              </a:solidFill>
            </a:endParaRPr>
          </a:p>
        </p:txBody>
      </p:sp>
      <p:sp>
        <p:nvSpPr>
          <p:cNvPr id="1031" name="Rectangle 2"/>
          <p:cNvSpPr>
            <a:spLocks noGrp="1" noChangeArrowheads="1"/>
          </p:cNvSpPr>
          <p:nvPr>
            <p:ph type="title"/>
          </p:nvPr>
        </p:nvSpPr>
        <p:spPr bwMode="black">
          <a:xfrm>
            <a:off x="609600" y="274638"/>
            <a:ext cx="10972800" cy="563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32" name="Line 16"/>
          <p:cNvSpPr>
            <a:spLocks noChangeShapeType="1"/>
          </p:cNvSpPr>
          <p:nvPr/>
        </p:nvSpPr>
        <p:spPr bwMode="gray">
          <a:xfrm>
            <a:off x="624418" y="981076"/>
            <a:ext cx="11034183" cy="9525"/>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1800">
              <a:solidFill>
                <a:srgbClr val="1F5281"/>
              </a:solidFill>
            </a:endParaRPr>
          </a:p>
        </p:txBody>
      </p:sp>
      <p:sp>
        <p:nvSpPr>
          <p:cNvPr id="1042" name="Rectangle 18"/>
          <p:cNvSpPr>
            <a:spLocks noGrp="1" noChangeArrowheads="1"/>
          </p:cNvSpPr>
          <p:nvPr>
            <p:ph type="dt" sz="half" idx="2"/>
          </p:nvPr>
        </p:nvSpPr>
        <p:spPr bwMode="auto">
          <a:xfrm>
            <a:off x="508000" y="6629400"/>
            <a:ext cx="3352800" cy="228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b="1">
                <a:latin typeface="+mj-lt"/>
              </a:defRPr>
            </a:lvl1pPr>
          </a:lstStyle>
          <a:p>
            <a:pPr fontAlgn="base">
              <a:spcBef>
                <a:spcPct val="0"/>
              </a:spcBef>
              <a:spcAft>
                <a:spcPct val="0"/>
              </a:spcAft>
              <a:defRPr/>
            </a:pPr>
            <a:r>
              <a:rPr lang="en-US">
                <a:solidFill>
                  <a:srgbClr val="1F5281"/>
                </a:solidFill>
              </a:rPr>
              <a:t>www.themegallery.com</a:t>
            </a:r>
          </a:p>
        </p:txBody>
      </p:sp>
    </p:spTree>
    <p:extLst>
      <p:ext uri="{BB962C8B-B14F-4D97-AF65-F5344CB8AC3E}">
        <p14:creationId xmlns:p14="http://schemas.microsoft.com/office/powerpoint/2010/main" val="2682054987"/>
      </p:ext>
    </p:extLst>
  </p:cSld>
  <p:clrMap bg1="lt1" tx1="dk1" bg2="lt2" tx2="dk2" accent1="accent1" accent2="accent2" accent3="accent3" accent4="accent4" accent5="accent5" accent6="accent6" hlink="hlink" folHlink="folHlink"/>
  <p:sldLayoutIdLst>
    <p:sldLayoutId id="2147485200" r:id="rId1"/>
    <p:sldLayoutId id="2147485201" r:id="rId2"/>
    <p:sldLayoutId id="2147485202" r:id="rId3"/>
    <p:sldLayoutId id="2147485203" r:id="rId4"/>
    <p:sldLayoutId id="2147485204" r:id="rId5"/>
    <p:sldLayoutId id="2147485205" r:id="rId6"/>
    <p:sldLayoutId id="2147485206" r:id="rId7"/>
    <p:sldLayoutId id="2147485207" r:id="rId8"/>
    <p:sldLayoutId id="2147485208" r:id="rId9"/>
    <p:sldLayoutId id="2147485209" r:id="rId10"/>
    <p:sldLayoutId id="2147485210" r:id="rId11"/>
    <p:sldLayoutId id="2147485211" r:id="rId12"/>
    <p:sldLayoutId id="2147485212" r:id="rId13"/>
    <p:sldLayoutId id="2147485213" r:id="rId14"/>
  </p:sldLayoutIdLst>
  <p:hf sldNum="0" hdr="0"/>
  <p:txStyles>
    <p:title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p:titleStyle>
    <p:bodyStyle>
      <a:lvl1pPr marL="342900" indent="-342900" algn="l" rtl="0" eaLnBrk="0" fontAlgn="base" hangingPunct="0">
        <a:spcBef>
          <a:spcPct val="20000"/>
        </a:spcBef>
        <a:spcAft>
          <a:spcPct val="0"/>
        </a:spcAft>
        <a:buClr>
          <a:schemeClr val="hlink"/>
        </a:buClr>
        <a:buFont typeface="Wingdings" panose="05000000000000000000" pitchFamily="2" charset="2"/>
        <a:buChar char="v"/>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lr>
          <a:schemeClr val="tx1"/>
        </a:buClr>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68924378"/>
      </p:ext>
    </p:extLst>
  </p:cSld>
  <p:clrMap bg1="lt1" tx1="dk1" bg2="lt2" tx2="dk2" accent1="accent1" accent2="accent2" accent3="accent3" accent4="accent4" accent5="accent5" accent6="accent6" hlink="hlink" folHlink="folHlink"/>
  <p:sldLayoutIdLst>
    <p:sldLayoutId id="2147485215" r:id="rId1"/>
    <p:sldLayoutId id="2147485216" r:id="rId2"/>
    <p:sldLayoutId id="2147485217" r:id="rId3"/>
    <p:sldLayoutId id="2147485218" r:id="rId4"/>
    <p:sldLayoutId id="2147485219" r:id="rId5"/>
    <p:sldLayoutId id="2147485220" r:id="rId6"/>
    <p:sldLayoutId id="2147485221" r:id="rId7"/>
    <p:sldLayoutId id="2147485222" r:id="rId8"/>
    <p:sldLayoutId id="2147485223" r:id="rId9"/>
    <p:sldLayoutId id="2147485224" r:id="rId10"/>
    <p:sldLayoutId id="2147485225" r:id="rId11"/>
    <p:sldLayoutId id="2147485226" r:id="rId12"/>
    <p:sldLayoutId id="2147485227" r:id="rId13"/>
    <p:sldLayoutId id="2147485228" r:id="rId14"/>
    <p:sldLayoutId id="2147485229" r:id="rId15"/>
    <p:sldLayoutId id="2147485230" r:id="rId16"/>
    <p:sldLayoutId id="2147485231" r:id="rId17"/>
    <p:sldLayoutId id="2147485232" r:id="rId18"/>
    <p:sldLayoutId id="2147485233" r:id="rId19"/>
    <p:sldLayoutId id="2147485234"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E020BD43-5152-4293-A6B4-B4DA35C1440A}"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FD1125E9-874C-4B90-BD35-8EA1B0A8C8AE}"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0736138"/>
      </p:ext>
    </p:extLst>
  </p:cSld>
  <p:clrMap bg1="lt1" tx1="dk1" bg2="lt2" tx2="dk2" accent1="accent1" accent2="accent2" accent3="accent3" accent4="accent4" accent5="accent5" accent6="accent6" hlink="hlink" folHlink="folHlink"/>
  <p:sldLayoutIdLst>
    <p:sldLayoutId id="2147485236" r:id="rId1"/>
    <p:sldLayoutId id="2147485237" r:id="rId2"/>
    <p:sldLayoutId id="2147485238" r:id="rId3"/>
    <p:sldLayoutId id="2147485239" r:id="rId4"/>
    <p:sldLayoutId id="2147485240" r:id="rId5"/>
    <p:sldLayoutId id="2147485241" r:id="rId6"/>
    <p:sldLayoutId id="2147485242" r:id="rId7"/>
    <p:sldLayoutId id="2147485243" r:id="rId8"/>
    <p:sldLayoutId id="2147485244" r:id="rId9"/>
    <p:sldLayoutId id="2147485245" r:id="rId10"/>
    <p:sldLayoutId id="2147485246"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alpha val="100000"/>
          </a:schemeClr>
        </a:solidFill>
        <a:effectLst/>
      </p:bgPr>
    </p:bg>
    <p:spTree>
      <p:nvGrpSpPr>
        <p:cNvPr id="1" name=""/>
        <p:cNvGrpSpPr/>
        <p:nvPr/>
      </p:nvGrpSpPr>
      <p:grpSpPr>
        <a:xfrm>
          <a:off x="0" y="0"/>
          <a:ext cx="0" cy="0"/>
          <a:chOff x="0" y="0"/>
          <a:chExt cx="0" cy="0"/>
        </a:xfrm>
      </p:grpSpPr>
      <p:sp>
        <p:nvSpPr>
          <p:cNvPr id="1026" name="Title 1025"/>
          <p:cNvSpPr>
            <a:spLocks noGrp="1"/>
          </p:cNvSpPr>
          <p:nvPr>
            <p:ph type="title"/>
          </p:nvPr>
        </p:nvSpPr>
        <p:spPr>
          <a:xfrm>
            <a:off x="609600" y="274638"/>
            <a:ext cx="10972800" cy="1143000"/>
          </a:xfrm>
          <a:prstGeom prst="rect">
            <a:avLst/>
          </a:prstGeom>
          <a:noFill/>
          <a:ln w="9525">
            <a:noFill/>
          </a:ln>
        </p:spPr>
        <p:txBody>
          <a:bodyPr anchor="ctr"/>
          <a:lstStyle/>
          <a:p>
            <a:pPr lvl="0"/>
            <a:r>
              <a:t>Click to edit Master title style</a:t>
            </a:r>
          </a:p>
        </p:txBody>
      </p:sp>
      <p:sp>
        <p:nvSpPr>
          <p:cNvPr id="1027" name="Text Placeholder 1026"/>
          <p:cNvSpPr>
            <a:spLocks noGrp="1"/>
          </p:cNvSpPr>
          <p:nvPr>
            <p:ph type="body" idx="1"/>
          </p:nvPr>
        </p:nvSpPr>
        <p:spPr>
          <a:xfrm>
            <a:off x="609600" y="1600200"/>
            <a:ext cx="10972800" cy="4525963"/>
          </a:xfrm>
          <a:prstGeom prst="rect">
            <a:avLst/>
          </a:prstGeom>
          <a:noFill/>
          <a:ln w="9525">
            <a:noFill/>
          </a:ln>
        </p:spPr>
        <p:txBody>
          <a:bodyPr/>
          <a:lstStyle/>
          <a:p>
            <a:pPr lvl="0"/>
            <a:r>
              <a:t>Click to edit Master text styles</a:t>
            </a:r>
          </a:p>
          <a:p>
            <a:pPr lvl="1"/>
            <a:r>
              <a:t>Second level</a:t>
            </a:r>
          </a:p>
          <a:p>
            <a:pPr lvl="2"/>
            <a:r>
              <a:t>Third level</a:t>
            </a:r>
          </a:p>
          <a:p>
            <a:pPr lvl="3"/>
            <a:r>
              <a:t>Fourth level</a:t>
            </a:r>
          </a:p>
          <a:p>
            <a:pPr lvl="4"/>
            <a:r>
              <a:t>Fifth level</a:t>
            </a:r>
          </a:p>
        </p:txBody>
      </p:sp>
      <p:sp>
        <p:nvSpPr>
          <p:cNvPr id="1028" name="Date Placeholder 1027"/>
          <p:cNvSpPr>
            <a:spLocks noGrp="1"/>
          </p:cNvSpPr>
          <p:nvPr>
            <p:ph type="dt" sz="half" idx="2"/>
          </p:nvPr>
        </p:nvSpPr>
        <p:spPr>
          <a:xfrm>
            <a:off x="609600" y="6245225"/>
            <a:ext cx="2844800" cy="476250"/>
          </a:xfrm>
          <a:prstGeom prst="rect">
            <a:avLst/>
          </a:prstGeom>
          <a:noFill/>
          <a:ln w="9525">
            <a:noFill/>
          </a:ln>
        </p:spPr>
        <p:txBody>
          <a:bodyPr/>
          <a:lstStyle>
            <a:lvl1pPr>
              <a:defRPr sz="1400"/>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63A1C593-65D0-4073-BCC9-577B9352EA97}" type="datetimeFigureOut">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l" defTabSz="914400" rtl="0" eaLnBrk="1" fontAlgn="auto" latinLnBrk="0" hangingPunct="1">
                <a:lnSpc>
                  <a:spcPct val="100000"/>
                </a:lnSpc>
                <a:spcBef>
                  <a:spcPts val="0"/>
                </a:spcBef>
                <a:spcAft>
                  <a:spcPts val="0"/>
                </a:spcAft>
                <a:buClrTx/>
                <a:buSzTx/>
                <a:buFontTx/>
                <a:buNone/>
                <a:tabLst/>
                <a:defRPr/>
              </a:pPr>
              <a:t>05/09/24</a:t>
            </a:fld>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1029" name="Footer Placeholder 1028"/>
          <p:cNvSpPr>
            <a:spLocks noGrp="1"/>
          </p:cNvSpPr>
          <p:nvPr>
            <p:ph type="ftr" sz="quarter" idx="3"/>
          </p:nvPr>
        </p:nvSpPr>
        <p:spPr>
          <a:xfrm>
            <a:off x="4165600" y="6245225"/>
            <a:ext cx="3860800" cy="476250"/>
          </a:xfrm>
          <a:prstGeom prst="rect">
            <a:avLst/>
          </a:prstGeom>
          <a:noFill/>
          <a:ln w="9525">
            <a:noFill/>
          </a:ln>
        </p:spPr>
        <p:txBody>
          <a:bodyPr/>
          <a:lstStyle>
            <a:lvl1pPr algn="ctr">
              <a:defRPr sz="1400"/>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Arial"/>
              <a:cs typeface="+mn-cs"/>
            </a:endParaRPr>
          </a:p>
        </p:txBody>
      </p:sp>
      <p:sp>
        <p:nvSpPr>
          <p:cNvPr id="1030" name="Slide Number Placeholder 1029"/>
          <p:cNvSpPr>
            <a:spLocks noGrp="1"/>
          </p:cNvSpPr>
          <p:nvPr>
            <p:ph type="sldNum" sz="quarter" idx="4"/>
          </p:nvPr>
        </p:nvSpPr>
        <p:spPr>
          <a:xfrm>
            <a:off x="8737600" y="6245225"/>
            <a:ext cx="2844800" cy="476250"/>
          </a:xfrm>
          <a:prstGeom prst="rect">
            <a:avLst/>
          </a:prstGeom>
          <a:noFill/>
          <a:ln w="9525">
            <a:noFill/>
          </a:ln>
        </p:spPr>
        <p:txBody>
          <a:bodyPr/>
          <a:lstStyle>
            <a:lvl1pPr algn="r">
              <a:defRPr sz="1400"/>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618960-8005-486C-9A75-10CB2AAC16F9}" type="slidenum">
              <a:rPr kumimoji="0" lang="en-US" sz="1400" b="0" i="0" u="none" strike="noStrike" kern="1200" cap="none" spc="0" normalizeH="0" baseline="0" noProof="0" smtClean="0">
                <a:ln>
                  <a:noFill/>
                </a:ln>
                <a:solidFill>
                  <a:prstClr val="black"/>
                </a:solidFill>
                <a:effectLst/>
                <a:uLnTx/>
                <a:uFillTx/>
                <a:latin typeface="Arial"/>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400" b="0" i="0" u="none" strike="noStrike" kern="1200" cap="none" spc="0" normalizeH="0" baseline="0" noProof="0">
              <a:ln>
                <a:noFill/>
              </a:ln>
              <a:solidFill>
                <a:prstClr val="black"/>
              </a:solidFill>
              <a:effectLst/>
              <a:uLnTx/>
              <a:uFillTx/>
              <a:latin typeface="Arial"/>
              <a:cs typeface="+mn-cs"/>
            </a:endParaRPr>
          </a:p>
        </p:txBody>
      </p:sp>
    </p:spTree>
    <p:extLst>
      <p:ext uri="{BB962C8B-B14F-4D97-AF65-F5344CB8AC3E}">
        <p14:creationId xmlns:p14="http://schemas.microsoft.com/office/powerpoint/2010/main" val="3102681731"/>
      </p:ext>
    </p:extLst>
  </p:cSld>
  <p:clrMap bg1="lt1" tx1="dk1" bg2="lt2" tx2="dk2" accent1="accent1" accent2="accent2" accent3="accent3" accent4="accent4" accent5="accent5" accent6="accent6" hlink="hlink" folHlink="folHlink"/>
  <p:sldLayoutIdLst>
    <p:sldLayoutId id="2147485248" r:id="rId1"/>
    <p:sldLayoutId id="2147485249" r:id="rId2"/>
    <p:sldLayoutId id="2147485250" r:id="rId3"/>
    <p:sldLayoutId id="2147485251" r:id="rId4"/>
    <p:sldLayoutId id="2147485252" r:id="rId5"/>
    <p:sldLayoutId id="2147485253" r:id="rId6"/>
    <p:sldLayoutId id="2147485254" r:id="rId7"/>
    <p:sldLayoutId id="2147485255" r:id="rId8"/>
    <p:sldLayoutId id="2147485256" r:id="rId9"/>
    <p:sldLayoutId id="2147485257" r:id="rId10"/>
    <p:sldLayoutId id="2147485258" r:id="rId11"/>
  </p:sldLayoutIdLst>
  <p:hf sldNum="0" hdr="0" ftr="0" dt="0"/>
  <p:txStyles>
    <p:titleStyle>
      <a:lvl1pPr marL="0" lvl="0" indent="0" algn="ctr" defTabSz="91440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p:titleStyle>
    <p:bodyStyle>
      <a:lvl1pPr marL="342900" lvl="0" indent="-342900" algn="l" defTabSz="914400" eaLnBrk="1" fontAlgn="base" latinLnBrk="0" hangingPunct="1">
        <a:lnSpc>
          <a:spcPct val="100000"/>
        </a:lnSpc>
        <a:spcBef>
          <a:spcPct val="20000"/>
        </a:spcBef>
        <a:spcAft>
          <a:spcPct val="0"/>
        </a:spcAft>
        <a:buChar char="•"/>
        <a:defRPr sz="3200" b="0" i="0" u="none" kern="1200" baseline="0">
          <a:solidFill>
            <a:schemeClr val="tx1"/>
          </a:solidFill>
          <a:latin typeface="+mn-lt"/>
          <a:ea typeface="+mn-ea"/>
          <a:cs typeface="+mn-cs"/>
        </a:defRPr>
      </a:lvl1pPr>
      <a:lvl2pPr marL="742950" lvl="1" indent="-285750" algn="l" defTabSz="914400" eaLnBrk="1" fontAlgn="base" latinLnBrk="0" hangingPunct="1">
        <a:lnSpc>
          <a:spcPct val="100000"/>
        </a:lnSpc>
        <a:spcBef>
          <a:spcPct val="20000"/>
        </a:spcBef>
        <a:spcAft>
          <a:spcPct val="0"/>
        </a:spcAft>
        <a:buChar char="–"/>
        <a:defRPr sz="2800" b="0" i="0" u="none" kern="1200" baseline="0">
          <a:solidFill>
            <a:schemeClr val="tx1"/>
          </a:solidFill>
          <a:latin typeface="+mn-lt"/>
          <a:ea typeface="+mn-ea"/>
          <a:cs typeface="+mn-cs"/>
        </a:defRPr>
      </a:lvl2pPr>
      <a:lvl3pPr marL="1143000" lvl="2" indent="-228600" algn="l" defTabSz="914400" eaLnBrk="1" fontAlgn="base" latinLnBrk="0" hangingPunct="1">
        <a:lnSpc>
          <a:spcPct val="100000"/>
        </a:lnSpc>
        <a:spcBef>
          <a:spcPct val="20000"/>
        </a:spcBef>
        <a:spcAft>
          <a:spcPct val="0"/>
        </a:spcAft>
        <a:buChar char="•"/>
        <a:defRPr sz="2400" b="0" i="0" u="none" kern="1200" baseline="0">
          <a:solidFill>
            <a:schemeClr val="tx1"/>
          </a:solidFill>
          <a:latin typeface="+mn-lt"/>
          <a:ea typeface="+mn-ea"/>
          <a:cs typeface="+mn-cs"/>
        </a:defRPr>
      </a:lvl3pPr>
      <a:lvl4pPr marL="1600200" lvl="3"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4pPr>
      <a:lvl5pPr marL="2057400" lvl="4"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5pPr>
      <a:lvl6pPr marL="2514600" lvl="5"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6pPr>
      <a:lvl7pPr marL="2971800" lvl="6"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7pPr>
      <a:lvl8pPr marL="3429000" lvl="7"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8pPr>
      <a:lvl9pPr marL="3886200" lvl="8"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9pPr>
    </p:bodyStyle>
    <p:otherStyle>
      <a:lvl1pPr marL="0" lvl="0" indent="0" algn="l" defTabSz="914400" eaLnBrk="1" fontAlgn="base" latinLnBrk="0" hangingPunct="1">
        <a:lnSpc>
          <a:spcPct val="100000"/>
        </a:lnSpc>
        <a:spcBef>
          <a:spcPct val="0"/>
        </a:spcBef>
        <a:spcAft>
          <a:spcPct val="0"/>
        </a:spcAft>
        <a:buFont typeface="Arial" panose="020B0604020202020204" pitchFamily="34" charset="0"/>
        <a:buNone/>
        <a:defRPr sz="1800" b="0" i="0" u="none" kern="1200" baseline="0">
          <a:solidFill>
            <a:schemeClr val="tx1"/>
          </a:solidFill>
          <a:latin typeface="+mn-lt"/>
          <a:ea typeface="+mn-ea"/>
          <a:cs typeface="+mn-cs"/>
        </a:defRPr>
      </a:lvl1pPr>
      <a:lvl2pPr marL="457200" lvl="1"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2pPr>
      <a:lvl3pPr marL="914400" lvl="2"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3pPr>
      <a:lvl4pPr marL="1371600" lvl="3"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4pPr>
      <a:lvl5pPr marL="1828800" lvl="4"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5pPr>
      <a:lvl6pPr marL="2286000" lvl="5"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6pPr>
      <a:lvl7pPr marL="2743200" lvl="6"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7pPr>
      <a:lvl8pPr marL="3200400" lvl="7"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8pPr>
      <a:lvl9pPr marL="3657600" lvl="8"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p:cNvSpPr txBox="1">
            <a:spLocks noGrp="1"/>
          </p:cNvSpPr>
          <p:nvPr>
            <p:ph type="sldNum" idx="12"/>
          </p:nvPr>
        </p:nvSpPr>
        <p:spPr>
          <a:xfrm>
            <a:off x="101600" y="6332538"/>
            <a:ext cx="731838" cy="525462"/>
          </a:xfrm>
          <a:prstGeom prst="rect">
            <a:avLst/>
          </a:prstGeom>
          <a:noFill/>
          <a:ln>
            <a:noFill/>
          </a:ln>
        </p:spPr>
        <p:txBody>
          <a:bodyPr vert="horz" wrap="square" lIns="91425" tIns="91425" rIns="91425" bIns="91425" numCol="1" anchor="ctr" anchorCtr="0" compatLnSpc="1">
            <a:prstTxWarp prst="textNoShape">
              <a:avLst/>
            </a:prstTxWarp>
            <a:noAutofit/>
          </a:bodyPr>
          <a:lstStyle>
            <a:lvl1pPr>
              <a:defRPr sz="1700">
                <a:solidFill>
                  <a:schemeClr val="accent2"/>
                </a:solidFill>
                <a:latin typeface="Dosis ExtraLight"/>
                <a:ea typeface="Dosis ExtraLight"/>
                <a:cs typeface="Dosis ExtraLight"/>
                <a:sym typeface="Dosis ExtraLight"/>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fld id="{062D2887-C997-49FC-97AA-506672491D93}" type="slidenum">
              <a:rPr kumimoji="0" lang="en-US" altLang="en-US" sz="1700" b="0" i="0" u="none" strike="noStrike" kern="1200" cap="none" spc="0" normalizeH="0" baseline="0" noProof="0" smtClean="0">
                <a:ln>
                  <a:noFill/>
                </a:ln>
                <a:solidFill>
                  <a:srgbClr val="51B148"/>
                </a:solidFill>
                <a:effectLst/>
                <a:uLnTx/>
                <a:uFillTx/>
                <a:latin typeface="Dosis ExtraLight"/>
                <a:sym typeface="Dosis ExtraLight"/>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altLang="en-US" sz="1700" b="0" i="0" u="none" strike="noStrike" kern="1200" cap="none" spc="0" normalizeH="0" baseline="0" noProof="0">
              <a:ln>
                <a:noFill/>
              </a:ln>
              <a:solidFill>
                <a:srgbClr val="51B148"/>
              </a:solidFill>
              <a:effectLst/>
              <a:uLnTx/>
              <a:uFillTx/>
              <a:latin typeface="Dosis ExtraLight"/>
              <a:sym typeface="Dosis ExtraLight"/>
            </a:endParaRPr>
          </a:p>
        </p:txBody>
      </p:sp>
    </p:spTree>
    <p:extLst>
      <p:ext uri="{BB962C8B-B14F-4D97-AF65-F5344CB8AC3E}">
        <p14:creationId xmlns:p14="http://schemas.microsoft.com/office/powerpoint/2010/main" val="2081228319"/>
      </p:ext>
    </p:extLst>
  </p:cSld>
  <p:clrMap bg1="lt1" tx1="dk1" bg2="dk2" tx2="lt2" accent1="accent1" accent2="accent2" accent3="accent3" accent4="accent4" accent5="accent5" accent6="accent6" hlink="hlink" folHlink="folHlink"/>
  <p:sldLayoutIdLst>
    <p:sldLayoutId id="2147485260" r:id="rId1"/>
    <p:sldLayoutId id="2147485261" r:id="rId2"/>
    <p:sldLayoutId id="2147485262" r:id="rId3"/>
    <p:sldLayoutId id="2147485263" r:id="rId4"/>
    <p:sldLayoutId id="2147485264" r:id="rId5"/>
    <p:sldLayoutId id="2147485265" r:id="rId6"/>
    <p:sldLayoutId id="2147485266" r:id="rId7"/>
    <p:sldLayoutId id="2147485267" r:id="rId8"/>
    <p:sldLayoutId id="2147485268" r:id="rId9"/>
    <p:sldLayoutId id="2147485269" r:id="rId10"/>
    <p:sldLayoutId id="2147485270" r:id="rId11"/>
    <p:sldLayoutId id="2147485271"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7293922"/>
      </p:ext>
    </p:extLst>
  </p:cSld>
  <p:clrMap bg1="lt1" tx1="dk1" bg2="lt2" tx2="dk2" accent1="accent1" accent2="accent2" accent3="accent3" accent4="accent4" accent5="accent5" accent6="accent6" hlink="hlink" folHlink="folHlink"/>
  <p:sldLayoutIdLst>
    <p:sldLayoutId id="2147485294" r:id="rId1"/>
    <p:sldLayoutId id="2147485295" r:id="rId2"/>
    <p:sldLayoutId id="2147485296" r:id="rId3"/>
    <p:sldLayoutId id="2147485297" r:id="rId4"/>
    <p:sldLayoutId id="2147485298" r:id="rId5"/>
    <p:sldLayoutId id="2147485299" r:id="rId6"/>
    <p:sldLayoutId id="2147485300" r:id="rId7"/>
    <p:sldLayoutId id="2147485301" r:id="rId8"/>
    <p:sldLayoutId id="2147485302" r:id="rId9"/>
    <p:sldLayoutId id="2147485303" r:id="rId10"/>
    <p:sldLayoutId id="2147485304" r:id="rId11"/>
    <p:sldLayoutId id="2147485305" r:id="rId12"/>
    <p:sldLayoutId id="2147485306" r:id="rId13"/>
    <p:sldLayoutId id="2147485307" r:id="rId14"/>
    <p:sldLayoutId id="2147485308" r:id="rId15"/>
    <p:sldLayoutId id="2147485309" r:id="rId16"/>
    <p:sldLayoutId id="2147485310" r:id="rId17"/>
    <p:sldLayoutId id="2147485311" r:id="rId18"/>
    <p:sldLayoutId id="2147485312" r:id="rId19"/>
    <p:sldLayoutId id="2147485313" r:id="rId20"/>
    <p:sldLayoutId id="2147485314" r:id="rId21"/>
    <p:sldLayoutId id="2147485315" r:id="rId22"/>
    <p:sldLayoutId id="2147485316" r:id="rId23"/>
    <p:sldLayoutId id="2147485317" r:id="rId24"/>
    <p:sldLayoutId id="2147485318" r:id="rId25"/>
    <p:sldLayoutId id="2147485319"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63802102"/>
      </p:ext>
    </p:extLst>
  </p:cSld>
  <p:clrMap bg1="lt1" tx1="dk1" bg2="lt2" tx2="dk2" accent1="accent1" accent2="accent2" accent3="accent3" accent4="accent4" accent5="accent5" accent6="accent6" hlink="hlink" folHlink="folHlink"/>
  <p:sldLayoutIdLst>
    <p:sldLayoutId id="2147485321" r:id="rId1"/>
    <p:sldLayoutId id="2147485322" r:id="rId2"/>
    <p:sldLayoutId id="2147485323" r:id="rId3"/>
    <p:sldLayoutId id="2147485324" r:id="rId4"/>
    <p:sldLayoutId id="2147485325" r:id="rId5"/>
    <p:sldLayoutId id="2147485326" r:id="rId6"/>
    <p:sldLayoutId id="2147485327" r:id="rId7"/>
    <p:sldLayoutId id="2147485328" r:id="rId8"/>
    <p:sldLayoutId id="2147485329" r:id="rId9"/>
    <p:sldLayoutId id="2147485330" r:id="rId10"/>
    <p:sldLayoutId id="2147485331" r:id="rId11"/>
    <p:sldLayoutId id="2147485332" r:id="rId12"/>
    <p:sldLayoutId id="2147485333" r:id="rId13"/>
    <p:sldLayoutId id="2147485334" r:id="rId14"/>
    <p:sldLayoutId id="2147485335" r:id="rId15"/>
    <p:sldLayoutId id="2147485336" r:id="rId16"/>
    <p:sldLayoutId id="2147485337" r:id="rId17"/>
    <p:sldLayoutId id="2147485338" r:id="rId18"/>
    <p:sldLayoutId id="2147485339" r:id="rId19"/>
    <p:sldLayoutId id="2147485340" r:id="rId20"/>
    <p:sldLayoutId id="2147485341" r:id="rId2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76967818"/>
      </p:ext>
    </p:extLst>
  </p:cSld>
  <p:clrMap bg1="lt1" tx1="dk1" bg2="lt2" tx2="dk2" accent1="accent1" accent2="accent2" accent3="accent3" accent4="accent4" accent5="accent5" accent6="accent6" hlink="hlink" folHlink="folHlink"/>
  <p:sldLayoutIdLst>
    <p:sldLayoutId id="2147485343" r:id="rId1"/>
    <p:sldLayoutId id="2147485344" r:id="rId2"/>
    <p:sldLayoutId id="2147485345" r:id="rId3"/>
    <p:sldLayoutId id="2147485346" r:id="rId4"/>
    <p:sldLayoutId id="2147485347" r:id="rId5"/>
    <p:sldLayoutId id="2147485348" r:id="rId6"/>
    <p:sldLayoutId id="2147485349" r:id="rId7"/>
    <p:sldLayoutId id="2147485350" r:id="rId8"/>
    <p:sldLayoutId id="2147485351" r:id="rId9"/>
    <p:sldLayoutId id="2147485352" r:id="rId10"/>
    <p:sldLayoutId id="2147485353" r:id="rId11"/>
    <p:sldLayoutId id="2147485354" r:id="rId12"/>
    <p:sldLayoutId id="2147485355" r:id="rId13"/>
    <p:sldLayoutId id="2147485356" r:id="rId14"/>
    <p:sldLayoutId id="2147485357" r:id="rId15"/>
    <p:sldLayoutId id="2147485358" r:id="rId16"/>
    <p:sldLayoutId id="2147485359" r:id="rId17"/>
    <p:sldLayoutId id="2147485360" r:id="rId18"/>
    <p:sldLayoutId id="2147485361" r:id="rId19"/>
    <p:sldLayoutId id="2147485362" r:id="rId20"/>
    <p:sldLayoutId id="2147485363" r:id="rId21"/>
    <p:sldLayoutId id="2147485364" r:id="rId22"/>
    <p:sldLayoutId id="2147485365" r:id="rId23"/>
    <p:sldLayoutId id="2147485366"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83928976"/>
      </p:ext>
    </p:extLst>
  </p:cSld>
  <p:clrMap bg1="lt1" tx1="dk1" bg2="lt2" tx2="dk2" accent1="accent1" accent2="accent2" accent3="accent3" accent4="accent4" accent5="accent5" accent6="accent6" hlink="hlink" folHlink="folHlink"/>
  <p:sldLayoutIdLst>
    <p:sldLayoutId id="2147485368" r:id="rId1"/>
    <p:sldLayoutId id="2147485369" r:id="rId2"/>
    <p:sldLayoutId id="2147485370" r:id="rId3"/>
    <p:sldLayoutId id="2147485371" r:id="rId4"/>
    <p:sldLayoutId id="2147485372" r:id="rId5"/>
    <p:sldLayoutId id="2147485373" r:id="rId6"/>
    <p:sldLayoutId id="2147485374" r:id="rId7"/>
    <p:sldLayoutId id="2147485375" r:id="rId8"/>
    <p:sldLayoutId id="2147485376" r:id="rId9"/>
    <p:sldLayoutId id="2147485377" r:id="rId10"/>
    <p:sldLayoutId id="2147485378" r:id="rId11"/>
    <p:sldLayoutId id="2147485379" r:id="rId1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48511685"/>
      </p:ext>
    </p:extLst>
  </p:cSld>
  <p:clrMap bg1="lt1" tx1="dk1" bg2="lt2" tx2="dk2" accent1="accent1" accent2="accent2" accent3="accent3" accent4="accent4" accent5="accent5" accent6="accent6" hlink="hlink" folHlink="folHlink"/>
  <p:sldLayoutIdLst>
    <p:sldLayoutId id="2147485381" r:id="rId1"/>
    <p:sldLayoutId id="2147485382" r:id="rId2"/>
    <p:sldLayoutId id="2147485383" r:id="rId3"/>
    <p:sldLayoutId id="2147485384" r:id="rId4"/>
    <p:sldLayoutId id="2147485385" r:id="rId5"/>
    <p:sldLayoutId id="2147485386" r:id="rId6"/>
    <p:sldLayoutId id="2147485387" r:id="rId7"/>
    <p:sldLayoutId id="2147485388" r:id="rId8"/>
    <p:sldLayoutId id="2147485389" r:id="rId9"/>
    <p:sldLayoutId id="2147485390" r:id="rId10"/>
    <p:sldLayoutId id="2147485391" r:id="rId11"/>
    <p:sldLayoutId id="2147485392" r:id="rId12"/>
    <p:sldLayoutId id="2147485393" r:id="rId13"/>
    <p:sldLayoutId id="2147485394" r:id="rId14"/>
    <p:sldLayoutId id="2147485395" r:id="rId15"/>
    <p:sldLayoutId id="2147485396" r:id="rId16"/>
    <p:sldLayoutId id="2147485397" r:id="rId17"/>
    <p:sldLayoutId id="2147485398"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rgbClr val="FFFFFA">
            <a:alpha val="0"/>
          </a:srgbClr>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051" name="Rectangle 3"/>
          <p:cNvSpPr>
            <a:spLocks noGrp="1" noChangeArrowheads="1"/>
          </p:cNvSpPr>
          <p:nvPr>
            <p:ph type="body" idx="1"/>
          </p:nvPr>
        </p:nvSpPr>
        <p:spPr bwMode="auto">
          <a:xfrm>
            <a:off x="609600" y="1600201"/>
            <a:ext cx="109728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auto">
          <a:xfrm>
            <a:off x="609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mn-cs"/>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4165600" y="6245225"/>
            <a:ext cx="3860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mn-cs"/>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8737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defTabSz="914400" fontAlgn="base">
              <a:spcBef>
                <a:spcPct val="0"/>
              </a:spcBef>
              <a:spcAft>
                <a:spcPct val="0"/>
              </a:spcAft>
            </a:pPr>
            <a:fld id="{263687B6-01C3-4B8E-94EC-A7C0DBDDA43F}"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Tree>
    <p:extLst>
      <p:ext uri="{BB962C8B-B14F-4D97-AF65-F5344CB8AC3E}">
        <p14:creationId xmlns:p14="http://schemas.microsoft.com/office/powerpoint/2010/main" val="3177165034"/>
      </p:ext>
    </p:extLst>
  </p:cSld>
  <p:clrMap bg1="lt1" tx1="dk1" bg2="lt2" tx2="dk2" accent1="accent1" accent2="accent2" accent3="accent3" accent4="accent4" accent5="accent5" accent6="accent6" hlink="hlink" folHlink="folHlink"/>
  <p:sldLayoutIdLst>
    <p:sldLayoutId id="2147485400" r:id="rId1"/>
    <p:sldLayoutId id="2147485401" r:id="rId2"/>
    <p:sldLayoutId id="2147485402" r:id="rId3"/>
    <p:sldLayoutId id="2147485403" r:id="rId4"/>
    <p:sldLayoutId id="2147485404" r:id="rId5"/>
    <p:sldLayoutId id="2147485405" r:id="rId6"/>
    <p:sldLayoutId id="2147485406" r:id="rId7"/>
    <p:sldLayoutId id="2147485407" r:id="rId8"/>
    <p:sldLayoutId id="2147485408" r:id="rId9"/>
    <p:sldLayoutId id="2147485409" r:id="rId10"/>
    <p:sldLayoutId id="2147485410" r:id="rId11"/>
    <p:sldLayoutId id="2147485411" r:id="rId12"/>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218" name="Freeform 7"/>
          <p:cNvSpPr>
            <a:spLocks/>
          </p:cNvSpPr>
          <p:nvPr/>
        </p:nvSpPr>
        <p:spPr bwMode="gray">
          <a:xfrm>
            <a:off x="-12700" y="-9525"/>
            <a:ext cx="12209463" cy="6865938"/>
          </a:xfrm>
          <a:custGeom>
            <a:avLst/>
            <a:gdLst>
              <a:gd name="T0" fmla="*/ 2147483646 w 5768"/>
              <a:gd name="T1" fmla="*/ 2147483646 h 4325"/>
              <a:gd name="T2" fmla="*/ 2147483646 w 5768"/>
              <a:gd name="T3" fmla="*/ 2147483646 h 4325"/>
              <a:gd name="T4" fmla="*/ 2147483646 w 5768"/>
              <a:gd name="T5" fmla="*/ 2147483646 h 4325"/>
              <a:gd name="T6" fmla="*/ 2147483646 w 5768"/>
              <a:gd name="T7" fmla="*/ 2147483646 h 4325"/>
              <a:gd name="T8" fmla="*/ 0 w 5768"/>
              <a:gd name="T9" fmla="*/ 0 h 4325"/>
              <a:gd name="T10" fmla="*/ 2147483646 w 5768"/>
              <a:gd name="T11" fmla="*/ 2147483646 h 4325"/>
              <a:gd name="T12" fmla="*/ 2147483646 w 5768"/>
              <a:gd name="T13" fmla="*/ 2147483646 h 43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68" h="4325">
                <a:moveTo>
                  <a:pt x="5766" y="605"/>
                </a:moveTo>
                <a:cubicBezTo>
                  <a:pt x="5767" y="2464"/>
                  <a:pt x="5768" y="4325"/>
                  <a:pt x="5768" y="4325"/>
                </a:cubicBezTo>
                <a:cubicBezTo>
                  <a:pt x="5768" y="4325"/>
                  <a:pt x="3549" y="4325"/>
                  <a:pt x="1331" y="4325"/>
                </a:cubicBezTo>
                <a:cubicBezTo>
                  <a:pt x="499" y="3811"/>
                  <a:pt x="0" y="3109"/>
                  <a:pt x="4" y="3111"/>
                </a:cubicBezTo>
                <a:lnTo>
                  <a:pt x="0" y="0"/>
                </a:lnTo>
                <a:lnTo>
                  <a:pt x="2428" y="7"/>
                </a:lnTo>
                <a:cubicBezTo>
                  <a:pt x="2428" y="12"/>
                  <a:pt x="3096" y="401"/>
                  <a:pt x="5766" y="605"/>
                </a:cubicBezTo>
                <a:close/>
              </a:path>
            </a:pathLst>
          </a:custGeom>
          <a:gradFill rotWithShape="1">
            <a:gsLst>
              <a:gs pos="0">
                <a:srgbClr val="FFFFFB"/>
              </a:gs>
              <a:gs pos="100000">
                <a:srgbClr val="FDF58D">
                  <a:alpha val="70000"/>
                </a:srgbClr>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pic>
        <p:nvPicPr>
          <p:cNvPr id="9219" name="Picture 8" descr="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0" name="Freeform 9"/>
          <p:cNvSpPr>
            <a:spLocks/>
          </p:cNvSpPr>
          <p:nvPr/>
        </p:nvSpPr>
        <p:spPr bwMode="gray">
          <a:xfrm>
            <a:off x="7938" y="5113338"/>
            <a:ext cx="2470150" cy="1746250"/>
          </a:xfrm>
          <a:custGeom>
            <a:avLst/>
            <a:gdLst>
              <a:gd name="T0" fmla="*/ 0 w 1089"/>
              <a:gd name="T1" fmla="*/ 0 h 1100"/>
              <a:gd name="T2" fmla="*/ 0 w 1089"/>
              <a:gd name="T3" fmla="*/ 2147483646 h 1100"/>
              <a:gd name="T4" fmla="*/ 2147483646 w 1089"/>
              <a:gd name="T5" fmla="*/ 2147483646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nvGrpSpPr>
          <p:cNvPr id="9221" name="Group 11"/>
          <p:cNvGrpSpPr>
            <a:grpSpLocks/>
          </p:cNvGrpSpPr>
          <p:nvPr/>
        </p:nvGrpSpPr>
        <p:grpSpPr bwMode="auto">
          <a:xfrm>
            <a:off x="0" y="0"/>
            <a:ext cx="12209463" cy="6875463"/>
            <a:chOff x="0" y="0"/>
            <a:chExt cx="5768" cy="4331"/>
          </a:xfrm>
        </p:grpSpPr>
        <p:grpSp>
          <p:nvGrpSpPr>
            <p:cNvPr id="9237" name="Group 12"/>
            <p:cNvGrpSpPr>
              <a:grpSpLocks/>
            </p:cNvGrpSpPr>
            <p:nvPr/>
          </p:nvGrpSpPr>
          <p:grpSpPr bwMode="auto">
            <a:xfrm>
              <a:off x="332" y="0"/>
              <a:ext cx="5080" cy="4331"/>
              <a:chOff x="332" y="0"/>
              <a:chExt cx="5080" cy="4331"/>
            </a:xfrm>
          </p:grpSpPr>
          <p:sp>
            <p:nvSpPr>
              <p:cNvPr id="9245" name="Line 13"/>
              <p:cNvSpPr>
                <a:spLocks noChangeShapeType="1"/>
              </p:cNvSpPr>
              <p:nvPr/>
            </p:nvSpPr>
            <p:spPr bwMode="gray">
              <a:xfrm>
                <a:off x="332" y="0"/>
                <a:ext cx="0" cy="3510"/>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6" name="Line 14"/>
              <p:cNvSpPr>
                <a:spLocks noChangeShapeType="1"/>
              </p:cNvSpPr>
              <p:nvPr/>
            </p:nvSpPr>
            <p:spPr bwMode="gray">
              <a:xfrm>
                <a:off x="1057" y="0"/>
                <a:ext cx="0" cy="4142"/>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7" name="Line 15"/>
              <p:cNvSpPr>
                <a:spLocks noChangeShapeType="1"/>
              </p:cNvSpPr>
              <p:nvPr/>
            </p:nvSpPr>
            <p:spPr bwMode="gray">
              <a:xfrm>
                <a:off x="1783" y="0"/>
                <a:ext cx="0" cy="4322"/>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8" name="Line 16"/>
              <p:cNvSpPr>
                <a:spLocks noChangeShapeType="1"/>
              </p:cNvSpPr>
              <p:nvPr/>
            </p:nvSpPr>
            <p:spPr bwMode="gray">
              <a:xfrm>
                <a:off x="2509" y="0"/>
                <a:ext cx="0" cy="4331"/>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9" name="Line 17"/>
              <p:cNvSpPr>
                <a:spLocks noChangeShapeType="1"/>
              </p:cNvSpPr>
              <p:nvPr/>
            </p:nvSpPr>
            <p:spPr bwMode="gray">
              <a:xfrm>
                <a:off x="3234" y="245"/>
                <a:ext cx="0" cy="4086"/>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50" name="Line 18"/>
              <p:cNvSpPr>
                <a:spLocks noChangeShapeType="1"/>
              </p:cNvSpPr>
              <p:nvPr/>
            </p:nvSpPr>
            <p:spPr bwMode="gray">
              <a:xfrm>
                <a:off x="3960" y="390"/>
                <a:ext cx="0" cy="3941"/>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51" name="Line 19"/>
              <p:cNvSpPr>
                <a:spLocks noChangeShapeType="1"/>
              </p:cNvSpPr>
              <p:nvPr/>
            </p:nvSpPr>
            <p:spPr bwMode="gray">
              <a:xfrm>
                <a:off x="4686" y="487"/>
                <a:ext cx="0" cy="3844"/>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52" name="Line 20"/>
              <p:cNvSpPr>
                <a:spLocks noChangeShapeType="1"/>
              </p:cNvSpPr>
              <p:nvPr/>
            </p:nvSpPr>
            <p:spPr bwMode="gray">
              <a:xfrm>
                <a:off x="5412" y="567"/>
                <a:ext cx="0" cy="3764"/>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grpSp>
          <p:nvGrpSpPr>
            <p:cNvPr id="9238" name="Group 21"/>
            <p:cNvGrpSpPr>
              <a:grpSpLocks/>
            </p:cNvGrpSpPr>
            <p:nvPr/>
          </p:nvGrpSpPr>
          <p:grpSpPr bwMode="auto">
            <a:xfrm>
              <a:off x="0" y="264"/>
              <a:ext cx="5768" cy="3538"/>
              <a:chOff x="0" y="264"/>
              <a:chExt cx="5768" cy="3538"/>
            </a:xfrm>
          </p:grpSpPr>
          <p:sp>
            <p:nvSpPr>
              <p:cNvPr id="9239" name="Line 22"/>
              <p:cNvSpPr>
                <a:spLocks noChangeShapeType="1"/>
              </p:cNvSpPr>
              <p:nvPr/>
            </p:nvSpPr>
            <p:spPr bwMode="gray">
              <a:xfrm rot="5400000">
                <a:off x="1635" y="-1371"/>
                <a:ext cx="0" cy="3270"/>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0" name="Line 23"/>
              <p:cNvSpPr>
                <a:spLocks noChangeShapeType="1"/>
              </p:cNvSpPr>
              <p:nvPr/>
            </p:nvSpPr>
            <p:spPr bwMode="gray">
              <a:xfrm rot="5400000">
                <a:off x="2884" y="-1913"/>
                <a:ext cx="0" cy="5768"/>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1" name="Line 24"/>
              <p:cNvSpPr>
                <a:spLocks noChangeShapeType="1"/>
              </p:cNvSpPr>
              <p:nvPr/>
            </p:nvSpPr>
            <p:spPr bwMode="gray">
              <a:xfrm rot="5400000">
                <a:off x="2884" y="-1205"/>
                <a:ext cx="0" cy="5768"/>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2" name="Line 25"/>
              <p:cNvSpPr>
                <a:spLocks noChangeShapeType="1"/>
              </p:cNvSpPr>
              <p:nvPr/>
            </p:nvSpPr>
            <p:spPr bwMode="gray">
              <a:xfrm rot="5400000">
                <a:off x="2885" y="-497"/>
                <a:ext cx="0" cy="5766"/>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3" name="Line 26"/>
              <p:cNvSpPr>
                <a:spLocks noChangeShapeType="1"/>
              </p:cNvSpPr>
              <p:nvPr/>
            </p:nvSpPr>
            <p:spPr bwMode="gray">
              <a:xfrm rot="5400000">
                <a:off x="2885" y="211"/>
                <a:ext cx="0" cy="5766"/>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9244" name="Line 27"/>
              <p:cNvSpPr>
                <a:spLocks noChangeShapeType="1"/>
              </p:cNvSpPr>
              <p:nvPr/>
            </p:nvSpPr>
            <p:spPr bwMode="gray">
              <a:xfrm rot="5400000">
                <a:off x="3192" y="1251"/>
                <a:ext cx="0" cy="5102"/>
              </a:xfrm>
              <a:prstGeom prst="line">
                <a:avLst/>
              </a:prstGeom>
              <a:noFill/>
              <a:ln w="9525">
                <a:solidFill>
                  <a:srgbClr val="FFFFFF">
                    <a:alpha val="50195"/>
                  </a:srgbClr>
                </a:solidFill>
                <a:round/>
                <a:headEnd/>
                <a:tailEnd/>
              </a:ln>
              <a:effectLst>
                <a:outerShdw dist="17961" dir="2700000" algn="ctr" rotWithShape="0">
                  <a:srgbClr val="FFCC00">
                    <a:alpha val="35001"/>
                  </a:srgbClr>
                </a:outerShdw>
              </a:effectLst>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grpSp>
      <p:sp>
        <p:nvSpPr>
          <p:cNvPr id="14342" name="Rectangle 28"/>
          <p:cNvSpPr>
            <a:spLocks noChangeArrowheads="1"/>
          </p:cNvSpPr>
          <p:nvPr/>
        </p:nvSpPr>
        <p:spPr bwMode="gray">
          <a:xfrm>
            <a:off x="5340350" y="2692400"/>
            <a:ext cx="1504950"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343" name="Rectangle 29"/>
          <p:cNvSpPr>
            <a:spLocks noChangeArrowheads="1"/>
          </p:cNvSpPr>
          <p:nvPr/>
        </p:nvSpPr>
        <p:spPr bwMode="gray">
          <a:xfrm>
            <a:off x="9945688" y="4937125"/>
            <a:ext cx="1495425"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344" name="Rectangle 30"/>
          <p:cNvSpPr>
            <a:spLocks noChangeArrowheads="1"/>
          </p:cNvSpPr>
          <p:nvPr/>
        </p:nvSpPr>
        <p:spPr bwMode="gray">
          <a:xfrm>
            <a:off x="731838" y="3808413"/>
            <a:ext cx="1504950"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345" name="Rectangle 31"/>
          <p:cNvSpPr>
            <a:spLocks noChangeArrowheads="1"/>
          </p:cNvSpPr>
          <p:nvPr/>
        </p:nvSpPr>
        <p:spPr bwMode="gray">
          <a:xfrm>
            <a:off x="8408988" y="6064250"/>
            <a:ext cx="1504950"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346" name="Rectangle 32"/>
          <p:cNvSpPr>
            <a:spLocks noChangeArrowheads="1"/>
          </p:cNvSpPr>
          <p:nvPr/>
        </p:nvSpPr>
        <p:spPr bwMode="gray">
          <a:xfrm>
            <a:off x="3795713" y="0"/>
            <a:ext cx="1504950"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347" name="Rectangle 33"/>
          <p:cNvSpPr>
            <a:spLocks noChangeArrowheads="1"/>
          </p:cNvSpPr>
          <p:nvPr/>
        </p:nvSpPr>
        <p:spPr bwMode="gray">
          <a:xfrm>
            <a:off x="3803650" y="493871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348" name="Rectangle 34"/>
          <p:cNvSpPr>
            <a:spLocks noChangeArrowheads="1"/>
          </p:cNvSpPr>
          <p:nvPr/>
        </p:nvSpPr>
        <p:spPr bwMode="gray">
          <a:xfrm>
            <a:off x="8401050" y="156686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pic>
        <p:nvPicPr>
          <p:cNvPr id="9229" name="Picture 35" descr="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241300" y="5638800"/>
            <a:ext cx="2687638"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30"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23EC3C6A-ABCA-4D28-BEB8-957446152C09}" type="slidenum">
              <a:rPr kumimoji="0" lang="en-US" altLang="en-US" sz="14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9234" name="Rectangle 2"/>
          <p:cNvSpPr>
            <a:spLocks noGrp="1" noChangeArrowheads="1"/>
          </p:cNvSpPr>
          <p:nvPr>
            <p:ph type="title"/>
          </p:nvPr>
        </p:nvSpPr>
        <p:spPr bwMode="gray">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9235" name="Freeform 10"/>
          <p:cNvSpPr>
            <a:spLocks/>
          </p:cNvSpPr>
          <p:nvPr/>
        </p:nvSpPr>
        <p:spPr bwMode="gray">
          <a:xfrm>
            <a:off x="5384800" y="1588"/>
            <a:ext cx="6807200" cy="739775"/>
          </a:xfrm>
          <a:custGeom>
            <a:avLst/>
            <a:gdLst>
              <a:gd name="T0" fmla="*/ 2147483646 w 3130"/>
              <a:gd name="T1" fmla="*/ 2147483646 h 453"/>
              <a:gd name="T2" fmla="*/ 2147483646 w 3130"/>
              <a:gd name="T3" fmla="*/ 0 h 453"/>
              <a:gd name="T4" fmla="*/ 0 w 3130"/>
              <a:gd name="T5" fmla="*/ 0 h 453"/>
              <a:gd name="T6" fmla="*/ 2147483646 w 3130"/>
              <a:gd name="T7" fmla="*/ 2147483646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4356" name="TextBox 35"/>
          <p:cNvSpPr txBox="1">
            <a:spLocks noChangeArrowheads="1"/>
          </p:cNvSpPr>
          <p:nvPr/>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http://dichvudanhvanban.com</a:t>
            </a:r>
          </a:p>
        </p:txBody>
      </p:sp>
    </p:spTree>
    <p:extLst>
      <p:ext uri="{BB962C8B-B14F-4D97-AF65-F5344CB8AC3E}">
        <p14:creationId xmlns:p14="http://schemas.microsoft.com/office/powerpoint/2010/main" val="3015444885"/>
      </p:ext>
    </p:extLst>
  </p:cSld>
  <p:clrMap bg1="lt1" tx1="dk1" bg2="lt2" tx2="dk2" accent1="accent1" accent2="accent2" accent3="accent3" accent4="accent4" accent5="accent5" accent6="accent6" hlink="hlink" folHlink="folHlink"/>
  <p:sldLayoutIdLst>
    <p:sldLayoutId id="2147485444" r:id="rId1"/>
    <p:sldLayoutId id="2147485445" r:id="rId2"/>
    <p:sldLayoutId id="2147485446" r:id="rId3"/>
    <p:sldLayoutId id="2147485447" r:id="rId4"/>
    <p:sldLayoutId id="2147485448" r:id="rId5"/>
    <p:sldLayoutId id="2147485449" r:id="rId6"/>
    <p:sldLayoutId id="2147485450" r:id="rId7"/>
    <p:sldLayoutId id="2147485451" r:id="rId8"/>
    <p:sldLayoutId id="2147485452" r:id="rId9"/>
    <p:sldLayoutId id="2147485453" r:id="rId10"/>
    <p:sldLayoutId id="2147485454" r:id="rId11"/>
    <p:sldLayoutId id="2147485455" r:id="rId12"/>
  </p:sldLayoutIdLst>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Freeform 7"/>
          <p:cNvSpPr>
            <a:spLocks/>
          </p:cNvSpPr>
          <p:nvPr/>
        </p:nvSpPr>
        <p:spPr bwMode="gray">
          <a:xfrm>
            <a:off x="393700" y="342900"/>
            <a:ext cx="11798300" cy="6515100"/>
          </a:xfrm>
          <a:custGeom>
            <a:avLst/>
            <a:gdLst>
              <a:gd name="T0" fmla="*/ 2147483646 w 5574"/>
              <a:gd name="T1" fmla="*/ 2147483646 h 4104"/>
              <a:gd name="T2" fmla="*/ 2147483646 w 5574"/>
              <a:gd name="T3" fmla="*/ 2147483646 h 4104"/>
              <a:gd name="T4" fmla="*/ 2147483646 w 5574"/>
              <a:gd name="T5" fmla="*/ 2147483646 h 4104"/>
              <a:gd name="T6" fmla="*/ 2147483646 w 5574"/>
              <a:gd name="T7" fmla="*/ 2147483646 h 4104"/>
              <a:gd name="T8" fmla="*/ 2147483646 w 5574"/>
              <a:gd name="T9" fmla="*/ 2147483646 h 4104"/>
              <a:gd name="T10" fmla="*/ 2147483646 w 5574"/>
              <a:gd name="T11" fmla="*/ 2147483646 h 4104"/>
              <a:gd name="T12" fmla="*/ 2147483646 w 5574"/>
              <a:gd name="T13" fmla="*/ 2147483646 h 4104"/>
              <a:gd name="T14" fmla="*/ 2147483646 w 5574"/>
              <a:gd name="T15" fmla="*/ 2147483646 h 4104"/>
              <a:gd name="T16" fmla="*/ 2147483646 w 5574"/>
              <a:gd name="T17" fmla="*/ 2147483646 h 4104"/>
              <a:gd name="T18" fmla="*/ 2147483646 w 5574"/>
              <a:gd name="T19" fmla="*/ 2147483646 h 4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574" h="4104">
                <a:moveTo>
                  <a:pt x="5574" y="4104"/>
                </a:moveTo>
                <a:lnTo>
                  <a:pt x="5574" y="24"/>
                </a:lnTo>
                <a:cubicBezTo>
                  <a:pt x="4920" y="0"/>
                  <a:pt x="4738" y="24"/>
                  <a:pt x="4194" y="24"/>
                </a:cubicBezTo>
                <a:cubicBezTo>
                  <a:pt x="3650" y="24"/>
                  <a:pt x="2983" y="29"/>
                  <a:pt x="2310" y="24"/>
                </a:cubicBezTo>
                <a:cubicBezTo>
                  <a:pt x="1637" y="19"/>
                  <a:pt x="520" y="18"/>
                  <a:pt x="144" y="42"/>
                </a:cubicBezTo>
                <a:cubicBezTo>
                  <a:pt x="24" y="60"/>
                  <a:pt x="20" y="67"/>
                  <a:pt x="16" y="202"/>
                </a:cubicBezTo>
                <a:cubicBezTo>
                  <a:pt x="12" y="337"/>
                  <a:pt x="15" y="418"/>
                  <a:pt x="16" y="835"/>
                </a:cubicBezTo>
                <a:cubicBezTo>
                  <a:pt x="13" y="1258"/>
                  <a:pt x="12" y="2156"/>
                  <a:pt x="12" y="2700"/>
                </a:cubicBezTo>
                <a:cubicBezTo>
                  <a:pt x="12" y="3244"/>
                  <a:pt x="0" y="3600"/>
                  <a:pt x="6" y="4104"/>
                </a:cubicBezTo>
                <a:cubicBezTo>
                  <a:pt x="2790" y="4104"/>
                  <a:pt x="5574" y="4104"/>
                  <a:pt x="5574" y="4104"/>
                </a:cubicBezTo>
                <a:close/>
              </a:path>
            </a:pathLst>
          </a:custGeom>
          <a:gradFill rotWithShape="1">
            <a:gsLst>
              <a:gs pos="0">
                <a:srgbClr val="E6E6E6">
                  <a:alpha val="70000"/>
                </a:srgbClr>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6387" name="Freeform 8"/>
          <p:cNvSpPr>
            <a:spLocks/>
          </p:cNvSpPr>
          <p:nvPr/>
        </p:nvSpPr>
        <p:spPr bwMode="gray">
          <a:xfrm>
            <a:off x="438150" y="0"/>
            <a:ext cx="11761788" cy="314325"/>
          </a:xfrm>
          <a:custGeom>
            <a:avLst/>
            <a:gdLst>
              <a:gd name="T0" fmla="*/ 2147483646 w 5557"/>
              <a:gd name="T1" fmla="*/ 0 h 198"/>
              <a:gd name="T2" fmla="*/ 2147483646 w 5557"/>
              <a:gd name="T3" fmla="*/ 2147483646 h 198"/>
              <a:gd name="T4" fmla="*/ 2147483646 w 5557"/>
              <a:gd name="T5" fmla="*/ 2147483646 h 198"/>
              <a:gd name="T6" fmla="*/ 2147483646 w 5557"/>
              <a:gd name="T7" fmla="*/ 2147483646 h 198"/>
              <a:gd name="T8" fmla="*/ 2147483646 w 5557"/>
              <a:gd name="T9" fmla="*/ 2147483646 h 198"/>
              <a:gd name="T10" fmla="*/ 2147483646 w 5557"/>
              <a:gd name="T11" fmla="*/ 2147483646 h 198"/>
              <a:gd name="T12" fmla="*/ 2147483646 w 5557"/>
              <a:gd name="T13" fmla="*/ 2147483646 h 198"/>
              <a:gd name="T14" fmla="*/ 2147483646 w 5557"/>
              <a:gd name="T15" fmla="*/ 0 h 198"/>
              <a:gd name="T16" fmla="*/ 2147483646 w 5557"/>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57" h="198">
                <a:moveTo>
                  <a:pt x="5553" y="0"/>
                </a:moveTo>
                <a:lnTo>
                  <a:pt x="5553" y="150"/>
                </a:lnTo>
                <a:cubicBezTo>
                  <a:pt x="5557" y="144"/>
                  <a:pt x="5136" y="181"/>
                  <a:pt x="4585" y="186"/>
                </a:cubicBezTo>
                <a:cubicBezTo>
                  <a:pt x="4034" y="191"/>
                  <a:pt x="2849" y="170"/>
                  <a:pt x="2246" y="180"/>
                </a:cubicBezTo>
                <a:cubicBezTo>
                  <a:pt x="1643" y="190"/>
                  <a:pt x="1319" y="178"/>
                  <a:pt x="960" y="180"/>
                </a:cubicBezTo>
                <a:cubicBezTo>
                  <a:pt x="601" y="182"/>
                  <a:pt x="238" y="198"/>
                  <a:pt x="76" y="198"/>
                </a:cubicBezTo>
                <a:cubicBezTo>
                  <a:pt x="28" y="198"/>
                  <a:pt x="1" y="153"/>
                  <a:pt x="1" y="153"/>
                </a:cubicBezTo>
                <a:cubicBezTo>
                  <a:pt x="1" y="153"/>
                  <a:pt x="0" y="83"/>
                  <a:pt x="1" y="0"/>
                </a:cubicBezTo>
                <a:lnTo>
                  <a:pt x="5553" y="0"/>
                </a:lnTo>
                <a:close/>
              </a:path>
            </a:pathLst>
          </a:custGeom>
          <a:solidFill>
            <a:schemeClr va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6388" name="Freeform 9"/>
          <p:cNvSpPr>
            <a:spLocks/>
          </p:cNvSpPr>
          <p:nvPr/>
        </p:nvSpPr>
        <p:spPr bwMode="gray">
          <a:xfrm>
            <a:off x="-1588" y="393700"/>
            <a:ext cx="323851" cy="6469063"/>
          </a:xfrm>
          <a:custGeom>
            <a:avLst/>
            <a:gdLst>
              <a:gd name="T0" fmla="*/ 0 w 153"/>
              <a:gd name="T1" fmla="*/ 2147483646 h 4067"/>
              <a:gd name="T2" fmla="*/ 2147483646 w 153"/>
              <a:gd name="T3" fmla="*/ 2147483646 h 4067"/>
              <a:gd name="T4" fmla="*/ 2147483646 w 153"/>
              <a:gd name="T5" fmla="*/ 2147483646 h 4067"/>
              <a:gd name="T6" fmla="*/ 2147483646 w 153"/>
              <a:gd name="T7" fmla="*/ 2147483646 h 4067"/>
              <a:gd name="T8" fmla="*/ 2147483646 w 153"/>
              <a:gd name="T9" fmla="*/ 2147483646 h 4067"/>
              <a:gd name="T10" fmla="*/ 2147483646 w 153"/>
              <a:gd name="T11" fmla="*/ 2147483646 h 4067"/>
              <a:gd name="T12" fmla="*/ 2147483646 w 153"/>
              <a:gd name="T13" fmla="*/ 2147483646 h 4067"/>
              <a:gd name="T14" fmla="*/ 2147483646 w 153"/>
              <a:gd name="T15" fmla="*/ 2147483646 h 4067"/>
              <a:gd name="T16" fmla="*/ 0 w 153"/>
              <a:gd name="T17" fmla="*/ 2147483646 h 40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3" h="4067">
                <a:moveTo>
                  <a:pt x="0" y="4061"/>
                </a:moveTo>
                <a:lnTo>
                  <a:pt x="145" y="4064"/>
                </a:lnTo>
                <a:cubicBezTo>
                  <a:pt x="141" y="4067"/>
                  <a:pt x="145" y="3766"/>
                  <a:pt x="149" y="3364"/>
                </a:cubicBezTo>
                <a:cubicBezTo>
                  <a:pt x="153" y="2962"/>
                  <a:pt x="143" y="2090"/>
                  <a:pt x="137" y="1651"/>
                </a:cubicBezTo>
                <a:cubicBezTo>
                  <a:pt x="131" y="1212"/>
                  <a:pt x="138" y="971"/>
                  <a:pt x="139" y="710"/>
                </a:cubicBezTo>
                <a:cubicBezTo>
                  <a:pt x="141" y="448"/>
                  <a:pt x="136" y="184"/>
                  <a:pt x="136" y="65"/>
                </a:cubicBezTo>
                <a:cubicBezTo>
                  <a:pt x="136" y="30"/>
                  <a:pt x="102" y="18"/>
                  <a:pt x="102" y="18"/>
                </a:cubicBezTo>
                <a:cubicBezTo>
                  <a:pt x="41" y="0"/>
                  <a:pt x="1" y="7"/>
                  <a:pt x="1" y="7"/>
                </a:cubicBezTo>
                <a:lnTo>
                  <a:pt x="0" y="4061"/>
                </a:lnTo>
                <a:close/>
              </a:path>
            </a:pathLst>
          </a:custGeom>
          <a:solidFill>
            <a:schemeClr val="fo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6389" name="Freeform 10"/>
          <p:cNvSpPr>
            <a:spLocks/>
          </p:cNvSpPr>
          <p:nvPr/>
        </p:nvSpPr>
        <p:spPr bwMode="gray">
          <a:xfrm>
            <a:off x="-4763" y="0"/>
            <a:ext cx="330201" cy="327025"/>
          </a:xfrm>
          <a:custGeom>
            <a:avLst/>
            <a:gdLst>
              <a:gd name="T0" fmla="*/ 2147483646 w 156"/>
              <a:gd name="T1" fmla="*/ 0 h 206"/>
              <a:gd name="T2" fmla="*/ 2147483646 w 156"/>
              <a:gd name="T3" fmla="*/ 0 h 206"/>
              <a:gd name="T4" fmla="*/ 2147483646 w 156"/>
              <a:gd name="T5" fmla="*/ 2147483646 h 206"/>
              <a:gd name="T6" fmla="*/ 2147483646 w 156"/>
              <a:gd name="T7" fmla="*/ 2147483646 h 206"/>
              <a:gd name="T8" fmla="*/ 0 w 156"/>
              <a:gd name="T9" fmla="*/ 2147483646 h 206"/>
              <a:gd name="T10" fmla="*/ 2147483646 w 156"/>
              <a:gd name="T11" fmla="*/ 0 h 2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6" h="206">
                <a:moveTo>
                  <a:pt x="2" y="0"/>
                </a:moveTo>
                <a:lnTo>
                  <a:pt x="150" y="0"/>
                </a:lnTo>
                <a:cubicBezTo>
                  <a:pt x="156" y="71"/>
                  <a:pt x="144" y="149"/>
                  <a:pt x="144" y="149"/>
                </a:cubicBezTo>
                <a:cubicBezTo>
                  <a:pt x="133" y="181"/>
                  <a:pt x="111" y="189"/>
                  <a:pt x="87" y="197"/>
                </a:cubicBezTo>
                <a:cubicBezTo>
                  <a:pt x="44" y="206"/>
                  <a:pt x="0" y="197"/>
                  <a:pt x="0" y="197"/>
                </a:cubicBezTo>
                <a:lnTo>
                  <a:pt x="2" y="0"/>
                </a:lnTo>
                <a:close/>
              </a:path>
            </a:pathLst>
          </a:custGeom>
          <a:solidFill>
            <a:schemeClr val="accent2">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nvGrpSpPr>
          <p:cNvPr id="16390" name="Group 11"/>
          <p:cNvGrpSpPr>
            <a:grpSpLocks/>
          </p:cNvGrpSpPr>
          <p:nvPr/>
        </p:nvGrpSpPr>
        <p:grpSpPr bwMode="auto">
          <a:xfrm>
            <a:off x="9791700" y="133350"/>
            <a:ext cx="2255838" cy="1160463"/>
            <a:chOff x="4688" y="182"/>
            <a:chExt cx="956" cy="656"/>
          </a:xfrm>
        </p:grpSpPr>
        <p:sp>
          <p:nvSpPr>
            <p:cNvPr id="16398" name="Freeform 12" descr="1"/>
            <p:cNvSpPr>
              <a:spLocks/>
            </p:cNvSpPr>
            <p:nvPr/>
          </p:nvSpPr>
          <p:spPr bwMode="gray">
            <a:xfrm>
              <a:off x="4688" y="18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1 w 1718"/>
                <a:gd name="T11" fmla="*/ 0 h 1134"/>
                <a:gd name="T12" fmla="*/ 1 w 1718"/>
                <a:gd name="T13" fmla="*/ 0 h 1134"/>
                <a:gd name="T14" fmla="*/ 1 w 1718"/>
                <a:gd name="T15" fmla="*/ 0 h 1134"/>
                <a:gd name="T16" fmla="*/ 1 w 1718"/>
                <a:gd name="T17" fmla="*/ 0 h 1134"/>
                <a:gd name="T18" fmla="*/ 1 w 1718"/>
                <a:gd name="T19" fmla="*/ 0 h 1134"/>
                <a:gd name="T20" fmla="*/ 1 w 1718"/>
                <a:gd name="T21" fmla="*/ 0 h 1134"/>
                <a:gd name="T22" fmla="*/ 1 w 1718"/>
                <a:gd name="T23" fmla="*/ 0 h 1134"/>
                <a:gd name="T24" fmla="*/ 1 w 1718"/>
                <a:gd name="T25" fmla="*/ 0 h 1134"/>
                <a:gd name="T26" fmla="*/ 1 w 1718"/>
                <a:gd name="T27" fmla="*/ 1 h 1134"/>
                <a:gd name="T28" fmla="*/ 1 w 1718"/>
                <a:gd name="T29" fmla="*/ 1 h 1134"/>
                <a:gd name="T30" fmla="*/ 1 w 1718"/>
                <a:gd name="T31" fmla="*/ 1 h 1134"/>
                <a:gd name="T32" fmla="*/ 0 w 1718"/>
                <a:gd name="T33" fmla="*/ 1 h 1134"/>
                <a:gd name="T34" fmla="*/ 0 w 1718"/>
                <a:gd name="T35" fmla="*/ 1 h 1134"/>
                <a:gd name="T36" fmla="*/ 0 w 1718"/>
                <a:gd name="T37" fmla="*/ 1 h 1134"/>
                <a:gd name="T38" fmla="*/ 0 w 1718"/>
                <a:gd name="T39" fmla="*/ 1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6399" name="Freeform 13"/>
            <p:cNvSpPr>
              <a:spLocks/>
            </p:cNvSpPr>
            <p:nvPr/>
          </p:nvSpPr>
          <p:spPr bwMode="gray">
            <a:xfrm>
              <a:off x="5182" y="182"/>
              <a:ext cx="462" cy="306"/>
            </a:xfrm>
            <a:custGeom>
              <a:avLst/>
              <a:gdLst>
                <a:gd name="T0" fmla="*/ 0 w 1712"/>
                <a:gd name="T1" fmla="*/ 0 h 1134"/>
                <a:gd name="T2" fmla="*/ 0 w 1712"/>
                <a:gd name="T3" fmla="*/ 0 h 1134"/>
                <a:gd name="T4" fmla="*/ 0 w 1712"/>
                <a:gd name="T5" fmla="*/ 0 h 1134"/>
                <a:gd name="T6" fmla="*/ 0 w 1712"/>
                <a:gd name="T7" fmla="*/ 0 h 1134"/>
                <a:gd name="T8" fmla="*/ 1 w 1712"/>
                <a:gd name="T9" fmla="*/ 0 h 1134"/>
                <a:gd name="T10" fmla="*/ 1 w 1712"/>
                <a:gd name="T11" fmla="*/ 0 h 1134"/>
                <a:gd name="T12" fmla="*/ 1 w 1712"/>
                <a:gd name="T13" fmla="*/ 0 h 1134"/>
                <a:gd name="T14" fmla="*/ 1 w 1712"/>
                <a:gd name="T15" fmla="*/ 0 h 1134"/>
                <a:gd name="T16" fmla="*/ 1 w 1712"/>
                <a:gd name="T17" fmla="*/ 0 h 1134"/>
                <a:gd name="T18" fmla="*/ 1 w 1712"/>
                <a:gd name="T19" fmla="*/ 0 h 1134"/>
                <a:gd name="T20" fmla="*/ 1 w 1712"/>
                <a:gd name="T21" fmla="*/ 0 h 1134"/>
                <a:gd name="T22" fmla="*/ 1 w 1712"/>
                <a:gd name="T23" fmla="*/ 0 h 1134"/>
                <a:gd name="T24" fmla="*/ 1 w 1712"/>
                <a:gd name="T25" fmla="*/ 1 h 1134"/>
                <a:gd name="T26" fmla="*/ 1 w 1712"/>
                <a:gd name="T27" fmla="*/ 1 h 1134"/>
                <a:gd name="T28" fmla="*/ 1 w 1712"/>
                <a:gd name="T29" fmla="*/ 1 h 1134"/>
                <a:gd name="T30" fmla="*/ 1 w 1712"/>
                <a:gd name="T31" fmla="*/ 1 h 1134"/>
                <a:gd name="T32" fmla="*/ 0 w 1712"/>
                <a:gd name="T33" fmla="*/ 1 h 1134"/>
                <a:gd name="T34" fmla="*/ 0 w 1712"/>
                <a:gd name="T35" fmla="*/ 1 h 1134"/>
                <a:gd name="T36" fmla="*/ 0 w 1712"/>
                <a:gd name="T37" fmla="*/ 1 h 1134"/>
                <a:gd name="T38" fmla="*/ 0 w 1712"/>
                <a:gd name="T39" fmla="*/ 1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6400" name="Freeform 14"/>
            <p:cNvSpPr>
              <a:spLocks/>
            </p:cNvSpPr>
            <p:nvPr/>
          </p:nvSpPr>
          <p:spPr bwMode="gray">
            <a:xfrm>
              <a:off x="4688" y="53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1 w 1718"/>
                <a:gd name="T11" fmla="*/ 0 h 1134"/>
                <a:gd name="T12" fmla="*/ 1 w 1718"/>
                <a:gd name="T13" fmla="*/ 0 h 1134"/>
                <a:gd name="T14" fmla="*/ 1 w 1718"/>
                <a:gd name="T15" fmla="*/ 0 h 1134"/>
                <a:gd name="T16" fmla="*/ 1 w 1718"/>
                <a:gd name="T17" fmla="*/ 0 h 1134"/>
                <a:gd name="T18" fmla="*/ 1 w 1718"/>
                <a:gd name="T19" fmla="*/ 0 h 1134"/>
                <a:gd name="T20" fmla="*/ 1 w 1718"/>
                <a:gd name="T21" fmla="*/ 0 h 1134"/>
                <a:gd name="T22" fmla="*/ 1 w 1718"/>
                <a:gd name="T23" fmla="*/ 0 h 1134"/>
                <a:gd name="T24" fmla="*/ 1 w 1718"/>
                <a:gd name="T25" fmla="*/ 0 h 1134"/>
                <a:gd name="T26" fmla="*/ 1 w 1718"/>
                <a:gd name="T27" fmla="*/ 1 h 1134"/>
                <a:gd name="T28" fmla="*/ 1 w 1718"/>
                <a:gd name="T29" fmla="*/ 1 h 1134"/>
                <a:gd name="T30" fmla="*/ 1 w 1718"/>
                <a:gd name="T31" fmla="*/ 1 h 1134"/>
                <a:gd name="T32" fmla="*/ 0 w 1718"/>
                <a:gd name="T33" fmla="*/ 1 h 1134"/>
                <a:gd name="T34" fmla="*/ 0 w 1718"/>
                <a:gd name="T35" fmla="*/ 1 h 1134"/>
                <a:gd name="T36" fmla="*/ 0 w 1718"/>
                <a:gd name="T37" fmla="*/ 1 h 1134"/>
                <a:gd name="T38" fmla="*/ 0 w 1718"/>
                <a:gd name="T39" fmla="*/ 1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6401" name="Freeform 15"/>
            <p:cNvSpPr>
              <a:spLocks/>
            </p:cNvSpPr>
            <p:nvPr/>
          </p:nvSpPr>
          <p:spPr bwMode="gray">
            <a:xfrm>
              <a:off x="5182" y="532"/>
              <a:ext cx="462" cy="306"/>
            </a:xfrm>
            <a:custGeom>
              <a:avLst/>
              <a:gdLst>
                <a:gd name="T0" fmla="*/ 0 w 1712"/>
                <a:gd name="T1" fmla="*/ 0 h 1134"/>
                <a:gd name="T2" fmla="*/ 0 w 1712"/>
                <a:gd name="T3" fmla="*/ 0 h 1134"/>
                <a:gd name="T4" fmla="*/ 0 w 1712"/>
                <a:gd name="T5" fmla="*/ 0 h 1134"/>
                <a:gd name="T6" fmla="*/ 0 w 1712"/>
                <a:gd name="T7" fmla="*/ 0 h 1134"/>
                <a:gd name="T8" fmla="*/ 1 w 1712"/>
                <a:gd name="T9" fmla="*/ 0 h 1134"/>
                <a:gd name="T10" fmla="*/ 1 w 1712"/>
                <a:gd name="T11" fmla="*/ 0 h 1134"/>
                <a:gd name="T12" fmla="*/ 1 w 1712"/>
                <a:gd name="T13" fmla="*/ 0 h 1134"/>
                <a:gd name="T14" fmla="*/ 1 w 1712"/>
                <a:gd name="T15" fmla="*/ 0 h 1134"/>
                <a:gd name="T16" fmla="*/ 1 w 1712"/>
                <a:gd name="T17" fmla="*/ 0 h 1134"/>
                <a:gd name="T18" fmla="*/ 1 w 1712"/>
                <a:gd name="T19" fmla="*/ 0 h 1134"/>
                <a:gd name="T20" fmla="*/ 1 w 1712"/>
                <a:gd name="T21" fmla="*/ 0 h 1134"/>
                <a:gd name="T22" fmla="*/ 1 w 1712"/>
                <a:gd name="T23" fmla="*/ 0 h 1134"/>
                <a:gd name="T24" fmla="*/ 1 w 1712"/>
                <a:gd name="T25" fmla="*/ 1 h 1134"/>
                <a:gd name="T26" fmla="*/ 1 w 1712"/>
                <a:gd name="T27" fmla="*/ 1 h 1134"/>
                <a:gd name="T28" fmla="*/ 1 w 1712"/>
                <a:gd name="T29" fmla="*/ 1 h 1134"/>
                <a:gd name="T30" fmla="*/ 1 w 1712"/>
                <a:gd name="T31" fmla="*/ 1 h 1134"/>
                <a:gd name="T32" fmla="*/ 0 w 1712"/>
                <a:gd name="T33" fmla="*/ 1 h 1134"/>
                <a:gd name="T34" fmla="*/ 0 w 1712"/>
                <a:gd name="T35" fmla="*/ 1 h 1134"/>
                <a:gd name="T36" fmla="*/ 0 w 1712"/>
                <a:gd name="T37" fmla="*/ 1 h 1134"/>
                <a:gd name="T38" fmla="*/ 0 w 1712"/>
                <a:gd name="T39" fmla="*/ 1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pic>
        <p:nvPicPr>
          <p:cNvPr id="16391" name="Picture 16" descr="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rot="-596429">
            <a:off x="11672888" y="36513"/>
            <a:ext cx="244475"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2" name="Rectangle 2"/>
          <p:cNvSpPr>
            <a:spLocks noGrp="1" noChangeArrowheads="1"/>
          </p:cNvSpPr>
          <p:nvPr>
            <p:ph type="title"/>
          </p:nvPr>
        </p:nvSpPr>
        <p:spPr bwMode="gray">
          <a:xfrm>
            <a:off x="571500" y="284163"/>
            <a:ext cx="89789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639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29F8136-120F-40E8-AFFC-24BFD7B9EEF5}" type="slidenum">
              <a:rPr kumimoji="0" lang="en-US" altLang="en-US" sz="14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21517" name="TextBox 16"/>
          <p:cNvSpPr txBox="1">
            <a:spLocks noChangeArrowheads="1"/>
          </p:cNvSpPr>
          <p:nvPr/>
        </p:nvSpPr>
        <p:spPr bwMode="auto">
          <a:xfrm rot="16200000">
            <a:off x="-692150" y="5938838"/>
            <a:ext cx="1690687"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http://dichvudanhvanban.com</a:t>
            </a:r>
          </a:p>
        </p:txBody>
      </p:sp>
    </p:spTree>
    <p:extLst>
      <p:ext uri="{BB962C8B-B14F-4D97-AF65-F5344CB8AC3E}">
        <p14:creationId xmlns:p14="http://schemas.microsoft.com/office/powerpoint/2010/main" val="2539588323"/>
      </p:ext>
    </p:extLst>
  </p:cSld>
  <p:clrMap bg1="lt1" tx1="dk1" bg2="lt2" tx2="dk2" accent1="accent1" accent2="accent2" accent3="accent3" accent4="accent4" accent5="accent5" accent6="accent6" hlink="hlink" folHlink="folHlink"/>
  <p:sldLayoutIdLst>
    <p:sldLayoutId id="2147485457" r:id="rId1"/>
    <p:sldLayoutId id="2147485458" r:id="rId2"/>
    <p:sldLayoutId id="2147485459" r:id="rId3"/>
    <p:sldLayoutId id="2147485460" r:id="rId4"/>
    <p:sldLayoutId id="2147485461" r:id="rId5"/>
    <p:sldLayoutId id="2147485462" r:id="rId6"/>
    <p:sldLayoutId id="2147485463" r:id="rId7"/>
    <p:sldLayoutId id="2147485464" r:id="rId8"/>
    <p:sldLayoutId id="2147485465" r:id="rId9"/>
    <p:sldLayoutId id="2147485466" r:id="rId10"/>
    <p:sldLayoutId id="2147485467" r:id="rId11"/>
    <p:sldLayoutId id="2147485468" r:id="rId12"/>
    <p:sldLayoutId id="2147485469" r:id="rId13"/>
    <p:sldLayoutId id="2147485470" r:id="rId14"/>
  </p:sldLayoutIdLst>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25602" name="Picture 13" descr="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3" name="Rectangle 8"/>
          <p:cNvSpPr>
            <a:spLocks noChangeArrowheads="1"/>
          </p:cNvSpPr>
          <p:nvPr/>
        </p:nvSpPr>
        <p:spPr bwMode="gray">
          <a:xfrm>
            <a:off x="11857038" y="1035050"/>
            <a:ext cx="334962" cy="1776413"/>
          </a:xfrm>
          <a:prstGeom prst="rect">
            <a:avLst/>
          </a:prstGeom>
          <a:solidFill>
            <a:srgbClr val="DCDCDC"/>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0724" name="Rectangle 9"/>
          <p:cNvSpPr>
            <a:spLocks noChangeArrowheads="1"/>
          </p:cNvSpPr>
          <p:nvPr/>
        </p:nvSpPr>
        <p:spPr bwMode="gray">
          <a:xfrm>
            <a:off x="11857038" y="2855913"/>
            <a:ext cx="334962" cy="4002087"/>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0725" name="Rectangle 10"/>
          <p:cNvSpPr>
            <a:spLocks noChangeArrowheads="1"/>
          </p:cNvSpPr>
          <p:nvPr/>
        </p:nvSpPr>
        <p:spPr bwMode="gray">
          <a:xfrm>
            <a:off x="0" y="0"/>
            <a:ext cx="12192000" cy="990600"/>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0726" name="Rectangle 11"/>
          <p:cNvSpPr>
            <a:spLocks noChangeArrowheads="1"/>
          </p:cNvSpPr>
          <p:nvPr/>
        </p:nvSpPr>
        <p:spPr bwMode="gray">
          <a:xfrm>
            <a:off x="0" y="115888"/>
            <a:ext cx="11857038" cy="874712"/>
          </a:xfrm>
          <a:prstGeom prst="rect">
            <a:avLst/>
          </a:prstGeom>
          <a:solidFill>
            <a:schemeClr val="bg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5607" name="Rectangle 2"/>
          <p:cNvSpPr>
            <a:spLocks noGrp="1" noChangeArrowheads="1"/>
          </p:cNvSpPr>
          <p:nvPr>
            <p:ph type="title"/>
          </p:nvPr>
        </p:nvSpPr>
        <p:spPr bwMode="gray">
          <a:xfrm>
            <a:off x="609600" y="207963"/>
            <a:ext cx="10972800"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5608" name="Rectangle 3"/>
          <p:cNvSpPr>
            <a:spLocks noGrp="1" noChangeArrowheads="1"/>
          </p:cNvSpPr>
          <p:nvPr>
            <p:ph type="body" idx="1"/>
          </p:nvPr>
        </p:nvSpPr>
        <p:spPr bwMode="gray">
          <a:xfrm>
            <a:off x="609600" y="14478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B6F8444A-50DB-42D6-B700-61E7E9D99B53}" type="slidenum">
              <a:rPr kumimoji="0" lang="en-US" altLang="en-US" sz="14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0732" name="TextBox 11"/>
          <p:cNvSpPr txBox="1">
            <a:spLocks noChangeArrowheads="1"/>
          </p:cNvSpPr>
          <p:nvPr/>
        </p:nvSpPr>
        <p:spPr bwMode="auto">
          <a:xfrm rot="5400000">
            <a:off x="11193463" y="5938838"/>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http://dichvudanhvanban.com</a:t>
            </a:r>
          </a:p>
        </p:txBody>
      </p:sp>
    </p:spTree>
    <p:extLst>
      <p:ext uri="{BB962C8B-B14F-4D97-AF65-F5344CB8AC3E}">
        <p14:creationId xmlns:p14="http://schemas.microsoft.com/office/powerpoint/2010/main" val="272529237"/>
      </p:ext>
    </p:extLst>
  </p:cSld>
  <p:clrMap bg1="lt1" tx1="dk1" bg2="lt2" tx2="dk2" accent1="accent1" accent2="accent2" accent3="accent3" accent4="accent4" accent5="accent5" accent6="accent6" hlink="hlink" folHlink="folHlink"/>
  <p:sldLayoutIdLst>
    <p:sldLayoutId id="2147485472" r:id="rId1"/>
    <p:sldLayoutId id="2147485473" r:id="rId2"/>
    <p:sldLayoutId id="2147485474" r:id="rId3"/>
    <p:sldLayoutId id="2147485475" r:id="rId4"/>
    <p:sldLayoutId id="2147485476" r:id="rId5"/>
    <p:sldLayoutId id="2147485477" r:id="rId6"/>
    <p:sldLayoutId id="2147485478" r:id="rId7"/>
    <p:sldLayoutId id="2147485479" r:id="rId8"/>
    <p:sldLayoutId id="2147485480" r:id="rId9"/>
    <p:sldLayoutId id="2147485481" r:id="rId10"/>
    <p:sldLayoutId id="2147485482" r:id="rId11"/>
    <p:sldLayoutId id="2147485483" r:id="rId12"/>
    <p:sldLayoutId id="2147485484" r:id="rId13"/>
  </p:sldLayoutIdLst>
  <p:txStyles>
    <p:titleStyle>
      <a:lvl1pPr algn="ctr" rtl="0" eaLnBrk="0" fontAlgn="base" hangingPunct="0">
        <a:spcBef>
          <a:spcPct val="0"/>
        </a:spcBef>
        <a:spcAft>
          <a:spcPct val="0"/>
        </a:spcAft>
        <a:defRPr sz="4400" b="1">
          <a:solidFill>
            <a:schemeClr val="tx1"/>
          </a:solidFill>
          <a:latin typeface="+mj-lt"/>
          <a:ea typeface="+mj-ea"/>
          <a:cs typeface="+mj-cs"/>
        </a:defRPr>
      </a:lvl1pPr>
      <a:lvl2pPr algn="ctr" rtl="0" eaLnBrk="0" fontAlgn="base" hangingPunct="0">
        <a:spcBef>
          <a:spcPct val="0"/>
        </a:spcBef>
        <a:spcAft>
          <a:spcPct val="0"/>
        </a:spcAft>
        <a:defRPr sz="4400" b="1">
          <a:solidFill>
            <a:schemeClr val="tx1"/>
          </a:solidFill>
          <a:latin typeface="Arial" charset="0"/>
        </a:defRPr>
      </a:lvl2pPr>
      <a:lvl3pPr algn="ctr" rtl="0" eaLnBrk="0" fontAlgn="base" hangingPunct="0">
        <a:spcBef>
          <a:spcPct val="0"/>
        </a:spcBef>
        <a:spcAft>
          <a:spcPct val="0"/>
        </a:spcAft>
        <a:defRPr sz="4400" b="1">
          <a:solidFill>
            <a:schemeClr val="tx1"/>
          </a:solidFill>
          <a:latin typeface="Arial" charset="0"/>
        </a:defRPr>
      </a:lvl3pPr>
      <a:lvl4pPr algn="ctr" rtl="0" eaLnBrk="0" fontAlgn="base" hangingPunct="0">
        <a:spcBef>
          <a:spcPct val="0"/>
        </a:spcBef>
        <a:spcAft>
          <a:spcPct val="0"/>
        </a:spcAft>
        <a:defRPr sz="4400" b="1">
          <a:solidFill>
            <a:schemeClr val="tx1"/>
          </a:solidFill>
          <a:latin typeface="Arial" charset="0"/>
        </a:defRPr>
      </a:lvl4pPr>
      <a:lvl5pPr algn="ctr" rtl="0" eaLnBrk="0" fontAlgn="base" hangingPunct="0">
        <a:spcBef>
          <a:spcPct val="0"/>
        </a:spcBef>
        <a:spcAft>
          <a:spcPct val="0"/>
        </a:spcAft>
        <a:defRPr sz="4400" b="1">
          <a:solidFill>
            <a:schemeClr val="tx1"/>
          </a:solidFill>
          <a:latin typeface="Arial" charset="0"/>
        </a:defRPr>
      </a:lvl5pPr>
      <a:lvl6pPr marL="457200" algn="ctr" rtl="0" eaLnBrk="1" fontAlgn="base" hangingPunct="1">
        <a:spcBef>
          <a:spcPct val="0"/>
        </a:spcBef>
        <a:spcAft>
          <a:spcPct val="0"/>
        </a:spcAft>
        <a:defRPr sz="4400" b="1">
          <a:solidFill>
            <a:schemeClr val="tx1"/>
          </a:solidFill>
          <a:latin typeface="Arial" charset="0"/>
        </a:defRPr>
      </a:lvl6pPr>
      <a:lvl7pPr marL="914400" algn="ctr" rtl="0" eaLnBrk="1" fontAlgn="base" hangingPunct="1">
        <a:spcBef>
          <a:spcPct val="0"/>
        </a:spcBef>
        <a:spcAft>
          <a:spcPct val="0"/>
        </a:spcAft>
        <a:defRPr sz="4400" b="1">
          <a:solidFill>
            <a:schemeClr val="tx1"/>
          </a:solidFill>
          <a:latin typeface="Arial" charset="0"/>
        </a:defRPr>
      </a:lvl7pPr>
      <a:lvl8pPr marL="1371600" algn="ctr" rtl="0" eaLnBrk="1" fontAlgn="base" hangingPunct="1">
        <a:spcBef>
          <a:spcPct val="0"/>
        </a:spcBef>
        <a:spcAft>
          <a:spcPct val="0"/>
        </a:spcAft>
        <a:defRPr sz="4400" b="1">
          <a:solidFill>
            <a:schemeClr val="tx1"/>
          </a:solidFill>
          <a:latin typeface="Arial" charset="0"/>
        </a:defRPr>
      </a:lvl8pPr>
      <a:lvl9pPr marL="1828800" algn="ctr" rtl="0" eaLnBrk="1" fontAlgn="base" hangingPunct="1">
        <a:spcBef>
          <a:spcPct val="0"/>
        </a:spcBef>
        <a:spcAft>
          <a:spcPct val="0"/>
        </a:spcAft>
        <a:defRPr sz="4400" b="1">
          <a:solidFill>
            <a:schemeClr val="tx1"/>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bwMode="gray">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ltGray">
          <a:xfrm>
            <a:off x="304800" y="6537325"/>
            <a:ext cx="3556000" cy="3206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a:solidFill>
                  <a:srgbClr val="003300"/>
                </a:solidFill>
                <a:latin typeface="Arial"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3300"/>
              </a:solidFill>
              <a:effectLst/>
              <a:uLnTx/>
              <a:uFillTx/>
              <a:latin typeface="Arial" charset="0"/>
              <a:ea typeface="+mn-ea"/>
              <a:cs typeface="+mn-cs"/>
            </a:endParaRPr>
          </a:p>
        </p:txBody>
      </p:sp>
      <p:sp>
        <p:nvSpPr>
          <p:cNvPr id="1029" name="Rectangle 5"/>
          <p:cNvSpPr>
            <a:spLocks noGrp="1" noChangeArrowheads="1"/>
          </p:cNvSpPr>
          <p:nvPr>
            <p:ph type="ftr" sz="quarter" idx="3"/>
          </p:nvPr>
        </p:nvSpPr>
        <p:spPr bwMode="ltGray">
          <a:xfrm>
            <a:off x="8128000" y="6477000"/>
            <a:ext cx="3860800" cy="2984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Arial" charset="0"/>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Arial" charset="0"/>
              <a:ea typeface="+mn-ea"/>
              <a:cs typeface="+mn-cs"/>
            </a:endParaRPr>
          </a:p>
        </p:txBody>
      </p:sp>
      <p:sp>
        <p:nvSpPr>
          <p:cNvPr id="1030" name="Rectangle 6"/>
          <p:cNvSpPr>
            <a:spLocks noGrp="1" noChangeArrowheads="1"/>
          </p:cNvSpPr>
          <p:nvPr>
            <p:ph type="sldNum" sz="quarter" idx="4"/>
          </p:nvPr>
        </p:nvSpPr>
        <p:spPr bwMode="ltGray">
          <a:xfrm>
            <a:off x="4876800" y="6542088"/>
            <a:ext cx="28448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a:solidFill>
                  <a:srgbClr val="003300"/>
                </a:solidFill>
                <a:latin typeface="Arial" panose="020B0604020202020204" pitchFamily="34"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fld id="{3ED857E0-E31D-42BC-AE7C-5828B99BE373}" type="slidenum">
              <a:rPr kumimoji="0" lang="en-US" altLang="en-US" sz="1200" b="0" i="0" u="none" strike="noStrike" kern="1200" cap="none" spc="0" normalizeH="0" baseline="0" noProof="0" smtClean="0">
                <a:ln>
                  <a:noFill/>
                </a:ln>
                <a:solidFill>
                  <a:srgbClr val="003300"/>
                </a:solidFill>
                <a:effectLst/>
                <a:uLnTx/>
                <a:uFillTx/>
                <a:latin typeface="Arial" panose="020B0604020202020204" pitchFamily="34" charset="0"/>
                <a:ea typeface="+mn-ea"/>
                <a:cs typeface="+mn-cs"/>
              </a:rPr>
              <a:pPr marL="0" marR="0" lvl="0" indent="0" algn="ctr" defTabSz="914400" rtl="0" eaLnBrk="1" fontAlgn="base" latinLnBrk="0" hangingPunct="1">
                <a:lnSpc>
                  <a:spcPct val="100000"/>
                </a:lnSpc>
                <a:spcBef>
                  <a:spcPct val="0"/>
                </a:spcBef>
                <a:spcAft>
                  <a:spcPct val="0"/>
                </a:spcAft>
                <a:buClrTx/>
                <a:buSzTx/>
                <a:buFontTx/>
                <a:buNone/>
                <a:tabLst/>
                <a:defRPr/>
              </a:pPr>
              <a:t>‹#›</a:t>
            </a:fld>
            <a:endParaRPr kumimoji="0" lang="en-US" altLang="en-US" sz="1200" b="0" i="0" u="none" strike="noStrike" kern="1200" cap="none" spc="0" normalizeH="0" baseline="0" noProof="0">
              <a:ln>
                <a:noFill/>
              </a:ln>
              <a:solidFill>
                <a:srgbClr val="003300"/>
              </a:solidFill>
              <a:effectLst/>
              <a:uLnTx/>
              <a:uFillTx/>
              <a:latin typeface="Arial" panose="020B0604020202020204" pitchFamily="34" charset="0"/>
              <a:ea typeface="+mn-ea"/>
              <a:cs typeface="+mn-cs"/>
            </a:endParaRPr>
          </a:p>
        </p:txBody>
      </p:sp>
      <p:sp>
        <p:nvSpPr>
          <p:cNvPr id="28677" name="Rectangle 3"/>
          <p:cNvSpPr>
            <a:spLocks noGrp="1" noChangeArrowheads="1"/>
          </p:cNvSpPr>
          <p:nvPr>
            <p:ph type="body" idx="1"/>
          </p:nvPr>
        </p:nvSpPr>
        <p:spPr bwMode="ltGray">
          <a:xfrm>
            <a:off x="914400" y="1295400"/>
            <a:ext cx="10566400"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28678" name="Rectangle 2"/>
          <p:cNvSpPr>
            <a:spLocks noGrp="1" noChangeArrowheads="1"/>
          </p:cNvSpPr>
          <p:nvPr>
            <p:ph type="title"/>
          </p:nvPr>
        </p:nvSpPr>
        <p:spPr bwMode="black">
          <a:xfrm>
            <a:off x="609600" y="381000"/>
            <a:ext cx="8229600" cy="563563"/>
          </a:xfrm>
          <a:prstGeom prst="rect">
            <a:avLst/>
          </a:prstGeom>
          <a:noFill/>
          <a:ln>
            <a:noFill/>
          </a:ln>
          <a:effectLst>
            <a:outerShdw dist="28398" dir="1593903" algn="ctr" rotWithShape="0">
              <a:schemeClr val="bg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grpSp>
        <p:nvGrpSpPr>
          <p:cNvPr id="28679" name="Group 94"/>
          <p:cNvGrpSpPr>
            <a:grpSpLocks/>
          </p:cNvGrpSpPr>
          <p:nvPr/>
        </p:nvGrpSpPr>
        <p:grpSpPr bwMode="auto">
          <a:xfrm>
            <a:off x="1893888" y="122238"/>
            <a:ext cx="2170112" cy="1554162"/>
            <a:chOff x="4591" y="0"/>
            <a:chExt cx="1025" cy="979"/>
          </a:xfrm>
        </p:grpSpPr>
        <p:pic>
          <p:nvPicPr>
            <p:cNvPr id="28686" name="Picture 87" descr="season_2"/>
            <p:cNvPicPr>
              <a:picLocks noChangeAspect="1" noChangeArrowheads="1"/>
            </p:cNvPicPr>
            <p:nvPr userDrawn="1"/>
          </p:nvPicPr>
          <p:blipFill>
            <a:blip r:embed="rId15">
              <a:extLst>
                <a:ext uri="{28A0092B-C50C-407E-A947-70E740481C1C}">
                  <a14:useLocalDpi xmlns:a14="http://schemas.microsoft.com/office/drawing/2010/main" val="0"/>
                </a:ext>
              </a:extLst>
            </a:blip>
            <a:srcRect l="53087" t="15094" r="12962" b="45284"/>
            <a:stretch>
              <a:fillRect/>
            </a:stretch>
          </p:blipFill>
          <p:spPr bwMode="ltGray">
            <a:xfrm>
              <a:off x="4591" y="0"/>
              <a:ext cx="595"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87" name="Picture 88" descr="season_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ltGray">
            <a:xfrm rot="6166136">
              <a:off x="4886" y="250"/>
              <a:ext cx="691"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8680" name="Picture 89" descr="season_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ltGray">
          <a:xfrm rot="-1347834">
            <a:off x="406400" y="533400"/>
            <a:ext cx="1462088"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81" name="Picture 91" descr="0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ltGray">
          <a:xfrm rot="-1136921">
            <a:off x="10325100" y="439738"/>
            <a:ext cx="11191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82" name="Picture 92" descr="0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ltGray">
          <a:xfrm rot="-1136921">
            <a:off x="11171238" y="171450"/>
            <a:ext cx="720725"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83" name="Picture 96" descr="0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ltGray">
          <a:xfrm rot="-155822">
            <a:off x="8636000" y="722313"/>
            <a:ext cx="812800" cy="49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84" name="Picture 95" descr="0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ltGray">
          <a:xfrm rot="-486690">
            <a:off x="9144000" y="130175"/>
            <a:ext cx="1284288" cy="78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05" name="TextBox 14"/>
          <p:cNvSpPr txBox="1">
            <a:spLocks noChangeArrowheads="1"/>
          </p:cNvSpPr>
          <p:nvPr userDrawn="1"/>
        </p:nvSpPr>
        <p:spPr bwMode="auto">
          <a:xfrm>
            <a:off x="10231438" y="6627813"/>
            <a:ext cx="1960562"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900" b="0" i="0" u="none" strike="noStrike" kern="1200" cap="none" spc="0" normalizeH="0" baseline="0" noProof="0">
                <a:ln>
                  <a:noFill/>
                </a:ln>
                <a:solidFill>
                  <a:srgbClr val="000000"/>
                </a:solidFill>
                <a:effectLst/>
                <a:uLnTx/>
                <a:uFillTx/>
                <a:latin typeface="Verdana" panose="020B0604030504040204" pitchFamily="34" charset="0"/>
                <a:ea typeface="+mn-ea"/>
                <a:cs typeface="Arial" panose="020B0604020202020204" pitchFamily="34" charset="0"/>
              </a:rPr>
              <a:t>http://dichvudanhvanban.com</a:t>
            </a:r>
          </a:p>
        </p:txBody>
      </p:sp>
    </p:spTree>
    <p:extLst>
      <p:ext uri="{BB962C8B-B14F-4D97-AF65-F5344CB8AC3E}">
        <p14:creationId xmlns:p14="http://schemas.microsoft.com/office/powerpoint/2010/main" val="1970510149"/>
      </p:ext>
    </p:extLst>
  </p:cSld>
  <p:clrMap bg1="lt1" tx1="dk1" bg2="lt2" tx2="dk2" accent1="accent1" accent2="accent2" accent3="accent3" accent4="accent4" accent5="accent5" accent6="accent6" hlink="hlink" folHlink="folHlink"/>
  <p:sldLayoutIdLst>
    <p:sldLayoutId id="2147485486" r:id="rId1"/>
    <p:sldLayoutId id="2147485487" r:id="rId2"/>
    <p:sldLayoutId id="2147485488" r:id="rId3"/>
    <p:sldLayoutId id="2147485489" r:id="rId4"/>
    <p:sldLayoutId id="2147485490" r:id="rId5"/>
    <p:sldLayoutId id="2147485491" r:id="rId6"/>
    <p:sldLayoutId id="2147485492" r:id="rId7"/>
    <p:sldLayoutId id="2147485493" r:id="rId8"/>
    <p:sldLayoutId id="2147485494" r:id="rId9"/>
    <p:sldLayoutId id="2147485495" r:id="rId10"/>
    <p:sldLayoutId id="2147485496" r:id="rId11"/>
    <p:sldLayoutId id="2147485497" r:id="rId12"/>
  </p:sldLayoutIdLst>
  <p:txStyles>
    <p:titleStyle>
      <a:lvl1pPr algn="l" rtl="0" eaLnBrk="0" fontAlgn="base" hangingPunct="0">
        <a:spcBef>
          <a:spcPct val="0"/>
        </a:spcBef>
        <a:spcAft>
          <a:spcPct val="0"/>
        </a:spcAft>
        <a:defRPr sz="3200" b="1">
          <a:solidFill>
            <a:schemeClr val="tx1"/>
          </a:solidFill>
          <a:latin typeface="+mj-lt"/>
          <a:ea typeface="+mj-ea"/>
          <a:cs typeface="+mj-cs"/>
        </a:defRPr>
      </a:lvl1pPr>
      <a:lvl2pPr algn="l" rtl="0" eaLnBrk="0" fontAlgn="base" hangingPunct="0">
        <a:spcBef>
          <a:spcPct val="0"/>
        </a:spcBef>
        <a:spcAft>
          <a:spcPct val="0"/>
        </a:spcAft>
        <a:defRPr sz="3200" b="1">
          <a:solidFill>
            <a:schemeClr val="tx1"/>
          </a:solidFill>
          <a:latin typeface="Verdana" pitchFamily="34" charset="0"/>
        </a:defRPr>
      </a:lvl2pPr>
      <a:lvl3pPr algn="l" rtl="0" eaLnBrk="0" fontAlgn="base" hangingPunct="0">
        <a:spcBef>
          <a:spcPct val="0"/>
        </a:spcBef>
        <a:spcAft>
          <a:spcPct val="0"/>
        </a:spcAft>
        <a:defRPr sz="3200" b="1">
          <a:solidFill>
            <a:schemeClr val="tx1"/>
          </a:solidFill>
          <a:latin typeface="Verdana" pitchFamily="34" charset="0"/>
        </a:defRPr>
      </a:lvl3pPr>
      <a:lvl4pPr algn="l" rtl="0" eaLnBrk="0" fontAlgn="base" hangingPunct="0">
        <a:spcBef>
          <a:spcPct val="0"/>
        </a:spcBef>
        <a:spcAft>
          <a:spcPct val="0"/>
        </a:spcAft>
        <a:defRPr sz="3200" b="1">
          <a:solidFill>
            <a:schemeClr val="tx1"/>
          </a:solidFill>
          <a:latin typeface="Verdana" pitchFamily="34" charset="0"/>
        </a:defRPr>
      </a:lvl4pPr>
      <a:lvl5pPr algn="l" rtl="0" eaLnBrk="0" fontAlgn="base" hangingPunct="0">
        <a:spcBef>
          <a:spcPct val="0"/>
        </a:spcBef>
        <a:spcAft>
          <a:spcPct val="0"/>
        </a:spcAft>
        <a:defRPr sz="3200" b="1">
          <a:solidFill>
            <a:schemeClr val="tx1"/>
          </a:solidFill>
          <a:latin typeface="Verdana" pitchFamily="34" charset="0"/>
        </a:defRPr>
      </a:lvl5pPr>
      <a:lvl6pPr marL="457200" algn="l" rtl="0" eaLnBrk="1" fontAlgn="base" hangingPunct="1">
        <a:spcBef>
          <a:spcPct val="0"/>
        </a:spcBef>
        <a:spcAft>
          <a:spcPct val="0"/>
        </a:spcAft>
        <a:defRPr sz="3200" b="1">
          <a:solidFill>
            <a:schemeClr val="tx1"/>
          </a:solidFill>
          <a:latin typeface="Verdana" pitchFamily="34" charset="0"/>
        </a:defRPr>
      </a:lvl6pPr>
      <a:lvl7pPr marL="914400" algn="l" rtl="0" eaLnBrk="1" fontAlgn="base" hangingPunct="1">
        <a:spcBef>
          <a:spcPct val="0"/>
        </a:spcBef>
        <a:spcAft>
          <a:spcPct val="0"/>
        </a:spcAft>
        <a:defRPr sz="3200" b="1">
          <a:solidFill>
            <a:schemeClr val="tx1"/>
          </a:solidFill>
          <a:latin typeface="Verdana" pitchFamily="34" charset="0"/>
        </a:defRPr>
      </a:lvl7pPr>
      <a:lvl8pPr marL="1371600" algn="l" rtl="0" eaLnBrk="1" fontAlgn="base" hangingPunct="1">
        <a:spcBef>
          <a:spcPct val="0"/>
        </a:spcBef>
        <a:spcAft>
          <a:spcPct val="0"/>
        </a:spcAft>
        <a:defRPr sz="3200" b="1">
          <a:solidFill>
            <a:schemeClr val="tx1"/>
          </a:solidFill>
          <a:latin typeface="Verdana" pitchFamily="34" charset="0"/>
        </a:defRPr>
      </a:lvl8pPr>
      <a:lvl9pPr marL="1828800" algn="l" rtl="0" eaLnBrk="1" fontAlgn="base" hangingPunct="1">
        <a:spcBef>
          <a:spcPct val="0"/>
        </a:spcBef>
        <a:spcAft>
          <a:spcPct val="0"/>
        </a:spcAft>
        <a:defRPr sz="3200" b="1">
          <a:solidFill>
            <a:schemeClr val="tx1"/>
          </a:solidFill>
          <a:latin typeface="Verdana" pitchFamily="34"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b="1">
          <a:solidFill>
            <a:schemeClr val="tx2"/>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400">
          <a:solidFill>
            <a:schemeClr val="tx1"/>
          </a:solidFill>
          <a:latin typeface="Arial" charset="0"/>
        </a:defRPr>
      </a:lvl2pPr>
      <a:lvl3pPr marL="1143000" indent="-228600" algn="l" rtl="0" eaLnBrk="0" fontAlgn="base" hangingPunct="0">
        <a:spcBef>
          <a:spcPct val="20000"/>
        </a:spcBef>
        <a:spcAft>
          <a:spcPct val="0"/>
        </a:spcAft>
        <a:buClr>
          <a:schemeClr val="tx1"/>
        </a:buClr>
        <a:buChar char="•"/>
        <a:defRPr sz="22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9859194"/>
      </p:ext>
    </p:extLst>
  </p:cSld>
  <p:clrMap bg1="lt1" tx1="dk1" bg2="lt2" tx2="dk2" accent1="accent1" accent2="accent2" accent3="accent3" accent4="accent4" accent5="accent5" accent6="accent6" hlink="hlink" folHlink="folHlink"/>
  <p:sldLayoutIdLst>
    <p:sldLayoutId id="2147485500" r:id="rId1"/>
    <p:sldLayoutId id="2147485501" r:id="rId2"/>
    <p:sldLayoutId id="2147485502" r:id="rId3"/>
    <p:sldLayoutId id="2147485503" r:id="rId4"/>
    <p:sldLayoutId id="2147485504" r:id="rId5"/>
    <p:sldLayoutId id="2147485505" r:id="rId6"/>
    <p:sldLayoutId id="2147485506" r:id="rId7"/>
    <p:sldLayoutId id="2147485507" r:id="rId8"/>
    <p:sldLayoutId id="2147485508" r:id="rId9"/>
    <p:sldLayoutId id="2147485509" r:id="rId10"/>
    <p:sldLayoutId id="2147485511" r:id="rId11"/>
    <p:sldLayoutId id="2147485512" r:id="rId12"/>
    <p:sldLayoutId id="2147485513" r:id="rId13"/>
    <p:sldLayoutId id="2147485514" r:id="rId14"/>
    <p:sldLayoutId id="2147485515" r:id="rId15"/>
    <p:sldLayoutId id="2147485516" r:id="rId16"/>
    <p:sldLayoutId id="2147485517" r:id="rId17"/>
    <p:sldLayoutId id="2147485518" r:id="rId18"/>
    <p:sldLayoutId id="2147485519" r:id="rId19"/>
    <p:sldLayoutId id="2147485520" r:id="rId20"/>
    <p:sldLayoutId id="2147485521" r:id="rId21"/>
    <p:sldLayoutId id="2147485523" r:id="rId22"/>
    <p:sldLayoutId id="2147485524" r:id="rId23"/>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8440654"/>
      </p:ext>
    </p:extLst>
  </p:cSld>
  <p:clrMap bg1="lt1" tx1="dk1" bg2="dk2" tx2="lt2" accent1="accent1" accent2="accent2" accent3="accent3" accent4="accent4" accent5="accent5" accent6="accent6" hlink="hlink" folHlink="folHlink"/>
  <p:sldLayoutIdLst>
    <p:sldLayoutId id="2147485528" r:id="rId1"/>
    <p:sldLayoutId id="2147485529" r:id="rId2"/>
    <p:sldLayoutId id="2147485530" r:id="rId3"/>
    <p:sldLayoutId id="2147485531" r:id="rId4"/>
    <p:sldLayoutId id="2147485532" r:id="rId5"/>
    <p:sldLayoutId id="2147485533" r:id="rId6"/>
    <p:sldLayoutId id="2147485534" r:id="rId7"/>
    <p:sldLayoutId id="2147485535" r:id="rId8"/>
    <p:sldLayoutId id="2147485536" r:id="rId9"/>
    <p:sldLayoutId id="2147485537" r:id="rId10"/>
    <p:sldLayoutId id="214748553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782424463"/>
      </p:ext>
    </p:extLst>
  </p:cSld>
  <p:clrMap bg1="lt1" tx1="dk1" bg2="dk2" tx2="lt2" accent1="accent1" accent2="accent2" accent3="accent3" accent4="accent4" accent5="accent5" accent6="accent6" hlink="hlink" folHlink="folHlink"/>
  <p:sldLayoutIdLst>
    <p:sldLayoutId id="2147485540" r:id="rId1"/>
    <p:sldLayoutId id="2147485541" r:id="rId2"/>
    <p:sldLayoutId id="2147485542" r:id="rId3"/>
    <p:sldLayoutId id="2147485543" r:id="rId4"/>
    <p:sldLayoutId id="2147485544" r:id="rId5"/>
    <p:sldLayoutId id="2147485545" r:id="rId6"/>
    <p:sldLayoutId id="2147485546" r:id="rId7"/>
    <p:sldLayoutId id="2147485547" r:id="rId8"/>
    <p:sldLayoutId id="2147485548" r:id="rId9"/>
    <p:sldLayoutId id="2147485549" r:id="rId10"/>
    <p:sldLayoutId id="214748555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805173201"/>
      </p:ext>
    </p:extLst>
  </p:cSld>
  <p:clrMap bg1="lt1" tx1="dk1" bg2="dk2" tx2="lt2" accent1="accent1" accent2="accent2" accent3="accent3" accent4="accent4" accent5="accent5" accent6="accent6" hlink="hlink" folHlink="folHlink"/>
  <p:sldLayoutIdLst>
    <p:sldLayoutId id="2147485552" r:id="rId1"/>
    <p:sldLayoutId id="2147485553" r:id="rId2"/>
    <p:sldLayoutId id="2147485554" r:id="rId3"/>
    <p:sldLayoutId id="2147485555" r:id="rId4"/>
    <p:sldLayoutId id="2147485556" r:id="rId5"/>
    <p:sldLayoutId id="2147485557" r:id="rId6"/>
    <p:sldLayoutId id="2147485558" r:id="rId7"/>
    <p:sldLayoutId id="2147485559" r:id="rId8"/>
    <p:sldLayoutId id="2147485560" r:id="rId9"/>
    <p:sldLayoutId id="2147485561" r:id="rId10"/>
    <p:sldLayoutId id="214748556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238122687"/>
      </p:ext>
    </p:extLst>
  </p:cSld>
  <p:clrMap bg1="lt1" tx1="dk1" bg2="dk2" tx2="lt2" accent1="accent1" accent2="accent2" accent3="accent3" accent4="accent4" accent5="accent5" accent6="accent6" hlink="hlink" folHlink="folHlink"/>
  <p:sldLayoutIdLst>
    <p:sldLayoutId id="2147485564" r:id="rId1"/>
    <p:sldLayoutId id="2147485565" r:id="rId2"/>
    <p:sldLayoutId id="2147485566" r:id="rId3"/>
    <p:sldLayoutId id="2147485567" r:id="rId4"/>
    <p:sldLayoutId id="2147485568" r:id="rId5"/>
    <p:sldLayoutId id="2147485569" r:id="rId6"/>
    <p:sldLayoutId id="2147485570" r:id="rId7"/>
    <p:sldLayoutId id="2147485571" r:id="rId8"/>
    <p:sldLayoutId id="2147485572" r:id="rId9"/>
    <p:sldLayoutId id="2147485573" r:id="rId10"/>
    <p:sldLayoutId id="214748557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247585615"/>
      </p:ext>
    </p:extLst>
  </p:cSld>
  <p:clrMap bg1="lt1" tx1="dk1" bg2="dk2" tx2="lt2" accent1="accent1" accent2="accent2" accent3="accent3" accent4="accent4" accent5="accent5" accent6="accent6" hlink="hlink" folHlink="folHlink"/>
  <p:sldLayoutIdLst>
    <p:sldLayoutId id="2147485576" r:id="rId1"/>
    <p:sldLayoutId id="2147485577" r:id="rId2"/>
    <p:sldLayoutId id="2147485578" r:id="rId3"/>
    <p:sldLayoutId id="2147485579" r:id="rId4"/>
    <p:sldLayoutId id="2147485580" r:id="rId5"/>
    <p:sldLayoutId id="2147485581" r:id="rId6"/>
    <p:sldLayoutId id="2147485582" r:id="rId7"/>
    <p:sldLayoutId id="2147485583" r:id="rId8"/>
    <p:sldLayoutId id="2147485584" r:id="rId9"/>
    <p:sldLayoutId id="2147485585" r:id="rId10"/>
    <p:sldLayoutId id="214748558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p:cNvSpPr>
            <a:spLocks/>
          </p:cNvSpPr>
          <p:nvPr/>
        </p:nvSpPr>
        <p:spPr bwMode="gray">
          <a:xfrm>
            <a:off x="-16933" y="342900"/>
            <a:ext cx="8043333" cy="679450"/>
          </a:xfrm>
          <a:custGeom>
            <a:avLst/>
            <a:gdLst>
              <a:gd name="T0" fmla="*/ 0 w 3800"/>
              <a:gd name="T1" fmla="*/ 0 h 428"/>
              <a:gd name="T2" fmla="*/ 3800 w 3800"/>
              <a:gd name="T3" fmla="*/ 0 h 428"/>
              <a:gd name="T4" fmla="*/ 3456 w 3800"/>
              <a:gd name="T5" fmla="*/ 428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029" name="Rectangle 5"/>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charset="0"/>
              </a:defRPr>
            </a:lvl1pPr>
          </a:lstStyle>
          <a:p>
            <a:pPr defTabSz="914400" fontAlgn="base">
              <a:spcBef>
                <a:spcPct val="0"/>
              </a:spcBef>
              <a:spcAft>
                <a:spcPct val="0"/>
              </a:spcAft>
              <a:defRPr/>
            </a:pPr>
            <a:fld id="{51311295-2FAB-4AC1-BFF6-4AD6DF81AF91}" type="slidenum">
              <a:rPr lang="en-US" smtClean="0">
                <a:cs typeface="Arial" panose="020B0604020202020204" pitchFamily="34" charset="0"/>
              </a:rPr>
              <a:pPr defTabSz="914400" fontAlgn="base">
                <a:spcBef>
                  <a:spcPct val="0"/>
                </a:spcBef>
                <a:spcAft>
                  <a:spcPct val="0"/>
                </a:spcAft>
                <a:defRPr/>
              </a:pPr>
              <a:t>‹#›</a:t>
            </a:fld>
            <a:endParaRPr lang="en-US">
              <a:cs typeface="Arial" panose="020B0604020202020204" pitchFamily="34" charset="0"/>
            </a:endParaRPr>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3789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7895" name="Group 191"/>
          <p:cNvGrpSpPr>
            <a:grpSpLocks/>
          </p:cNvGrpSpPr>
          <p:nvPr/>
        </p:nvGrpSpPr>
        <p:grpSpPr bwMode="auto">
          <a:xfrm>
            <a:off x="406400" y="800101"/>
            <a:ext cx="11169651" cy="131763"/>
            <a:chOff x="192" y="498"/>
            <a:chExt cx="5376" cy="78"/>
          </a:xfrm>
        </p:grpSpPr>
        <p:grpSp>
          <p:nvGrpSpPr>
            <p:cNvPr id="3790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790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pic>
          <p:nvPicPr>
            <p:cNvPr id="3790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133" cy="44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133" cy="4445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133" cy="444500"/>
          </a:xfrm>
          <a:prstGeom prst="rect">
            <a:avLst/>
          </a:prstGeom>
          <a:blipFill dpi="0" rotWithShape="1">
            <a:blip r:embed="rId1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7902" name="Rectangle 2"/>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03" name="TextBox 18"/>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013208472"/>
      </p:ext>
    </p:extLst>
  </p:cSld>
  <p:clrMap bg1="lt1" tx1="dk1" bg2="lt2" tx2="dk2" accent1="accent1" accent2="accent2" accent3="accent3" accent4="accent4" accent5="accent5" accent6="accent6" hlink="hlink" folHlink="folHlink"/>
  <p:sldLayoutIdLst>
    <p:sldLayoutId id="2147485588" r:id="rId1"/>
    <p:sldLayoutId id="2147485589" r:id="rId2"/>
    <p:sldLayoutId id="2147485590" r:id="rId3"/>
    <p:sldLayoutId id="2147485591" r:id="rId4"/>
    <p:sldLayoutId id="2147485592" r:id="rId5"/>
    <p:sldLayoutId id="2147485593" r:id="rId6"/>
    <p:sldLayoutId id="2147485594" r:id="rId7"/>
    <p:sldLayoutId id="2147485595" r:id="rId8"/>
    <p:sldLayoutId id="2147485596" r:id="rId9"/>
    <p:sldLayoutId id="2147485597" r:id="rId10"/>
    <p:sldLayoutId id="2147485598" r:id="rId11"/>
  </p:sldLayoutIdLst>
  <p:txStyles>
    <p:titleStyle>
      <a:lvl1pPr algn="l" rtl="0" fontAlgn="base">
        <a:spcBef>
          <a:spcPct val="0"/>
        </a:spcBef>
        <a:spcAft>
          <a:spcPct val="0"/>
        </a:spcAft>
        <a:defRPr sz="3200">
          <a:solidFill>
            <a:schemeClr val="tx2"/>
          </a:solidFill>
          <a:latin typeface="+mj-lt"/>
          <a:ea typeface="+mj-ea"/>
          <a:cs typeface="+mj-cs"/>
        </a:defRPr>
      </a:lvl1pPr>
      <a:lvl2pPr algn="l" rtl="0" fontAlgn="base">
        <a:spcBef>
          <a:spcPct val="0"/>
        </a:spcBef>
        <a:spcAft>
          <a:spcPct val="0"/>
        </a:spcAft>
        <a:defRPr sz="3200">
          <a:solidFill>
            <a:schemeClr val="tx2"/>
          </a:solidFill>
          <a:latin typeface="Arial" charset="0"/>
        </a:defRPr>
      </a:lvl2pPr>
      <a:lvl3pPr algn="l" rtl="0" fontAlgn="base">
        <a:spcBef>
          <a:spcPct val="0"/>
        </a:spcBef>
        <a:spcAft>
          <a:spcPct val="0"/>
        </a:spcAft>
        <a:defRPr sz="3200">
          <a:solidFill>
            <a:schemeClr val="tx2"/>
          </a:solidFill>
          <a:latin typeface="Arial" charset="0"/>
        </a:defRPr>
      </a:lvl3pPr>
      <a:lvl4pPr algn="l" rtl="0" fontAlgn="base">
        <a:spcBef>
          <a:spcPct val="0"/>
        </a:spcBef>
        <a:spcAft>
          <a:spcPct val="0"/>
        </a:spcAft>
        <a:defRPr sz="3200">
          <a:solidFill>
            <a:schemeClr val="tx2"/>
          </a:solidFill>
          <a:latin typeface="Arial" charset="0"/>
        </a:defRPr>
      </a:lvl4pPr>
      <a:lvl5pPr algn="l" rtl="0" fontAlgn="base">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fontAlgn="base">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fontAlgn="base">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fontAlgn="base">
        <a:spcBef>
          <a:spcPct val="20000"/>
        </a:spcBef>
        <a:spcAft>
          <a:spcPct val="0"/>
        </a:spcAft>
        <a:buClr>
          <a:schemeClr val="accent2"/>
        </a:buClr>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05/09/2024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311839433"/>
      </p:ext>
    </p:extLst>
  </p:cSld>
  <p:clrMap bg1="lt1" tx1="dk1" bg2="lt2" tx2="dk2" accent1="accent1" accent2="accent2" accent3="accent3" accent4="accent4" accent5="accent5" accent6="accent6" hlink="hlink" folHlink="folHlink"/>
  <p:sldLayoutIdLst>
    <p:sldLayoutId id="2147485600" r:id="rId1"/>
    <p:sldLayoutId id="2147485601" r:id="rId2"/>
    <p:sldLayoutId id="2147485602" r:id="rId3"/>
    <p:sldLayoutId id="2147485603" r:id="rId4"/>
    <p:sldLayoutId id="2147485604" r:id="rId5"/>
    <p:sldLayoutId id="2147485605" r:id="rId6"/>
    <p:sldLayoutId id="2147485606" r:id="rId7"/>
    <p:sldLayoutId id="2147485607" r:id="rId8"/>
    <p:sldLayoutId id="2147485608" r:id="rId9"/>
    <p:sldLayoutId id="2147485609" r:id="rId10"/>
    <p:sldLayoutId id="2147485610" r:id="rId11"/>
    <p:sldLayoutId id="2147485611" r:id="rId12"/>
    <p:sldLayoutId id="2147485612" r:id="rId13"/>
    <p:sldLayoutId id="2147485613" r:id="rId14"/>
    <p:sldLayoutId id="2147485614" r:id="rId15"/>
    <p:sldLayoutId id="2147485615" r:id="rId16"/>
    <p:sldLayoutId id="2147485616" r:id="rId17"/>
    <p:sldLayoutId id="2147485617" r:id="rId18"/>
    <p:sldLayoutId id="2147485618" r:id="rId19"/>
    <p:sldLayoutId id="2147485619" r:id="rId20"/>
    <p:sldLayoutId id="2147485620" r:id="rId21"/>
    <p:sldLayoutId id="2147485621" r:id="rId22"/>
    <p:sldLayoutId id="2147485622"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7844754"/>
      </p:ext>
    </p:extLst>
  </p:cSld>
  <p:clrMap bg1="lt1" tx1="dk1" bg2="lt2" tx2="dk2" accent1="accent1" accent2="accent2" accent3="accent3" accent4="accent4" accent5="accent5" accent6="accent6" hlink="hlink" folHlink="folHlink"/>
  <p:sldLayoutIdLst>
    <p:sldLayoutId id="2147485624" r:id="rId1"/>
    <p:sldLayoutId id="2147485625" r:id="rId2"/>
    <p:sldLayoutId id="2147485626" r:id="rId3"/>
    <p:sldLayoutId id="2147485627" r:id="rId4"/>
    <p:sldLayoutId id="2147485628" r:id="rId5"/>
    <p:sldLayoutId id="2147485629" r:id="rId6"/>
    <p:sldLayoutId id="2147485630" r:id="rId7"/>
    <p:sldLayoutId id="2147485631" r:id="rId8"/>
    <p:sldLayoutId id="2147485632" r:id="rId9"/>
    <p:sldLayoutId id="2147485633" r:id="rId10"/>
    <p:sldLayoutId id="2147485634" r:id="rId11"/>
    <p:sldLayoutId id="2147485635" r:id="rId1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05/09/2024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1030822716"/>
      </p:ext>
    </p:extLst>
  </p:cSld>
  <p:clrMap bg1="lt1" tx1="dk1" bg2="lt2" tx2="dk2" accent1="accent1" accent2="accent2" accent3="accent3" accent4="accent4" accent5="accent5" accent6="accent6" hlink="hlink" folHlink="folHlink"/>
  <p:sldLayoutIdLst>
    <p:sldLayoutId id="2147485638" r:id="rId1"/>
    <p:sldLayoutId id="2147485639" r:id="rId2"/>
    <p:sldLayoutId id="2147485640" r:id="rId3"/>
    <p:sldLayoutId id="2147485641" r:id="rId4"/>
    <p:sldLayoutId id="2147485642" r:id="rId5"/>
    <p:sldLayoutId id="2147485643" r:id="rId6"/>
    <p:sldLayoutId id="2147485644" r:id="rId7"/>
    <p:sldLayoutId id="2147485645" r:id="rId8"/>
    <p:sldLayoutId id="2147485646" r:id="rId9"/>
    <p:sldLayoutId id="2147485647" r:id="rId10"/>
    <p:sldLayoutId id="2147485648" r:id="rId11"/>
    <p:sldLayoutId id="2147485649" r:id="rId12"/>
    <p:sldLayoutId id="2147485650" r:id="rId13"/>
    <p:sldLayoutId id="2147485651" r:id="rId14"/>
    <p:sldLayoutId id="2147485652" r:id="rId15"/>
    <p:sldLayoutId id="2147485653" r:id="rId16"/>
    <p:sldLayoutId id="2147485654" r:id="rId17"/>
    <p:sldLayoutId id="2147485655" r:id="rId18"/>
    <p:sldLayoutId id="2147485656" r:id="rId19"/>
    <p:sldLayoutId id="2147485657" r:id="rId20"/>
    <p:sldLayoutId id="2147485658" r:id="rId21"/>
    <p:sldLayoutId id="2147485659" r:id="rId22"/>
    <p:sldLayoutId id="2147485660" r:id="rId23"/>
    <p:sldLayoutId id="2147485661" r:id="rId24"/>
    <p:sldLayoutId id="2147485662"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783228422"/>
      </p:ext>
    </p:extLst>
  </p:cSld>
  <p:clrMap bg1="lt1" tx1="dk1" bg2="dk2" tx2="lt2" accent1="accent1" accent2="accent2" accent3="accent3" accent4="accent4" accent5="accent5" accent6="accent6" hlink="hlink" folHlink="folHlink"/>
  <p:sldLayoutIdLst>
    <p:sldLayoutId id="2147485676" r:id="rId1"/>
    <p:sldLayoutId id="2147485677" r:id="rId2"/>
    <p:sldLayoutId id="2147485678" r:id="rId3"/>
    <p:sldLayoutId id="2147485679" r:id="rId4"/>
    <p:sldLayoutId id="2147485680" r:id="rId5"/>
    <p:sldLayoutId id="2147485681" r:id="rId6"/>
    <p:sldLayoutId id="2147485682" r:id="rId7"/>
    <p:sldLayoutId id="2147485683" r:id="rId8"/>
    <p:sldLayoutId id="2147485684" r:id="rId9"/>
    <p:sldLayoutId id="2147485685" r:id="rId10"/>
    <p:sldLayoutId id="214748568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930123920"/>
      </p:ext>
    </p:extLst>
  </p:cSld>
  <p:clrMap bg1="lt1" tx1="dk1" bg2="dk2" tx2="lt2" accent1="accent1" accent2="accent2" accent3="accent3" accent4="accent4" accent5="accent5" accent6="accent6" hlink="hlink" folHlink="folHlink"/>
  <p:sldLayoutIdLst>
    <p:sldLayoutId id="2147485688" r:id="rId1"/>
    <p:sldLayoutId id="2147485689" r:id="rId2"/>
    <p:sldLayoutId id="2147485690" r:id="rId3"/>
    <p:sldLayoutId id="2147485691" r:id="rId4"/>
    <p:sldLayoutId id="2147485692" r:id="rId5"/>
    <p:sldLayoutId id="2147485693" r:id="rId6"/>
    <p:sldLayoutId id="2147485694" r:id="rId7"/>
    <p:sldLayoutId id="2147485695" r:id="rId8"/>
    <p:sldLayoutId id="2147485696" r:id="rId9"/>
    <p:sldLayoutId id="2147485697" r:id="rId10"/>
    <p:sldLayoutId id="214748569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3944702680"/>
      </p:ext>
    </p:extLst>
  </p:cSld>
  <p:clrMap bg1="lt1" tx1="dk1" bg2="dk2" tx2="lt2" accent1="accent1" accent2="accent2" accent3="accent3" accent4="accent4" accent5="accent5" accent6="accent6" hlink="hlink" folHlink="folHlink"/>
  <p:sldLayoutIdLst>
    <p:sldLayoutId id="2147485700" r:id="rId1"/>
    <p:sldLayoutId id="2147485701" r:id="rId2"/>
    <p:sldLayoutId id="2147485702" r:id="rId3"/>
    <p:sldLayoutId id="2147485703" r:id="rId4"/>
    <p:sldLayoutId id="2147485704" r:id="rId5"/>
    <p:sldLayoutId id="2147485705" r:id="rId6"/>
    <p:sldLayoutId id="2147485706" r:id="rId7"/>
    <p:sldLayoutId id="2147485707" r:id="rId8"/>
    <p:sldLayoutId id="2147485708" r:id="rId9"/>
    <p:sldLayoutId id="2147485709" r:id="rId10"/>
    <p:sldLayoutId id="2147485710" r:id="rId11"/>
    <p:sldLayoutId id="2147485711"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39" name="Freeform 15" descr="29641"/>
          <p:cNvSpPr>
            <a:spLocks/>
          </p:cNvSpPr>
          <p:nvPr/>
        </p:nvSpPr>
        <p:spPr bwMode="gray">
          <a:xfrm>
            <a:off x="48685" y="80964"/>
            <a:ext cx="12103100" cy="1595437"/>
          </a:xfrm>
          <a:custGeom>
            <a:avLst/>
            <a:gdLst>
              <a:gd name="T0" fmla="*/ 0 w 5718"/>
              <a:gd name="T1" fmla="*/ 756 h 1005"/>
              <a:gd name="T2" fmla="*/ 576 w 5718"/>
              <a:gd name="T3" fmla="*/ 560 h 1005"/>
              <a:gd name="T4" fmla="*/ 1403 w 5718"/>
              <a:gd name="T5" fmla="*/ 390 h 1005"/>
              <a:gd name="T6" fmla="*/ 2452 w 5718"/>
              <a:gd name="T7" fmla="*/ 314 h 1005"/>
              <a:gd name="T8" fmla="*/ 3102 w 5718"/>
              <a:gd name="T9" fmla="*/ 326 h 1005"/>
              <a:gd name="T10" fmla="*/ 4043 w 5718"/>
              <a:gd name="T11" fmla="*/ 434 h 1005"/>
              <a:gd name="T12" fmla="*/ 4944 w 5718"/>
              <a:gd name="T13" fmla="*/ 668 h 1005"/>
              <a:gd name="T14" fmla="*/ 5691 w 5718"/>
              <a:gd name="T15" fmla="*/ 971 h 1005"/>
              <a:gd name="T16" fmla="*/ 5718 w 5718"/>
              <a:gd name="T17" fmla="*/ 19 h 1005"/>
              <a:gd name="T18" fmla="*/ 9 w 5718"/>
              <a:gd name="T19" fmla="*/ 0 h 1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18" h="1005">
                <a:moveTo>
                  <a:pt x="0" y="756"/>
                </a:moveTo>
                <a:cubicBezTo>
                  <a:pt x="96" y="724"/>
                  <a:pt x="297" y="635"/>
                  <a:pt x="576" y="560"/>
                </a:cubicBezTo>
                <a:cubicBezTo>
                  <a:pt x="855" y="485"/>
                  <a:pt x="1037" y="442"/>
                  <a:pt x="1403" y="390"/>
                </a:cubicBezTo>
                <a:cubicBezTo>
                  <a:pt x="1769" y="337"/>
                  <a:pt x="2154" y="320"/>
                  <a:pt x="2452" y="314"/>
                </a:cubicBezTo>
                <a:lnTo>
                  <a:pt x="3102" y="326"/>
                </a:lnTo>
                <a:cubicBezTo>
                  <a:pt x="3367" y="346"/>
                  <a:pt x="3736" y="377"/>
                  <a:pt x="4043" y="434"/>
                </a:cubicBezTo>
                <a:cubicBezTo>
                  <a:pt x="4350" y="490"/>
                  <a:pt x="4669" y="578"/>
                  <a:pt x="4944" y="668"/>
                </a:cubicBezTo>
                <a:cubicBezTo>
                  <a:pt x="5219" y="757"/>
                  <a:pt x="5679" y="1005"/>
                  <a:pt x="5691" y="971"/>
                </a:cubicBezTo>
                <a:cubicBezTo>
                  <a:pt x="5695" y="964"/>
                  <a:pt x="5718" y="25"/>
                  <a:pt x="5718" y="19"/>
                </a:cubicBezTo>
                <a:cubicBezTo>
                  <a:pt x="5718" y="7"/>
                  <a:pt x="1198" y="4"/>
                  <a:pt x="9" y="0"/>
                </a:cubicBezTo>
              </a:path>
            </a:pathLst>
          </a:custGeom>
          <a:blipFill dpi="0" rotWithShape="1">
            <a:blip r:embed="rId15"/>
            <a:srcRect/>
            <a:stretch>
              <a:fillRect/>
            </a:stretch>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
        <p:nvSpPr>
          <p:cNvPr id="1027" name="Rectangle 3"/>
          <p:cNvSpPr>
            <a:spLocks noGrp="1" noChangeArrowheads="1"/>
          </p:cNvSpPr>
          <p:nvPr>
            <p:ph type="body" idx="1"/>
          </p:nvPr>
        </p:nvSpPr>
        <p:spPr bwMode="auto">
          <a:xfrm>
            <a:off x="609600" y="1076325"/>
            <a:ext cx="10972800" cy="5248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t" anchorCtr="0" compatLnSpc="1">
            <a:prstTxWarp prst="textNoShape">
              <a:avLst/>
            </a:prstTxWarp>
          </a:body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1029" name="Rectangle 5"/>
          <p:cNvSpPr>
            <a:spLocks noGrp="1" noChangeArrowheads="1"/>
          </p:cNvSpPr>
          <p:nvPr>
            <p:ph type="ftr" sz="quarter" idx="3"/>
          </p:nvPr>
        </p:nvSpPr>
        <p:spPr bwMode="auto">
          <a:xfrm>
            <a:off x="8113185" y="6450014"/>
            <a:ext cx="3862916"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t" anchorCtr="0" compatLnSpc="1">
            <a:prstTxWarp prst="textNoShape">
              <a:avLst/>
            </a:prstTxWarp>
          </a:bodyPr>
          <a:lstStyle>
            <a:lvl1pPr algn="r" defTabSz="957263">
              <a:defRPr sz="1300" b="1">
                <a:latin typeface="+mn-lt"/>
              </a:defRPr>
            </a:lvl1pPr>
          </a:lstStyle>
          <a:p>
            <a:pPr fontAlgn="base">
              <a:spcBef>
                <a:spcPct val="0"/>
              </a:spcBef>
              <a:spcAft>
                <a:spcPct val="0"/>
              </a:spcAft>
            </a:pPr>
            <a:r>
              <a:rPr lang="en-US">
                <a:solidFill>
                  <a:srgbClr val="000066"/>
                </a:solidFill>
              </a:rPr>
              <a:t>www.themegallery.com</a:t>
            </a:r>
          </a:p>
        </p:txBody>
      </p:sp>
      <p:sp>
        <p:nvSpPr>
          <p:cNvPr id="1030" name="Rectangle 6"/>
          <p:cNvSpPr>
            <a:spLocks noGrp="1" noChangeArrowheads="1"/>
          </p:cNvSpPr>
          <p:nvPr>
            <p:ph type="sldNum" sz="quarter" idx="4"/>
          </p:nvPr>
        </p:nvSpPr>
        <p:spPr bwMode="auto">
          <a:xfrm>
            <a:off x="143934" y="6454776"/>
            <a:ext cx="1236133" cy="239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t" anchorCtr="0" compatLnSpc="1">
            <a:prstTxWarp prst="textNoShape">
              <a:avLst/>
            </a:prstTxWarp>
          </a:bodyPr>
          <a:lstStyle>
            <a:lvl1pPr algn="ctr" defTabSz="957263">
              <a:defRPr sz="1300" b="1">
                <a:latin typeface="+mn-lt"/>
              </a:defRPr>
            </a:lvl1pPr>
          </a:lstStyle>
          <a:p>
            <a:pPr fontAlgn="base">
              <a:spcBef>
                <a:spcPct val="0"/>
              </a:spcBef>
              <a:spcAft>
                <a:spcPct val="0"/>
              </a:spcAft>
            </a:pPr>
            <a:fld id="{843EAF5A-02A3-47C7-A2DA-BB9F5281BFB3}" type="slidenum">
              <a:rPr lang="en-US">
                <a:solidFill>
                  <a:srgbClr val="000066"/>
                </a:solidFill>
              </a:rPr>
              <a:pPr fontAlgn="base">
                <a:spcBef>
                  <a:spcPct val="0"/>
                </a:spcBef>
                <a:spcAft>
                  <a:spcPct val="0"/>
                </a:spcAft>
              </a:pPr>
              <a:t>‹#›</a:t>
            </a:fld>
            <a:endParaRPr lang="en-US">
              <a:solidFill>
                <a:srgbClr val="000066"/>
              </a:solidFill>
            </a:endParaRPr>
          </a:p>
        </p:txBody>
      </p:sp>
      <p:sp>
        <p:nvSpPr>
          <p:cNvPr id="1026" name="Rectangle 2"/>
          <p:cNvSpPr>
            <a:spLocks noGrp="1" noChangeArrowheads="1"/>
          </p:cNvSpPr>
          <p:nvPr>
            <p:ph type="title"/>
          </p:nvPr>
        </p:nvSpPr>
        <p:spPr bwMode="white">
          <a:xfrm>
            <a:off x="723900" y="53976"/>
            <a:ext cx="9857317"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ctr" anchorCtr="0" compatLnSpc="1">
            <a:prstTxWarp prst="textNoShape">
              <a:avLst/>
            </a:prstTxWarp>
          </a:bodyPr>
          <a:lstStyle/>
          <a:p>
            <a:pPr lvl="0"/>
            <a:r>
              <a:rPr lang="vi-VN"/>
              <a:t>Bấm &amp; sửa kiểu tiêu đề</a:t>
            </a:r>
            <a:endParaRPr lang="en-US"/>
          </a:p>
        </p:txBody>
      </p:sp>
      <p:grpSp>
        <p:nvGrpSpPr>
          <p:cNvPr id="1040" name="Group 16"/>
          <p:cNvGrpSpPr>
            <a:grpSpLocks/>
          </p:cNvGrpSpPr>
          <p:nvPr/>
        </p:nvGrpSpPr>
        <p:grpSpPr bwMode="auto">
          <a:xfrm>
            <a:off x="-2117" y="0"/>
            <a:ext cx="12194117" cy="6858000"/>
            <a:chOff x="-1" y="0"/>
            <a:chExt cx="8065" cy="6048"/>
          </a:xfrm>
        </p:grpSpPr>
        <p:sp>
          <p:nvSpPr>
            <p:cNvPr id="1041" name="Freeform 17"/>
            <p:cNvSpPr>
              <a:spLocks/>
            </p:cNvSpPr>
            <p:nvPr/>
          </p:nvSpPr>
          <p:spPr bwMode="gray">
            <a:xfrm>
              <a:off x="-1" y="5629"/>
              <a:ext cx="389" cy="417"/>
            </a:xfrm>
            <a:custGeom>
              <a:avLst/>
              <a:gdLst>
                <a:gd name="T0" fmla="*/ 314 w 389"/>
                <a:gd name="T1" fmla="*/ 416 h 417"/>
                <a:gd name="T2" fmla="*/ 389 w 389"/>
                <a:gd name="T3" fmla="*/ 417 h 417"/>
                <a:gd name="T4" fmla="*/ 158 w 389"/>
                <a:gd name="T5" fmla="*/ 297 h 417"/>
                <a:gd name="T6" fmla="*/ 39 w 389"/>
                <a:gd name="T7" fmla="*/ 179 h 417"/>
                <a:gd name="T8" fmla="*/ 0 w 389"/>
                <a:gd name="T9" fmla="*/ 0 h 417"/>
                <a:gd name="T10" fmla="*/ 1 w 389"/>
                <a:gd name="T11" fmla="*/ 417 h 417"/>
              </a:gdLst>
              <a:ahLst/>
              <a:cxnLst>
                <a:cxn ang="0">
                  <a:pos x="T0" y="T1"/>
                </a:cxn>
                <a:cxn ang="0">
                  <a:pos x="T2" y="T3"/>
                </a:cxn>
                <a:cxn ang="0">
                  <a:pos x="T4" y="T5"/>
                </a:cxn>
                <a:cxn ang="0">
                  <a:pos x="T6" y="T7"/>
                </a:cxn>
                <a:cxn ang="0">
                  <a:pos x="T8" y="T9"/>
                </a:cxn>
                <a:cxn ang="0">
                  <a:pos x="T10" y="T11"/>
                </a:cxn>
              </a:cxnLst>
              <a:rect l="0" t="0" r="r" b="b"/>
              <a:pathLst>
                <a:path w="389" h="417">
                  <a:moveTo>
                    <a:pt x="314" y="416"/>
                  </a:moveTo>
                  <a:lnTo>
                    <a:pt x="389" y="417"/>
                  </a:lnTo>
                  <a:lnTo>
                    <a:pt x="158" y="297"/>
                  </a:lnTo>
                  <a:lnTo>
                    <a:pt x="39" y="179"/>
                  </a:lnTo>
                  <a:lnTo>
                    <a:pt x="0" y="0"/>
                  </a:lnTo>
                  <a:lnTo>
                    <a:pt x="1" y="417"/>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
          <p:nvSpPr>
            <p:cNvPr id="1042" name="Freeform 18"/>
            <p:cNvSpPr>
              <a:spLocks/>
            </p:cNvSpPr>
            <p:nvPr/>
          </p:nvSpPr>
          <p:spPr bwMode="gray">
            <a:xfrm>
              <a:off x="7701" y="5645"/>
              <a:ext cx="363" cy="403"/>
            </a:xfrm>
            <a:custGeom>
              <a:avLst/>
              <a:gdLst>
                <a:gd name="T0" fmla="*/ 229 w 232"/>
                <a:gd name="T1" fmla="*/ 0 h 290"/>
                <a:gd name="T2" fmla="*/ 164 w 232"/>
                <a:gd name="T3" fmla="*/ 144 h 290"/>
                <a:gd name="T4" fmla="*/ 98 w 232"/>
                <a:gd name="T5" fmla="*/ 253 h 290"/>
                <a:gd name="T6" fmla="*/ 0 w 232"/>
                <a:gd name="T7" fmla="*/ 290 h 290"/>
                <a:gd name="T8" fmla="*/ 232 w 232"/>
                <a:gd name="T9" fmla="*/ 287 h 290"/>
              </a:gdLst>
              <a:ahLst/>
              <a:cxnLst>
                <a:cxn ang="0">
                  <a:pos x="T0" y="T1"/>
                </a:cxn>
                <a:cxn ang="0">
                  <a:pos x="T2" y="T3"/>
                </a:cxn>
                <a:cxn ang="0">
                  <a:pos x="T4" y="T5"/>
                </a:cxn>
                <a:cxn ang="0">
                  <a:pos x="T6" y="T7"/>
                </a:cxn>
                <a:cxn ang="0">
                  <a:pos x="T8" y="T9"/>
                </a:cxn>
              </a:cxnLst>
              <a:rect l="0" t="0" r="r" b="b"/>
              <a:pathLst>
                <a:path w="232" h="290">
                  <a:moveTo>
                    <a:pt x="229" y="0"/>
                  </a:moveTo>
                  <a:lnTo>
                    <a:pt x="164" y="144"/>
                  </a:lnTo>
                  <a:lnTo>
                    <a:pt x="98" y="253"/>
                  </a:lnTo>
                  <a:lnTo>
                    <a:pt x="0" y="290"/>
                  </a:lnTo>
                  <a:lnTo>
                    <a:pt x="232" y="287"/>
                  </a:lnTo>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
          <p:nvSpPr>
            <p:cNvPr id="1043" name="AutoShape 19"/>
            <p:cNvSpPr>
              <a:spLocks noChangeArrowheads="1"/>
            </p:cNvSpPr>
            <p:nvPr/>
          </p:nvSpPr>
          <p:spPr bwMode="gray">
            <a:xfrm>
              <a:off x="25" y="42"/>
              <a:ext cx="8012" cy="5985"/>
            </a:xfrm>
            <a:prstGeom prst="roundRect">
              <a:avLst>
                <a:gd name="adj" fmla="val 6227"/>
              </a:avLst>
            </a:prstGeom>
            <a:noFill/>
            <a:ln w="76200">
              <a:solidFill>
                <a:schemeClr val="bg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n-US" sz="1900">
                <a:solidFill>
                  <a:srgbClr val="000066"/>
                </a:solidFill>
                <a:latin typeface="Arial" charset="0"/>
              </a:endParaRPr>
            </a:p>
          </p:txBody>
        </p:sp>
        <p:sp>
          <p:nvSpPr>
            <p:cNvPr id="1044" name="Freeform 20"/>
            <p:cNvSpPr>
              <a:spLocks/>
            </p:cNvSpPr>
            <p:nvPr/>
          </p:nvSpPr>
          <p:spPr bwMode="gray">
            <a:xfrm>
              <a:off x="-1" y="13"/>
              <a:ext cx="405" cy="441"/>
            </a:xfrm>
            <a:custGeom>
              <a:avLst/>
              <a:gdLst>
                <a:gd name="T0" fmla="*/ 2 w 405"/>
                <a:gd name="T1" fmla="*/ 441 h 441"/>
                <a:gd name="T2" fmla="*/ 107 w 405"/>
                <a:gd name="T3" fmla="*/ 175 h 441"/>
                <a:gd name="T4" fmla="*/ 387 w 405"/>
                <a:gd name="T5" fmla="*/ 0 h 441"/>
                <a:gd name="T6" fmla="*/ 1 w 405"/>
                <a:gd name="T7" fmla="*/ 0 h 441"/>
              </a:gdLst>
              <a:ahLst/>
              <a:cxnLst>
                <a:cxn ang="0">
                  <a:pos x="T0" y="T1"/>
                </a:cxn>
                <a:cxn ang="0">
                  <a:pos x="T2" y="T3"/>
                </a:cxn>
                <a:cxn ang="0">
                  <a:pos x="T4" y="T5"/>
                </a:cxn>
                <a:cxn ang="0">
                  <a:pos x="T6" y="T7"/>
                </a:cxn>
              </a:cxnLst>
              <a:rect l="0" t="0" r="r" b="b"/>
              <a:pathLst>
                <a:path w="405" h="441">
                  <a:moveTo>
                    <a:pt x="2" y="441"/>
                  </a:moveTo>
                  <a:cubicBezTo>
                    <a:pt x="19" y="397"/>
                    <a:pt x="0" y="345"/>
                    <a:pt x="107" y="175"/>
                  </a:cubicBezTo>
                  <a:cubicBezTo>
                    <a:pt x="214" y="6"/>
                    <a:pt x="405" y="16"/>
                    <a:pt x="387" y="0"/>
                  </a:cubicBezTo>
                  <a:lnTo>
                    <a:pt x="1"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
          <p:nvSpPr>
            <p:cNvPr id="1045" name="Freeform 21"/>
            <p:cNvSpPr>
              <a:spLocks/>
            </p:cNvSpPr>
            <p:nvPr/>
          </p:nvSpPr>
          <p:spPr bwMode="gray">
            <a:xfrm>
              <a:off x="7588" y="0"/>
              <a:ext cx="470" cy="483"/>
            </a:xfrm>
            <a:custGeom>
              <a:avLst/>
              <a:gdLst>
                <a:gd name="T0" fmla="*/ 0 w 470"/>
                <a:gd name="T1" fmla="*/ 4 h 483"/>
                <a:gd name="T2" fmla="*/ 342 w 470"/>
                <a:gd name="T3" fmla="*/ 150 h 483"/>
                <a:gd name="T4" fmla="*/ 470 w 470"/>
                <a:gd name="T5" fmla="*/ 461 h 483"/>
                <a:gd name="T6" fmla="*/ 470 w 470"/>
                <a:gd name="T7" fmla="*/ 0 h 483"/>
              </a:gdLst>
              <a:ahLst/>
              <a:cxnLst>
                <a:cxn ang="0">
                  <a:pos x="T0" y="T1"/>
                </a:cxn>
                <a:cxn ang="0">
                  <a:pos x="T2" y="T3"/>
                </a:cxn>
                <a:cxn ang="0">
                  <a:pos x="T4" y="T5"/>
                </a:cxn>
                <a:cxn ang="0">
                  <a:pos x="T6" y="T7"/>
                </a:cxn>
              </a:cxnLst>
              <a:rect l="0" t="0" r="r" b="b"/>
              <a:pathLst>
                <a:path w="470" h="483">
                  <a:moveTo>
                    <a:pt x="0" y="4"/>
                  </a:moveTo>
                  <a:cubicBezTo>
                    <a:pt x="57" y="28"/>
                    <a:pt x="264" y="74"/>
                    <a:pt x="342" y="150"/>
                  </a:cubicBezTo>
                  <a:cubicBezTo>
                    <a:pt x="450" y="275"/>
                    <a:pt x="452" y="483"/>
                    <a:pt x="470" y="461"/>
                  </a:cubicBezTo>
                  <a:lnTo>
                    <a:pt x="470"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grpSp>
      <p:sp>
        <p:nvSpPr>
          <p:cNvPr id="1046" name="Line 22"/>
          <p:cNvSpPr>
            <a:spLocks noChangeShapeType="1"/>
          </p:cNvSpPr>
          <p:nvPr/>
        </p:nvSpPr>
        <p:spPr bwMode="gray">
          <a:xfrm>
            <a:off x="431801" y="6500813"/>
            <a:ext cx="1142576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900">
              <a:solidFill>
                <a:srgbClr val="000066"/>
              </a:solidFill>
              <a:latin typeface="Arial" charset="0"/>
            </a:endParaRPr>
          </a:p>
        </p:txBody>
      </p:sp>
    </p:spTree>
    <p:extLst>
      <p:ext uri="{BB962C8B-B14F-4D97-AF65-F5344CB8AC3E}">
        <p14:creationId xmlns:p14="http://schemas.microsoft.com/office/powerpoint/2010/main" val="3569776002"/>
      </p:ext>
    </p:extLst>
  </p:cSld>
  <p:clrMap bg1="lt1" tx1="dk1" bg2="lt2" tx2="dk2" accent1="accent1" accent2="accent2" accent3="accent3" accent4="accent4" accent5="accent5" accent6="accent6" hlink="hlink" folHlink="folHlink"/>
  <p:sldLayoutIdLst>
    <p:sldLayoutId id="2147485713" r:id="rId1"/>
    <p:sldLayoutId id="2147485714" r:id="rId2"/>
    <p:sldLayoutId id="2147485715" r:id="rId3"/>
    <p:sldLayoutId id="2147485716" r:id="rId4"/>
    <p:sldLayoutId id="2147485717" r:id="rId5"/>
    <p:sldLayoutId id="2147485718" r:id="rId6"/>
    <p:sldLayoutId id="2147485719" r:id="rId7"/>
    <p:sldLayoutId id="2147485720" r:id="rId8"/>
    <p:sldLayoutId id="2147485721" r:id="rId9"/>
    <p:sldLayoutId id="2147485722" r:id="rId10"/>
    <p:sldLayoutId id="2147485723" r:id="rId11"/>
    <p:sldLayoutId id="2147485724" r:id="rId12"/>
  </p:sldLayoutIdLst>
  <p:hf sldNum="0" hdr="0" dt="0"/>
  <p:txStyles>
    <p:titleStyle>
      <a:lvl1pPr algn="ctr" defTabSz="957263" rtl="0" eaLnBrk="1" fontAlgn="base" hangingPunct="1">
        <a:spcBef>
          <a:spcPct val="0"/>
        </a:spcBef>
        <a:spcAft>
          <a:spcPct val="0"/>
        </a:spcAft>
        <a:defRPr sz="2900" b="1">
          <a:solidFill>
            <a:schemeClr val="bg1"/>
          </a:solidFill>
          <a:latin typeface="+mj-lt"/>
          <a:ea typeface="+mj-ea"/>
          <a:cs typeface="+mj-cs"/>
        </a:defRPr>
      </a:lvl1pPr>
      <a:lvl2pPr algn="ctr" defTabSz="957263" rtl="0" eaLnBrk="1" fontAlgn="base" hangingPunct="1">
        <a:spcBef>
          <a:spcPct val="0"/>
        </a:spcBef>
        <a:spcAft>
          <a:spcPct val="0"/>
        </a:spcAft>
        <a:defRPr sz="2900" b="1">
          <a:solidFill>
            <a:schemeClr val="bg1"/>
          </a:solidFill>
          <a:latin typeface="Arial" charset="0"/>
        </a:defRPr>
      </a:lvl2pPr>
      <a:lvl3pPr algn="ctr" defTabSz="957263" rtl="0" eaLnBrk="1" fontAlgn="base" hangingPunct="1">
        <a:spcBef>
          <a:spcPct val="0"/>
        </a:spcBef>
        <a:spcAft>
          <a:spcPct val="0"/>
        </a:spcAft>
        <a:defRPr sz="2900" b="1">
          <a:solidFill>
            <a:schemeClr val="bg1"/>
          </a:solidFill>
          <a:latin typeface="Arial" charset="0"/>
        </a:defRPr>
      </a:lvl3pPr>
      <a:lvl4pPr algn="ctr" defTabSz="957263" rtl="0" eaLnBrk="1" fontAlgn="base" hangingPunct="1">
        <a:spcBef>
          <a:spcPct val="0"/>
        </a:spcBef>
        <a:spcAft>
          <a:spcPct val="0"/>
        </a:spcAft>
        <a:defRPr sz="2900" b="1">
          <a:solidFill>
            <a:schemeClr val="bg1"/>
          </a:solidFill>
          <a:latin typeface="Arial" charset="0"/>
        </a:defRPr>
      </a:lvl4pPr>
      <a:lvl5pPr algn="ctr" defTabSz="957263" rtl="0" eaLnBrk="1" fontAlgn="base" hangingPunct="1">
        <a:spcBef>
          <a:spcPct val="0"/>
        </a:spcBef>
        <a:spcAft>
          <a:spcPct val="0"/>
        </a:spcAft>
        <a:defRPr sz="2900" b="1">
          <a:solidFill>
            <a:schemeClr val="bg1"/>
          </a:solidFill>
          <a:latin typeface="Arial" charset="0"/>
        </a:defRPr>
      </a:lvl5pPr>
      <a:lvl6pPr marL="457200" algn="ctr" defTabSz="957263" rtl="0" eaLnBrk="1" fontAlgn="base" hangingPunct="1">
        <a:spcBef>
          <a:spcPct val="0"/>
        </a:spcBef>
        <a:spcAft>
          <a:spcPct val="0"/>
        </a:spcAft>
        <a:defRPr sz="2900" b="1">
          <a:solidFill>
            <a:schemeClr val="bg1"/>
          </a:solidFill>
          <a:latin typeface="Arial" charset="0"/>
        </a:defRPr>
      </a:lvl6pPr>
      <a:lvl7pPr marL="914400" algn="ctr" defTabSz="957263" rtl="0" eaLnBrk="1" fontAlgn="base" hangingPunct="1">
        <a:spcBef>
          <a:spcPct val="0"/>
        </a:spcBef>
        <a:spcAft>
          <a:spcPct val="0"/>
        </a:spcAft>
        <a:defRPr sz="2900" b="1">
          <a:solidFill>
            <a:schemeClr val="bg1"/>
          </a:solidFill>
          <a:latin typeface="Arial" charset="0"/>
        </a:defRPr>
      </a:lvl7pPr>
      <a:lvl8pPr marL="1371600" algn="ctr" defTabSz="957263" rtl="0" eaLnBrk="1" fontAlgn="base" hangingPunct="1">
        <a:spcBef>
          <a:spcPct val="0"/>
        </a:spcBef>
        <a:spcAft>
          <a:spcPct val="0"/>
        </a:spcAft>
        <a:defRPr sz="2900" b="1">
          <a:solidFill>
            <a:schemeClr val="bg1"/>
          </a:solidFill>
          <a:latin typeface="Arial" charset="0"/>
        </a:defRPr>
      </a:lvl8pPr>
      <a:lvl9pPr marL="1828800" algn="ctr" defTabSz="957263" rtl="0" eaLnBrk="1" fontAlgn="base" hangingPunct="1">
        <a:spcBef>
          <a:spcPct val="0"/>
        </a:spcBef>
        <a:spcAft>
          <a:spcPct val="0"/>
        </a:spcAft>
        <a:defRPr sz="2900" b="1">
          <a:solidFill>
            <a:schemeClr val="bg1"/>
          </a:solidFill>
          <a:latin typeface="Arial" charset="0"/>
        </a:defRPr>
      </a:lvl9pPr>
    </p:titleStyle>
    <p:bodyStyle>
      <a:lvl1pPr marL="358775" indent="-358775" algn="l" defTabSz="957263" rtl="0" eaLnBrk="1" fontAlgn="base" hangingPunct="1">
        <a:spcBef>
          <a:spcPct val="20000"/>
        </a:spcBef>
        <a:spcAft>
          <a:spcPct val="0"/>
        </a:spcAft>
        <a:buClr>
          <a:schemeClr val="hlink"/>
        </a:buClr>
        <a:buFont typeface="Wingdings" pitchFamily="2" charset="2"/>
        <a:buChar char="v"/>
        <a:defRPr sz="2400" b="1">
          <a:solidFill>
            <a:schemeClr val="tx1"/>
          </a:solidFill>
          <a:latin typeface="+mn-lt"/>
          <a:ea typeface="+mn-ea"/>
          <a:cs typeface="+mn-cs"/>
        </a:defRPr>
      </a:lvl1pPr>
      <a:lvl2pPr marL="777875" indent="-298450" algn="l" defTabSz="957263" rtl="0" eaLnBrk="1" fontAlgn="base" hangingPunct="1">
        <a:spcBef>
          <a:spcPct val="20000"/>
        </a:spcBef>
        <a:spcAft>
          <a:spcPct val="0"/>
        </a:spcAft>
        <a:buClr>
          <a:schemeClr val="accent1"/>
        </a:buClr>
        <a:buFont typeface="Wingdings" pitchFamily="2" charset="2"/>
        <a:buChar char="§"/>
        <a:defRPr sz="2100">
          <a:solidFill>
            <a:schemeClr val="tx1"/>
          </a:solidFill>
          <a:latin typeface="+mj-lt"/>
        </a:defRPr>
      </a:lvl2pPr>
      <a:lvl3pPr marL="1196975" indent="-239713" algn="l" defTabSz="957263" rtl="0" eaLnBrk="1" fontAlgn="base" hangingPunct="1">
        <a:spcBef>
          <a:spcPct val="20000"/>
        </a:spcBef>
        <a:spcAft>
          <a:spcPct val="0"/>
        </a:spcAft>
        <a:buClr>
          <a:schemeClr val="tx1"/>
        </a:buClr>
        <a:buChar char="•"/>
        <a:defRPr sz="2100">
          <a:solidFill>
            <a:schemeClr val="tx1"/>
          </a:solidFill>
          <a:latin typeface="+mj-lt"/>
        </a:defRPr>
      </a:lvl3pPr>
      <a:lvl4pPr marL="1676400" indent="-239713" algn="l" defTabSz="957263" rtl="0" eaLnBrk="1" fontAlgn="base" hangingPunct="1">
        <a:spcBef>
          <a:spcPct val="20000"/>
        </a:spcBef>
        <a:spcAft>
          <a:spcPct val="0"/>
        </a:spcAft>
        <a:buChar char="–"/>
        <a:defRPr sz="2100">
          <a:solidFill>
            <a:schemeClr val="tx1"/>
          </a:solidFill>
          <a:latin typeface="+mj-lt"/>
        </a:defRPr>
      </a:lvl4pPr>
      <a:lvl5pPr marL="2154238" indent="-238125" algn="l" defTabSz="957263" rtl="0" eaLnBrk="1" fontAlgn="base" hangingPunct="1">
        <a:spcBef>
          <a:spcPct val="20000"/>
        </a:spcBef>
        <a:spcAft>
          <a:spcPct val="0"/>
        </a:spcAft>
        <a:buChar char="»"/>
        <a:defRPr sz="2100">
          <a:solidFill>
            <a:schemeClr val="tx1"/>
          </a:solidFill>
          <a:latin typeface="+mj-lt"/>
        </a:defRPr>
      </a:lvl5pPr>
      <a:lvl6pPr marL="2611438" indent="-238125" algn="l" defTabSz="957263" rtl="0" eaLnBrk="1" fontAlgn="base" hangingPunct="1">
        <a:spcBef>
          <a:spcPct val="20000"/>
        </a:spcBef>
        <a:spcAft>
          <a:spcPct val="0"/>
        </a:spcAft>
        <a:buChar char="»"/>
        <a:defRPr sz="2100">
          <a:solidFill>
            <a:schemeClr val="tx1"/>
          </a:solidFill>
          <a:latin typeface="+mj-lt"/>
        </a:defRPr>
      </a:lvl6pPr>
      <a:lvl7pPr marL="3068638" indent="-238125" algn="l" defTabSz="957263" rtl="0" eaLnBrk="1" fontAlgn="base" hangingPunct="1">
        <a:spcBef>
          <a:spcPct val="20000"/>
        </a:spcBef>
        <a:spcAft>
          <a:spcPct val="0"/>
        </a:spcAft>
        <a:buChar char="»"/>
        <a:defRPr sz="2100">
          <a:solidFill>
            <a:schemeClr val="tx1"/>
          </a:solidFill>
          <a:latin typeface="+mj-lt"/>
        </a:defRPr>
      </a:lvl7pPr>
      <a:lvl8pPr marL="3525838" indent="-238125" algn="l" defTabSz="957263" rtl="0" eaLnBrk="1" fontAlgn="base" hangingPunct="1">
        <a:spcBef>
          <a:spcPct val="20000"/>
        </a:spcBef>
        <a:spcAft>
          <a:spcPct val="0"/>
        </a:spcAft>
        <a:buChar char="»"/>
        <a:defRPr sz="2100">
          <a:solidFill>
            <a:schemeClr val="tx1"/>
          </a:solidFill>
          <a:latin typeface="+mj-lt"/>
        </a:defRPr>
      </a:lvl8pPr>
      <a:lvl9pPr marL="3983038" indent="-238125" algn="l" defTabSz="957263" rtl="0" eaLnBrk="1" fontAlgn="base" hangingPunct="1">
        <a:spcBef>
          <a:spcPct val="20000"/>
        </a:spcBef>
        <a:spcAft>
          <a:spcPct val="0"/>
        </a:spcAft>
        <a:buChar char="»"/>
        <a:defRPr sz="2100">
          <a:solidFill>
            <a:schemeClr val="tx1"/>
          </a:solidFill>
          <a:latin typeface="+mj-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926696245"/>
      </p:ext>
    </p:extLst>
  </p:cSld>
  <p:clrMap bg1="lt1" tx1="dk1" bg2="dk2" tx2="lt2" accent1="accent1" accent2="accent2" accent3="accent3" accent4="accent4" accent5="accent5" accent6="accent6" hlink="hlink" folHlink="folHlink"/>
  <p:sldLayoutIdLst>
    <p:sldLayoutId id="2147485726" r:id="rId1"/>
    <p:sldLayoutId id="2147485727" r:id="rId2"/>
    <p:sldLayoutId id="2147485728" r:id="rId3"/>
    <p:sldLayoutId id="2147485729" r:id="rId4"/>
    <p:sldLayoutId id="2147485730" r:id="rId5"/>
    <p:sldLayoutId id="2147485731" r:id="rId6"/>
    <p:sldLayoutId id="2147485732" r:id="rId7"/>
    <p:sldLayoutId id="2147485733" r:id="rId8"/>
    <p:sldLayoutId id="2147485734" r:id="rId9"/>
    <p:sldLayoutId id="2147485735" r:id="rId10"/>
    <p:sldLayoutId id="2147485736" r:id="rId11"/>
    <p:sldLayoutId id="2147485737" r:id="rId12"/>
    <p:sldLayoutId id="2147485738" r:id="rId13"/>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grpSp>
        <p:nvGrpSpPr>
          <p:cNvPr id="6" name="Shape 6"/>
          <p:cNvGrpSpPr/>
          <p:nvPr/>
        </p:nvGrpSpPr>
        <p:grpSpPr>
          <a:xfrm>
            <a:off x="508000" y="9"/>
            <a:ext cx="11176000" cy="6883131"/>
            <a:chOff x="381000" y="-18750"/>
            <a:chExt cx="8382000" cy="5180999"/>
          </a:xfrm>
        </p:grpSpPr>
        <p:cxnSp>
          <p:nvCxnSpPr>
            <p:cNvPr id="7" name="Shape 7"/>
            <p:cNvCxnSpPr/>
            <p:nvPr/>
          </p:nvCxnSpPr>
          <p:spPr>
            <a:xfrm>
              <a:off x="76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8" name="Shape 8"/>
            <p:cNvCxnSpPr/>
            <p:nvPr/>
          </p:nvCxnSpPr>
          <p:spPr>
            <a:xfrm>
              <a:off x="152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9" name="Shape 9"/>
            <p:cNvCxnSpPr/>
            <p:nvPr/>
          </p:nvCxnSpPr>
          <p:spPr>
            <a:xfrm>
              <a:off x="228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0" name="Shape 10"/>
            <p:cNvCxnSpPr/>
            <p:nvPr/>
          </p:nvCxnSpPr>
          <p:spPr>
            <a:xfrm>
              <a:off x="304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1" name="Shape 11"/>
            <p:cNvCxnSpPr/>
            <p:nvPr/>
          </p:nvCxnSpPr>
          <p:spPr>
            <a:xfrm>
              <a:off x="381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2" name="Shape 12"/>
            <p:cNvCxnSpPr/>
            <p:nvPr/>
          </p:nvCxnSpPr>
          <p:spPr>
            <a:xfrm>
              <a:off x="457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3" name="Shape 13"/>
            <p:cNvCxnSpPr/>
            <p:nvPr/>
          </p:nvCxnSpPr>
          <p:spPr>
            <a:xfrm>
              <a:off x="533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4" name="Shape 14"/>
            <p:cNvCxnSpPr/>
            <p:nvPr/>
          </p:nvCxnSpPr>
          <p:spPr>
            <a:xfrm>
              <a:off x="609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5" name="Shape 15"/>
            <p:cNvCxnSpPr/>
            <p:nvPr/>
          </p:nvCxnSpPr>
          <p:spPr>
            <a:xfrm>
              <a:off x="685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6" name="Shape 16"/>
            <p:cNvCxnSpPr/>
            <p:nvPr/>
          </p:nvCxnSpPr>
          <p:spPr>
            <a:xfrm>
              <a:off x="762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7" name="Shape 17"/>
            <p:cNvCxnSpPr/>
            <p:nvPr/>
          </p:nvCxnSpPr>
          <p:spPr>
            <a:xfrm>
              <a:off x="838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8" name="Shape 18"/>
            <p:cNvCxnSpPr/>
            <p:nvPr/>
          </p:nvCxnSpPr>
          <p:spPr>
            <a:xfrm>
              <a:off x="38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19" name="Shape 19"/>
            <p:cNvCxnSpPr/>
            <p:nvPr/>
          </p:nvCxnSpPr>
          <p:spPr>
            <a:xfrm>
              <a:off x="114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0" name="Shape 20"/>
            <p:cNvCxnSpPr/>
            <p:nvPr/>
          </p:nvCxnSpPr>
          <p:spPr>
            <a:xfrm>
              <a:off x="190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1" name="Shape 21"/>
            <p:cNvCxnSpPr/>
            <p:nvPr/>
          </p:nvCxnSpPr>
          <p:spPr>
            <a:xfrm>
              <a:off x="266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2" name="Shape 22"/>
            <p:cNvCxnSpPr/>
            <p:nvPr/>
          </p:nvCxnSpPr>
          <p:spPr>
            <a:xfrm>
              <a:off x="342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3" name="Shape 23"/>
            <p:cNvCxnSpPr/>
            <p:nvPr/>
          </p:nvCxnSpPr>
          <p:spPr>
            <a:xfrm>
              <a:off x="419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4" name="Shape 24"/>
            <p:cNvCxnSpPr/>
            <p:nvPr/>
          </p:nvCxnSpPr>
          <p:spPr>
            <a:xfrm>
              <a:off x="495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5" name="Shape 25"/>
            <p:cNvCxnSpPr/>
            <p:nvPr/>
          </p:nvCxnSpPr>
          <p:spPr>
            <a:xfrm>
              <a:off x="571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6" name="Shape 26"/>
            <p:cNvCxnSpPr/>
            <p:nvPr/>
          </p:nvCxnSpPr>
          <p:spPr>
            <a:xfrm>
              <a:off x="647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7" name="Shape 27"/>
            <p:cNvCxnSpPr/>
            <p:nvPr/>
          </p:nvCxnSpPr>
          <p:spPr>
            <a:xfrm>
              <a:off x="723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8" name="Shape 28"/>
            <p:cNvCxnSpPr/>
            <p:nvPr/>
          </p:nvCxnSpPr>
          <p:spPr>
            <a:xfrm>
              <a:off x="800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9" name="Shape 29"/>
            <p:cNvCxnSpPr/>
            <p:nvPr/>
          </p:nvCxnSpPr>
          <p:spPr>
            <a:xfrm>
              <a:off x="8763000" y="-18750"/>
              <a:ext cx="0" cy="5180999"/>
            </a:xfrm>
            <a:prstGeom prst="straightConnector1">
              <a:avLst/>
            </a:prstGeom>
            <a:noFill/>
            <a:ln w="9525" cap="flat" cmpd="sng">
              <a:solidFill>
                <a:srgbClr val="F3F3F3"/>
              </a:solidFill>
              <a:prstDash val="dash"/>
              <a:round/>
              <a:headEnd type="none" w="lg" len="lg"/>
              <a:tailEnd type="none" w="lg" len="lg"/>
            </a:ln>
          </p:spPr>
        </p:cxnSp>
      </p:grpSp>
      <p:sp>
        <p:nvSpPr>
          <p:cNvPr id="30" name="Shape 30"/>
          <p:cNvSpPr txBox="1">
            <a:spLocks noGrp="1"/>
          </p:cNvSpPr>
          <p:nvPr>
            <p:ph type="title"/>
          </p:nvPr>
        </p:nvSpPr>
        <p:spPr>
          <a:xfrm>
            <a:off x="1397000" y="845500"/>
            <a:ext cx="9328800" cy="954400"/>
          </a:xfrm>
          <a:prstGeom prst="rect">
            <a:avLst/>
          </a:prstGeom>
          <a:noFill/>
          <a:ln>
            <a:noFill/>
          </a:ln>
        </p:spPr>
        <p:txBody>
          <a:bodyPr lIns="91425" tIns="91425" rIns="91425" bIns="91425" anchor="b" anchorCtr="0"/>
          <a:lstStyle>
            <a:lvl1pPr lvl="0" algn="ctr">
              <a:spcBef>
                <a:spcPts val="0"/>
              </a:spcBef>
              <a:buClr>
                <a:srgbClr val="00CEF6"/>
              </a:buClr>
              <a:buSzPct val="100000"/>
              <a:buFont typeface="Oswald"/>
              <a:buNone/>
              <a:defRPr sz="2000" b="1">
                <a:solidFill>
                  <a:srgbClr val="00CEF6"/>
                </a:solidFill>
                <a:latin typeface="Oswald"/>
                <a:ea typeface="Oswald"/>
                <a:cs typeface="Oswald"/>
                <a:sym typeface="Oswald"/>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endParaRPr/>
          </a:p>
        </p:txBody>
      </p:sp>
      <p:sp>
        <p:nvSpPr>
          <p:cNvPr id="31" name="Shape 31"/>
          <p:cNvSpPr txBox="1">
            <a:spLocks noGrp="1"/>
          </p:cNvSpPr>
          <p:nvPr>
            <p:ph type="body" idx="1"/>
          </p:nvPr>
        </p:nvSpPr>
        <p:spPr>
          <a:xfrm>
            <a:off x="1434467" y="2053567"/>
            <a:ext cx="9328800" cy="2562799"/>
          </a:xfrm>
          <a:prstGeom prst="rect">
            <a:avLst/>
          </a:prstGeom>
          <a:noFill/>
          <a:ln>
            <a:noFill/>
          </a:ln>
        </p:spPr>
        <p:txBody>
          <a:bodyPr lIns="91425" tIns="91425" rIns="91425" bIns="91425" anchor="t" anchorCtr="0"/>
          <a:lstStyle>
            <a:lvl1pPr lvl="0">
              <a:spcBef>
                <a:spcPts val="600"/>
              </a:spcBef>
              <a:buClr>
                <a:srgbClr val="28324A"/>
              </a:buClr>
              <a:buSzPct val="100000"/>
              <a:buFont typeface="Source Sans Pro"/>
              <a:buChar char="◉"/>
              <a:defRPr sz="2000">
                <a:solidFill>
                  <a:srgbClr val="28324A"/>
                </a:solidFill>
                <a:latin typeface="Source Sans Pro"/>
                <a:ea typeface="Source Sans Pro"/>
                <a:cs typeface="Source Sans Pro"/>
                <a:sym typeface="Source Sans Pro"/>
              </a:defRPr>
            </a:lvl1pPr>
            <a:lvl2pPr lvl="1">
              <a:spcBef>
                <a:spcPts val="480"/>
              </a:spcBef>
              <a:buClr>
                <a:srgbClr val="28324A"/>
              </a:buClr>
              <a:buSzPct val="100000"/>
              <a:buFont typeface="Source Sans Pro"/>
              <a:buChar char="◉"/>
              <a:defRPr sz="1800">
                <a:solidFill>
                  <a:srgbClr val="28324A"/>
                </a:solidFill>
                <a:latin typeface="Source Sans Pro"/>
                <a:ea typeface="Source Sans Pro"/>
                <a:cs typeface="Source Sans Pro"/>
                <a:sym typeface="Source Sans Pro"/>
              </a:defRPr>
            </a:lvl2pPr>
            <a:lvl3pPr lvl="2">
              <a:spcBef>
                <a:spcPts val="480"/>
              </a:spcBef>
              <a:buClr>
                <a:srgbClr val="28324A"/>
              </a:buClr>
              <a:buSzPct val="100000"/>
              <a:buFont typeface="Source Sans Pro"/>
              <a:defRPr sz="1800">
                <a:solidFill>
                  <a:srgbClr val="28324A"/>
                </a:solidFill>
                <a:latin typeface="Source Sans Pro"/>
                <a:ea typeface="Source Sans Pro"/>
                <a:cs typeface="Source Sans Pro"/>
                <a:sym typeface="Source Sans Pro"/>
              </a:defRPr>
            </a:lvl3pPr>
            <a:lvl4pPr lvl="3">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4pPr>
            <a:lvl5pPr lvl="4">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5pPr>
            <a:lvl6pPr lvl="5">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6pPr>
            <a:lvl7pPr lvl="6">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7pPr>
            <a:lvl8pPr lvl="7">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8pPr>
            <a:lvl9pPr lvl="8">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9pPr>
          </a:lstStyle>
          <a:p>
            <a:endParaRPr/>
          </a:p>
        </p:txBody>
      </p:sp>
    </p:spTree>
    <p:extLst>
      <p:ext uri="{BB962C8B-B14F-4D97-AF65-F5344CB8AC3E}">
        <p14:creationId xmlns:p14="http://schemas.microsoft.com/office/powerpoint/2010/main" val="1585656044"/>
      </p:ext>
    </p:extLst>
  </p:cSld>
  <p:clrMap bg1="lt1" tx1="dk1" bg2="dk2" tx2="lt2" accent1="accent1" accent2="accent2" accent3="accent3" accent4="accent4" accent5="accent5" accent6="accent6" hlink="hlink" folHlink="folHlink"/>
  <p:sldLayoutIdLst>
    <p:sldLayoutId id="2147485740" r:id="rId1"/>
    <p:sldLayoutId id="2147485741" r:id="rId2"/>
    <p:sldLayoutId id="2147485742" r:id="rId3"/>
    <p:sldLayoutId id="2147485743" r:id="rId4"/>
    <p:sldLayoutId id="2147485744" r:id="rId5"/>
    <p:sldLayoutId id="2147485745" r:id="rId6"/>
    <p:sldLayoutId id="2147485746" r:id="rId7"/>
    <p:sldLayoutId id="2147485747" r:id="rId8"/>
    <p:sldLayoutId id="2147485748" r:id="rId9"/>
    <p:sldLayoutId id="2147485749" r:id="rId10"/>
    <p:sldLayoutId id="2147485750" r:id="rId11"/>
    <p:sldLayoutId id="2147485751" r:id="rId12"/>
    <p:sldLayoutId id="2147485752" r:id="rId13"/>
    <p:sldLayoutId id="2147485753" r:id="rId1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l="33000" t="11000" b="-1000"/>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0929038C-EAFF-43D4-90D2-E57B3B454CE4}" type="datetimeFigureOut">
              <a:rPr lang="en-US" smtClean="0">
                <a:solidFill>
                  <a:prstClr val="black">
                    <a:tint val="75000"/>
                  </a:prstClr>
                </a:solidFill>
              </a:rPr>
              <a:pPr>
                <a:defRPr/>
              </a:pPr>
              <a:t>05/09/24</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C0498D79-C8A1-43ED-82ED-CC2FB61A75CD}"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505332873"/>
      </p:ext>
    </p:extLst>
  </p:cSld>
  <p:clrMap bg1="lt1" tx1="dk1" bg2="lt2" tx2="dk2" accent1="accent1" accent2="accent2" accent3="accent3" accent4="accent4" accent5="accent5" accent6="accent6" hlink="hlink" folHlink="folHlink"/>
  <p:sldLayoutIdLst>
    <p:sldLayoutId id="2147485755" r:id="rId1"/>
    <p:sldLayoutId id="2147485756" r:id="rId2"/>
    <p:sldLayoutId id="2147485757" r:id="rId3"/>
    <p:sldLayoutId id="2147485758" r:id="rId4"/>
    <p:sldLayoutId id="2147485759" r:id="rId5"/>
    <p:sldLayoutId id="2147485760" r:id="rId6"/>
    <p:sldLayoutId id="2147485761" r:id="rId7"/>
    <p:sldLayoutId id="2147485762" r:id="rId8"/>
    <p:sldLayoutId id="2147485763" r:id="rId9"/>
    <p:sldLayoutId id="2147485764" r:id="rId10"/>
    <p:sldLayoutId id="2147485765"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alpha val="100000"/>
          </a:schemeClr>
        </a:solidFill>
        <a:effectLst/>
      </p:bgPr>
    </p:bg>
    <p:spTree>
      <p:nvGrpSpPr>
        <p:cNvPr id="1" name=""/>
        <p:cNvGrpSpPr/>
        <p:nvPr/>
      </p:nvGrpSpPr>
      <p:grpSpPr>
        <a:xfrm>
          <a:off x="0" y="0"/>
          <a:ext cx="0" cy="0"/>
          <a:chOff x="0" y="0"/>
          <a:chExt cx="0" cy="0"/>
        </a:xfrm>
      </p:grpSpPr>
      <p:sp>
        <p:nvSpPr>
          <p:cNvPr id="1026" name="Title 1025"/>
          <p:cNvSpPr>
            <a:spLocks noGrp="1"/>
          </p:cNvSpPr>
          <p:nvPr>
            <p:ph type="title"/>
          </p:nvPr>
        </p:nvSpPr>
        <p:spPr>
          <a:xfrm>
            <a:off x="609600" y="274638"/>
            <a:ext cx="10972800" cy="1143000"/>
          </a:xfrm>
          <a:prstGeom prst="rect">
            <a:avLst/>
          </a:prstGeom>
          <a:noFill/>
          <a:ln w="9525">
            <a:noFill/>
          </a:ln>
        </p:spPr>
        <p:txBody>
          <a:bodyPr anchor="ctr"/>
          <a:lstStyle/>
          <a:p>
            <a:pPr lvl="0"/>
            <a:r>
              <a:t>Click to edit Master title style</a:t>
            </a:r>
          </a:p>
        </p:txBody>
      </p:sp>
      <p:sp>
        <p:nvSpPr>
          <p:cNvPr id="1027" name="Text Placeholder 1026"/>
          <p:cNvSpPr>
            <a:spLocks noGrp="1"/>
          </p:cNvSpPr>
          <p:nvPr>
            <p:ph type="body" idx="1"/>
          </p:nvPr>
        </p:nvSpPr>
        <p:spPr>
          <a:xfrm>
            <a:off x="609600" y="1600200"/>
            <a:ext cx="10972800" cy="4525963"/>
          </a:xfrm>
          <a:prstGeom prst="rect">
            <a:avLst/>
          </a:prstGeom>
          <a:noFill/>
          <a:ln w="9525">
            <a:noFill/>
          </a:ln>
        </p:spPr>
        <p:txBody>
          <a:bodyPr/>
          <a:lstStyle/>
          <a:p>
            <a:pPr lvl="0"/>
            <a:r>
              <a:t>Click to edit Master text styles</a:t>
            </a:r>
          </a:p>
          <a:p>
            <a:pPr lvl="1"/>
            <a:r>
              <a:t>Second level</a:t>
            </a:r>
          </a:p>
          <a:p>
            <a:pPr lvl="2"/>
            <a:r>
              <a:t>Third level</a:t>
            </a:r>
          </a:p>
          <a:p>
            <a:pPr lvl="3"/>
            <a:r>
              <a:t>Fourth level</a:t>
            </a:r>
          </a:p>
          <a:p>
            <a:pPr lvl="4"/>
            <a:r>
              <a:t>Fifth level</a:t>
            </a:r>
          </a:p>
        </p:txBody>
      </p:sp>
      <p:sp>
        <p:nvSpPr>
          <p:cNvPr id="1028" name="Date Placeholder 1027"/>
          <p:cNvSpPr>
            <a:spLocks noGrp="1"/>
          </p:cNvSpPr>
          <p:nvPr>
            <p:ph type="dt" sz="half" idx="2"/>
          </p:nvPr>
        </p:nvSpPr>
        <p:spPr>
          <a:xfrm>
            <a:off x="609600" y="6245225"/>
            <a:ext cx="2844800" cy="476250"/>
          </a:xfrm>
          <a:prstGeom prst="rect">
            <a:avLst/>
          </a:prstGeom>
          <a:noFill/>
          <a:ln w="9525">
            <a:noFill/>
          </a:ln>
        </p:spPr>
        <p:txBody>
          <a:bodyPr/>
          <a:lstStyle>
            <a:lvl1pPr>
              <a:defRPr sz="1400"/>
            </a:lvl1pPr>
          </a:lstStyle>
          <a:p>
            <a:pPr>
              <a:defRPr/>
            </a:pPr>
            <a:fld id="{63A1C593-65D0-4073-BCC9-577B9352EA97}" type="datetimeFigureOut">
              <a:rPr lang="en-US" smtClean="0">
                <a:solidFill>
                  <a:prstClr val="black"/>
                </a:solidFill>
              </a:rPr>
              <a:pPr>
                <a:defRPr/>
              </a:pPr>
              <a:t>05/09/24</a:t>
            </a:fld>
            <a:endParaRPr lang="en-US">
              <a:solidFill>
                <a:prstClr val="black"/>
              </a:solidFill>
            </a:endParaRPr>
          </a:p>
        </p:txBody>
      </p:sp>
      <p:sp>
        <p:nvSpPr>
          <p:cNvPr id="1029" name="Footer Placeholder 1028"/>
          <p:cNvSpPr>
            <a:spLocks noGrp="1"/>
          </p:cNvSpPr>
          <p:nvPr>
            <p:ph type="ftr" sz="quarter" idx="3"/>
          </p:nvPr>
        </p:nvSpPr>
        <p:spPr>
          <a:xfrm>
            <a:off x="4165600" y="6245225"/>
            <a:ext cx="3860800" cy="476250"/>
          </a:xfrm>
          <a:prstGeom prst="rect">
            <a:avLst/>
          </a:prstGeom>
          <a:noFill/>
          <a:ln w="9525">
            <a:noFill/>
          </a:ln>
        </p:spPr>
        <p:txBody>
          <a:bodyPr/>
          <a:lstStyle>
            <a:lvl1pPr algn="ctr">
              <a:defRPr sz="1400"/>
            </a:lvl1pPr>
          </a:lstStyle>
          <a:p>
            <a:pPr>
              <a:defRPr/>
            </a:pPr>
            <a:endParaRPr lang="en-US">
              <a:solidFill>
                <a:prstClr val="black"/>
              </a:solidFill>
            </a:endParaRPr>
          </a:p>
        </p:txBody>
      </p:sp>
      <p:sp>
        <p:nvSpPr>
          <p:cNvPr id="1030" name="Slide Number Placeholder 1029"/>
          <p:cNvSpPr>
            <a:spLocks noGrp="1"/>
          </p:cNvSpPr>
          <p:nvPr>
            <p:ph type="sldNum" sz="quarter" idx="4"/>
          </p:nvPr>
        </p:nvSpPr>
        <p:spPr>
          <a:xfrm>
            <a:off x="8737600" y="6245225"/>
            <a:ext cx="2844800" cy="476250"/>
          </a:xfrm>
          <a:prstGeom prst="rect">
            <a:avLst/>
          </a:prstGeom>
          <a:noFill/>
          <a:ln w="9525">
            <a:noFill/>
          </a:ln>
        </p:spPr>
        <p:txBody>
          <a:bodyPr/>
          <a:lstStyle>
            <a:lvl1pPr algn="r">
              <a:defRPr sz="1400"/>
            </a:lvl1pPr>
          </a:lstStyle>
          <a:p>
            <a:pPr>
              <a:defRPr/>
            </a:pPr>
            <a:fld id="{9B618960-8005-486C-9A75-10CB2AAC16F9}" type="slidenum">
              <a:rPr lang="en-US" smtClean="0">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4245642193"/>
      </p:ext>
    </p:extLst>
  </p:cSld>
  <p:clrMap bg1="lt1" tx1="dk1" bg2="lt2" tx2="dk2" accent1="accent1" accent2="accent2" accent3="accent3" accent4="accent4" accent5="accent5" accent6="accent6" hlink="hlink" folHlink="folHlink"/>
  <p:sldLayoutIdLst>
    <p:sldLayoutId id="2147485768" r:id="rId1"/>
    <p:sldLayoutId id="2147485769" r:id="rId2"/>
    <p:sldLayoutId id="2147485770" r:id="rId3"/>
    <p:sldLayoutId id="2147485771" r:id="rId4"/>
    <p:sldLayoutId id="2147485772" r:id="rId5"/>
    <p:sldLayoutId id="2147485773" r:id="rId6"/>
    <p:sldLayoutId id="2147485774" r:id="rId7"/>
    <p:sldLayoutId id="2147485775" r:id="rId8"/>
    <p:sldLayoutId id="2147485776" r:id="rId9"/>
    <p:sldLayoutId id="2147485777" r:id="rId10"/>
    <p:sldLayoutId id="2147485778" r:id="rId11"/>
  </p:sldLayoutIdLst>
  <p:hf sldNum="0" hdr="0" ftr="0" dt="0"/>
  <p:txStyles>
    <p:titleStyle>
      <a:lvl1pPr marL="0" lvl="0" indent="0" algn="ctr" defTabSz="91440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p:titleStyle>
    <p:bodyStyle>
      <a:lvl1pPr marL="342900" lvl="0" indent="-342900" algn="l" defTabSz="914400" eaLnBrk="1" fontAlgn="base" latinLnBrk="0" hangingPunct="1">
        <a:lnSpc>
          <a:spcPct val="100000"/>
        </a:lnSpc>
        <a:spcBef>
          <a:spcPct val="20000"/>
        </a:spcBef>
        <a:spcAft>
          <a:spcPct val="0"/>
        </a:spcAft>
        <a:buChar char="•"/>
        <a:defRPr sz="3200" b="0" i="0" u="none" kern="1200" baseline="0">
          <a:solidFill>
            <a:schemeClr val="tx1"/>
          </a:solidFill>
          <a:latin typeface="+mn-lt"/>
          <a:ea typeface="+mn-ea"/>
          <a:cs typeface="+mn-cs"/>
        </a:defRPr>
      </a:lvl1pPr>
      <a:lvl2pPr marL="742950" lvl="1" indent="-285750" algn="l" defTabSz="914400" eaLnBrk="1" fontAlgn="base" latinLnBrk="0" hangingPunct="1">
        <a:lnSpc>
          <a:spcPct val="100000"/>
        </a:lnSpc>
        <a:spcBef>
          <a:spcPct val="20000"/>
        </a:spcBef>
        <a:spcAft>
          <a:spcPct val="0"/>
        </a:spcAft>
        <a:buChar char="–"/>
        <a:defRPr sz="2800" b="0" i="0" u="none" kern="1200" baseline="0">
          <a:solidFill>
            <a:schemeClr val="tx1"/>
          </a:solidFill>
          <a:latin typeface="+mn-lt"/>
          <a:ea typeface="+mn-ea"/>
          <a:cs typeface="+mn-cs"/>
        </a:defRPr>
      </a:lvl2pPr>
      <a:lvl3pPr marL="1143000" lvl="2" indent="-228600" algn="l" defTabSz="914400" eaLnBrk="1" fontAlgn="base" latinLnBrk="0" hangingPunct="1">
        <a:lnSpc>
          <a:spcPct val="100000"/>
        </a:lnSpc>
        <a:spcBef>
          <a:spcPct val="20000"/>
        </a:spcBef>
        <a:spcAft>
          <a:spcPct val="0"/>
        </a:spcAft>
        <a:buChar char="•"/>
        <a:defRPr sz="2400" b="0" i="0" u="none" kern="1200" baseline="0">
          <a:solidFill>
            <a:schemeClr val="tx1"/>
          </a:solidFill>
          <a:latin typeface="+mn-lt"/>
          <a:ea typeface="+mn-ea"/>
          <a:cs typeface="+mn-cs"/>
        </a:defRPr>
      </a:lvl3pPr>
      <a:lvl4pPr marL="1600200" lvl="3"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4pPr>
      <a:lvl5pPr marL="2057400" lvl="4"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5pPr>
      <a:lvl6pPr marL="2514600" lvl="5"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6pPr>
      <a:lvl7pPr marL="2971800" lvl="6"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7pPr>
      <a:lvl8pPr marL="3429000" lvl="7"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8pPr>
      <a:lvl9pPr marL="3886200" lvl="8"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9pPr>
    </p:bodyStyle>
    <p:otherStyle>
      <a:lvl1pPr marL="0" lvl="0" indent="0" algn="l" defTabSz="914400" eaLnBrk="1" fontAlgn="base" latinLnBrk="0" hangingPunct="1">
        <a:lnSpc>
          <a:spcPct val="100000"/>
        </a:lnSpc>
        <a:spcBef>
          <a:spcPct val="0"/>
        </a:spcBef>
        <a:spcAft>
          <a:spcPct val="0"/>
        </a:spcAft>
        <a:buFont typeface="Arial" panose="020B0604020202020204" pitchFamily="34" charset="0"/>
        <a:buNone/>
        <a:defRPr sz="1800" b="0" i="0" u="none" kern="1200" baseline="0">
          <a:solidFill>
            <a:schemeClr val="tx1"/>
          </a:solidFill>
          <a:latin typeface="+mn-lt"/>
          <a:ea typeface="+mn-ea"/>
          <a:cs typeface="+mn-cs"/>
        </a:defRPr>
      </a:lvl1pPr>
      <a:lvl2pPr marL="457200" lvl="1"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2pPr>
      <a:lvl3pPr marL="914400" lvl="2"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3pPr>
      <a:lvl4pPr marL="1371600" lvl="3"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4pPr>
      <a:lvl5pPr marL="1828800" lvl="4"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5pPr>
      <a:lvl6pPr marL="2286000" lvl="5"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6pPr>
      <a:lvl7pPr marL="2743200" lvl="6"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7pPr>
      <a:lvl8pPr marL="3200400" lvl="7"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8pPr>
      <a:lvl9pPr marL="3657600" lvl="8"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E020BD43-5152-4293-A6B4-B4DA35C1440A}" type="datetimeFigureOut">
              <a:rPr lang="en-US" smtClean="0">
                <a:solidFill>
                  <a:prstClr val="black">
                    <a:tint val="75000"/>
                  </a:prstClr>
                </a:solidFill>
              </a:rPr>
              <a:pPr>
                <a:defRPr/>
              </a:pPr>
              <a:t>05/09/24</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FD1125E9-874C-4B90-BD35-8EA1B0A8C8AE}"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05048305"/>
      </p:ext>
    </p:extLst>
  </p:cSld>
  <p:clrMap bg1="lt1" tx1="dk1" bg2="lt2" tx2="dk2" accent1="accent1" accent2="accent2" accent3="accent3" accent4="accent4" accent5="accent5" accent6="accent6" hlink="hlink" folHlink="folHlink"/>
  <p:sldLayoutIdLst>
    <p:sldLayoutId id="2147485780" r:id="rId1"/>
    <p:sldLayoutId id="2147485781" r:id="rId2"/>
    <p:sldLayoutId id="2147485782" r:id="rId3"/>
    <p:sldLayoutId id="2147485783" r:id="rId4"/>
    <p:sldLayoutId id="2147485784" r:id="rId5"/>
    <p:sldLayoutId id="2147485785" r:id="rId6"/>
    <p:sldLayoutId id="2147485786" r:id="rId7"/>
    <p:sldLayoutId id="2147485787" r:id="rId8"/>
    <p:sldLayoutId id="2147485788" r:id="rId9"/>
    <p:sldLayoutId id="2147485789" r:id="rId10"/>
    <p:sldLayoutId id="2147485790"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9448367"/>
      </p:ext>
    </p:extLst>
  </p:cSld>
  <p:clrMap bg1="lt1" tx1="dk1" bg2="lt2" tx2="dk2" accent1="accent1" accent2="accent2" accent3="accent3" accent4="accent4" accent5="accent5" accent6="accent6" hlink="hlink" folHlink="folHlink"/>
  <p:sldLayoutIdLst>
    <p:sldLayoutId id="2147485792" r:id="rId1"/>
    <p:sldLayoutId id="2147485793" r:id="rId2"/>
    <p:sldLayoutId id="2147485794" r:id="rId3"/>
    <p:sldLayoutId id="2147485795" r:id="rId4"/>
    <p:sldLayoutId id="2147485796" r:id="rId5"/>
    <p:sldLayoutId id="2147485797" r:id="rId6"/>
    <p:sldLayoutId id="2147485798" r:id="rId7"/>
    <p:sldLayoutId id="2147485799" r:id="rId8"/>
    <p:sldLayoutId id="2147485800" r:id="rId9"/>
    <p:sldLayoutId id="2147485801" r:id="rId10"/>
    <p:sldLayoutId id="2147485802" r:id="rId11"/>
    <p:sldLayoutId id="2147485803" r:id="rId12"/>
    <p:sldLayoutId id="2147485804" r:id="rId13"/>
    <p:sldLayoutId id="2147485805" r:id="rId14"/>
    <p:sldLayoutId id="2147485806" r:id="rId15"/>
    <p:sldLayoutId id="2147485807" r:id="rId16"/>
    <p:sldLayoutId id="2147485808" r:id="rId17"/>
    <p:sldLayoutId id="2147485809" r:id="rId18"/>
    <p:sldLayoutId id="2147485810" r:id="rId19"/>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40">
              <a:buClr>
                <a:srgbClr val="000000"/>
              </a:buClr>
              <a:defRPr/>
            </a:pPr>
            <a:fld id="{00000000-1234-1234-1234-123412341234}" type="slidenum">
              <a:rPr lang="en" kern="0" smtClean="0">
                <a:solidFill>
                  <a:srgbClr val="7C7F91"/>
                </a:solidFill>
                <a:rtl val="0"/>
              </a:rPr>
              <a:pPr defTabSz="1219140">
                <a:buClr>
                  <a:srgbClr val="000000"/>
                </a:buClr>
                <a:defRPr/>
              </a:pPr>
              <a:t>‹#›</a:t>
            </a:fld>
            <a:endParaRPr lang="en" kern="0">
              <a:solidFill>
                <a:srgbClr val="7C7F91"/>
              </a:solidFill>
              <a:rtl val="0"/>
            </a:endParaRPr>
          </a:p>
        </p:txBody>
      </p:sp>
    </p:spTree>
    <p:extLst>
      <p:ext uri="{BB962C8B-B14F-4D97-AF65-F5344CB8AC3E}">
        <p14:creationId xmlns:p14="http://schemas.microsoft.com/office/powerpoint/2010/main" val="1450122286"/>
      </p:ext>
    </p:extLst>
  </p:cSld>
  <p:clrMap bg1="lt1" tx1="dk1" bg2="dk2" tx2="lt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02.wmf"/><Relationship Id="rId7" Type="http://schemas.openxmlformats.org/officeDocument/2006/relationships/image" Target="../media/image106.png"/><Relationship Id="rId2" Type="http://schemas.openxmlformats.org/officeDocument/2006/relationships/image" Target="../media/image101.jpeg"/><Relationship Id="rId1" Type="http://schemas.openxmlformats.org/officeDocument/2006/relationships/slideLayout" Target="../slideLayouts/slideLayout78.xml"/><Relationship Id="rId6" Type="http://schemas.openxmlformats.org/officeDocument/2006/relationships/image" Target="../media/image105.wmf"/><Relationship Id="rId5" Type="http://schemas.openxmlformats.org/officeDocument/2006/relationships/image" Target="../media/image104.wmf"/><Relationship Id="rId4" Type="http://schemas.openxmlformats.org/officeDocument/2006/relationships/image" Target="../media/image103.wmf"/></Relationships>
</file>

<file path=ppt/slides/_rels/slide2.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image" Target="../media/image107.png"/><Relationship Id="rId1" Type="http://schemas.openxmlformats.org/officeDocument/2006/relationships/slideLayout" Target="../slideLayouts/slideLayout104.xml"/></Relationships>
</file>

<file path=ppt/slides/_rels/slide3.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image" Target="../media/image109.gif"/><Relationship Id="rId1" Type="http://schemas.openxmlformats.org/officeDocument/2006/relationships/slideLayout" Target="../slideLayouts/slideLayout104.xml"/></Relationships>
</file>

<file path=ppt/slides/_rels/slide4.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165.xml"/></Relationships>
</file>

<file path=ppt/slides/_rels/slide5.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image" Target="../media/image112.jpeg"/><Relationship Id="rId1" Type="http://schemas.openxmlformats.org/officeDocument/2006/relationships/slideLayout" Target="../slideLayouts/slideLayout60.xml"/></Relationships>
</file>

<file path=ppt/slides/_rels/slide6.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image" Target="../media/image114.jpeg"/><Relationship Id="rId1" Type="http://schemas.openxmlformats.org/officeDocument/2006/relationships/slideLayout" Target="../slideLayouts/slideLayout60.xml"/></Relationships>
</file>

<file path=ppt/slides/_rels/slide7.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Layout" Target="../slideLayouts/slideLayout84.xml"/></Relationships>
</file>

<file path=ppt/slides/_rels/slide8.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image" Target="../media/image117.png"/><Relationship Id="rId1" Type="http://schemas.openxmlformats.org/officeDocument/2006/relationships/slideLayout" Target="../slideLayouts/slideLayout85.xml"/></Relationships>
</file>

<file path=ppt/slides/_rels/slide9.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image" Target="../media/image119.jpeg"/><Relationship Id="rId1" Type="http://schemas.openxmlformats.org/officeDocument/2006/relationships/slideLayout" Target="../slideLayouts/slideLayout60.xml"/></Relationships>
</file>

<file path=ppt/slides/_rels/slide10.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64.xml"/></Relationships>
</file>

<file path=ppt/slides/_rels/slide11.xml.rels><?xml version="1.0" encoding="UTF-8" standalone="yes"?>
<Relationships xmlns="http://schemas.openxmlformats.org/package/2006/relationships"><Relationship Id="rId8" Type="http://schemas.openxmlformats.org/officeDocument/2006/relationships/image" Target="../media/image128.png"/><Relationship Id="rId3" Type="http://schemas.openxmlformats.org/officeDocument/2006/relationships/image" Target="../media/image123.png"/><Relationship Id="rId7" Type="http://schemas.openxmlformats.org/officeDocument/2006/relationships/image" Target="../media/image127.png"/><Relationship Id="rId2" Type="http://schemas.openxmlformats.org/officeDocument/2006/relationships/image" Target="../media/image122.jpeg"/><Relationship Id="rId1" Type="http://schemas.openxmlformats.org/officeDocument/2006/relationships/slideLayout" Target="../slideLayouts/slideLayout60.xml"/><Relationship Id="rId6" Type="http://schemas.openxmlformats.org/officeDocument/2006/relationships/image" Target="../media/image126.emf"/><Relationship Id="rId5" Type="http://schemas.openxmlformats.org/officeDocument/2006/relationships/image" Target="../media/image125.png"/><Relationship Id="rId4" Type="http://schemas.openxmlformats.org/officeDocument/2006/relationships/image" Target="../media/image124.png"/></Relationships>
</file>

<file path=ppt/slides/_rels/slide1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29.jpeg"/><Relationship Id="rId1" Type="http://schemas.openxmlformats.org/officeDocument/2006/relationships/slideLayout" Target="../slideLayouts/slideLayout60.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3.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130.jpeg"/><Relationship Id="rId1" Type="http://schemas.openxmlformats.org/officeDocument/2006/relationships/slideLayout" Target="../slideLayouts/slideLayout60.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4.xml.rels><?xml version="1.0" encoding="UTF-8" standalone="yes"?>
<Relationships xmlns="http://schemas.openxmlformats.org/package/2006/relationships"><Relationship Id="rId8" Type="http://schemas.openxmlformats.org/officeDocument/2006/relationships/image" Target="../media/image132.jpeg"/><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image" Target="../media/image131.jpeg"/><Relationship Id="rId1" Type="http://schemas.openxmlformats.org/officeDocument/2006/relationships/slideLayout" Target="../slideLayouts/slideLayout60.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image" Target="../media/image133.jpeg"/><Relationship Id="rId1" Type="http://schemas.openxmlformats.org/officeDocument/2006/relationships/slideLayout" Target="../slideLayouts/slideLayout60.xml"/></Relationships>
</file>

<file path=ppt/slides/_rels/slide16.xml.rels><?xml version="1.0" encoding="UTF-8" standalone="yes"?>
<Relationships xmlns="http://schemas.openxmlformats.org/package/2006/relationships"><Relationship Id="rId2" Type="http://schemas.openxmlformats.org/officeDocument/2006/relationships/image" Target="../media/image135.jpeg"/><Relationship Id="rId1" Type="http://schemas.openxmlformats.org/officeDocument/2006/relationships/slideLayout" Target="../slideLayouts/slideLayout60.xml"/></Relationships>
</file>

<file path=ppt/slides/_rels/slide17.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image" Target="../media/image136.jpeg"/><Relationship Id="rId1" Type="http://schemas.openxmlformats.org/officeDocument/2006/relationships/slideLayout" Target="../slideLayouts/slideLayout60.xml"/></Relationships>
</file>

<file path=ppt/slides/_rels/slide18.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image" Target="../media/image137.jpeg"/><Relationship Id="rId1" Type="http://schemas.openxmlformats.org/officeDocument/2006/relationships/slideLayout" Target="../slideLayouts/slideLayout60.xml"/><Relationship Id="rId5" Type="http://schemas.openxmlformats.org/officeDocument/2006/relationships/image" Target="../media/image140.jpeg"/><Relationship Id="rId4" Type="http://schemas.openxmlformats.org/officeDocument/2006/relationships/image" Target="../media/image139.jpeg"/></Relationships>
</file>

<file path=ppt/slides/_rels/slide19.xml.rels><?xml version="1.0" encoding="UTF-8" standalone="yes"?>
<Relationships xmlns="http://schemas.openxmlformats.org/package/2006/relationships"><Relationship Id="rId3"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7" Type="http://schemas.openxmlformats.org/officeDocument/2006/relationships/image" Target="../media/image144.png"/><Relationship Id="rId2" Type="http://schemas.openxmlformats.org/officeDocument/2006/relationships/image" Target="../media/image141.jpeg"/><Relationship Id="rId1" Type="http://schemas.openxmlformats.org/officeDocument/2006/relationships/slideLayout" Target="../slideLayouts/slideLayout60.xml"/><Relationship Id="rId6" Type="http://schemas.openxmlformats.org/officeDocument/2006/relationships/image" Target="../media/image143.jpeg"/><Relationship Id="rId5"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4" Type="http://schemas.openxmlformats.org/officeDocument/2006/relationships/image" Target="../media/image142.jpeg"/></Relationships>
</file>

<file path=ppt/slides/_rels/slide20.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image" Target="../media/image145.png"/><Relationship Id="rId1" Type="http://schemas.openxmlformats.org/officeDocument/2006/relationships/slideLayout" Target="../slideLayouts/slideLayout60.xml"/><Relationship Id="rId5" Type="http://schemas.openxmlformats.org/officeDocument/2006/relationships/image" Target="../media/image148.png"/><Relationship Id="rId4" Type="http://schemas.openxmlformats.org/officeDocument/2006/relationships/image" Target="../media/image147.png"/></Relationships>
</file>

<file path=ppt/slides/_rels/slide21.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image" Target="../media/image149.png"/><Relationship Id="rId1" Type="http://schemas.openxmlformats.org/officeDocument/2006/relationships/slideLayout" Target="../slideLayouts/slideLayout689.xml"/></Relationships>
</file>

<file path=ppt/slides/_rels/slide22.xml.rels><?xml version="1.0" encoding="UTF-8" standalone="yes"?>
<Relationships xmlns="http://schemas.openxmlformats.org/package/2006/relationships"><Relationship Id="rId8" Type="http://schemas.openxmlformats.org/officeDocument/2006/relationships/image" Target="../media/image134.png"/><Relationship Id="rId3" Type="http://schemas.openxmlformats.org/officeDocument/2006/relationships/image" Target="../media/image151.png"/><Relationship Id="rId7" Type="http://schemas.openxmlformats.org/officeDocument/2006/relationships/image" Target="../media/image155.png"/><Relationship Id="rId2" Type="http://schemas.openxmlformats.org/officeDocument/2006/relationships/image" Target="../media/image150.jpeg"/><Relationship Id="rId1" Type="http://schemas.openxmlformats.org/officeDocument/2006/relationships/slideLayout" Target="../slideLayouts/slideLayout704.xml"/><Relationship Id="rId6" Type="http://schemas.openxmlformats.org/officeDocument/2006/relationships/image" Target="../media/image154.png"/><Relationship Id="rId5" Type="http://schemas.openxmlformats.org/officeDocument/2006/relationships/image" Target="../media/image153.jpeg"/><Relationship Id="rId4" Type="http://schemas.openxmlformats.org/officeDocument/2006/relationships/image" Target="../media/image152.jpeg"/></Relationships>
</file>

<file path=ppt/slides/_rels/slide23.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image" Target="../media/image156.jpeg"/><Relationship Id="rId1" Type="http://schemas.openxmlformats.org/officeDocument/2006/relationships/slideLayout" Target="../slideLayouts/slideLayout704.xml"/><Relationship Id="rId6" Type="http://schemas.openxmlformats.org/officeDocument/2006/relationships/image" Target="../media/image134.png"/><Relationship Id="rId5" Type="http://schemas.openxmlformats.org/officeDocument/2006/relationships/image" Target="../media/image159.jpeg"/><Relationship Id="rId4" Type="http://schemas.openxmlformats.org/officeDocument/2006/relationships/image" Target="../media/image158.jpeg"/></Relationships>
</file>

<file path=ppt/slides/_rels/slide24.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image" Target="../media/image160.jpeg"/><Relationship Id="rId1" Type="http://schemas.openxmlformats.org/officeDocument/2006/relationships/slideLayout" Target="../slideLayouts/slideLayout704.xml"/><Relationship Id="rId5" Type="http://schemas.openxmlformats.org/officeDocument/2006/relationships/image" Target="../media/image134.png"/><Relationship Id="rId4" Type="http://schemas.openxmlformats.org/officeDocument/2006/relationships/image" Target="../media/image162.jpeg"/></Relationships>
</file>

<file path=ppt/slides/_rels/slide25.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image" Target="../media/image163.jpeg"/><Relationship Id="rId1" Type="http://schemas.openxmlformats.org/officeDocument/2006/relationships/slideLayout" Target="../slideLayouts/slideLayout60.xml"/></Relationships>
</file>

<file path=ppt/slides/_rels/slide26.xml.rels><?xml version="1.0" encoding="UTF-8" standalone="yes"?>
<Relationships xmlns="http://schemas.openxmlformats.org/package/2006/relationships"><Relationship Id="rId2" Type="http://schemas.openxmlformats.org/officeDocument/2006/relationships/image" Target="../media/image165.jpg"/><Relationship Id="rId1" Type="http://schemas.openxmlformats.org/officeDocument/2006/relationships/slideLayout" Target="../slideLayouts/slideLayout60.xml"/></Relationships>
</file>

<file path=ppt/slides/_rels/slide27.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image" Target="../media/image166.png"/><Relationship Id="rId1" Type="http://schemas.openxmlformats.org/officeDocument/2006/relationships/slideLayout" Target="../slideLayouts/slideLayout445.xml"/><Relationship Id="rId5" Type="http://schemas.openxmlformats.org/officeDocument/2006/relationships/image" Target="../media/image169.jpeg"/><Relationship Id="rId4" Type="http://schemas.openxmlformats.org/officeDocument/2006/relationships/image" Target="../media/image168.jpeg"/></Relationships>
</file>

<file path=ppt/slides/_rels/slide28.xml.rels><?xml version="1.0" encoding="UTF-8" standalone="yes"?>
<Relationships xmlns="http://schemas.openxmlformats.org/package/2006/relationships"><Relationship Id="rId3" Type="http://schemas.openxmlformats.org/officeDocument/2006/relationships/image" Target="../media/image171.jpeg"/><Relationship Id="rId7" Type="http://schemas.openxmlformats.org/officeDocument/2006/relationships/image" Target="../media/image175.jpeg"/><Relationship Id="rId2" Type="http://schemas.openxmlformats.org/officeDocument/2006/relationships/image" Target="../media/image170.png"/><Relationship Id="rId1" Type="http://schemas.openxmlformats.org/officeDocument/2006/relationships/slideLayout" Target="../slideLayouts/slideLayout456.xml"/><Relationship Id="rId6" Type="http://schemas.openxmlformats.org/officeDocument/2006/relationships/image" Target="../media/image174.jpeg"/><Relationship Id="rId5" Type="http://schemas.openxmlformats.org/officeDocument/2006/relationships/image" Target="../media/image173.jpeg"/><Relationship Id="rId4" Type="http://schemas.openxmlformats.org/officeDocument/2006/relationships/image" Target="../media/image172.jpeg"/></Relationships>
</file>

<file path=ppt/slides/_rels/slide29.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slideLayout" Target="../slideLayouts/slideLayout467.xml"/><Relationship Id="rId4" Type="http://schemas.openxmlformats.org/officeDocument/2006/relationships/image" Target="../media/image178.jpe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179.jpeg"/><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image" Target="../media/image180.jpeg"/><Relationship Id="rId1" Type="http://schemas.openxmlformats.org/officeDocument/2006/relationships/slideLayout" Target="../slideLayouts/slideLayout478.xml"/><Relationship Id="rId6" Type="http://schemas.openxmlformats.org/officeDocument/2006/relationships/image" Target="../media/image183.png"/><Relationship Id="rId5" Type="http://schemas.openxmlformats.org/officeDocument/2006/relationships/image" Target="../media/image126.emf"/><Relationship Id="rId4" Type="http://schemas.openxmlformats.org/officeDocument/2006/relationships/image" Target="../media/image182.png"/></Relationships>
</file>

<file path=ppt/slides/_rels/slide33.xml.rels><?xml version="1.0" encoding="UTF-8" standalone="yes"?>
<Relationships xmlns="http://schemas.openxmlformats.org/package/2006/relationships"><Relationship Id="rId2" Type="http://schemas.openxmlformats.org/officeDocument/2006/relationships/image" Target="../media/image184.jpeg"/><Relationship Id="rId1" Type="http://schemas.openxmlformats.org/officeDocument/2006/relationships/slideLayout" Target="../slideLayouts/slideLayout489.xml"/></Relationships>
</file>

<file path=ppt/slides/_rels/slide3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image" Target="../media/image185.jpeg"/><Relationship Id="rId1" Type="http://schemas.openxmlformats.org/officeDocument/2006/relationships/slideLayout" Target="../slideLayouts/slideLayout60.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35.xml.rels><?xml version="1.0" encoding="UTF-8" standalone="yes"?>
<Relationships xmlns="http://schemas.openxmlformats.org/package/2006/relationships"><Relationship Id="rId2" Type="http://schemas.openxmlformats.org/officeDocument/2006/relationships/image" Target="../media/image186.jpeg"/><Relationship Id="rId1" Type="http://schemas.openxmlformats.org/officeDocument/2006/relationships/slideLayout" Target="../slideLayouts/slideLayout60.xml"/></Relationships>
</file>

<file path=ppt/slides/_rels/slide36.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179.xml"/></Relationships>
</file>

<file path=ppt/slides/_rels/slide37.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image" Target="../media/image188.jpeg"/><Relationship Id="rId1" Type="http://schemas.openxmlformats.org/officeDocument/2006/relationships/slideLayout" Target="../slideLayouts/slideLayout60.xml"/><Relationship Id="rId5" Type="http://schemas.openxmlformats.org/officeDocument/2006/relationships/image" Target="../media/image191.jpeg"/><Relationship Id="rId4" Type="http://schemas.openxmlformats.org/officeDocument/2006/relationships/image" Target="../media/image190.jpeg"/></Relationships>
</file>

<file path=ppt/slides/_rels/slide38.xml.rels><?xml version="1.0" encoding="UTF-8" standalone="yes"?>
<Relationships xmlns="http://schemas.openxmlformats.org/package/2006/relationships"><Relationship Id="rId2" Type="http://schemas.openxmlformats.org/officeDocument/2006/relationships/image" Target="../media/image192.jpeg"/><Relationship Id="rId1" Type="http://schemas.openxmlformats.org/officeDocument/2006/relationships/slideLayout" Target="../slideLayouts/slideLayout60.xml"/></Relationships>
</file>

<file path=ppt/slides/_rels/slide39.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60.xml"/></Relationships>
</file>

<file path=ppt/slides/_rels/slide40.xml.rels><?xml version="1.0" encoding="UTF-8" standalone="yes"?>
<Relationships xmlns="http://schemas.openxmlformats.org/package/2006/relationships"><Relationship Id="rId8" Type="http://schemas.openxmlformats.org/officeDocument/2006/relationships/image" Target="../media/image199.gif"/><Relationship Id="rId3" Type="http://schemas.openxmlformats.org/officeDocument/2006/relationships/image" Target="../media/image194.gif"/><Relationship Id="rId7" Type="http://schemas.openxmlformats.org/officeDocument/2006/relationships/image" Target="../media/image198.gif"/><Relationship Id="rId2" Type="http://schemas.openxmlformats.org/officeDocument/2006/relationships/image" Target="../media/image165.jpg"/><Relationship Id="rId1" Type="http://schemas.openxmlformats.org/officeDocument/2006/relationships/slideLayout" Target="../slideLayouts/slideLayout60.xml"/><Relationship Id="rId6" Type="http://schemas.openxmlformats.org/officeDocument/2006/relationships/image" Target="../media/image197.gif"/><Relationship Id="rId5" Type="http://schemas.openxmlformats.org/officeDocument/2006/relationships/image" Target="../media/image196.gif"/><Relationship Id="rId10" Type="http://schemas.openxmlformats.org/officeDocument/2006/relationships/image" Target="../media/image201.jpeg"/><Relationship Id="rId4" Type="http://schemas.openxmlformats.org/officeDocument/2006/relationships/image" Target="../media/image195.gif"/><Relationship Id="rId9" Type="http://schemas.openxmlformats.org/officeDocument/2006/relationships/image" Target="../media/image200.gif"/></Relationships>
</file>

<file path=ppt/slides/_rels/slide41.xml.rels><?xml version="1.0" encoding="UTF-8" standalone="yes"?>
<Relationships xmlns="http://schemas.openxmlformats.org/package/2006/relationships"><Relationship Id="rId2" Type="http://schemas.openxmlformats.org/officeDocument/2006/relationships/image" Target="../media/image202.jpeg"/><Relationship Id="rId1" Type="http://schemas.openxmlformats.org/officeDocument/2006/relationships/slideLayout" Target="../slideLayouts/slideLayout60.xml"/></Relationships>
</file>

<file path=ppt/slides/_rels/slide42.xml.rels><?xml version="1.0" encoding="UTF-8" standalone="yes"?>
<Relationships xmlns="http://schemas.openxmlformats.org/package/2006/relationships"><Relationship Id="rId2" Type="http://schemas.openxmlformats.org/officeDocument/2006/relationships/image" Target="../media/image203.jpeg"/><Relationship Id="rId1" Type="http://schemas.openxmlformats.org/officeDocument/2006/relationships/slideLayout" Target="../slideLayouts/slideLayout60.xml"/></Relationships>
</file>

<file path=ppt/slides/_rels/slide43.xml.rels><?xml version="1.0" encoding="UTF-8" standalone="yes"?>
<Relationships xmlns="http://schemas.openxmlformats.org/package/2006/relationships"><Relationship Id="rId2" Type="http://schemas.openxmlformats.org/officeDocument/2006/relationships/image" Target="../media/image204.jpeg"/><Relationship Id="rId1" Type="http://schemas.openxmlformats.org/officeDocument/2006/relationships/slideLayout" Target="../slideLayouts/slideLayout60.xml"/></Relationships>
</file>

<file path=ppt/slides/_rels/slide44.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image" Target="../media/image205.png"/><Relationship Id="rId1" Type="http://schemas.openxmlformats.org/officeDocument/2006/relationships/slideLayout" Target="../slideLayouts/slideLayout60.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45.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image" Target="../media/image206.png"/><Relationship Id="rId1" Type="http://schemas.openxmlformats.org/officeDocument/2006/relationships/slideLayout" Target="../slideLayouts/slideLayout60.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46.xml.rels><?xml version="1.0" encoding="UTF-8" standalone="yes"?>
<Relationships xmlns="http://schemas.openxmlformats.org/package/2006/relationships"><Relationship Id="rId2" Type="http://schemas.openxmlformats.org/officeDocument/2006/relationships/image" Target="../media/image207.png"/><Relationship Id="rId1" Type="http://schemas.openxmlformats.org/officeDocument/2006/relationships/slideLayout" Target="../slideLayouts/slideLayout61.xml"/></Relationships>
</file>

<file path=ppt/slides/_rels/slide47.xml.rels><?xml version="1.0" encoding="UTF-8" standalone="yes"?>
<Relationships xmlns="http://schemas.openxmlformats.org/package/2006/relationships"><Relationship Id="rId3" Type="http://schemas.openxmlformats.org/officeDocument/2006/relationships/image" Target="../media/image209.jpeg"/><Relationship Id="rId2" Type="http://schemas.openxmlformats.org/officeDocument/2006/relationships/image" Target="../media/image208.png"/><Relationship Id="rId1" Type="http://schemas.openxmlformats.org/officeDocument/2006/relationships/slideLayout" Target="../slideLayouts/slideLayout60.xml"/></Relationships>
</file>

<file path=ppt/slides/_rels/slide48.xml.rels><?xml version="1.0" encoding="UTF-8" standalone="yes"?>
<Relationships xmlns="http://schemas.openxmlformats.org/package/2006/relationships"><Relationship Id="rId2" Type="http://schemas.openxmlformats.org/officeDocument/2006/relationships/image" Target="../media/image210.jpeg"/><Relationship Id="rId1" Type="http://schemas.openxmlformats.org/officeDocument/2006/relationships/slideLayout" Target="../slideLayouts/slideLayout60.xml"/></Relationships>
</file>

<file path=ppt/slides/_rels/slide49.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image" Target="../media/image211.jpeg"/><Relationship Id="rId1" Type="http://schemas.openxmlformats.org/officeDocument/2006/relationships/slideLayout" Target="../slideLayouts/slideLayout60.xml"/><Relationship Id="rId5" Type="http://schemas.openxmlformats.org/officeDocument/2006/relationships/image" Target="../media/image158.jpeg"/><Relationship Id="rId4" Type="http://schemas.openxmlformats.org/officeDocument/2006/relationships/image" Target="../media/image213.jpeg"/></Relationships>
</file>

<file path=ppt/slides/_rels/slide50.xml.rels><?xml version="1.0" encoding="UTF-8" standalone="yes"?>
<Relationships xmlns="http://schemas.openxmlformats.org/package/2006/relationships"><Relationship Id="rId2" Type="http://schemas.openxmlformats.org/officeDocument/2006/relationships/image" Target="../media/image214.jpeg"/><Relationship Id="rId1" Type="http://schemas.openxmlformats.org/officeDocument/2006/relationships/slideLayout" Target="../slideLayouts/slideLayout60.xml"/></Relationships>
</file>

<file path=ppt/slides/_rels/slide51.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image" Target="../media/image129.jpeg"/><Relationship Id="rId1" Type="http://schemas.openxmlformats.org/officeDocument/2006/relationships/slideLayout" Target="../slideLayouts/slideLayout625.xml"/></Relationships>
</file>

<file path=ppt/slides/_rels/slide52.xml.rels><?xml version="1.0" encoding="UTF-8" standalone="yes"?>
<Relationships xmlns="http://schemas.openxmlformats.org/package/2006/relationships"><Relationship Id="rId2" Type="http://schemas.openxmlformats.org/officeDocument/2006/relationships/image" Target="../media/image216.png"/><Relationship Id="rId1" Type="http://schemas.openxmlformats.org/officeDocument/2006/relationships/slideLayout" Target="../slideLayouts/slideLayout625.xml"/></Relationships>
</file>

<file path=ppt/slides/_rels/slide53.xml.rels><?xml version="1.0" encoding="UTF-8" standalone="yes"?>
<Relationships xmlns="http://schemas.openxmlformats.org/package/2006/relationships"><Relationship Id="rId2" Type="http://schemas.openxmlformats.org/officeDocument/2006/relationships/image" Target="../media/image217.png"/><Relationship Id="rId1" Type="http://schemas.openxmlformats.org/officeDocument/2006/relationships/slideLayout" Target="../slideLayouts/slideLayout625.xml"/></Relationships>
</file>

<file path=ppt/slides/_rels/slide54.xml.rels><?xml version="1.0" encoding="UTF-8" standalone="yes"?>
<Relationships xmlns="http://schemas.openxmlformats.org/package/2006/relationships"><Relationship Id="rId3"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2" Type="http://schemas.openxmlformats.org/officeDocument/2006/relationships/image" Target="../media/image218.jpeg"/><Relationship Id="rId1" Type="http://schemas.openxmlformats.org/officeDocument/2006/relationships/slideLayout" Target="../slideLayouts/slideLayout625.xml"/><Relationship Id="rId6" Type="http://schemas.openxmlformats.org/officeDocument/2006/relationships/image" Target="../media/image220.jpeg"/><Relationship Id="rId5"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 Id="rId4" Type="http://schemas.openxmlformats.org/officeDocument/2006/relationships/image" Target="../media/image219.jpeg"/></Relationships>
</file>

<file path=ppt/slides/_rels/slide55.xml.rels><?xml version="1.0" encoding="UTF-8" standalone="yes"?>
<Relationships xmlns="http://schemas.openxmlformats.org/package/2006/relationships"><Relationship Id="rId3" Type="http://schemas.openxmlformats.org/officeDocument/2006/relationships/image" Target="../media/image222.jpeg"/><Relationship Id="rId2" Type="http://schemas.openxmlformats.org/officeDocument/2006/relationships/image" Target="../media/image221.jpeg"/><Relationship Id="rId1" Type="http://schemas.openxmlformats.org/officeDocument/2006/relationships/slideLayout" Target="../slideLayouts/slideLayout625.xml"/><Relationship Id="rId4" Type="http://schemas.openxmlformats.org/officeDocument/2006/relationships/image" Target="../media/image223.jpeg"/></Relationships>
</file>

<file path=ppt/slides/_rels/slide56.xml.rels><?xml version="1.0" encoding="UTF-8" standalone="yes"?>
<Relationships xmlns="http://schemas.openxmlformats.org/package/2006/relationships"><Relationship Id="rId2" Type="http://schemas.openxmlformats.org/officeDocument/2006/relationships/image" Target="../media/image224.jpeg"/><Relationship Id="rId1" Type="http://schemas.openxmlformats.org/officeDocument/2006/relationships/slideLayout" Target="../slideLayouts/slideLayout625.xml"/></Relationships>
</file>

<file path=ppt/slides/_rels/slide57.xml.rels><?xml version="1.0" encoding="UTF-8" standalone="yes"?>
<Relationships xmlns="http://schemas.openxmlformats.org/package/2006/relationships"><Relationship Id="rId3" Type="http://schemas.openxmlformats.org/officeDocument/2006/relationships/image" Target="../media/image226.png"/><Relationship Id="rId2" Type="http://schemas.openxmlformats.org/officeDocument/2006/relationships/image" Target="../media/image225.jpeg"/><Relationship Id="rId1" Type="http://schemas.openxmlformats.org/officeDocument/2006/relationships/slideLayout" Target="../slideLayouts/slideLayout625.xml"/><Relationship Id="rId6" Type="http://schemas.openxmlformats.org/officeDocument/2006/relationships/image" Target="../media/image229.jpeg"/><Relationship Id="rId5" Type="http://schemas.openxmlformats.org/officeDocument/2006/relationships/image" Target="../media/image228.jpg"/><Relationship Id="rId4" Type="http://schemas.openxmlformats.org/officeDocument/2006/relationships/image" Target="../media/image227.jpeg"/></Relationships>
</file>

<file path=ppt/slides/_rels/slide58.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image" Target="../media/image230.jpeg"/><Relationship Id="rId1" Type="http://schemas.openxmlformats.org/officeDocument/2006/relationships/slideLayout" Target="../slideLayouts/slideLayout625.xml"/></Relationships>
</file>

<file path=ppt/slides/_rels/slide59.xml.rels><?xml version="1.0" encoding="UTF-8" standalone="yes"?>
<Relationships xmlns="http://schemas.openxmlformats.org/package/2006/relationships"><Relationship Id="rId2" Type="http://schemas.openxmlformats.org/officeDocument/2006/relationships/image" Target="../media/image232.jpeg"/><Relationship Id="rId1" Type="http://schemas.openxmlformats.org/officeDocument/2006/relationships/slideLayout" Target="../slideLayouts/slideLayout625.xml"/></Relationships>
</file>

<file path=ppt/slides/_rels/slide60.xml.rels><?xml version="1.0" encoding="UTF-8" standalone="yes"?>
<Relationships xmlns="http://schemas.openxmlformats.org/package/2006/relationships"><Relationship Id="rId2" Type="http://schemas.openxmlformats.org/officeDocument/2006/relationships/image" Target="../media/image233.jpeg"/><Relationship Id="rId1" Type="http://schemas.openxmlformats.org/officeDocument/2006/relationships/slideLayout" Target="../slideLayouts/slideLayout625.xml"/></Relationships>
</file>

<file path=ppt/slides/_rels/slide61.xml.rels><?xml version="1.0" encoding="UTF-8" standalone="yes"?>
<Relationships xmlns="http://schemas.openxmlformats.org/package/2006/relationships"><Relationship Id="rId2" Type="http://schemas.openxmlformats.org/officeDocument/2006/relationships/image" Target="../media/image234.jpeg"/><Relationship Id="rId1" Type="http://schemas.openxmlformats.org/officeDocument/2006/relationships/slideLayout" Target="../slideLayouts/slideLayout625.xml"/></Relationships>
</file>

<file path=ppt/slides/_rels/slide62.xml.rels><?xml version="1.0" encoding="UTF-8" standalone="yes"?>
<Relationships xmlns="http://schemas.openxmlformats.org/package/2006/relationships"><Relationship Id="rId2" Type="http://schemas.openxmlformats.org/officeDocument/2006/relationships/image" Target="../media/image235.jpeg"/><Relationship Id="rId1" Type="http://schemas.openxmlformats.org/officeDocument/2006/relationships/slideLayout" Target="../slideLayouts/slideLayout625.xml"/></Relationships>
</file>

<file path=ppt/slides/_rels/slide63.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image" Target="../media/image236.jpeg"/><Relationship Id="rId1" Type="http://schemas.openxmlformats.org/officeDocument/2006/relationships/slideLayout" Target="../slideLayouts/slideLayout625.xml"/></Relationships>
</file>

<file path=ppt/slides/_rels/slide64.xml.rels><?xml version="1.0" encoding="UTF-8" standalone="yes"?>
<Relationships xmlns="http://schemas.openxmlformats.org/package/2006/relationships"><Relationship Id="rId2" Type="http://schemas.openxmlformats.org/officeDocument/2006/relationships/image" Target="../media/image238.jpeg"/><Relationship Id="rId1" Type="http://schemas.openxmlformats.org/officeDocument/2006/relationships/slideLayout" Target="../slideLayouts/slideLayout625.xml"/></Relationships>
</file>

<file path=ppt/slides/_rels/slide65.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image" Target="../media/image239.jpeg"/><Relationship Id="rId1" Type="http://schemas.openxmlformats.org/officeDocument/2006/relationships/slideLayout" Target="../slideLayouts/slideLayout625.xml"/><Relationship Id="rId4" Type="http://schemas.openxmlformats.org/officeDocument/2006/relationships/image" Target="../media/image241.png"/></Relationships>
</file>

<file path=ppt/slides/_rels/slide66.xml.rels><?xml version="1.0" encoding="UTF-8" standalone="yes"?>
<Relationships xmlns="http://schemas.openxmlformats.org/package/2006/relationships"><Relationship Id="rId2" Type="http://schemas.openxmlformats.org/officeDocument/2006/relationships/image" Target="../media/image242.jpeg"/><Relationship Id="rId1" Type="http://schemas.openxmlformats.org/officeDocument/2006/relationships/slideLayout" Target="../slideLayouts/slideLayout625.xml"/></Relationships>
</file>

<file path=ppt/slides/_rels/slide67.xml.rels><?xml version="1.0" encoding="UTF-8" standalone="yes"?>
<Relationships xmlns="http://schemas.openxmlformats.org/package/2006/relationships"><Relationship Id="rId2" Type="http://schemas.openxmlformats.org/officeDocument/2006/relationships/image" Target="../media/image243.png"/><Relationship Id="rId1" Type="http://schemas.openxmlformats.org/officeDocument/2006/relationships/slideLayout" Target="../slideLayouts/slideLayout625.xml"/></Relationships>
</file>

<file path=ppt/slides/_rels/slide68.xml.rels><?xml version="1.0" encoding="UTF-8" standalone="yes"?>
<Relationships xmlns="http://schemas.openxmlformats.org/package/2006/relationships"><Relationship Id="rId2" Type="http://schemas.openxmlformats.org/officeDocument/2006/relationships/image" Target="../media/image133.jpeg"/><Relationship Id="rId1" Type="http://schemas.openxmlformats.org/officeDocument/2006/relationships/slideLayout" Target="../slideLayouts/slideLayout625.xml"/></Relationships>
</file>

<file path=ppt/slides/_rels/slide69.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image" Target="../media/image244.png"/><Relationship Id="rId1" Type="http://schemas.openxmlformats.org/officeDocument/2006/relationships/slideLayout" Target="../slideLayouts/slideLayout625.xml"/></Relationships>
</file>

<file path=ppt/slides/_rels/slide70.xml.rels><?xml version="1.0" encoding="UTF-8" standalone="yes"?>
<Relationships xmlns="http://schemas.openxmlformats.org/package/2006/relationships"><Relationship Id="rId2" Type="http://schemas.openxmlformats.org/officeDocument/2006/relationships/image" Target="../media/image245.jpeg"/><Relationship Id="rId1" Type="http://schemas.openxmlformats.org/officeDocument/2006/relationships/slideLayout" Target="../slideLayouts/slideLayout625.xml"/></Relationships>
</file>

<file path=ppt/slides/_rels/slide71.xml.rels><?xml version="1.0" encoding="UTF-8" standalone="yes"?>
<Relationships xmlns="http://schemas.openxmlformats.org/package/2006/relationships"><Relationship Id="rId3" Type="http://schemas.openxmlformats.org/officeDocument/2006/relationships/image" Target="../media/image247.jpeg"/><Relationship Id="rId2" Type="http://schemas.openxmlformats.org/officeDocument/2006/relationships/image" Target="../media/image246.jpeg"/><Relationship Id="rId1" Type="http://schemas.openxmlformats.org/officeDocument/2006/relationships/slideLayout" Target="../slideLayouts/slideLayout625.xml"/><Relationship Id="rId5" Type="http://schemas.openxmlformats.org/officeDocument/2006/relationships/image" Target="../media/image249.jpeg"/><Relationship Id="rId4" Type="http://schemas.openxmlformats.org/officeDocument/2006/relationships/image" Target="../media/image248.jpeg"/></Relationships>
</file>

<file path=ppt/slides/_rels/slide72.xml.rels><?xml version="1.0" encoding="UTF-8" standalone="yes"?>
<Relationships xmlns="http://schemas.openxmlformats.org/package/2006/relationships"><Relationship Id="rId2" Type="http://schemas.openxmlformats.org/officeDocument/2006/relationships/image" Target="../media/image202.jpeg"/><Relationship Id="rId1" Type="http://schemas.openxmlformats.org/officeDocument/2006/relationships/slideLayout" Target="../slideLayouts/slideLayout625.xml"/></Relationships>
</file>

<file path=ppt/slides/_rels/slide73.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notesSlide" Target="../notesSlides/notesSlide1.xml"/><Relationship Id="rId1" Type="http://schemas.openxmlformats.org/officeDocument/2006/relationships/slideLayout" Target="../slideLayouts/slideLayout640.xml"/><Relationship Id="rId4" Type="http://schemas.openxmlformats.org/officeDocument/2006/relationships/image" Target="../media/image126.emf"/></Relationships>
</file>

<file path=ppt/slides/_rels/slide74.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image" Target="../media/image251.jpeg"/><Relationship Id="rId1" Type="http://schemas.openxmlformats.org/officeDocument/2006/relationships/slideLayout" Target="../slideLayouts/slideLayout625.xml"/></Relationships>
</file>

<file path=ppt/slides/_rels/slide75.xml.rels><?xml version="1.0" encoding="UTF-8" standalone="yes"?>
<Relationships xmlns="http://schemas.openxmlformats.org/package/2006/relationships"><Relationship Id="rId2" Type="http://schemas.openxmlformats.org/officeDocument/2006/relationships/image" Target="../media/image253.jpeg"/><Relationship Id="rId1" Type="http://schemas.openxmlformats.org/officeDocument/2006/relationships/slideLayout" Target="../slideLayouts/slideLayout625.xml"/></Relationships>
</file>

<file path=ppt/slides/_rels/slide76.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image" Target="../media/image254.jpeg"/><Relationship Id="rId1" Type="http://schemas.openxmlformats.org/officeDocument/2006/relationships/slideLayout" Target="../slideLayouts/slideLayout625.xml"/></Relationships>
</file>

<file path=ppt/slides/_rels/slide77.xml.rels><?xml version="1.0" encoding="UTF-8" standalone="yes"?>
<Relationships xmlns="http://schemas.openxmlformats.org/package/2006/relationships"><Relationship Id="rId3" Type="http://schemas.openxmlformats.org/officeDocument/2006/relationships/image" Target="../media/image256.jpeg"/><Relationship Id="rId2" Type="http://schemas.openxmlformats.org/officeDocument/2006/relationships/image" Target="../media/image160.jpeg"/><Relationship Id="rId1" Type="http://schemas.openxmlformats.org/officeDocument/2006/relationships/slideLayout" Target="../slideLayouts/slideLayout625.xml"/></Relationships>
</file>

<file path=ppt/slides/_rels/slide78.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image" Target="../media/image257.jpeg"/><Relationship Id="rId1" Type="http://schemas.openxmlformats.org/officeDocument/2006/relationships/slideLayout" Target="../slideLayouts/slideLayout32.xml"/><Relationship Id="rId4" Type="http://schemas.openxmlformats.org/officeDocument/2006/relationships/image" Target="../media/image259.png"/></Relationships>
</file>

<file path=ppt/slides/_rels/slide79.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60.jpeg"/><Relationship Id="rId1" Type="http://schemas.openxmlformats.org/officeDocument/2006/relationships/slideLayout" Target="../slideLayouts/slideLayout32.xml"/><Relationship Id="rId4" Type="http://schemas.openxmlformats.org/officeDocument/2006/relationships/image" Target="../media/image262.jpeg"/></Relationships>
</file>

<file path=ppt/slides/_rels/slide80.xml.rels><?xml version="1.0" encoding="UTF-8" standalone="yes"?>
<Relationships xmlns="http://schemas.openxmlformats.org/package/2006/relationships"><Relationship Id="rId2" Type="http://schemas.openxmlformats.org/officeDocument/2006/relationships/image" Target="../media/image263.jpeg"/><Relationship Id="rId1" Type="http://schemas.openxmlformats.org/officeDocument/2006/relationships/slideLayout" Target="../slideLayouts/slideLayout625.xml"/></Relationships>
</file>

<file path=ppt/slides/_rels/slide81.xml.rels><?xml version="1.0" encoding="UTF-8" standalone="yes"?>
<Relationships xmlns="http://schemas.openxmlformats.org/package/2006/relationships"><Relationship Id="rId2" Type="http://schemas.openxmlformats.org/officeDocument/2006/relationships/image" Target="../media/image264.jpeg"/><Relationship Id="rId1" Type="http://schemas.openxmlformats.org/officeDocument/2006/relationships/slideLayout" Target="../slideLayouts/slideLayout625.xml"/></Relationships>
</file>

<file path=ppt/slides/_rels/slide82.xml.rels><?xml version="1.0" encoding="UTF-8" standalone="yes"?>
<Relationships xmlns="http://schemas.openxmlformats.org/package/2006/relationships"><Relationship Id="rId2" Type="http://schemas.openxmlformats.org/officeDocument/2006/relationships/image" Target="../media/image265.jpeg"/><Relationship Id="rId1" Type="http://schemas.openxmlformats.org/officeDocument/2006/relationships/slideLayout" Target="../slideLayouts/slideLayout628.xml"/></Relationships>
</file>

<file path=ppt/slides/_rels/slide83.xml.rels><?xml version="1.0" encoding="UTF-8" standalone="yes"?>
<Relationships xmlns="http://schemas.openxmlformats.org/package/2006/relationships"><Relationship Id="rId2" Type="http://schemas.openxmlformats.org/officeDocument/2006/relationships/image" Target="../media/image266.png"/><Relationship Id="rId1" Type="http://schemas.openxmlformats.org/officeDocument/2006/relationships/slideLayout" Target="../slideLayouts/slideLayout628.xml"/></Relationships>
</file>

<file path=ppt/slides/_rels/slide84.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image" Target="../media/image267.jpeg"/><Relationship Id="rId1" Type="http://schemas.openxmlformats.org/officeDocument/2006/relationships/slideLayout" Target="../slideLayouts/slideLayout625.xml"/></Relationships>
</file>

<file path=ppt/slides/_rels/slide85.xml.rels><?xml version="1.0" encoding="UTF-8" standalone="yes"?>
<Relationships xmlns="http://schemas.openxmlformats.org/package/2006/relationships"><Relationship Id="rId3" Type="http://schemas.openxmlformats.org/officeDocument/2006/relationships/image" Target="../media/image269.gif"/><Relationship Id="rId2" Type="http://schemas.openxmlformats.org/officeDocument/2006/relationships/image" Target="../media/image268.png"/><Relationship Id="rId1" Type="http://schemas.openxmlformats.org/officeDocument/2006/relationships/slideLayout" Target="../slideLayouts/slideLayout355.xml"/></Relationships>
</file>

<file path=ppt/slides/_rels/slide86.xml.rels><?xml version="1.0" encoding="UTF-8" standalone="yes"?>
<Relationships xmlns="http://schemas.openxmlformats.org/package/2006/relationships"><Relationship Id="rId8" Type="http://schemas.openxmlformats.org/officeDocument/2006/relationships/image" Target="../media/image275.png"/><Relationship Id="rId3" Type="http://schemas.openxmlformats.org/officeDocument/2006/relationships/image" Target="../media/image270.jpeg"/><Relationship Id="rId7" Type="http://schemas.openxmlformats.org/officeDocument/2006/relationships/image" Target="../media/image274.jpeg"/><Relationship Id="rId2" Type="http://schemas.openxmlformats.org/officeDocument/2006/relationships/notesSlide" Target="../notesSlides/notesSlide2.xml"/><Relationship Id="rId1" Type="http://schemas.openxmlformats.org/officeDocument/2006/relationships/slideLayout" Target="../slideLayouts/slideLayout31.xml"/><Relationship Id="rId6" Type="http://schemas.openxmlformats.org/officeDocument/2006/relationships/image" Target="../media/image273.png"/><Relationship Id="rId5" Type="http://schemas.openxmlformats.org/officeDocument/2006/relationships/image" Target="../media/image272.png"/><Relationship Id="rId4" Type="http://schemas.openxmlformats.org/officeDocument/2006/relationships/image" Target="../media/image271.png"/><Relationship Id="rId9" Type="http://schemas.openxmlformats.org/officeDocument/2006/relationships/image" Target="../media/image276.png"/></Relationships>
</file>

<file path=ppt/slides/_rels/slide87.xml.rels><?xml version="1.0" encoding="UTF-8" standalone="yes"?>
<Relationships xmlns="http://schemas.openxmlformats.org/package/2006/relationships"><Relationship Id="rId8" Type="http://schemas.openxmlformats.org/officeDocument/2006/relationships/image" Target="../media/image283.jpeg"/><Relationship Id="rId3" Type="http://schemas.openxmlformats.org/officeDocument/2006/relationships/image" Target="../media/image278.jpeg"/><Relationship Id="rId7" Type="http://schemas.openxmlformats.org/officeDocument/2006/relationships/image" Target="../media/image282.jpeg"/><Relationship Id="rId2" Type="http://schemas.openxmlformats.org/officeDocument/2006/relationships/image" Target="../media/image277.jpeg"/><Relationship Id="rId1" Type="http://schemas.openxmlformats.org/officeDocument/2006/relationships/slideLayout" Target="../slideLayouts/slideLayout32.xml"/><Relationship Id="rId6" Type="http://schemas.openxmlformats.org/officeDocument/2006/relationships/image" Target="../media/image281.png"/><Relationship Id="rId5" Type="http://schemas.openxmlformats.org/officeDocument/2006/relationships/image" Target="../media/image280.jpeg"/><Relationship Id="rId10" Type="http://schemas.openxmlformats.org/officeDocument/2006/relationships/image" Target="../media/image285.jpeg"/><Relationship Id="rId4" Type="http://schemas.openxmlformats.org/officeDocument/2006/relationships/image" Target="../media/image279.jpeg"/><Relationship Id="rId9" Type="http://schemas.openxmlformats.org/officeDocument/2006/relationships/image" Target="../media/image284.png"/></Relationships>
</file>

<file path=ppt/slides/_rels/slide88.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image" Target="../media/image286.jpeg"/><Relationship Id="rId1" Type="http://schemas.openxmlformats.org/officeDocument/2006/relationships/slideLayout" Target="../slideLayouts/slideLayout3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89.xml.rels><?xml version="1.0" encoding="UTF-8" standalone="yes"?>
<Relationships xmlns="http://schemas.openxmlformats.org/package/2006/relationships"><Relationship Id="rId2" Type="http://schemas.openxmlformats.org/officeDocument/2006/relationships/image" Target="../media/image287.jpeg"/><Relationship Id="rId1" Type="http://schemas.openxmlformats.org/officeDocument/2006/relationships/slideLayout" Target="../slideLayouts/slideLayout32.xml"/></Relationships>
</file>

<file path=ppt/slides/_rels/slide90.xml.rels><?xml version="1.0" encoding="UTF-8" standalone="yes"?>
<Relationships xmlns="http://schemas.openxmlformats.org/package/2006/relationships"><Relationship Id="rId2" Type="http://schemas.openxmlformats.org/officeDocument/2006/relationships/image" Target="../media/image288.jpeg"/><Relationship Id="rId1" Type="http://schemas.openxmlformats.org/officeDocument/2006/relationships/slideLayout" Target="../slideLayouts/slideLayout625.xml"/></Relationships>
</file>

<file path=ppt/slides/_rels/slide91.xml.rels><?xml version="1.0" encoding="UTF-8" standalone="yes"?>
<Relationships xmlns="http://schemas.openxmlformats.org/package/2006/relationships"><Relationship Id="rId8" Type="http://schemas.openxmlformats.org/officeDocument/2006/relationships/image" Target="../media/image282.jpeg"/><Relationship Id="rId3" Type="http://schemas.openxmlformats.org/officeDocument/2006/relationships/image" Target="../media/image290.jpg"/><Relationship Id="rId7" Type="http://schemas.openxmlformats.org/officeDocument/2006/relationships/image" Target="../media/image275.png"/><Relationship Id="rId2" Type="http://schemas.openxmlformats.org/officeDocument/2006/relationships/image" Target="../media/image289.png"/><Relationship Id="rId1" Type="http://schemas.openxmlformats.org/officeDocument/2006/relationships/slideLayout" Target="../slideLayouts/slideLayout355.xml"/><Relationship Id="rId6" Type="http://schemas.openxmlformats.org/officeDocument/2006/relationships/image" Target="../media/image274.jpeg"/><Relationship Id="rId11" Type="http://schemas.openxmlformats.org/officeDocument/2006/relationships/image" Target="../media/image291.jpeg"/><Relationship Id="rId5" Type="http://schemas.openxmlformats.org/officeDocument/2006/relationships/image" Target="../media/image273.png"/><Relationship Id="rId10" Type="http://schemas.openxmlformats.org/officeDocument/2006/relationships/image" Target="../media/image283.jpeg"/><Relationship Id="rId4" Type="http://schemas.openxmlformats.org/officeDocument/2006/relationships/image" Target="../media/image270.jpeg"/><Relationship Id="rId9" Type="http://schemas.openxmlformats.org/officeDocument/2006/relationships/image" Target="../media/image284.png"/></Relationships>
</file>

<file path=ppt/slides/_rels/slide92.xml.rels><?xml version="1.0" encoding="UTF-8" standalone="yes"?>
<Relationships xmlns="http://schemas.openxmlformats.org/package/2006/relationships"><Relationship Id="rId3" Type="http://schemas.openxmlformats.org/officeDocument/2006/relationships/image" Target="../media/image293.jpeg"/><Relationship Id="rId2" Type="http://schemas.openxmlformats.org/officeDocument/2006/relationships/image" Target="../media/image292.png"/><Relationship Id="rId1" Type="http://schemas.openxmlformats.org/officeDocument/2006/relationships/slideLayout" Target="../slideLayouts/slideLayout355.xml"/></Relationships>
</file>

<file path=ppt/slides/_rels/slide93.xml.rels><?xml version="1.0" encoding="UTF-8" standalone="yes"?>
<Relationships xmlns="http://schemas.openxmlformats.org/package/2006/relationships"><Relationship Id="rId3" Type="http://schemas.openxmlformats.org/officeDocument/2006/relationships/image" Target="../media/image294.gif"/><Relationship Id="rId2" Type="http://schemas.openxmlformats.org/officeDocument/2006/relationships/slide" Target="slide3.xml"/><Relationship Id="rId1" Type="http://schemas.openxmlformats.org/officeDocument/2006/relationships/slideLayout" Target="../slideLayouts/slideLayout637.xml"/></Relationships>
</file>

<file path=ppt/slides/_rels/slide94.xml.rels><?xml version="1.0" encoding="UTF-8" standalone="yes"?>
<Relationships xmlns="http://schemas.openxmlformats.org/package/2006/relationships"><Relationship Id="rId8" Type="http://schemas.openxmlformats.org/officeDocument/2006/relationships/image" Target="../media/image279.jpeg"/><Relationship Id="rId3" Type="http://schemas.openxmlformats.org/officeDocument/2006/relationships/image" Target="../media/image272.png"/><Relationship Id="rId7" Type="http://schemas.openxmlformats.org/officeDocument/2006/relationships/image" Target="../media/image278.jpeg"/><Relationship Id="rId2" Type="http://schemas.openxmlformats.org/officeDocument/2006/relationships/image" Target="../media/image295.jpeg"/><Relationship Id="rId1" Type="http://schemas.openxmlformats.org/officeDocument/2006/relationships/slideLayout" Target="../slideLayouts/slideLayout625.xml"/><Relationship Id="rId6" Type="http://schemas.openxmlformats.org/officeDocument/2006/relationships/image" Target="../media/image270.jpeg"/><Relationship Id="rId5" Type="http://schemas.openxmlformats.org/officeDocument/2006/relationships/image" Target="../media/image271.png"/><Relationship Id="rId4" Type="http://schemas.openxmlformats.org/officeDocument/2006/relationships/image" Target="../media/image276.png"/><Relationship Id="rId9" Type="http://schemas.openxmlformats.org/officeDocument/2006/relationships/image" Target="../media/image284.png"/></Relationships>
</file>

<file path=ppt/slides/_rels/slide95.xml.rels><?xml version="1.0" encoding="UTF-8" standalone="yes"?>
<Relationships xmlns="http://schemas.openxmlformats.org/package/2006/relationships"><Relationship Id="rId3" Type="http://schemas.openxmlformats.org/officeDocument/2006/relationships/image" Target="../media/image297.jpeg"/><Relationship Id="rId2" Type="http://schemas.openxmlformats.org/officeDocument/2006/relationships/image" Target="../media/image296.jpeg"/><Relationship Id="rId1" Type="http://schemas.openxmlformats.org/officeDocument/2006/relationships/slideLayout" Target="../slideLayouts/slideLayout355.xml"/></Relationships>
</file>

<file path=ppt/slides/_rels/slide96.xml.rels><?xml version="1.0" encoding="UTF-8" standalone="yes"?>
<Relationships xmlns="http://schemas.openxmlformats.org/package/2006/relationships"><Relationship Id="rId2" Type="http://schemas.openxmlformats.org/officeDocument/2006/relationships/image" Target="../media/image298.png"/><Relationship Id="rId1" Type="http://schemas.openxmlformats.org/officeDocument/2006/relationships/slideLayout" Target="../slideLayouts/slideLayout165.xml"/></Relationships>
</file>

<file path=ppt/slides/_rels/slide97.xml.rels><?xml version="1.0" encoding="UTF-8" standalone="yes"?>
<Relationships xmlns="http://schemas.openxmlformats.org/package/2006/relationships"><Relationship Id="rId3" Type="http://schemas.openxmlformats.org/officeDocument/2006/relationships/image" Target="../media/image300.jpeg"/><Relationship Id="rId2" Type="http://schemas.openxmlformats.org/officeDocument/2006/relationships/image" Target="../media/image299.png"/><Relationship Id="rId1" Type="http://schemas.openxmlformats.org/officeDocument/2006/relationships/slideLayout" Target="../slideLayouts/slideLayout165.xml"/></Relationships>
</file>

<file path=ppt/slides/_rels/slide98.xml.rels><?xml version="1.0" encoding="UTF-8" standalone="yes"?>
<Relationships xmlns="http://schemas.openxmlformats.org/package/2006/relationships"><Relationship Id="rId3" Type="http://schemas.openxmlformats.org/officeDocument/2006/relationships/image" Target="../media/image302.jpeg"/><Relationship Id="rId2" Type="http://schemas.openxmlformats.org/officeDocument/2006/relationships/image" Target="../media/image301.jpeg"/><Relationship Id="rId1" Type="http://schemas.openxmlformats.org/officeDocument/2006/relationships/slideLayout" Target="../slideLayouts/slideLayout625.xml"/><Relationship Id="rId4" Type="http://schemas.openxmlformats.org/officeDocument/2006/relationships/image" Target="../media/image303.jpeg"/></Relationships>
</file>

<file path=ppt/slides/_rels/slide99.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image" Target="../media/image304.jpeg"/><Relationship Id="rId1" Type="http://schemas.openxmlformats.org/officeDocument/2006/relationships/slideLayout" Target="../slideLayouts/slideLayout625.xml"/><Relationship Id="rId4" Type="http://schemas.openxmlformats.org/officeDocument/2006/relationships/image" Target="../media/image306.png"/></Relationships>
</file>

<file path=ppt/slides/_rels/slide100.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image" Target="../media/image307.jpeg"/><Relationship Id="rId1" Type="http://schemas.openxmlformats.org/officeDocument/2006/relationships/slideLayout" Target="../slideLayouts/slideLayout625.xml"/><Relationship Id="rId5" Type="http://schemas.openxmlformats.org/officeDocument/2006/relationships/image" Target="../media/image310.jpeg"/><Relationship Id="rId4" Type="http://schemas.openxmlformats.org/officeDocument/2006/relationships/image" Target="../media/image309.jpeg"/></Relationships>
</file>

<file path=ppt/slides/_rels/slide101.xml.rels><?xml version="1.0" encoding="UTF-8" standalone="yes"?>
<Relationships xmlns="http://schemas.openxmlformats.org/package/2006/relationships"><Relationship Id="rId3" Type="http://schemas.openxmlformats.org/officeDocument/2006/relationships/image" Target="../media/image312.jpeg"/><Relationship Id="rId2" Type="http://schemas.openxmlformats.org/officeDocument/2006/relationships/image" Target="../media/image311.jpeg"/><Relationship Id="rId1" Type="http://schemas.openxmlformats.org/officeDocument/2006/relationships/slideLayout" Target="../slideLayouts/slideLayout625.xml"/><Relationship Id="rId6" Type="http://schemas.openxmlformats.org/officeDocument/2006/relationships/image" Target="../media/image315.jpeg"/><Relationship Id="rId5" Type="http://schemas.openxmlformats.org/officeDocument/2006/relationships/image" Target="../media/image314.jpeg"/><Relationship Id="rId4" Type="http://schemas.openxmlformats.org/officeDocument/2006/relationships/image" Target="../media/image313.jpeg"/></Relationships>
</file>

<file path=ppt/slides/_rels/slide102.xml.rels><?xml version="1.0" encoding="UTF-8" standalone="yes"?>
<Relationships xmlns="http://schemas.openxmlformats.org/package/2006/relationships"><Relationship Id="rId3" Type="http://schemas.openxmlformats.org/officeDocument/2006/relationships/image" Target="../media/image317.jpeg"/><Relationship Id="rId7" Type="http://schemas.openxmlformats.org/officeDocument/2006/relationships/image" Target="../media/image321.jpeg"/><Relationship Id="rId2" Type="http://schemas.openxmlformats.org/officeDocument/2006/relationships/image" Target="../media/image316.jpeg"/><Relationship Id="rId1" Type="http://schemas.openxmlformats.org/officeDocument/2006/relationships/slideLayout" Target="../slideLayouts/slideLayout625.xml"/><Relationship Id="rId6" Type="http://schemas.openxmlformats.org/officeDocument/2006/relationships/image" Target="../media/image320.jpeg"/><Relationship Id="rId5" Type="http://schemas.openxmlformats.org/officeDocument/2006/relationships/image" Target="../media/image319.jpeg"/><Relationship Id="rId4" Type="http://schemas.openxmlformats.org/officeDocument/2006/relationships/image" Target="../media/image318.jpeg"/></Relationships>
</file>

<file path=ppt/slides/_rels/slide103.xml.rels><?xml version="1.0" encoding="UTF-8" standalone="yes"?>
<Relationships xmlns="http://schemas.openxmlformats.org/package/2006/relationships"><Relationship Id="rId2" Type="http://schemas.openxmlformats.org/officeDocument/2006/relationships/image" Target="../media/image322.jpeg"/><Relationship Id="rId1" Type="http://schemas.openxmlformats.org/officeDocument/2006/relationships/slideLayout" Target="../slideLayouts/slideLayout62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105.xml.rels><?xml version="1.0" encoding="UTF-8" standalone="yes"?>
<Relationships xmlns="http://schemas.openxmlformats.org/package/2006/relationships"><Relationship Id="rId3" Type="http://schemas.openxmlformats.org/officeDocument/2006/relationships/image" Target="../media/image324.jpeg"/><Relationship Id="rId2" Type="http://schemas.openxmlformats.org/officeDocument/2006/relationships/image" Target="../media/image323.jpeg"/><Relationship Id="rId1" Type="http://schemas.openxmlformats.org/officeDocument/2006/relationships/slideLayout" Target="../slideLayouts/slideLayout625.xml"/></Relationships>
</file>

<file path=ppt/slides/_rels/slide106.xml.rels><?xml version="1.0" encoding="UTF-8" standalone="yes"?>
<Relationships xmlns="http://schemas.openxmlformats.org/package/2006/relationships"><Relationship Id="rId2" Type="http://schemas.openxmlformats.org/officeDocument/2006/relationships/image" Target="../media/image325.jpeg"/><Relationship Id="rId1" Type="http://schemas.openxmlformats.org/officeDocument/2006/relationships/slideLayout" Target="../slideLayouts/slideLayout625.xml"/></Relationships>
</file>

<file path=ppt/slides/_rels/slide107.xml.rels><?xml version="1.0" encoding="UTF-8" standalone="yes"?>
<Relationships xmlns="http://schemas.openxmlformats.org/package/2006/relationships"><Relationship Id="rId3" Type="http://schemas.openxmlformats.org/officeDocument/2006/relationships/image" Target="../media/image327.png"/><Relationship Id="rId2" Type="http://schemas.openxmlformats.org/officeDocument/2006/relationships/image" Target="../media/image326.jpeg"/><Relationship Id="rId1" Type="http://schemas.openxmlformats.org/officeDocument/2006/relationships/slideLayout" Target="../slideLayouts/slideLayout625.xml"/><Relationship Id="rId4" Type="http://schemas.openxmlformats.org/officeDocument/2006/relationships/image" Target="../media/image328.jpeg"/></Relationships>
</file>

<file path=ppt/slides/_rels/slide108.xml.rels><?xml version="1.0" encoding="UTF-8" standalone="yes"?>
<Relationships xmlns="http://schemas.openxmlformats.org/package/2006/relationships"><Relationship Id="rId3" Type="http://schemas.openxmlformats.org/officeDocument/2006/relationships/image" Target="../media/image329.jpg"/><Relationship Id="rId2" Type="http://schemas.openxmlformats.org/officeDocument/2006/relationships/notesSlide" Target="../notesSlides/notesSlide3.xml"/><Relationship Id="rId1" Type="http://schemas.openxmlformats.org/officeDocument/2006/relationships/slideLayout" Target="../slideLayouts/slideLayout647.xml"/></Relationships>
</file>

<file path=ppt/slides/_rels/slide109.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167.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10.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image" Target="../media/image330.jpg"/><Relationship Id="rId1" Type="http://schemas.openxmlformats.org/officeDocument/2006/relationships/slideLayout" Target="../slideLayouts/slideLayout655.xml"/><Relationship Id="rId5" Type="http://schemas.openxmlformats.org/officeDocument/2006/relationships/image" Target="../media/image333.png"/><Relationship Id="rId4" Type="http://schemas.openxmlformats.org/officeDocument/2006/relationships/image" Target="../media/image332.gif"/></Relationships>
</file>

<file path=ppt/slides/_rels/slide111.xml.rels><?xml version="1.0" encoding="UTF-8" standalone="yes"?>
<Relationships xmlns="http://schemas.openxmlformats.org/package/2006/relationships"><Relationship Id="rId8" Type="http://schemas.openxmlformats.org/officeDocument/2006/relationships/image" Target="../media/image270.jpeg"/><Relationship Id="rId3" Type="http://schemas.openxmlformats.org/officeDocument/2006/relationships/hyperlink" Target="http://www.publicdomainfiles.com/show_file.php?id=13946007018033" TargetMode="External"/><Relationship Id="rId7" Type="http://schemas.openxmlformats.org/officeDocument/2006/relationships/image" Target="../media/image336.jpeg"/><Relationship Id="rId2" Type="http://schemas.openxmlformats.org/officeDocument/2006/relationships/image" Target="../media/image334.png"/><Relationship Id="rId1" Type="http://schemas.openxmlformats.org/officeDocument/2006/relationships/slideLayout" Target="../slideLayouts/slideLayout670.xml"/><Relationship Id="rId6" Type="http://schemas.openxmlformats.org/officeDocument/2006/relationships/image" Target="../media/image335.jpeg"/><Relationship Id="rId5" Type="http://schemas.openxmlformats.org/officeDocument/2006/relationships/hyperlink" Target="https://creativecommons.org/licenses/by-nc-nd/3.0/" TargetMode="External"/><Relationship Id="rId10" Type="http://schemas.openxmlformats.org/officeDocument/2006/relationships/image" Target="../media/image337.jpeg"/><Relationship Id="rId4" Type="http://schemas.openxmlformats.org/officeDocument/2006/relationships/hyperlink" Target="https://www.deviantart.com/kawaiicreationss/art/unicorn-cute-724768834" TargetMode="External"/><Relationship Id="rId9"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s>
</file>

<file path=ppt/slides/_rels/slide112.xml.rels><?xml version="1.0" encoding="UTF-8" standalone="yes"?>
<Relationships xmlns="http://schemas.openxmlformats.org/package/2006/relationships"><Relationship Id="rId2" Type="http://schemas.openxmlformats.org/officeDocument/2006/relationships/image" Target="../media/image338.jpeg"/><Relationship Id="rId1" Type="http://schemas.openxmlformats.org/officeDocument/2006/relationships/slideLayout" Target="../slideLayouts/slideLayout165.xml"/></Relationships>
</file>

<file path=ppt/slides/_rels/slide113.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image" Target="../media/image339.jpeg"/><Relationship Id="rId1" Type="http://schemas.openxmlformats.org/officeDocument/2006/relationships/slideLayout" Target="../slideLayouts/slideLayout625.xml"/><Relationship Id="rId4" Type="http://schemas.openxmlformats.org/officeDocument/2006/relationships/image" Target="../media/image341.png"/></Relationships>
</file>

<file path=ppt/slides/_rels/slide114.xml.rels><?xml version="1.0" encoding="UTF-8" standalone="yes"?>
<Relationships xmlns="http://schemas.openxmlformats.org/package/2006/relationships"><Relationship Id="rId2" Type="http://schemas.openxmlformats.org/officeDocument/2006/relationships/image" Target="../media/image342.jpg"/><Relationship Id="rId1" Type="http://schemas.openxmlformats.org/officeDocument/2006/relationships/slideLayout" Target="../slideLayouts/slideLayout625.xml"/></Relationships>
</file>

<file path=ppt/slides/_rels/slide115.xml.rels><?xml version="1.0" encoding="UTF-8" standalone="yes"?>
<Relationships xmlns="http://schemas.openxmlformats.org/package/2006/relationships"><Relationship Id="rId2" Type="http://schemas.openxmlformats.org/officeDocument/2006/relationships/image" Target="../media/image325.jpeg"/><Relationship Id="rId1" Type="http://schemas.openxmlformats.org/officeDocument/2006/relationships/slideLayout" Target="../slideLayouts/slideLayout625.xml"/></Relationships>
</file>

<file path=ppt/slides/_rels/slide116.xml.rels><?xml version="1.0" encoding="UTF-8" standalone="yes"?>
<Relationships xmlns="http://schemas.openxmlformats.org/package/2006/relationships"><Relationship Id="rId3" Type="http://schemas.openxmlformats.org/officeDocument/2006/relationships/image" Target="../media/image344.png"/><Relationship Id="rId7" Type="http://schemas.openxmlformats.org/officeDocument/2006/relationships/image" Target="../media/image348.png"/><Relationship Id="rId2" Type="http://schemas.openxmlformats.org/officeDocument/2006/relationships/image" Target="../media/image343.png"/><Relationship Id="rId1" Type="http://schemas.openxmlformats.org/officeDocument/2006/relationships/slideLayout" Target="../slideLayouts/slideLayout625.xml"/><Relationship Id="rId6" Type="http://schemas.openxmlformats.org/officeDocument/2006/relationships/image" Target="../media/image347.png"/><Relationship Id="rId5" Type="http://schemas.openxmlformats.org/officeDocument/2006/relationships/image" Target="../media/image346.png"/><Relationship Id="rId4" Type="http://schemas.openxmlformats.org/officeDocument/2006/relationships/image" Target="../media/image345.png"/></Relationships>
</file>

<file path=ppt/slides/_rels/slide117.xml.rels><?xml version="1.0" encoding="UTF-8" standalone="yes"?>
<Relationships xmlns="http://schemas.openxmlformats.org/package/2006/relationships"><Relationship Id="rId3" Type="http://schemas.openxmlformats.org/officeDocument/2006/relationships/image" Target="../media/image349.jpeg"/><Relationship Id="rId2" Type="http://schemas.openxmlformats.org/officeDocument/2006/relationships/notesSlide" Target="../notesSlides/notesSlide4.xml"/><Relationship Id="rId1" Type="http://schemas.openxmlformats.org/officeDocument/2006/relationships/slideLayout" Target="../slideLayouts/slideLayout177.xml"/><Relationship Id="rId5" Type="http://schemas.openxmlformats.org/officeDocument/2006/relationships/image" Target="../media/image351.jpeg"/><Relationship Id="rId4" Type="http://schemas.openxmlformats.org/officeDocument/2006/relationships/image" Target="../media/image350.png"/></Relationships>
</file>

<file path=ppt/slides/_rels/slide118.xml.rels><?xml version="1.0" encoding="UTF-8" standalone="yes"?>
<Relationships xmlns="http://schemas.openxmlformats.org/package/2006/relationships"><Relationship Id="rId2" Type="http://schemas.openxmlformats.org/officeDocument/2006/relationships/image" Target="../media/image352.jpeg"/><Relationship Id="rId1" Type="http://schemas.openxmlformats.org/officeDocument/2006/relationships/slideLayout" Target="../slideLayouts/slideLayout60.xml"/></Relationships>
</file>

<file path=ppt/slides/_rels/slide119.xml.rels><?xml version="1.0" encoding="UTF-8" standalone="yes"?>
<Relationships xmlns="http://schemas.openxmlformats.org/package/2006/relationships"><Relationship Id="rId3" Type="http://schemas.openxmlformats.org/officeDocument/2006/relationships/image" Target="../media/image353.jpeg"/><Relationship Id="rId2" Type="http://schemas.openxmlformats.org/officeDocument/2006/relationships/image" Target="../media/image243.png"/><Relationship Id="rId1" Type="http://schemas.openxmlformats.org/officeDocument/2006/relationships/slideLayout" Target="../slideLayouts/slideLayout60.xml"/><Relationship Id="rId6" Type="http://schemas.openxmlformats.org/officeDocument/2006/relationships/image" Target="../media/image356.jpeg"/><Relationship Id="rId5" Type="http://schemas.openxmlformats.org/officeDocument/2006/relationships/image" Target="../media/image355.jpeg"/><Relationship Id="rId4" Type="http://schemas.openxmlformats.org/officeDocument/2006/relationships/image" Target="../media/image354.jpeg"/></Relationships>
</file>

<file path=ppt/slides/_rels/slide120.xml.rels><?xml version="1.0" encoding="UTF-8" standalone="yes"?>
<Relationships xmlns="http://schemas.openxmlformats.org/package/2006/relationships"><Relationship Id="rId3" Type="http://schemas.openxmlformats.org/officeDocument/2006/relationships/image" Target="../media/image357.jpeg"/><Relationship Id="rId2" Type="http://schemas.openxmlformats.org/officeDocument/2006/relationships/slideLayout" Target="../slideLayouts/slideLayout195.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360.png"/><Relationship Id="rId5" Type="http://schemas.openxmlformats.org/officeDocument/2006/relationships/image" Target="../media/image359.jpeg"/><Relationship Id="rId4" Type="http://schemas.openxmlformats.org/officeDocument/2006/relationships/image" Target="../media/image358.jpeg"/></Relationships>
</file>

<file path=ppt/slides/_rels/slide121.xml.rels><?xml version="1.0" encoding="UTF-8" standalone="yes"?>
<Relationships xmlns="http://schemas.openxmlformats.org/package/2006/relationships"><Relationship Id="rId8" Type="http://schemas.openxmlformats.org/officeDocument/2006/relationships/image" Target="../media/image367.png"/><Relationship Id="rId3" Type="http://schemas.openxmlformats.org/officeDocument/2006/relationships/image" Target="../media/image362.jpeg"/><Relationship Id="rId7" Type="http://schemas.openxmlformats.org/officeDocument/2006/relationships/image" Target="../media/image366.png"/><Relationship Id="rId2" Type="http://schemas.openxmlformats.org/officeDocument/2006/relationships/image" Target="../media/image361.png"/><Relationship Id="rId1" Type="http://schemas.openxmlformats.org/officeDocument/2006/relationships/slideLayout" Target="../slideLayouts/slideLayout61.xml"/><Relationship Id="rId6" Type="http://schemas.openxmlformats.org/officeDocument/2006/relationships/image" Target="../media/image365.png"/><Relationship Id="rId5" Type="http://schemas.openxmlformats.org/officeDocument/2006/relationships/image" Target="../media/image364.png"/><Relationship Id="rId4" Type="http://schemas.openxmlformats.org/officeDocument/2006/relationships/image" Target="../media/image363.png"/></Relationships>
</file>

<file path=ppt/slides/_rels/slide122.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image" Target="../media/image368.png"/><Relationship Id="rId1" Type="http://schemas.openxmlformats.org/officeDocument/2006/relationships/slideLayout" Target="../slideLayouts/slideLayout61.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123.xml.rels><?xml version="1.0" encoding="UTF-8" standalone="yes"?>
<Relationships xmlns="http://schemas.openxmlformats.org/package/2006/relationships"><Relationship Id="rId2" Type="http://schemas.openxmlformats.org/officeDocument/2006/relationships/image" Target="../media/image369.png"/><Relationship Id="rId1" Type="http://schemas.openxmlformats.org/officeDocument/2006/relationships/slideLayout" Target="../slideLayouts/slideLayout60.xml"/></Relationships>
</file>

<file path=ppt/slides/_rels/slide124.xml.rels><?xml version="1.0" encoding="UTF-8" standalone="yes"?>
<Relationships xmlns="http://schemas.openxmlformats.org/package/2006/relationships"><Relationship Id="rId2" Type="http://schemas.openxmlformats.org/officeDocument/2006/relationships/image" Target="../media/image370.jpg"/><Relationship Id="rId1" Type="http://schemas.openxmlformats.org/officeDocument/2006/relationships/slideLayout" Target="../slideLayouts/slideLayout60.xml"/></Relationships>
</file>

<file path=ppt/slides/_rels/slide125.xml.rels><?xml version="1.0" encoding="UTF-8" standalone="yes"?>
<Relationships xmlns="http://schemas.openxmlformats.org/package/2006/relationships"><Relationship Id="rId2" Type="http://schemas.openxmlformats.org/officeDocument/2006/relationships/image" Target="../media/image371.png"/><Relationship Id="rId1" Type="http://schemas.openxmlformats.org/officeDocument/2006/relationships/slideLayout" Target="../slideLayouts/slideLayout60.xml"/></Relationships>
</file>

<file path=ppt/slides/_rels/slide126.xml.rels><?xml version="1.0" encoding="UTF-8" standalone="yes"?>
<Relationships xmlns="http://schemas.openxmlformats.org/package/2006/relationships"><Relationship Id="rId3" Type="http://schemas.openxmlformats.org/officeDocument/2006/relationships/image" Target="../media/image373.gif"/><Relationship Id="rId2" Type="http://schemas.openxmlformats.org/officeDocument/2006/relationships/image" Target="../media/image372.jpeg"/><Relationship Id="rId1" Type="http://schemas.openxmlformats.org/officeDocument/2006/relationships/slideLayout" Target="../slideLayouts/slideLayout60.xml"/></Relationships>
</file>

<file path=ppt/slides/_rels/slide127.xml.rels><?xml version="1.0" encoding="UTF-8" standalone="yes"?>
<Relationships xmlns="http://schemas.openxmlformats.org/package/2006/relationships"><Relationship Id="rId2" Type="http://schemas.openxmlformats.org/officeDocument/2006/relationships/image" Target="../media/image374.jpeg"/><Relationship Id="rId1" Type="http://schemas.openxmlformats.org/officeDocument/2006/relationships/slideLayout" Target="../slideLayouts/slideLayout60.xml"/></Relationships>
</file>

<file path=ppt/slides/_rels/slide128.xml.rels><?xml version="1.0" encoding="UTF-8" standalone="yes"?>
<Relationships xmlns="http://schemas.openxmlformats.org/package/2006/relationships"><Relationship Id="rId2" Type="http://schemas.openxmlformats.org/officeDocument/2006/relationships/image" Target="../media/image375.jpg"/><Relationship Id="rId1" Type="http://schemas.openxmlformats.org/officeDocument/2006/relationships/slideLayout" Target="../slideLayouts/slideLayout60.xml"/></Relationships>
</file>

<file path=ppt/slides/_rels/slide129.xml.rels><?xml version="1.0" encoding="UTF-8" standalone="yes"?>
<Relationships xmlns="http://schemas.openxmlformats.org/package/2006/relationships"><Relationship Id="rId8" Type="http://schemas.openxmlformats.org/officeDocument/2006/relationships/image" Target="../media/image379.jpeg"/><Relationship Id="rId3" Type="http://schemas.openxmlformats.org/officeDocument/2006/relationships/hyperlink" Target="http://www.publicdomainfiles.com/show_file.php?id=13946007018033" TargetMode="External"/><Relationship Id="rId7" Type="http://schemas.openxmlformats.org/officeDocument/2006/relationships/image" Target="../media/image378.jpeg"/><Relationship Id="rId12" Type="http://schemas.openxmlformats.org/officeDocument/2006/relationships/image" Target="../media/image382.wmf"/><Relationship Id="rId2" Type="http://schemas.openxmlformats.org/officeDocument/2006/relationships/image" Target="../media/image376.png"/><Relationship Id="rId1" Type="http://schemas.openxmlformats.org/officeDocument/2006/relationships/slideLayout" Target="../slideLayouts/slideLayout228.xml"/><Relationship Id="rId6" Type="http://schemas.openxmlformats.org/officeDocument/2006/relationships/hyperlink" Target="https://creativecommons.org/licenses/by-nc-nd/3.0/" TargetMode="External"/><Relationship Id="rId11" Type="http://schemas.openxmlformats.org/officeDocument/2006/relationships/oleObject" Target="../embeddings/oleObject1.bin"/><Relationship Id="rId5" Type="http://schemas.openxmlformats.org/officeDocument/2006/relationships/hyperlink" Target="https://www.deviantart.com/kawaiicreationss/art/unicorn-cute-724768834" TargetMode="External"/><Relationship Id="rId10" Type="http://schemas.openxmlformats.org/officeDocument/2006/relationships/image" Target="../media/image381.jpeg"/><Relationship Id="rId4" Type="http://schemas.openxmlformats.org/officeDocument/2006/relationships/image" Target="../media/image377.png"/><Relationship Id="rId9" Type="http://schemas.openxmlformats.org/officeDocument/2006/relationships/image" Target="../media/image380.jpe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19.xml"/></Relationships>
</file>

<file path=ppt/slides/_rels/slide131.xml.rels><?xml version="1.0" encoding="UTF-8" standalone="yes"?>
<Relationships xmlns="http://schemas.openxmlformats.org/package/2006/relationships"><Relationship Id="rId3" Type="http://schemas.openxmlformats.org/officeDocument/2006/relationships/image" Target="../media/image383.jpeg"/><Relationship Id="rId2" Type="http://schemas.openxmlformats.org/officeDocument/2006/relationships/image" Target="../media/image339.jpeg"/><Relationship Id="rId1" Type="http://schemas.openxmlformats.org/officeDocument/2006/relationships/slideLayout" Target="../slideLayouts/slideLayout60.xml"/><Relationship Id="rId4" Type="http://schemas.openxmlformats.org/officeDocument/2006/relationships/image" Target="../media/image384.jpeg"/></Relationships>
</file>

<file path=ppt/slides/_rels/slide132.xml.rels><?xml version="1.0" encoding="UTF-8" standalone="yes"?>
<Relationships xmlns="http://schemas.openxmlformats.org/package/2006/relationships"><Relationship Id="rId2" Type="http://schemas.openxmlformats.org/officeDocument/2006/relationships/image" Target="../media/image385.png"/><Relationship Id="rId1" Type="http://schemas.openxmlformats.org/officeDocument/2006/relationships/slideLayout" Target="../slideLayouts/slideLayout235.xml"/></Relationships>
</file>

<file path=ppt/slides/_rels/slide133.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image" Target="../media/image386.jpeg"/><Relationship Id="rId1" Type="http://schemas.openxmlformats.org/officeDocument/2006/relationships/slideLayout" Target="../slideLayouts/slideLayout60.xml"/><Relationship Id="rId4" Type="http://schemas.openxmlformats.org/officeDocument/2006/relationships/image" Target="../media/image387.emf"/></Relationships>
</file>

<file path=ppt/slides/_rels/slide134.xml.rels><?xml version="1.0" encoding="UTF-8" standalone="yes"?>
<Relationships xmlns="http://schemas.openxmlformats.org/package/2006/relationships"><Relationship Id="rId3" Type="http://schemas.openxmlformats.org/officeDocument/2006/relationships/image" Target="../media/image388.jpg"/><Relationship Id="rId2" Type="http://schemas.openxmlformats.org/officeDocument/2006/relationships/notesSlide" Target="../notesSlides/notesSlide5.xml"/><Relationship Id="rId1" Type="http://schemas.openxmlformats.org/officeDocument/2006/relationships/slideLayout" Target="../slideLayouts/slideLayout250.xml"/></Relationships>
</file>

<file path=ppt/slides/_rels/slide135.xml.rels><?xml version="1.0" encoding="UTF-8" standalone="yes"?>
<Relationships xmlns="http://schemas.openxmlformats.org/package/2006/relationships"><Relationship Id="rId8" Type="http://schemas.openxmlformats.org/officeDocument/2006/relationships/image" Target="../media/image394.jpeg"/><Relationship Id="rId13" Type="http://schemas.openxmlformats.org/officeDocument/2006/relationships/image" Target="../media/image399.png"/><Relationship Id="rId3" Type="http://schemas.openxmlformats.org/officeDocument/2006/relationships/image" Target="../media/image389.jpeg"/><Relationship Id="rId7" Type="http://schemas.openxmlformats.org/officeDocument/2006/relationships/image" Target="../media/image393.jpeg"/><Relationship Id="rId12" Type="http://schemas.openxmlformats.org/officeDocument/2006/relationships/image" Target="../media/image398.jpeg"/><Relationship Id="rId2" Type="http://schemas.openxmlformats.org/officeDocument/2006/relationships/image" Target="../media/image192.jpeg"/><Relationship Id="rId1" Type="http://schemas.openxmlformats.org/officeDocument/2006/relationships/slideLayout" Target="../slideLayouts/slideLayout60.xml"/><Relationship Id="rId6" Type="http://schemas.openxmlformats.org/officeDocument/2006/relationships/image" Target="../media/image392.jpeg"/><Relationship Id="rId11" Type="http://schemas.openxmlformats.org/officeDocument/2006/relationships/image" Target="../media/image397.jpeg"/><Relationship Id="rId5" Type="http://schemas.openxmlformats.org/officeDocument/2006/relationships/image" Target="../media/image391.jpeg"/><Relationship Id="rId10" Type="http://schemas.openxmlformats.org/officeDocument/2006/relationships/image" Target="../media/image396.jpeg"/><Relationship Id="rId4" Type="http://schemas.openxmlformats.org/officeDocument/2006/relationships/image" Target="../media/image390.jpeg"/><Relationship Id="rId9" Type="http://schemas.openxmlformats.org/officeDocument/2006/relationships/image" Target="../media/image395.jpeg"/><Relationship Id="rId14" Type="http://schemas.openxmlformats.org/officeDocument/2006/relationships/image" Target="../media/image400.jpeg"/></Relationships>
</file>

<file path=ppt/slides/_rels/slide136.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60.xml"/></Relationships>
</file>

<file path=ppt/slides/_rels/slide137.xml.rels><?xml version="1.0" encoding="UTF-8" standalone="yes"?>
<Relationships xmlns="http://schemas.openxmlformats.org/package/2006/relationships"><Relationship Id="rId3" Type="http://schemas.openxmlformats.org/officeDocument/2006/relationships/image" Target="../media/image402.jpeg"/><Relationship Id="rId2" Type="http://schemas.openxmlformats.org/officeDocument/2006/relationships/image" Target="../media/image401.jpg"/><Relationship Id="rId1" Type="http://schemas.openxmlformats.org/officeDocument/2006/relationships/slideLayout" Target="../slideLayouts/slideLayout60.xml"/><Relationship Id="rId4" Type="http://schemas.openxmlformats.org/officeDocument/2006/relationships/image" Target="../media/image403.jpeg"/></Relationships>
</file>

<file path=ppt/slides/_rels/slide138.xml.rels><?xml version="1.0" encoding="UTF-8" standalone="yes"?>
<Relationships xmlns="http://schemas.openxmlformats.org/package/2006/relationships"><Relationship Id="rId3" Type="http://schemas.openxmlformats.org/officeDocument/2006/relationships/image" Target="../media/image405.jpeg"/><Relationship Id="rId2" Type="http://schemas.openxmlformats.org/officeDocument/2006/relationships/image" Target="../media/image404.png"/><Relationship Id="rId1" Type="http://schemas.openxmlformats.org/officeDocument/2006/relationships/slideLayout" Target="../slideLayouts/slideLayout60.xml"/></Relationships>
</file>

<file path=ppt/slides/_rels/slide139.xml.rels><?xml version="1.0" encoding="UTF-8" standalone="yes"?>
<Relationships xmlns="http://schemas.openxmlformats.org/package/2006/relationships"><Relationship Id="rId8" Type="http://schemas.openxmlformats.org/officeDocument/2006/relationships/image" Target="../media/image411.png"/><Relationship Id="rId3" Type="http://schemas.openxmlformats.org/officeDocument/2006/relationships/image" Target="../media/image406.jpeg"/><Relationship Id="rId7" Type="http://schemas.openxmlformats.org/officeDocument/2006/relationships/image" Target="../media/image410.jpeg"/><Relationship Id="rId2" Type="http://schemas.openxmlformats.org/officeDocument/2006/relationships/image" Target="../media/image202.jpeg"/><Relationship Id="rId1" Type="http://schemas.openxmlformats.org/officeDocument/2006/relationships/slideLayout" Target="../slideLayouts/slideLayout60.xml"/><Relationship Id="rId6" Type="http://schemas.openxmlformats.org/officeDocument/2006/relationships/image" Target="../media/image409.jpeg"/><Relationship Id="rId5" Type="http://schemas.openxmlformats.org/officeDocument/2006/relationships/image" Target="../media/image408.png"/><Relationship Id="rId4" Type="http://schemas.openxmlformats.org/officeDocument/2006/relationships/image" Target="../media/image407.jpeg"/><Relationship Id="rId9" Type="http://schemas.openxmlformats.org/officeDocument/2006/relationships/image" Target="../media/image412.jpeg"/></Relationships>
</file>

<file path=ppt/slides/_rels/slide140.xml.rels><?xml version="1.0" encoding="UTF-8" standalone="yes"?>
<Relationships xmlns="http://schemas.openxmlformats.org/package/2006/relationships"><Relationship Id="rId3" Type="http://schemas.openxmlformats.org/officeDocument/2006/relationships/image" Target="../media/image414.jpeg"/><Relationship Id="rId2" Type="http://schemas.openxmlformats.org/officeDocument/2006/relationships/image" Target="../media/image413.png"/><Relationship Id="rId1" Type="http://schemas.openxmlformats.org/officeDocument/2006/relationships/slideLayout" Target="../slideLayouts/slideLayout60.xml"/><Relationship Id="rId4" Type="http://schemas.openxmlformats.org/officeDocument/2006/relationships/image" Target="../media/image415.jpeg"/></Relationships>
</file>

<file path=ppt/slides/_rels/slide141.xml.rels><?xml version="1.0" encoding="UTF-8" standalone="yes"?>
<Relationships xmlns="http://schemas.openxmlformats.org/package/2006/relationships"><Relationship Id="rId2" Type="http://schemas.openxmlformats.org/officeDocument/2006/relationships/image" Target="../media/image416.png"/><Relationship Id="rId1" Type="http://schemas.openxmlformats.org/officeDocument/2006/relationships/slideLayout" Target="../slideLayouts/slideLayout60.xml"/></Relationships>
</file>

<file path=ppt/slides/_rels/slide142.xml.rels><?xml version="1.0" encoding="UTF-8" standalone="yes"?>
<Relationships xmlns="http://schemas.openxmlformats.org/package/2006/relationships"><Relationship Id="rId2" Type="http://schemas.openxmlformats.org/officeDocument/2006/relationships/image" Target="../media/image130.jpeg"/><Relationship Id="rId1" Type="http://schemas.openxmlformats.org/officeDocument/2006/relationships/slideLayout" Target="../slideLayouts/slideLayout60.xml"/></Relationships>
</file>

<file path=ppt/slides/_rels/slide143.xml.rels><?xml version="1.0" encoding="UTF-8" standalone="yes"?>
<Relationships xmlns="http://schemas.openxmlformats.org/package/2006/relationships"><Relationship Id="rId2" Type="http://schemas.openxmlformats.org/officeDocument/2006/relationships/image" Target="../media/image131.jpeg"/><Relationship Id="rId1" Type="http://schemas.openxmlformats.org/officeDocument/2006/relationships/slideLayout" Target="../slideLayouts/slideLayout60.xml"/></Relationships>
</file>

<file path=ppt/slides/_rels/slide144.xml.rels><?xml version="1.0" encoding="UTF-8" standalone="yes"?>
<Relationships xmlns="http://schemas.openxmlformats.org/package/2006/relationships"><Relationship Id="rId8" Type="http://schemas.openxmlformats.org/officeDocument/2006/relationships/image" Target="../media/image419.jpeg"/><Relationship Id="rId13" Type="http://schemas.openxmlformats.org/officeDocument/2006/relationships/image" Target="../media/image399.png"/><Relationship Id="rId3" Type="http://schemas.openxmlformats.org/officeDocument/2006/relationships/image" Target="../media/image389.jpeg"/><Relationship Id="rId7" Type="http://schemas.openxmlformats.org/officeDocument/2006/relationships/image" Target="../media/image393.jpeg"/><Relationship Id="rId12" Type="http://schemas.openxmlformats.org/officeDocument/2006/relationships/image" Target="../media/image422.jpeg"/><Relationship Id="rId2" Type="http://schemas.openxmlformats.org/officeDocument/2006/relationships/image" Target="../media/image417.png"/><Relationship Id="rId1" Type="http://schemas.openxmlformats.org/officeDocument/2006/relationships/slideLayout" Target="../slideLayouts/slideLayout165.xml"/><Relationship Id="rId6" Type="http://schemas.openxmlformats.org/officeDocument/2006/relationships/image" Target="../media/image418.jpeg"/><Relationship Id="rId11" Type="http://schemas.openxmlformats.org/officeDocument/2006/relationships/image" Target="../media/image421.jpeg"/><Relationship Id="rId5" Type="http://schemas.openxmlformats.org/officeDocument/2006/relationships/image" Target="../media/image391.jpeg"/><Relationship Id="rId10" Type="http://schemas.openxmlformats.org/officeDocument/2006/relationships/image" Target="../media/image396.jpeg"/><Relationship Id="rId4" Type="http://schemas.openxmlformats.org/officeDocument/2006/relationships/image" Target="../media/image390.jpeg"/><Relationship Id="rId9" Type="http://schemas.openxmlformats.org/officeDocument/2006/relationships/image" Target="../media/image420.jpeg"/><Relationship Id="rId14" Type="http://schemas.openxmlformats.org/officeDocument/2006/relationships/image" Target="../media/image423.jpeg"/></Relationships>
</file>

<file path=ppt/slides/_rels/slide145.xml.rels><?xml version="1.0" encoding="UTF-8" standalone="yes"?>
<Relationships xmlns="http://schemas.openxmlformats.org/package/2006/relationships"><Relationship Id="rId2" Type="http://schemas.openxmlformats.org/officeDocument/2006/relationships/image" Target="../media/image424.jpeg"/><Relationship Id="rId1" Type="http://schemas.openxmlformats.org/officeDocument/2006/relationships/slideLayout" Target="../slideLayouts/slideLayout60.xml"/></Relationships>
</file>

<file path=ppt/slides/_rels/slide146.xml.rels><?xml version="1.0" encoding="UTF-8" standalone="yes"?>
<Relationships xmlns="http://schemas.openxmlformats.org/package/2006/relationships"><Relationship Id="rId2" Type="http://schemas.openxmlformats.org/officeDocument/2006/relationships/image" Target="../media/image425.png"/><Relationship Id="rId1" Type="http://schemas.openxmlformats.org/officeDocument/2006/relationships/slideLayout" Target="../slideLayouts/slideLayout60.xml"/></Relationships>
</file>

<file path=ppt/slides/_rels/slide147.xml.rels><?xml version="1.0" encoding="UTF-8" standalone="yes"?>
<Relationships xmlns="http://schemas.openxmlformats.org/package/2006/relationships"><Relationship Id="rId3" Type="http://schemas.openxmlformats.org/officeDocument/2006/relationships/image" Target="../media/image426.jpeg"/><Relationship Id="rId2" Type="http://schemas.openxmlformats.org/officeDocument/2006/relationships/image" Target="../media/image165.jpg"/><Relationship Id="rId1" Type="http://schemas.openxmlformats.org/officeDocument/2006/relationships/slideLayout" Target="../slideLayouts/slideLayout60.xml"/><Relationship Id="rId4" Type="http://schemas.openxmlformats.org/officeDocument/2006/relationships/image" Target="../media/image427.jpeg"/></Relationships>
</file>

<file path=ppt/slides/_rels/slide148.xml.rels><?xml version="1.0" encoding="UTF-8" standalone="yes"?>
<Relationships xmlns="http://schemas.openxmlformats.org/package/2006/relationships"><Relationship Id="rId3" Type="http://schemas.openxmlformats.org/officeDocument/2006/relationships/image" Target="../media/image429.jpeg"/><Relationship Id="rId2" Type="http://schemas.openxmlformats.org/officeDocument/2006/relationships/image" Target="../media/image428.jpeg"/><Relationship Id="rId1" Type="http://schemas.openxmlformats.org/officeDocument/2006/relationships/slideLayout" Target="../slideLayouts/slideLayout62.xml"/><Relationship Id="rId5" Type="http://schemas.openxmlformats.org/officeDocument/2006/relationships/image" Target="../media/image431.jpeg"/><Relationship Id="rId4" Type="http://schemas.openxmlformats.org/officeDocument/2006/relationships/image" Target="../media/image430.png"/></Relationships>
</file>

<file path=ppt/slides/_rels/slide149.xml.rels><?xml version="1.0" encoding="UTF-8" standalone="yes"?>
<Relationships xmlns="http://schemas.openxmlformats.org/package/2006/relationships"><Relationship Id="rId3" Type="http://schemas.openxmlformats.org/officeDocument/2006/relationships/image" Target="../media/image433.png"/><Relationship Id="rId2" Type="http://schemas.openxmlformats.org/officeDocument/2006/relationships/image" Target="../media/image432.png"/><Relationship Id="rId1" Type="http://schemas.openxmlformats.org/officeDocument/2006/relationships/slideLayout" Target="../slideLayouts/slideLayout165.xml"/></Relationships>
</file>

<file path=ppt/slides/_rels/slide150.xml.rels><?xml version="1.0" encoding="UTF-8" standalone="yes"?>
<Relationships xmlns="http://schemas.openxmlformats.org/package/2006/relationships"><Relationship Id="rId3" Type="http://schemas.openxmlformats.org/officeDocument/2006/relationships/image" Target="../media/image434.jpeg"/><Relationship Id="rId2" Type="http://schemas.openxmlformats.org/officeDocument/2006/relationships/image" Target="../media/image404.png"/><Relationship Id="rId1" Type="http://schemas.openxmlformats.org/officeDocument/2006/relationships/slideLayout" Target="../slideLayouts/slideLayout165.xml"/></Relationships>
</file>

<file path=ppt/slides/_rels/slide151.xml.rels><?xml version="1.0" encoding="UTF-8" standalone="yes"?>
<Relationships xmlns="http://schemas.openxmlformats.org/package/2006/relationships"><Relationship Id="rId3" Type="http://schemas.openxmlformats.org/officeDocument/2006/relationships/image" Target="../media/image436.png"/><Relationship Id="rId2" Type="http://schemas.openxmlformats.org/officeDocument/2006/relationships/image" Target="../media/image435.png"/><Relationship Id="rId1" Type="http://schemas.openxmlformats.org/officeDocument/2006/relationships/slideLayout" Target="../slideLayouts/slideLayout165.xml"/><Relationship Id="rId6" Type="http://schemas.openxmlformats.org/officeDocument/2006/relationships/image" Target="../media/image439.jpeg"/><Relationship Id="rId5" Type="http://schemas.openxmlformats.org/officeDocument/2006/relationships/image" Target="../media/image438.jpeg"/><Relationship Id="rId4" Type="http://schemas.openxmlformats.org/officeDocument/2006/relationships/image" Target="../media/image437.jpeg"/></Relationships>
</file>

<file path=ppt/slides/_rels/slide152.xml.rels><?xml version="1.0" encoding="UTF-8" standalone="yes"?>
<Relationships xmlns="http://schemas.openxmlformats.org/package/2006/relationships"><Relationship Id="rId3" Type="http://schemas.openxmlformats.org/officeDocument/2006/relationships/image" Target="../media/image441.jpeg"/><Relationship Id="rId2" Type="http://schemas.openxmlformats.org/officeDocument/2006/relationships/image" Target="../media/image440.png"/><Relationship Id="rId1" Type="http://schemas.openxmlformats.org/officeDocument/2006/relationships/slideLayout" Target="../slideLayouts/slideLayout165.xml"/><Relationship Id="rId6" Type="http://schemas.openxmlformats.org/officeDocument/2006/relationships/image" Target="../media/image444.jpeg"/><Relationship Id="rId5" Type="http://schemas.openxmlformats.org/officeDocument/2006/relationships/image" Target="../media/image443.jpeg"/><Relationship Id="rId4" Type="http://schemas.openxmlformats.org/officeDocument/2006/relationships/image" Target="../media/image442.jpeg"/></Relationships>
</file>

<file path=ppt/slides/_rels/slide153.xml.rels><?xml version="1.0" encoding="UTF-8" standalone="yes"?>
<Relationships xmlns="http://schemas.openxmlformats.org/package/2006/relationships"><Relationship Id="rId2" Type="http://schemas.openxmlformats.org/officeDocument/2006/relationships/image" Target="../media/image445.png"/><Relationship Id="rId1" Type="http://schemas.openxmlformats.org/officeDocument/2006/relationships/slideLayout" Target="../slideLayouts/slideLayout165.xml"/></Relationships>
</file>

<file path=ppt/slides/_rels/slide154.xml.rels><?xml version="1.0" encoding="UTF-8" standalone="yes"?>
<Relationships xmlns="http://schemas.openxmlformats.org/package/2006/relationships"><Relationship Id="rId3" Type="http://schemas.openxmlformats.org/officeDocument/2006/relationships/image" Target="../media/image447.jpeg"/><Relationship Id="rId2" Type="http://schemas.openxmlformats.org/officeDocument/2006/relationships/image" Target="../media/image446.png"/><Relationship Id="rId1" Type="http://schemas.openxmlformats.org/officeDocument/2006/relationships/slideLayout" Target="../slideLayouts/slideLayout165.xml"/><Relationship Id="rId4" Type="http://schemas.openxmlformats.org/officeDocument/2006/relationships/image" Target="../media/image448.jpeg"/></Relationships>
</file>

<file path=ppt/slides/_rels/slide155.xml.rels><?xml version="1.0" encoding="UTF-8" standalone="yes"?>
<Relationships xmlns="http://schemas.openxmlformats.org/package/2006/relationships"><Relationship Id="rId3" Type="http://schemas.openxmlformats.org/officeDocument/2006/relationships/image" Target="../media/image447.jpeg"/><Relationship Id="rId2" Type="http://schemas.openxmlformats.org/officeDocument/2006/relationships/image" Target="../media/image417.png"/><Relationship Id="rId1" Type="http://schemas.openxmlformats.org/officeDocument/2006/relationships/slideLayout" Target="../slideLayouts/slideLayout165.xml"/><Relationship Id="rId5" Type="http://schemas.openxmlformats.org/officeDocument/2006/relationships/image" Target="../media/image449.png"/><Relationship Id="rId4" Type="http://schemas.openxmlformats.org/officeDocument/2006/relationships/image" Target="../media/image448.jpe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500.xml"/></Relationships>
</file>

<file path=ppt/slides/_rels/slide157.xml.rels><?xml version="1.0" encoding="UTF-8" standalone="yes"?>
<Relationships xmlns="http://schemas.openxmlformats.org/package/2006/relationships"><Relationship Id="rId2" Type="http://schemas.openxmlformats.org/officeDocument/2006/relationships/image" Target="../media/image413.png"/><Relationship Id="rId1" Type="http://schemas.openxmlformats.org/officeDocument/2006/relationships/slideLayout" Target="../slideLayouts/slideLayout165.xml"/></Relationships>
</file>

<file path=ppt/slides/_rels/slide158.xml.rels><?xml version="1.0" encoding="UTF-8" standalone="yes"?>
<Relationships xmlns="http://schemas.openxmlformats.org/package/2006/relationships"><Relationship Id="rId2" Type="http://schemas.openxmlformats.org/officeDocument/2006/relationships/image" Target="../media/image450.jpeg"/><Relationship Id="rId1" Type="http://schemas.openxmlformats.org/officeDocument/2006/relationships/slideLayout" Target="../slideLayouts/slideLayout87.xml"/></Relationships>
</file>

<file path=ppt/slides/_rels/slide159.xml.rels><?xml version="1.0" encoding="UTF-8" standalone="yes"?>
<Relationships xmlns="http://schemas.openxmlformats.org/package/2006/relationships"><Relationship Id="rId3" Type="http://schemas.openxmlformats.org/officeDocument/2006/relationships/image" Target="../media/image451.jpeg"/><Relationship Id="rId2" Type="http://schemas.openxmlformats.org/officeDocument/2006/relationships/image" Target="../media/image404.png"/><Relationship Id="rId1" Type="http://schemas.openxmlformats.org/officeDocument/2006/relationships/slideLayout" Target="../slideLayouts/slideLayout165.xml"/></Relationships>
</file>

<file path=ppt/slides/_rels/slide160.xml.rels><?xml version="1.0" encoding="UTF-8" standalone="yes"?>
<Relationships xmlns="http://schemas.openxmlformats.org/package/2006/relationships"><Relationship Id="rId3" Type="http://schemas.openxmlformats.org/officeDocument/2006/relationships/image" Target="../media/image452.png"/><Relationship Id="rId2" Type="http://schemas.openxmlformats.org/officeDocument/2006/relationships/image" Target="../media/image123.png"/><Relationship Id="rId1" Type="http://schemas.openxmlformats.org/officeDocument/2006/relationships/slideLayout" Target="../slideLayouts/slideLayout87.xml"/><Relationship Id="rId4" Type="http://schemas.openxmlformats.org/officeDocument/2006/relationships/image" Target="../media/image453.svg"/></Relationships>
</file>

<file path=ppt/slides/_rels/slide161.xml.rels><?xml version="1.0" encoding="UTF-8" standalone="yes"?>
<Relationships xmlns="http://schemas.openxmlformats.org/package/2006/relationships"><Relationship Id="rId8" Type="http://schemas.openxmlformats.org/officeDocument/2006/relationships/image" Target="../media/image459.jpeg"/><Relationship Id="rId3" Type="http://schemas.openxmlformats.org/officeDocument/2006/relationships/image" Target="../media/image454.png"/><Relationship Id="rId7" Type="http://schemas.openxmlformats.org/officeDocument/2006/relationships/image" Target="../media/image458.png"/><Relationship Id="rId12" Type="http://schemas.openxmlformats.org/officeDocument/2006/relationships/image" Target="../media/image463.svg"/><Relationship Id="rId2" Type="http://schemas.openxmlformats.org/officeDocument/2006/relationships/image" Target="../media/image123.png"/><Relationship Id="rId1" Type="http://schemas.openxmlformats.org/officeDocument/2006/relationships/slideLayout" Target="../slideLayouts/slideLayout87.xml"/><Relationship Id="rId6" Type="http://schemas.openxmlformats.org/officeDocument/2006/relationships/image" Target="../media/image457.png"/><Relationship Id="rId11" Type="http://schemas.openxmlformats.org/officeDocument/2006/relationships/image" Target="../media/image462.png"/><Relationship Id="rId5" Type="http://schemas.openxmlformats.org/officeDocument/2006/relationships/image" Target="../media/image456.jpeg"/><Relationship Id="rId10" Type="http://schemas.openxmlformats.org/officeDocument/2006/relationships/image" Target="../media/image461.png"/><Relationship Id="rId4" Type="http://schemas.openxmlformats.org/officeDocument/2006/relationships/image" Target="../media/image455.jpeg"/><Relationship Id="rId9" Type="http://schemas.openxmlformats.org/officeDocument/2006/relationships/image" Target="../media/image460.jpeg"/></Relationships>
</file>

<file path=ppt/slides/_rels/slide162.xml.rels><?xml version="1.0" encoding="UTF-8" standalone="yes"?>
<Relationships xmlns="http://schemas.openxmlformats.org/package/2006/relationships"><Relationship Id="rId3" Type="http://schemas.openxmlformats.org/officeDocument/2006/relationships/image" Target="../media/image465.svg"/><Relationship Id="rId2" Type="http://schemas.openxmlformats.org/officeDocument/2006/relationships/image" Target="../media/image464.png"/><Relationship Id="rId1" Type="http://schemas.openxmlformats.org/officeDocument/2006/relationships/slideLayout" Target="../slideLayouts/slideLayout87.xml"/><Relationship Id="rId4" Type="http://schemas.openxmlformats.org/officeDocument/2006/relationships/image" Target="../media/image466.svg"/></Relationships>
</file>

<file path=ppt/slides/_rels/slide163.xml.rels><?xml version="1.0" encoding="UTF-8" standalone="yes"?>
<Relationships xmlns="http://schemas.openxmlformats.org/package/2006/relationships"><Relationship Id="rId3" Type="http://schemas.openxmlformats.org/officeDocument/2006/relationships/image" Target="../media/image468.jpeg"/><Relationship Id="rId2" Type="http://schemas.openxmlformats.org/officeDocument/2006/relationships/image" Target="../media/image467.jpeg"/><Relationship Id="rId1" Type="http://schemas.openxmlformats.org/officeDocument/2006/relationships/slideLayout" Target="../slideLayouts/slideLayout87.xml"/><Relationship Id="rId4" Type="http://schemas.openxmlformats.org/officeDocument/2006/relationships/image" Target="../media/image469.png"/></Relationships>
</file>

<file path=ppt/slides/_rels/slide164.xml.rels><?xml version="1.0" encoding="UTF-8" standalone="yes"?>
<Relationships xmlns="http://schemas.openxmlformats.org/package/2006/relationships"><Relationship Id="rId8" Type="http://schemas.openxmlformats.org/officeDocument/2006/relationships/image" Target="../media/image476.jpeg"/><Relationship Id="rId3" Type="http://schemas.openxmlformats.org/officeDocument/2006/relationships/image" Target="../media/image471.svg"/><Relationship Id="rId7" Type="http://schemas.openxmlformats.org/officeDocument/2006/relationships/image" Target="../media/image475.svg"/><Relationship Id="rId2" Type="http://schemas.openxmlformats.org/officeDocument/2006/relationships/image" Target="../media/image470.png"/><Relationship Id="rId1" Type="http://schemas.openxmlformats.org/officeDocument/2006/relationships/slideLayout" Target="../slideLayouts/slideLayout87.xml"/><Relationship Id="rId6" Type="http://schemas.openxmlformats.org/officeDocument/2006/relationships/image" Target="../media/image474.png"/><Relationship Id="rId5" Type="http://schemas.openxmlformats.org/officeDocument/2006/relationships/image" Target="../media/image473.png"/><Relationship Id="rId4" Type="http://schemas.openxmlformats.org/officeDocument/2006/relationships/image" Target="../media/image472.jpeg"/></Relationships>
</file>

<file path=ppt/slides/_rels/slide165.xml.rels><?xml version="1.0" encoding="UTF-8" standalone="yes"?>
<Relationships xmlns="http://schemas.openxmlformats.org/package/2006/relationships"><Relationship Id="rId2" Type="http://schemas.openxmlformats.org/officeDocument/2006/relationships/image" Target="../media/image477.jpeg"/><Relationship Id="rId1" Type="http://schemas.openxmlformats.org/officeDocument/2006/relationships/slideLayout" Target="../slideLayouts/slideLayout87.xml"/></Relationships>
</file>

<file path=ppt/slides/_rels/slide166.xml.rels><?xml version="1.0" encoding="UTF-8" standalone="yes"?>
<Relationships xmlns="http://schemas.openxmlformats.org/package/2006/relationships"><Relationship Id="rId8" Type="http://schemas.openxmlformats.org/officeDocument/2006/relationships/diagramQuickStyle" Target="../diagrams/quickStyle10.xml"/><Relationship Id="rId3" Type="http://schemas.openxmlformats.org/officeDocument/2006/relationships/image" Target="../media/image470.png"/><Relationship Id="rId7" Type="http://schemas.openxmlformats.org/officeDocument/2006/relationships/diagramLayout" Target="../diagrams/layout10.xml"/><Relationship Id="rId2" Type="http://schemas.openxmlformats.org/officeDocument/2006/relationships/image" Target="../media/image478.jpeg"/><Relationship Id="rId1" Type="http://schemas.openxmlformats.org/officeDocument/2006/relationships/slideLayout" Target="../slideLayouts/slideLayout97.xml"/><Relationship Id="rId6" Type="http://schemas.openxmlformats.org/officeDocument/2006/relationships/diagramData" Target="../diagrams/data10.xml"/><Relationship Id="rId5" Type="http://schemas.openxmlformats.org/officeDocument/2006/relationships/image" Target="../media/image479.jpeg"/><Relationship Id="rId10" Type="http://schemas.microsoft.com/office/2007/relationships/diagramDrawing" Target="../diagrams/drawing10.xml"/><Relationship Id="rId4" Type="http://schemas.openxmlformats.org/officeDocument/2006/relationships/image" Target="../media/image471.svg"/><Relationship Id="rId9" Type="http://schemas.openxmlformats.org/officeDocument/2006/relationships/diagramColors" Target="../diagrams/colors10.xml"/></Relationships>
</file>

<file path=ppt/slides/_rels/slide167.xml.rels><?xml version="1.0" encoding="UTF-8" standalone="yes"?>
<Relationships xmlns="http://schemas.openxmlformats.org/package/2006/relationships"><Relationship Id="rId3" Type="http://schemas.openxmlformats.org/officeDocument/2006/relationships/image" Target="../media/image481.png"/><Relationship Id="rId2" Type="http://schemas.openxmlformats.org/officeDocument/2006/relationships/image" Target="../media/image480.jpeg"/><Relationship Id="rId1" Type="http://schemas.openxmlformats.org/officeDocument/2006/relationships/slideLayout" Target="../slideLayouts/slideLayout97.xml"/><Relationship Id="rId6" Type="http://schemas.openxmlformats.org/officeDocument/2006/relationships/image" Target="../media/image484.jpeg"/><Relationship Id="rId5" Type="http://schemas.openxmlformats.org/officeDocument/2006/relationships/image" Target="../media/image483.png"/><Relationship Id="rId4" Type="http://schemas.openxmlformats.org/officeDocument/2006/relationships/image" Target="../media/image482.svg"/></Relationships>
</file>

<file path=ppt/slides/_rels/slide168.xml.rels><?xml version="1.0" encoding="UTF-8" standalone="yes"?>
<Relationships xmlns="http://schemas.openxmlformats.org/package/2006/relationships"><Relationship Id="rId3" Type="http://schemas.openxmlformats.org/officeDocument/2006/relationships/image" Target="../media/image486.jpeg"/><Relationship Id="rId2" Type="http://schemas.openxmlformats.org/officeDocument/2006/relationships/image" Target="../media/image485.png"/><Relationship Id="rId1" Type="http://schemas.openxmlformats.org/officeDocument/2006/relationships/slideLayout" Target="../slideLayouts/slideLayout11.xml"/></Relationships>
</file>

<file path=ppt/slides/_rels/slide169.xml.rels><?xml version="1.0" encoding="UTF-8" standalone="yes"?>
<Relationships xmlns="http://schemas.openxmlformats.org/package/2006/relationships"><Relationship Id="rId3" Type="http://schemas.openxmlformats.org/officeDocument/2006/relationships/image" Target="../media/image485.png"/><Relationship Id="rId2" Type="http://schemas.openxmlformats.org/officeDocument/2006/relationships/image" Target="../media/image424.jpeg"/><Relationship Id="rId1" Type="http://schemas.openxmlformats.org/officeDocument/2006/relationships/slideLayout" Target="../slideLayouts/slideLayout60.xml"/><Relationship Id="rId6" Type="http://schemas.openxmlformats.org/officeDocument/2006/relationships/image" Target="../media/image489.gif"/><Relationship Id="rId5" Type="http://schemas.openxmlformats.org/officeDocument/2006/relationships/image" Target="../media/image488.png"/><Relationship Id="rId4" Type="http://schemas.openxmlformats.org/officeDocument/2006/relationships/image" Target="../media/image487.png"/></Relationships>
</file>

<file path=ppt/slides/_rels/slide170.xml.rels><?xml version="1.0" encoding="UTF-8" standalone="yes"?>
<Relationships xmlns="http://schemas.openxmlformats.org/package/2006/relationships"><Relationship Id="rId3" Type="http://schemas.openxmlformats.org/officeDocument/2006/relationships/image" Target="../media/image490.png"/><Relationship Id="rId2" Type="http://schemas.openxmlformats.org/officeDocument/2006/relationships/image" Target="../media/image485.png"/><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2" Type="http://schemas.openxmlformats.org/officeDocument/2006/relationships/image" Target="../media/image491.jpeg"/><Relationship Id="rId1" Type="http://schemas.openxmlformats.org/officeDocument/2006/relationships/slideLayout" Target="../slideLayouts/slideLayout257.xml"/></Relationships>
</file>

<file path=ppt/slides/_rels/slide172.xml.rels><?xml version="1.0" encoding="UTF-8" standalone="yes"?>
<Relationships xmlns="http://schemas.openxmlformats.org/package/2006/relationships"><Relationship Id="rId3" Type="http://schemas.openxmlformats.org/officeDocument/2006/relationships/image" Target="../media/image493.jpeg"/><Relationship Id="rId2" Type="http://schemas.openxmlformats.org/officeDocument/2006/relationships/image" Target="../media/image492.jpeg"/><Relationship Id="rId1" Type="http://schemas.openxmlformats.org/officeDocument/2006/relationships/slideLayout" Target="../slideLayouts/slideLayout292.xml"/><Relationship Id="rId6" Type="http://schemas.openxmlformats.org/officeDocument/2006/relationships/image" Target="../media/image496.jpeg"/><Relationship Id="rId5" Type="http://schemas.openxmlformats.org/officeDocument/2006/relationships/image" Target="../media/image495.jpeg"/><Relationship Id="rId4" Type="http://schemas.openxmlformats.org/officeDocument/2006/relationships/image" Target="../media/image494.jpe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04.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4.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1.xml"/></Relationships>
</file>

<file path=ppt/slides/_rels/slide176.xml.rels><?xml version="1.0" encoding="UTF-8" standalone="yes"?>
<Relationships xmlns="http://schemas.openxmlformats.org/package/2006/relationships"><Relationship Id="rId3" Type="http://schemas.openxmlformats.org/officeDocument/2006/relationships/image" Target="../media/image498.png"/><Relationship Id="rId2" Type="http://schemas.openxmlformats.org/officeDocument/2006/relationships/image" Target="../media/image497.png"/><Relationship Id="rId1" Type="http://schemas.openxmlformats.org/officeDocument/2006/relationships/slideLayout" Target="../slideLayouts/slideLayout165.xml"/><Relationship Id="rId5" Type="http://schemas.openxmlformats.org/officeDocument/2006/relationships/image" Target="../media/image500.png"/><Relationship Id="rId4" Type="http://schemas.openxmlformats.org/officeDocument/2006/relationships/image" Target="../media/image499.jpeg"/></Relationships>
</file>

<file path=ppt/slides/_rels/slide177.xml.rels><?xml version="1.0" encoding="UTF-8" standalone="yes"?>
<Relationships xmlns="http://schemas.openxmlformats.org/package/2006/relationships"><Relationship Id="rId3" Type="http://schemas.openxmlformats.org/officeDocument/2006/relationships/image" Target="../media/image501.png"/><Relationship Id="rId2" Type="http://schemas.openxmlformats.org/officeDocument/2006/relationships/image" Target="../media/image251.jpeg"/><Relationship Id="rId1" Type="http://schemas.openxmlformats.org/officeDocument/2006/relationships/slideLayout" Target="../slideLayouts/slideLayout60.xml"/><Relationship Id="rId6" Type="http://schemas.openxmlformats.org/officeDocument/2006/relationships/image" Target="../media/image498.png"/><Relationship Id="rId5" Type="http://schemas.openxmlformats.org/officeDocument/2006/relationships/image" Target="../media/image503.gif"/><Relationship Id="rId4" Type="http://schemas.openxmlformats.org/officeDocument/2006/relationships/image" Target="../media/image502.png"/></Relationships>
</file>

<file path=ppt/slides/_rels/slide178.xml.rels><?xml version="1.0" encoding="UTF-8" standalone="yes"?>
<Relationships xmlns="http://schemas.openxmlformats.org/package/2006/relationships"><Relationship Id="rId3" Type="http://schemas.openxmlformats.org/officeDocument/2006/relationships/image" Target="../media/image504.jpeg"/><Relationship Id="rId2" Type="http://schemas.openxmlformats.org/officeDocument/2006/relationships/notesSlide" Target="../notesSlides/notesSlide7.xml"/><Relationship Id="rId1" Type="http://schemas.openxmlformats.org/officeDocument/2006/relationships/slideLayout" Target="../slideLayouts/slideLayout433.xml"/><Relationship Id="rId4" Type="http://schemas.openxmlformats.org/officeDocument/2006/relationships/image" Target="../media/image505.jpe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442.xml"/></Relationships>
</file>

<file path=ppt/slides/_rels/slide180.xml.rels><?xml version="1.0" encoding="UTF-8" standalone="yes"?>
<Relationships xmlns="http://schemas.openxmlformats.org/package/2006/relationships"><Relationship Id="rId2" Type="http://schemas.openxmlformats.org/officeDocument/2006/relationships/image" Target="../media/image506.jpeg"/><Relationship Id="rId1" Type="http://schemas.openxmlformats.org/officeDocument/2006/relationships/slideLayout" Target="../slideLayouts/slideLayout442.xml"/></Relationships>
</file>

<file path=ppt/slides/_rels/slide181.xml.rels><?xml version="1.0" encoding="UTF-8" standalone="yes"?>
<Relationships xmlns="http://schemas.openxmlformats.org/package/2006/relationships"><Relationship Id="rId2" Type="http://schemas.openxmlformats.org/officeDocument/2006/relationships/image" Target="../media/image507.jpg"/><Relationship Id="rId1" Type="http://schemas.openxmlformats.org/officeDocument/2006/relationships/slideLayout" Target="../slideLayouts/slideLayout60.xml"/></Relationships>
</file>

<file path=ppt/slides/_rels/slide182.xml.rels><?xml version="1.0" encoding="UTF-8" standalone="yes"?>
<Relationships xmlns="http://schemas.openxmlformats.org/package/2006/relationships"><Relationship Id="rId3" Type="http://schemas.openxmlformats.org/officeDocument/2006/relationships/image" Target="../media/image509.gif"/><Relationship Id="rId2" Type="http://schemas.openxmlformats.org/officeDocument/2006/relationships/image" Target="../media/image508.png"/><Relationship Id="rId1" Type="http://schemas.openxmlformats.org/officeDocument/2006/relationships/slideLayout" Target="../slideLayouts/slideLayout222.xml"/><Relationship Id="rId5" Type="http://schemas.openxmlformats.org/officeDocument/2006/relationships/image" Target="../media/image511.gif"/><Relationship Id="rId4" Type="http://schemas.openxmlformats.org/officeDocument/2006/relationships/image" Target="../media/image510.jpe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84.xml.rels><?xml version="1.0" encoding="UTF-8" standalone="yes"?>
<Relationships xmlns="http://schemas.openxmlformats.org/package/2006/relationships"><Relationship Id="rId3" Type="http://schemas.openxmlformats.org/officeDocument/2006/relationships/image" Target="../media/image513.jpeg"/><Relationship Id="rId2" Type="http://schemas.openxmlformats.org/officeDocument/2006/relationships/image" Target="../media/image512.jpeg"/><Relationship Id="rId1" Type="http://schemas.openxmlformats.org/officeDocument/2006/relationships/slideLayout" Target="../slideLayouts/slideLayout338.xml"/></Relationships>
</file>

<file path=ppt/slides/_rels/slide185.xml.rels><?xml version="1.0" encoding="UTF-8" standalone="yes"?>
<Relationships xmlns="http://schemas.openxmlformats.org/package/2006/relationships"><Relationship Id="rId3" Type="http://schemas.openxmlformats.org/officeDocument/2006/relationships/image" Target="../media/image514.jpeg"/><Relationship Id="rId2" Type="http://schemas.openxmlformats.org/officeDocument/2006/relationships/image" Target="../media/image508.png"/><Relationship Id="rId1" Type="http://schemas.openxmlformats.org/officeDocument/2006/relationships/slideLayout" Target="../slideLayouts/slideLayout22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1.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5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30.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532.xml"/></Relationships>
</file>

<file path=ppt/slides/_rels/slide190.xml.rels><?xml version="1.0" encoding="UTF-8" standalone="yes"?>
<Relationships xmlns="http://schemas.openxmlformats.org/package/2006/relationships"><Relationship Id="rId3" Type="http://schemas.openxmlformats.org/officeDocument/2006/relationships/image" Target="../media/image516.gif"/><Relationship Id="rId2" Type="http://schemas.openxmlformats.org/officeDocument/2006/relationships/image" Target="../media/image515.png"/><Relationship Id="rId1" Type="http://schemas.openxmlformats.org/officeDocument/2006/relationships/slideLayout" Target="../slideLayouts/slideLayout355.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543.xml"/></Relationships>
</file>

<file path=ppt/slides/_rels/slide192.xml.rels><?xml version="1.0" encoding="UTF-8" standalone="yes"?>
<Relationships xmlns="http://schemas.openxmlformats.org/package/2006/relationships"><Relationship Id="rId2" Type="http://schemas.openxmlformats.org/officeDocument/2006/relationships/image" Target="../media/image517.gif"/><Relationship Id="rId1" Type="http://schemas.openxmlformats.org/officeDocument/2006/relationships/slideLayout" Target="../slideLayouts/slideLayout543.xml"/></Relationships>
</file>

<file path=ppt/slides/_rels/slide193.xml.rels><?xml version="1.0" encoding="UTF-8" standalone="yes"?>
<Relationships xmlns="http://schemas.openxmlformats.org/package/2006/relationships"><Relationship Id="rId3" Type="http://schemas.openxmlformats.org/officeDocument/2006/relationships/image" Target="../media/image519.jpeg"/><Relationship Id="rId2" Type="http://schemas.openxmlformats.org/officeDocument/2006/relationships/image" Target="../media/image518.png"/><Relationship Id="rId1" Type="http://schemas.openxmlformats.org/officeDocument/2006/relationships/slideLayout" Target="../slideLayouts/slideLayout3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3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31.xml"/></Relationships>
</file>

<file path=ppt/slides/_rels/slide196.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64.xml"/></Relationships>
</file>

<file path=ppt/slides/_rels/slide197.xml.rels><?xml version="1.0" encoding="UTF-8" standalone="yes"?>
<Relationships xmlns="http://schemas.openxmlformats.org/package/2006/relationships"><Relationship Id="rId2" Type="http://schemas.openxmlformats.org/officeDocument/2006/relationships/image" Target="../media/image520.png"/><Relationship Id="rId1" Type="http://schemas.openxmlformats.org/officeDocument/2006/relationships/slideLayout" Target="../slideLayouts/slideLayout355.xml"/></Relationships>
</file>

<file path=ppt/slides/_rels/slide198.xml.rels><?xml version="1.0" encoding="UTF-8" standalone="yes"?>
<Relationships xmlns="http://schemas.openxmlformats.org/package/2006/relationships"><Relationship Id="rId3" Type="http://schemas.openxmlformats.org/officeDocument/2006/relationships/image" Target="../media/image522.gif"/><Relationship Id="rId2" Type="http://schemas.openxmlformats.org/officeDocument/2006/relationships/image" Target="../media/image521.jpeg"/><Relationship Id="rId1" Type="http://schemas.openxmlformats.org/officeDocument/2006/relationships/slideLayout" Target="../slideLayouts/slideLayout355.xml"/></Relationships>
</file>

<file path=ppt/slides/_rels/slide199.xml.rels><?xml version="1.0" encoding="UTF-8" standalone="yes"?>
<Relationships xmlns="http://schemas.openxmlformats.org/package/2006/relationships"><Relationship Id="rId3" Type="http://schemas.openxmlformats.org/officeDocument/2006/relationships/image" Target="../media/image524.png"/><Relationship Id="rId2" Type="http://schemas.openxmlformats.org/officeDocument/2006/relationships/image" Target="../media/image523.jpg"/><Relationship Id="rId1" Type="http://schemas.openxmlformats.org/officeDocument/2006/relationships/slideLayout" Target="../slideLayouts/slideLayout355.xml"/><Relationship Id="rId4" Type="http://schemas.openxmlformats.org/officeDocument/2006/relationships/image" Target="../media/image525.jpeg"/></Relationships>
</file>

<file path=ppt/slides/_rels/slide200.xml.rels><?xml version="1.0" encoding="UTF-8" standalone="yes"?>
<Relationships xmlns="http://schemas.openxmlformats.org/package/2006/relationships"><Relationship Id="rId3" Type="http://schemas.openxmlformats.org/officeDocument/2006/relationships/image" Target="../media/image527.gif"/><Relationship Id="rId2" Type="http://schemas.openxmlformats.org/officeDocument/2006/relationships/image" Target="../media/image526.jpeg"/><Relationship Id="rId1" Type="http://schemas.openxmlformats.org/officeDocument/2006/relationships/slideLayout" Target="../slideLayouts/slideLayout543.xml"/><Relationship Id="rId4" Type="http://schemas.openxmlformats.org/officeDocument/2006/relationships/image" Target="../media/image528.wmf"/></Relationships>
</file>

<file path=ppt/slides/_rels/slide201.xml.rels><?xml version="1.0" encoding="UTF-8" standalone="yes"?>
<Relationships xmlns="http://schemas.openxmlformats.org/package/2006/relationships"><Relationship Id="rId3" Type="http://schemas.openxmlformats.org/officeDocument/2006/relationships/image" Target="../media/image530.wmf"/><Relationship Id="rId2" Type="http://schemas.openxmlformats.org/officeDocument/2006/relationships/image" Target="../media/image529.emf"/><Relationship Id="rId1" Type="http://schemas.openxmlformats.org/officeDocument/2006/relationships/slideLayout" Target="../slideLayouts/slideLayout543.xml"/></Relationships>
</file>

<file path=ppt/slides/_rels/slide202.xml.rels><?xml version="1.0" encoding="UTF-8" standalone="yes"?>
<Relationships xmlns="http://schemas.openxmlformats.org/package/2006/relationships"><Relationship Id="rId2" Type="http://schemas.openxmlformats.org/officeDocument/2006/relationships/image" Target="../media/image531.jpg"/><Relationship Id="rId1" Type="http://schemas.openxmlformats.org/officeDocument/2006/relationships/slideLayout" Target="../slideLayouts/slideLayout355.xml"/></Relationships>
</file>

<file path=ppt/slides/_rels/slide203.xml.rels><?xml version="1.0" encoding="UTF-8" standalone="yes"?>
<Relationships xmlns="http://schemas.openxmlformats.org/package/2006/relationships"><Relationship Id="rId3" Type="http://schemas.openxmlformats.org/officeDocument/2006/relationships/image" Target="../media/image533.png"/><Relationship Id="rId2" Type="http://schemas.openxmlformats.org/officeDocument/2006/relationships/image" Target="../media/image532.jpeg"/><Relationship Id="rId1" Type="http://schemas.openxmlformats.org/officeDocument/2006/relationships/slideLayout" Target="../slideLayouts/slideLayout543.xml"/></Relationships>
</file>

<file path=ppt/slides/_rels/slide204.xml.rels><?xml version="1.0" encoding="UTF-8" standalone="yes"?>
<Relationships xmlns="http://schemas.openxmlformats.org/package/2006/relationships"><Relationship Id="rId2" Type="http://schemas.openxmlformats.org/officeDocument/2006/relationships/image" Target="../media/image534.jpg"/><Relationship Id="rId1" Type="http://schemas.openxmlformats.org/officeDocument/2006/relationships/slideLayout" Target="../slideLayouts/slideLayout355.xml"/></Relationships>
</file>

<file path=ppt/slides/_rels/slide205.xml.rels><?xml version="1.0" encoding="UTF-8" standalone="yes"?>
<Relationships xmlns="http://schemas.openxmlformats.org/package/2006/relationships"><Relationship Id="rId2" Type="http://schemas.openxmlformats.org/officeDocument/2006/relationships/image" Target="../media/image535.jpg"/><Relationship Id="rId1" Type="http://schemas.openxmlformats.org/officeDocument/2006/relationships/slideLayout" Target="../slideLayouts/slideLayout355.xml"/></Relationships>
</file>

<file path=ppt/slides/_rels/slide206.xml.rels><?xml version="1.0" encoding="UTF-8" standalone="yes"?>
<Relationships xmlns="http://schemas.openxmlformats.org/package/2006/relationships"><Relationship Id="rId3" Type="http://schemas.openxmlformats.org/officeDocument/2006/relationships/image" Target="../media/image537.jpeg"/><Relationship Id="rId2" Type="http://schemas.openxmlformats.org/officeDocument/2006/relationships/image" Target="../media/image536.jpg"/><Relationship Id="rId1" Type="http://schemas.openxmlformats.org/officeDocument/2006/relationships/slideLayout" Target="../slideLayouts/slideLayout355.xml"/><Relationship Id="rId5" Type="http://schemas.openxmlformats.org/officeDocument/2006/relationships/image" Target="../media/image539.gif"/><Relationship Id="rId4" Type="http://schemas.openxmlformats.org/officeDocument/2006/relationships/image" Target="../media/image538.png"/></Relationships>
</file>

<file path=ppt/slides/_rels/slide207.xml.rels><?xml version="1.0" encoding="UTF-8" standalone="yes"?>
<Relationships xmlns="http://schemas.openxmlformats.org/package/2006/relationships"><Relationship Id="rId3" Type="http://schemas.openxmlformats.org/officeDocument/2006/relationships/image" Target="../media/image541.jpeg"/><Relationship Id="rId2" Type="http://schemas.openxmlformats.org/officeDocument/2006/relationships/image" Target="../media/image540.png"/><Relationship Id="rId1" Type="http://schemas.openxmlformats.org/officeDocument/2006/relationships/slideLayout" Target="../slideLayouts/slideLayout355.xml"/></Relationships>
</file>

<file path=ppt/slides/_rels/slide208.xml.rels><?xml version="1.0" encoding="UTF-8" standalone="yes"?>
<Relationships xmlns="http://schemas.openxmlformats.org/package/2006/relationships"><Relationship Id="rId3" Type="http://schemas.openxmlformats.org/officeDocument/2006/relationships/image" Target="../media/image543.jpeg"/><Relationship Id="rId2" Type="http://schemas.openxmlformats.org/officeDocument/2006/relationships/image" Target="../media/image542.jpg"/><Relationship Id="rId1" Type="http://schemas.openxmlformats.org/officeDocument/2006/relationships/slideLayout" Target="../slideLayouts/slideLayout355.xml"/></Relationships>
</file>

<file path=ppt/slides/_rels/slide209.xml.rels><?xml version="1.0" encoding="UTF-8" standalone="yes"?>
<Relationships xmlns="http://schemas.openxmlformats.org/package/2006/relationships"><Relationship Id="rId2" Type="http://schemas.openxmlformats.org/officeDocument/2006/relationships/image" Target="../media/image216.png"/><Relationship Id="rId1" Type="http://schemas.openxmlformats.org/officeDocument/2006/relationships/slideLayout" Target="../slideLayouts/slideLayout133.xml"/></Relationships>
</file>

<file path=ppt/slides/_rels/slide210.xml.rels><?xml version="1.0" encoding="UTF-8" standalone="yes"?>
<Relationships xmlns="http://schemas.openxmlformats.org/package/2006/relationships"><Relationship Id="rId3" Type="http://schemas.openxmlformats.org/officeDocument/2006/relationships/image" Target="../media/image545.png"/><Relationship Id="rId2" Type="http://schemas.openxmlformats.org/officeDocument/2006/relationships/image" Target="../media/image544.jpeg"/><Relationship Id="rId1" Type="http://schemas.openxmlformats.org/officeDocument/2006/relationships/slideLayout" Target="../slideLayouts/slideLayout60.xml"/></Relationships>
</file>

<file path=ppt/slides/_rels/slide211.xml.rels><?xml version="1.0" encoding="UTF-8" standalone="yes"?>
<Relationships xmlns="http://schemas.openxmlformats.org/package/2006/relationships"><Relationship Id="rId3" Type="http://schemas.openxmlformats.org/officeDocument/2006/relationships/image" Target="../media/image546.jpeg"/><Relationship Id="rId2" Type="http://schemas.openxmlformats.org/officeDocument/2006/relationships/image" Target="../media/image326.jpeg"/><Relationship Id="rId1" Type="http://schemas.openxmlformats.org/officeDocument/2006/relationships/slideLayout" Target="../slideLayouts/slideLayout60.xml"/></Relationships>
</file>

<file path=ppt/slides/_rels/slide212.xml.rels><?xml version="1.0" encoding="UTF-8" standalone="yes"?>
<Relationships xmlns="http://schemas.openxmlformats.org/package/2006/relationships"><Relationship Id="rId3" Type="http://schemas.openxmlformats.org/officeDocument/2006/relationships/image" Target="../media/image548.jpeg"/><Relationship Id="rId2" Type="http://schemas.openxmlformats.org/officeDocument/2006/relationships/image" Target="../media/image547.png"/><Relationship Id="rId1" Type="http://schemas.openxmlformats.org/officeDocument/2006/relationships/slideLayout" Target="../slideLayouts/slideLayout355.xml"/></Relationships>
</file>

<file path=ppt/slides/_rels/slide213.xml.rels><?xml version="1.0" encoding="UTF-8" standalone="yes"?>
<Relationships xmlns="http://schemas.openxmlformats.org/package/2006/relationships"><Relationship Id="rId3" Type="http://schemas.openxmlformats.org/officeDocument/2006/relationships/image" Target="../media/image549.jpeg"/><Relationship Id="rId2" Type="http://schemas.openxmlformats.org/officeDocument/2006/relationships/image" Target="../media/image208.png"/><Relationship Id="rId1" Type="http://schemas.openxmlformats.org/officeDocument/2006/relationships/slideLayout" Target="../slideLayouts/slideLayout60.xml"/></Relationships>
</file>

<file path=ppt/slides/_rels/slide214.xml.rels><?xml version="1.0" encoding="UTF-8" standalone="yes"?>
<Relationships xmlns="http://schemas.openxmlformats.org/package/2006/relationships"><Relationship Id="rId3" Type="http://schemas.openxmlformats.org/officeDocument/2006/relationships/image" Target="../media/image551.jpeg"/><Relationship Id="rId2" Type="http://schemas.openxmlformats.org/officeDocument/2006/relationships/image" Target="../media/image550.png"/><Relationship Id="rId1" Type="http://schemas.openxmlformats.org/officeDocument/2006/relationships/slideLayout" Target="../slideLayouts/slideLayout60.xml"/></Relationships>
</file>

<file path=ppt/slides/_rels/slide215.xml.rels><?xml version="1.0" encoding="UTF-8" standalone="yes"?>
<Relationships xmlns="http://schemas.openxmlformats.org/package/2006/relationships"><Relationship Id="rId3" Type="http://schemas.openxmlformats.org/officeDocument/2006/relationships/image" Target="../media/image553.png"/><Relationship Id="rId2" Type="http://schemas.openxmlformats.org/officeDocument/2006/relationships/image" Target="../media/image552.png"/><Relationship Id="rId1" Type="http://schemas.openxmlformats.org/officeDocument/2006/relationships/slideLayout" Target="../slideLayouts/slideLayout60.xml"/><Relationship Id="rId5" Type="http://schemas.openxmlformats.org/officeDocument/2006/relationships/image" Target="../media/image555.emf"/><Relationship Id="rId4" Type="http://schemas.openxmlformats.org/officeDocument/2006/relationships/image" Target="../media/image554.png"/></Relationships>
</file>

<file path=ppt/slides/_rels/slide216.xml.rels><?xml version="1.0" encoding="UTF-8" standalone="yes"?>
<Relationships xmlns="http://schemas.openxmlformats.org/package/2006/relationships"><Relationship Id="rId2" Type="http://schemas.openxmlformats.org/officeDocument/2006/relationships/image" Target="../media/image556.jpeg"/><Relationship Id="rId1" Type="http://schemas.openxmlformats.org/officeDocument/2006/relationships/slideLayout" Target="../slideLayouts/slideLayout60.xml"/></Relationships>
</file>

<file path=ppt/slides/_rels/slide217.xml.rels><?xml version="1.0" encoding="UTF-8" standalone="yes"?>
<Relationships xmlns="http://schemas.openxmlformats.org/package/2006/relationships"><Relationship Id="rId3" Type="http://schemas.openxmlformats.org/officeDocument/2006/relationships/image" Target="../media/image558.png"/><Relationship Id="rId2" Type="http://schemas.openxmlformats.org/officeDocument/2006/relationships/image" Target="../media/image557.jpeg"/><Relationship Id="rId1" Type="http://schemas.openxmlformats.org/officeDocument/2006/relationships/slideLayout" Target="../slideLayouts/slideLayout60.xml"/><Relationship Id="rId5" Type="http://schemas.openxmlformats.org/officeDocument/2006/relationships/image" Target="../media/image560.jpeg"/><Relationship Id="rId4" Type="http://schemas.openxmlformats.org/officeDocument/2006/relationships/image" Target="../media/image559.jpeg"/></Relationships>
</file>

<file path=ppt/slides/_rels/slide218.xml.rels><?xml version="1.0" encoding="UTF-8" standalone="yes"?>
<Relationships xmlns="http://schemas.openxmlformats.org/package/2006/relationships"><Relationship Id="rId8" Type="http://schemas.openxmlformats.org/officeDocument/2006/relationships/image" Target="../media/image566.jpeg"/><Relationship Id="rId3" Type="http://schemas.openxmlformats.org/officeDocument/2006/relationships/image" Target="../media/image561.png"/><Relationship Id="rId7" Type="http://schemas.openxmlformats.org/officeDocument/2006/relationships/image" Target="../media/image565.png"/><Relationship Id="rId2" Type="http://schemas.openxmlformats.org/officeDocument/2006/relationships/image" Target="../media/image342.jpg"/><Relationship Id="rId1" Type="http://schemas.openxmlformats.org/officeDocument/2006/relationships/slideLayout" Target="../slideLayouts/slideLayout60.xml"/><Relationship Id="rId6" Type="http://schemas.openxmlformats.org/officeDocument/2006/relationships/image" Target="../media/image564.jpeg"/><Relationship Id="rId5" Type="http://schemas.openxmlformats.org/officeDocument/2006/relationships/image" Target="../media/image563.png"/><Relationship Id="rId4" Type="http://schemas.openxmlformats.org/officeDocument/2006/relationships/image" Target="../media/image562.png"/></Relationships>
</file>

<file path=ppt/slides/_rels/slide219.xml.rels><?xml version="1.0" encoding="UTF-8" standalone="yes"?>
<Relationships xmlns="http://schemas.openxmlformats.org/package/2006/relationships"><Relationship Id="rId3" Type="http://schemas.openxmlformats.org/officeDocument/2006/relationships/image" Target="../media/image567.png"/><Relationship Id="rId2" Type="http://schemas.openxmlformats.org/officeDocument/2006/relationships/image" Target="../media/image214.jpeg"/><Relationship Id="rId1" Type="http://schemas.openxmlformats.org/officeDocument/2006/relationships/slideLayout" Target="../slideLayouts/slideLayout60.xml"/><Relationship Id="rId6" Type="http://schemas.openxmlformats.org/officeDocument/2006/relationships/image" Target="../media/image570.png"/><Relationship Id="rId5" Type="http://schemas.openxmlformats.org/officeDocument/2006/relationships/image" Target="../media/image569.png"/><Relationship Id="rId4" Type="http://schemas.openxmlformats.org/officeDocument/2006/relationships/image" Target="../media/image568.png"/></Relationships>
</file>

<file path=ppt/slides/_rels/slide220.xml.rels><?xml version="1.0" encoding="UTF-8" standalone="yes"?>
<Relationships xmlns="http://schemas.openxmlformats.org/package/2006/relationships"><Relationship Id="rId3" Type="http://schemas.openxmlformats.org/officeDocument/2006/relationships/image" Target="../media/image572.jpeg"/><Relationship Id="rId2" Type="http://schemas.openxmlformats.org/officeDocument/2006/relationships/image" Target="../media/image571.jpeg"/><Relationship Id="rId1" Type="http://schemas.openxmlformats.org/officeDocument/2006/relationships/slideLayout" Target="../slideLayouts/slideLayout60.xml"/><Relationship Id="rId6" Type="http://schemas.openxmlformats.org/officeDocument/2006/relationships/image" Target="../media/image570.png"/><Relationship Id="rId5" Type="http://schemas.openxmlformats.org/officeDocument/2006/relationships/image" Target="../media/image574.png"/><Relationship Id="rId4" Type="http://schemas.openxmlformats.org/officeDocument/2006/relationships/image" Target="../media/image573.png"/></Relationships>
</file>

<file path=ppt/slides/_rels/slide221.xml.rels><?xml version="1.0" encoding="UTF-8" standalone="yes"?>
<Relationships xmlns="http://schemas.openxmlformats.org/package/2006/relationships"><Relationship Id="rId8" Type="http://schemas.openxmlformats.org/officeDocument/2006/relationships/image" Target="../media/image570.png"/><Relationship Id="rId3" Type="http://schemas.openxmlformats.org/officeDocument/2006/relationships/image" Target="../media/image323.jpeg"/><Relationship Id="rId7" Type="http://schemas.openxmlformats.org/officeDocument/2006/relationships/image" Target="../media/image578.jpeg"/><Relationship Id="rId2" Type="http://schemas.openxmlformats.org/officeDocument/2006/relationships/notesSlide" Target="../notesSlides/notesSlide9.xml"/><Relationship Id="rId1" Type="http://schemas.openxmlformats.org/officeDocument/2006/relationships/slideLayout" Target="../slideLayouts/slideLayout60.xml"/><Relationship Id="rId6" Type="http://schemas.openxmlformats.org/officeDocument/2006/relationships/image" Target="../media/image577.jpeg"/><Relationship Id="rId5" Type="http://schemas.openxmlformats.org/officeDocument/2006/relationships/image" Target="../media/image576.jpeg"/><Relationship Id="rId4" Type="http://schemas.openxmlformats.org/officeDocument/2006/relationships/image" Target="../media/image575.jpeg"/></Relationships>
</file>

<file path=ppt/slides/_rels/slide222.xml.rels><?xml version="1.0" encoding="UTF-8" standalone="yes"?>
<Relationships xmlns="http://schemas.openxmlformats.org/package/2006/relationships"><Relationship Id="rId8" Type="http://schemas.openxmlformats.org/officeDocument/2006/relationships/image" Target="../media/image570.png"/><Relationship Id="rId3" Type="http://schemas.openxmlformats.org/officeDocument/2006/relationships/image" Target="../media/image580.jpeg"/><Relationship Id="rId7" Type="http://schemas.openxmlformats.org/officeDocument/2006/relationships/image" Target="../media/image584.jpeg"/><Relationship Id="rId2" Type="http://schemas.openxmlformats.org/officeDocument/2006/relationships/image" Target="../media/image579.jpg"/><Relationship Id="rId1" Type="http://schemas.openxmlformats.org/officeDocument/2006/relationships/slideLayout" Target="../slideLayouts/slideLayout60.xml"/><Relationship Id="rId6" Type="http://schemas.openxmlformats.org/officeDocument/2006/relationships/image" Target="../media/image583.jpeg"/><Relationship Id="rId5" Type="http://schemas.openxmlformats.org/officeDocument/2006/relationships/image" Target="../media/image582.jpeg"/><Relationship Id="rId4" Type="http://schemas.openxmlformats.org/officeDocument/2006/relationships/image" Target="../media/image581.jpeg"/></Relationships>
</file>

<file path=ppt/slides/_rels/slide223.xml.rels><?xml version="1.0" encoding="UTF-8" standalone="yes"?>
<Relationships xmlns="http://schemas.openxmlformats.org/package/2006/relationships"><Relationship Id="rId2" Type="http://schemas.openxmlformats.org/officeDocument/2006/relationships/image" Target="../media/image511.gif"/><Relationship Id="rId1" Type="http://schemas.openxmlformats.org/officeDocument/2006/relationships/slideLayout" Target="../slideLayouts/slideLayout431.xml"/></Relationships>
</file>

<file path=ppt/slides/_rels/slide224.xml.rels><?xml version="1.0" encoding="UTF-8" standalone="yes"?>
<Relationships xmlns="http://schemas.openxmlformats.org/package/2006/relationships"><Relationship Id="rId2" Type="http://schemas.openxmlformats.org/officeDocument/2006/relationships/image" Target="../media/image585.jpeg"/><Relationship Id="rId1" Type="http://schemas.openxmlformats.org/officeDocument/2006/relationships/slideLayout" Target="../slideLayouts/slideLayout60.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566.xml"/></Relationships>
</file>

<file path=ppt/slides/_rels/slide226.xml.rels><?xml version="1.0" encoding="UTF-8" standalone="yes"?>
<Relationships xmlns="http://schemas.openxmlformats.org/package/2006/relationships"><Relationship Id="rId3" Type="http://schemas.openxmlformats.org/officeDocument/2006/relationships/image" Target="../media/image586.jpeg"/><Relationship Id="rId7" Type="http://schemas.openxmlformats.org/officeDocument/2006/relationships/image" Target="../media/image590.jpeg"/><Relationship Id="rId2" Type="http://schemas.openxmlformats.org/officeDocument/2006/relationships/image" Target="../media/image497.png"/><Relationship Id="rId1" Type="http://schemas.openxmlformats.org/officeDocument/2006/relationships/slideLayout" Target="../slideLayouts/slideLayout165.xml"/><Relationship Id="rId6" Type="http://schemas.openxmlformats.org/officeDocument/2006/relationships/image" Target="../media/image589.jpeg"/><Relationship Id="rId5" Type="http://schemas.openxmlformats.org/officeDocument/2006/relationships/image" Target="../media/image588.png"/><Relationship Id="rId4" Type="http://schemas.openxmlformats.org/officeDocument/2006/relationships/image" Target="../media/image587.png"/></Relationships>
</file>

<file path=ppt/slides/_rels/slide227.xml.rels><?xml version="1.0" encoding="UTF-8" standalone="yes"?>
<Relationships xmlns="http://schemas.openxmlformats.org/package/2006/relationships"><Relationship Id="rId3" Type="http://schemas.openxmlformats.org/officeDocument/2006/relationships/image" Target="../media/image592.jpeg"/><Relationship Id="rId2" Type="http://schemas.openxmlformats.org/officeDocument/2006/relationships/image" Target="../media/image591.jpeg"/><Relationship Id="rId1" Type="http://schemas.openxmlformats.org/officeDocument/2006/relationships/slideLayout" Target="../slideLayouts/slideLayout165.xml"/><Relationship Id="rId5" Type="http://schemas.openxmlformats.org/officeDocument/2006/relationships/image" Target="../media/image594.jpeg"/><Relationship Id="rId4" Type="http://schemas.openxmlformats.org/officeDocument/2006/relationships/image" Target="../media/image593.jpeg"/></Relationships>
</file>

<file path=ppt/slides/_rels/slide228.xml.rels><?xml version="1.0" encoding="UTF-8" standalone="yes"?>
<Relationships xmlns="http://schemas.openxmlformats.org/package/2006/relationships"><Relationship Id="rId2" Type="http://schemas.openxmlformats.org/officeDocument/2006/relationships/image" Target="../media/image342.jpg"/><Relationship Id="rId1" Type="http://schemas.openxmlformats.org/officeDocument/2006/relationships/slideLayout" Target="../slideLayouts/slideLayout60.xml"/></Relationships>
</file>

<file path=ppt/slides/_rels/slide229.xml.rels><?xml version="1.0" encoding="UTF-8" standalone="yes"?>
<Relationships xmlns="http://schemas.openxmlformats.org/package/2006/relationships"><Relationship Id="rId2" Type="http://schemas.openxmlformats.org/officeDocument/2006/relationships/image" Target="../media/image595.jpeg"/><Relationship Id="rId1" Type="http://schemas.openxmlformats.org/officeDocument/2006/relationships/slideLayout" Target="../slideLayouts/slideLayout571.xml"/></Relationships>
</file>

<file path=ppt/slides/_rels/slide230.xml.rels><?xml version="1.0" encoding="UTF-8" standalone="yes"?>
<Relationships xmlns="http://schemas.openxmlformats.org/package/2006/relationships"><Relationship Id="rId2" Type="http://schemas.openxmlformats.org/officeDocument/2006/relationships/image" Target="../media/image596.jpeg"/><Relationship Id="rId1" Type="http://schemas.openxmlformats.org/officeDocument/2006/relationships/slideLayout" Target="../slideLayouts/slideLayout58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98.xml"/></Relationships>
</file>

<file path=ppt/slides/_rels/slide232.xml.rels><?xml version="1.0" encoding="UTF-8" standalone="yes"?>
<Relationships xmlns="http://schemas.openxmlformats.org/package/2006/relationships"><Relationship Id="rId2" Type="http://schemas.openxmlformats.org/officeDocument/2006/relationships/image" Target="../media/image597.jpeg"/><Relationship Id="rId1" Type="http://schemas.openxmlformats.org/officeDocument/2006/relationships/slideLayout" Target="../slideLayouts/slideLayout605.xml"/></Relationships>
</file>

<file path=ppt/slides/_rels/slide233.xml.rels><?xml version="1.0" encoding="UTF-8" standalone="yes"?>
<Relationships xmlns="http://schemas.openxmlformats.org/package/2006/relationships"><Relationship Id="rId2" Type="http://schemas.openxmlformats.org/officeDocument/2006/relationships/image" Target="../media/image598.png"/><Relationship Id="rId1" Type="http://schemas.openxmlformats.org/officeDocument/2006/relationships/slideLayout" Target="../slideLayouts/slideLayout32.xml"/></Relationships>
</file>

<file path=ppt/slides/_rels/slide234.xml.rels><?xml version="1.0" encoding="UTF-8" standalone="yes"?>
<Relationships xmlns="http://schemas.openxmlformats.org/package/2006/relationships"><Relationship Id="rId2" Type="http://schemas.openxmlformats.org/officeDocument/2006/relationships/image" Target="../media/image599.png"/><Relationship Id="rId1" Type="http://schemas.openxmlformats.org/officeDocument/2006/relationships/slideLayout" Target="../slideLayouts/slideLayout32.xml"/></Relationships>
</file>

<file path=ppt/slides/_rels/slide235.xml.rels><?xml version="1.0" encoding="UTF-8" standalone="yes"?>
<Relationships xmlns="http://schemas.openxmlformats.org/package/2006/relationships"><Relationship Id="rId2" Type="http://schemas.openxmlformats.org/officeDocument/2006/relationships/image" Target="../media/image600.png"/><Relationship Id="rId1" Type="http://schemas.openxmlformats.org/officeDocument/2006/relationships/slideLayout" Target="../slideLayouts/slideLayout60.xml"/></Relationships>
</file>

<file path=ppt/slides/_rels/slide236.xml.rels><?xml version="1.0" encoding="UTF-8" standalone="yes"?>
<Relationships xmlns="http://schemas.openxmlformats.org/package/2006/relationships"><Relationship Id="rId3" Type="http://schemas.openxmlformats.org/officeDocument/2006/relationships/image" Target="../media/image602.png"/><Relationship Id="rId2" Type="http://schemas.openxmlformats.org/officeDocument/2006/relationships/image" Target="../media/image601.jpeg"/><Relationship Id="rId1" Type="http://schemas.openxmlformats.org/officeDocument/2006/relationships/slideLayout" Target="../slideLayouts/slideLayout60.xml"/><Relationship Id="rId5" Type="http://schemas.openxmlformats.org/officeDocument/2006/relationships/image" Target="../media/image604.png"/><Relationship Id="rId4" Type="http://schemas.openxmlformats.org/officeDocument/2006/relationships/image" Target="../media/image603.png"/></Relationships>
</file>

<file path=ppt/slides/_rels/slide237.xml.rels><?xml version="1.0" encoding="UTF-8" standalone="yes"?>
<Relationships xmlns="http://schemas.openxmlformats.org/package/2006/relationships"><Relationship Id="rId2" Type="http://schemas.openxmlformats.org/officeDocument/2006/relationships/image" Target="../media/image221.jpeg"/><Relationship Id="rId1" Type="http://schemas.openxmlformats.org/officeDocument/2006/relationships/slideLayout" Target="../slideLayouts/slideLayout60.xml"/></Relationships>
</file>

<file path=ppt/slides/_rels/slide238.xml.rels><?xml version="1.0" encoding="UTF-8" standalone="yes"?>
<Relationships xmlns="http://schemas.openxmlformats.org/package/2006/relationships"><Relationship Id="rId3" Type="http://schemas.openxmlformats.org/officeDocument/2006/relationships/image" Target="../media/image606.png"/><Relationship Id="rId2" Type="http://schemas.openxmlformats.org/officeDocument/2006/relationships/image" Target="../media/image605.emf"/><Relationship Id="rId1" Type="http://schemas.openxmlformats.org/officeDocument/2006/relationships/slideLayout" Target="../slideLayouts/slideLayout371.xml"/><Relationship Id="rId4" Type="http://schemas.openxmlformats.org/officeDocument/2006/relationships/image" Target="../media/image607.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383.xml"/></Relationships>
</file>

<file path=ppt/slides/_rels/slide240.xml.rels><?xml version="1.0" encoding="UTF-8" standalone="yes"?>
<Relationships xmlns="http://schemas.openxmlformats.org/package/2006/relationships"><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image" Target="../media/image107.png"/><Relationship Id="rId1" Type="http://schemas.openxmlformats.org/officeDocument/2006/relationships/slideLayout" Target="../slideLayouts/slideLayout60.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241.xml.rels><?xml version="1.0" encoding="UTF-8" standalone="yes"?>
<Relationships xmlns="http://schemas.openxmlformats.org/package/2006/relationships"><Relationship Id="rId3" Type="http://schemas.openxmlformats.org/officeDocument/2006/relationships/image" Target="../media/image609.jpeg"/><Relationship Id="rId2" Type="http://schemas.openxmlformats.org/officeDocument/2006/relationships/image" Target="../media/image608.jpeg"/><Relationship Id="rId1" Type="http://schemas.openxmlformats.org/officeDocument/2006/relationships/slideLayout" Target="../slideLayouts/slideLayout60.xml"/></Relationships>
</file>

<file path=ppt/slides/_rels/slide242.xml.rels><?xml version="1.0" encoding="UTF-8" standalone="yes"?>
<Relationships xmlns="http://schemas.openxmlformats.org/package/2006/relationships"><Relationship Id="rId3" Type="http://schemas.openxmlformats.org/officeDocument/2006/relationships/image" Target="../media/image610.jpeg"/><Relationship Id="rId2" Type="http://schemas.openxmlformats.org/officeDocument/2006/relationships/image" Target="../media/image206.png"/><Relationship Id="rId1" Type="http://schemas.openxmlformats.org/officeDocument/2006/relationships/slideLayout" Target="../slideLayouts/slideLayout60.xml"/></Relationships>
</file>

<file path=ppt/slides/_rels/slide243.xml.rels><?xml version="1.0" encoding="UTF-8" standalone="yes"?>
<Relationships xmlns="http://schemas.openxmlformats.org/package/2006/relationships"><Relationship Id="rId3" Type="http://schemas.openxmlformats.org/officeDocument/2006/relationships/image" Target="../media/image612.jpeg"/><Relationship Id="rId2" Type="http://schemas.openxmlformats.org/officeDocument/2006/relationships/image" Target="../media/image611.png"/><Relationship Id="rId1" Type="http://schemas.openxmlformats.org/officeDocument/2006/relationships/slideLayout" Target="../slideLayouts/slideLayout60.xml"/></Relationships>
</file>

<file path=ppt/slides/_rels/slide244.xml.rels><?xml version="1.0" encoding="UTF-8" standalone="yes"?>
<Relationships xmlns="http://schemas.openxmlformats.org/package/2006/relationships"><Relationship Id="rId3" Type="http://schemas.openxmlformats.org/officeDocument/2006/relationships/image" Target="../media/image613.jpeg"/><Relationship Id="rId2" Type="http://schemas.openxmlformats.org/officeDocument/2006/relationships/image" Target="../media/image150.jpeg"/><Relationship Id="rId1" Type="http://schemas.openxmlformats.org/officeDocument/2006/relationships/slideLayout" Target="../slideLayouts/slideLayout60.xml"/></Relationships>
</file>

<file path=ppt/slides/_rels/slide245.xml.rels><?xml version="1.0" encoding="UTF-8" standalone="yes"?>
<Relationships xmlns="http://schemas.openxmlformats.org/package/2006/relationships"><Relationship Id="rId3" Type="http://schemas.openxmlformats.org/officeDocument/2006/relationships/image" Target="../media/image615.jpeg"/><Relationship Id="rId2" Type="http://schemas.openxmlformats.org/officeDocument/2006/relationships/image" Target="../media/image614.jpeg"/><Relationship Id="rId1" Type="http://schemas.openxmlformats.org/officeDocument/2006/relationships/slideLayout" Target="../slideLayouts/slideLayout60.xml"/></Relationships>
</file>

<file path=ppt/slides/_rels/slide246.xml.rels><?xml version="1.0" encoding="UTF-8" standalone="yes"?>
<Relationships xmlns="http://schemas.openxmlformats.org/package/2006/relationships"><Relationship Id="rId2" Type="http://schemas.openxmlformats.org/officeDocument/2006/relationships/image" Target="../media/image253.jpeg"/><Relationship Id="rId1" Type="http://schemas.openxmlformats.org/officeDocument/2006/relationships/slideLayout" Target="../slideLayouts/slideLayout60.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399.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249.xml.rels><?xml version="1.0" encoding="UTF-8" standalone="yes"?>
<Relationships xmlns="http://schemas.openxmlformats.org/package/2006/relationships"><Relationship Id="rId3" Type="http://schemas.openxmlformats.org/officeDocument/2006/relationships/image" Target="../media/image616.jpeg"/><Relationship Id="rId2" Type="http://schemas.openxmlformats.org/officeDocument/2006/relationships/image" Target="../media/image292.png"/><Relationship Id="rId1" Type="http://schemas.openxmlformats.org/officeDocument/2006/relationships/slideLayout" Target="../slideLayouts/slideLayout355.xml"/></Relationships>
</file>

<file path=ppt/slides/_rels/slide250.xml.rels><?xml version="1.0" encoding="UTF-8" standalone="yes"?>
<Relationships xmlns="http://schemas.openxmlformats.org/package/2006/relationships"><Relationship Id="rId2" Type="http://schemas.openxmlformats.org/officeDocument/2006/relationships/image" Target="../media/image617.jpeg"/><Relationship Id="rId1" Type="http://schemas.openxmlformats.org/officeDocument/2006/relationships/slideLayout" Target="../slideLayouts/slideLayout219.xml"/></Relationships>
</file>

<file path=ppt/slides/_rels/slide251.xml.rels><?xml version="1.0" encoding="UTF-8" standalone="yes"?>
<Relationships xmlns="http://schemas.openxmlformats.org/package/2006/relationships"><Relationship Id="rId2" Type="http://schemas.openxmlformats.org/officeDocument/2006/relationships/image" Target="../media/image618.jpeg"/><Relationship Id="rId1" Type="http://schemas.openxmlformats.org/officeDocument/2006/relationships/slideLayout" Target="../slideLayouts/slideLayout6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4922838"/>
            <a:ext cx="8720138" cy="1938337"/>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9900"/>
          </a:solidFill>
          <a:ln>
            <a:noFill/>
          </a:ln>
        </p:spPr>
        <p:txBody>
          <a:bodyPr/>
          <a:lstStyle/>
          <a:p>
            <a:pPr defTabSz="914400" eaLnBrk="0" fontAlgn="base" hangingPunct="0">
              <a:spcBef>
                <a:spcPct val="0"/>
              </a:spcBef>
              <a:spcAft>
                <a:spcPct val="0"/>
              </a:spcAft>
              <a:defRPr/>
            </a:pPr>
            <a:endParaRPr lang="en-US">
              <a:solidFill>
                <a:srgbClr val="000000"/>
              </a:solidFill>
            </a:endParaRPr>
          </a:p>
        </p:txBody>
      </p:sp>
      <p:sp>
        <p:nvSpPr>
          <p:cNvPr id="7" name="Freeform 7"/>
          <p:cNvSpPr>
            <a:spLocks/>
          </p:cNvSpPr>
          <p:nvPr/>
        </p:nvSpPr>
        <p:spPr bwMode="auto">
          <a:xfrm>
            <a:off x="0" y="4676775"/>
            <a:ext cx="5226050" cy="1978025"/>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rgbClr val="009900"/>
          </a:solidFill>
          <a:ln>
            <a:noFill/>
          </a:ln>
        </p:spPr>
        <p:txBody>
          <a:bodyPr/>
          <a:lstStyle/>
          <a:p>
            <a:pPr defTabSz="914400">
              <a:defRPr/>
            </a:pPr>
            <a:endParaRPr lang="en-US" dirty="0">
              <a:solidFill>
                <a:srgbClr val="000000"/>
              </a:solidFill>
            </a:endParaRPr>
          </a:p>
        </p:txBody>
      </p:sp>
      <p:sp>
        <p:nvSpPr>
          <p:cNvPr id="8" name="Freeform 8"/>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660400" y="5446713"/>
            <a:ext cx="111125" cy="30162"/>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706438" y="5165725"/>
            <a:ext cx="20637" cy="295275"/>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12" name="Freeform 12"/>
          <p:cNvSpPr>
            <a:spLocks/>
          </p:cNvSpPr>
          <p:nvPr/>
        </p:nvSpPr>
        <p:spPr bwMode="auto">
          <a:xfrm>
            <a:off x="582613" y="4949825"/>
            <a:ext cx="266700" cy="409575"/>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43688"/>
            <a:ext cx="107950" cy="30162"/>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362700"/>
            <a:ext cx="20637" cy="295275"/>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143625"/>
            <a:ext cx="266700" cy="412750"/>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51588"/>
            <a:ext cx="107950" cy="26987"/>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067425"/>
            <a:ext cx="20638" cy="298450"/>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5849938"/>
            <a:ext cx="266700" cy="41116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83363"/>
            <a:ext cx="107950" cy="26987"/>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299200"/>
            <a:ext cx="17463" cy="298450"/>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083300"/>
            <a:ext cx="265113" cy="409575"/>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600825"/>
            <a:ext cx="73025" cy="19050"/>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416675"/>
            <a:ext cx="12700" cy="193675"/>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272213"/>
            <a:ext cx="174625" cy="271462"/>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64250"/>
            <a:ext cx="109538" cy="26988"/>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781675"/>
            <a:ext cx="20637" cy="295275"/>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564188"/>
            <a:ext cx="268287" cy="409575"/>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78625"/>
            <a:ext cx="128587" cy="36513"/>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442075"/>
            <a:ext cx="26987" cy="355600"/>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407988" y="5456238"/>
            <a:ext cx="147637" cy="38100"/>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68313" y="5075238"/>
            <a:ext cx="26987" cy="401637"/>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33" name="Freeform 33"/>
          <p:cNvSpPr>
            <a:spLocks/>
          </p:cNvSpPr>
          <p:nvPr/>
        </p:nvSpPr>
        <p:spPr bwMode="auto">
          <a:xfrm>
            <a:off x="303213" y="4783138"/>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75400"/>
            <a:ext cx="146050" cy="38100"/>
          </a:xfrm>
          <a:prstGeom prst="ellipse">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5997575"/>
            <a:ext cx="26988" cy="398463"/>
          </a:xfrm>
          <a:prstGeom prst="rect">
            <a:avLst/>
          </a:prstGeom>
          <a:solidFill>
            <a:schemeClr val="bg1"/>
          </a:solidFill>
          <a:ln>
            <a:solidFill>
              <a:schemeClr val="bg1"/>
            </a:solid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5702300"/>
            <a:ext cx="360362" cy="555625"/>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bg1"/>
          </a:solidFill>
          <a:ln>
            <a:solidFill>
              <a:schemeClr val="bg1"/>
            </a:solidFill>
          </a:ln>
        </p:spPr>
        <p:txBody>
          <a:bodyPr/>
          <a:lstStyle/>
          <a:p>
            <a:pPr defTabSz="914400">
              <a:defRPr/>
            </a:pPr>
            <a:endParaRPr lang="en-US">
              <a:solidFill>
                <a:srgbClr val="000000"/>
              </a:solidFill>
            </a:endParaRPr>
          </a:p>
        </p:txBody>
      </p:sp>
      <p:sp>
        <p:nvSpPr>
          <p:cNvPr id="38" name="Rectangle 37">
            <a:extLst>
              <a:ext uri="{FF2B5EF4-FFF2-40B4-BE49-F238E27FC236}">
                <a16:creationId xmlns:a16="http://schemas.microsoft.com/office/drawing/2014/main" id="{E2C34527-09FB-47A5-82C3-3D72FE170B19}"/>
              </a:ext>
            </a:extLst>
          </p:cNvPr>
          <p:cNvSpPr/>
          <p:nvPr/>
        </p:nvSpPr>
        <p:spPr>
          <a:xfrm>
            <a:off x="1" y="26987"/>
            <a:ext cx="12191999" cy="1144847"/>
          </a:xfrm>
          <a:prstGeom prst="rect">
            <a:avLst/>
          </a:prstGeom>
          <a:solidFill>
            <a:srgbClr val="0099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ltLang="en-US" dirty="0">
              <a:solidFill>
                <a:srgbClr val="FFFFFF"/>
              </a:solidFill>
              <a:ea typeface="Calibri" pitchFamily="34" charset="0"/>
              <a:cs typeface="Times New Roman" pitchFamily="18" charset="0"/>
            </a:endParaRPr>
          </a:p>
        </p:txBody>
      </p:sp>
      <p:sp>
        <p:nvSpPr>
          <p:cNvPr id="41" name="Rectangle 40">
            <a:extLst>
              <a:ext uri="{FF2B5EF4-FFF2-40B4-BE49-F238E27FC236}">
                <a16:creationId xmlns:a16="http://schemas.microsoft.com/office/drawing/2014/main" id="{92DD4B68-D418-427C-8F74-5092170A7F60}"/>
              </a:ext>
            </a:extLst>
          </p:cNvPr>
          <p:cNvSpPr>
            <a:spLocks noChangeArrowheads="1"/>
          </p:cNvSpPr>
          <p:nvPr/>
        </p:nvSpPr>
        <p:spPr bwMode="auto">
          <a:xfrm>
            <a:off x="3589337" y="1662429"/>
            <a:ext cx="4918075" cy="587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69875" algn="l"/>
              </a:tabLst>
              <a:defRPr sz="2800">
                <a:solidFill>
                  <a:schemeClr val="tx1"/>
                </a:solidFill>
                <a:latin typeface="Times New Roman" panose="02020603050405020304" pitchFamily="18" charset="0"/>
              </a:defRPr>
            </a:lvl1pPr>
            <a:lvl2pPr marL="742950" indent="-285750">
              <a:spcBef>
                <a:spcPct val="20000"/>
              </a:spcBef>
              <a:buChar char="–"/>
              <a:tabLst>
                <a:tab pos="269875" algn="l"/>
              </a:tabLst>
              <a:defRPr sz="2800">
                <a:solidFill>
                  <a:schemeClr val="tx1"/>
                </a:solidFill>
                <a:latin typeface="Times New Roman" panose="02020603050405020304" pitchFamily="18" charset="0"/>
              </a:defRPr>
            </a:lvl2pPr>
            <a:lvl3pPr marL="1143000" indent="-228600">
              <a:spcBef>
                <a:spcPct val="20000"/>
              </a:spcBef>
              <a:buChar char="•"/>
              <a:tabLst>
                <a:tab pos="269875" algn="l"/>
              </a:tabLst>
              <a:defRPr sz="2400">
                <a:solidFill>
                  <a:schemeClr val="tx1"/>
                </a:solidFill>
                <a:latin typeface="Times New Roman" panose="02020603050405020304" pitchFamily="18" charset="0"/>
              </a:defRPr>
            </a:lvl3pPr>
            <a:lvl4pPr marL="1600200" indent="-228600">
              <a:spcBef>
                <a:spcPct val="20000"/>
              </a:spcBef>
              <a:buChar char="–"/>
              <a:tabLst>
                <a:tab pos="269875" algn="l"/>
              </a:tabLst>
              <a:defRPr sz="2000">
                <a:solidFill>
                  <a:schemeClr val="tx1"/>
                </a:solidFill>
                <a:latin typeface="Times New Roman" panose="02020603050405020304" pitchFamily="18" charset="0"/>
              </a:defRPr>
            </a:lvl4pPr>
            <a:lvl5pPr marL="2057400" indent="-228600">
              <a:spcBef>
                <a:spcPct val="20000"/>
              </a:spcBef>
              <a:buChar char="»"/>
              <a:tabLst>
                <a:tab pos="26987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9pPr>
          </a:lstStyle>
          <a:p>
            <a:pPr algn="ctr" defTabSz="914400" fontAlgn="base">
              <a:lnSpc>
                <a:spcPct val="115000"/>
              </a:lnSpc>
              <a:spcBef>
                <a:spcPts val="175"/>
              </a:spcBef>
              <a:spcAft>
                <a:spcPts val="563"/>
              </a:spcAft>
              <a:buFontTx/>
              <a:buNone/>
            </a:pPr>
            <a:r>
              <a:rPr lang="en-US" altLang="en-US" b="1" dirty="0">
                <a:solidFill>
                  <a:srgbClr val="080808"/>
                </a:solidFill>
                <a:ea typeface="Calibri" panose="020F0502020204030204" pitchFamily="34" charset="0"/>
                <a:cs typeface="Times New Roman" panose="02020603050405020304" pitchFamily="18" charset="0"/>
              </a:rPr>
              <a:t>BÀI GIẢNG</a:t>
            </a:r>
            <a:endParaRPr lang="en-US" altLang="en-US" dirty="0">
              <a:solidFill>
                <a:srgbClr val="080808"/>
              </a:solidFill>
              <a:ea typeface="Calibri" panose="020F0502020204030204" pitchFamily="34" charset="0"/>
              <a:cs typeface="Times New Roman" panose="02020603050405020304" pitchFamily="18" charset="0"/>
            </a:endParaRPr>
          </a:p>
        </p:txBody>
      </p:sp>
      <p:grpSp>
        <p:nvGrpSpPr>
          <p:cNvPr id="43" name="Group 11">
            <a:extLst>
              <a:ext uri="{FF2B5EF4-FFF2-40B4-BE49-F238E27FC236}">
                <a16:creationId xmlns:a16="http://schemas.microsoft.com/office/drawing/2014/main" id="{C826220B-2CBD-40DE-9E66-CAAE041AB9CB}"/>
              </a:ext>
            </a:extLst>
          </p:cNvPr>
          <p:cNvGrpSpPr>
            <a:grpSpLocks/>
          </p:cNvGrpSpPr>
          <p:nvPr/>
        </p:nvGrpSpPr>
        <p:grpSpPr bwMode="auto">
          <a:xfrm>
            <a:off x="4927221" y="3458422"/>
            <a:ext cx="2699508" cy="1800717"/>
            <a:chOff x="5225" y="9335"/>
            <a:chExt cx="2520" cy="1750"/>
          </a:xfrm>
        </p:grpSpPr>
        <p:sp>
          <p:nvSpPr>
            <p:cNvPr id="44" name="AutoShape 20" descr="2">
              <a:extLst>
                <a:ext uri="{FF2B5EF4-FFF2-40B4-BE49-F238E27FC236}">
                  <a16:creationId xmlns:a16="http://schemas.microsoft.com/office/drawing/2014/main" id="{0C24B142-594F-4981-A294-DD25435036BA}"/>
                </a:ext>
              </a:extLst>
            </p:cNvPr>
            <p:cNvSpPr>
              <a:spLocks noChangeArrowheads="1"/>
            </p:cNvSpPr>
            <p:nvPr/>
          </p:nvSpPr>
          <p:spPr bwMode="auto">
            <a:xfrm>
              <a:off x="5225" y="10186"/>
              <a:ext cx="2520" cy="899"/>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eaLnBrk="1" fontAlgn="base" hangingPunct="1">
                <a:spcBef>
                  <a:spcPct val="0"/>
                </a:spcBef>
                <a:spcAft>
                  <a:spcPct val="0"/>
                </a:spcAft>
                <a:buFontTx/>
                <a:buNone/>
                <a:defRPr/>
              </a:pPr>
              <a:endParaRPr lang="en-US" altLang="en-US" sz="1013" dirty="0">
                <a:solidFill>
                  <a:srgbClr val="000000"/>
                </a:solidFill>
                <a:latin typeface=".VnTime" pitchFamily="34" charset="0"/>
                <a:cs typeface="Arial" panose="020B0604020202020204" pitchFamily="34" charset="0"/>
              </a:endParaRPr>
            </a:p>
          </p:txBody>
        </p:sp>
        <p:pic>
          <p:nvPicPr>
            <p:cNvPr id="45" name="Picture 19" descr="cosmoS">
              <a:extLst>
                <a:ext uri="{FF2B5EF4-FFF2-40B4-BE49-F238E27FC236}">
                  <a16:creationId xmlns:a16="http://schemas.microsoft.com/office/drawing/2014/main" id="{89A9ABF1-14D9-49D9-93CE-1EB6EAA81A7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8" descr="BOOK2">
              <a:extLst>
                <a:ext uri="{FF2B5EF4-FFF2-40B4-BE49-F238E27FC236}">
                  <a16:creationId xmlns:a16="http://schemas.microsoft.com/office/drawing/2014/main" id="{974F4038-D930-4BC2-B5EA-5B4ADF21282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7" descr="BOOK1">
              <a:extLst>
                <a:ext uri="{FF2B5EF4-FFF2-40B4-BE49-F238E27FC236}">
                  <a16:creationId xmlns:a16="http://schemas.microsoft.com/office/drawing/2014/main" id="{55C887F2-9E55-4D26-A0CB-99E3CAA1197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6" descr="QUILLPEN">
              <a:extLst>
                <a:ext uri="{FF2B5EF4-FFF2-40B4-BE49-F238E27FC236}">
                  <a16:creationId xmlns:a16="http://schemas.microsoft.com/office/drawing/2014/main" id="{1FD1C0E4-565B-4C24-94DF-D51BE5528045}"/>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15">
              <a:extLst>
                <a:ext uri="{FF2B5EF4-FFF2-40B4-BE49-F238E27FC236}">
                  <a16:creationId xmlns:a16="http://schemas.microsoft.com/office/drawing/2014/main" id="{AA5C8D83-4F69-4002-ADFC-6F6E24AB7336}"/>
                </a:ext>
              </a:extLst>
            </p:cNvPr>
            <p:cNvSpPr txBox="1">
              <a:spLocks noChangeArrowheads="1"/>
            </p:cNvSpPr>
            <p:nvPr/>
          </p:nvSpPr>
          <p:spPr bwMode="auto">
            <a:xfrm>
              <a:off x="5866" y="9897"/>
              <a:ext cx="901" cy="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defTabSz="914400" fontAlgn="base">
                <a:spcBef>
                  <a:spcPct val="0"/>
                </a:spcBef>
                <a:spcAft>
                  <a:spcPct val="0"/>
                </a:spcAft>
                <a:buFontTx/>
                <a:buNone/>
                <a:defRPr/>
              </a:pPr>
              <a:r>
                <a:rPr lang="vi-VN" altLang="en-US" sz="450" b="1">
                  <a:solidFill>
                    <a:srgbClr val="000000"/>
                  </a:solidFill>
                  <a:latin typeface="VNbangkok"/>
                  <a:cs typeface="Times New Roman" panose="02020603050405020304" pitchFamily="18" charset="0"/>
                </a:rPr>
                <a:t> </a:t>
              </a:r>
              <a:endParaRPr lang="vi-VN" altLang="en-US" sz="1013">
                <a:solidFill>
                  <a:srgbClr val="000000"/>
                </a:solidFill>
                <a:latin typeface=".VnTime" pitchFamily="34" charset="0"/>
                <a:cs typeface="Arial" panose="020B0604020202020204" pitchFamily="34" charset="0"/>
              </a:endParaRPr>
            </a:p>
          </p:txBody>
        </p:sp>
        <p:sp>
          <p:nvSpPr>
            <p:cNvPr id="50" name="Text Box 14">
              <a:extLst>
                <a:ext uri="{FF2B5EF4-FFF2-40B4-BE49-F238E27FC236}">
                  <a16:creationId xmlns:a16="http://schemas.microsoft.com/office/drawing/2014/main" id="{465A1287-34A1-46BA-9032-43E0815FFB3C}"/>
                </a:ext>
              </a:extLst>
            </p:cNvPr>
            <p:cNvSpPr txBox="1">
              <a:spLocks noChangeArrowheads="1"/>
            </p:cNvSpPr>
            <p:nvPr/>
          </p:nvSpPr>
          <p:spPr bwMode="auto">
            <a:xfrm>
              <a:off x="6666" y="9864"/>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FontTx/>
                <a:buNone/>
                <a:defRPr/>
              </a:pPr>
              <a:endParaRPr lang="en-US" altLang="en-US" sz="1013" dirty="0">
                <a:solidFill>
                  <a:srgbClr val="000000"/>
                </a:solidFill>
                <a:latin typeface=".VnTime" pitchFamily="34" charset="0"/>
                <a:cs typeface="Arial" panose="020B0604020202020204" pitchFamily="34" charset="0"/>
              </a:endParaRPr>
            </a:p>
          </p:txBody>
        </p:sp>
        <p:sp>
          <p:nvSpPr>
            <p:cNvPr id="55" name="WordArt 13">
              <a:extLst>
                <a:ext uri="{FF2B5EF4-FFF2-40B4-BE49-F238E27FC236}">
                  <a16:creationId xmlns:a16="http://schemas.microsoft.com/office/drawing/2014/main" id="{E6F13C0B-6A7F-4E32-B574-1C0E44D062EA}"/>
                </a:ext>
              </a:extLst>
            </p:cNvPr>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defTabSz="914400" eaLnBrk="0" fontAlgn="base" hangingPunct="0">
                <a:spcBef>
                  <a:spcPct val="0"/>
                </a:spcBef>
                <a:spcAft>
                  <a:spcPct val="0"/>
                </a:spcAft>
              </a:pPr>
              <a:r>
                <a:rPr lang="en-US" sz="2025" b="1" kern="10" dirty="0">
                  <a:solidFill>
                    <a:srgbClr val="FFFFFF"/>
                  </a:solidFill>
                  <a:latin typeface="VNbritannic"/>
                </a:rPr>
                <a:t>NÀM </a:t>
              </a:r>
            </a:p>
          </p:txBody>
        </p:sp>
        <p:sp>
          <p:nvSpPr>
            <p:cNvPr id="56" name="Text Box 12">
              <a:extLst>
                <a:ext uri="{FF2B5EF4-FFF2-40B4-BE49-F238E27FC236}">
                  <a16:creationId xmlns:a16="http://schemas.microsoft.com/office/drawing/2014/main" id="{2C20B09C-6AA3-4504-9A0B-6D6B02273D45}"/>
                </a:ext>
              </a:extLst>
            </p:cNvPr>
            <p:cNvSpPr txBox="1">
              <a:spLocks noChangeArrowheads="1"/>
            </p:cNvSpPr>
            <p:nvPr/>
          </p:nvSpPr>
          <p:spPr bwMode="auto">
            <a:xfrm>
              <a:off x="6624" y="10048"/>
              <a:ext cx="720"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FontTx/>
                <a:buNone/>
                <a:defRPr/>
              </a:pPr>
              <a:endParaRPr lang="en-US" altLang="en-US" sz="1013" dirty="0">
                <a:solidFill>
                  <a:srgbClr val="000000"/>
                </a:solidFill>
                <a:latin typeface=".VnTime" pitchFamily="34" charset="0"/>
                <a:cs typeface="Arial" panose="020B0604020202020204" pitchFamily="34" charset="0"/>
              </a:endParaRPr>
            </a:p>
          </p:txBody>
        </p:sp>
      </p:grpSp>
      <p:sp>
        <p:nvSpPr>
          <p:cNvPr id="57" name="Rectangle 16">
            <a:extLst>
              <a:ext uri="{FF2B5EF4-FFF2-40B4-BE49-F238E27FC236}">
                <a16:creationId xmlns:a16="http://schemas.microsoft.com/office/drawing/2014/main" id="{1F277EC4-D571-4DC0-8858-B497FB397F44}"/>
              </a:ext>
            </a:extLst>
          </p:cNvPr>
          <p:cNvSpPr>
            <a:spLocks noChangeArrowheads="1"/>
          </p:cNvSpPr>
          <p:nvPr/>
        </p:nvSpPr>
        <p:spPr bwMode="auto">
          <a:xfrm>
            <a:off x="9564396" y="3331090"/>
            <a:ext cx="184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Tx/>
              <a:buNone/>
            </a:pPr>
            <a:endParaRPr lang="en-US" altLang="en-US" sz="1800" b="1" dirty="0">
              <a:solidFill>
                <a:srgbClr val="C00000"/>
              </a:solidFill>
              <a:latin typeface="Arial" panose="020B0604020202020204" pitchFamily="34" charset="0"/>
              <a:ea typeface="Calibri" panose="020F0502020204030204" pitchFamily="34" charset="0"/>
              <a:cs typeface="Times New Roman" panose="02020603050405020304" pitchFamily="18" charset="0"/>
            </a:endParaRPr>
          </a:p>
        </p:txBody>
      </p:sp>
      <p:sp>
        <p:nvSpPr>
          <p:cNvPr id="51" name="TextBox 50">
            <a:extLst>
              <a:ext uri="{FF2B5EF4-FFF2-40B4-BE49-F238E27FC236}">
                <a16:creationId xmlns:a16="http://schemas.microsoft.com/office/drawing/2014/main" id="{513015E3-C7D5-41FE-BF41-72C22C89956B}"/>
              </a:ext>
            </a:extLst>
          </p:cNvPr>
          <p:cNvSpPr txBox="1"/>
          <p:nvPr/>
        </p:nvSpPr>
        <p:spPr>
          <a:xfrm>
            <a:off x="165402" y="161419"/>
            <a:ext cx="9734888" cy="954107"/>
          </a:xfrm>
          <a:prstGeom prst="rect">
            <a:avLst/>
          </a:prstGeom>
          <a:noFill/>
        </p:spPr>
        <p:txBody>
          <a:bodyPr wrap="square">
            <a:spAutoFit/>
          </a:bodyPr>
          <a:lstStyle/>
          <a:p>
            <a:pPr algn="ctr" eaLnBrk="1" hangingPunct="1">
              <a:spcBef>
                <a:spcPts val="0"/>
              </a:spcBef>
              <a:spcAft>
                <a:spcPts val="0"/>
              </a:spcAft>
              <a:defRPr/>
            </a:pPr>
            <a:r>
              <a:rPr lang="en-US" altLang="en-US" sz="28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eaLnBrk="1" hangingPunct="1">
              <a:spcBef>
                <a:spcPts val="0"/>
              </a:spcBef>
              <a:spcAft>
                <a:spcPts val="0"/>
              </a:spcAft>
              <a:defRPr/>
            </a:pPr>
            <a:r>
              <a:rPr lang="en-US" altLang="en-US" sz="2800" b="1" dirty="0">
                <a:solidFill>
                  <a:schemeClr val="bg1"/>
                </a:solidFill>
                <a:latin typeface="Times New Roman" pitchFamily="18" charset="0"/>
                <a:ea typeface="Calibri" pitchFamily="34" charset="0"/>
                <a:cs typeface="Times New Roman" pitchFamily="18" charset="0"/>
              </a:rPr>
              <a:t>KHOA LÝ LUẬN CHÍNH TRỊ</a:t>
            </a:r>
            <a:endParaRPr lang="en-US" altLang="en-US" sz="2800" dirty="0">
              <a:solidFill>
                <a:schemeClr val="bg1"/>
              </a:solidFill>
              <a:latin typeface="Times New Roman" pitchFamily="18" charset="0"/>
              <a:ea typeface="Calibri" pitchFamily="34" charset="0"/>
              <a:cs typeface="Times New Roman" pitchFamily="18" charset="0"/>
            </a:endParaRPr>
          </a:p>
        </p:txBody>
      </p:sp>
      <p:pic>
        <p:nvPicPr>
          <p:cNvPr id="52" name="Picture 51">
            <a:extLst>
              <a:ext uri="{FF2B5EF4-FFF2-40B4-BE49-F238E27FC236}">
                <a16:creationId xmlns:a16="http://schemas.microsoft.com/office/drawing/2014/main" id="{1F0DCD8E-19E1-4915-A5BE-CFB5F3B57C2E}"/>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900290" y="51391"/>
            <a:ext cx="2291710" cy="110822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54" name="Rectangle 53">
            <a:extLst>
              <a:ext uri="{FF2B5EF4-FFF2-40B4-BE49-F238E27FC236}">
                <a16:creationId xmlns:a16="http://schemas.microsoft.com/office/drawing/2014/main" id="{CC430AFF-EE8A-4972-ACC6-C32D73136483}"/>
              </a:ext>
            </a:extLst>
          </p:cNvPr>
          <p:cNvSpPr>
            <a:spLocks noChangeArrowheads="1"/>
          </p:cNvSpPr>
          <p:nvPr/>
        </p:nvSpPr>
        <p:spPr bwMode="auto">
          <a:xfrm>
            <a:off x="165402" y="2226691"/>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FF0066"/>
                </a:solidFill>
                <a:latin typeface="Arial" panose="020B0604020202020204" pitchFamily="34" charset="0"/>
                <a:cs typeface="Arial" panose="020B0604020202020204" pitchFamily="34" charset="0"/>
              </a:rPr>
              <a:t>GIÁO DỤC CHÍNH TRỊ </a:t>
            </a:r>
            <a:endParaRPr lang="en-US" altLang="en-US" sz="3600" dirty="0">
              <a:solidFill>
                <a:srgbClr val="FF0066"/>
              </a:solidFill>
              <a:latin typeface="Arial" panose="020B0604020202020204" pitchFamily="34" charset="0"/>
              <a:cs typeface="Arial" panose="020B0604020202020204" pitchFamily="34" charset="0"/>
            </a:endParaRPr>
          </a:p>
        </p:txBody>
      </p:sp>
      <p:grpSp>
        <p:nvGrpSpPr>
          <p:cNvPr id="53" name="Group 21">
            <a:extLst>
              <a:ext uri="{FF2B5EF4-FFF2-40B4-BE49-F238E27FC236}">
                <a16:creationId xmlns:a16="http://schemas.microsoft.com/office/drawing/2014/main" id="{C0E8D9AA-214E-45B0-AF6E-3E90F01D290F}"/>
              </a:ext>
            </a:extLst>
          </p:cNvPr>
          <p:cNvGrpSpPr>
            <a:grpSpLocks/>
          </p:cNvGrpSpPr>
          <p:nvPr/>
        </p:nvGrpSpPr>
        <p:grpSpPr bwMode="auto">
          <a:xfrm>
            <a:off x="1262748" y="3040358"/>
            <a:ext cx="10184030" cy="3464"/>
            <a:chOff x="798" y="-75624"/>
            <a:chExt cx="5298" cy="3464"/>
          </a:xfrm>
        </p:grpSpPr>
        <p:sp>
          <p:nvSpPr>
            <p:cNvPr id="58" name="Line 7">
              <a:extLst>
                <a:ext uri="{FF2B5EF4-FFF2-40B4-BE49-F238E27FC236}">
                  <a16:creationId xmlns:a16="http://schemas.microsoft.com/office/drawing/2014/main" id="{53B44CE0-9E62-4B5E-A589-BB14205F8D28}"/>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9" name="Line 8">
              <a:extLst>
                <a:ext uri="{FF2B5EF4-FFF2-40B4-BE49-F238E27FC236}">
                  <a16:creationId xmlns:a16="http://schemas.microsoft.com/office/drawing/2014/main" id="{A562F9A0-4560-4E56-B67C-D1694B287BC5}"/>
                </a:ext>
              </a:extLst>
            </p:cNvPr>
            <p:cNvSpPr>
              <a:spLocks noChangeShapeType="1"/>
            </p:cNvSpPr>
            <p:nvPr/>
          </p:nvSpPr>
          <p:spPr bwMode="auto">
            <a:xfrm>
              <a:off x="798" y="-7216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170523070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accel="20000" decel="6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decel="6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accel="20000" decel="6000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ppt_x"/>
                                          </p:val>
                                        </p:tav>
                                        <p:tav tm="100000">
                                          <p:val>
                                            <p:strVal val="#ppt_x"/>
                                          </p:val>
                                        </p:tav>
                                      </p:tavLst>
                                    </p:anim>
                                    <p:anim calcmode="lin" valueType="num">
                                      <p:cBhvr additive="base">
                                        <p:cTn id="16" dur="10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accel="20000" decel="6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accel="20000" decel="6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accel="20000" decel="6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ppt_x"/>
                                          </p:val>
                                        </p:tav>
                                        <p:tav tm="100000">
                                          <p:val>
                                            <p:strVal val="#ppt_x"/>
                                          </p:val>
                                        </p:tav>
                                      </p:tavLst>
                                    </p:anim>
                                    <p:anim calcmode="lin" valueType="num">
                                      <p:cBhvr additive="base">
                                        <p:cTn id="28" dur="10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accel="20000" decel="6000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000" fill="hold"/>
                                        <p:tgtEl>
                                          <p:spTgt spid="12"/>
                                        </p:tgtEl>
                                        <p:attrNameLst>
                                          <p:attrName>ppt_x</p:attrName>
                                        </p:attrNameLst>
                                      </p:cBhvr>
                                      <p:tavLst>
                                        <p:tav tm="0">
                                          <p:val>
                                            <p:strVal val="#ppt_x"/>
                                          </p:val>
                                        </p:tav>
                                        <p:tav tm="100000">
                                          <p:val>
                                            <p:strVal val="#ppt_x"/>
                                          </p:val>
                                        </p:tav>
                                      </p:tavLst>
                                    </p:anim>
                                    <p:anim calcmode="lin" valueType="num">
                                      <p:cBhvr additive="base">
                                        <p:cTn id="32" dur="10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accel="20000" decel="6000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1000" fill="hold"/>
                                        <p:tgtEl>
                                          <p:spTgt spid="13"/>
                                        </p:tgtEl>
                                        <p:attrNameLst>
                                          <p:attrName>ppt_x</p:attrName>
                                        </p:attrNameLst>
                                      </p:cBhvr>
                                      <p:tavLst>
                                        <p:tav tm="0">
                                          <p:val>
                                            <p:strVal val="#ppt_x"/>
                                          </p:val>
                                        </p:tav>
                                        <p:tav tm="100000">
                                          <p:val>
                                            <p:strVal val="#ppt_x"/>
                                          </p:val>
                                        </p:tav>
                                      </p:tavLst>
                                    </p:anim>
                                    <p:anim calcmode="lin" valueType="num">
                                      <p:cBhvr additive="base">
                                        <p:cTn id="36" dur="10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accel="20000" decel="60000" fill="hold" grpId="0" nodeType="with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1000" fill="hold"/>
                                        <p:tgtEl>
                                          <p:spTgt spid="14"/>
                                        </p:tgtEl>
                                        <p:attrNameLst>
                                          <p:attrName>ppt_x</p:attrName>
                                        </p:attrNameLst>
                                      </p:cBhvr>
                                      <p:tavLst>
                                        <p:tav tm="0">
                                          <p:val>
                                            <p:strVal val="#ppt_x"/>
                                          </p:val>
                                        </p:tav>
                                        <p:tav tm="100000">
                                          <p:val>
                                            <p:strVal val="#ppt_x"/>
                                          </p:val>
                                        </p:tav>
                                      </p:tavLst>
                                    </p:anim>
                                    <p:anim calcmode="lin" valueType="num">
                                      <p:cBhvr additive="base">
                                        <p:cTn id="40" dur="10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accel="20000" decel="60000" fill="hold"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1000" fill="hold"/>
                                        <p:tgtEl>
                                          <p:spTgt spid="15"/>
                                        </p:tgtEl>
                                        <p:attrNameLst>
                                          <p:attrName>ppt_x</p:attrName>
                                        </p:attrNameLst>
                                      </p:cBhvr>
                                      <p:tavLst>
                                        <p:tav tm="0">
                                          <p:val>
                                            <p:strVal val="#ppt_x"/>
                                          </p:val>
                                        </p:tav>
                                        <p:tav tm="100000">
                                          <p:val>
                                            <p:strVal val="#ppt_x"/>
                                          </p:val>
                                        </p:tav>
                                      </p:tavLst>
                                    </p:anim>
                                    <p:anim calcmode="lin" valueType="num">
                                      <p:cBhvr additive="base">
                                        <p:cTn id="44" dur="10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accel="20000" decel="6000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1000" fill="hold"/>
                                        <p:tgtEl>
                                          <p:spTgt spid="16"/>
                                        </p:tgtEl>
                                        <p:attrNameLst>
                                          <p:attrName>ppt_x</p:attrName>
                                        </p:attrNameLst>
                                      </p:cBhvr>
                                      <p:tavLst>
                                        <p:tav tm="0">
                                          <p:val>
                                            <p:strVal val="#ppt_x"/>
                                          </p:val>
                                        </p:tav>
                                        <p:tav tm="100000">
                                          <p:val>
                                            <p:strVal val="#ppt_x"/>
                                          </p:val>
                                        </p:tav>
                                      </p:tavLst>
                                    </p:anim>
                                    <p:anim calcmode="lin" valueType="num">
                                      <p:cBhvr additive="base">
                                        <p:cTn id="48" dur="1000" fill="hold"/>
                                        <p:tgtEl>
                                          <p:spTgt spid="16"/>
                                        </p:tgtEl>
                                        <p:attrNameLst>
                                          <p:attrName>ppt_y</p:attrName>
                                        </p:attrNameLst>
                                      </p:cBhvr>
                                      <p:tavLst>
                                        <p:tav tm="0">
                                          <p:val>
                                            <p:strVal val="1+#ppt_h/2"/>
                                          </p:val>
                                        </p:tav>
                                        <p:tav tm="100000">
                                          <p:val>
                                            <p:strVal val="#ppt_y"/>
                                          </p:val>
                                        </p:tav>
                                      </p:tavLst>
                                    </p:anim>
                                  </p:childTnLst>
                                </p:cTn>
                              </p:par>
                              <p:par>
                                <p:cTn id="49" presetID="2" presetClass="entr" presetSubtype="4" accel="20000" decel="60000"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1000" fill="hold"/>
                                        <p:tgtEl>
                                          <p:spTgt spid="17"/>
                                        </p:tgtEl>
                                        <p:attrNameLst>
                                          <p:attrName>ppt_x</p:attrName>
                                        </p:attrNameLst>
                                      </p:cBhvr>
                                      <p:tavLst>
                                        <p:tav tm="0">
                                          <p:val>
                                            <p:strVal val="#ppt_x"/>
                                          </p:val>
                                        </p:tav>
                                        <p:tav tm="100000">
                                          <p:val>
                                            <p:strVal val="#ppt_x"/>
                                          </p:val>
                                        </p:tav>
                                      </p:tavLst>
                                    </p:anim>
                                    <p:anim calcmode="lin" valueType="num">
                                      <p:cBhvr additive="base">
                                        <p:cTn id="52" dur="1000" fill="hold"/>
                                        <p:tgtEl>
                                          <p:spTgt spid="17"/>
                                        </p:tgtEl>
                                        <p:attrNameLst>
                                          <p:attrName>ppt_y</p:attrName>
                                        </p:attrNameLst>
                                      </p:cBhvr>
                                      <p:tavLst>
                                        <p:tav tm="0">
                                          <p:val>
                                            <p:strVal val="1+#ppt_h/2"/>
                                          </p:val>
                                        </p:tav>
                                        <p:tav tm="100000">
                                          <p:val>
                                            <p:strVal val="#ppt_y"/>
                                          </p:val>
                                        </p:tav>
                                      </p:tavLst>
                                    </p:anim>
                                  </p:childTnLst>
                                </p:cTn>
                              </p:par>
                              <p:par>
                                <p:cTn id="53" presetID="2" presetClass="entr" presetSubtype="4" accel="20000" decel="60000"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1000" fill="hold"/>
                                        <p:tgtEl>
                                          <p:spTgt spid="18"/>
                                        </p:tgtEl>
                                        <p:attrNameLst>
                                          <p:attrName>ppt_x</p:attrName>
                                        </p:attrNameLst>
                                      </p:cBhvr>
                                      <p:tavLst>
                                        <p:tav tm="0">
                                          <p:val>
                                            <p:strVal val="#ppt_x"/>
                                          </p:val>
                                        </p:tav>
                                        <p:tav tm="100000">
                                          <p:val>
                                            <p:strVal val="#ppt_x"/>
                                          </p:val>
                                        </p:tav>
                                      </p:tavLst>
                                    </p:anim>
                                    <p:anim calcmode="lin" valueType="num">
                                      <p:cBhvr additive="base">
                                        <p:cTn id="56" dur="1000" fill="hold"/>
                                        <p:tgtEl>
                                          <p:spTgt spid="18"/>
                                        </p:tgtEl>
                                        <p:attrNameLst>
                                          <p:attrName>ppt_y</p:attrName>
                                        </p:attrNameLst>
                                      </p:cBhvr>
                                      <p:tavLst>
                                        <p:tav tm="0">
                                          <p:val>
                                            <p:strVal val="1+#ppt_h/2"/>
                                          </p:val>
                                        </p:tav>
                                        <p:tav tm="100000">
                                          <p:val>
                                            <p:strVal val="#ppt_y"/>
                                          </p:val>
                                        </p:tav>
                                      </p:tavLst>
                                    </p:anim>
                                  </p:childTnLst>
                                </p:cTn>
                              </p:par>
                              <p:par>
                                <p:cTn id="57" presetID="2" presetClass="entr" presetSubtype="4" accel="20000" decel="60000"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additive="base">
                                        <p:cTn id="59" dur="1000" fill="hold"/>
                                        <p:tgtEl>
                                          <p:spTgt spid="19"/>
                                        </p:tgtEl>
                                        <p:attrNameLst>
                                          <p:attrName>ppt_x</p:attrName>
                                        </p:attrNameLst>
                                      </p:cBhvr>
                                      <p:tavLst>
                                        <p:tav tm="0">
                                          <p:val>
                                            <p:strVal val="#ppt_x"/>
                                          </p:val>
                                        </p:tav>
                                        <p:tav tm="100000">
                                          <p:val>
                                            <p:strVal val="#ppt_x"/>
                                          </p:val>
                                        </p:tav>
                                      </p:tavLst>
                                    </p:anim>
                                    <p:anim calcmode="lin" valueType="num">
                                      <p:cBhvr additive="base">
                                        <p:cTn id="60" dur="1000" fill="hold"/>
                                        <p:tgtEl>
                                          <p:spTgt spid="19"/>
                                        </p:tgtEl>
                                        <p:attrNameLst>
                                          <p:attrName>ppt_y</p:attrName>
                                        </p:attrNameLst>
                                      </p:cBhvr>
                                      <p:tavLst>
                                        <p:tav tm="0">
                                          <p:val>
                                            <p:strVal val="1+#ppt_h/2"/>
                                          </p:val>
                                        </p:tav>
                                        <p:tav tm="100000">
                                          <p:val>
                                            <p:strVal val="#ppt_y"/>
                                          </p:val>
                                        </p:tav>
                                      </p:tavLst>
                                    </p:anim>
                                  </p:childTnLst>
                                </p:cTn>
                              </p:par>
                              <p:par>
                                <p:cTn id="61" presetID="2" presetClass="entr" presetSubtype="4" accel="20000" decel="60000" fill="hold" grpId="0" nodeType="withEffect">
                                  <p:stCondLst>
                                    <p:cond delay="0"/>
                                  </p:stCondLst>
                                  <p:childTnLst>
                                    <p:set>
                                      <p:cBhvr>
                                        <p:cTn id="62" dur="1" fill="hold">
                                          <p:stCondLst>
                                            <p:cond delay="0"/>
                                          </p:stCondLst>
                                        </p:cTn>
                                        <p:tgtEl>
                                          <p:spTgt spid="20"/>
                                        </p:tgtEl>
                                        <p:attrNameLst>
                                          <p:attrName>style.visibility</p:attrName>
                                        </p:attrNameLst>
                                      </p:cBhvr>
                                      <p:to>
                                        <p:strVal val="visible"/>
                                      </p:to>
                                    </p:set>
                                    <p:anim calcmode="lin" valueType="num">
                                      <p:cBhvr additive="base">
                                        <p:cTn id="63" dur="1000" fill="hold"/>
                                        <p:tgtEl>
                                          <p:spTgt spid="20"/>
                                        </p:tgtEl>
                                        <p:attrNameLst>
                                          <p:attrName>ppt_x</p:attrName>
                                        </p:attrNameLst>
                                      </p:cBhvr>
                                      <p:tavLst>
                                        <p:tav tm="0">
                                          <p:val>
                                            <p:strVal val="#ppt_x"/>
                                          </p:val>
                                        </p:tav>
                                        <p:tav tm="100000">
                                          <p:val>
                                            <p:strVal val="#ppt_x"/>
                                          </p:val>
                                        </p:tav>
                                      </p:tavLst>
                                    </p:anim>
                                    <p:anim calcmode="lin" valueType="num">
                                      <p:cBhvr additive="base">
                                        <p:cTn id="64" dur="1000" fill="hold"/>
                                        <p:tgtEl>
                                          <p:spTgt spid="20"/>
                                        </p:tgtEl>
                                        <p:attrNameLst>
                                          <p:attrName>ppt_y</p:attrName>
                                        </p:attrNameLst>
                                      </p:cBhvr>
                                      <p:tavLst>
                                        <p:tav tm="0">
                                          <p:val>
                                            <p:strVal val="1+#ppt_h/2"/>
                                          </p:val>
                                        </p:tav>
                                        <p:tav tm="100000">
                                          <p:val>
                                            <p:strVal val="#ppt_y"/>
                                          </p:val>
                                        </p:tav>
                                      </p:tavLst>
                                    </p:anim>
                                  </p:childTnLst>
                                </p:cTn>
                              </p:par>
                              <p:par>
                                <p:cTn id="65" presetID="2" presetClass="entr" presetSubtype="4" accel="20000" decel="60000" fill="hold" nodeType="with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1000" fill="hold"/>
                                        <p:tgtEl>
                                          <p:spTgt spid="21"/>
                                        </p:tgtEl>
                                        <p:attrNameLst>
                                          <p:attrName>ppt_x</p:attrName>
                                        </p:attrNameLst>
                                      </p:cBhvr>
                                      <p:tavLst>
                                        <p:tav tm="0">
                                          <p:val>
                                            <p:strVal val="#ppt_x"/>
                                          </p:val>
                                        </p:tav>
                                        <p:tav tm="100000">
                                          <p:val>
                                            <p:strVal val="#ppt_x"/>
                                          </p:val>
                                        </p:tav>
                                      </p:tavLst>
                                    </p:anim>
                                    <p:anim calcmode="lin" valueType="num">
                                      <p:cBhvr additive="base">
                                        <p:cTn id="68" dur="1000" fill="hold"/>
                                        <p:tgtEl>
                                          <p:spTgt spid="21"/>
                                        </p:tgtEl>
                                        <p:attrNameLst>
                                          <p:attrName>ppt_y</p:attrName>
                                        </p:attrNameLst>
                                      </p:cBhvr>
                                      <p:tavLst>
                                        <p:tav tm="0">
                                          <p:val>
                                            <p:strVal val="1+#ppt_h/2"/>
                                          </p:val>
                                        </p:tav>
                                        <p:tav tm="100000">
                                          <p:val>
                                            <p:strVal val="#ppt_y"/>
                                          </p:val>
                                        </p:tav>
                                      </p:tavLst>
                                    </p:anim>
                                  </p:childTnLst>
                                </p:cTn>
                              </p:par>
                              <p:par>
                                <p:cTn id="69" presetID="2" presetClass="entr" presetSubtype="4" accel="20000" decel="60000" fill="hold" grpId="0" nodeType="withEffect">
                                  <p:stCondLst>
                                    <p:cond delay="0"/>
                                  </p:stCondLst>
                                  <p:childTnLst>
                                    <p:set>
                                      <p:cBhvr>
                                        <p:cTn id="70" dur="1" fill="hold">
                                          <p:stCondLst>
                                            <p:cond delay="0"/>
                                          </p:stCondLst>
                                        </p:cTn>
                                        <p:tgtEl>
                                          <p:spTgt spid="22"/>
                                        </p:tgtEl>
                                        <p:attrNameLst>
                                          <p:attrName>style.visibility</p:attrName>
                                        </p:attrNameLst>
                                      </p:cBhvr>
                                      <p:to>
                                        <p:strVal val="visible"/>
                                      </p:to>
                                    </p:set>
                                    <p:anim calcmode="lin" valueType="num">
                                      <p:cBhvr additive="base">
                                        <p:cTn id="71" dur="1000" fill="hold"/>
                                        <p:tgtEl>
                                          <p:spTgt spid="22"/>
                                        </p:tgtEl>
                                        <p:attrNameLst>
                                          <p:attrName>ppt_x</p:attrName>
                                        </p:attrNameLst>
                                      </p:cBhvr>
                                      <p:tavLst>
                                        <p:tav tm="0">
                                          <p:val>
                                            <p:strVal val="#ppt_x"/>
                                          </p:val>
                                        </p:tav>
                                        <p:tav tm="100000">
                                          <p:val>
                                            <p:strVal val="#ppt_x"/>
                                          </p:val>
                                        </p:tav>
                                      </p:tavLst>
                                    </p:anim>
                                    <p:anim calcmode="lin" valueType="num">
                                      <p:cBhvr additive="base">
                                        <p:cTn id="72" dur="1000" fill="hold"/>
                                        <p:tgtEl>
                                          <p:spTgt spid="22"/>
                                        </p:tgtEl>
                                        <p:attrNameLst>
                                          <p:attrName>ppt_y</p:attrName>
                                        </p:attrNameLst>
                                      </p:cBhvr>
                                      <p:tavLst>
                                        <p:tav tm="0">
                                          <p:val>
                                            <p:strVal val="1+#ppt_h/2"/>
                                          </p:val>
                                        </p:tav>
                                        <p:tav tm="100000">
                                          <p:val>
                                            <p:strVal val="#ppt_y"/>
                                          </p:val>
                                        </p:tav>
                                      </p:tavLst>
                                    </p:anim>
                                  </p:childTnLst>
                                </p:cTn>
                              </p:par>
                              <p:par>
                                <p:cTn id="73" presetID="2" presetClass="entr" presetSubtype="4" accel="20000" decel="60000" fill="hold" grpId="0" nodeType="withEffect">
                                  <p:stCondLst>
                                    <p:cond delay="0"/>
                                  </p:stCondLst>
                                  <p:childTnLst>
                                    <p:set>
                                      <p:cBhvr>
                                        <p:cTn id="74" dur="1" fill="hold">
                                          <p:stCondLst>
                                            <p:cond delay="0"/>
                                          </p:stCondLst>
                                        </p:cTn>
                                        <p:tgtEl>
                                          <p:spTgt spid="23"/>
                                        </p:tgtEl>
                                        <p:attrNameLst>
                                          <p:attrName>style.visibility</p:attrName>
                                        </p:attrNameLst>
                                      </p:cBhvr>
                                      <p:to>
                                        <p:strVal val="visible"/>
                                      </p:to>
                                    </p:set>
                                    <p:anim calcmode="lin" valueType="num">
                                      <p:cBhvr additive="base">
                                        <p:cTn id="75" dur="1000" fill="hold"/>
                                        <p:tgtEl>
                                          <p:spTgt spid="23"/>
                                        </p:tgtEl>
                                        <p:attrNameLst>
                                          <p:attrName>ppt_x</p:attrName>
                                        </p:attrNameLst>
                                      </p:cBhvr>
                                      <p:tavLst>
                                        <p:tav tm="0">
                                          <p:val>
                                            <p:strVal val="#ppt_x"/>
                                          </p:val>
                                        </p:tav>
                                        <p:tav tm="100000">
                                          <p:val>
                                            <p:strVal val="#ppt_x"/>
                                          </p:val>
                                        </p:tav>
                                      </p:tavLst>
                                    </p:anim>
                                    <p:anim calcmode="lin" valueType="num">
                                      <p:cBhvr additive="base">
                                        <p:cTn id="76" dur="1000" fill="hold"/>
                                        <p:tgtEl>
                                          <p:spTgt spid="23"/>
                                        </p:tgtEl>
                                        <p:attrNameLst>
                                          <p:attrName>ppt_y</p:attrName>
                                        </p:attrNameLst>
                                      </p:cBhvr>
                                      <p:tavLst>
                                        <p:tav tm="0">
                                          <p:val>
                                            <p:strVal val="1+#ppt_h/2"/>
                                          </p:val>
                                        </p:tav>
                                        <p:tav tm="100000">
                                          <p:val>
                                            <p:strVal val="#ppt_y"/>
                                          </p:val>
                                        </p:tav>
                                      </p:tavLst>
                                    </p:anim>
                                  </p:childTnLst>
                                </p:cTn>
                              </p:par>
                              <p:par>
                                <p:cTn id="77" presetID="2" presetClass="entr" presetSubtype="4" accel="20000" decel="60000" fill="hold" nodeType="with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1000" fill="hold"/>
                                        <p:tgtEl>
                                          <p:spTgt spid="24"/>
                                        </p:tgtEl>
                                        <p:attrNameLst>
                                          <p:attrName>ppt_x</p:attrName>
                                        </p:attrNameLst>
                                      </p:cBhvr>
                                      <p:tavLst>
                                        <p:tav tm="0">
                                          <p:val>
                                            <p:strVal val="#ppt_x"/>
                                          </p:val>
                                        </p:tav>
                                        <p:tav tm="100000">
                                          <p:val>
                                            <p:strVal val="#ppt_x"/>
                                          </p:val>
                                        </p:tav>
                                      </p:tavLst>
                                    </p:anim>
                                    <p:anim calcmode="lin" valueType="num">
                                      <p:cBhvr additive="base">
                                        <p:cTn id="80" dur="1000" fill="hold"/>
                                        <p:tgtEl>
                                          <p:spTgt spid="24"/>
                                        </p:tgtEl>
                                        <p:attrNameLst>
                                          <p:attrName>ppt_y</p:attrName>
                                        </p:attrNameLst>
                                      </p:cBhvr>
                                      <p:tavLst>
                                        <p:tav tm="0">
                                          <p:val>
                                            <p:strVal val="1+#ppt_h/2"/>
                                          </p:val>
                                        </p:tav>
                                        <p:tav tm="100000">
                                          <p:val>
                                            <p:strVal val="#ppt_y"/>
                                          </p:val>
                                        </p:tav>
                                      </p:tavLst>
                                    </p:anim>
                                  </p:childTnLst>
                                </p:cTn>
                              </p:par>
                              <p:par>
                                <p:cTn id="81" presetID="2" presetClass="entr" presetSubtype="4" accel="20000" decel="60000" fill="hold" grpId="0" nodeType="withEffect">
                                  <p:stCondLst>
                                    <p:cond delay="0"/>
                                  </p:stCondLst>
                                  <p:childTnLst>
                                    <p:set>
                                      <p:cBhvr>
                                        <p:cTn id="82" dur="1" fill="hold">
                                          <p:stCondLst>
                                            <p:cond delay="0"/>
                                          </p:stCondLst>
                                        </p:cTn>
                                        <p:tgtEl>
                                          <p:spTgt spid="25"/>
                                        </p:tgtEl>
                                        <p:attrNameLst>
                                          <p:attrName>style.visibility</p:attrName>
                                        </p:attrNameLst>
                                      </p:cBhvr>
                                      <p:to>
                                        <p:strVal val="visible"/>
                                      </p:to>
                                    </p:set>
                                    <p:anim calcmode="lin" valueType="num">
                                      <p:cBhvr additive="base">
                                        <p:cTn id="83" dur="1000" fill="hold"/>
                                        <p:tgtEl>
                                          <p:spTgt spid="25"/>
                                        </p:tgtEl>
                                        <p:attrNameLst>
                                          <p:attrName>ppt_x</p:attrName>
                                        </p:attrNameLst>
                                      </p:cBhvr>
                                      <p:tavLst>
                                        <p:tav tm="0">
                                          <p:val>
                                            <p:strVal val="#ppt_x"/>
                                          </p:val>
                                        </p:tav>
                                        <p:tav tm="100000">
                                          <p:val>
                                            <p:strVal val="#ppt_x"/>
                                          </p:val>
                                        </p:tav>
                                      </p:tavLst>
                                    </p:anim>
                                    <p:anim calcmode="lin" valueType="num">
                                      <p:cBhvr additive="base">
                                        <p:cTn id="84" dur="1000" fill="hold"/>
                                        <p:tgtEl>
                                          <p:spTgt spid="25"/>
                                        </p:tgtEl>
                                        <p:attrNameLst>
                                          <p:attrName>ppt_y</p:attrName>
                                        </p:attrNameLst>
                                      </p:cBhvr>
                                      <p:tavLst>
                                        <p:tav tm="0">
                                          <p:val>
                                            <p:strVal val="1+#ppt_h/2"/>
                                          </p:val>
                                        </p:tav>
                                        <p:tav tm="100000">
                                          <p:val>
                                            <p:strVal val="#ppt_y"/>
                                          </p:val>
                                        </p:tav>
                                      </p:tavLst>
                                    </p:anim>
                                  </p:childTnLst>
                                </p:cTn>
                              </p:par>
                              <p:par>
                                <p:cTn id="85" presetID="2" presetClass="entr" presetSubtype="4" accel="20000" decel="60000" fill="hold" grpId="0" nodeType="withEffect">
                                  <p:stCondLst>
                                    <p:cond delay="0"/>
                                  </p:stCondLst>
                                  <p:childTnLst>
                                    <p:set>
                                      <p:cBhvr>
                                        <p:cTn id="86" dur="1" fill="hold">
                                          <p:stCondLst>
                                            <p:cond delay="0"/>
                                          </p:stCondLst>
                                        </p:cTn>
                                        <p:tgtEl>
                                          <p:spTgt spid="26"/>
                                        </p:tgtEl>
                                        <p:attrNameLst>
                                          <p:attrName>style.visibility</p:attrName>
                                        </p:attrNameLst>
                                      </p:cBhvr>
                                      <p:to>
                                        <p:strVal val="visible"/>
                                      </p:to>
                                    </p:set>
                                    <p:anim calcmode="lin" valueType="num">
                                      <p:cBhvr additive="base">
                                        <p:cTn id="87" dur="1000" fill="hold"/>
                                        <p:tgtEl>
                                          <p:spTgt spid="26"/>
                                        </p:tgtEl>
                                        <p:attrNameLst>
                                          <p:attrName>ppt_x</p:attrName>
                                        </p:attrNameLst>
                                      </p:cBhvr>
                                      <p:tavLst>
                                        <p:tav tm="0">
                                          <p:val>
                                            <p:strVal val="#ppt_x"/>
                                          </p:val>
                                        </p:tav>
                                        <p:tav tm="100000">
                                          <p:val>
                                            <p:strVal val="#ppt_x"/>
                                          </p:val>
                                        </p:tav>
                                      </p:tavLst>
                                    </p:anim>
                                    <p:anim calcmode="lin" valueType="num">
                                      <p:cBhvr additive="base">
                                        <p:cTn id="88" dur="1000" fill="hold"/>
                                        <p:tgtEl>
                                          <p:spTgt spid="26"/>
                                        </p:tgtEl>
                                        <p:attrNameLst>
                                          <p:attrName>ppt_y</p:attrName>
                                        </p:attrNameLst>
                                      </p:cBhvr>
                                      <p:tavLst>
                                        <p:tav tm="0">
                                          <p:val>
                                            <p:strVal val="1+#ppt_h/2"/>
                                          </p:val>
                                        </p:tav>
                                        <p:tav tm="100000">
                                          <p:val>
                                            <p:strVal val="#ppt_y"/>
                                          </p:val>
                                        </p:tav>
                                      </p:tavLst>
                                    </p:anim>
                                  </p:childTnLst>
                                </p:cTn>
                              </p:par>
                              <p:par>
                                <p:cTn id="89" presetID="2" presetClass="entr" presetSubtype="4" accel="20000" decel="60000" fill="hold"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additive="base">
                                        <p:cTn id="91" dur="1000" fill="hold"/>
                                        <p:tgtEl>
                                          <p:spTgt spid="27"/>
                                        </p:tgtEl>
                                        <p:attrNameLst>
                                          <p:attrName>ppt_x</p:attrName>
                                        </p:attrNameLst>
                                      </p:cBhvr>
                                      <p:tavLst>
                                        <p:tav tm="0">
                                          <p:val>
                                            <p:strVal val="#ppt_x"/>
                                          </p:val>
                                        </p:tav>
                                        <p:tav tm="100000">
                                          <p:val>
                                            <p:strVal val="#ppt_x"/>
                                          </p:val>
                                        </p:tav>
                                      </p:tavLst>
                                    </p:anim>
                                    <p:anim calcmode="lin" valueType="num">
                                      <p:cBhvr additive="base">
                                        <p:cTn id="92" dur="1000" fill="hold"/>
                                        <p:tgtEl>
                                          <p:spTgt spid="27"/>
                                        </p:tgtEl>
                                        <p:attrNameLst>
                                          <p:attrName>ppt_y</p:attrName>
                                        </p:attrNameLst>
                                      </p:cBhvr>
                                      <p:tavLst>
                                        <p:tav tm="0">
                                          <p:val>
                                            <p:strVal val="1+#ppt_h/2"/>
                                          </p:val>
                                        </p:tav>
                                        <p:tav tm="100000">
                                          <p:val>
                                            <p:strVal val="#ppt_y"/>
                                          </p:val>
                                        </p:tav>
                                      </p:tavLst>
                                    </p:anim>
                                  </p:childTnLst>
                                </p:cTn>
                              </p:par>
                              <p:par>
                                <p:cTn id="93" presetID="2" presetClass="entr" presetSubtype="4" accel="20000" decel="60000" fill="hold" grpId="0" nodeType="withEffect">
                                  <p:stCondLst>
                                    <p:cond delay="0"/>
                                  </p:stCondLst>
                                  <p:childTnLst>
                                    <p:set>
                                      <p:cBhvr>
                                        <p:cTn id="94" dur="1" fill="hold">
                                          <p:stCondLst>
                                            <p:cond delay="0"/>
                                          </p:stCondLst>
                                        </p:cTn>
                                        <p:tgtEl>
                                          <p:spTgt spid="28"/>
                                        </p:tgtEl>
                                        <p:attrNameLst>
                                          <p:attrName>style.visibility</p:attrName>
                                        </p:attrNameLst>
                                      </p:cBhvr>
                                      <p:to>
                                        <p:strVal val="visible"/>
                                      </p:to>
                                    </p:set>
                                    <p:anim calcmode="lin" valueType="num">
                                      <p:cBhvr additive="base">
                                        <p:cTn id="95" dur="1000" fill="hold"/>
                                        <p:tgtEl>
                                          <p:spTgt spid="28"/>
                                        </p:tgtEl>
                                        <p:attrNameLst>
                                          <p:attrName>ppt_x</p:attrName>
                                        </p:attrNameLst>
                                      </p:cBhvr>
                                      <p:tavLst>
                                        <p:tav tm="0">
                                          <p:val>
                                            <p:strVal val="#ppt_x"/>
                                          </p:val>
                                        </p:tav>
                                        <p:tav tm="100000">
                                          <p:val>
                                            <p:strVal val="#ppt_x"/>
                                          </p:val>
                                        </p:tav>
                                      </p:tavLst>
                                    </p:anim>
                                    <p:anim calcmode="lin" valueType="num">
                                      <p:cBhvr additive="base">
                                        <p:cTn id="96" dur="1000" fill="hold"/>
                                        <p:tgtEl>
                                          <p:spTgt spid="28"/>
                                        </p:tgtEl>
                                        <p:attrNameLst>
                                          <p:attrName>ppt_y</p:attrName>
                                        </p:attrNameLst>
                                      </p:cBhvr>
                                      <p:tavLst>
                                        <p:tav tm="0">
                                          <p:val>
                                            <p:strVal val="1+#ppt_h/2"/>
                                          </p:val>
                                        </p:tav>
                                        <p:tav tm="100000">
                                          <p:val>
                                            <p:strVal val="#ppt_y"/>
                                          </p:val>
                                        </p:tav>
                                      </p:tavLst>
                                    </p:anim>
                                  </p:childTnLst>
                                </p:cTn>
                              </p:par>
                              <p:par>
                                <p:cTn id="97" presetID="2" presetClass="entr" presetSubtype="4" accel="20000" decel="60000" fill="hold" grpId="0" nodeType="withEffect">
                                  <p:stCondLst>
                                    <p:cond delay="0"/>
                                  </p:stCondLst>
                                  <p:childTnLst>
                                    <p:set>
                                      <p:cBhvr>
                                        <p:cTn id="98" dur="1" fill="hold">
                                          <p:stCondLst>
                                            <p:cond delay="0"/>
                                          </p:stCondLst>
                                        </p:cTn>
                                        <p:tgtEl>
                                          <p:spTgt spid="29"/>
                                        </p:tgtEl>
                                        <p:attrNameLst>
                                          <p:attrName>style.visibility</p:attrName>
                                        </p:attrNameLst>
                                      </p:cBhvr>
                                      <p:to>
                                        <p:strVal val="visible"/>
                                      </p:to>
                                    </p:set>
                                    <p:anim calcmode="lin" valueType="num">
                                      <p:cBhvr additive="base">
                                        <p:cTn id="99" dur="1000" fill="hold"/>
                                        <p:tgtEl>
                                          <p:spTgt spid="29"/>
                                        </p:tgtEl>
                                        <p:attrNameLst>
                                          <p:attrName>ppt_x</p:attrName>
                                        </p:attrNameLst>
                                      </p:cBhvr>
                                      <p:tavLst>
                                        <p:tav tm="0">
                                          <p:val>
                                            <p:strVal val="#ppt_x"/>
                                          </p:val>
                                        </p:tav>
                                        <p:tav tm="100000">
                                          <p:val>
                                            <p:strVal val="#ppt_x"/>
                                          </p:val>
                                        </p:tav>
                                      </p:tavLst>
                                    </p:anim>
                                    <p:anim calcmode="lin" valueType="num">
                                      <p:cBhvr additive="base">
                                        <p:cTn id="100" dur="1000" fill="hold"/>
                                        <p:tgtEl>
                                          <p:spTgt spid="29"/>
                                        </p:tgtEl>
                                        <p:attrNameLst>
                                          <p:attrName>ppt_y</p:attrName>
                                        </p:attrNameLst>
                                      </p:cBhvr>
                                      <p:tavLst>
                                        <p:tav tm="0">
                                          <p:val>
                                            <p:strVal val="1+#ppt_h/2"/>
                                          </p:val>
                                        </p:tav>
                                        <p:tav tm="100000">
                                          <p:val>
                                            <p:strVal val="#ppt_y"/>
                                          </p:val>
                                        </p:tav>
                                      </p:tavLst>
                                    </p:anim>
                                  </p:childTnLst>
                                </p:cTn>
                              </p:par>
                              <p:par>
                                <p:cTn id="101" presetID="2" presetClass="entr" presetSubtype="4" accel="20000" decel="60000" fill="hold" nodeType="withEffect">
                                  <p:stCondLst>
                                    <p:cond delay="0"/>
                                  </p:stCondLst>
                                  <p:childTnLst>
                                    <p:set>
                                      <p:cBhvr>
                                        <p:cTn id="102" dur="1" fill="hold">
                                          <p:stCondLst>
                                            <p:cond delay="0"/>
                                          </p:stCondLst>
                                        </p:cTn>
                                        <p:tgtEl>
                                          <p:spTgt spid="30"/>
                                        </p:tgtEl>
                                        <p:attrNameLst>
                                          <p:attrName>style.visibility</p:attrName>
                                        </p:attrNameLst>
                                      </p:cBhvr>
                                      <p:to>
                                        <p:strVal val="visible"/>
                                      </p:to>
                                    </p:set>
                                    <p:anim calcmode="lin" valueType="num">
                                      <p:cBhvr additive="base">
                                        <p:cTn id="103" dur="1000" fill="hold"/>
                                        <p:tgtEl>
                                          <p:spTgt spid="30"/>
                                        </p:tgtEl>
                                        <p:attrNameLst>
                                          <p:attrName>ppt_x</p:attrName>
                                        </p:attrNameLst>
                                      </p:cBhvr>
                                      <p:tavLst>
                                        <p:tav tm="0">
                                          <p:val>
                                            <p:strVal val="#ppt_x"/>
                                          </p:val>
                                        </p:tav>
                                        <p:tav tm="100000">
                                          <p:val>
                                            <p:strVal val="#ppt_x"/>
                                          </p:val>
                                        </p:tav>
                                      </p:tavLst>
                                    </p:anim>
                                    <p:anim calcmode="lin" valueType="num">
                                      <p:cBhvr additive="base">
                                        <p:cTn id="104" dur="1000" fill="hold"/>
                                        <p:tgtEl>
                                          <p:spTgt spid="30"/>
                                        </p:tgtEl>
                                        <p:attrNameLst>
                                          <p:attrName>ppt_y</p:attrName>
                                        </p:attrNameLst>
                                      </p:cBhvr>
                                      <p:tavLst>
                                        <p:tav tm="0">
                                          <p:val>
                                            <p:strVal val="1+#ppt_h/2"/>
                                          </p:val>
                                        </p:tav>
                                        <p:tav tm="100000">
                                          <p:val>
                                            <p:strVal val="#ppt_y"/>
                                          </p:val>
                                        </p:tav>
                                      </p:tavLst>
                                    </p:anim>
                                  </p:childTnLst>
                                </p:cTn>
                              </p:par>
                              <p:par>
                                <p:cTn id="105" presetID="2" presetClass="entr" presetSubtype="4" accel="20000" decel="60000" fill="hold" grpId="0" nodeType="withEffect">
                                  <p:stCondLst>
                                    <p:cond delay="0"/>
                                  </p:stCondLst>
                                  <p:childTnLst>
                                    <p:set>
                                      <p:cBhvr>
                                        <p:cTn id="106" dur="1" fill="hold">
                                          <p:stCondLst>
                                            <p:cond delay="0"/>
                                          </p:stCondLst>
                                        </p:cTn>
                                        <p:tgtEl>
                                          <p:spTgt spid="31"/>
                                        </p:tgtEl>
                                        <p:attrNameLst>
                                          <p:attrName>style.visibility</p:attrName>
                                        </p:attrNameLst>
                                      </p:cBhvr>
                                      <p:to>
                                        <p:strVal val="visible"/>
                                      </p:to>
                                    </p:set>
                                    <p:anim calcmode="lin" valueType="num">
                                      <p:cBhvr additive="base">
                                        <p:cTn id="107" dur="1000" fill="hold"/>
                                        <p:tgtEl>
                                          <p:spTgt spid="31"/>
                                        </p:tgtEl>
                                        <p:attrNameLst>
                                          <p:attrName>ppt_x</p:attrName>
                                        </p:attrNameLst>
                                      </p:cBhvr>
                                      <p:tavLst>
                                        <p:tav tm="0">
                                          <p:val>
                                            <p:strVal val="#ppt_x"/>
                                          </p:val>
                                        </p:tav>
                                        <p:tav tm="100000">
                                          <p:val>
                                            <p:strVal val="#ppt_x"/>
                                          </p:val>
                                        </p:tav>
                                      </p:tavLst>
                                    </p:anim>
                                    <p:anim calcmode="lin" valueType="num">
                                      <p:cBhvr additive="base">
                                        <p:cTn id="108" dur="1000" fill="hold"/>
                                        <p:tgtEl>
                                          <p:spTgt spid="31"/>
                                        </p:tgtEl>
                                        <p:attrNameLst>
                                          <p:attrName>ppt_y</p:attrName>
                                        </p:attrNameLst>
                                      </p:cBhvr>
                                      <p:tavLst>
                                        <p:tav tm="0">
                                          <p:val>
                                            <p:strVal val="1+#ppt_h/2"/>
                                          </p:val>
                                        </p:tav>
                                        <p:tav tm="100000">
                                          <p:val>
                                            <p:strVal val="#ppt_y"/>
                                          </p:val>
                                        </p:tav>
                                      </p:tavLst>
                                    </p:anim>
                                  </p:childTnLst>
                                </p:cTn>
                              </p:par>
                              <p:par>
                                <p:cTn id="109" presetID="2" presetClass="entr" presetSubtype="4" accel="20000" decel="60000" fill="hold" grpId="0" nodeType="withEffect">
                                  <p:stCondLst>
                                    <p:cond delay="0"/>
                                  </p:stCondLst>
                                  <p:childTnLst>
                                    <p:set>
                                      <p:cBhvr>
                                        <p:cTn id="110" dur="1" fill="hold">
                                          <p:stCondLst>
                                            <p:cond delay="0"/>
                                          </p:stCondLst>
                                        </p:cTn>
                                        <p:tgtEl>
                                          <p:spTgt spid="32"/>
                                        </p:tgtEl>
                                        <p:attrNameLst>
                                          <p:attrName>style.visibility</p:attrName>
                                        </p:attrNameLst>
                                      </p:cBhvr>
                                      <p:to>
                                        <p:strVal val="visible"/>
                                      </p:to>
                                    </p:set>
                                    <p:anim calcmode="lin" valueType="num">
                                      <p:cBhvr additive="base">
                                        <p:cTn id="111" dur="1000" fill="hold"/>
                                        <p:tgtEl>
                                          <p:spTgt spid="32"/>
                                        </p:tgtEl>
                                        <p:attrNameLst>
                                          <p:attrName>ppt_x</p:attrName>
                                        </p:attrNameLst>
                                      </p:cBhvr>
                                      <p:tavLst>
                                        <p:tav tm="0">
                                          <p:val>
                                            <p:strVal val="#ppt_x"/>
                                          </p:val>
                                        </p:tav>
                                        <p:tav tm="100000">
                                          <p:val>
                                            <p:strVal val="#ppt_x"/>
                                          </p:val>
                                        </p:tav>
                                      </p:tavLst>
                                    </p:anim>
                                    <p:anim calcmode="lin" valueType="num">
                                      <p:cBhvr additive="base">
                                        <p:cTn id="112" dur="1000" fill="hold"/>
                                        <p:tgtEl>
                                          <p:spTgt spid="32"/>
                                        </p:tgtEl>
                                        <p:attrNameLst>
                                          <p:attrName>ppt_y</p:attrName>
                                        </p:attrNameLst>
                                      </p:cBhvr>
                                      <p:tavLst>
                                        <p:tav tm="0">
                                          <p:val>
                                            <p:strVal val="1+#ppt_h/2"/>
                                          </p:val>
                                        </p:tav>
                                        <p:tav tm="100000">
                                          <p:val>
                                            <p:strVal val="#ppt_y"/>
                                          </p:val>
                                        </p:tav>
                                      </p:tavLst>
                                    </p:anim>
                                  </p:childTnLst>
                                </p:cTn>
                              </p:par>
                              <p:par>
                                <p:cTn id="113" presetID="2" presetClass="entr" presetSubtype="4" accel="20000" decel="60000" fill="hold" nodeType="withEffect">
                                  <p:stCondLst>
                                    <p:cond delay="0"/>
                                  </p:stCondLst>
                                  <p:childTnLst>
                                    <p:set>
                                      <p:cBhvr>
                                        <p:cTn id="114" dur="1" fill="hold">
                                          <p:stCondLst>
                                            <p:cond delay="0"/>
                                          </p:stCondLst>
                                        </p:cTn>
                                        <p:tgtEl>
                                          <p:spTgt spid="33"/>
                                        </p:tgtEl>
                                        <p:attrNameLst>
                                          <p:attrName>style.visibility</p:attrName>
                                        </p:attrNameLst>
                                      </p:cBhvr>
                                      <p:to>
                                        <p:strVal val="visible"/>
                                      </p:to>
                                    </p:set>
                                    <p:anim calcmode="lin" valueType="num">
                                      <p:cBhvr additive="base">
                                        <p:cTn id="115" dur="1000" fill="hold"/>
                                        <p:tgtEl>
                                          <p:spTgt spid="33"/>
                                        </p:tgtEl>
                                        <p:attrNameLst>
                                          <p:attrName>ppt_x</p:attrName>
                                        </p:attrNameLst>
                                      </p:cBhvr>
                                      <p:tavLst>
                                        <p:tav tm="0">
                                          <p:val>
                                            <p:strVal val="#ppt_x"/>
                                          </p:val>
                                        </p:tav>
                                        <p:tav tm="100000">
                                          <p:val>
                                            <p:strVal val="#ppt_x"/>
                                          </p:val>
                                        </p:tav>
                                      </p:tavLst>
                                    </p:anim>
                                    <p:anim calcmode="lin" valueType="num">
                                      <p:cBhvr additive="base">
                                        <p:cTn id="116" dur="1000" fill="hold"/>
                                        <p:tgtEl>
                                          <p:spTgt spid="33"/>
                                        </p:tgtEl>
                                        <p:attrNameLst>
                                          <p:attrName>ppt_y</p:attrName>
                                        </p:attrNameLst>
                                      </p:cBhvr>
                                      <p:tavLst>
                                        <p:tav tm="0">
                                          <p:val>
                                            <p:strVal val="1+#ppt_h/2"/>
                                          </p:val>
                                        </p:tav>
                                        <p:tav tm="100000">
                                          <p:val>
                                            <p:strVal val="#ppt_y"/>
                                          </p:val>
                                        </p:tav>
                                      </p:tavLst>
                                    </p:anim>
                                  </p:childTnLst>
                                </p:cTn>
                              </p:par>
                              <p:par>
                                <p:cTn id="117" presetID="2" presetClass="entr" presetSubtype="4" accel="20000" decel="60000" fill="hold" grpId="0" nodeType="withEffect">
                                  <p:stCondLst>
                                    <p:cond delay="0"/>
                                  </p:stCondLst>
                                  <p:childTnLst>
                                    <p:set>
                                      <p:cBhvr>
                                        <p:cTn id="118" dur="1" fill="hold">
                                          <p:stCondLst>
                                            <p:cond delay="0"/>
                                          </p:stCondLst>
                                        </p:cTn>
                                        <p:tgtEl>
                                          <p:spTgt spid="34"/>
                                        </p:tgtEl>
                                        <p:attrNameLst>
                                          <p:attrName>style.visibility</p:attrName>
                                        </p:attrNameLst>
                                      </p:cBhvr>
                                      <p:to>
                                        <p:strVal val="visible"/>
                                      </p:to>
                                    </p:set>
                                    <p:anim calcmode="lin" valueType="num">
                                      <p:cBhvr additive="base">
                                        <p:cTn id="119" dur="1000" fill="hold"/>
                                        <p:tgtEl>
                                          <p:spTgt spid="34"/>
                                        </p:tgtEl>
                                        <p:attrNameLst>
                                          <p:attrName>ppt_x</p:attrName>
                                        </p:attrNameLst>
                                      </p:cBhvr>
                                      <p:tavLst>
                                        <p:tav tm="0">
                                          <p:val>
                                            <p:strVal val="#ppt_x"/>
                                          </p:val>
                                        </p:tav>
                                        <p:tav tm="100000">
                                          <p:val>
                                            <p:strVal val="#ppt_x"/>
                                          </p:val>
                                        </p:tav>
                                      </p:tavLst>
                                    </p:anim>
                                    <p:anim calcmode="lin" valueType="num">
                                      <p:cBhvr additive="base">
                                        <p:cTn id="120" dur="1000" fill="hold"/>
                                        <p:tgtEl>
                                          <p:spTgt spid="34"/>
                                        </p:tgtEl>
                                        <p:attrNameLst>
                                          <p:attrName>ppt_y</p:attrName>
                                        </p:attrNameLst>
                                      </p:cBhvr>
                                      <p:tavLst>
                                        <p:tav tm="0">
                                          <p:val>
                                            <p:strVal val="1+#ppt_h/2"/>
                                          </p:val>
                                        </p:tav>
                                        <p:tav tm="100000">
                                          <p:val>
                                            <p:strVal val="#ppt_y"/>
                                          </p:val>
                                        </p:tav>
                                      </p:tavLst>
                                    </p:anim>
                                  </p:childTnLst>
                                </p:cTn>
                              </p:par>
                              <p:par>
                                <p:cTn id="121" presetID="2" presetClass="entr" presetSubtype="4" accel="20000" decel="60000" fill="hold" grpId="0" nodeType="withEffect">
                                  <p:stCondLst>
                                    <p:cond delay="0"/>
                                  </p:stCondLst>
                                  <p:childTnLst>
                                    <p:set>
                                      <p:cBhvr>
                                        <p:cTn id="122" dur="1" fill="hold">
                                          <p:stCondLst>
                                            <p:cond delay="0"/>
                                          </p:stCondLst>
                                        </p:cTn>
                                        <p:tgtEl>
                                          <p:spTgt spid="35"/>
                                        </p:tgtEl>
                                        <p:attrNameLst>
                                          <p:attrName>style.visibility</p:attrName>
                                        </p:attrNameLst>
                                      </p:cBhvr>
                                      <p:to>
                                        <p:strVal val="visible"/>
                                      </p:to>
                                    </p:set>
                                    <p:anim calcmode="lin" valueType="num">
                                      <p:cBhvr additive="base">
                                        <p:cTn id="123" dur="1000" fill="hold"/>
                                        <p:tgtEl>
                                          <p:spTgt spid="35"/>
                                        </p:tgtEl>
                                        <p:attrNameLst>
                                          <p:attrName>ppt_x</p:attrName>
                                        </p:attrNameLst>
                                      </p:cBhvr>
                                      <p:tavLst>
                                        <p:tav tm="0">
                                          <p:val>
                                            <p:strVal val="#ppt_x"/>
                                          </p:val>
                                        </p:tav>
                                        <p:tav tm="100000">
                                          <p:val>
                                            <p:strVal val="#ppt_x"/>
                                          </p:val>
                                        </p:tav>
                                      </p:tavLst>
                                    </p:anim>
                                    <p:anim calcmode="lin" valueType="num">
                                      <p:cBhvr additive="base">
                                        <p:cTn id="124" dur="1000" fill="hold"/>
                                        <p:tgtEl>
                                          <p:spTgt spid="35"/>
                                        </p:tgtEl>
                                        <p:attrNameLst>
                                          <p:attrName>ppt_y</p:attrName>
                                        </p:attrNameLst>
                                      </p:cBhvr>
                                      <p:tavLst>
                                        <p:tav tm="0">
                                          <p:val>
                                            <p:strVal val="1+#ppt_h/2"/>
                                          </p:val>
                                        </p:tav>
                                        <p:tav tm="100000">
                                          <p:val>
                                            <p:strVal val="#ppt_y"/>
                                          </p:val>
                                        </p:tav>
                                      </p:tavLst>
                                    </p:anim>
                                  </p:childTnLst>
                                </p:cTn>
                              </p:par>
                              <p:par>
                                <p:cTn id="125" presetID="2" presetClass="entr" presetSubtype="4" accel="20000" decel="60000"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1000" fill="hold"/>
                                        <p:tgtEl>
                                          <p:spTgt spid="36"/>
                                        </p:tgtEl>
                                        <p:attrNameLst>
                                          <p:attrName>ppt_x</p:attrName>
                                        </p:attrNameLst>
                                      </p:cBhvr>
                                      <p:tavLst>
                                        <p:tav tm="0">
                                          <p:val>
                                            <p:strVal val="#ppt_x"/>
                                          </p:val>
                                        </p:tav>
                                        <p:tav tm="100000">
                                          <p:val>
                                            <p:strVal val="#ppt_x"/>
                                          </p:val>
                                        </p:tav>
                                      </p:tavLst>
                                    </p:anim>
                                    <p:anim calcmode="lin" valueType="num">
                                      <p:cBhvr additive="base">
                                        <p:cTn id="128" dur="1000" fill="hold"/>
                                        <p:tgtEl>
                                          <p:spTgt spid="36"/>
                                        </p:tgtEl>
                                        <p:attrNameLst>
                                          <p:attrName>ppt_y</p:attrName>
                                        </p:attrNameLst>
                                      </p:cBhvr>
                                      <p:tavLst>
                                        <p:tav tm="0">
                                          <p:val>
                                            <p:strVal val="1+#ppt_h/2"/>
                                          </p:val>
                                        </p:tav>
                                        <p:tav tm="100000">
                                          <p:val>
                                            <p:strVal val="#ppt_y"/>
                                          </p:val>
                                        </p:tav>
                                      </p:tavLst>
                                    </p:anim>
                                  </p:childTnLst>
                                </p:cTn>
                              </p:par>
                              <p:par>
                                <p:cTn id="129" presetID="53" presetClass="entr" presetSubtype="16" fill="hold" grpId="0" nodeType="withEffect">
                                  <p:stCondLst>
                                    <p:cond delay="0"/>
                                  </p:stCondLst>
                                  <p:childTnLst>
                                    <p:set>
                                      <p:cBhvr>
                                        <p:cTn id="130" dur="1" fill="hold">
                                          <p:stCondLst>
                                            <p:cond delay="0"/>
                                          </p:stCondLst>
                                        </p:cTn>
                                        <p:tgtEl>
                                          <p:spTgt spid="41"/>
                                        </p:tgtEl>
                                        <p:attrNameLst>
                                          <p:attrName>style.visibility</p:attrName>
                                        </p:attrNameLst>
                                      </p:cBhvr>
                                      <p:to>
                                        <p:strVal val="visible"/>
                                      </p:to>
                                    </p:set>
                                    <p:anim calcmode="lin" valueType="num">
                                      <p:cBhvr>
                                        <p:cTn id="131" dur="500" fill="hold"/>
                                        <p:tgtEl>
                                          <p:spTgt spid="41"/>
                                        </p:tgtEl>
                                        <p:attrNameLst>
                                          <p:attrName>ppt_w</p:attrName>
                                        </p:attrNameLst>
                                      </p:cBhvr>
                                      <p:tavLst>
                                        <p:tav tm="0">
                                          <p:val>
                                            <p:fltVal val="0"/>
                                          </p:val>
                                        </p:tav>
                                        <p:tav tm="100000">
                                          <p:val>
                                            <p:strVal val="#ppt_w"/>
                                          </p:val>
                                        </p:tav>
                                      </p:tavLst>
                                    </p:anim>
                                    <p:anim calcmode="lin" valueType="num">
                                      <p:cBhvr>
                                        <p:cTn id="132" dur="500" fill="hold"/>
                                        <p:tgtEl>
                                          <p:spTgt spid="41"/>
                                        </p:tgtEl>
                                        <p:attrNameLst>
                                          <p:attrName>ppt_h</p:attrName>
                                        </p:attrNameLst>
                                      </p:cBhvr>
                                      <p:tavLst>
                                        <p:tav tm="0">
                                          <p:val>
                                            <p:fltVal val="0"/>
                                          </p:val>
                                        </p:tav>
                                        <p:tav tm="100000">
                                          <p:val>
                                            <p:strVal val="#ppt_h"/>
                                          </p:val>
                                        </p:tav>
                                      </p:tavLst>
                                    </p:anim>
                                    <p:animEffect transition="in" filter="fade">
                                      <p:cBhvr>
                                        <p:cTn id="133" dur="500"/>
                                        <p:tgtEl>
                                          <p:spTgt spid="41"/>
                                        </p:tgtEl>
                                      </p:cBhvr>
                                    </p:animEffect>
                                  </p:childTnLst>
                                </p:cTn>
                              </p:par>
                              <p:par>
                                <p:cTn id="134" presetID="53" presetClass="entr" presetSubtype="16" fill="hold" nodeType="withEffect">
                                  <p:stCondLst>
                                    <p:cond delay="0"/>
                                  </p:stCondLst>
                                  <p:childTnLst>
                                    <p:set>
                                      <p:cBhvr>
                                        <p:cTn id="135" dur="1" fill="hold">
                                          <p:stCondLst>
                                            <p:cond delay="0"/>
                                          </p:stCondLst>
                                        </p:cTn>
                                        <p:tgtEl>
                                          <p:spTgt spid="43"/>
                                        </p:tgtEl>
                                        <p:attrNameLst>
                                          <p:attrName>style.visibility</p:attrName>
                                        </p:attrNameLst>
                                      </p:cBhvr>
                                      <p:to>
                                        <p:strVal val="visible"/>
                                      </p:to>
                                    </p:set>
                                    <p:anim calcmode="lin" valueType="num">
                                      <p:cBhvr>
                                        <p:cTn id="136" dur="500" fill="hold"/>
                                        <p:tgtEl>
                                          <p:spTgt spid="43"/>
                                        </p:tgtEl>
                                        <p:attrNameLst>
                                          <p:attrName>ppt_w</p:attrName>
                                        </p:attrNameLst>
                                      </p:cBhvr>
                                      <p:tavLst>
                                        <p:tav tm="0">
                                          <p:val>
                                            <p:fltVal val="0"/>
                                          </p:val>
                                        </p:tav>
                                        <p:tav tm="100000">
                                          <p:val>
                                            <p:strVal val="#ppt_w"/>
                                          </p:val>
                                        </p:tav>
                                      </p:tavLst>
                                    </p:anim>
                                    <p:anim calcmode="lin" valueType="num">
                                      <p:cBhvr>
                                        <p:cTn id="137" dur="500" fill="hold"/>
                                        <p:tgtEl>
                                          <p:spTgt spid="43"/>
                                        </p:tgtEl>
                                        <p:attrNameLst>
                                          <p:attrName>ppt_h</p:attrName>
                                        </p:attrNameLst>
                                      </p:cBhvr>
                                      <p:tavLst>
                                        <p:tav tm="0">
                                          <p:val>
                                            <p:fltVal val="0"/>
                                          </p:val>
                                        </p:tav>
                                        <p:tav tm="100000">
                                          <p:val>
                                            <p:strVal val="#ppt_h"/>
                                          </p:val>
                                        </p:tav>
                                      </p:tavLst>
                                    </p:anim>
                                    <p:animEffect transition="in" filter="fade">
                                      <p:cBhvr>
                                        <p:cTn id="138" dur="500"/>
                                        <p:tgtEl>
                                          <p:spTgt spid="43"/>
                                        </p:tgtEl>
                                      </p:cBhvr>
                                    </p:animEffect>
                                  </p:childTnLst>
                                </p:cTn>
                              </p:par>
                              <p:par>
                                <p:cTn id="139" presetID="42" presetClass="entr" presetSubtype="0" fill="hold" nodeType="withEffect">
                                  <p:stCondLst>
                                    <p:cond delay="0"/>
                                  </p:stCondLst>
                                  <p:childTnLst>
                                    <p:set>
                                      <p:cBhvr>
                                        <p:cTn id="140" dur="1" fill="hold">
                                          <p:stCondLst>
                                            <p:cond delay="0"/>
                                          </p:stCondLst>
                                        </p:cTn>
                                        <p:tgtEl>
                                          <p:spTgt spid="52"/>
                                        </p:tgtEl>
                                        <p:attrNameLst>
                                          <p:attrName>style.visibility</p:attrName>
                                        </p:attrNameLst>
                                      </p:cBhvr>
                                      <p:to>
                                        <p:strVal val="visible"/>
                                      </p:to>
                                    </p:set>
                                    <p:animEffect transition="in" filter="fade">
                                      <p:cBhvr>
                                        <p:cTn id="141" dur="1500"/>
                                        <p:tgtEl>
                                          <p:spTgt spid="52"/>
                                        </p:tgtEl>
                                      </p:cBhvr>
                                    </p:animEffect>
                                    <p:anim calcmode="lin" valueType="num">
                                      <p:cBhvr>
                                        <p:cTn id="142" dur="1500" fill="hold"/>
                                        <p:tgtEl>
                                          <p:spTgt spid="52"/>
                                        </p:tgtEl>
                                        <p:attrNameLst>
                                          <p:attrName>ppt_x</p:attrName>
                                        </p:attrNameLst>
                                      </p:cBhvr>
                                      <p:tavLst>
                                        <p:tav tm="0">
                                          <p:val>
                                            <p:strVal val="#ppt_x"/>
                                          </p:val>
                                        </p:tav>
                                        <p:tav tm="100000">
                                          <p:val>
                                            <p:strVal val="#ppt_x"/>
                                          </p:val>
                                        </p:tav>
                                      </p:tavLst>
                                    </p:anim>
                                    <p:anim calcmode="lin" valueType="num">
                                      <p:cBhvr>
                                        <p:cTn id="143" dur="1500" fill="hold"/>
                                        <p:tgtEl>
                                          <p:spTgt spid="52"/>
                                        </p:tgtEl>
                                        <p:attrNameLst>
                                          <p:attrName>ppt_y</p:attrName>
                                        </p:attrNameLst>
                                      </p:cBhvr>
                                      <p:tavLst>
                                        <p:tav tm="0">
                                          <p:val>
                                            <p:strVal val="#ppt_y+.1"/>
                                          </p:val>
                                        </p:tav>
                                        <p:tav tm="100000">
                                          <p:val>
                                            <p:strVal val="#ppt_y"/>
                                          </p:val>
                                        </p:tav>
                                      </p:tavLst>
                                    </p:anim>
                                  </p:childTnLst>
                                </p:cTn>
                              </p:par>
                              <p:par>
                                <p:cTn id="144" presetID="53" presetClass="entr" presetSubtype="16" fill="hold" grpId="0" nodeType="withEffect">
                                  <p:stCondLst>
                                    <p:cond delay="0"/>
                                  </p:stCondLst>
                                  <p:childTnLst>
                                    <p:set>
                                      <p:cBhvr>
                                        <p:cTn id="145" dur="1" fill="hold">
                                          <p:stCondLst>
                                            <p:cond delay="0"/>
                                          </p:stCondLst>
                                        </p:cTn>
                                        <p:tgtEl>
                                          <p:spTgt spid="54"/>
                                        </p:tgtEl>
                                        <p:attrNameLst>
                                          <p:attrName>style.visibility</p:attrName>
                                        </p:attrNameLst>
                                      </p:cBhvr>
                                      <p:to>
                                        <p:strVal val="visible"/>
                                      </p:to>
                                    </p:set>
                                    <p:anim calcmode="lin" valueType="num">
                                      <p:cBhvr>
                                        <p:cTn id="146" dur="500" fill="hold"/>
                                        <p:tgtEl>
                                          <p:spTgt spid="54"/>
                                        </p:tgtEl>
                                        <p:attrNameLst>
                                          <p:attrName>ppt_w</p:attrName>
                                        </p:attrNameLst>
                                      </p:cBhvr>
                                      <p:tavLst>
                                        <p:tav tm="0">
                                          <p:val>
                                            <p:fltVal val="0"/>
                                          </p:val>
                                        </p:tav>
                                        <p:tav tm="100000">
                                          <p:val>
                                            <p:strVal val="#ppt_w"/>
                                          </p:val>
                                        </p:tav>
                                      </p:tavLst>
                                    </p:anim>
                                    <p:anim calcmode="lin" valueType="num">
                                      <p:cBhvr>
                                        <p:cTn id="147" dur="500" fill="hold"/>
                                        <p:tgtEl>
                                          <p:spTgt spid="54"/>
                                        </p:tgtEl>
                                        <p:attrNameLst>
                                          <p:attrName>ppt_h</p:attrName>
                                        </p:attrNameLst>
                                      </p:cBhvr>
                                      <p:tavLst>
                                        <p:tav tm="0">
                                          <p:val>
                                            <p:fltVal val="0"/>
                                          </p:val>
                                        </p:tav>
                                        <p:tav tm="100000">
                                          <p:val>
                                            <p:strVal val="#ppt_h"/>
                                          </p:val>
                                        </p:tav>
                                      </p:tavLst>
                                    </p:anim>
                                    <p:animEffect transition="in" filter="fade">
                                      <p:cBhvr>
                                        <p:cTn id="148"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11" grpId="0" animBg="1"/>
      <p:bldP spid="13" grpId="0" animBg="1"/>
      <p:bldP spid="14" grpId="0" animBg="1"/>
      <p:bldP spid="16" grpId="0" animBg="1"/>
      <p:bldP spid="17" grpId="0" animBg="1"/>
      <p:bldP spid="19" grpId="0" animBg="1"/>
      <p:bldP spid="20" grpId="0" animBg="1"/>
      <p:bldP spid="22" grpId="0" animBg="1"/>
      <p:bldP spid="23" grpId="0" animBg="1"/>
      <p:bldP spid="25" grpId="0" animBg="1"/>
      <p:bldP spid="26" grpId="0" animBg="1"/>
      <p:bldP spid="28" grpId="0" animBg="1"/>
      <p:bldP spid="29" grpId="0" animBg="1"/>
      <p:bldP spid="31" grpId="0" animBg="1"/>
      <p:bldP spid="32" grpId="0" animBg="1"/>
      <p:bldP spid="34" grpId="0" animBg="1"/>
      <p:bldP spid="35" grpId="0" animBg="1"/>
      <p:bldP spid="41" grpId="0"/>
      <p:bldP spid="54"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Rectangle 4">
            <a:extLst>
              <a:ext uri="{FF2B5EF4-FFF2-40B4-BE49-F238E27FC236}">
                <a16:creationId xmlns:a16="http://schemas.microsoft.com/office/drawing/2014/main" id="{3313EBA5-673A-478B-86C9-A5B7C570A3B2}"/>
              </a:ext>
            </a:extLst>
          </p:cNvPr>
          <p:cNvSpPr>
            <a:spLocks noChangeArrowheads="1"/>
          </p:cNvSpPr>
          <p:nvPr/>
        </p:nvSpPr>
        <p:spPr bwMode="auto">
          <a:xfrm>
            <a:off x="1525270" y="83822"/>
            <a:ext cx="8743950" cy="547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tabLst>
                <a:tab pos="269875"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69875"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69875"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5000"/>
              </a:lnSpc>
              <a:spcBef>
                <a:spcPts val="300"/>
              </a:spcBef>
              <a:spcAft>
                <a:spcPts val="1000"/>
              </a:spcAft>
              <a:buFontTx/>
              <a:buNone/>
            </a:pPr>
            <a:r>
              <a:rPr lang="en-US" altLang="en-US" sz="2800" b="1">
                <a:solidFill>
                  <a:srgbClr val="008000"/>
                </a:solidFill>
                <a:latin typeface="Times New Roman" panose="02020603050405020304" pitchFamily="18" charset="0"/>
                <a:ea typeface="Calibri" panose="020F0502020204030204" pitchFamily="34" charset="0"/>
                <a:cs typeface="Times New Roman" panose="02020603050405020304" pitchFamily="18" charset="0"/>
              </a:rPr>
              <a:t>CHƯƠNG </a:t>
            </a:r>
            <a:r>
              <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1</a:t>
            </a:r>
          </a:p>
        </p:txBody>
      </p:sp>
      <p:sp>
        <p:nvSpPr>
          <p:cNvPr id="4" name="Rectangle 5">
            <a:extLst>
              <a:ext uri="{FF2B5EF4-FFF2-40B4-BE49-F238E27FC236}">
                <a16:creationId xmlns:a16="http://schemas.microsoft.com/office/drawing/2014/main" id="{6F9E9A19-728E-43D1-A2C2-2E4C3DC5C0C9}"/>
              </a:ext>
            </a:extLst>
          </p:cNvPr>
          <p:cNvSpPr>
            <a:spLocks noChangeArrowheads="1"/>
          </p:cNvSpPr>
          <p:nvPr/>
        </p:nvSpPr>
        <p:spPr bwMode="auto">
          <a:xfrm>
            <a:off x="1782445" y="592069"/>
            <a:ext cx="84867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tabLst>
                <a:tab pos="269875" algn="l"/>
              </a:tabLst>
              <a:defRPr>
                <a:solidFill>
                  <a:schemeClr val="tx1"/>
                </a:solidFill>
                <a:latin typeface=".VnTime" pitchFamily="34" charset="0"/>
                <a:cs typeface="Arial" pitchFamily="34" charset="0"/>
              </a:defRPr>
            </a:lvl1pPr>
            <a:lvl2pPr marL="742950" indent="-285750" eaLnBrk="0" hangingPunct="0">
              <a:tabLst>
                <a:tab pos="269875" algn="l"/>
              </a:tabLst>
              <a:defRPr>
                <a:solidFill>
                  <a:schemeClr val="tx1"/>
                </a:solidFill>
                <a:latin typeface=".VnTime" pitchFamily="34" charset="0"/>
                <a:cs typeface="Arial" pitchFamily="34" charset="0"/>
              </a:defRPr>
            </a:lvl2pPr>
            <a:lvl3pPr marL="1143000" indent="-228600" eaLnBrk="0" hangingPunct="0">
              <a:tabLst>
                <a:tab pos="269875" algn="l"/>
              </a:tabLst>
              <a:defRPr>
                <a:solidFill>
                  <a:schemeClr val="tx1"/>
                </a:solidFill>
                <a:latin typeface=".VnTime" pitchFamily="34" charset="0"/>
                <a:cs typeface="Arial" pitchFamily="34" charset="0"/>
              </a:defRPr>
            </a:lvl3pPr>
            <a:lvl4pPr marL="1600200" indent="-228600" eaLnBrk="0" hangingPunct="0">
              <a:tabLst>
                <a:tab pos="269875" algn="l"/>
              </a:tabLst>
              <a:defRPr>
                <a:solidFill>
                  <a:schemeClr val="tx1"/>
                </a:solidFill>
                <a:latin typeface=".VnTime" pitchFamily="34" charset="0"/>
                <a:cs typeface="Arial" pitchFamily="34" charset="0"/>
              </a:defRPr>
            </a:lvl4pPr>
            <a:lvl5pPr marL="2057400" indent="-228600" eaLnBrk="0" hangingPunct="0">
              <a:tabLst>
                <a:tab pos="269875" algn="l"/>
              </a:tabLst>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9pPr>
          </a:lstStyle>
          <a:p>
            <a:pPr algn="ctr" eaLnBrk="1" hangingPunct="1">
              <a:defRPr/>
            </a:pPr>
            <a:r>
              <a:rPr lang="en-US" altLang="en-US" sz="2800" b="1" dirty="0">
                <a:solidFill>
                  <a:srgbClr val="CC3399"/>
                </a:solidFill>
                <a:latin typeface="+mj-lt"/>
                <a:ea typeface="Calibri" pitchFamily="34" charset="0"/>
                <a:cs typeface="Times New Roman" pitchFamily="18" charset="0"/>
              </a:rPr>
              <a:t>KHÁI QUÁT VỀ CHỦ NGHĨA MÁC -  LÊNIN </a:t>
            </a:r>
            <a:endParaRPr lang="en-US" altLang="en-US" sz="2800" dirty="0">
              <a:solidFill>
                <a:srgbClr val="CC3399"/>
              </a:solidFill>
              <a:latin typeface="+mj-lt"/>
              <a:ea typeface="Calibri" pitchFamily="34" charset="0"/>
              <a:cs typeface="Times New Roman" pitchFamily="18" charset="0"/>
            </a:endParaRPr>
          </a:p>
        </p:txBody>
      </p:sp>
      <p:sp>
        <p:nvSpPr>
          <p:cNvPr id="5" name="AutoShape 4" descr="Image result for chá»§ nghÄ©a mÃ¡c lÃªnin">
            <a:extLst>
              <a:ext uri="{FF2B5EF4-FFF2-40B4-BE49-F238E27FC236}">
                <a16:creationId xmlns:a16="http://schemas.microsoft.com/office/drawing/2014/main" id="{F78D520A-2972-458E-A210-880BBD977B0C}"/>
              </a:ext>
            </a:extLst>
          </p:cNvPr>
          <p:cNvSpPr>
            <a:spLocks noChangeAspect="1" noChangeArrowheads="1"/>
          </p:cNvSpPr>
          <p:nvPr/>
        </p:nvSpPr>
        <p:spPr bwMode="auto">
          <a:xfrm>
            <a:off x="307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
        <p:nvSpPr>
          <p:cNvPr id="6" name="AutoShape 6" descr="Image result for chá»§ nghÄ©a mÃ¡c lÃªnin">
            <a:extLst>
              <a:ext uri="{FF2B5EF4-FFF2-40B4-BE49-F238E27FC236}">
                <a16:creationId xmlns:a16="http://schemas.microsoft.com/office/drawing/2014/main" id="{293107DD-C8E0-4D35-B3F7-96B068ADC68B}"/>
              </a:ext>
            </a:extLst>
          </p:cNvPr>
          <p:cNvSpPr>
            <a:spLocks noChangeAspect="1" noChangeArrowheads="1"/>
          </p:cNvSpPr>
          <p:nvPr/>
        </p:nvSpPr>
        <p:spPr bwMode="auto">
          <a:xfrm>
            <a:off x="460375" y="1603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pic>
        <p:nvPicPr>
          <p:cNvPr id="7" name="Picture 8" descr="Image result for chá»§ nghÄ©a mÃ¡c lÃªnin">
            <a:extLst>
              <a:ext uri="{FF2B5EF4-FFF2-40B4-BE49-F238E27FC236}">
                <a16:creationId xmlns:a16="http://schemas.microsoft.com/office/drawing/2014/main" id="{8467669B-6282-43F4-B439-DC32271F37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50920" y="1508767"/>
            <a:ext cx="5410200" cy="2880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21">
            <a:extLst>
              <a:ext uri="{FF2B5EF4-FFF2-40B4-BE49-F238E27FC236}">
                <a16:creationId xmlns:a16="http://schemas.microsoft.com/office/drawing/2014/main" id="{738EE7B4-740A-4E3A-BCDD-6D5E267CB44E}"/>
              </a:ext>
            </a:extLst>
          </p:cNvPr>
          <p:cNvGrpSpPr>
            <a:grpSpLocks/>
          </p:cNvGrpSpPr>
          <p:nvPr/>
        </p:nvGrpSpPr>
        <p:grpSpPr bwMode="auto">
          <a:xfrm>
            <a:off x="2641600" y="1202436"/>
            <a:ext cx="6959600" cy="0"/>
            <a:chOff x="-536" y="576"/>
            <a:chExt cx="4384" cy="0"/>
          </a:xfrm>
        </p:grpSpPr>
        <p:sp>
          <p:nvSpPr>
            <p:cNvPr id="9" name="Line 7">
              <a:extLst>
                <a:ext uri="{FF2B5EF4-FFF2-40B4-BE49-F238E27FC236}">
                  <a16:creationId xmlns:a16="http://schemas.microsoft.com/office/drawing/2014/main" id="{C59DEB27-BA43-4114-9BE1-B7FBCF7D27C3}"/>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a:extLst>
                <a:ext uri="{FF2B5EF4-FFF2-40B4-BE49-F238E27FC236}">
                  <a16:creationId xmlns:a16="http://schemas.microsoft.com/office/drawing/2014/main" id="{B6531E54-E8FD-4CA5-AC16-744C982D2D76}"/>
                </a:ext>
              </a:extLst>
            </p:cNvPr>
            <p:cNvSpPr>
              <a:spLocks noChangeShapeType="1"/>
            </p:cNvSpPr>
            <p:nvPr/>
          </p:nvSpPr>
          <p:spPr bwMode="auto">
            <a:xfrm>
              <a:off x="-536" y="576"/>
              <a:ext cx="4384"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Tree>
    <p:extLst>
      <p:ext uri="{BB962C8B-B14F-4D97-AF65-F5344CB8AC3E}">
        <p14:creationId xmlns:p14="http://schemas.microsoft.com/office/powerpoint/2010/main" val="387972736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25E5BBE3-0CEF-4F6F-98E2-DCA3ECA1C1AA}"/>
              </a:ext>
            </a:extLst>
          </p:cNvPr>
          <p:cNvGrpSpPr/>
          <p:nvPr/>
        </p:nvGrpSpPr>
        <p:grpSpPr>
          <a:xfrm>
            <a:off x="1030516" y="1865358"/>
            <a:ext cx="2659604" cy="3657711"/>
            <a:chOff x="1103630" y="1238103"/>
            <a:chExt cx="1980946" cy="4876948"/>
          </a:xfrm>
        </p:grpSpPr>
        <p:sp>
          <p:nvSpPr>
            <p:cNvPr id="13" name="Freeform 12">
              <a:extLst>
                <a:ext uri="{FF2B5EF4-FFF2-40B4-BE49-F238E27FC236}">
                  <a16:creationId xmlns:a16="http://schemas.microsoft.com/office/drawing/2014/main" id="{289B3F2D-1623-4C8E-8CE2-4F5825D91730}"/>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0" name="Freeform 19">
              <a:extLst>
                <a:ext uri="{FF2B5EF4-FFF2-40B4-BE49-F238E27FC236}">
                  <a16:creationId xmlns:a16="http://schemas.microsoft.com/office/drawing/2014/main" id="{0C2EA366-6282-4A94-BF23-4D5D5C86E671}"/>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2" name="Isosceles Triangle 21">
              <a:extLst>
                <a:ext uri="{FF2B5EF4-FFF2-40B4-BE49-F238E27FC236}">
                  <a16:creationId xmlns:a16="http://schemas.microsoft.com/office/drawing/2014/main" id="{2F4D5B7D-07FC-434E-8F42-8C1343A6671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12" name="Freeform 11">
              <a:extLst>
                <a:ext uri="{FF2B5EF4-FFF2-40B4-BE49-F238E27FC236}">
                  <a16:creationId xmlns:a16="http://schemas.microsoft.com/office/drawing/2014/main" id="{6C890094-B2BC-4E12-876D-343DCAEA606C}"/>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8" name="Rounded Rectangle 7">
              <a:extLst>
                <a:ext uri="{FF2B5EF4-FFF2-40B4-BE49-F238E27FC236}">
                  <a16:creationId xmlns:a16="http://schemas.microsoft.com/office/drawing/2014/main" id="{F6781B87-FE61-410C-B350-8A91BE11DBC8}"/>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2" name="Freeform 31">
              <a:extLst>
                <a:ext uri="{FF2B5EF4-FFF2-40B4-BE49-F238E27FC236}">
                  <a16:creationId xmlns:a16="http://schemas.microsoft.com/office/drawing/2014/main" id="{5A3634E0-4610-437B-9087-A83B0F21F220}"/>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34" name="Group 33">
            <a:extLst>
              <a:ext uri="{FF2B5EF4-FFF2-40B4-BE49-F238E27FC236}">
                <a16:creationId xmlns:a16="http://schemas.microsoft.com/office/drawing/2014/main" id="{AE5C7D89-3385-40A4-8CC4-174025928BA1}"/>
              </a:ext>
            </a:extLst>
          </p:cNvPr>
          <p:cNvGrpSpPr/>
          <p:nvPr/>
        </p:nvGrpSpPr>
        <p:grpSpPr>
          <a:xfrm>
            <a:off x="5010150" y="1785828"/>
            <a:ext cx="2794097" cy="3657711"/>
            <a:chOff x="1103630" y="1238103"/>
            <a:chExt cx="1980946" cy="4876948"/>
          </a:xfrm>
        </p:grpSpPr>
        <p:sp>
          <p:nvSpPr>
            <p:cNvPr id="35" name="Freeform 34">
              <a:extLst>
                <a:ext uri="{FF2B5EF4-FFF2-40B4-BE49-F238E27FC236}">
                  <a16:creationId xmlns:a16="http://schemas.microsoft.com/office/drawing/2014/main" id="{CBFB5253-D4D8-4C33-894B-A53E3148B48E}"/>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6" name="Freeform 35">
              <a:extLst>
                <a:ext uri="{FF2B5EF4-FFF2-40B4-BE49-F238E27FC236}">
                  <a16:creationId xmlns:a16="http://schemas.microsoft.com/office/drawing/2014/main" id="{1C969832-655B-4B7C-9570-8FFCEDC3A453}"/>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7" name="Isosceles Triangle 36">
              <a:extLst>
                <a:ext uri="{FF2B5EF4-FFF2-40B4-BE49-F238E27FC236}">
                  <a16:creationId xmlns:a16="http://schemas.microsoft.com/office/drawing/2014/main" id="{3EB97739-83FD-46EF-BAB4-22B20F1838EA}"/>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8" name="Freeform 37">
              <a:extLst>
                <a:ext uri="{FF2B5EF4-FFF2-40B4-BE49-F238E27FC236}">
                  <a16:creationId xmlns:a16="http://schemas.microsoft.com/office/drawing/2014/main" id="{70E77774-19E0-4DFC-8348-F74A9A7427F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9" name="Rounded Rectangle 38">
              <a:extLst>
                <a:ext uri="{FF2B5EF4-FFF2-40B4-BE49-F238E27FC236}">
                  <a16:creationId xmlns:a16="http://schemas.microsoft.com/office/drawing/2014/main" id="{EF89CB02-4358-455F-BC6F-508B4619E534}"/>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0" name="Freeform 39">
              <a:extLst>
                <a:ext uri="{FF2B5EF4-FFF2-40B4-BE49-F238E27FC236}">
                  <a16:creationId xmlns:a16="http://schemas.microsoft.com/office/drawing/2014/main" id="{F047D722-1B08-4417-A2DD-AAB9BC47A8E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41" name="Group 40">
            <a:extLst>
              <a:ext uri="{FF2B5EF4-FFF2-40B4-BE49-F238E27FC236}">
                <a16:creationId xmlns:a16="http://schemas.microsoft.com/office/drawing/2014/main" id="{4FF4FCDF-3F1A-4CDE-9B48-F34BB16F854B}"/>
              </a:ext>
            </a:extLst>
          </p:cNvPr>
          <p:cNvGrpSpPr/>
          <p:nvPr/>
        </p:nvGrpSpPr>
        <p:grpSpPr>
          <a:xfrm>
            <a:off x="8733938" y="1785828"/>
            <a:ext cx="2792306" cy="3657711"/>
            <a:chOff x="1103630" y="1238103"/>
            <a:chExt cx="1980946" cy="4876948"/>
          </a:xfrm>
        </p:grpSpPr>
        <p:sp>
          <p:nvSpPr>
            <p:cNvPr id="42" name="Freeform 41">
              <a:extLst>
                <a:ext uri="{FF2B5EF4-FFF2-40B4-BE49-F238E27FC236}">
                  <a16:creationId xmlns:a16="http://schemas.microsoft.com/office/drawing/2014/main" id="{6296916E-9080-4E83-A1B8-8411B279EEAB}"/>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3" name="Freeform 42">
              <a:extLst>
                <a:ext uri="{FF2B5EF4-FFF2-40B4-BE49-F238E27FC236}">
                  <a16:creationId xmlns:a16="http://schemas.microsoft.com/office/drawing/2014/main" id="{11B198A8-BB8F-456F-A3E7-5258A9323288}"/>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4" name="Isosceles Triangle 43">
              <a:extLst>
                <a:ext uri="{FF2B5EF4-FFF2-40B4-BE49-F238E27FC236}">
                  <a16:creationId xmlns:a16="http://schemas.microsoft.com/office/drawing/2014/main" id="{503B9374-6ABB-49FE-9E3A-87BF0D5447D3}"/>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5" name="Freeform 44">
              <a:extLst>
                <a:ext uri="{FF2B5EF4-FFF2-40B4-BE49-F238E27FC236}">
                  <a16:creationId xmlns:a16="http://schemas.microsoft.com/office/drawing/2014/main" id="{5C0EC54A-8BE6-4D8E-8AE5-31E132263EFB}"/>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6" name="Rounded Rectangle 45">
              <a:extLst>
                <a:ext uri="{FF2B5EF4-FFF2-40B4-BE49-F238E27FC236}">
                  <a16:creationId xmlns:a16="http://schemas.microsoft.com/office/drawing/2014/main" id="{BC86907C-80D6-4DD5-8EB8-6A433B324692}"/>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7" name="Freeform 46">
              <a:extLst>
                <a:ext uri="{FF2B5EF4-FFF2-40B4-BE49-F238E27FC236}">
                  <a16:creationId xmlns:a16="http://schemas.microsoft.com/office/drawing/2014/main" id="{FB743861-53E1-427F-BB38-BA5BC2F7E9B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52" name="Group 21">
            <a:extLst>
              <a:ext uri="{FF2B5EF4-FFF2-40B4-BE49-F238E27FC236}">
                <a16:creationId xmlns:a16="http://schemas.microsoft.com/office/drawing/2014/main" id="{C0E8D9AA-214E-45B0-AF6E-3E90F01D290F}"/>
              </a:ext>
            </a:extLst>
          </p:cNvPr>
          <p:cNvGrpSpPr>
            <a:grpSpLocks/>
          </p:cNvGrpSpPr>
          <p:nvPr/>
        </p:nvGrpSpPr>
        <p:grpSpPr bwMode="auto">
          <a:xfrm>
            <a:off x="1075837" y="1353231"/>
            <a:ext cx="10184030" cy="3464"/>
            <a:chOff x="798" y="-75624"/>
            <a:chExt cx="5298" cy="3464"/>
          </a:xfrm>
        </p:grpSpPr>
        <p:sp>
          <p:nvSpPr>
            <p:cNvPr id="53" name="Line 7">
              <a:extLst>
                <a:ext uri="{FF2B5EF4-FFF2-40B4-BE49-F238E27FC236}">
                  <a16:creationId xmlns:a16="http://schemas.microsoft.com/office/drawing/2014/main" id="{53B44CE0-9E62-4B5E-A589-BB14205F8D28}"/>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4" name="Line 8">
              <a:extLst>
                <a:ext uri="{FF2B5EF4-FFF2-40B4-BE49-F238E27FC236}">
                  <a16:creationId xmlns:a16="http://schemas.microsoft.com/office/drawing/2014/main" id="{A562F9A0-4560-4E56-B67C-D1694B287BC5}"/>
                </a:ext>
              </a:extLst>
            </p:cNvPr>
            <p:cNvSpPr>
              <a:spLocks noChangeShapeType="1"/>
            </p:cNvSpPr>
            <p:nvPr/>
          </p:nvSpPr>
          <p:spPr bwMode="auto">
            <a:xfrm>
              <a:off x="798" y="-7216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pic>
        <p:nvPicPr>
          <p:cNvPr id="1026" name="Picture 2" descr="Ảnh động đẹp (99)">
            <a:extLst>
              <a:ext uri="{FF2B5EF4-FFF2-40B4-BE49-F238E27FC236}">
                <a16:creationId xmlns:a16="http://schemas.microsoft.com/office/drawing/2014/main" id="{4CB27659-F09D-44B3-A9D9-73DE6674A1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5260" y="87046"/>
            <a:ext cx="593954" cy="231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descr="Ảnh động trang trí (47)">
            <a:extLst>
              <a:ext uri="{FF2B5EF4-FFF2-40B4-BE49-F238E27FC236}">
                <a16:creationId xmlns:a16="http://schemas.microsoft.com/office/drawing/2014/main" id="{6AB9CBB2-3CF2-4629-997D-96C6C5F4C9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66160" y="5820741"/>
            <a:ext cx="5167778" cy="903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32">
            <a:extLst>
              <a:ext uri="{FF2B5EF4-FFF2-40B4-BE49-F238E27FC236}">
                <a16:creationId xmlns:a16="http://schemas.microsoft.com/office/drawing/2014/main" id="{60261F4F-5251-4274-87B8-3151EAA500F3}"/>
              </a:ext>
            </a:extLst>
          </p:cNvPr>
          <p:cNvSpPr txBox="1"/>
          <p:nvPr/>
        </p:nvSpPr>
        <p:spPr>
          <a:xfrm>
            <a:off x="1420731" y="2767808"/>
            <a:ext cx="1675310" cy="1631216"/>
          </a:xfrm>
          <a:prstGeom prst="rect">
            <a:avLst/>
          </a:prstGeom>
          <a:noFill/>
        </p:spPr>
        <p:txBody>
          <a:bodyPr wrap="square">
            <a:spAutoFit/>
          </a:bodyPr>
          <a:lstStyle/>
          <a:p>
            <a:pPr algn="ctr" eaLnBrk="1" hangingPunct="1">
              <a:spcBef>
                <a:spcPct val="0"/>
              </a:spcBef>
              <a:spcAft>
                <a:spcPts val="0"/>
              </a:spcAft>
              <a:buFontTx/>
              <a:buNone/>
              <a:defRPr/>
            </a:pPr>
            <a:r>
              <a:rPr lang="en-US" altLang="en-US" sz="2400" b="1" dirty="0">
                <a:solidFill>
                  <a:srgbClr val="0033CC"/>
                </a:solidFill>
                <a:latin typeface="+mj-lt"/>
                <a:ea typeface="Calibri" pitchFamily="34" charset="0"/>
                <a:cs typeface="Times New Roman" pitchFamily="18" charset="0"/>
              </a:rPr>
              <a:t>I. KHÁI NIỆM CHỦ NGHĨA MÁC - LÊNIN</a:t>
            </a:r>
          </a:p>
        </p:txBody>
      </p:sp>
      <p:sp>
        <p:nvSpPr>
          <p:cNvPr id="49" name="Rectangle 5">
            <a:extLst>
              <a:ext uri="{FF2B5EF4-FFF2-40B4-BE49-F238E27FC236}">
                <a16:creationId xmlns:a16="http://schemas.microsoft.com/office/drawing/2014/main" id="{16D76C6A-643E-470C-93D1-27ED23C587A4}"/>
              </a:ext>
            </a:extLst>
          </p:cNvPr>
          <p:cNvSpPr>
            <a:spLocks noChangeArrowheads="1"/>
          </p:cNvSpPr>
          <p:nvPr/>
        </p:nvSpPr>
        <p:spPr bwMode="auto">
          <a:xfrm>
            <a:off x="1537700" y="582793"/>
            <a:ext cx="84867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tabLst>
                <a:tab pos="269875" algn="l"/>
              </a:tabLst>
              <a:defRPr>
                <a:solidFill>
                  <a:schemeClr val="tx1"/>
                </a:solidFill>
                <a:latin typeface=".VnTime" pitchFamily="34" charset="0"/>
                <a:cs typeface="Arial" pitchFamily="34" charset="0"/>
              </a:defRPr>
            </a:lvl1pPr>
            <a:lvl2pPr marL="742950" indent="-285750" eaLnBrk="0" hangingPunct="0">
              <a:tabLst>
                <a:tab pos="269875" algn="l"/>
              </a:tabLst>
              <a:defRPr>
                <a:solidFill>
                  <a:schemeClr val="tx1"/>
                </a:solidFill>
                <a:latin typeface=".VnTime" pitchFamily="34" charset="0"/>
                <a:cs typeface="Arial" pitchFamily="34" charset="0"/>
              </a:defRPr>
            </a:lvl2pPr>
            <a:lvl3pPr marL="1143000" indent="-228600" eaLnBrk="0" hangingPunct="0">
              <a:tabLst>
                <a:tab pos="269875" algn="l"/>
              </a:tabLst>
              <a:defRPr>
                <a:solidFill>
                  <a:schemeClr val="tx1"/>
                </a:solidFill>
                <a:latin typeface=".VnTime" pitchFamily="34" charset="0"/>
                <a:cs typeface="Arial" pitchFamily="34" charset="0"/>
              </a:defRPr>
            </a:lvl3pPr>
            <a:lvl4pPr marL="1600200" indent="-228600" eaLnBrk="0" hangingPunct="0">
              <a:tabLst>
                <a:tab pos="269875" algn="l"/>
              </a:tabLst>
              <a:defRPr>
                <a:solidFill>
                  <a:schemeClr val="tx1"/>
                </a:solidFill>
                <a:latin typeface=".VnTime" pitchFamily="34" charset="0"/>
                <a:cs typeface="Arial" pitchFamily="34" charset="0"/>
              </a:defRPr>
            </a:lvl4pPr>
            <a:lvl5pPr marL="2057400" indent="-228600" eaLnBrk="0" hangingPunct="0">
              <a:tabLst>
                <a:tab pos="269875" algn="l"/>
              </a:tabLst>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itchFamily="34" charset="0"/>
              </a:defRPr>
            </a:lvl9pPr>
          </a:lstStyle>
          <a:p>
            <a:pPr algn="ctr" eaLnBrk="1" hangingPunct="1">
              <a:defRPr/>
            </a:pPr>
            <a:r>
              <a:rPr lang="en-US" altLang="en-US" sz="3200" b="1" dirty="0">
                <a:solidFill>
                  <a:srgbClr val="CC3399"/>
                </a:solidFill>
                <a:latin typeface="+mj-lt"/>
                <a:ea typeface="Calibri" pitchFamily="34" charset="0"/>
                <a:cs typeface="Times New Roman" pitchFamily="18" charset="0"/>
              </a:rPr>
              <a:t>KHÁI QUÁT VỀ CHỦ NGHĨA MÁC -  LÊNIN </a:t>
            </a:r>
            <a:endParaRPr lang="en-US" altLang="en-US" sz="3200" dirty="0">
              <a:solidFill>
                <a:srgbClr val="CC3399"/>
              </a:solidFill>
              <a:latin typeface="+mj-lt"/>
              <a:ea typeface="Calibri" pitchFamily="34" charset="0"/>
              <a:cs typeface="Times New Roman" pitchFamily="18" charset="0"/>
            </a:endParaRPr>
          </a:p>
        </p:txBody>
      </p:sp>
      <p:sp>
        <p:nvSpPr>
          <p:cNvPr id="50" name="TextBox 49">
            <a:extLst>
              <a:ext uri="{FF2B5EF4-FFF2-40B4-BE49-F238E27FC236}">
                <a16:creationId xmlns:a16="http://schemas.microsoft.com/office/drawing/2014/main" id="{34DCEEC4-043E-4AC1-8991-29D5EBCCC54C}"/>
              </a:ext>
            </a:extLst>
          </p:cNvPr>
          <p:cNvSpPr txBox="1"/>
          <p:nvPr/>
        </p:nvSpPr>
        <p:spPr>
          <a:xfrm>
            <a:off x="5569119" y="2717948"/>
            <a:ext cx="1664697" cy="2308324"/>
          </a:xfrm>
          <a:prstGeom prst="rect">
            <a:avLst/>
          </a:prstGeom>
          <a:noFill/>
        </p:spPr>
        <p:txBody>
          <a:bodyPr wrap="square">
            <a:spAutoFit/>
          </a:bodyPr>
          <a:lstStyle/>
          <a:p>
            <a:pPr algn="ctr" eaLnBrk="1" hangingPunct="1">
              <a:spcBef>
                <a:spcPct val="0"/>
              </a:spcBef>
              <a:buFontTx/>
              <a:buNone/>
              <a:defRPr/>
            </a:pPr>
            <a:r>
              <a:rPr lang="en-US" altLang="en-US" sz="2400" b="1" dirty="0">
                <a:solidFill>
                  <a:srgbClr val="0033CC"/>
                </a:solidFill>
                <a:latin typeface="+mj-lt"/>
                <a:ea typeface="Calibri" pitchFamily="34" charset="0"/>
                <a:cs typeface="Times New Roman" pitchFamily="18" charset="0"/>
              </a:rPr>
              <a:t>II. MỘT SỐ NỘI DUNG CƠ BẢN CỦA CHỦ NGHĨA MÁC - LÊNIN</a:t>
            </a:r>
            <a:endParaRPr lang="en-US" altLang="en-US" sz="2400" dirty="0">
              <a:solidFill>
                <a:srgbClr val="0033CC"/>
              </a:solidFill>
              <a:latin typeface="+mj-lt"/>
              <a:ea typeface="Calibri" pitchFamily="34" charset="0"/>
              <a:cs typeface="Times New Roman" pitchFamily="18" charset="0"/>
            </a:endParaRPr>
          </a:p>
        </p:txBody>
      </p:sp>
      <p:sp>
        <p:nvSpPr>
          <p:cNvPr id="51" name="Rectangle 2">
            <a:extLst>
              <a:ext uri="{FF2B5EF4-FFF2-40B4-BE49-F238E27FC236}">
                <a16:creationId xmlns:a16="http://schemas.microsoft.com/office/drawing/2014/main" id="{CBEEA4FC-C9E1-459D-9C43-DE195024EE42}"/>
              </a:ext>
            </a:extLst>
          </p:cNvPr>
          <p:cNvSpPr>
            <a:spLocks noChangeArrowheads="1"/>
          </p:cNvSpPr>
          <p:nvPr/>
        </p:nvSpPr>
        <p:spPr bwMode="auto">
          <a:xfrm>
            <a:off x="9030477" y="2676443"/>
            <a:ext cx="20907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indent="179388" algn="ctr" eaLnBrk="1" hangingPunct="1">
              <a:tabLst>
                <a:tab pos="269875" algn="l"/>
              </a:tabLst>
              <a:defRPr/>
            </a:pPr>
            <a:r>
              <a:rPr lang="en-US" altLang="en-US" sz="2400" b="1" dirty="0">
                <a:solidFill>
                  <a:srgbClr val="0033CC"/>
                </a:solidFill>
                <a:latin typeface="+mj-lt"/>
                <a:cs typeface="Times New Roman" pitchFamily="18" charset="0"/>
              </a:rPr>
              <a:t>III. VAI TRÒ NỀN TẢNG TƯ TƯỞNG KIM CHỈ NAM CỦA CHỦ NGHĨA MÁC – LÊNIN</a:t>
            </a:r>
          </a:p>
        </p:txBody>
      </p:sp>
      <p:sp>
        <p:nvSpPr>
          <p:cNvPr id="48" name="Rectangle 4">
            <a:extLst>
              <a:ext uri="{FF2B5EF4-FFF2-40B4-BE49-F238E27FC236}">
                <a16:creationId xmlns:a16="http://schemas.microsoft.com/office/drawing/2014/main" id="{3313EBA5-673A-478B-86C9-A5B7C570A3B2}"/>
              </a:ext>
            </a:extLst>
          </p:cNvPr>
          <p:cNvSpPr>
            <a:spLocks noChangeArrowheads="1"/>
          </p:cNvSpPr>
          <p:nvPr/>
        </p:nvSpPr>
        <p:spPr bwMode="auto">
          <a:xfrm>
            <a:off x="1525270" y="83822"/>
            <a:ext cx="8743950" cy="558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tabLst>
                <a:tab pos="269875"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69875"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69875"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5000"/>
              </a:lnSpc>
              <a:spcBef>
                <a:spcPts val="300"/>
              </a:spcBef>
              <a:spcAft>
                <a:spcPts val="1000"/>
              </a:spcAft>
              <a:buFontTx/>
              <a:buNone/>
            </a:pPr>
            <a:r>
              <a:rPr lang="en-US" altLang="en-US" sz="2800" b="1">
                <a:solidFill>
                  <a:srgbClr val="080808"/>
                </a:solidFill>
                <a:latin typeface="+mj-lt"/>
                <a:ea typeface="Calibri" panose="020F0502020204030204" pitchFamily="34" charset="0"/>
                <a:cs typeface="Times New Roman" panose="02020603050405020304" pitchFamily="18" charset="0"/>
              </a:rPr>
              <a:t>CHƯƠNG </a:t>
            </a:r>
            <a:r>
              <a:rPr lang="en-US" altLang="en-US" sz="2800" b="1" dirty="0">
                <a:solidFill>
                  <a:srgbClr val="080808"/>
                </a:solidFill>
                <a:latin typeface="+mj-lt"/>
                <a:ea typeface="Calibri" panose="020F0502020204030204" pitchFamily="34" charset="0"/>
                <a:cs typeface="Times New Roman" panose="02020603050405020304" pitchFamily="18" charset="0"/>
              </a:rPr>
              <a:t>1</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school chalk board clipart - imag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68466" y="1262130"/>
            <a:ext cx="8086903" cy="559586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62DF9193-347D-4B36-90FB-8A4789557993}"/>
              </a:ext>
            </a:extLst>
          </p:cNvPr>
          <p:cNvGrpSpPr>
            <a:grpSpLocks/>
          </p:cNvGrpSpPr>
          <p:nvPr/>
        </p:nvGrpSpPr>
        <p:grpSpPr bwMode="auto">
          <a:xfrm>
            <a:off x="2389461" y="878580"/>
            <a:ext cx="7787640" cy="45719"/>
            <a:chOff x="798" y="-75624"/>
            <a:chExt cx="5298" cy="3464"/>
          </a:xfrm>
        </p:grpSpPr>
        <p:sp>
          <p:nvSpPr>
            <p:cNvPr id="4" name="Line 7">
              <a:extLst>
                <a:ext uri="{FF2B5EF4-FFF2-40B4-BE49-F238E27FC236}">
                  <a16:creationId xmlns:a16="http://schemas.microsoft.com/office/drawing/2014/main" id="{EB43DC76-7B1A-441C-8ECF-770436455BD0}"/>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 name="Line 8">
              <a:extLst>
                <a:ext uri="{FF2B5EF4-FFF2-40B4-BE49-F238E27FC236}">
                  <a16:creationId xmlns:a16="http://schemas.microsoft.com/office/drawing/2014/main" id="{4E33BFE4-9B72-4825-B3E3-5FD33735CB22}"/>
                </a:ext>
              </a:extLst>
            </p:cNvPr>
            <p:cNvSpPr>
              <a:spLocks noChangeShapeType="1"/>
            </p:cNvSpPr>
            <p:nvPr/>
          </p:nvSpPr>
          <p:spPr bwMode="auto">
            <a:xfrm>
              <a:off x="798" y="-7216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6" name="TextBox 5">
            <a:extLst>
              <a:ext uri="{FF2B5EF4-FFF2-40B4-BE49-F238E27FC236}">
                <a16:creationId xmlns:a16="http://schemas.microsoft.com/office/drawing/2014/main" id="{EE690FA8-0C6F-4569-B2FC-EE423334A2AE}"/>
              </a:ext>
            </a:extLst>
          </p:cNvPr>
          <p:cNvSpPr txBox="1"/>
          <p:nvPr/>
        </p:nvSpPr>
        <p:spPr>
          <a:xfrm>
            <a:off x="1805380" y="212000"/>
            <a:ext cx="8149989" cy="523220"/>
          </a:xfrm>
          <a:prstGeom prst="rect">
            <a:avLst/>
          </a:prstGeom>
          <a:noFill/>
        </p:spPr>
        <p:txBody>
          <a:bodyPr wrap="square">
            <a:spAutoFit/>
          </a:bodyPr>
          <a:lstStyle/>
          <a:p>
            <a:pPr algn="ctr" eaLnBrk="1" hangingPunct="1">
              <a:spcBef>
                <a:spcPct val="0"/>
              </a:spcBef>
              <a:spcAft>
                <a:spcPts val="0"/>
              </a:spcAft>
              <a:buFontTx/>
              <a:buNone/>
              <a:defRPr/>
            </a:pPr>
            <a:r>
              <a:rPr lang="en-US" altLang="en-US" sz="2800" b="1" dirty="0">
                <a:solidFill>
                  <a:srgbClr val="0033CC"/>
                </a:solidFill>
                <a:latin typeface="+mj-lt"/>
                <a:ea typeface="Calibri" pitchFamily="34" charset="0"/>
                <a:cs typeface="Times New Roman" pitchFamily="18" charset="0"/>
              </a:rPr>
              <a:t>I. KHÁI NIỆM CHỦ NGHĨA MÁC - LÊNIN</a:t>
            </a:r>
          </a:p>
        </p:txBody>
      </p:sp>
      <p:sp>
        <p:nvSpPr>
          <p:cNvPr id="2" name="Rectangle 1"/>
          <p:cNvSpPr/>
          <p:nvPr/>
        </p:nvSpPr>
        <p:spPr>
          <a:xfrm>
            <a:off x="1868466" y="6323527"/>
            <a:ext cx="8086903" cy="53447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3369502" y="2007292"/>
            <a:ext cx="5945089" cy="523220"/>
          </a:xfrm>
          <a:prstGeom prst="rect">
            <a:avLst/>
          </a:prstGeom>
        </p:spPr>
        <p:txBody>
          <a:bodyPr wrap="none">
            <a:spAutoFit/>
          </a:bodyPr>
          <a:lstStyle/>
          <a:p>
            <a:r>
              <a:rPr lang="en-US" sz="2800" b="1" dirty="0">
                <a:solidFill>
                  <a:schemeClr val="bg1"/>
                </a:solidFill>
              </a:rPr>
              <a:t>1.  </a:t>
            </a:r>
            <a:r>
              <a:rPr lang="en-US" sz="2800" b="1" dirty="0" err="1">
                <a:solidFill>
                  <a:schemeClr val="bg1"/>
                </a:solidFill>
              </a:rPr>
              <a:t>Khái</a:t>
            </a:r>
            <a:r>
              <a:rPr lang="en-US" sz="2800" b="1" dirty="0">
                <a:solidFill>
                  <a:schemeClr val="bg1"/>
                </a:solidFill>
              </a:rPr>
              <a:t> </a:t>
            </a:r>
            <a:r>
              <a:rPr lang="en-US" sz="2800" b="1" dirty="0" err="1">
                <a:solidFill>
                  <a:schemeClr val="bg1"/>
                </a:solidFill>
              </a:rPr>
              <a:t>niệm</a:t>
            </a:r>
            <a:r>
              <a:rPr lang="en-US" sz="2800" b="1" dirty="0">
                <a:solidFill>
                  <a:schemeClr val="bg1"/>
                </a:solidFill>
              </a:rPr>
              <a:t> </a:t>
            </a:r>
            <a:r>
              <a:rPr lang="en-US" sz="2800" b="1" dirty="0" err="1">
                <a:solidFill>
                  <a:schemeClr val="bg1"/>
                </a:solidFill>
              </a:rPr>
              <a:t>và</a:t>
            </a:r>
            <a:r>
              <a:rPr lang="en-US" sz="2800" b="1" dirty="0">
                <a:solidFill>
                  <a:schemeClr val="bg1"/>
                </a:solidFill>
              </a:rPr>
              <a:t> </a:t>
            </a:r>
            <a:r>
              <a:rPr lang="en-US" sz="2800" b="1" dirty="0" err="1">
                <a:solidFill>
                  <a:schemeClr val="bg1"/>
                </a:solidFill>
              </a:rPr>
              <a:t>nguồn</a:t>
            </a:r>
            <a:r>
              <a:rPr lang="en-US" sz="2800" b="1" dirty="0">
                <a:solidFill>
                  <a:schemeClr val="bg1"/>
                </a:solidFill>
              </a:rPr>
              <a:t> </a:t>
            </a:r>
            <a:r>
              <a:rPr lang="en-US" sz="2800" b="1" dirty="0" err="1">
                <a:solidFill>
                  <a:schemeClr val="bg1"/>
                </a:solidFill>
              </a:rPr>
              <a:t>gốc</a:t>
            </a:r>
            <a:r>
              <a:rPr lang="en-US" sz="2800" b="1" dirty="0">
                <a:solidFill>
                  <a:schemeClr val="bg1"/>
                </a:solidFill>
              </a:rPr>
              <a:t> </a:t>
            </a:r>
            <a:r>
              <a:rPr lang="en-US" sz="2800" b="1" dirty="0" err="1">
                <a:solidFill>
                  <a:schemeClr val="bg1"/>
                </a:solidFill>
              </a:rPr>
              <a:t>hình</a:t>
            </a:r>
            <a:r>
              <a:rPr lang="en-US" sz="2800" b="1" dirty="0">
                <a:solidFill>
                  <a:schemeClr val="bg1"/>
                </a:solidFill>
              </a:rPr>
              <a:t> </a:t>
            </a:r>
            <a:r>
              <a:rPr lang="en-US" sz="2800" b="1" dirty="0" err="1">
                <a:solidFill>
                  <a:schemeClr val="bg1"/>
                </a:solidFill>
              </a:rPr>
              <a:t>thành</a:t>
            </a:r>
            <a:r>
              <a:rPr lang="en-US" sz="2800" b="1" dirty="0">
                <a:solidFill>
                  <a:schemeClr val="bg1"/>
                </a:solidFill>
              </a:rPr>
              <a:t> </a:t>
            </a:r>
          </a:p>
        </p:txBody>
      </p:sp>
      <p:sp>
        <p:nvSpPr>
          <p:cNvPr id="8" name="Rectangle 7"/>
          <p:cNvSpPr/>
          <p:nvPr/>
        </p:nvSpPr>
        <p:spPr>
          <a:xfrm>
            <a:off x="3369502" y="2842198"/>
            <a:ext cx="4163191" cy="523220"/>
          </a:xfrm>
          <a:prstGeom prst="rect">
            <a:avLst/>
          </a:prstGeom>
        </p:spPr>
        <p:txBody>
          <a:bodyPr wrap="none">
            <a:spAutoFit/>
          </a:bodyPr>
          <a:lstStyle/>
          <a:p>
            <a:r>
              <a:rPr lang="en-US" sz="2800" b="1" dirty="0">
                <a:solidFill>
                  <a:schemeClr val="bg1"/>
                </a:solidFill>
              </a:rPr>
              <a:t>2.  </a:t>
            </a:r>
            <a:r>
              <a:rPr lang="en-US" sz="2800" b="1" dirty="0" err="1">
                <a:solidFill>
                  <a:schemeClr val="bg1"/>
                </a:solidFill>
              </a:rPr>
              <a:t>Các</a:t>
            </a:r>
            <a:r>
              <a:rPr lang="en-US" sz="2800" b="1" dirty="0">
                <a:solidFill>
                  <a:schemeClr val="bg1"/>
                </a:solidFill>
              </a:rPr>
              <a:t> </a:t>
            </a:r>
            <a:r>
              <a:rPr lang="en-US" sz="2800" b="1" dirty="0" err="1">
                <a:solidFill>
                  <a:schemeClr val="bg1"/>
                </a:solidFill>
              </a:rPr>
              <a:t>giai</a:t>
            </a:r>
            <a:r>
              <a:rPr lang="en-US" sz="2800" b="1" dirty="0">
                <a:solidFill>
                  <a:schemeClr val="bg1"/>
                </a:solidFill>
              </a:rPr>
              <a:t> </a:t>
            </a:r>
            <a:r>
              <a:rPr lang="en-US" sz="2800" b="1" dirty="0" err="1">
                <a:solidFill>
                  <a:schemeClr val="bg1"/>
                </a:solidFill>
              </a:rPr>
              <a:t>đoạn</a:t>
            </a:r>
            <a:r>
              <a:rPr lang="en-US" sz="2800" b="1" dirty="0">
                <a:solidFill>
                  <a:schemeClr val="bg1"/>
                </a:solidFill>
              </a:rPr>
              <a:t> </a:t>
            </a:r>
            <a:r>
              <a:rPr lang="en-US" sz="2800" b="1" dirty="0" err="1">
                <a:solidFill>
                  <a:schemeClr val="bg1"/>
                </a:solidFill>
              </a:rPr>
              <a:t>phát</a:t>
            </a:r>
            <a:r>
              <a:rPr lang="en-US" sz="2800" b="1" dirty="0">
                <a:solidFill>
                  <a:schemeClr val="bg1"/>
                </a:solidFill>
              </a:rPr>
              <a:t> </a:t>
            </a:r>
            <a:r>
              <a:rPr lang="en-US" sz="2800" b="1" dirty="0" err="1">
                <a:solidFill>
                  <a:schemeClr val="bg1"/>
                </a:solidFill>
              </a:rPr>
              <a:t>triển</a:t>
            </a:r>
            <a:endParaRPr lang="en-US" sz="2800" b="1" dirty="0">
              <a:solidFill>
                <a:schemeClr val="bg1"/>
              </a:solidFill>
            </a:endParaRPr>
          </a:p>
        </p:txBody>
      </p:sp>
    </p:spTree>
    <p:extLst>
      <p:ext uri="{BB962C8B-B14F-4D97-AF65-F5344CB8AC3E}">
        <p14:creationId xmlns:p14="http://schemas.microsoft.com/office/powerpoint/2010/main" val="282439205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a16="http://schemas.microsoft.com/office/drawing/2014/main" id="{F3BB1ADA-ADAE-4D0D-B5D2-37C02687BC6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547"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024B4B76-5965-4698-AE6D-01E7D4783876}"/>
              </a:ext>
            </a:extLst>
          </p:cNvPr>
          <p:cNvGrpSpPr>
            <a:grpSpLocks/>
          </p:cNvGrpSpPr>
          <p:nvPr/>
        </p:nvGrpSpPr>
        <p:grpSpPr bwMode="auto">
          <a:xfrm>
            <a:off x="4084320" y="963583"/>
            <a:ext cx="7787640" cy="45719"/>
            <a:chOff x="798" y="-75624"/>
            <a:chExt cx="5298" cy="3464"/>
          </a:xfrm>
        </p:grpSpPr>
        <p:sp>
          <p:nvSpPr>
            <p:cNvPr id="4" name="Line 7">
              <a:extLst>
                <a:ext uri="{FF2B5EF4-FFF2-40B4-BE49-F238E27FC236}">
                  <a16:creationId xmlns:a16="http://schemas.microsoft.com/office/drawing/2014/main" id="{A2409F9E-25AC-49E3-B1C2-1B49A18BCA93}"/>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 name="Line 8">
              <a:extLst>
                <a:ext uri="{FF2B5EF4-FFF2-40B4-BE49-F238E27FC236}">
                  <a16:creationId xmlns:a16="http://schemas.microsoft.com/office/drawing/2014/main" id="{C892F448-38F2-4C4C-935C-F1BFD608B51B}"/>
                </a:ext>
              </a:extLst>
            </p:cNvPr>
            <p:cNvSpPr>
              <a:spLocks noChangeShapeType="1"/>
            </p:cNvSpPr>
            <p:nvPr/>
          </p:nvSpPr>
          <p:spPr bwMode="auto">
            <a:xfrm>
              <a:off x="798" y="-7216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6" name="TextBox 5">
            <a:extLst>
              <a:ext uri="{FF2B5EF4-FFF2-40B4-BE49-F238E27FC236}">
                <a16:creationId xmlns:a16="http://schemas.microsoft.com/office/drawing/2014/main" id="{9F15C665-B494-40ED-B72B-0C8B9EC805AE}"/>
              </a:ext>
            </a:extLst>
          </p:cNvPr>
          <p:cNvSpPr txBox="1"/>
          <p:nvPr/>
        </p:nvSpPr>
        <p:spPr>
          <a:xfrm>
            <a:off x="3371450" y="273819"/>
            <a:ext cx="8149989" cy="523220"/>
          </a:xfrm>
          <a:prstGeom prst="rect">
            <a:avLst/>
          </a:prstGeom>
          <a:noFill/>
        </p:spPr>
        <p:txBody>
          <a:bodyPr wrap="square">
            <a:spAutoFit/>
          </a:bodyPr>
          <a:lstStyle/>
          <a:p>
            <a:pPr algn="ctr" eaLnBrk="1" hangingPunct="1">
              <a:spcBef>
                <a:spcPct val="0"/>
              </a:spcBef>
              <a:spcAft>
                <a:spcPts val="0"/>
              </a:spcAft>
              <a:buFontTx/>
              <a:buNone/>
              <a:defRPr/>
            </a:pPr>
            <a:r>
              <a:rPr lang="en-US" altLang="en-US" sz="2800" b="1" dirty="0">
                <a:solidFill>
                  <a:srgbClr val="0033CC"/>
                </a:solidFill>
                <a:latin typeface="+mj-lt"/>
                <a:ea typeface="Calibri" pitchFamily="34" charset="0"/>
                <a:cs typeface="Times New Roman" pitchFamily="18" charset="0"/>
              </a:rPr>
              <a:t>I. KHÁI NIỆM CHỦ NGHĨA MÁC - LÊNIN</a:t>
            </a:r>
          </a:p>
        </p:txBody>
      </p:sp>
      <p:sp>
        <p:nvSpPr>
          <p:cNvPr id="8" name="TextBox 7">
            <a:extLst>
              <a:ext uri="{FF2B5EF4-FFF2-40B4-BE49-F238E27FC236}">
                <a16:creationId xmlns:a16="http://schemas.microsoft.com/office/drawing/2014/main" id="{97AED456-A5B1-4FAB-83B0-56BCFCF24E6C}"/>
              </a:ext>
            </a:extLst>
          </p:cNvPr>
          <p:cNvSpPr txBox="1"/>
          <p:nvPr/>
        </p:nvSpPr>
        <p:spPr>
          <a:xfrm>
            <a:off x="3371450" y="1235364"/>
            <a:ext cx="7787639" cy="461665"/>
          </a:xfrm>
          <a:prstGeom prst="rect">
            <a:avLst/>
          </a:prstGeom>
          <a:noFill/>
        </p:spPr>
        <p:txBody>
          <a:bodyPr wrap="square">
            <a:spAutoFit/>
          </a:bodyPr>
          <a:lstStyle/>
          <a:p>
            <a:pPr marR="0" lvl="0" algn="ctr">
              <a:spcBef>
                <a:spcPts val="0"/>
              </a:spcBef>
              <a:spcAft>
                <a:spcPts val="0"/>
              </a:spcAft>
            </a:pPr>
            <a:r>
              <a:rPr lang="en-US" sz="2400" b="1" dirty="0">
                <a:solidFill>
                  <a:srgbClr val="000000"/>
                </a:solidFill>
                <a:effectLst/>
                <a:highlight>
                  <a:srgbClr val="FFFFFF"/>
                </a:highlight>
                <a:ea typeface="Calibri" panose="020F0502020204030204" pitchFamily="34" charset="0"/>
                <a:cs typeface="Times New Roman" panose="02020603050405020304" pitchFamily="18" charset="0"/>
              </a:rPr>
              <a:t>1. </a:t>
            </a:r>
            <a:r>
              <a:rPr lang="vi-VN" sz="2400" b="1" dirty="0">
                <a:solidFill>
                  <a:srgbClr val="000000"/>
                </a:solidFill>
                <a:effectLst/>
                <a:highlight>
                  <a:srgbClr val="FFFFFF"/>
                </a:highlight>
                <a:ea typeface="Calibri" panose="020F0502020204030204" pitchFamily="34" charset="0"/>
                <a:cs typeface="Times New Roman" panose="02020603050405020304" pitchFamily="18" charset="0"/>
              </a:rPr>
              <a:t>Khái niệm </a:t>
            </a:r>
            <a:r>
              <a:rPr lang="en-US" sz="2400" b="1" dirty="0" err="1">
                <a:solidFill>
                  <a:srgbClr val="000000"/>
                </a:solidFill>
                <a:highlight>
                  <a:srgbClr val="FFFFFF"/>
                </a:highlight>
                <a:ea typeface="Calibri" panose="020F0502020204030204" pitchFamily="34" charset="0"/>
                <a:cs typeface="Times New Roman" panose="02020603050405020304" pitchFamily="18" charset="0"/>
              </a:rPr>
              <a:t>và</a:t>
            </a:r>
            <a:r>
              <a:rPr lang="en-US" sz="2400" b="1" dirty="0">
                <a:solidFill>
                  <a:srgbClr val="000000"/>
                </a:solidFill>
                <a:highlight>
                  <a:srgbClr val="FFFFFF"/>
                </a:highlight>
                <a:ea typeface="Calibri" panose="020F0502020204030204" pitchFamily="34" charset="0"/>
                <a:cs typeface="Times New Roman" panose="02020603050405020304" pitchFamily="18" charset="0"/>
              </a:rPr>
              <a:t> </a:t>
            </a:r>
            <a:r>
              <a:rPr lang="en-US" sz="2400" b="1" dirty="0" err="1">
                <a:solidFill>
                  <a:srgbClr val="000000"/>
                </a:solidFill>
                <a:highlight>
                  <a:srgbClr val="FFFFFF"/>
                </a:highlight>
                <a:ea typeface="Calibri" panose="020F0502020204030204" pitchFamily="34" charset="0"/>
                <a:cs typeface="Times New Roman" panose="02020603050405020304" pitchFamily="18" charset="0"/>
              </a:rPr>
              <a:t>nguồn</a:t>
            </a:r>
            <a:r>
              <a:rPr lang="en-US" sz="2400" b="1" dirty="0">
                <a:solidFill>
                  <a:srgbClr val="000000"/>
                </a:solidFill>
                <a:highlight>
                  <a:srgbClr val="FFFFFF"/>
                </a:highlight>
                <a:ea typeface="Calibri" panose="020F0502020204030204" pitchFamily="34" charset="0"/>
                <a:cs typeface="Times New Roman" panose="02020603050405020304" pitchFamily="18" charset="0"/>
              </a:rPr>
              <a:t> </a:t>
            </a:r>
            <a:r>
              <a:rPr lang="en-US" sz="2400" b="1" dirty="0" err="1">
                <a:solidFill>
                  <a:srgbClr val="000000"/>
                </a:solidFill>
                <a:highlight>
                  <a:srgbClr val="FFFFFF"/>
                </a:highlight>
                <a:ea typeface="Calibri" panose="020F0502020204030204" pitchFamily="34" charset="0"/>
                <a:cs typeface="Times New Roman" panose="02020603050405020304" pitchFamily="18" charset="0"/>
              </a:rPr>
              <a:t>gốc</a:t>
            </a:r>
            <a:r>
              <a:rPr lang="en-US" sz="2400" b="1" dirty="0">
                <a:solidFill>
                  <a:srgbClr val="000000"/>
                </a:solidFill>
                <a:highlight>
                  <a:srgbClr val="FFFFFF"/>
                </a:highlight>
                <a:ea typeface="Calibri" panose="020F0502020204030204" pitchFamily="34" charset="0"/>
                <a:cs typeface="Times New Roman" panose="02020603050405020304" pitchFamily="18" charset="0"/>
              </a:rPr>
              <a:t> </a:t>
            </a:r>
            <a:r>
              <a:rPr lang="en-US" sz="2400" b="1" dirty="0" err="1">
                <a:solidFill>
                  <a:srgbClr val="000000"/>
                </a:solidFill>
                <a:highlight>
                  <a:srgbClr val="FFFFFF"/>
                </a:highlight>
                <a:ea typeface="Calibri" panose="020F0502020204030204" pitchFamily="34" charset="0"/>
                <a:cs typeface="Times New Roman" panose="02020603050405020304" pitchFamily="18" charset="0"/>
              </a:rPr>
              <a:t>hình</a:t>
            </a:r>
            <a:r>
              <a:rPr lang="en-US" sz="2400" b="1" dirty="0">
                <a:solidFill>
                  <a:srgbClr val="000000"/>
                </a:solidFill>
                <a:highlight>
                  <a:srgbClr val="FFFFFF"/>
                </a:highlight>
                <a:ea typeface="Calibri" panose="020F0502020204030204" pitchFamily="34" charset="0"/>
                <a:cs typeface="Times New Roman" panose="02020603050405020304" pitchFamily="18" charset="0"/>
              </a:rPr>
              <a:t> </a:t>
            </a:r>
            <a:r>
              <a:rPr lang="en-US" sz="2400" b="1" dirty="0" err="1">
                <a:solidFill>
                  <a:srgbClr val="000000"/>
                </a:solidFill>
                <a:highlight>
                  <a:srgbClr val="FFFFFF"/>
                </a:highlight>
                <a:ea typeface="Calibri" panose="020F0502020204030204" pitchFamily="34" charset="0"/>
                <a:cs typeface="Times New Roman" panose="02020603050405020304" pitchFamily="18" charset="0"/>
              </a:rPr>
              <a:t>thành</a:t>
            </a:r>
            <a:r>
              <a:rPr lang="en-US" sz="2400" b="1" dirty="0">
                <a:solidFill>
                  <a:srgbClr val="000000"/>
                </a:solidFill>
                <a:highlight>
                  <a:srgbClr val="FFFFFF"/>
                </a:highlight>
                <a:ea typeface="Calibri" panose="020F0502020204030204" pitchFamily="34" charset="0"/>
                <a:cs typeface="Times New Roman" panose="02020603050405020304" pitchFamily="18" charset="0"/>
              </a:rPr>
              <a:t> </a:t>
            </a:r>
            <a:endParaRPr lang="en-US" sz="2400" dirty="0">
              <a:solidFill>
                <a:srgbClr val="000000"/>
              </a:solidFill>
              <a:effectLst/>
              <a:ea typeface="Calibri" panose="020F0502020204030204" pitchFamily="34" charset="0"/>
              <a:cs typeface="Times New Roman" panose="02020603050405020304" pitchFamily="18" charset="0"/>
            </a:endParaRPr>
          </a:p>
        </p:txBody>
      </p:sp>
      <p:pic>
        <p:nvPicPr>
          <p:cNvPr id="12" name="Picture 9" descr="Cute Little Kid Boy Confused With Question Mark | Kids cartoon characters,  Cartoon kids, Kids character">
            <a:extLst>
              <a:ext uri="{FF2B5EF4-FFF2-40B4-BE49-F238E27FC236}">
                <a16:creationId xmlns:a16="http://schemas.microsoft.com/office/drawing/2014/main" id="{39A61415-C2F1-4D43-928A-DD85A30B20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046" y="2210168"/>
            <a:ext cx="3557405" cy="3917455"/>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4DCDD3BE-709B-4788-9B94-4E578281E2DE}"/>
              </a:ext>
            </a:extLst>
          </p:cNvPr>
          <p:cNvSpPr txBox="1"/>
          <p:nvPr/>
        </p:nvSpPr>
        <p:spPr>
          <a:xfrm>
            <a:off x="5890853" y="1787364"/>
            <a:ext cx="2575872" cy="461665"/>
          </a:xfrm>
          <a:prstGeom prst="rect">
            <a:avLst/>
          </a:prstGeom>
          <a:noFill/>
        </p:spPr>
        <p:txBody>
          <a:bodyPr wrap="square">
            <a:spAutoFit/>
          </a:bodyPr>
          <a:lstStyle/>
          <a:p>
            <a:pPr marL="285750" marR="0" lvl="0" indent="-285750" algn="just">
              <a:spcBef>
                <a:spcPts val="0"/>
              </a:spcBef>
              <a:spcAft>
                <a:spcPts val="0"/>
              </a:spcAft>
              <a:buFont typeface="Wingdings" panose="05000000000000000000" pitchFamily="2" charset="2"/>
              <a:buChar char="q"/>
            </a:pPr>
            <a:r>
              <a:rPr lang="en-US" sz="2400" i="1" dirty="0">
                <a:solidFill>
                  <a:srgbClr val="FF0066"/>
                </a:solidFill>
                <a:effectLst/>
                <a:highlight>
                  <a:srgbClr val="FFFFFF"/>
                </a:highlight>
                <a:latin typeface="Times New Roman" panose="02020603050405020304" pitchFamily="18" charset="0"/>
                <a:ea typeface="Calibri" panose="020F0502020204030204" pitchFamily="34" charset="0"/>
                <a:cs typeface="Times New Roman" panose="02020603050405020304" pitchFamily="18" charset="0"/>
              </a:rPr>
              <a:t> </a:t>
            </a:r>
            <a:r>
              <a:rPr lang="vi-VN" sz="2400" b="1" dirty="0">
                <a:solidFill>
                  <a:srgbClr val="FF0066"/>
                </a:solidFill>
                <a:effectLst/>
                <a:highlight>
                  <a:srgbClr val="FFFFFF"/>
                </a:highlight>
                <a:ea typeface="Calibri" panose="020F0502020204030204" pitchFamily="34" charset="0"/>
                <a:cs typeface="Times New Roman" panose="02020603050405020304" pitchFamily="18" charset="0"/>
              </a:rPr>
              <a:t>Khái niệm</a:t>
            </a:r>
            <a:endParaRPr lang="en-US" sz="2400" b="1" dirty="0">
              <a:solidFill>
                <a:srgbClr val="FF0066"/>
              </a:solidFill>
              <a:effectLst/>
              <a:ea typeface="Calibri" panose="020F0502020204030204" pitchFamily="34" charset="0"/>
              <a:cs typeface="Times New Roman" panose="02020603050405020304" pitchFamily="18" charset="0"/>
            </a:endParaRPr>
          </a:p>
        </p:txBody>
      </p:sp>
      <p:sp>
        <p:nvSpPr>
          <p:cNvPr id="11" name="Cloud Callout 10"/>
          <p:cNvSpPr/>
          <p:nvPr/>
        </p:nvSpPr>
        <p:spPr>
          <a:xfrm>
            <a:off x="4084320" y="2422432"/>
            <a:ext cx="7661211" cy="2613208"/>
          </a:xfrm>
          <a:prstGeom prst="cloudCallout">
            <a:avLst/>
          </a:prstGeom>
          <a:solidFill>
            <a:srgbClr val="3333FF"/>
          </a:solidFill>
          <a:ln w="12700" cap="flat" cmpd="sng" algn="ctr">
            <a:solidFill>
              <a:sysClr val="window" lastClr="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32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32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vi-VN"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1.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Chủ</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nghĩa</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Mác</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Lênin</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do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ai</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sáng</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lập</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a:t>
            </a:r>
            <a:endParaRPr kumimoji="0" lang="vi-VN"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i="0" u="none" strike="noStrike" kern="0" cap="none" spc="0" normalizeH="0" baseline="0" noProof="0">
                <a:ln>
                  <a:noFill/>
                </a:ln>
                <a:solidFill>
                  <a:prstClr val="white"/>
                </a:solidFill>
                <a:effectLst/>
                <a:uLnTx/>
                <a:uFillTx/>
                <a:latin typeface="Arial"/>
                <a:ea typeface="Arial Unicode MS"/>
              </a:rPr>
              <a:t>     </a:t>
            </a:r>
            <a:r>
              <a:rPr kumimoji="0" lang="vi-VN" sz="2000" i="0" u="none" strike="noStrike" kern="0" cap="none" spc="0" normalizeH="0" baseline="0" noProof="0">
                <a:ln>
                  <a:noFill/>
                </a:ln>
                <a:solidFill>
                  <a:prstClr val="white"/>
                </a:solidFill>
                <a:effectLst/>
                <a:uLnTx/>
                <a:uFillTx/>
                <a:latin typeface="Arial"/>
                <a:ea typeface="Arial Unicode MS"/>
              </a:rPr>
              <a:t>2</a:t>
            </a:r>
            <a:r>
              <a:rPr kumimoji="0" lang="vi-VN" sz="2000" i="0" u="none" strike="noStrike" kern="0" cap="none" spc="0" normalizeH="0" baseline="0" noProof="0" dirty="0">
                <a:ln>
                  <a:noFill/>
                </a:ln>
                <a:solidFill>
                  <a:prstClr val="white"/>
                </a:solidFill>
                <a:effectLst/>
                <a:uLnTx/>
                <a:uFillTx/>
                <a:latin typeface="Arial"/>
                <a:ea typeface="Arial Unicode MS"/>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Chủ</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nghĩa</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Mác</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Lênin</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vi-VN"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là sản phẩm của giai cấp nào</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a:t>
            </a:r>
            <a:endParaRPr kumimoji="0" lang="vi-VN"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vi-VN"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3. Tại sao không gọi là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Chủ</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nghĩa</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Mác</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a:t>
            </a:r>
            <a:r>
              <a:rPr kumimoji="0" lang="vi-VN"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Ăngghen</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 -  </a:t>
            </a:r>
            <a:r>
              <a:rPr kumimoji="0" lang="en-US" sz="2000" i="0" u="none" strike="noStrike" kern="0" cap="none" spc="0" normalizeH="0" baseline="0" noProof="0" dirty="0" err="1">
                <a:ln>
                  <a:noFill/>
                </a:ln>
                <a:solidFill>
                  <a:prstClr val="white"/>
                </a:solidFill>
                <a:effectLst/>
                <a:uLnTx/>
                <a:uFillTx/>
                <a:latin typeface="Arial"/>
                <a:ea typeface="Tahoma" pitchFamily="34" charset="0"/>
                <a:cs typeface="Times New Roman" pitchFamily="18" charset="0"/>
              </a:rPr>
              <a:t>Lênin</a:t>
            </a:r>
            <a:r>
              <a:rPr kumimoji="0" lang="en-US"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rPr>
              <a:t>?</a:t>
            </a:r>
            <a:endParaRPr kumimoji="0" lang="vi-VN" sz="20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3200" i="0" u="none" strike="noStrike" kern="0" cap="none" spc="0" normalizeH="0" baseline="0" noProof="0" dirty="0">
              <a:ln>
                <a:noFill/>
              </a:ln>
              <a:solidFill>
                <a:prstClr val="white"/>
              </a:solidFill>
              <a:effectLst/>
              <a:uLnTx/>
              <a:uFillTx/>
              <a:latin typeface="Arial"/>
              <a:ea typeface="Tahoma" pitchFamily="34" charset="0"/>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600" i="0" u="none" strike="noStrike" kern="0" cap="none" spc="0" normalizeH="0" baseline="0" noProof="0" dirty="0">
              <a:ln>
                <a:noFill/>
              </a:ln>
              <a:solidFill>
                <a:prstClr val="white"/>
              </a:solidFill>
              <a:effectLst/>
              <a:uLnTx/>
              <a:uFillTx/>
              <a:latin typeface="Arial"/>
              <a:ea typeface="Arial Unicode MS"/>
            </a:endParaRPr>
          </a:p>
        </p:txBody>
      </p:sp>
    </p:spTree>
    <p:extLst>
      <p:ext uri="{BB962C8B-B14F-4D97-AF65-F5344CB8AC3E}">
        <p14:creationId xmlns:p14="http://schemas.microsoft.com/office/powerpoint/2010/main" val="144539977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ình Nền Powerpoint Màu Trắng Dễ Thương">
            <a:extLst>
              <a:ext uri="{FF2B5EF4-FFF2-40B4-BE49-F238E27FC236}">
                <a16:creationId xmlns:a16="http://schemas.microsoft.com/office/drawing/2014/main" id="{F24116EA-485F-4001-816F-55A69CC9A33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s575553_marx[1]">
            <a:extLst>
              <a:ext uri="{FF2B5EF4-FFF2-40B4-BE49-F238E27FC236}">
                <a16:creationId xmlns:a16="http://schemas.microsoft.com/office/drawing/2014/main" id="{1C8AE95E-203A-497D-A2D6-1B2DD75D32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5868" y="1198754"/>
            <a:ext cx="3798887" cy="39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3">
            <a:extLst>
              <a:ext uri="{FF2B5EF4-FFF2-40B4-BE49-F238E27FC236}">
                <a16:creationId xmlns:a16="http://schemas.microsoft.com/office/drawing/2014/main" id="{FFC1E9E6-6438-43E6-B744-D7944F15E09F}"/>
              </a:ext>
            </a:extLst>
          </p:cNvPr>
          <p:cNvSpPr txBox="1">
            <a:spLocks noChangeArrowheads="1"/>
          </p:cNvSpPr>
          <p:nvPr/>
        </p:nvSpPr>
        <p:spPr bwMode="auto">
          <a:xfrm>
            <a:off x="5956240" y="1159347"/>
            <a:ext cx="5532754" cy="3985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defRPr/>
            </a:pPr>
            <a:r>
              <a:rPr lang="en-US" altLang="en-US" sz="2200" dirty="0">
                <a:solidFill>
                  <a:srgbClr val="0033CC"/>
                </a:solidFill>
                <a:latin typeface="+mj-lt"/>
              </a:rPr>
              <a:t>- </a:t>
            </a:r>
            <a:r>
              <a:rPr lang="en-US" altLang="en-US" sz="2200" dirty="0" err="1">
                <a:solidFill>
                  <a:srgbClr val="333399"/>
                </a:solidFill>
                <a:latin typeface="+mj-lt"/>
              </a:rPr>
              <a:t>C.Mác</a:t>
            </a:r>
            <a:r>
              <a:rPr lang="en-US" altLang="en-US" sz="2200" dirty="0">
                <a:solidFill>
                  <a:srgbClr val="333399"/>
                </a:solidFill>
                <a:latin typeface="+mj-lt"/>
              </a:rPr>
              <a:t> </a:t>
            </a:r>
            <a:r>
              <a:rPr lang="en-US" altLang="en-US" sz="2200" b="1" dirty="0" err="1">
                <a:solidFill>
                  <a:srgbClr val="663300"/>
                </a:solidFill>
                <a:latin typeface="+mj-lt"/>
              </a:rPr>
              <a:t>sinh</a:t>
            </a:r>
            <a:r>
              <a:rPr lang="en-US" altLang="en-US" sz="2200" b="1" dirty="0">
                <a:solidFill>
                  <a:srgbClr val="663300"/>
                </a:solidFill>
                <a:latin typeface="+mj-lt"/>
              </a:rPr>
              <a:t> </a:t>
            </a:r>
            <a:r>
              <a:rPr lang="en-US" altLang="en-US" sz="2200" b="1" dirty="0" err="1">
                <a:solidFill>
                  <a:srgbClr val="663300"/>
                </a:solidFill>
                <a:latin typeface="+mj-lt"/>
              </a:rPr>
              <a:t>năm</a:t>
            </a:r>
            <a:r>
              <a:rPr lang="en-US" altLang="en-US" sz="2200" b="1" dirty="0">
                <a:solidFill>
                  <a:srgbClr val="663300"/>
                </a:solidFill>
                <a:latin typeface="+mj-lt"/>
              </a:rPr>
              <a:t> 1818</a:t>
            </a:r>
            <a:r>
              <a:rPr lang="en-US" altLang="en-US" sz="2200" dirty="0">
                <a:solidFill>
                  <a:srgbClr val="000066"/>
                </a:solidFill>
                <a:latin typeface="+mj-lt"/>
              </a:rPr>
              <a:t> ở </a:t>
            </a:r>
            <a:r>
              <a:rPr lang="en-US" altLang="en-US" sz="2200" dirty="0" err="1">
                <a:solidFill>
                  <a:srgbClr val="000066"/>
                </a:solidFill>
                <a:latin typeface="+mj-lt"/>
              </a:rPr>
              <a:t>Tơriơ</a:t>
            </a:r>
            <a:r>
              <a:rPr lang="en-US" altLang="en-US" sz="2200" dirty="0">
                <a:solidFill>
                  <a:srgbClr val="000066"/>
                </a:solidFill>
                <a:latin typeface="+mj-lt"/>
              </a:rPr>
              <a:t> (</a:t>
            </a:r>
            <a:r>
              <a:rPr lang="en-US" altLang="en-US" sz="2200" dirty="0" err="1">
                <a:solidFill>
                  <a:srgbClr val="000066"/>
                </a:solidFill>
                <a:latin typeface="+mj-lt"/>
              </a:rPr>
              <a:t>Đức</a:t>
            </a:r>
            <a:r>
              <a:rPr lang="en-US" altLang="en-US" sz="2200" dirty="0">
                <a:solidFill>
                  <a:srgbClr val="000066"/>
                </a:solidFill>
                <a:latin typeface="+mj-lt"/>
              </a:rPr>
              <a:t>) </a:t>
            </a:r>
            <a:r>
              <a:rPr lang="en-US" altLang="en-US" sz="2200" dirty="0" err="1">
                <a:solidFill>
                  <a:srgbClr val="000066"/>
                </a:solidFill>
                <a:latin typeface="+mj-lt"/>
              </a:rPr>
              <a:t>trong</a:t>
            </a:r>
            <a:r>
              <a:rPr lang="en-US" altLang="en-US" sz="2200" dirty="0">
                <a:solidFill>
                  <a:srgbClr val="000066"/>
                </a:solidFill>
                <a:latin typeface="+mj-lt"/>
              </a:rPr>
              <a:t> </a:t>
            </a:r>
            <a:r>
              <a:rPr lang="en-US" altLang="en-US" sz="2200" dirty="0" err="1">
                <a:solidFill>
                  <a:srgbClr val="000066"/>
                </a:solidFill>
                <a:latin typeface="+mj-lt"/>
              </a:rPr>
              <a:t>gia</a:t>
            </a:r>
            <a:r>
              <a:rPr lang="en-US" altLang="en-US" sz="2200" dirty="0">
                <a:solidFill>
                  <a:srgbClr val="000066"/>
                </a:solidFill>
                <a:latin typeface="+mj-lt"/>
              </a:rPr>
              <a:t> </a:t>
            </a:r>
            <a:r>
              <a:rPr lang="en-US" altLang="en-US" sz="2200" dirty="0" err="1">
                <a:solidFill>
                  <a:srgbClr val="000066"/>
                </a:solidFill>
                <a:latin typeface="+mj-lt"/>
              </a:rPr>
              <a:t>đình</a:t>
            </a:r>
            <a:r>
              <a:rPr lang="en-US" altLang="en-US" sz="2200" dirty="0">
                <a:solidFill>
                  <a:srgbClr val="000066"/>
                </a:solidFill>
                <a:latin typeface="+mj-lt"/>
              </a:rPr>
              <a:t> </a:t>
            </a:r>
            <a:r>
              <a:rPr lang="en-US" altLang="en-US" sz="2200" dirty="0" err="1">
                <a:solidFill>
                  <a:srgbClr val="000066"/>
                </a:solidFill>
                <a:latin typeface="+mj-lt"/>
              </a:rPr>
              <a:t>trí</a:t>
            </a:r>
            <a:r>
              <a:rPr lang="en-US" altLang="en-US" sz="2200" dirty="0">
                <a:solidFill>
                  <a:srgbClr val="000066"/>
                </a:solidFill>
                <a:latin typeface="+mj-lt"/>
              </a:rPr>
              <a:t> </a:t>
            </a:r>
            <a:r>
              <a:rPr lang="en-US" altLang="en-US" sz="2200" dirty="0" err="1">
                <a:solidFill>
                  <a:srgbClr val="000066"/>
                </a:solidFill>
                <a:latin typeface="+mj-lt"/>
              </a:rPr>
              <a:t>thức</a:t>
            </a:r>
            <a:r>
              <a:rPr lang="en-US" altLang="en-US" sz="2200" dirty="0">
                <a:solidFill>
                  <a:srgbClr val="000066"/>
                </a:solidFill>
                <a:latin typeface="+mj-lt"/>
              </a:rPr>
              <a:t> </a:t>
            </a:r>
            <a:r>
              <a:rPr lang="en-US" altLang="en-US" sz="2200" dirty="0" err="1">
                <a:solidFill>
                  <a:srgbClr val="000066"/>
                </a:solidFill>
                <a:latin typeface="+mj-lt"/>
              </a:rPr>
              <a:t>nghèo</a:t>
            </a:r>
            <a:r>
              <a:rPr lang="en-US" altLang="en-US" sz="2200" dirty="0">
                <a:solidFill>
                  <a:srgbClr val="000066"/>
                </a:solidFill>
                <a:latin typeface="+mj-lt"/>
              </a:rPr>
              <a:t>, là </a:t>
            </a:r>
            <a:r>
              <a:rPr lang="en-US" altLang="en-US" sz="2200" dirty="0" err="1">
                <a:solidFill>
                  <a:srgbClr val="000066"/>
                </a:solidFill>
                <a:latin typeface="+mj-lt"/>
              </a:rPr>
              <a:t>người</a:t>
            </a:r>
            <a:r>
              <a:rPr lang="en-US" altLang="en-US" sz="2200" dirty="0">
                <a:solidFill>
                  <a:srgbClr val="000066"/>
                </a:solidFill>
                <a:latin typeface="+mj-lt"/>
              </a:rPr>
              <a:t> </a:t>
            </a:r>
            <a:r>
              <a:rPr lang="en-US" altLang="en-US" sz="2200" dirty="0" err="1">
                <a:solidFill>
                  <a:srgbClr val="000066"/>
                </a:solidFill>
                <a:latin typeface="+mj-lt"/>
              </a:rPr>
              <a:t>thông</a:t>
            </a:r>
            <a:r>
              <a:rPr lang="en-US" altLang="en-US" sz="2200" dirty="0">
                <a:solidFill>
                  <a:srgbClr val="000066"/>
                </a:solidFill>
                <a:latin typeface="+mj-lt"/>
              </a:rPr>
              <a:t> minh, </a:t>
            </a:r>
            <a:r>
              <a:rPr lang="en-US" altLang="en-US" sz="2200" dirty="0" err="1">
                <a:solidFill>
                  <a:srgbClr val="000066"/>
                </a:solidFill>
                <a:latin typeface="+mj-lt"/>
              </a:rPr>
              <a:t>đô</a:t>
            </a:r>
            <a:r>
              <a:rPr lang="en-US" altLang="en-US" sz="2200" dirty="0">
                <a:solidFill>
                  <a:srgbClr val="000066"/>
                </a:solidFill>
                <a:latin typeface="+mj-lt"/>
              </a:rPr>
              <a:t>̃ </a:t>
            </a:r>
            <a:r>
              <a:rPr lang="en-US" altLang="en-US" sz="2200" dirty="0" err="1">
                <a:solidFill>
                  <a:srgbClr val="000066"/>
                </a:solidFill>
                <a:latin typeface="+mj-lt"/>
              </a:rPr>
              <a:t>đạt</a:t>
            </a:r>
            <a:r>
              <a:rPr lang="en-US" altLang="en-US" sz="2200" dirty="0">
                <a:solidFill>
                  <a:srgbClr val="000066"/>
                </a:solidFill>
                <a:latin typeface="+mj-lt"/>
              </a:rPr>
              <a:t> </a:t>
            </a:r>
            <a:r>
              <a:rPr lang="en-US" altLang="en-US" sz="2200" dirty="0" err="1">
                <a:solidFill>
                  <a:srgbClr val="000066"/>
                </a:solidFill>
                <a:latin typeface="+mj-lt"/>
              </a:rPr>
              <a:t>cao</a:t>
            </a:r>
            <a:r>
              <a:rPr lang="en-US" altLang="en-US" sz="2200" dirty="0">
                <a:solidFill>
                  <a:srgbClr val="000066"/>
                </a:solidFill>
                <a:latin typeface="+mj-lt"/>
              </a:rPr>
              <a:t>, </a:t>
            </a:r>
            <a:r>
              <a:rPr lang="en-US" altLang="en-US" sz="2200" dirty="0" err="1">
                <a:solidFill>
                  <a:srgbClr val="000066"/>
                </a:solidFill>
                <a:latin typeface="+mj-lt"/>
              </a:rPr>
              <a:t>sớm</a:t>
            </a:r>
            <a:r>
              <a:rPr lang="en-US" altLang="en-US" sz="2200" dirty="0">
                <a:solidFill>
                  <a:srgbClr val="000066"/>
                </a:solidFill>
                <a:latin typeface="+mj-lt"/>
              </a:rPr>
              <a:t> </a:t>
            </a:r>
            <a:r>
              <a:rPr lang="en-US" altLang="en-US" sz="2200" dirty="0" err="1">
                <a:solidFill>
                  <a:srgbClr val="000066"/>
                </a:solidFill>
                <a:latin typeface="+mj-lt"/>
              </a:rPr>
              <a:t>tham</a:t>
            </a:r>
            <a:r>
              <a:rPr lang="en-US" altLang="en-US" sz="2200" dirty="0">
                <a:solidFill>
                  <a:srgbClr val="000066"/>
                </a:solidFill>
                <a:latin typeface="+mj-lt"/>
              </a:rPr>
              <a:t> </a:t>
            </a:r>
            <a:r>
              <a:rPr lang="en-US" altLang="en-US" sz="2200" dirty="0" err="1">
                <a:solidFill>
                  <a:srgbClr val="000066"/>
                </a:solidFill>
                <a:latin typeface="+mj-lt"/>
              </a:rPr>
              <a:t>gia</a:t>
            </a:r>
            <a:r>
              <a:rPr lang="en-US" altLang="en-US" sz="2200" dirty="0">
                <a:solidFill>
                  <a:srgbClr val="000066"/>
                </a:solidFill>
                <a:latin typeface="+mj-lt"/>
              </a:rPr>
              <a:t> </a:t>
            </a:r>
            <a:r>
              <a:rPr lang="en-US" altLang="en-US" sz="2200" dirty="0" err="1">
                <a:solidFill>
                  <a:srgbClr val="000066"/>
                </a:solidFill>
                <a:latin typeface="+mj-lt"/>
              </a:rPr>
              <a:t>cách</a:t>
            </a:r>
            <a:r>
              <a:rPr lang="en-US" altLang="en-US" sz="2200" dirty="0">
                <a:solidFill>
                  <a:srgbClr val="000066"/>
                </a:solidFill>
                <a:latin typeface="+mj-lt"/>
              </a:rPr>
              <a:t> </a:t>
            </a:r>
            <a:r>
              <a:rPr lang="en-US" altLang="en-US" sz="2200" dirty="0" err="1">
                <a:solidFill>
                  <a:srgbClr val="000066"/>
                </a:solidFill>
                <a:latin typeface="+mj-lt"/>
              </a:rPr>
              <a:t>mạng</a:t>
            </a:r>
            <a:r>
              <a:rPr lang="en-US" altLang="en-US" sz="2200" dirty="0">
                <a:solidFill>
                  <a:srgbClr val="000066"/>
                </a:solidFill>
                <a:latin typeface="+mj-lt"/>
              </a:rPr>
              <a:t>…</a:t>
            </a:r>
          </a:p>
          <a:p>
            <a:pPr algn="just" eaLnBrk="1" hangingPunct="1">
              <a:spcBef>
                <a:spcPct val="50000"/>
              </a:spcBef>
              <a:defRPr/>
            </a:pPr>
            <a:r>
              <a:rPr lang="en-US" altLang="en-US" sz="2200" dirty="0">
                <a:solidFill>
                  <a:srgbClr val="000099"/>
                </a:solidFill>
                <a:latin typeface="+mj-lt"/>
                <a:cs typeface="Times New Roman" pitchFamily="18" charset="0"/>
              </a:rPr>
              <a:t>- </a:t>
            </a:r>
            <a:r>
              <a:rPr lang="en-US" altLang="en-US" sz="2200" b="1" dirty="0" err="1">
                <a:solidFill>
                  <a:srgbClr val="006600"/>
                </a:solidFill>
                <a:latin typeface="+mj-lt"/>
                <a:cs typeface="Times New Roman" pitchFamily="18" charset="0"/>
              </a:rPr>
              <a:t>Nhà</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triết</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học</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và</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lí</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luận</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chính</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trị</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vĩ</a:t>
            </a:r>
            <a:r>
              <a:rPr lang="en-US" altLang="en-US" sz="2200" b="1" dirty="0">
                <a:solidFill>
                  <a:srgbClr val="006600"/>
                </a:solidFill>
                <a:latin typeface="+mj-lt"/>
                <a:cs typeface="Times New Roman" pitchFamily="18" charset="0"/>
              </a:rPr>
              <a:t> </a:t>
            </a:r>
            <a:r>
              <a:rPr lang="en-US" altLang="en-US" sz="2200" b="1" dirty="0" err="1">
                <a:solidFill>
                  <a:srgbClr val="006600"/>
                </a:solidFill>
                <a:latin typeface="+mj-lt"/>
                <a:cs typeface="Times New Roman" pitchFamily="18" charset="0"/>
              </a:rPr>
              <a:t>đại</a:t>
            </a:r>
            <a:r>
              <a:rPr lang="en-US" altLang="en-US" sz="2200" b="1" dirty="0">
                <a:solidFill>
                  <a:srgbClr val="006600"/>
                </a:solidFill>
                <a:latin typeface="+mj-lt"/>
                <a:cs typeface="Times New Roman" pitchFamily="18" charset="0"/>
              </a:rPr>
              <a:t> </a:t>
            </a:r>
            <a:r>
              <a:rPr lang="en-US" altLang="en-US" sz="2200" dirty="0" err="1">
                <a:solidFill>
                  <a:srgbClr val="000099"/>
                </a:solidFill>
                <a:latin typeface="+mj-lt"/>
                <a:cs typeface="Times New Roman" pitchFamily="18" charset="0"/>
              </a:rPr>
              <a:t>người</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Đức</a:t>
            </a:r>
            <a:r>
              <a:rPr lang="en-US" altLang="en-US" sz="2200" dirty="0">
                <a:solidFill>
                  <a:srgbClr val="000099"/>
                </a:solidFill>
                <a:latin typeface="+mj-lt"/>
                <a:cs typeface="Times New Roman" pitchFamily="18" charset="0"/>
              </a:rPr>
              <a:t>, </a:t>
            </a:r>
            <a:r>
              <a:rPr lang="en-US" altLang="en-US" sz="2200" b="1" dirty="0" err="1">
                <a:solidFill>
                  <a:srgbClr val="C00000"/>
                </a:solidFill>
                <a:latin typeface="+mj-lt"/>
                <a:cs typeface="Times New Roman" pitchFamily="18" charset="0"/>
              </a:rPr>
              <a:t>lãnh</a:t>
            </a:r>
            <a:r>
              <a:rPr lang="en-US" altLang="en-US" sz="2200" b="1" dirty="0">
                <a:solidFill>
                  <a:srgbClr val="C00000"/>
                </a:solidFill>
                <a:latin typeface="+mj-lt"/>
                <a:cs typeface="Times New Roman" pitchFamily="18" charset="0"/>
              </a:rPr>
              <a:t> </a:t>
            </a:r>
            <a:r>
              <a:rPr lang="en-US" altLang="en-US" sz="2200" b="1" dirty="0" err="1">
                <a:solidFill>
                  <a:srgbClr val="C00000"/>
                </a:solidFill>
                <a:latin typeface="+mj-lt"/>
                <a:cs typeface="Times New Roman" pitchFamily="18" charset="0"/>
              </a:rPr>
              <a:t>tụ</a:t>
            </a:r>
            <a:r>
              <a:rPr lang="en-US" altLang="en-US" sz="2200" b="1" dirty="0">
                <a:solidFill>
                  <a:srgbClr val="C00000"/>
                </a:solidFill>
                <a:latin typeface="+mj-lt"/>
                <a:cs typeface="Times New Roman" pitchFamily="18" charset="0"/>
              </a:rPr>
              <a:t> </a:t>
            </a:r>
            <a:r>
              <a:rPr lang="en-US" altLang="en-US" sz="2200" b="1" dirty="0" err="1">
                <a:solidFill>
                  <a:srgbClr val="C00000"/>
                </a:solidFill>
                <a:latin typeface="+mj-lt"/>
                <a:cs typeface="Times New Roman" pitchFamily="18" charset="0"/>
              </a:rPr>
              <a:t>thiên</a:t>
            </a:r>
            <a:r>
              <a:rPr lang="en-US" altLang="en-US" sz="2200" b="1" dirty="0">
                <a:solidFill>
                  <a:srgbClr val="C00000"/>
                </a:solidFill>
                <a:latin typeface="+mj-lt"/>
                <a:cs typeface="Times New Roman" pitchFamily="18" charset="0"/>
              </a:rPr>
              <a:t> </a:t>
            </a:r>
            <a:r>
              <a:rPr lang="en-US" altLang="en-US" sz="2200" b="1" dirty="0" err="1">
                <a:solidFill>
                  <a:srgbClr val="C00000"/>
                </a:solidFill>
                <a:latin typeface="+mj-lt"/>
                <a:cs typeface="Times New Roman" pitchFamily="18" charset="0"/>
              </a:rPr>
              <a:t>tài</a:t>
            </a:r>
            <a:r>
              <a:rPr lang="en-US" altLang="en-US" sz="2200" b="1" dirty="0">
                <a:solidFill>
                  <a:srgbClr val="C00000"/>
                </a:solidFill>
                <a:latin typeface="+mj-lt"/>
                <a:cs typeface="Times New Roman" pitchFamily="18" charset="0"/>
              </a:rPr>
              <a:t> </a:t>
            </a:r>
            <a:r>
              <a:rPr lang="en-US" altLang="en-US" sz="2200" dirty="0" err="1">
                <a:solidFill>
                  <a:srgbClr val="000099"/>
                </a:solidFill>
                <a:latin typeface="+mj-lt"/>
                <a:cs typeface="Times New Roman" pitchFamily="18" charset="0"/>
              </a:rPr>
              <a:t>của</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giai</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cấp</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vô</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sản</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và</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nhân</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dân</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lao</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động</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thế</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giới</a:t>
            </a:r>
            <a:r>
              <a:rPr lang="en-US" altLang="en-US" sz="2200" dirty="0">
                <a:solidFill>
                  <a:srgbClr val="000099"/>
                </a:solidFill>
                <a:latin typeface="+mj-lt"/>
                <a:cs typeface="Times New Roman" pitchFamily="18" charset="0"/>
              </a:rPr>
              <a:t>.</a:t>
            </a:r>
          </a:p>
          <a:p>
            <a:pPr algn="just" eaLnBrk="1" hangingPunct="1">
              <a:spcBef>
                <a:spcPct val="50000"/>
              </a:spcBef>
              <a:buFont typeface="Arial" pitchFamily="34" charset="0"/>
              <a:buChar char="-"/>
              <a:defRPr/>
            </a:pP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Công</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trình</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nổi</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tiếng</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nhất</a:t>
            </a:r>
            <a:r>
              <a:rPr lang="en-US" altLang="en-US" sz="2200" dirty="0">
                <a:solidFill>
                  <a:srgbClr val="000099"/>
                </a:solidFill>
                <a:latin typeface="+mj-lt"/>
                <a:cs typeface="Times New Roman" pitchFamily="18" charset="0"/>
              </a:rPr>
              <a:t> </a:t>
            </a:r>
            <a:r>
              <a:rPr lang="en-US" altLang="en-US" sz="2200" dirty="0" err="1">
                <a:solidFill>
                  <a:srgbClr val="000099"/>
                </a:solidFill>
                <a:latin typeface="+mj-lt"/>
                <a:cs typeface="Times New Roman" pitchFamily="18" charset="0"/>
              </a:rPr>
              <a:t>là</a:t>
            </a:r>
            <a:r>
              <a:rPr lang="en-US" altLang="en-US" sz="2200" dirty="0">
                <a:solidFill>
                  <a:srgbClr val="000099"/>
                </a:solidFill>
                <a:latin typeface="+mj-lt"/>
                <a:cs typeface="Times New Roman" pitchFamily="18" charset="0"/>
              </a:rPr>
              <a:t> </a:t>
            </a:r>
            <a:r>
              <a:rPr lang="en-US" altLang="en-US" sz="2200" b="1" dirty="0">
                <a:solidFill>
                  <a:srgbClr val="D60093"/>
                </a:solidFill>
                <a:latin typeface="+mj-lt"/>
                <a:cs typeface="Times New Roman" pitchFamily="18" charset="0"/>
              </a:rPr>
              <a:t>“</a:t>
            </a:r>
            <a:r>
              <a:rPr lang="en-US" altLang="en-US" sz="2200" b="1" dirty="0" err="1">
                <a:solidFill>
                  <a:srgbClr val="D60093"/>
                </a:solidFill>
                <a:latin typeface="+mj-lt"/>
                <a:cs typeface="Times New Roman" pitchFamily="18" charset="0"/>
              </a:rPr>
              <a:t>Bộ</a:t>
            </a:r>
            <a:r>
              <a:rPr lang="en-US" altLang="en-US" sz="2200" b="1" dirty="0">
                <a:solidFill>
                  <a:srgbClr val="D60093"/>
                </a:solidFill>
                <a:latin typeface="+mj-lt"/>
                <a:cs typeface="Times New Roman" pitchFamily="18" charset="0"/>
              </a:rPr>
              <a:t> </a:t>
            </a:r>
            <a:r>
              <a:rPr lang="en-US" altLang="en-US" sz="2200" b="1" dirty="0" err="1">
                <a:solidFill>
                  <a:srgbClr val="D60093"/>
                </a:solidFill>
                <a:latin typeface="+mj-lt"/>
                <a:cs typeface="Times New Roman" pitchFamily="18" charset="0"/>
              </a:rPr>
              <a:t>tư</a:t>
            </a:r>
            <a:r>
              <a:rPr lang="en-US" altLang="en-US" sz="2200" b="1" dirty="0">
                <a:solidFill>
                  <a:srgbClr val="D60093"/>
                </a:solidFill>
                <a:latin typeface="+mj-lt"/>
                <a:cs typeface="Times New Roman" pitchFamily="18" charset="0"/>
              </a:rPr>
              <a:t> </a:t>
            </a:r>
            <a:r>
              <a:rPr lang="en-US" altLang="en-US" sz="2200" b="1" dirty="0" err="1">
                <a:solidFill>
                  <a:srgbClr val="D60093"/>
                </a:solidFill>
                <a:latin typeface="+mj-lt"/>
                <a:cs typeface="Times New Roman" pitchFamily="18" charset="0"/>
              </a:rPr>
              <a:t>bản</a:t>
            </a:r>
            <a:r>
              <a:rPr lang="en-US" altLang="en-US" sz="2200" b="1" dirty="0">
                <a:solidFill>
                  <a:srgbClr val="D60093"/>
                </a:solidFill>
                <a:latin typeface="+mj-lt"/>
                <a:cs typeface="Times New Roman" pitchFamily="18" charset="0"/>
              </a:rPr>
              <a:t>” </a:t>
            </a:r>
            <a:r>
              <a:rPr lang="en-US" altLang="en-US" sz="2200" dirty="0">
                <a:solidFill>
                  <a:srgbClr val="000099"/>
                </a:solidFill>
                <a:latin typeface="+mj-lt"/>
                <a:cs typeface="Times New Roman" pitchFamily="18" charset="0"/>
              </a:rPr>
              <a:t>(1864 -1876).</a:t>
            </a:r>
          </a:p>
          <a:p>
            <a:pPr algn="just" eaLnBrk="1" hangingPunct="1">
              <a:spcBef>
                <a:spcPct val="50000"/>
              </a:spcBef>
              <a:defRPr/>
            </a:pPr>
            <a:endParaRPr lang="en-US" altLang="en-US" sz="2200" dirty="0">
              <a:solidFill>
                <a:schemeClr val="tx2"/>
              </a:solidFill>
              <a:latin typeface="+mj-lt"/>
              <a:cs typeface="Times New Roman" pitchFamily="18" charset="0"/>
            </a:endParaRPr>
          </a:p>
        </p:txBody>
      </p:sp>
      <p:sp>
        <p:nvSpPr>
          <p:cNvPr id="5" name="Rectangle 4">
            <a:extLst>
              <a:ext uri="{FF2B5EF4-FFF2-40B4-BE49-F238E27FC236}">
                <a16:creationId xmlns:a16="http://schemas.microsoft.com/office/drawing/2014/main" id="{000818BC-1BD0-473D-BC4E-E7149E93403D}"/>
              </a:ext>
            </a:extLst>
          </p:cNvPr>
          <p:cNvSpPr/>
          <p:nvPr/>
        </p:nvSpPr>
        <p:spPr>
          <a:xfrm>
            <a:off x="3868058" y="306990"/>
            <a:ext cx="1858201" cy="584775"/>
          </a:xfrm>
          <a:prstGeom prst="rect">
            <a:avLst/>
          </a:prstGeom>
        </p:spPr>
        <p:txBody>
          <a:bodyPr wrap="none">
            <a:spAutoFit/>
          </a:bodyPr>
          <a:lstStyle/>
          <a:p>
            <a:pPr>
              <a:defRPr/>
            </a:pPr>
            <a:r>
              <a:rPr lang="en-US" altLang="en-US" sz="3200" dirty="0">
                <a:solidFill>
                  <a:schemeClr val="tx2"/>
                </a:solidFill>
                <a:cs typeface="Times New Roman" pitchFamily="18" charset="0"/>
              </a:rPr>
              <a:t> </a:t>
            </a:r>
            <a:r>
              <a:rPr lang="en-US" altLang="en-US" sz="2800" b="1" dirty="0" err="1">
                <a:solidFill>
                  <a:srgbClr val="0033CC"/>
                </a:solidFill>
                <a:latin typeface="+mj-lt"/>
                <a:cs typeface="Times New Roman" pitchFamily="18" charset="0"/>
              </a:rPr>
              <a:t>Các</a:t>
            </a:r>
            <a:r>
              <a:rPr lang="en-US" altLang="en-US" sz="2800" b="1" dirty="0">
                <a:solidFill>
                  <a:srgbClr val="0033CC"/>
                </a:solidFill>
                <a:latin typeface="+mj-lt"/>
                <a:cs typeface="Times New Roman" pitchFamily="18" charset="0"/>
              </a:rPr>
              <a:t> </a:t>
            </a:r>
            <a:r>
              <a:rPr lang="en-US" altLang="en-US" sz="2800" b="1" dirty="0" err="1">
                <a:solidFill>
                  <a:srgbClr val="0033CC"/>
                </a:solidFill>
                <a:latin typeface="+mj-lt"/>
                <a:cs typeface="Times New Roman" pitchFamily="18" charset="0"/>
              </a:rPr>
              <a:t>Mác</a:t>
            </a:r>
            <a:r>
              <a:rPr lang="en-US" altLang="en-US" sz="2800" b="1" dirty="0">
                <a:solidFill>
                  <a:srgbClr val="0033CC"/>
                </a:solidFill>
                <a:latin typeface="+mj-lt"/>
                <a:cs typeface="Times New Roman" pitchFamily="18" charset="0"/>
              </a:rPr>
              <a:t> </a:t>
            </a:r>
            <a:endParaRPr lang="en-US" sz="2800" b="1" dirty="0">
              <a:solidFill>
                <a:srgbClr val="0033CC"/>
              </a:solidFill>
              <a:latin typeface="+mj-lt"/>
            </a:endParaRPr>
          </a:p>
        </p:txBody>
      </p:sp>
      <p:sp>
        <p:nvSpPr>
          <p:cNvPr id="6" name="TextBox 5">
            <a:extLst>
              <a:ext uri="{FF2B5EF4-FFF2-40B4-BE49-F238E27FC236}">
                <a16:creationId xmlns:a16="http://schemas.microsoft.com/office/drawing/2014/main" id="{74EB0935-AD73-4915-90CA-9750C006F07D}"/>
              </a:ext>
            </a:extLst>
          </p:cNvPr>
          <p:cNvSpPr txBox="1"/>
          <p:nvPr/>
        </p:nvSpPr>
        <p:spPr>
          <a:xfrm>
            <a:off x="775867" y="5138879"/>
            <a:ext cx="3798887" cy="369332"/>
          </a:xfrm>
          <a:prstGeom prst="rect">
            <a:avLst/>
          </a:prstGeom>
          <a:noFill/>
        </p:spPr>
        <p:txBody>
          <a:bodyPr wrap="square">
            <a:spAutoFit/>
          </a:bodyPr>
          <a:lstStyle/>
          <a:p>
            <a:pPr algn="ctr">
              <a:defRPr/>
            </a:pPr>
            <a:r>
              <a:rPr lang="en-US" altLang="en-US" sz="1800" dirty="0">
                <a:solidFill>
                  <a:srgbClr val="000000"/>
                </a:solidFill>
                <a:latin typeface="+mn-lt"/>
              </a:rPr>
              <a:t>(5/5/1818-14/3/1883)</a:t>
            </a:r>
            <a:endParaRPr lang="en-US" altLang="en-US" sz="2400" dirty="0">
              <a:solidFill>
                <a:schemeClr val="bg1"/>
              </a:solidFill>
            </a:endParaRPr>
          </a:p>
        </p:txBody>
      </p:sp>
    </p:spTree>
    <p:extLst>
      <p:ext uri="{BB962C8B-B14F-4D97-AF65-F5344CB8AC3E}">
        <p14:creationId xmlns:p14="http://schemas.microsoft.com/office/powerpoint/2010/main" val="36766372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descr="Chart, bar chart&#10;&#10;Description automatically generated">
            <a:extLst>
              <a:ext uri="{FF2B5EF4-FFF2-40B4-BE49-F238E27FC236}">
                <a16:creationId xmlns:a16="http://schemas.microsoft.com/office/drawing/2014/main" id="{D08309C3-EE64-43C4-B8CF-D3490768924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134240"/>
            <a:ext cx="12192000" cy="3723759"/>
          </a:xfrm>
          <a:prstGeom prst="rect">
            <a:avLst/>
          </a:prstGeom>
        </p:spPr>
      </p:pic>
      <p:grpSp>
        <p:nvGrpSpPr>
          <p:cNvPr id="7" name="Group 3">
            <a:extLst>
              <a:ext uri="{FF2B5EF4-FFF2-40B4-BE49-F238E27FC236}">
                <a16:creationId xmlns:a16="http://schemas.microsoft.com/office/drawing/2014/main" id="{25B1B8C2-19A9-4B26-B0A4-8E27C1A21821}"/>
              </a:ext>
            </a:extLst>
          </p:cNvPr>
          <p:cNvGrpSpPr>
            <a:grpSpLocks/>
          </p:cNvGrpSpPr>
          <p:nvPr/>
        </p:nvGrpSpPr>
        <p:grpSpPr bwMode="auto">
          <a:xfrm>
            <a:off x="2208849" y="1383169"/>
            <a:ext cx="7666671" cy="836849"/>
            <a:chOff x="912" y="1008"/>
            <a:chExt cx="3984" cy="912"/>
          </a:xfrm>
        </p:grpSpPr>
        <p:sp>
          <p:nvSpPr>
            <p:cNvPr id="8" name="AutoShape 4">
              <a:extLst>
                <a:ext uri="{FF2B5EF4-FFF2-40B4-BE49-F238E27FC236}">
                  <a16:creationId xmlns:a16="http://schemas.microsoft.com/office/drawing/2014/main" id="{B8F4DBF9-5E1F-4C89-859A-7FDC72F75F77}"/>
                </a:ext>
              </a:extLst>
            </p:cNvPr>
            <p:cNvSpPr>
              <a:spLocks noChangeArrowheads="1"/>
            </p:cNvSpPr>
            <p:nvPr/>
          </p:nvSpPr>
          <p:spPr bwMode="gray">
            <a:xfrm>
              <a:off x="912" y="1008"/>
              <a:ext cx="3984" cy="912"/>
            </a:xfrm>
            <a:prstGeom prst="roundRect">
              <a:avLst>
                <a:gd name="adj" fmla="val 10889"/>
              </a:avLst>
            </a:prstGeom>
            <a:solidFill>
              <a:srgbClr val="FF3399"/>
            </a:soli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endParaRPr lang="en-US" altLang="en-US" sz="2000" b="1">
                <a:solidFill>
                  <a:prstClr val="black"/>
                </a:solidFill>
                <a:cs typeface="Arial" panose="020B0604020202020204" pitchFamily="34" charset="0"/>
              </a:endParaRPr>
            </a:p>
          </p:txBody>
        </p:sp>
        <p:grpSp>
          <p:nvGrpSpPr>
            <p:cNvPr id="10" name="Group 5">
              <a:extLst>
                <a:ext uri="{FF2B5EF4-FFF2-40B4-BE49-F238E27FC236}">
                  <a16:creationId xmlns:a16="http://schemas.microsoft.com/office/drawing/2014/main" id="{91C9ED44-2FD2-4AC3-BEB7-C6BC9029A97B}"/>
                </a:ext>
              </a:extLst>
            </p:cNvPr>
            <p:cNvGrpSpPr>
              <a:grpSpLocks/>
            </p:cNvGrpSpPr>
            <p:nvPr/>
          </p:nvGrpSpPr>
          <p:grpSpPr bwMode="auto">
            <a:xfrm>
              <a:off x="999" y="1092"/>
              <a:ext cx="454" cy="746"/>
              <a:chOff x="999" y="1092"/>
              <a:chExt cx="454" cy="746"/>
            </a:xfrm>
          </p:grpSpPr>
          <p:sp>
            <p:nvSpPr>
              <p:cNvPr id="16" name="AutoShape 6">
                <a:extLst>
                  <a:ext uri="{FF2B5EF4-FFF2-40B4-BE49-F238E27FC236}">
                    <a16:creationId xmlns:a16="http://schemas.microsoft.com/office/drawing/2014/main" id="{252118B3-5A5D-4C6C-9588-D68D540A550C}"/>
                  </a:ext>
                </a:extLst>
              </p:cNvPr>
              <p:cNvSpPr>
                <a:spLocks noChangeArrowheads="1"/>
              </p:cNvSpPr>
              <p:nvPr/>
            </p:nvSpPr>
            <p:spPr bwMode="gray">
              <a:xfrm>
                <a:off x="999" y="1092"/>
                <a:ext cx="454" cy="746"/>
              </a:xfrm>
              <a:prstGeom prst="roundRect">
                <a:avLst>
                  <a:gd name="adj" fmla="val 11921"/>
                </a:avLst>
              </a:prstGeom>
              <a:gradFill rotWithShape="1">
                <a:gsLst>
                  <a:gs pos="0">
                    <a:schemeClr val="accent1"/>
                  </a:gs>
                  <a:gs pos="100000">
                    <a:schemeClr val="accent1">
                      <a:gamma/>
                      <a:shade val="69804"/>
                      <a:invGamma/>
                    </a:schemeClr>
                  </a:gs>
                </a:gsLst>
                <a:lin ang="5400000" scaled="1"/>
              </a:gradFill>
              <a:ln w="38100">
                <a:solidFill>
                  <a:schemeClr val="bg1"/>
                </a:solidFill>
                <a:round/>
                <a:headEnd/>
                <a:tailEnd/>
              </a:ln>
              <a:effectLst/>
            </p:spPr>
            <p:txBody>
              <a:bodyPr wrap="none" anchor="ctr"/>
              <a:lstStyle/>
              <a:p>
                <a:pPr algn="just"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17" name="Freeform 7">
                <a:extLst>
                  <a:ext uri="{FF2B5EF4-FFF2-40B4-BE49-F238E27FC236}">
                    <a16:creationId xmlns:a16="http://schemas.microsoft.com/office/drawing/2014/main" id="{C537E5FC-A069-42FC-B805-5A6D056C40C1}"/>
                  </a:ext>
                </a:extLst>
              </p:cNvPr>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p:spPr>
            <p:txBody>
              <a:bodyPr/>
              <a:lstStyle/>
              <a:p>
                <a:pPr algn="just"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18" name="Text Box 8">
                <a:extLst>
                  <a:ext uri="{FF2B5EF4-FFF2-40B4-BE49-F238E27FC236}">
                    <a16:creationId xmlns:a16="http://schemas.microsoft.com/office/drawing/2014/main" id="{8D4CB488-E5DE-4BC6-9D31-E4C038683CCD}"/>
                  </a:ext>
                </a:extLst>
              </p:cNvPr>
              <p:cNvSpPr txBox="1">
                <a:spLocks noChangeArrowheads="1"/>
              </p:cNvSpPr>
              <p:nvPr/>
            </p:nvSpPr>
            <p:spPr bwMode="gray">
              <a:xfrm>
                <a:off x="1139" y="1222"/>
                <a:ext cx="314" cy="397"/>
              </a:xfrm>
              <a:prstGeom prst="rect">
                <a:avLst/>
              </a:prstGeom>
              <a:noFill/>
              <a:ln>
                <a:noFill/>
              </a:ln>
              <a:effectLst/>
            </p:spPr>
            <p:txBody>
              <a:bodyPr wrap="square">
                <a:spAutoFit/>
              </a:bodyPr>
              <a:lstStyle/>
              <a:p>
                <a:pPr algn="just" defTabSz="914400" eaLnBrk="0" fontAlgn="base" hangingPunct="0">
                  <a:spcBef>
                    <a:spcPct val="0"/>
                  </a:spcBef>
                  <a:spcAft>
                    <a:spcPct val="0"/>
                  </a:spcAft>
                  <a:defRPr/>
                </a:pPr>
                <a:r>
                  <a:rPr lang="en-US" sz="2000"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1</a:t>
                </a:r>
              </a:p>
            </p:txBody>
          </p:sp>
        </p:grpSp>
      </p:grpSp>
      <p:grpSp>
        <p:nvGrpSpPr>
          <p:cNvPr id="19" name="Group 10">
            <a:extLst>
              <a:ext uri="{FF2B5EF4-FFF2-40B4-BE49-F238E27FC236}">
                <a16:creationId xmlns:a16="http://schemas.microsoft.com/office/drawing/2014/main" id="{8C482E96-9307-4E08-94FF-509CF3F1DEF5}"/>
              </a:ext>
            </a:extLst>
          </p:cNvPr>
          <p:cNvGrpSpPr>
            <a:grpSpLocks/>
          </p:cNvGrpSpPr>
          <p:nvPr/>
        </p:nvGrpSpPr>
        <p:grpSpPr bwMode="auto">
          <a:xfrm>
            <a:off x="2208849" y="2531314"/>
            <a:ext cx="7666671" cy="1259182"/>
            <a:chOff x="912" y="2119"/>
            <a:chExt cx="3984" cy="809"/>
          </a:xfrm>
        </p:grpSpPr>
        <p:sp>
          <p:nvSpPr>
            <p:cNvPr id="20" name="AutoShape 11">
              <a:extLst>
                <a:ext uri="{FF2B5EF4-FFF2-40B4-BE49-F238E27FC236}">
                  <a16:creationId xmlns:a16="http://schemas.microsoft.com/office/drawing/2014/main" id="{5FFF46D1-65E6-4BEA-8EC4-3180C5B8D349}"/>
                </a:ext>
              </a:extLst>
            </p:cNvPr>
            <p:cNvSpPr>
              <a:spLocks noChangeArrowheads="1"/>
            </p:cNvSpPr>
            <p:nvPr/>
          </p:nvSpPr>
          <p:spPr bwMode="gray">
            <a:xfrm>
              <a:off x="912" y="2119"/>
              <a:ext cx="3984" cy="809"/>
            </a:xfrm>
            <a:prstGeom prst="roundRect">
              <a:avLst>
                <a:gd name="adj" fmla="val 10889"/>
              </a:avLst>
            </a:prstGeom>
            <a:solidFill>
              <a:srgbClr val="7030A0"/>
            </a:soli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endParaRPr lang="en-US" altLang="en-US" sz="2000" b="1">
                <a:solidFill>
                  <a:schemeClr val="bg1"/>
                </a:solidFill>
                <a:cs typeface="Arial" panose="020B0604020202020204" pitchFamily="34" charset="0"/>
              </a:endParaRPr>
            </a:p>
          </p:txBody>
        </p:sp>
        <p:grpSp>
          <p:nvGrpSpPr>
            <p:cNvPr id="21" name="Group 12">
              <a:extLst>
                <a:ext uri="{FF2B5EF4-FFF2-40B4-BE49-F238E27FC236}">
                  <a16:creationId xmlns:a16="http://schemas.microsoft.com/office/drawing/2014/main" id="{1609F279-F339-46E5-BC5C-196C76DE0FF1}"/>
                </a:ext>
              </a:extLst>
            </p:cNvPr>
            <p:cNvGrpSpPr>
              <a:grpSpLocks/>
            </p:cNvGrpSpPr>
            <p:nvPr/>
          </p:nvGrpSpPr>
          <p:grpSpPr bwMode="auto">
            <a:xfrm>
              <a:off x="1014" y="2146"/>
              <a:ext cx="439" cy="653"/>
              <a:chOff x="1014" y="2146"/>
              <a:chExt cx="439" cy="653"/>
            </a:xfrm>
          </p:grpSpPr>
          <p:sp>
            <p:nvSpPr>
              <p:cNvPr id="23" name="AutoShape 13">
                <a:extLst>
                  <a:ext uri="{FF2B5EF4-FFF2-40B4-BE49-F238E27FC236}">
                    <a16:creationId xmlns:a16="http://schemas.microsoft.com/office/drawing/2014/main" id="{E03CF00A-C249-4C31-B746-F813A3B0949F}"/>
                  </a:ext>
                </a:extLst>
              </p:cNvPr>
              <p:cNvSpPr>
                <a:spLocks noChangeArrowheads="1"/>
              </p:cNvSpPr>
              <p:nvPr/>
            </p:nvSpPr>
            <p:spPr bwMode="gray">
              <a:xfrm>
                <a:off x="1014" y="2248"/>
                <a:ext cx="439" cy="551"/>
              </a:xfrm>
              <a:prstGeom prst="roundRect">
                <a:avLst>
                  <a:gd name="adj" fmla="val 11921"/>
                </a:avLst>
              </a:prstGeom>
              <a:gradFill rotWithShape="1">
                <a:gsLst>
                  <a:gs pos="0">
                    <a:schemeClr val="hlink">
                      <a:gamma/>
                      <a:tint val="72549"/>
                      <a:invGamma/>
                    </a:schemeClr>
                  </a:gs>
                  <a:gs pos="100000">
                    <a:schemeClr val="hlink"/>
                  </a:gs>
                </a:gsLst>
                <a:lin ang="5400000" scaled="1"/>
              </a:gradFill>
              <a:ln w="38100">
                <a:solidFill>
                  <a:schemeClr val="bg1"/>
                </a:solidFill>
                <a:round/>
                <a:headEnd/>
                <a:tailEnd/>
              </a:ln>
              <a:effectLst/>
            </p:spPr>
            <p:txBody>
              <a:bodyPr wrap="none" anchor="ctr"/>
              <a:lstStyle/>
              <a:p>
                <a:pPr algn="just"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24" name="Freeform 14">
                <a:extLst>
                  <a:ext uri="{FF2B5EF4-FFF2-40B4-BE49-F238E27FC236}">
                    <a16:creationId xmlns:a16="http://schemas.microsoft.com/office/drawing/2014/main" id="{03DA703C-A302-499A-853A-6E730A53DFFE}"/>
                  </a:ext>
                </a:extLst>
              </p:cNvPr>
              <p:cNvSpPr>
                <a:spLocks/>
              </p:cNvSpPr>
              <p:nvPr/>
            </p:nvSpPr>
            <p:spPr bwMode="gray">
              <a:xfrm>
                <a:off x="1047" y="214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2353"/>
                      <a:invGamma/>
                    </a:schemeClr>
                  </a:gs>
                  <a:gs pos="100000">
                    <a:schemeClr val="hlink">
                      <a:alpha val="0"/>
                    </a:schemeClr>
                  </a:gs>
                </a:gsLst>
                <a:lin ang="2700000" scaled="1"/>
              </a:gradFill>
              <a:ln>
                <a:noFill/>
              </a:ln>
            </p:spPr>
            <p:txBody>
              <a:bodyPr/>
              <a:lstStyle/>
              <a:p>
                <a:pPr algn="just"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25" name="Text Box 15">
                <a:extLst>
                  <a:ext uri="{FF2B5EF4-FFF2-40B4-BE49-F238E27FC236}">
                    <a16:creationId xmlns:a16="http://schemas.microsoft.com/office/drawing/2014/main" id="{23E9180A-CC00-48FF-83CF-290575B801B6}"/>
                  </a:ext>
                </a:extLst>
              </p:cNvPr>
              <p:cNvSpPr txBox="1">
                <a:spLocks noChangeArrowheads="1"/>
              </p:cNvSpPr>
              <p:nvPr/>
            </p:nvSpPr>
            <p:spPr bwMode="gray">
              <a:xfrm>
                <a:off x="1155" y="2274"/>
                <a:ext cx="177" cy="377"/>
              </a:xfrm>
              <a:prstGeom prst="rect">
                <a:avLst/>
              </a:prstGeom>
              <a:noFill/>
              <a:ln>
                <a:noFill/>
              </a:ln>
              <a:effectLst/>
            </p:spPr>
            <p:txBody>
              <a:bodyPr wrap="none">
                <a:spAutoFit/>
              </a:bodyPr>
              <a:lstStyle/>
              <a:p>
                <a:pPr algn="just" defTabSz="914400" eaLnBrk="0" fontAlgn="base" hangingPunct="0">
                  <a:spcBef>
                    <a:spcPct val="0"/>
                  </a:spcBef>
                  <a:spcAft>
                    <a:spcPct val="0"/>
                  </a:spcAft>
                  <a:defRPr/>
                </a:pPr>
                <a:r>
                  <a:rPr lang="en-US" sz="2000"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2</a:t>
                </a:r>
              </a:p>
            </p:txBody>
          </p:sp>
        </p:grpSp>
      </p:grpSp>
      <p:grpSp>
        <p:nvGrpSpPr>
          <p:cNvPr id="26" name="Group 17">
            <a:extLst>
              <a:ext uri="{FF2B5EF4-FFF2-40B4-BE49-F238E27FC236}">
                <a16:creationId xmlns:a16="http://schemas.microsoft.com/office/drawing/2014/main" id="{8B4FDA5F-6D37-4B6A-9FFC-75559BAAAC9F}"/>
              </a:ext>
            </a:extLst>
          </p:cNvPr>
          <p:cNvGrpSpPr>
            <a:grpSpLocks/>
          </p:cNvGrpSpPr>
          <p:nvPr/>
        </p:nvGrpSpPr>
        <p:grpSpPr bwMode="auto">
          <a:xfrm>
            <a:off x="2208849" y="4138553"/>
            <a:ext cx="7666672" cy="968375"/>
            <a:chOff x="912" y="3036"/>
            <a:chExt cx="3984" cy="912"/>
          </a:xfrm>
        </p:grpSpPr>
        <p:sp>
          <p:nvSpPr>
            <p:cNvPr id="27" name="AutoShape 18">
              <a:extLst>
                <a:ext uri="{FF2B5EF4-FFF2-40B4-BE49-F238E27FC236}">
                  <a16:creationId xmlns:a16="http://schemas.microsoft.com/office/drawing/2014/main" id="{3C106E5C-0F65-4266-8523-3BEAB35F4344}"/>
                </a:ext>
              </a:extLst>
            </p:cNvPr>
            <p:cNvSpPr>
              <a:spLocks noChangeArrowheads="1"/>
            </p:cNvSpPr>
            <p:nvPr/>
          </p:nvSpPr>
          <p:spPr bwMode="gray">
            <a:xfrm>
              <a:off x="912" y="3036"/>
              <a:ext cx="3984" cy="912"/>
            </a:xfrm>
            <a:prstGeom prst="roundRect">
              <a:avLst>
                <a:gd name="adj" fmla="val 10889"/>
              </a:avLst>
            </a:prstGeom>
            <a:solidFill>
              <a:srgbClr val="0033CC"/>
            </a:soli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endParaRPr lang="en-US" altLang="en-US" sz="2000" b="1">
                <a:solidFill>
                  <a:prstClr val="black"/>
                </a:solidFill>
                <a:cs typeface="Arial" panose="020B0604020202020204" pitchFamily="34" charset="0"/>
              </a:endParaRPr>
            </a:p>
          </p:txBody>
        </p:sp>
        <p:grpSp>
          <p:nvGrpSpPr>
            <p:cNvPr id="28" name="Group 19">
              <a:extLst>
                <a:ext uri="{FF2B5EF4-FFF2-40B4-BE49-F238E27FC236}">
                  <a16:creationId xmlns:a16="http://schemas.microsoft.com/office/drawing/2014/main" id="{CFA0E71D-56A9-434A-9E76-371B5FEAB204}"/>
                </a:ext>
              </a:extLst>
            </p:cNvPr>
            <p:cNvGrpSpPr>
              <a:grpSpLocks/>
            </p:cNvGrpSpPr>
            <p:nvPr/>
          </p:nvGrpSpPr>
          <p:grpSpPr bwMode="auto">
            <a:xfrm>
              <a:off x="999" y="3120"/>
              <a:ext cx="434" cy="746"/>
              <a:chOff x="999" y="3120"/>
              <a:chExt cx="434" cy="746"/>
            </a:xfrm>
          </p:grpSpPr>
          <p:sp>
            <p:nvSpPr>
              <p:cNvPr id="30" name="AutoShape 20">
                <a:extLst>
                  <a:ext uri="{FF2B5EF4-FFF2-40B4-BE49-F238E27FC236}">
                    <a16:creationId xmlns:a16="http://schemas.microsoft.com/office/drawing/2014/main" id="{7771FAAA-6AF5-4C16-9E6B-684F33AF1A43}"/>
                  </a:ext>
                </a:extLst>
              </p:cNvPr>
              <p:cNvSpPr>
                <a:spLocks noChangeArrowheads="1"/>
              </p:cNvSpPr>
              <p:nvPr/>
            </p:nvSpPr>
            <p:spPr bwMode="gray">
              <a:xfrm>
                <a:off x="999" y="3120"/>
                <a:ext cx="434" cy="746"/>
              </a:xfrm>
              <a:prstGeom prst="roundRect">
                <a:avLst>
                  <a:gd name="adj" fmla="val 11921"/>
                </a:avLst>
              </a:prstGeom>
              <a:solidFill>
                <a:srgbClr val="C00000"/>
              </a:solidFill>
              <a:ln w="38100">
                <a:solidFill>
                  <a:schemeClr val="bg1"/>
                </a:solidFill>
                <a:round/>
                <a:headEnd/>
                <a:tailEnd/>
              </a:ln>
              <a:effectLst/>
            </p:spPr>
            <p:txBody>
              <a:bodyPr wrap="none" anchor="ctr"/>
              <a:lstStyle/>
              <a:p>
                <a:pPr algn="just"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31" name="Freeform 21">
                <a:extLst>
                  <a:ext uri="{FF2B5EF4-FFF2-40B4-BE49-F238E27FC236}">
                    <a16:creationId xmlns:a16="http://schemas.microsoft.com/office/drawing/2014/main" id="{212C653F-D436-49F0-A19B-C37AF32F1AC5}"/>
                  </a:ext>
                </a:extLst>
              </p:cNvPr>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p:spPr>
            <p:txBody>
              <a:bodyPr/>
              <a:lstStyle/>
              <a:p>
                <a:pPr algn="just"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32" name="Text Box 22">
                <a:extLst>
                  <a:ext uri="{FF2B5EF4-FFF2-40B4-BE49-F238E27FC236}">
                    <a16:creationId xmlns:a16="http://schemas.microsoft.com/office/drawing/2014/main" id="{4FF2E1E5-2A6D-4091-8F07-9CD5CC1BA617}"/>
                  </a:ext>
                </a:extLst>
              </p:cNvPr>
              <p:cNvSpPr txBox="1">
                <a:spLocks noChangeArrowheads="1"/>
              </p:cNvSpPr>
              <p:nvPr/>
            </p:nvSpPr>
            <p:spPr bwMode="gray">
              <a:xfrm>
                <a:off x="1132" y="3263"/>
                <a:ext cx="174" cy="377"/>
              </a:xfrm>
              <a:prstGeom prst="rect">
                <a:avLst/>
              </a:prstGeom>
              <a:noFill/>
              <a:ln>
                <a:noFill/>
              </a:ln>
              <a:effectLst/>
            </p:spPr>
            <p:txBody>
              <a:bodyPr wrap="none">
                <a:spAutoFit/>
              </a:bodyPr>
              <a:lstStyle/>
              <a:p>
                <a:pPr algn="just" defTabSz="914400" eaLnBrk="0" fontAlgn="base" hangingPunct="0">
                  <a:spcBef>
                    <a:spcPct val="0"/>
                  </a:spcBef>
                  <a:spcAft>
                    <a:spcPct val="0"/>
                  </a:spcAft>
                  <a:defRPr/>
                </a:pPr>
                <a:r>
                  <a:rPr lang="en-US" sz="2000"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3</a:t>
                </a:r>
              </a:p>
            </p:txBody>
          </p:sp>
        </p:grpSp>
      </p:grpSp>
      <p:sp>
        <p:nvSpPr>
          <p:cNvPr id="33" name="Rectangle 32">
            <a:extLst>
              <a:ext uri="{FF2B5EF4-FFF2-40B4-BE49-F238E27FC236}">
                <a16:creationId xmlns:a16="http://schemas.microsoft.com/office/drawing/2014/main" id="{0BECD415-42B0-4291-8199-192AD0B74EC9}"/>
              </a:ext>
            </a:extLst>
          </p:cNvPr>
          <p:cNvSpPr/>
          <p:nvPr/>
        </p:nvSpPr>
        <p:spPr>
          <a:xfrm>
            <a:off x="3461612" y="284499"/>
            <a:ext cx="5078634" cy="523220"/>
          </a:xfrm>
          <a:prstGeom prst="rect">
            <a:avLst/>
          </a:prstGeom>
          <a:ln>
            <a:solidFill>
              <a:srgbClr val="000000"/>
            </a:solidFill>
          </a:ln>
        </p:spPr>
        <p:txBody>
          <a:bodyPr wrap="none">
            <a:spAutoFit/>
          </a:bodyPr>
          <a:lstStyle/>
          <a:p>
            <a:pPr>
              <a:defRPr/>
            </a:pPr>
            <a:r>
              <a:rPr lang="en-US" altLang="en-US" sz="2800" b="1" dirty="0">
                <a:solidFill>
                  <a:srgbClr val="0033CC"/>
                </a:solidFill>
                <a:latin typeface="Arial" panose="020B0604020202020204" pitchFamily="34" charset="0"/>
                <a:cs typeface="Arial" panose="020B0604020202020204" pitchFamily="34" charset="0"/>
              </a:rPr>
              <a:t>3 </a:t>
            </a:r>
            <a:r>
              <a:rPr lang="en-US" altLang="en-US" sz="2800" b="1" dirty="0" err="1">
                <a:solidFill>
                  <a:srgbClr val="0033CC"/>
                </a:solidFill>
                <a:latin typeface="Arial" panose="020B0604020202020204" pitchFamily="34" charset="0"/>
                <a:cs typeface="Arial" panose="020B0604020202020204" pitchFamily="34" charset="0"/>
              </a:rPr>
              <a:t>cống</a:t>
            </a:r>
            <a:r>
              <a:rPr lang="en-US" altLang="en-US" sz="2800" b="1" dirty="0">
                <a:solidFill>
                  <a:srgbClr val="0033CC"/>
                </a:solidFill>
                <a:latin typeface="Arial" panose="020B0604020202020204" pitchFamily="34" charset="0"/>
                <a:cs typeface="Arial" panose="020B0604020202020204" pitchFamily="34" charset="0"/>
              </a:rPr>
              <a:t> </a:t>
            </a:r>
            <a:r>
              <a:rPr lang="en-US" altLang="en-US" sz="2800" b="1" dirty="0" err="1">
                <a:solidFill>
                  <a:srgbClr val="0033CC"/>
                </a:solidFill>
                <a:latin typeface="Arial" panose="020B0604020202020204" pitchFamily="34" charset="0"/>
                <a:cs typeface="Arial" panose="020B0604020202020204" pitchFamily="34" charset="0"/>
              </a:rPr>
              <a:t>hiến</a:t>
            </a:r>
            <a:r>
              <a:rPr lang="en-US" altLang="en-US" sz="2800" b="1" dirty="0">
                <a:solidFill>
                  <a:srgbClr val="0033CC"/>
                </a:solidFill>
                <a:latin typeface="Arial" panose="020B0604020202020204" pitchFamily="34" charset="0"/>
                <a:cs typeface="Arial" panose="020B0604020202020204" pitchFamily="34" charset="0"/>
              </a:rPr>
              <a:t> </a:t>
            </a:r>
            <a:r>
              <a:rPr lang="en-US" altLang="en-US" sz="2800" b="1" dirty="0" err="1">
                <a:solidFill>
                  <a:srgbClr val="0033CC"/>
                </a:solidFill>
                <a:latin typeface="Arial" panose="020B0604020202020204" pitchFamily="34" charset="0"/>
                <a:cs typeface="Arial" panose="020B0604020202020204" pitchFamily="34" charset="0"/>
              </a:rPr>
              <a:t>vĩ</a:t>
            </a:r>
            <a:r>
              <a:rPr lang="en-US" altLang="en-US" sz="2800" b="1" dirty="0">
                <a:solidFill>
                  <a:srgbClr val="0033CC"/>
                </a:solidFill>
                <a:latin typeface="Arial" panose="020B0604020202020204" pitchFamily="34" charset="0"/>
                <a:cs typeface="Arial" panose="020B0604020202020204" pitchFamily="34" charset="0"/>
              </a:rPr>
              <a:t> </a:t>
            </a:r>
            <a:r>
              <a:rPr lang="vi-VN" altLang="en-US" sz="2800" b="1" dirty="0">
                <a:solidFill>
                  <a:srgbClr val="0033CC"/>
                </a:solidFill>
                <a:latin typeface="Arial" panose="020B0604020202020204" pitchFamily="34" charset="0"/>
                <a:cs typeface="Arial" panose="020B0604020202020204" pitchFamily="34" charset="0"/>
              </a:rPr>
              <a:t>đ</a:t>
            </a:r>
            <a:r>
              <a:rPr lang="en-US" altLang="en-US" sz="2800" b="1" dirty="0" err="1">
                <a:solidFill>
                  <a:srgbClr val="0033CC"/>
                </a:solidFill>
                <a:latin typeface="Arial" panose="020B0604020202020204" pitchFamily="34" charset="0"/>
                <a:cs typeface="Arial" panose="020B0604020202020204" pitchFamily="34" charset="0"/>
              </a:rPr>
              <a:t>ại</a:t>
            </a:r>
            <a:r>
              <a:rPr lang="en-US" altLang="en-US" sz="2800" b="1" dirty="0">
                <a:solidFill>
                  <a:srgbClr val="0033CC"/>
                </a:solidFill>
                <a:latin typeface="Arial" panose="020B0604020202020204" pitchFamily="34" charset="0"/>
                <a:cs typeface="Arial" panose="020B0604020202020204" pitchFamily="34" charset="0"/>
              </a:rPr>
              <a:t> </a:t>
            </a:r>
            <a:r>
              <a:rPr lang="en-US" altLang="en-US" sz="2800" b="1" dirty="0" err="1">
                <a:solidFill>
                  <a:srgbClr val="0033CC"/>
                </a:solidFill>
                <a:latin typeface="Arial" panose="020B0604020202020204" pitchFamily="34" charset="0"/>
                <a:cs typeface="Arial" panose="020B0604020202020204" pitchFamily="34" charset="0"/>
              </a:rPr>
              <a:t>của</a:t>
            </a:r>
            <a:r>
              <a:rPr lang="en-US" altLang="en-US" sz="2800" b="1" dirty="0">
                <a:solidFill>
                  <a:srgbClr val="0033CC"/>
                </a:solidFill>
                <a:latin typeface="Arial" panose="020B0604020202020204" pitchFamily="34" charset="0"/>
                <a:cs typeface="Arial" panose="020B0604020202020204" pitchFamily="34" charset="0"/>
              </a:rPr>
              <a:t> </a:t>
            </a:r>
            <a:r>
              <a:rPr lang="en-US" altLang="en-US" sz="2800" b="1" dirty="0" err="1">
                <a:solidFill>
                  <a:srgbClr val="0033CC"/>
                </a:solidFill>
                <a:latin typeface="Arial" panose="020B0604020202020204" pitchFamily="34" charset="0"/>
                <a:cs typeface="Arial" panose="020B0604020202020204" pitchFamily="34" charset="0"/>
              </a:rPr>
              <a:t>C.Mác</a:t>
            </a:r>
            <a:endParaRPr lang="en-US" sz="2800" b="1" dirty="0">
              <a:solidFill>
                <a:srgbClr val="0033CC"/>
              </a:solidFill>
              <a:latin typeface="Arial" panose="020B0604020202020204" pitchFamily="34" charset="0"/>
              <a:cs typeface="Arial" panose="020B0604020202020204" pitchFamily="34" charset="0"/>
            </a:endParaRPr>
          </a:p>
        </p:txBody>
      </p:sp>
      <p:sp>
        <p:nvSpPr>
          <p:cNvPr id="34" name="TextBox 33">
            <a:extLst>
              <a:ext uri="{FF2B5EF4-FFF2-40B4-BE49-F238E27FC236}">
                <a16:creationId xmlns:a16="http://schemas.microsoft.com/office/drawing/2014/main" id="{935D8935-2DEF-42C3-903B-D3A65186B6EF}"/>
              </a:ext>
            </a:extLst>
          </p:cNvPr>
          <p:cNvSpPr txBox="1"/>
          <p:nvPr/>
        </p:nvSpPr>
        <p:spPr>
          <a:xfrm>
            <a:off x="3461612" y="1629686"/>
            <a:ext cx="5858078" cy="400110"/>
          </a:xfrm>
          <a:prstGeom prst="rect">
            <a:avLst/>
          </a:prstGeom>
          <a:noFill/>
        </p:spPr>
        <p:txBody>
          <a:bodyPr wrap="square">
            <a:spAutoFit/>
          </a:bodyPr>
          <a:lstStyle/>
          <a:p>
            <a:pPr algn="just"/>
            <a:r>
              <a:rPr lang="en-US" altLang="en-US" sz="2000" dirty="0" err="1">
                <a:solidFill>
                  <a:schemeClr val="bg1"/>
                </a:solidFill>
                <a:latin typeface="Arial" panose="020B0604020202020204" pitchFamily="34" charset="0"/>
                <a:cs typeface="Arial" panose="020B0604020202020204" pitchFamily="34" charset="0"/>
              </a:rPr>
              <a:t>Tìm</a:t>
            </a:r>
            <a:r>
              <a:rPr lang="en-US" altLang="en-US" sz="2000" dirty="0">
                <a:solidFill>
                  <a:schemeClr val="bg1"/>
                </a:solidFill>
                <a:latin typeface="Arial" panose="020B0604020202020204" pitchFamily="34" charset="0"/>
                <a:cs typeface="Arial" panose="020B0604020202020204" pitchFamily="34" charset="0"/>
              </a:rPr>
              <a:t> ra </a:t>
            </a:r>
            <a:r>
              <a:rPr lang="en-US" altLang="en-US" sz="2000" dirty="0" err="1">
                <a:solidFill>
                  <a:schemeClr val="bg1"/>
                </a:solidFill>
                <a:latin typeface="Arial" panose="020B0604020202020204" pitchFamily="34" charset="0"/>
                <a:cs typeface="Arial" panose="020B0604020202020204" pitchFamily="34" charset="0"/>
              </a:rPr>
              <a:t>quy</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luật</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phát</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triển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của</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lịch</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sử</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loài</a:t>
            </a:r>
            <a:r>
              <a:rPr lang="en-US" altLang="en-US" sz="2000" dirty="0">
                <a:solidFill>
                  <a:schemeClr val="bg1"/>
                </a:solidFill>
                <a:latin typeface="Arial" panose="020B0604020202020204" pitchFamily="34" charset="0"/>
                <a:cs typeface="Arial" panose="020B0604020202020204" pitchFamily="34" charset="0"/>
              </a:rPr>
              <a:t> ng</a:t>
            </a:r>
            <a:r>
              <a:rPr lang="vi-VN" altLang="en-US" sz="2000" dirty="0">
                <a:solidFill>
                  <a:schemeClr val="bg1"/>
                </a:solidFill>
                <a:latin typeface="Arial" panose="020B0604020202020204" pitchFamily="34" charset="0"/>
                <a:cs typeface="Arial" panose="020B0604020202020204" pitchFamily="34" charset="0"/>
              </a:rPr>
              <a:t>ư</a:t>
            </a:r>
            <a:r>
              <a:rPr lang="en-US" altLang="en-US" sz="2000" dirty="0" err="1">
                <a:solidFill>
                  <a:schemeClr val="bg1"/>
                </a:solidFill>
                <a:latin typeface="Arial" panose="020B0604020202020204" pitchFamily="34" charset="0"/>
                <a:cs typeface="Arial" panose="020B0604020202020204" pitchFamily="34" charset="0"/>
              </a:rPr>
              <a:t>ời</a:t>
            </a:r>
            <a:r>
              <a:rPr lang="en-US" altLang="en-US" sz="2000" dirty="0">
                <a:solidFill>
                  <a:schemeClr val="bg1"/>
                </a:solidFill>
                <a:latin typeface="Arial" panose="020B0604020202020204" pitchFamily="34" charset="0"/>
                <a:cs typeface="Arial" panose="020B0604020202020204" pitchFamily="34" charset="0"/>
              </a:rPr>
              <a:t>.</a:t>
            </a:r>
            <a:endParaRPr lang="en-US" sz="2000" dirty="0">
              <a:solidFill>
                <a:schemeClr val="bg1"/>
              </a:solidFill>
              <a:latin typeface="Arial" panose="020B0604020202020204" pitchFamily="34" charset="0"/>
              <a:cs typeface="Arial" panose="020B0604020202020204" pitchFamily="34" charset="0"/>
            </a:endParaRPr>
          </a:p>
        </p:txBody>
      </p:sp>
      <p:sp>
        <p:nvSpPr>
          <p:cNvPr id="35" name="TextBox 34">
            <a:extLst>
              <a:ext uri="{FF2B5EF4-FFF2-40B4-BE49-F238E27FC236}">
                <a16:creationId xmlns:a16="http://schemas.microsoft.com/office/drawing/2014/main" id="{24ACDD73-5C5B-4781-8F0D-51E26E3A921A}"/>
              </a:ext>
            </a:extLst>
          </p:cNvPr>
          <p:cNvSpPr txBox="1"/>
          <p:nvPr/>
        </p:nvSpPr>
        <p:spPr>
          <a:xfrm>
            <a:off x="3313434" y="2747449"/>
            <a:ext cx="6514035" cy="1015663"/>
          </a:xfrm>
          <a:prstGeom prst="rect">
            <a:avLst/>
          </a:prstGeom>
          <a:noFill/>
        </p:spPr>
        <p:txBody>
          <a:bodyPr wrap="square">
            <a:spAutoFit/>
          </a:bodyPr>
          <a:lstStyle/>
          <a:p>
            <a:pPr algn="ctr"/>
            <a:r>
              <a:rPr lang="en-US" altLang="en-US" sz="2000" dirty="0" err="1">
                <a:solidFill>
                  <a:schemeClr val="bg1"/>
                </a:solidFill>
                <a:latin typeface="Arial" panose="020B0604020202020204" pitchFamily="34" charset="0"/>
                <a:cs typeface="Arial" panose="020B0604020202020204" pitchFamily="34" charset="0"/>
              </a:rPr>
              <a:t>Tìm</a:t>
            </a:r>
            <a:r>
              <a:rPr lang="en-US" altLang="en-US" sz="2000" dirty="0">
                <a:solidFill>
                  <a:schemeClr val="bg1"/>
                </a:solidFill>
                <a:latin typeface="Arial" panose="020B0604020202020204" pitchFamily="34" charset="0"/>
                <a:cs typeface="Arial" panose="020B0604020202020204" pitchFamily="34" charset="0"/>
              </a:rPr>
              <a:t> ra </a:t>
            </a:r>
            <a:r>
              <a:rPr lang="en-US" altLang="en-US" sz="2000" dirty="0" err="1">
                <a:solidFill>
                  <a:schemeClr val="bg1"/>
                </a:solidFill>
                <a:latin typeface="Arial" panose="020B0604020202020204" pitchFamily="34" charset="0"/>
                <a:cs typeface="Arial" panose="020B0604020202020204" pitchFamily="34" charset="0"/>
              </a:rPr>
              <a:t>quy</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luật</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vận</a:t>
            </a:r>
            <a:r>
              <a:rPr lang="en-US" altLang="en-US" sz="2000" dirty="0">
                <a:solidFill>
                  <a:schemeClr val="bg1"/>
                </a:solidFill>
                <a:latin typeface="Arial" panose="020B0604020202020204" pitchFamily="34" charset="0"/>
                <a:cs typeface="Arial" panose="020B0604020202020204" pitchFamily="34" charset="0"/>
              </a:rPr>
              <a:t> </a:t>
            </a:r>
            <a:r>
              <a:rPr lang="vi-VN" altLang="en-US" sz="2000" dirty="0">
                <a:solidFill>
                  <a:schemeClr val="bg1"/>
                </a:solidFill>
                <a:latin typeface="Arial" panose="020B0604020202020204" pitchFamily="34" charset="0"/>
                <a:cs typeface="Arial" panose="020B0604020202020204" pitchFamily="34" charset="0"/>
              </a:rPr>
              <a:t>đ</a:t>
            </a:r>
            <a:r>
              <a:rPr lang="en-US" altLang="en-US" sz="2000" dirty="0" err="1">
                <a:solidFill>
                  <a:schemeClr val="bg1"/>
                </a:solidFill>
                <a:latin typeface="Arial" panose="020B0604020202020204" pitchFamily="34" charset="0"/>
                <a:cs typeface="Arial" panose="020B0604020202020204" pitchFamily="34" charset="0"/>
              </a:rPr>
              <a:t>ộng</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riêng</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của</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ph</a:t>
            </a:r>
            <a:r>
              <a:rPr lang="vi-VN" altLang="en-US" sz="2000" dirty="0">
                <a:solidFill>
                  <a:schemeClr val="bg1"/>
                </a:solidFill>
                <a:latin typeface="Arial" panose="020B0604020202020204" pitchFamily="34" charset="0"/>
                <a:cs typeface="Arial" panose="020B0604020202020204" pitchFamily="34" charset="0"/>
              </a:rPr>
              <a:t>ươ</a:t>
            </a:r>
            <a:r>
              <a:rPr lang="en-US" altLang="en-US" sz="2000" dirty="0">
                <a:solidFill>
                  <a:schemeClr val="bg1"/>
                </a:solidFill>
                <a:latin typeface="Arial" panose="020B0604020202020204" pitchFamily="34" charset="0"/>
                <a:cs typeface="Arial" panose="020B0604020202020204" pitchFamily="34" charset="0"/>
              </a:rPr>
              <a:t>ng </a:t>
            </a:r>
            <a:r>
              <a:rPr lang="en-US" altLang="en-US" sz="2000" dirty="0" err="1">
                <a:solidFill>
                  <a:schemeClr val="bg1"/>
                </a:solidFill>
                <a:latin typeface="Arial" panose="020B0604020202020204" pitchFamily="34" charset="0"/>
                <a:cs typeface="Arial" panose="020B0604020202020204" pitchFamily="34" charset="0"/>
              </a:rPr>
              <a:t>thức</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sản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xuất</a:t>
            </a:r>
            <a:r>
              <a:rPr lang="en-US" altLang="en-US" sz="2000" dirty="0">
                <a:solidFill>
                  <a:schemeClr val="bg1"/>
                </a:solidFill>
                <a:latin typeface="Arial" panose="020B0604020202020204" pitchFamily="34" charset="0"/>
                <a:cs typeface="Arial" panose="020B0604020202020204" pitchFamily="34" charset="0"/>
              </a:rPr>
              <a:t> TBCN </a:t>
            </a:r>
            <a:r>
              <a:rPr lang="en-US" altLang="en-US" sz="2000" dirty="0" err="1">
                <a:solidFill>
                  <a:schemeClr val="bg1"/>
                </a:solidFill>
                <a:latin typeface="Arial" panose="020B0604020202020204" pitchFamily="34" charset="0"/>
                <a:cs typeface="Arial" panose="020B0604020202020204" pitchFamily="34" charset="0"/>
              </a:rPr>
              <a:t>hiện</a:t>
            </a:r>
            <a:r>
              <a:rPr lang="en-US" altLang="en-US" sz="2000" dirty="0">
                <a:solidFill>
                  <a:schemeClr val="bg1"/>
                </a:solidFill>
                <a:latin typeface="Arial" panose="020B0604020202020204" pitchFamily="34" charset="0"/>
                <a:cs typeface="Arial" panose="020B0604020202020204" pitchFamily="34" charset="0"/>
              </a:rPr>
              <a:t> nay </a:t>
            </a:r>
            <a:r>
              <a:rPr lang="en-US" altLang="en-US" sz="2000" dirty="0" err="1">
                <a:solidFill>
                  <a:schemeClr val="bg1"/>
                </a:solidFill>
                <a:latin typeface="Arial" panose="020B0604020202020204" pitchFamily="34" charset="0"/>
                <a:cs typeface="Arial" panose="020B0604020202020204" pitchFamily="34" charset="0"/>
              </a:rPr>
              <a:t>và</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xã</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hội</a:t>
            </a:r>
            <a:r>
              <a:rPr lang="en-US" altLang="en-US" sz="2000" dirty="0">
                <a:solidFill>
                  <a:schemeClr val="bg1"/>
                </a:solidFill>
                <a:latin typeface="Arial" panose="020B0604020202020204" pitchFamily="34" charset="0"/>
                <a:cs typeface="Arial" panose="020B0604020202020204" pitchFamily="34" charset="0"/>
              </a:rPr>
              <a:t> t</a:t>
            </a:r>
            <a:r>
              <a:rPr lang="vi-VN" altLang="en-US" sz="2000" dirty="0">
                <a:solidFill>
                  <a:schemeClr val="bg1"/>
                </a:solidFill>
                <a:latin typeface="Arial" panose="020B0604020202020204" pitchFamily="34" charset="0"/>
                <a:cs typeface="Arial" panose="020B0604020202020204" pitchFamily="34" charset="0"/>
              </a:rPr>
              <a:t>ư</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sản</a:t>
            </a:r>
            <a:r>
              <a:rPr lang="en-US" altLang="en-US" sz="2000" dirty="0">
                <a:solidFill>
                  <a:schemeClr val="bg1"/>
                </a:solidFill>
                <a:latin typeface="Arial" panose="020B0604020202020204" pitchFamily="34" charset="0"/>
                <a:cs typeface="Arial" panose="020B0604020202020204" pitchFamily="34" charset="0"/>
              </a:rPr>
              <a:t> do </a:t>
            </a:r>
            <a:r>
              <a:rPr lang="en-US" altLang="en-US" sz="2000" dirty="0" err="1">
                <a:solidFill>
                  <a:schemeClr val="bg1"/>
                </a:solidFill>
                <a:latin typeface="Arial" panose="020B0604020202020204" pitchFamily="34" charset="0"/>
                <a:cs typeface="Arial" panose="020B0604020202020204" pitchFamily="34" charset="0"/>
              </a:rPr>
              <a:t>ph</a:t>
            </a:r>
            <a:r>
              <a:rPr lang="vi-VN" altLang="en-US" sz="2000" dirty="0">
                <a:solidFill>
                  <a:schemeClr val="bg1"/>
                </a:solidFill>
                <a:latin typeface="Arial" panose="020B0604020202020204" pitchFamily="34" charset="0"/>
                <a:cs typeface="Arial" panose="020B0604020202020204" pitchFamily="34" charset="0"/>
              </a:rPr>
              <a:t>ươ</a:t>
            </a:r>
            <a:r>
              <a:rPr lang="en-US" altLang="en-US" sz="2000" dirty="0">
                <a:solidFill>
                  <a:schemeClr val="bg1"/>
                </a:solidFill>
                <a:latin typeface="Arial" panose="020B0604020202020204" pitchFamily="34" charset="0"/>
                <a:cs typeface="Arial" panose="020B0604020202020204" pitchFamily="34" charset="0"/>
              </a:rPr>
              <a:t>ng </a:t>
            </a:r>
            <a:r>
              <a:rPr lang="en-US" altLang="en-US" sz="2000" dirty="0" err="1">
                <a:solidFill>
                  <a:schemeClr val="bg1"/>
                </a:solidFill>
                <a:latin typeface="Arial" panose="020B0604020202020204" pitchFamily="34" charset="0"/>
                <a:cs typeface="Arial" panose="020B0604020202020204" pitchFamily="34" charset="0"/>
              </a:rPr>
              <a:t>thức</a:t>
            </a:r>
            <a:r>
              <a:rPr lang="en-US" altLang="en-US" sz="2000" dirty="0">
                <a:solidFill>
                  <a:schemeClr val="bg1"/>
                </a:solidFill>
                <a:latin typeface="Arial" panose="020B0604020202020204" pitchFamily="34" charset="0"/>
                <a:cs typeface="Arial" panose="020B0604020202020204" pitchFamily="34" charset="0"/>
              </a:rPr>
              <a:t> </a:t>
            </a:r>
            <a:r>
              <a:rPr lang="vi-VN" altLang="en-US" sz="2000" dirty="0">
                <a:solidFill>
                  <a:schemeClr val="bg1"/>
                </a:solidFill>
                <a:latin typeface="Arial" panose="020B0604020202020204" pitchFamily="34" charset="0"/>
                <a:cs typeface="Arial" panose="020B0604020202020204" pitchFamily="34" charset="0"/>
              </a:rPr>
              <a:t>đ</a:t>
            </a:r>
            <a:r>
              <a:rPr lang="en-US" altLang="en-US" sz="2000" dirty="0">
                <a:solidFill>
                  <a:schemeClr val="bg1"/>
                </a:solidFill>
                <a:latin typeface="Arial" panose="020B0604020202020204" pitchFamily="34" charset="0"/>
                <a:cs typeface="Arial" panose="020B0604020202020204" pitchFamily="34" charset="0"/>
              </a:rPr>
              <a:t>ó </a:t>
            </a:r>
            <a:r>
              <a:rPr lang="vi-VN" altLang="en-US" sz="2000" dirty="0">
                <a:solidFill>
                  <a:schemeClr val="bg1"/>
                </a:solidFill>
                <a:latin typeface="Arial" panose="020B0604020202020204" pitchFamily="34" charset="0"/>
                <a:cs typeface="Arial" panose="020B0604020202020204" pitchFamily="34" charset="0"/>
              </a:rPr>
              <a:t>đ</a:t>
            </a:r>
            <a:r>
              <a:rPr lang="en-US" altLang="en-US" sz="2000" dirty="0">
                <a:solidFill>
                  <a:schemeClr val="bg1"/>
                </a:solidFill>
                <a:latin typeface="Arial" panose="020B0604020202020204" pitchFamily="34" charset="0"/>
                <a:cs typeface="Arial" panose="020B0604020202020204" pitchFamily="34" charset="0"/>
              </a:rPr>
              <a:t>ẻ ra.</a:t>
            </a:r>
            <a:endParaRPr lang="en-US" sz="2000" dirty="0">
              <a:solidFill>
                <a:schemeClr val="bg1"/>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id="{50336048-9CA4-4C1B-B4B0-9992DFE8276C}"/>
              </a:ext>
            </a:extLst>
          </p:cNvPr>
          <p:cNvSpPr txBox="1"/>
          <p:nvPr/>
        </p:nvSpPr>
        <p:spPr>
          <a:xfrm>
            <a:off x="3461612" y="4295719"/>
            <a:ext cx="6202680" cy="707886"/>
          </a:xfrm>
          <a:prstGeom prst="rect">
            <a:avLst/>
          </a:prstGeom>
          <a:noFill/>
        </p:spPr>
        <p:txBody>
          <a:bodyPr wrap="square">
            <a:spAutoFit/>
          </a:bodyPr>
          <a:lstStyle/>
          <a:p>
            <a:pPr algn="ctr"/>
            <a:r>
              <a:rPr lang="en-US" altLang="en-US" sz="2000" dirty="0" err="1">
                <a:solidFill>
                  <a:schemeClr val="bg1"/>
                </a:solidFill>
                <a:latin typeface="Arial" panose="020B0604020202020204" pitchFamily="34" charset="0"/>
                <a:cs typeface="Arial" panose="020B0604020202020204" pitchFamily="34" charset="0"/>
              </a:rPr>
              <a:t>Kết</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hợp</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giữa</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lý</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luận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và</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thực</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tiễn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biến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lý</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thuyết</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cách</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mạng</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thành</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hoạt</a:t>
            </a:r>
            <a:r>
              <a:rPr lang="en-US" altLang="en-US" sz="2000" dirty="0">
                <a:solidFill>
                  <a:schemeClr val="bg1"/>
                </a:solidFill>
                <a:latin typeface="Arial" panose="020B0604020202020204" pitchFamily="34" charset="0"/>
                <a:cs typeface="Arial" panose="020B0604020202020204" pitchFamily="34" charset="0"/>
              </a:rPr>
              <a:t> </a:t>
            </a:r>
            <a:r>
              <a:rPr lang="vi-VN" altLang="en-US" sz="2000" dirty="0">
                <a:solidFill>
                  <a:schemeClr val="bg1"/>
                </a:solidFill>
                <a:latin typeface="Arial" panose="020B0604020202020204" pitchFamily="34" charset="0"/>
                <a:cs typeface="Arial" panose="020B0604020202020204" pitchFamily="34" charset="0"/>
              </a:rPr>
              <a:t>đ</a:t>
            </a:r>
            <a:r>
              <a:rPr lang="en-US" altLang="en-US" sz="2000" dirty="0" err="1">
                <a:solidFill>
                  <a:schemeClr val="bg1"/>
                </a:solidFill>
                <a:latin typeface="Arial" panose="020B0604020202020204" pitchFamily="34" charset="0"/>
                <a:cs typeface="Arial" panose="020B0604020202020204" pitchFamily="34" charset="0"/>
              </a:rPr>
              <a:t>ộng</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cách</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mạng</a:t>
            </a:r>
            <a:r>
              <a:rPr lang="en-US" altLang="en-US" sz="2000" dirty="0">
                <a:solidFill>
                  <a:schemeClr val="bg1"/>
                </a:solidFill>
                <a:latin typeface="Arial" panose="020B0604020202020204" pitchFamily="34" charset="0"/>
                <a:cs typeface="Arial" panose="020B0604020202020204" pitchFamily="34" charset="0"/>
              </a:rPr>
              <a:t>.</a:t>
            </a:r>
            <a:endParaRPr lang="en-US" sz="200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37818066"/>
      </p:ext>
    </p:extLst>
  </p:cSld>
  <p:clrMapOvr>
    <a:masterClrMapping/>
  </p:clrMapOvr>
  <p:transition>
    <p:wedg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Calendar&#10;&#10;Description automatically generated">
            <a:extLst>
              <a:ext uri="{FF2B5EF4-FFF2-40B4-BE49-F238E27FC236}">
                <a16:creationId xmlns:a16="http://schemas.microsoft.com/office/drawing/2014/main" id="{A69C9F62-8B12-46F2-821E-F04B2C3BECF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Rectangle 3">
            <a:extLst>
              <a:ext uri="{FF2B5EF4-FFF2-40B4-BE49-F238E27FC236}">
                <a16:creationId xmlns:a16="http://schemas.microsoft.com/office/drawing/2014/main" id="{C4B1F803-0240-421D-B597-7DAF6B57BE73}"/>
              </a:ext>
            </a:extLst>
          </p:cNvPr>
          <p:cNvSpPr txBox="1">
            <a:spLocks noChangeArrowheads="1"/>
          </p:cNvSpPr>
          <p:nvPr/>
        </p:nvSpPr>
        <p:spPr bwMode="auto">
          <a:xfrm>
            <a:off x="2133600" y="4392145"/>
            <a:ext cx="5387340" cy="2104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buFontTx/>
              <a:buNone/>
            </a:pPr>
            <a:r>
              <a:rPr lang="en-US" altLang="en-US" sz="2000" dirty="0">
                <a:solidFill>
                  <a:schemeClr val="tx2"/>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Là</a:t>
            </a:r>
            <a:r>
              <a:rPr lang="en-US" altLang="en-US" sz="2000" dirty="0">
                <a:solidFill>
                  <a:srgbClr val="000099"/>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nhà</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triết</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học</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lí</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luận</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chính</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trị</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xuất</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sắc</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người</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Đức</a:t>
            </a:r>
            <a:r>
              <a:rPr lang="en-US" altLang="en-US" sz="2000" dirty="0">
                <a:solidFill>
                  <a:srgbClr val="000099"/>
                </a:solidFill>
                <a:latin typeface="Arial" panose="020B0604020202020204" pitchFamily="34" charset="0"/>
                <a:cs typeface="Arial" panose="020B0604020202020204" pitchFamily="34" charset="0"/>
              </a:rPr>
              <a:t>.</a:t>
            </a:r>
          </a:p>
          <a:p>
            <a:pPr algn="just">
              <a:buFontTx/>
              <a:buNone/>
            </a:pP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Là</a:t>
            </a:r>
            <a:r>
              <a:rPr lang="en-US" altLang="en-US" sz="2000" dirty="0">
                <a:solidFill>
                  <a:srgbClr val="000099"/>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nhà</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hoạt</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động</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cách</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mạng</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nổi</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tiếng</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của</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phong</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trào</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công</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nhân</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thế</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giới</a:t>
            </a:r>
            <a:r>
              <a:rPr lang="en-US" altLang="en-US" sz="2000" dirty="0">
                <a:solidFill>
                  <a:srgbClr val="000099"/>
                </a:solidFill>
                <a:latin typeface="Arial" panose="020B0604020202020204" pitchFamily="34" charset="0"/>
                <a:cs typeface="Arial" panose="020B0604020202020204" pitchFamily="34" charset="0"/>
              </a:rPr>
              <a:t>.</a:t>
            </a:r>
          </a:p>
          <a:p>
            <a:pPr algn="just">
              <a:buFontTx/>
              <a:buNone/>
            </a:pPr>
            <a:r>
              <a:rPr lang="en-US" altLang="en-US" sz="2000" dirty="0">
                <a:solidFill>
                  <a:srgbClr val="000099"/>
                </a:solidFill>
                <a:latin typeface="Arial" panose="020B0604020202020204" pitchFamily="34" charset="0"/>
                <a:cs typeface="Arial" panose="020B0604020202020204" pitchFamily="34" charset="0"/>
              </a:rPr>
              <a:t>  - </a:t>
            </a:r>
            <a:r>
              <a:rPr lang="en-US" altLang="en-US" sz="2000" dirty="0" err="1">
                <a:solidFill>
                  <a:srgbClr val="000099"/>
                </a:solidFill>
                <a:latin typeface="Arial" panose="020B0604020202020204" pitchFamily="34" charset="0"/>
                <a:cs typeface="Arial" panose="020B0604020202020204" pitchFamily="34" charset="0"/>
              </a:rPr>
              <a:t>Là</a:t>
            </a:r>
            <a:r>
              <a:rPr lang="en-US" altLang="en-US" sz="2000" dirty="0">
                <a:solidFill>
                  <a:srgbClr val="000099"/>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bạn</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thân</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của</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Mác</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cùng</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Mác</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soạn</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thảo</a:t>
            </a:r>
            <a:r>
              <a:rPr lang="en-US" altLang="en-US" sz="2000" dirty="0">
                <a:solidFill>
                  <a:srgbClr val="000099"/>
                </a:solidFill>
                <a:latin typeface="Arial" panose="020B0604020202020204" pitchFamily="34" charset="0"/>
                <a:cs typeface="Arial" panose="020B0604020202020204" pitchFamily="34" charset="0"/>
              </a:rPr>
              <a:t> </a:t>
            </a:r>
            <a:r>
              <a:rPr lang="en-US" altLang="en-US" sz="2000" b="1" dirty="0">
                <a:solidFill>
                  <a:srgbClr val="008000"/>
                </a:solidFill>
                <a:latin typeface="Arial" panose="020B0604020202020204" pitchFamily="34" charset="0"/>
                <a:cs typeface="Arial" panose="020B0604020202020204" pitchFamily="34" charset="0"/>
              </a:rPr>
              <a:t>“</a:t>
            </a:r>
            <a:r>
              <a:rPr lang="en-US" altLang="en-US" sz="2000" b="1" dirty="0" err="1">
                <a:solidFill>
                  <a:srgbClr val="008000"/>
                </a:solidFill>
                <a:latin typeface="Arial" panose="020B0604020202020204" pitchFamily="34" charset="0"/>
                <a:cs typeface="Arial" panose="020B0604020202020204" pitchFamily="34" charset="0"/>
              </a:rPr>
              <a:t>Tuyên</a:t>
            </a:r>
            <a:r>
              <a:rPr lang="en-US" altLang="en-US" sz="2000" b="1" dirty="0">
                <a:solidFill>
                  <a:srgbClr val="008000"/>
                </a:solidFill>
                <a:latin typeface="Arial" panose="020B0604020202020204" pitchFamily="34" charset="0"/>
                <a:cs typeface="Arial" panose="020B0604020202020204" pitchFamily="34" charset="0"/>
              </a:rPr>
              <a:t> </a:t>
            </a:r>
            <a:r>
              <a:rPr lang="en-US" altLang="en-US" sz="2000" b="1" dirty="0" err="1">
                <a:solidFill>
                  <a:srgbClr val="008000"/>
                </a:solidFill>
                <a:latin typeface="Arial" panose="020B0604020202020204" pitchFamily="34" charset="0"/>
                <a:cs typeface="Arial" panose="020B0604020202020204" pitchFamily="34" charset="0"/>
              </a:rPr>
              <a:t>ngôn</a:t>
            </a:r>
            <a:r>
              <a:rPr lang="en-US" altLang="en-US" sz="2000" b="1" dirty="0">
                <a:solidFill>
                  <a:srgbClr val="008000"/>
                </a:solidFill>
                <a:latin typeface="Arial" panose="020B0604020202020204" pitchFamily="34" charset="0"/>
                <a:cs typeface="Arial" panose="020B0604020202020204" pitchFamily="34" charset="0"/>
              </a:rPr>
              <a:t> </a:t>
            </a:r>
            <a:r>
              <a:rPr lang="en-US" altLang="en-US" sz="2000" b="1" dirty="0" err="1">
                <a:solidFill>
                  <a:srgbClr val="008000"/>
                </a:solidFill>
                <a:latin typeface="Arial" panose="020B0604020202020204" pitchFamily="34" charset="0"/>
                <a:cs typeface="Arial" panose="020B0604020202020204" pitchFamily="34" charset="0"/>
              </a:rPr>
              <a:t>Đảng</a:t>
            </a:r>
            <a:r>
              <a:rPr lang="en-US" altLang="en-US" sz="2000" b="1" dirty="0">
                <a:solidFill>
                  <a:srgbClr val="008000"/>
                </a:solidFill>
                <a:latin typeface="Arial" panose="020B0604020202020204" pitchFamily="34" charset="0"/>
                <a:cs typeface="Arial" panose="020B0604020202020204" pitchFamily="34" charset="0"/>
              </a:rPr>
              <a:t> </a:t>
            </a:r>
            <a:r>
              <a:rPr lang="en-US" altLang="en-US" sz="2000" b="1" dirty="0" err="1">
                <a:solidFill>
                  <a:srgbClr val="008000"/>
                </a:solidFill>
                <a:latin typeface="Arial" panose="020B0604020202020204" pitchFamily="34" charset="0"/>
                <a:cs typeface="Arial" panose="020B0604020202020204" pitchFamily="34" charset="0"/>
              </a:rPr>
              <a:t>cộng</a:t>
            </a:r>
            <a:r>
              <a:rPr lang="en-US" altLang="en-US" sz="2000" b="1" dirty="0">
                <a:solidFill>
                  <a:srgbClr val="008000"/>
                </a:solidFill>
                <a:latin typeface="Arial" panose="020B0604020202020204" pitchFamily="34" charset="0"/>
                <a:cs typeface="Arial" panose="020B0604020202020204" pitchFamily="34" charset="0"/>
              </a:rPr>
              <a:t> </a:t>
            </a:r>
            <a:r>
              <a:rPr lang="en-US" altLang="en-US" sz="2000" b="1" dirty="0" err="1">
                <a:solidFill>
                  <a:srgbClr val="008000"/>
                </a:solidFill>
                <a:latin typeface="Arial" panose="020B0604020202020204" pitchFamily="34" charset="0"/>
                <a:cs typeface="Arial" panose="020B0604020202020204" pitchFamily="34" charset="0"/>
              </a:rPr>
              <a:t>sản</a:t>
            </a:r>
            <a:r>
              <a:rPr lang="en-US" altLang="en-US" sz="2000" b="1" dirty="0">
                <a:solidFill>
                  <a:srgbClr val="008000"/>
                </a:solidFill>
                <a:latin typeface="Arial" panose="020B0604020202020204" pitchFamily="34" charset="0"/>
                <a:cs typeface="Arial" panose="020B0604020202020204" pitchFamily="34" charset="0"/>
              </a:rPr>
              <a:t>”.</a:t>
            </a:r>
            <a:endParaRPr lang="en-US" altLang="en-US" sz="2000" dirty="0">
              <a:solidFill>
                <a:srgbClr val="CC3399"/>
              </a:solidFill>
              <a:cs typeface="Times New Roman" panose="02020603050405020304" pitchFamily="18" charset="0"/>
            </a:endParaRPr>
          </a:p>
        </p:txBody>
      </p:sp>
      <p:pic>
        <p:nvPicPr>
          <p:cNvPr id="5" name="Picture 4" descr="F Ang - ghen (Friedrich Engels)">
            <a:extLst>
              <a:ext uri="{FF2B5EF4-FFF2-40B4-BE49-F238E27FC236}">
                <a16:creationId xmlns:a16="http://schemas.microsoft.com/office/drawing/2014/main" id="{ED5B2ACC-4D5F-44F1-9215-CD2AC63DF2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7382" y="1051560"/>
            <a:ext cx="3335178" cy="2651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5AC53AA3-1347-40BC-A74F-AAB810EA8CFD}"/>
              </a:ext>
            </a:extLst>
          </p:cNvPr>
          <p:cNvSpPr/>
          <p:nvPr/>
        </p:nvSpPr>
        <p:spPr>
          <a:xfrm>
            <a:off x="1992314" y="333375"/>
            <a:ext cx="8135937" cy="522288"/>
          </a:xfrm>
          <a:prstGeom prst="rect">
            <a:avLst/>
          </a:prstGeom>
        </p:spPr>
        <p:txBody>
          <a:bodyPr>
            <a:spAutoFit/>
          </a:bodyPr>
          <a:lstStyle/>
          <a:p>
            <a:pPr algn="ctr">
              <a:defRPr/>
            </a:pPr>
            <a:r>
              <a:rPr lang="en-US" altLang="en-US" sz="2800" b="1" dirty="0" err="1">
                <a:solidFill>
                  <a:srgbClr val="0033CC"/>
                </a:solidFill>
                <a:latin typeface="+mj-lt"/>
                <a:cs typeface="Times New Roman" pitchFamily="18" charset="0"/>
              </a:rPr>
              <a:t>Phri-đích</a:t>
            </a:r>
            <a:r>
              <a:rPr lang="en-US" altLang="en-US" sz="2800" b="1" dirty="0">
                <a:solidFill>
                  <a:srgbClr val="0033CC"/>
                </a:solidFill>
                <a:latin typeface="+mj-lt"/>
                <a:cs typeface="Times New Roman" pitchFamily="18" charset="0"/>
              </a:rPr>
              <a:t> </a:t>
            </a:r>
            <a:r>
              <a:rPr lang="en-US" altLang="en-US" sz="2800" b="1" dirty="0" err="1">
                <a:solidFill>
                  <a:srgbClr val="0033CC"/>
                </a:solidFill>
                <a:latin typeface="+mj-lt"/>
                <a:cs typeface="Times New Roman" pitchFamily="18" charset="0"/>
              </a:rPr>
              <a:t>Ăng</a:t>
            </a:r>
            <a:r>
              <a:rPr lang="en-US" altLang="en-US" sz="2800" b="1" dirty="0">
                <a:solidFill>
                  <a:srgbClr val="0033CC"/>
                </a:solidFill>
                <a:latin typeface="+mj-lt"/>
                <a:cs typeface="Times New Roman" pitchFamily="18" charset="0"/>
              </a:rPr>
              <a:t> </a:t>
            </a:r>
            <a:r>
              <a:rPr lang="en-US" altLang="en-US" sz="2800" b="1" dirty="0" err="1">
                <a:solidFill>
                  <a:srgbClr val="0033CC"/>
                </a:solidFill>
                <a:latin typeface="+mj-lt"/>
                <a:cs typeface="Times New Roman" pitchFamily="18" charset="0"/>
              </a:rPr>
              <a:t>ghen</a:t>
            </a:r>
            <a:r>
              <a:rPr lang="en-US" altLang="en-US" sz="2800" b="1" dirty="0">
                <a:solidFill>
                  <a:srgbClr val="FF0000"/>
                </a:solidFill>
                <a:latin typeface="+mj-lt"/>
                <a:cs typeface="Times New Roman" pitchFamily="18" charset="0"/>
              </a:rPr>
              <a:t> </a:t>
            </a:r>
          </a:p>
        </p:txBody>
      </p:sp>
      <p:sp>
        <p:nvSpPr>
          <p:cNvPr id="8" name="TextBox 7">
            <a:extLst>
              <a:ext uri="{FF2B5EF4-FFF2-40B4-BE49-F238E27FC236}">
                <a16:creationId xmlns:a16="http://schemas.microsoft.com/office/drawing/2014/main" id="{6D9347D6-75B1-49EF-BC04-E45D733565EB}"/>
              </a:ext>
            </a:extLst>
          </p:cNvPr>
          <p:cNvSpPr txBox="1"/>
          <p:nvPr/>
        </p:nvSpPr>
        <p:spPr>
          <a:xfrm>
            <a:off x="1907382" y="3666638"/>
            <a:ext cx="3335178" cy="369332"/>
          </a:xfrm>
          <a:prstGeom prst="rect">
            <a:avLst/>
          </a:prstGeom>
          <a:noFill/>
        </p:spPr>
        <p:txBody>
          <a:bodyPr wrap="square">
            <a:spAutoFit/>
          </a:bodyPr>
          <a:lstStyle/>
          <a:p>
            <a:pPr algn="ctr">
              <a:defRPr/>
            </a:pPr>
            <a:r>
              <a:rPr lang="en-US" altLang="en-US" dirty="0">
                <a:solidFill>
                  <a:srgbClr val="000000"/>
                </a:solidFill>
                <a:latin typeface="+mn-lt"/>
                <a:cs typeface="Times New Roman" pitchFamily="18" charset="0"/>
              </a:rPr>
              <a:t> (28/11/1820 – 5/8/1895)</a:t>
            </a:r>
          </a:p>
        </p:txBody>
      </p:sp>
    </p:spTree>
    <p:extLst>
      <p:ext uri="{BB962C8B-B14F-4D97-AF65-F5344CB8AC3E}">
        <p14:creationId xmlns:p14="http://schemas.microsoft.com/office/powerpoint/2010/main" val="32523981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descr="Tổng hợp hình nền powerpoint đẹp mê ly cho máy tính">
            <a:extLst>
              <a:ext uri="{FF2B5EF4-FFF2-40B4-BE49-F238E27FC236}">
                <a16:creationId xmlns:a16="http://schemas.microsoft.com/office/drawing/2014/main" id="{F4FA35FD-8F06-475B-A681-BC115F0032C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98862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8" descr="lenin-photo30">
            <a:extLst>
              <a:ext uri="{FF2B5EF4-FFF2-40B4-BE49-F238E27FC236}">
                <a16:creationId xmlns:a16="http://schemas.microsoft.com/office/drawing/2014/main" id="{F0198A10-C35E-45F0-BD9F-E250F1B43C51}"/>
              </a:ext>
            </a:extLst>
          </p:cNvPr>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7240906" y="1421151"/>
            <a:ext cx="3009223" cy="4208123"/>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4" name="Text Box 11">
            <a:extLst>
              <a:ext uri="{FF2B5EF4-FFF2-40B4-BE49-F238E27FC236}">
                <a16:creationId xmlns:a16="http://schemas.microsoft.com/office/drawing/2014/main" id="{6F1CF849-1F1B-4821-B04A-26B0DA7BED26}"/>
              </a:ext>
            </a:extLst>
          </p:cNvPr>
          <p:cNvSpPr txBox="1">
            <a:spLocks noChangeArrowheads="1"/>
          </p:cNvSpPr>
          <p:nvPr/>
        </p:nvSpPr>
        <p:spPr bwMode="auto">
          <a:xfrm>
            <a:off x="6936561" y="5754953"/>
            <a:ext cx="361791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de-DE" altLang="en-US" sz="1800" dirty="0">
                <a:solidFill>
                  <a:srgbClr val="000000"/>
                </a:solidFill>
              </a:rPr>
              <a:t>(22/4/1870 - 21/l/1924)</a:t>
            </a:r>
            <a:endParaRPr lang="vi-VN" altLang="en-US" sz="1800" i="1" dirty="0">
              <a:solidFill>
                <a:srgbClr val="000000"/>
              </a:solidFill>
            </a:endParaRPr>
          </a:p>
        </p:txBody>
      </p:sp>
      <p:sp>
        <p:nvSpPr>
          <p:cNvPr id="5" name="Rectangle 4">
            <a:extLst>
              <a:ext uri="{FF2B5EF4-FFF2-40B4-BE49-F238E27FC236}">
                <a16:creationId xmlns:a16="http://schemas.microsoft.com/office/drawing/2014/main" id="{4017E895-1BFF-4F01-A378-1D293C039797}"/>
              </a:ext>
            </a:extLst>
          </p:cNvPr>
          <p:cNvSpPr/>
          <p:nvPr/>
        </p:nvSpPr>
        <p:spPr>
          <a:xfrm>
            <a:off x="4146817" y="710912"/>
            <a:ext cx="2127505" cy="523220"/>
          </a:xfrm>
          <a:prstGeom prst="rect">
            <a:avLst/>
          </a:prstGeom>
        </p:spPr>
        <p:txBody>
          <a:bodyPr wrap="none">
            <a:spAutoFit/>
          </a:bodyPr>
          <a:lstStyle/>
          <a:p>
            <a:pPr>
              <a:defRPr/>
            </a:pPr>
            <a:r>
              <a:rPr lang="en-US" altLang="en-US" sz="2800" b="1" dirty="0">
                <a:solidFill>
                  <a:srgbClr val="FF0000"/>
                </a:solidFill>
                <a:latin typeface="+mj-lt"/>
              </a:rPr>
              <a:t>* V.I.LÊNIN</a:t>
            </a:r>
            <a:r>
              <a:rPr lang="vi-VN" sz="2800" dirty="0">
                <a:latin typeface="+mj-lt"/>
              </a:rPr>
              <a:t> </a:t>
            </a:r>
            <a:endParaRPr lang="en-US" sz="2800" dirty="0">
              <a:latin typeface="+mj-lt"/>
            </a:endParaRPr>
          </a:p>
        </p:txBody>
      </p:sp>
      <p:sp>
        <p:nvSpPr>
          <p:cNvPr id="6" name="TextBox 5">
            <a:extLst>
              <a:ext uri="{FF2B5EF4-FFF2-40B4-BE49-F238E27FC236}">
                <a16:creationId xmlns:a16="http://schemas.microsoft.com/office/drawing/2014/main" id="{FC818AC2-A157-440B-B2B1-613D057A5B72}"/>
              </a:ext>
            </a:extLst>
          </p:cNvPr>
          <p:cNvSpPr txBox="1"/>
          <p:nvPr/>
        </p:nvSpPr>
        <p:spPr>
          <a:xfrm>
            <a:off x="1681315" y="1421152"/>
            <a:ext cx="4930939" cy="1015663"/>
          </a:xfrm>
          <a:prstGeom prst="rect">
            <a:avLst/>
          </a:prstGeom>
          <a:noFill/>
        </p:spPr>
        <p:txBody>
          <a:bodyPr wrap="square">
            <a:spAutoFit/>
          </a:bodyPr>
          <a:lstStyle/>
          <a:p>
            <a:pPr marL="342900" indent="-342900" algn="just" eaLnBrk="1" hangingPunct="1">
              <a:buFont typeface="Wingdings" panose="05000000000000000000" pitchFamily="2" charset="2"/>
              <a:buChar char="Ø"/>
              <a:defRPr/>
            </a:pPr>
            <a:r>
              <a:rPr lang="en-US" sz="2000" dirty="0" err="1">
                <a:solidFill>
                  <a:srgbClr val="0033CC"/>
                </a:solidFill>
                <a:latin typeface="Arial" panose="020B0604020202020204" pitchFamily="34" charset="0"/>
                <a:cs typeface="Arial" panose="020B0604020202020204" pitchFamily="34" charset="0"/>
              </a:rPr>
              <a:t>Là</a:t>
            </a:r>
            <a:r>
              <a:rPr lang="en-US" sz="2000" dirty="0">
                <a:solidFill>
                  <a:srgbClr val="0033CC"/>
                </a:solidFill>
                <a:latin typeface="Arial" panose="020B0604020202020204" pitchFamily="34" charset="0"/>
                <a:cs typeface="Arial" panose="020B0604020202020204" pitchFamily="34" charset="0"/>
              </a:rPr>
              <a:t> </a:t>
            </a:r>
            <a:r>
              <a:rPr lang="vi-VN" sz="2000" dirty="0">
                <a:solidFill>
                  <a:srgbClr val="0033CC"/>
                </a:solidFill>
                <a:latin typeface="Arial" panose="020B0604020202020204" pitchFamily="34" charset="0"/>
                <a:cs typeface="Arial" panose="020B0604020202020204" pitchFamily="34" charset="0"/>
              </a:rPr>
              <a:t>người tổ chức Đảng Cộng sản Liên Xô và lãnh đạo Cách mạng Tháng Mười thành lập nước Nga Xô Viết. </a:t>
            </a:r>
            <a:endParaRPr lang="en-US" altLang="en-US" sz="2000" b="1" dirty="0">
              <a:solidFill>
                <a:srgbClr val="0033CC"/>
              </a:solidFill>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EB9B8259-220F-40A6-AA4B-6BD0FCDCBCA7}"/>
              </a:ext>
            </a:extLst>
          </p:cNvPr>
          <p:cNvSpPr txBox="1"/>
          <p:nvPr/>
        </p:nvSpPr>
        <p:spPr>
          <a:xfrm>
            <a:off x="2905432" y="4058022"/>
            <a:ext cx="4021149" cy="1323439"/>
          </a:xfrm>
          <a:prstGeom prst="rect">
            <a:avLst/>
          </a:prstGeom>
          <a:noFill/>
        </p:spPr>
        <p:txBody>
          <a:bodyPr wrap="square">
            <a:spAutoFit/>
          </a:bodyPr>
          <a:lstStyle/>
          <a:p>
            <a:pPr marL="342900" indent="-342900" algn="ctr">
              <a:buFont typeface="Wingdings" panose="05000000000000000000" pitchFamily="2" charset="2"/>
              <a:buChar char="Ø"/>
            </a:pPr>
            <a:r>
              <a:rPr lang="vi-VN" sz="2000" dirty="0">
                <a:solidFill>
                  <a:srgbClr val="000000"/>
                </a:solidFill>
                <a:latin typeface="Arial" panose="020B0604020202020204" pitchFamily="34" charset="0"/>
                <a:cs typeface="Arial" panose="020B0604020202020204" pitchFamily="34" charset="0"/>
              </a:rPr>
              <a:t>Ông được tạp chí Time </a:t>
            </a:r>
            <a:r>
              <a:rPr lang="en-US" sz="2000" dirty="0" err="1">
                <a:solidFill>
                  <a:srgbClr val="000000"/>
                </a:solidFill>
                <a:latin typeface="Arial" panose="020B0604020202020204" pitchFamily="34" charset="0"/>
                <a:cs typeface="Arial" panose="020B0604020202020204" pitchFamily="34" charset="0"/>
              </a:rPr>
              <a:t>bình</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chọn</a:t>
            </a:r>
            <a:r>
              <a:rPr lang="vi-VN" sz="2000" dirty="0">
                <a:solidFill>
                  <a:srgbClr val="000000"/>
                </a:solidFill>
                <a:latin typeface="Arial" panose="020B0604020202020204" pitchFamily="34" charset="0"/>
                <a:cs typeface="Arial" panose="020B0604020202020204" pitchFamily="34" charset="0"/>
              </a:rPr>
              <a:t> là </a:t>
            </a:r>
            <a:r>
              <a:rPr lang="vi-VN" sz="2000" b="1" dirty="0">
                <a:solidFill>
                  <a:srgbClr val="FF0066"/>
                </a:solidFill>
                <a:latin typeface="Arial" panose="020B0604020202020204" pitchFamily="34" charset="0"/>
                <a:cs typeface="Arial" panose="020B0604020202020204" pitchFamily="34" charset="0"/>
              </a:rPr>
              <a:t>một trong 100 nhân vật có ảnh hưởng nhất đến lịch sử thế giới.</a:t>
            </a:r>
            <a:endParaRPr lang="en-US" sz="2000" b="1" dirty="0">
              <a:solidFill>
                <a:srgbClr val="FF0066"/>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78AA86B5-5F48-4B26-BA34-254D8F1B8115}"/>
              </a:ext>
            </a:extLst>
          </p:cNvPr>
          <p:cNvSpPr txBox="1"/>
          <p:nvPr/>
        </p:nvSpPr>
        <p:spPr>
          <a:xfrm>
            <a:off x="2418735" y="2668319"/>
            <a:ext cx="4507846" cy="1015663"/>
          </a:xfrm>
          <a:prstGeom prst="rect">
            <a:avLst/>
          </a:prstGeom>
          <a:noFill/>
        </p:spPr>
        <p:txBody>
          <a:bodyPr wrap="square">
            <a:spAutoFit/>
          </a:bodyPr>
          <a:lstStyle/>
          <a:p>
            <a:pPr marL="342900" indent="-342900" algn="just" eaLnBrk="1" hangingPunct="1">
              <a:buFont typeface="Wingdings" panose="05000000000000000000" pitchFamily="2" charset="2"/>
              <a:buChar char="Ø"/>
              <a:defRPr/>
            </a:pPr>
            <a:r>
              <a:rPr lang="en-US" sz="2000" dirty="0">
                <a:solidFill>
                  <a:srgbClr val="006600"/>
                </a:solidFill>
                <a:latin typeface="Arial" panose="020B0604020202020204" pitchFamily="34" charset="0"/>
                <a:cs typeface="Arial" panose="020B0604020202020204" pitchFamily="34" charset="0"/>
              </a:rPr>
              <a:t>Bảo </a:t>
            </a:r>
            <a:r>
              <a:rPr lang="en-US" sz="2000" dirty="0" err="1">
                <a:solidFill>
                  <a:srgbClr val="006600"/>
                </a:solidFill>
                <a:latin typeface="Arial" panose="020B0604020202020204" pitchFamily="34" charset="0"/>
                <a:cs typeface="Arial" panose="020B0604020202020204" pitchFamily="34" charset="0"/>
              </a:rPr>
              <a:t>vệ</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học</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thuyết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Mác</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phát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triển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và</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hoàn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thiện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thành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Học</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thuyết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Mác</a:t>
            </a:r>
            <a:r>
              <a:rPr lang="en-US" sz="2000" dirty="0">
                <a:solidFill>
                  <a:srgbClr val="006600"/>
                </a:solidFill>
                <a:latin typeface="Arial" panose="020B0604020202020204" pitchFamily="34" charset="0"/>
                <a:cs typeface="Arial" panose="020B0604020202020204" pitchFamily="34" charset="0"/>
              </a:rPr>
              <a:t> – Lê </a:t>
            </a:r>
            <a:r>
              <a:rPr lang="en-US" sz="2000" dirty="0" err="1">
                <a:solidFill>
                  <a:srgbClr val="006600"/>
                </a:solidFill>
                <a:latin typeface="Arial" panose="020B0604020202020204" pitchFamily="34" charset="0"/>
                <a:cs typeface="Arial" panose="020B0604020202020204" pitchFamily="34" charset="0"/>
              </a:rPr>
              <a:t>nin</a:t>
            </a:r>
            <a:r>
              <a:rPr lang="en-US" sz="2000" dirty="0">
                <a:solidFill>
                  <a:srgbClr val="006600"/>
                </a:solidFill>
                <a:latin typeface="Arial" panose="020B0604020202020204" pitchFamily="34" charset="0"/>
                <a:cs typeface="Arial" panose="020B0604020202020204" pitchFamily="34" charset="0"/>
              </a:rPr>
              <a:t>.</a:t>
            </a:r>
            <a:endParaRPr lang="en-US" altLang="en-US" sz="2000" b="1"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90158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
        <p:nvSpPr>
          <p:cNvPr id="25" name="TextBox 24">
            <a:extLst>
              <a:ext uri="{FF2B5EF4-FFF2-40B4-BE49-F238E27FC236}">
                <a16:creationId xmlns:a16="http://schemas.microsoft.com/office/drawing/2014/main" id="{9DE4061E-F94D-47D9-91F4-7E0FB5D7BF5B}"/>
              </a:ext>
            </a:extLst>
          </p:cNvPr>
          <p:cNvSpPr txBox="1"/>
          <p:nvPr/>
        </p:nvSpPr>
        <p:spPr>
          <a:xfrm>
            <a:off x="4712256" y="1123629"/>
            <a:ext cx="2392933" cy="461665"/>
          </a:xfrm>
          <a:prstGeom prst="rect">
            <a:avLst/>
          </a:prstGeom>
          <a:noFill/>
        </p:spPr>
        <p:txBody>
          <a:bodyPr wrap="square">
            <a:spAutoFit/>
          </a:bodyPr>
          <a:lstStyle/>
          <a:p>
            <a:pPr marL="285750" indent="-285750" algn="just">
              <a:buFont typeface="Wingdings" panose="05000000000000000000" pitchFamily="2" charset="2"/>
              <a:buChar char="q"/>
            </a:pPr>
            <a:r>
              <a:rPr lang="en-US" sz="2400" i="1" dirty="0">
                <a:solidFill>
                  <a:srgbClr val="FF0066"/>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 </a:t>
            </a:r>
            <a:r>
              <a:rPr lang="vi-VN"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Khái niệm</a:t>
            </a:r>
            <a:endParaRPr lang="en-US" sz="2400" b="1"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27" name="Line 37">
            <a:extLst>
              <a:ext uri="{FF2B5EF4-FFF2-40B4-BE49-F238E27FC236}">
                <a16:creationId xmlns:a16="http://schemas.microsoft.com/office/drawing/2014/main" id="{4282AE93-D24F-40C8-8695-B91D7B4C1BE0}"/>
              </a:ext>
            </a:extLst>
          </p:cNvPr>
          <p:cNvSpPr>
            <a:spLocks noChangeShapeType="1"/>
          </p:cNvSpPr>
          <p:nvPr/>
        </p:nvSpPr>
        <p:spPr bwMode="auto">
          <a:xfrm>
            <a:off x="2844575" y="3952950"/>
            <a:ext cx="54133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latin typeface="Arial" panose="020B0604020202020204" pitchFamily="34" charset="0"/>
              <a:cs typeface="Arial" panose="020B0604020202020204" pitchFamily="34" charset="0"/>
            </a:endParaRPr>
          </a:p>
        </p:txBody>
      </p:sp>
      <p:grpSp>
        <p:nvGrpSpPr>
          <p:cNvPr id="29" name="Group 39">
            <a:extLst>
              <a:ext uri="{FF2B5EF4-FFF2-40B4-BE49-F238E27FC236}">
                <a16:creationId xmlns:a16="http://schemas.microsoft.com/office/drawing/2014/main" id="{D4E13831-9A11-480C-81DF-7F0DB69C0FD8}"/>
              </a:ext>
            </a:extLst>
          </p:cNvPr>
          <p:cNvGrpSpPr>
            <a:grpSpLocks/>
          </p:cNvGrpSpPr>
          <p:nvPr/>
        </p:nvGrpSpPr>
        <p:grpSpPr bwMode="auto">
          <a:xfrm>
            <a:off x="2506437" y="2600401"/>
            <a:ext cx="879475" cy="338137"/>
            <a:chOff x="1492" y="1538"/>
            <a:chExt cx="624" cy="240"/>
          </a:xfrm>
        </p:grpSpPr>
        <p:sp>
          <p:nvSpPr>
            <p:cNvPr id="30" name="Line 40">
              <a:extLst>
                <a:ext uri="{FF2B5EF4-FFF2-40B4-BE49-F238E27FC236}">
                  <a16:creationId xmlns:a16="http://schemas.microsoft.com/office/drawing/2014/main" id="{5F8EF69A-D359-44A5-AFBD-E9FC315A7D60}"/>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latin typeface="Arial" panose="020B0604020202020204" pitchFamily="34" charset="0"/>
                <a:cs typeface="Arial" panose="020B0604020202020204" pitchFamily="34" charset="0"/>
              </a:endParaRPr>
            </a:p>
          </p:txBody>
        </p:sp>
        <p:sp>
          <p:nvSpPr>
            <p:cNvPr id="31" name="Line 41">
              <a:extLst>
                <a:ext uri="{FF2B5EF4-FFF2-40B4-BE49-F238E27FC236}">
                  <a16:creationId xmlns:a16="http://schemas.microsoft.com/office/drawing/2014/main" id="{FCCD1674-849D-465A-BD35-5DBA4D5445C7}"/>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latin typeface="Arial" panose="020B0604020202020204" pitchFamily="34" charset="0"/>
                <a:cs typeface="Arial" panose="020B0604020202020204" pitchFamily="34" charset="0"/>
              </a:endParaRPr>
            </a:p>
          </p:txBody>
        </p:sp>
      </p:grpSp>
      <p:grpSp>
        <p:nvGrpSpPr>
          <p:cNvPr id="32" name="Group 42">
            <a:extLst>
              <a:ext uri="{FF2B5EF4-FFF2-40B4-BE49-F238E27FC236}">
                <a16:creationId xmlns:a16="http://schemas.microsoft.com/office/drawing/2014/main" id="{EF88E9C3-A809-4FB7-B42B-805976E9CD07}"/>
              </a:ext>
            </a:extLst>
          </p:cNvPr>
          <p:cNvGrpSpPr>
            <a:grpSpLocks/>
          </p:cNvGrpSpPr>
          <p:nvPr/>
        </p:nvGrpSpPr>
        <p:grpSpPr bwMode="auto">
          <a:xfrm>
            <a:off x="2439761" y="4967363"/>
            <a:ext cx="946150" cy="269875"/>
            <a:chOff x="1444" y="3218"/>
            <a:chExt cx="672" cy="192"/>
          </a:xfrm>
        </p:grpSpPr>
        <p:sp>
          <p:nvSpPr>
            <p:cNvPr id="33" name="Line 43">
              <a:extLst>
                <a:ext uri="{FF2B5EF4-FFF2-40B4-BE49-F238E27FC236}">
                  <a16:creationId xmlns:a16="http://schemas.microsoft.com/office/drawing/2014/main" id="{D9324600-046B-4793-92AF-05201DDEAFBA}"/>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latin typeface="Arial" panose="020B0604020202020204" pitchFamily="34" charset="0"/>
                <a:cs typeface="Arial" panose="020B0604020202020204" pitchFamily="34" charset="0"/>
              </a:endParaRPr>
            </a:p>
          </p:txBody>
        </p:sp>
        <p:sp>
          <p:nvSpPr>
            <p:cNvPr id="34" name="Line 44">
              <a:extLst>
                <a:ext uri="{FF2B5EF4-FFF2-40B4-BE49-F238E27FC236}">
                  <a16:creationId xmlns:a16="http://schemas.microsoft.com/office/drawing/2014/main" id="{24CF04BB-0D93-431D-9676-10C332E183FA}"/>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latin typeface="Arial" panose="020B0604020202020204" pitchFamily="34" charset="0"/>
                <a:cs typeface="Arial" panose="020B0604020202020204" pitchFamily="34" charset="0"/>
              </a:endParaRPr>
            </a:p>
          </p:txBody>
        </p:sp>
      </p:grpSp>
      <p:sp>
        <p:nvSpPr>
          <p:cNvPr id="35" name="AutoShape 45">
            <a:extLst>
              <a:ext uri="{FF2B5EF4-FFF2-40B4-BE49-F238E27FC236}">
                <a16:creationId xmlns:a16="http://schemas.microsoft.com/office/drawing/2014/main" id="{90D69B93-F7AA-41B7-BB0D-51986A02F1E8}"/>
              </a:ext>
            </a:extLst>
          </p:cNvPr>
          <p:cNvSpPr>
            <a:spLocks noChangeArrowheads="1"/>
          </p:cNvSpPr>
          <p:nvPr/>
        </p:nvSpPr>
        <p:spPr bwMode="gray">
          <a:xfrm>
            <a:off x="3381149" y="1790417"/>
            <a:ext cx="7197754" cy="1221876"/>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0" name="AutoShape 49">
            <a:extLst>
              <a:ext uri="{FF2B5EF4-FFF2-40B4-BE49-F238E27FC236}">
                <a16:creationId xmlns:a16="http://schemas.microsoft.com/office/drawing/2014/main" id="{25C0BF72-9CCD-4655-A4C4-58908F25CD48}"/>
              </a:ext>
            </a:extLst>
          </p:cNvPr>
          <p:cNvSpPr>
            <a:spLocks noChangeArrowheads="1"/>
          </p:cNvSpPr>
          <p:nvPr/>
        </p:nvSpPr>
        <p:spPr bwMode="gray">
          <a:xfrm>
            <a:off x="3377974" y="3212113"/>
            <a:ext cx="7197754" cy="1189801"/>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2" name="Oval 51">
            <a:extLst>
              <a:ext uri="{FF2B5EF4-FFF2-40B4-BE49-F238E27FC236}">
                <a16:creationId xmlns:a16="http://schemas.microsoft.com/office/drawing/2014/main" id="{D3AC2B5A-1EB6-42FA-8F9A-3427AC0B9122}"/>
              </a:ext>
            </a:extLst>
          </p:cNvPr>
          <p:cNvSpPr>
            <a:spLocks noChangeArrowheads="1"/>
          </p:cNvSpPr>
          <p:nvPr/>
        </p:nvSpPr>
        <p:spPr bwMode="gray">
          <a:xfrm>
            <a:off x="3301774" y="2501975"/>
            <a:ext cx="203200" cy="201612"/>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a:solidFill>
                <a:srgbClr val="000000"/>
              </a:solidFill>
              <a:latin typeface="Arial" panose="020B0604020202020204" pitchFamily="34" charset="0"/>
              <a:cs typeface="Arial" panose="020B0604020202020204" pitchFamily="34" charset="0"/>
            </a:endParaRPr>
          </a:p>
        </p:txBody>
      </p:sp>
      <p:sp>
        <p:nvSpPr>
          <p:cNvPr id="49" name="Oval 53">
            <a:extLst>
              <a:ext uri="{FF2B5EF4-FFF2-40B4-BE49-F238E27FC236}">
                <a16:creationId xmlns:a16="http://schemas.microsoft.com/office/drawing/2014/main" id="{C22B7949-E9ED-4004-B550-4440AF7AF09F}"/>
              </a:ext>
            </a:extLst>
          </p:cNvPr>
          <p:cNvSpPr>
            <a:spLocks noChangeArrowheads="1"/>
          </p:cNvSpPr>
          <p:nvPr/>
        </p:nvSpPr>
        <p:spPr bwMode="gray">
          <a:xfrm>
            <a:off x="3312886" y="3851350"/>
            <a:ext cx="203200" cy="203200"/>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a:solidFill>
                <a:srgbClr val="000000"/>
              </a:solidFill>
              <a:latin typeface="Arial" panose="020B0604020202020204" pitchFamily="34" charset="0"/>
              <a:cs typeface="Arial" panose="020B0604020202020204" pitchFamily="34" charset="0"/>
            </a:endParaRPr>
          </a:p>
        </p:txBody>
      </p:sp>
      <p:sp>
        <p:nvSpPr>
          <p:cNvPr id="54" name="AutoShape 57">
            <a:extLst>
              <a:ext uri="{FF2B5EF4-FFF2-40B4-BE49-F238E27FC236}">
                <a16:creationId xmlns:a16="http://schemas.microsoft.com/office/drawing/2014/main" id="{B7274769-A1AF-4A0E-AD4E-4E091E063B7F}"/>
              </a:ext>
            </a:extLst>
          </p:cNvPr>
          <p:cNvSpPr>
            <a:spLocks noChangeArrowheads="1"/>
          </p:cNvSpPr>
          <p:nvPr/>
        </p:nvSpPr>
        <p:spPr bwMode="gray">
          <a:xfrm>
            <a:off x="3381148" y="4643236"/>
            <a:ext cx="7194580" cy="1463098"/>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56" name="Oval 59">
            <a:extLst>
              <a:ext uri="{FF2B5EF4-FFF2-40B4-BE49-F238E27FC236}">
                <a16:creationId xmlns:a16="http://schemas.microsoft.com/office/drawing/2014/main" id="{CD19F8BA-688A-4721-96BE-0801D6CFA30D}"/>
              </a:ext>
            </a:extLst>
          </p:cNvPr>
          <p:cNvSpPr>
            <a:spLocks noChangeArrowheads="1"/>
          </p:cNvSpPr>
          <p:nvPr/>
        </p:nvSpPr>
        <p:spPr bwMode="gray">
          <a:xfrm>
            <a:off x="3312886" y="5189612"/>
            <a:ext cx="203200" cy="203200"/>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a:solidFill>
                <a:srgbClr val="000000"/>
              </a:solidFill>
              <a:latin typeface="Arial" panose="020B0604020202020204" pitchFamily="34" charset="0"/>
              <a:cs typeface="Arial" panose="020B0604020202020204" pitchFamily="34" charset="0"/>
            </a:endParaRPr>
          </a:p>
        </p:txBody>
      </p:sp>
      <p:grpSp>
        <p:nvGrpSpPr>
          <p:cNvPr id="57" name="Group 60">
            <a:extLst>
              <a:ext uri="{FF2B5EF4-FFF2-40B4-BE49-F238E27FC236}">
                <a16:creationId xmlns:a16="http://schemas.microsoft.com/office/drawing/2014/main" id="{4A803BA0-8044-4283-AAD5-53F1A4A47789}"/>
              </a:ext>
            </a:extLst>
          </p:cNvPr>
          <p:cNvGrpSpPr>
            <a:grpSpLocks/>
          </p:cNvGrpSpPr>
          <p:nvPr/>
        </p:nvGrpSpPr>
        <p:grpSpPr bwMode="auto">
          <a:xfrm>
            <a:off x="185802" y="2698827"/>
            <a:ext cx="2705538" cy="2346965"/>
            <a:chOff x="192" y="1835"/>
            <a:chExt cx="1573" cy="1277"/>
          </a:xfrm>
        </p:grpSpPr>
        <p:sp>
          <p:nvSpPr>
            <p:cNvPr id="58" name="Oval 61">
              <a:extLst>
                <a:ext uri="{FF2B5EF4-FFF2-40B4-BE49-F238E27FC236}">
                  <a16:creationId xmlns:a16="http://schemas.microsoft.com/office/drawing/2014/main" id="{6C155EED-EEDA-46F1-B7B9-F87F8C7839E6}"/>
                </a:ext>
              </a:extLst>
            </p:cNvPr>
            <p:cNvSpPr>
              <a:spLocks noChangeArrowheads="1"/>
            </p:cNvSpPr>
            <p:nvPr/>
          </p:nvSpPr>
          <p:spPr bwMode="gray">
            <a:xfrm>
              <a:off x="192" y="2288"/>
              <a:ext cx="184" cy="369"/>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a:solidFill>
                  <a:srgbClr val="000000"/>
                </a:solidFill>
              </a:endParaRPr>
            </a:p>
          </p:txBody>
        </p:sp>
        <p:sp>
          <p:nvSpPr>
            <p:cNvPr id="59" name="Oval 62">
              <a:extLst>
                <a:ext uri="{FF2B5EF4-FFF2-40B4-BE49-F238E27FC236}">
                  <a16:creationId xmlns:a16="http://schemas.microsoft.com/office/drawing/2014/main" id="{84838B9E-9ADE-469C-8F01-A8FAA84F39E5}"/>
                </a:ext>
              </a:extLst>
            </p:cNvPr>
            <p:cNvSpPr>
              <a:spLocks noChangeArrowheads="1"/>
            </p:cNvSpPr>
            <p:nvPr/>
          </p:nvSpPr>
          <p:spPr bwMode="gray">
            <a:xfrm>
              <a:off x="304" y="2287"/>
              <a:ext cx="1461" cy="369"/>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60" name="Oval 63">
              <a:extLst>
                <a:ext uri="{FF2B5EF4-FFF2-40B4-BE49-F238E27FC236}">
                  <a16:creationId xmlns:a16="http://schemas.microsoft.com/office/drawing/2014/main" id="{2455BDD5-2931-4254-ACBE-147917168F94}"/>
                </a:ext>
              </a:extLst>
            </p:cNvPr>
            <p:cNvSpPr>
              <a:spLocks noChangeArrowheads="1"/>
            </p:cNvSpPr>
            <p:nvPr/>
          </p:nvSpPr>
          <p:spPr bwMode="gray">
            <a:xfrm>
              <a:off x="288" y="2301"/>
              <a:ext cx="1461" cy="369"/>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61" name="Oval 64">
              <a:extLst>
                <a:ext uri="{FF2B5EF4-FFF2-40B4-BE49-F238E27FC236}">
                  <a16:creationId xmlns:a16="http://schemas.microsoft.com/office/drawing/2014/main" id="{6D5BA912-A8A6-4E44-A44C-648A83990934}"/>
                </a:ext>
              </a:extLst>
            </p:cNvPr>
            <p:cNvSpPr>
              <a:spLocks noChangeArrowheads="1"/>
            </p:cNvSpPr>
            <p:nvPr/>
          </p:nvSpPr>
          <p:spPr bwMode="gray">
            <a:xfrm>
              <a:off x="375" y="2288"/>
              <a:ext cx="1317" cy="369"/>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2" name="Oval 65">
              <a:extLst>
                <a:ext uri="{FF2B5EF4-FFF2-40B4-BE49-F238E27FC236}">
                  <a16:creationId xmlns:a16="http://schemas.microsoft.com/office/drawing/2014/main" id="{3EE63E59-0BD0-48E7-A400-AFF6B72975F7}"/>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3" name="Oval 66">
              <a:extLst>
                <a:ext uri="{FF2B5EF4-FFF2-40B4-BE49-F238E27FC236}">
                  <a16:creationId xmlns:a16="http://schemas.microsoft.com/office/drawing/2014/main" id="{9FFA452F-18C9-469D-B0E8-F9DCECB049AA}"/>
                </a:ext>
              </a:extLst>
            </p:cNvPr>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4" name="Oval 67">
              <a:extLst>
                <a:ext uri="{FF2B5EF4-FFF2-40B4-BE49-F238E27FC236}">
                  <a16:creationId xmlns:a16="http://schemas.microsoft.com/office/drawing/2014/main" id="{43088A87-35C0-4EBD-B7A0-AA86F9BB6D57}"/>
                </a:ext>
              </a:extLst>
            </p:cNvPr>
            <p:cNvSpPr>
              <a:spLocks noChangeArrowheads="1"/>
            </p:cNvSpPr>
            <p:nvPr/>
          </p:nvSpPr>
          <p:spPr bwMode="gray">
            <a:xfrm>
              <a:off x="426" y="1854"/>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5" name="Oval 68">
              <a:extLst>
                <a:ext uri="{FF2B5EF4-FFF2-40B4-BE49-F238E27FC236}">
                  <a16:creationId xmlns:a16="http://schemas.microsoft.com/office/drawing/2014/main" id="{FDD27C6C-E52F-4779-89EB-4B1FD6398C36}"/>
                </a:ext>
              </a:extLst>
            </p:cNvPr>
            <p:cNvSpPr>
              <a:spLocks noChangeArrowheads="1"/>
            </p:cNvSpPr>
            <p:nvPr/>
          </p:nvSpPr>
          <p:spPr bwMode="gray">
            <a:xfrm>
              <a:off x="480" y="1872"/>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grpSp>
      <p:sp>
        <p:nvSpPr>
          <p:cNvPr id="67" name="TextBox 66">
            <a:extLst>
              <a:ext uri="{FF2B5EF4-FFF2-40B4-BE49-F238E27FC236}">
                <a16:creationId xmlns:a16="http://schemas.microsoft.com/office/drawing/2014/main" id="{E524F064-FCE2-4480-B900-AE8501723159}"/>
              </a:ext>
            </a:extLst>
          </p:cNvPr>
          <p:cNvSpPr txBox="1"/>
          <p:nvPr/>
        </p:nvSpPr>
        <p:spPr>
          <a:xfrm>
            <a:off x="694918" y="3301715"/>
            <a:ext cx="1744844" cy="1323439"/>
          </a:xfrm>
          <a:prstGeom prst="rect">
            <a:avLst/>
          </a:prstGeom>
          <a:noFill/>
        </p:spPr>
        <p:txBody>
          <a:bodyPr wrap="square">
            <a:spAutoFit/>
          </a:bodyPr>
          <a:lstStyle/>
          <a:p>
            <a:pPr algn="ctr"/>
            <a:r>
              <a:rPr lang="en-US" sz="2000" b="1" dirty="0">
                <a:solidFill>
                  <a:srgbClr val="0033CC"/>
                </a:solidFill>
                <a:latin typeface="Arial" panose="020B0604020202020204" pitchFamily="34" charset="0"/>
                <a:ea typeface="Calibri" panose="020F0502020204030204" pitchFamily="34" charset="0"/>
                <a:cs typeface="Arial" panose="020B0604020202020204" pitchFamily="34" charset="0"/>
              </a:rPr>
              <a:t>C</a:t>
            </a:r>
            <a:r>
              <a:rPr lang="vi-VN" sz="2000" b="1" dirty="0">
                <a:solidFill>
                  <a:srgbClr val="0033CC"/>
                </a:solidFill>
                <a:latin typeface="Arial" panose="020B0604020202020204" pitchFamily="34" charset="0"/>
                <a:ea typeface="Calibri" panose="020F0502020204030204" pitchFamily="34" charset="0"/>
                <a:cs typeface="Arial" panose="020B0604020202020204" pitchFamily="34" charset="0"/>
              </a:rPr>
              <a:t>hủ </a:t>
            </a:r>
            <a:endParaRPr lang="en-US" sz="2000" b="1" dirty="0">
              <a:solidFill>
                <a:srgbClr val="0033CC"/>
              </a:solidFill>
              <a:latin typeface="Arial" panose="020B0604020202020204" pitchFamily="34" charset="0"/>
              <a:ea typeface="Calibri" panose="020F0502020204030204" pitchFamily="34" charset="0"/>
              <a:cs typeface="Arial" panose="020B0604020202020204" pitchFamily="34" charset="0"/>
            </a:endParaRPr>
          </a:p>
          <a:p>
            <a:pPr algn="ctr"/>
            <a:r>
              <a:rPr lang="en-US" sz="2000" b="1" dirty="0">
                <a:solidFill>
                  <a:srgbClr val="0033CC"/>
                </a:solidFill>
                <a:latin typeface="Arial" panose="020B0604020202020204" pitchFamily="34" charset="0"/>
                <a:ea typeface="Calibri" panose="020F0502020204030204" pitchFamily="34" charset="0"/>
                <a:cs typeface="Arial" panose="020B0604020202020204" pitchFamily="34" charset="0"/>
              </a:rPr>
              <a:t>n</a:t>
            </a:r>
            <a:r>
              <a:rPr lang="vi-VN" sz="2000" b="1" dirty="0">
                <a:solidFill>
                  <a:srgbClr val="0033CC"/>
                </a:solidFill>
                <a:latin typeface="Arial" panose="020B0604020202020204" pitchFamily="34" charset="0"/>
                <a:ea typeface="Calibri" panose="020F0502020204030204" pitchFamily="34" charset="0"/>
                <a:cs typeface="Arial" panose="020B0604020202020204" pitchFamily="34" charset="0"/>
              </a:rPr>
              <a:t>ghĩa</a:t>
            </a:r>
            <a:endParaRPr lang="en-US" sz="2000" b="1" dirty="0">
              <a:solidFill>
                <a:srgbClr val="0033CC"/>
              </a:solidFill>
              <a:latin typeface="Arial" panose="020B0604020202020204" pitchFamily="34" charset="0"/>
              <a:ea typeface="Calibri" panose="020F0502020204030204" pitchFamily="34" charset="0"/>
              <a:cs typeface="Arial" panose="020B0604020202020204" pitchFamily="34" charset="0"/>
            </a:endParaRPr>
          </a:p>
          <a:p>
            <a:pPr algn="ctr"/>
            <a:r>
              <a:rPr lang="vi-VN" sz="2000" b="1" dirty="0">
                <a:solidFill>
                  <a:srgbClr val="0033CC"/>
                </a:solidFill>
                <a:latin typeface="Arial" panose="020B0604020202020204" pitchFamily="34" charset="0"/>
                <a:ea typeface="Calibri" panose="020F0502020204030204" pitchFamily="34" charset="0"/>
                <a:cs typeface="Arial" panose="020B0604020202020204" pitchFamily="34" charset="0"/>
              </a:rPr>
              <a:t> Mác – Lênin</a:t>
            </a:r>
            <a:r>
              <a:rPr lang="en-US" sz="2000" b="1" dirty="0">
                <a:solidFill>
                  <a:srgbClr val="0033CC"/>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0033CC"/>
                </a:solidFill>
                <a:latin typeface="Arial" panose="020B0604020202020204" pitchFamily="34" charset="0"/>
                <a:ea typeface="Calibri" panose="020F0502020204030204" pitchFamily="34" charset="0"/>
                <a:cs typeface="Arial" panose="020B0604020202020204" pitchFamily="34" charset="0"/>
              </a:rPr>
              <a:t>là</a:t>
            </a:r>
            <a:endParaRPr lang="en-US" sz="2000" dirty="0">
              <a:solidFill>
                <a:srgbClr val="0033CC"/>
              </a:solidFill>
              <a:latin typeface="Arial" panose="020B0604020202020204" pitchFamily="34" charset="0"/>
              <a:cs typeface="Arial" panose="020B0604020202020204" pitchFamily="34" charset="0"/>
            </a:endParaRPr>
          </a:p>
        </p:txBody>
      </p:sp>
      <p:sp>
        <p:nvSpPr>
          <p:cNvPr id="68" name="TextBox 67">
            <a:extLst>
              <a:ext uri="{FF2B5EF4-FFF2-40B4-BE49-F238E27FC236}">
                <a16:creationId xmlns:a16="http://schemas.microsoft.com/office/drawing/2014/main" id="{5CEA7354-4432-41AB-8865-5C699BB7C666}"/>
              </a:ext>
            </a:extLst>
          </p:cNvPr>
          <p:cNvSpPr txBox="1"/>
          <p:nvPr/>
        </p:nvSpPr>
        <p:spPr>
          <a:xfrm>
            <a:off x="3664562" y="1990237"/>
            <a:ext cx="6762604" cy="1015663"/>
          </a:xfrm>
          <a:prstGeom prst="rect">
            <a:avLst/>
          </a:prstGeom>
          <a:noFill/>
        </p:spPr>
        <p:txBody>
          <a:bodyPr wrap="square">
            <a:spAutoFit/>
          </a:bodyPr>
          <a:lstStyle/>
          <a:p>
            <a:pPr algn="ctr"/>
            <a:r>
              <a:rPr lang="vi-VN" sz="2000" dirty="0">
                <a:solidFill>
                  <a:srgbClr val="006600"/>
                </a:solidFill>
                <a:latin typeface="Arial" panose="020B0604020202020204" pitchFamily="34" charset="0"/>
                <a:ea typeface="Calibri" panose="020F0502020204030204" pitchFamily="34" charset="0"/>
                <a:cs typeface="Arial" panose="020B0604020202020204" pitchFamily="34" charset="0"/>
              </a:rPr>
              <a:t>hệ thống các </a:t>
            </a:r>
            <a:r>
              <a:rPr lang="vi-VN" sz="2000" b="1" dirty="0">
                <a:solidFill>
                  <a:srgbClr val="C00000"/>
                </a:solidFill>
                <a:latin typeface="Arial" panose="020B0604020202020204" pitchFamily="34" charset="0"/>
                <a:ea typeface="Calibri" panose="020F0502020204030204" pitchFamily="34" charset="0"/>
                <a:cs typeface="Arial" panose="020B0604020202020204" pitchFamily="34" charset="0"/>
              </a:rPr>
              <a:t>quan điểm và học thuyết </a:t>
            </a:r>
            <a:r>
              <a:rPr lang="vi-VN" sz="2000" dirty="0">
                <a:solidFill>
                  <a:srgbClr val="006600"/>
                </a:solidFill>
                <a:latin typeface="Arial" panose="020B0604020202020204" pitchFamily="34" charset="0"/>
                <a:ea typeface="Calibri" panose="020F0502020204030204" pitchFamily="34" charset="0"/>
                <a:cs typeface="Arial" panose="020B0604020202020204" pitchFamily="34" charset="0"/>
              </a:rPr>
              <a:t>khoa học do C. Mác và Ph. Ăngghen xây dựng, được V. I. Lênin bảo vệ và phát triển</a:t>
            </a:r>
            <a:endParaRPr lang="en-US" sz="2000" dirty="0">
              <a:solidFill>
                <a:srgbClr val="006600"/>
              </a:solidFill>
              <a:latin typeface="Arial" panose="020B0604020202020204" pitchFamily="34" charset="0"/>
              <a:cs typeface="Arial" panose="020B0604020202020204" pitchFamily="34" charset="0"/>
            </a:endParaRPr>
          </a:p>
        </p:txBody>
      </p:sp>
      <p:sp>
        <p:nvSpPr>
          <p:cNvPr id="69" name="TextBox 68">
            <a:extLst>
              <a:ext uri="{FF2B5EF4-FFF2-40B4-BE49-F238E27FC236}">
                <a16:creationId xmlns:a16="http://schemas.microsoft.com/office/drawing/2014/main" id="{8D202E31-C86B-4B4E-86FF-4759C7F69B92}"/>
              </a:ext>
            </a:extLst>
          </p:cNvPr>
          <p:cNvSpPr txBox="1"/>
          <p:nvPr/>
        </p:nvSpPr>
        <p:spPr>
          <a:xfrm>
            <a:off x="3648399" y="3345348"/>
            <a:ext cx="6778767" cy="969496"/>
          </a:xfrm>
          <a:prstGeom prst="rect">
            <a:avLst/>
          </a:prstGeom>
          <a:noFill/>
        </p:spPr>
        <p:txBody>
          <a:bodyPr wrap="square">
            <a:spAutoFit/>
          </a:bodyPr>
          <a:lstStyle/>
          <a:p>
            <a:pPr algn="ctr"/>
            <a:r>
              <a:rPr lang="vi-VN" sz="1900" b="1" dirty="0">
                <a:solidFill>
                  <a:srgbClr val="0033CC"/>
                </a:solidFill>
                <a:latin typeface="Arial" panose="020B0604020202020204" pitchFamily="34" charset="0"/>
                <a:ea typeface="Calibri" panose="020F0502020204030204" pitchFamily="34" charset="0"/>
                <a:cs typeface="Arial" panose="020B0604020202020204" pitchFamily="34" charset="0"/>
              </a:rPr>
              <a:t>hệ thống lý luận thống nhất </a:t>
            </a:r>
            <a:r>
              <a:rPr lang="vi-VN" sz="1900" dirty="0">
                <a:solidFill>
                  <a:srgbClr val="C00000"/>
                </a:solidFill>
                <a:latin typeface="Arial" panose="020B0604020202020204" pitchFamily="34" charset="0"/>
                <a:ea typeface="Calibri" panose="020F0502020204030204" pitchFamily="34" charset="0"/>
                <a:cs typeface="Arial" panose="020B0604020202020204" pitchFamily="34" charset="0"/>
              </a:rPr>
              <a:t>được </a:t>
            </a:r>
            <a:r>
              <a:rPr lang="vi-VN" sz="1900" b="1" dirty="0">
                <a:solidFill>
                  <a:srgbClr val="000000"/>
                </a:solidFill>
                <a:latin typeface="Arial" panose="020B0604020202020204" pitchFamily="34" charset="0"/>
                <a:ea typeface="Calibri" panose="020F0502020204030204" pitchFamily="34" charset="0"/>
                <a:cs typeface="Arial" panose="020B0604020202020204" pitchFamily="34" charset="0"/>
              </a:rPr>
              <a:t>cấu thành từ ba bộ phận </a:t>
            </a:r>
            <a:r>
              <a:rPr lang="vi-VN" sz="1900" dirty="0">
                <a:solidFill>
                  <a:srgbClr val="C00000"/>
                </a:solidFill>
                <a:latin typeface="Arial" panose="020B0604020202020204" pitchFamily="34" charset="0"/>
                <a:ea typeface="Calibri" panose="020F0502020204030204" pitchFamily="34" charset="0"/>
                <a:cs typeface="Arial" panose="020B0604020202020204" pitchFamily="34" charset="0"/>
              </a:rPr>
              <a:t>lý luận cơ bản là triết học Mác-Lênin, kinh tế chính trị học Mác-Lênin và chủ nghĩa xã hội khoa học</a:t>
            </a:r>
            <a:endParaRPr lang="en-US" sz="1900" dirty="0">
              <a:solidFill>
                <a:srgbClr val="C00000"/>
              </a:solidFill>
              <a:latin typeface="Arial" panose="020B0604020202020204" pitchFamily="34" charset="0"/>
              <a:cs typeface="Arial" panose="020B0604020202020204" pitchFamily="34" charset="0"/>
            </a:endParaRPr>
          </a:p>
        </p:txBody>
      </p:sp>
      <p:sp>
        <p:nvSpPr>
          <p:cNvPr id="70" name="TextBox 69">
            <a:extLst>
              <a:ext uri="{FF2B5EF4-FFF2-40B4-BE49-F238E27FC236}">
                <a16:creationId xmlns:a16="http://schemas.microsoft.com/office/drawing/2014/main" id="{FFD229BD-9F84-4647-AD76-B9249AD3F30A}"/>
              </a:ext>
            </a:extLst>
          </p:cNvPr>
          <p:cNvSpPr txBox="1"/>
          <p:nvPr/>
        </p:nvSpPr>
        <p:spPr>
          <a:xfrm>
            <a:off x="3593189" y="4711169"/>
            <a:ext cx="6833978" cy="1261884"/>
          </a:xfrm>
          <a:prstGeom prst="rect">
            <a:avLst/>
          </a:prstGeom>
          <a:noFill/>
        </p:spPr>
        <p:txBody>
          <a:bodyPr wrap="square">
            <a:spAutoFit/>
          </a:bodyPr>
          <a:lstStyle/>
          <a:p>
            <a:pPr indent="457200" algn="ctr"/>
            <a:r>
              <a:rPr lang="vi-VN" sz="1900" dirty="0">
                <a:solidFill>
                  <a:srgbClr val="0070C0"/>
                </a:solidFill>
                <a:latin typeface="Arial" panose="020B0604020202020204" pitchFamily="34" charset="0"/>
                <a:ea typeface="Calibri" panose="020F0502020204030204" pitchFamily="34" charset="0"/>
                <a:cs typeface="Arial" panose="020B0604020202020204" pitchFamily="34" charset="0"/>
              </a:rPr>
              <a:t>hệ thống lý luận khoa học </a:t>
            </a:r>
            <a:r>
              <a:rPr lang="vi-VN" sz="1900" b="1" dirty="0">
                <a:solidFill>
                  <a:srgbClr val="FF0066"/>
                </a:solidFill>
                <a:latin typeface="Arial" panose="020B0604020202020204" pitchFamily="34" charset="0"/>
                <a:ea typeface="Calibri" panose="020F0502020204030204" pitchFamily="34" charset="0"/>
                <a:cs typeface="Arial" panose="020B0604020202020204" pitchFamily="34" charset="0"/>
              </a:rPr>
              <a:t>thống nhất về mục tiêu, con đường, biện pháp, lực lượng</a:t>
            </a:r>
            <a:r>
              <a:rPr lang="vi-VN" sz="1900" dirty="0">
                <a:solidFill>
                  <a:srgbClr val="0070C0"/>
                </a:solidFill>
                <a:latin typeface="Arial" panose="020B0604020202020204" pitchFamily="34" charset="0"/>
                <a:ea typeface="Calibri" panose="020F0502020204030204" pitchFamily="34" charset="0"/>
                <a:cs typeface="Arial" panose="020B0604020202020204" pitchFamily="34" charset="0"/>
              </a:rPr>
              <a:t> thực hiện sự nghiệp giải phóng </a:t>
            </a:r>
            <a:r>
              <a:rPr lang="en-US" sz="1900" dirty="0">
                <a:solidFill>
                  <a:srgbClr val="0070C0"/>
                </a:solidFill>
                <a:latin typeface="Arial" panose="020B0604020202020204" pitchFamily="34" charset="0"/>
                <a:ea typeface="Calibri" panose="020F0502020204030204" pitchFamily="34" charset="0"/>
                <a:cs typeface="Arial" panose="020B0604020202020204" pitchFamily="34" charset="0"/>
              </a:rPr>
              <a:t>GCCN</a:t>
            </a:r>
            <a:r>
              <a:rPr lang="vi-VN" sz="1900" dirty="0">
                <a:solidFill>
                  <a:srgbClr val="0070C0"/>
                </a:solidFill>
                <a:latin typeface="Arial" panose="020B0604020202020204" pitchFamily="34" charset="0"/>
                <a:ea typeface="Calibri" panose="020F0502020204030204" pitchFamily="34" charset="0"/>
                <a:cs typeface="Arial" panose="020B0604020202020204" pitchFamily="34" charset="0"/>
              </a:rPr>
              <a:t>, giải phóng xã hội, giải phóng con người, xây dựng thành </a:t>
            </a:r>
            <a:r>
              <a:rPr lang="en-US" sz="1900" dirty="0">
                <a:solidFill>
                  <a:srgbClr val="0070C0"/>
                </a:solidFill>
                <a:latin typeface="Arial" panose="020B0604020202020204" pitchFamily="34" charset="0"/>
                <a:ea typeface="Calibri" panose="020F0502020204030204" pitchFamily="34" charset="0"/>
                <a:cs typeface="Arial" panose="020B0604020202020204" pitchFamily="34" charset="0"/>
              </a:rPr>
              <a:t>CNXH</a:t>
            </a:r>
            <a:r>
              <a:rPr lang="vi-VN" sz="1900" dirty="0">
                <a:solidFill>
                  <a:srgbClr val="0070C0"/>
                </a:solidFill>
                <a:latin typeface="Arial" panose="020B0604020202020204" pitchFamily="34" charset="0"/>
                <a:ea typeface="Calibri" panose="020F0502020204030204" pitchFamily="34" charset="0"/>
                <a:cs typeface="Arial" panose="020B0604020202020204" pitchFamily="34" charset="0"/>
              </a:rPr>
              <a:t> và </a:t>
            </a:r>
            <a:r>
              <a:rPr lang="en-US" sz="1900" dirty="0">
                <a:solidFill>
                  <a:srgbClr val="0070C0"/>
                </a:solidFill>
                <a:latin typeface="Arial" panose="020B0604020202020204" pitchFamily="34" charset="0"/>
                <a:ea typeface="Calibri" panose="020F0502020204030204" pitchFamily="34" charset="0"/>
                <a:cs typeface="Arial" panose="020B0604020202020204" pitchFamily="34" charset="0"/>
              </a:rPr>
              <a:t>CNCS</a:t>
            </a:r>
            <a:r>
              <a:rPr lang="vi-VN" sz="1900" dirty="0">
                <a:solidFill>
                  <a:srgbClr val="0070C0"/>
                </a:solidFill>
                <a:latin typeface="Arial" panose="020B0604020202020204" pitchFamily="34" charset="0"/>
                <a:ea typeface="Calibri" panose="020F0502020204030204" pitchFamily="34" charset="0"/>
                <a:cs typeface="Arial" panose="020B0604020202020204" pitchFamily="34" charset="0"/>
              </a:rPr>
              <a:t>.</a:t>
            </a:r>
            <a:endParaRPr lang="en-US" sz="1900" dirty="0">
              <a:solidFill>
                <a:srgbClr val="0070C0"/>
              </a:solidFill>
              <a:latin typeface="Arial" panose="020B0604020202020204" pitchFamily="34" charset="0"/>
              <a:ea typeface="Calibri" panose="020F0502020204030204" pitchFamily="34" charset="0"/>
              <a:cs typeface="Arial" panose="020B0604020202020204" pitchFamily="34" charset="0"/>
            </a:endParaRPr>
          </a:p>
        </p:txBody>
      </p:sp>
      <p:grpSp>
        <p:nvGrpSpPr>
          <p:cNvPr id="71" name="Group 21">
            <a:extLst>
              <a:ext uri="{FF2B5EF4-FFF2-40B4-BE49-F238E27FC236}">
                <a16:creationId xmlns:a16="http://schemas.microsoft.com/office/drawing/2014/main" id="{B3D4C7BA-2E80-4C6D-BDE5-FD17F264DB9C}"/>
              </a:ext>
            </a:extLst>
          </p:cNvPr>
          <p:cNvGrpSpPr>
            <a:grpSpLocks/>
          </p:cNvGrpSpPr>
          <p:nvPr/>
        </p:nvGrpSpPr>
        <p:grpSpPr bwMode="auto">
          <a:xfrm flipV="1">
            <a:off x="1950215" y="882306"/>
            <a:ext cx="9345890" cy="0"/>
            <a:chOff x="1484" y="-75624"/>
            <a:chExt cx="5298" cy="0"/>
          </a:xfrm>
        </p:grpSpPr>
        <p:sp>
          <p:nvSpPr>
            <p:cNvPr id="72" name="Line 7">
              <a:extLst>
                <a:ext uri="{FF2B5EF4-FFF2-40B4-BE49-F238E27FC236}">
                  <a16:creationId xmlns:a16="http://schemas.microsoft.com/office/drawing/2014/main" id="{7954570B-3588-422E-844E-237A9E277FF0}"/>
                </a:ext>
              </a:extLst>
            </p:cNvPr>
            <p:cNvSpPr>
              <a:spLocks noChangeShapeType="1"/>
            </p:cNvSpPr>
            <p:nvPr/>
          </p:nvSpPr>
          <p:spPr bwMode="auto">
            <a:xfrm>
              <a:off x="2384" y="-75624"/>
              <a:ext cx="2688" cy="0"/>
            </a:xfrm>
            <a:prstGeom prst="line">
              <a:avLst/>
            </a:prstGeom>
            <a:noFill/>
            <a:ln w="1270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latin typeface="Arial"/>
                <a:ea typeface="Arial Unicode MS"/>
              </a:endParaRPr>
            </a:p>
          </p:txBody>
        </p:sp>
        <p:sp>
          <p:nvSpPr>
            <p:cNvPr id="73" name="Line 8">
              <a:extLst>
                <a:ext uri="{FF2B5EF4-FFF2-40B4-BE49-F238E27FC236}">
                  <a16:creationId xmlns:a16="http://schemas.microsoft.com/office/drawing/2014/main" id="{E3AF0001-41BD-4F8E-BCFA-06B2BA466DF0}"/>
                </a:ext>
              </a:extLst>
            </p:cNvPr>
            <p:cNvSpPr>
              <a:spLocks noChangeShapeType="1"/>
            </p:cNvSpPr>
            <p:nvPr/>
          </p:nvSpPr>
          <p:spPr bwMode="auto">
            <a:xfrm>
              <a:off x="1484" y="-75624"/>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grpSp>
      <p:sp>
        <p:nvSpPr>
          <p:cNvPr id="46" name="Text Box 12"/>
          <p:cNvSpPr txBox="1">
            <a:spLocks noChangeArrowheads="1"/>
          </p:cNvSpPr>
          <p:nvPr/>
        </p:nvSpPr>
        <p:spPr bwMode="auto">
          <a:xfrm>
            <a:off x="2765781" y="222909"/>
            <a:ext cx="830551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spTree>
    <p:extLst>
      <p:ext uri="{BB962C8B-B14F-4D97-AF65-F5344CB8AC3E}">
        <p14:creationId xmlns:p14="http://schemas.microsoft.com/office/powerpoint/2010/main" val="128330298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p:cTn id="7" dur="1000" fill="hold"/>
                                        <p:tgtEl>
                                          <p:spTgt spid="71"/>
                                        </p:tgtEl>
                                        <p:attrNameLst>
                                          <p:attrName>ppt_w</p:attrName>
                                        </p:attrNameLst>
                                      </p:cBhvr>
                                      <p:tavLst>
                                        <p:tav tm="0">
                                          <p:val>
                                            <p:fltVal val="0"/>
                                          </p:val>
                                        </p:tav>
                                        <p:tav tm="100000">
                                          <p:val>
                                            <p:strVal val="#ppt_w"/>
                                          </p:val>
                                        </p:tav>
                                      </p:tavLst>
                                    </p:anim>
                                    <p:anim calcmode="lin" valueType="num">
                                      <p:cBhvr>
                                        <p:cTn id="8" dur="1000" fill="hold"/>
                                        <p:tgtEl>
                                          <p:spTgt spid="71"/>
                                        </p:tgtEl>
                                        <p:attrNameLst>
                                          <p:attrName>ppt_h</p:attrName>
                                        </p:attrNameLst>
                                      </p:cBhvr>
                                      <p:tavLst>
                                        <p:tav tm="0">
                                          <p:val>
                                            <p:fltVal val="0"/>
                                          </p:val>
                                        </p:tav>
                                        <p:tav tm="100000">
                                          <p:val>
                                            <p:strVal val="#ppt_h"/>
                                          </p:val>
                                        </p:tav>
                                      </p:tavLst>
                                    </p:anim>
                                    <p:anim calcmode="lin" valueType="num">
                                      <p:cBhvr>
                                        <p:cTn id="9" dur="1000" fill="hold"/>
                                        <p:tgtEl>
                                          <p:spTgt spid="71"/>
                                        </p:tgtEl>
                                        <p:attrNameLst>
                                          <p:attrName>style.rotation</p:attrName>
                                        </p:attrNameLst>
                                      </p:cBhvr>
                                      <p:tavLst>
                                        <p:tav tm="0">
                                          <p:val>
                                            <p:fltVal val="90"/>
                                          </p:val>
                                        </p:tav>
                                        <p:tav tm="100000">
                                          <p:val>
                                            <p:fltVal val="0"/>
                                          </p:val>
                                        </p:tav>
                                      </p:tavLst>
                                    </p:anim>
                                    <p:animEffect transition="in" filter="fade">
                                      <p:cBhvr>
                                        <p:cTn id="10" dur="1000"/>
                                        <p:tgtEl>
                                          <p:spTgt spid="7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p:cTn id="13" dur="1000" fill="hold"/>
                                        <p:tgtEl>
                                          <p:spTgt spid="46"/>
                                        </p:tgtEl>
                                        <p:attrNameLst>
                                          <p:attrName>ppt_w</p:attrName>
                                        </p:attrNameLst>
                                      </p:cBhvr>
                                      <p:tavLst>
                                        <p:tav tm="0">
                                          <p:val>
                                            <p:fltVal val="0"/>
                                          </p:val>
                                        </p:tav>
                                        <p:tav tm="100000">
                                          <p:val>
                                            <p:strVal val="#ppt_w"/>
                                          </p:val>
                                        </p:tav>
                                      </p:tavLst>
                                    </p:anim>
                                    <p:anim calcmode="lin" valueType="num">
                                      <p:cBhvr>
                                        <p:cTn id="14" dur="1000" fill="hold"/>
                                        <p:tgtEl>
                                          <p:spTgt spid="46"/>
                                        </p:tgtEl>
                                        <p:attrNameLst>
                                          <p:attrName>ppt_h</p:attrName>
                                        </p:attrNameLst>
                                      </p:cBhvr>
                                      <p:tavLst>
                                        <p:tav tm="0">
                                          <p:val>
                                            <p:fltVal val="0"/>
                                          </p:val>
                                        </p:tav>
                                        <p:tav tm="100000">
                                          <p:val>
                                            <p:strVal val="#ppt_h"/>
                                          </p:val>
                                        </p:tav>
                                      </p:tavLst>
                                    </p:anim>
                                    <p:anim calcmode="lin" valueType="num">
                                      <p:cBhvr>
                                        <p:cTn id="15" dur="1000" fill="hold"/>
                                        <p:tgtEl>
                                          <p:spTgt spid="46"/>
                                        </p:tgtEl>
                                        <p:attrNameLst>
                                          <p:attrName>style.rotation</p:attrName>
                                        </p:attrNameLst>
                                      </p:cBhvr>
                                      <p:tavLst>
                                        <p:tav tm="0">
                                          <p:val>
                                            <p:fltVal val="90"/>
                                          </p:val>
                                        </p:tav>
                                        <p:tav tm="100000">
                                          <p:val>
                                            <p:fltVal val="0"/>
                                          </p:val>
                                        </p:tav>
                                      </p:tavLst>
                                    </p:anim>
                                    <p:animEffect transition="in" filter="fade">
                                      <p:cBhvr>
                                        <p:cTn id="16" dur="1000"/>
                                        <p:tgtEl>
                                          <p:spTgt spid="46"/>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25"/>
                                        </p:tgtEl>
                                        <p:attrNameLst>
                                          <p:attrName>style.visibility</p:attrName>
                                        </p:attrNameLst>
                                      </p:cBhvr>
                                      <p:to>
                                        <p:strVal val="visible"/>
                                      </p:to>
                                    </p:set>
                                    <p:anim calcmode="lin" valueType="num">
                                      <p:cBhvr>
                                        <p:cTn id="21" dur="1000" fill="hold"/>
                                        <p:tgtEl>
                                          <p:spTgt spid="25"/>
                                        </p:tgtEl>
                                        <p:attrNameLst>
                                          <p:attrName>ppt_w</p:attrName>
                                        </p:attrNameLst>
                                      </p:cBhvr>
                                      <p:tavLst>
                                        <p:tav tm="0">
                                          <p:val>
                                            <p:fltVal val="0"/>
                                          </p:val>
                                        </p:tav>
                                        <p:tav tm="100000">
                                          <p:val>
                                            <p:strVal val="#ppt_w"/>
                                          </p:val>
                                        </p:tav>
                                      </p:tavLst>
                                    </p:anim>
                                    <p:anim calcmode="lin" valueType="num">
                                      <p:cBhvr>
                                        <p:cTn id="22" dur="1000" fill="hold"/>
                                        <p:tgtEl>
                                          <p:spTgt spid="25"/>
                                        </p:tgtEl>
                                        <p:attrNameLst>
                                          <p:attrName>ppt_h</p:attrName>
                                        </p:attrNameLst>
                                      </p:cBhvr>
                                      <p:tavLst>
                                        <p:tav tm="0">
                                          <p:val>
                                            <p:fltVal val="0"/>
                                          </p:val>
                                        </p:tav>
                                        <p:tav tm="100000">
                                          <p:val>
                                            <p:strVal val="#ppt_h"/>
                                          </p:val>
                                        </p:tav>
                                      </p:tavLst>
                                    </p:anim>
                                    <p:anim calcmode="lin" valueType="num">
                                      <p:cBhvr>
                                        <p:cTn id="23" dur="1000" fill="hold"/>
                                        <p:tgtEl>
                                          <p:spTgt spid="25"/>
                                        </p:tgtEl>
                                        <p:attrNameLst>
                                          <p:attrName>style.rotation</p:attrName>
                                        </p:attrNameLst>
                                      </p:cBhvr>
                                      <p:tavLst>
                                        <p:tav tm="0">
                                          <p:val>
                                            <p:fltVal val="90"/>
                                          </p:val>
                                        </p:tav>
                                        <p:tav tm="100000">
                                          <p:val>
                                            <p:fltVal val="0"/>
                                          </p:val>
                                        </p:tav>
                                      </p:tavLst>
                                    </p:anim>
                                    <p:animEffect transition="in" filter="fade">
                                      <p:cBhvr>
                                        <p:cTn id="24" dur="1000"/>
                                        <p:tgtEl>
                                          <p:spTgt spid="25"/>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1000"/>
                                        <p:tgtEl>
                                          <p:spTgt spid="29"/>
                                        </p:tgtEl>
                                      </p:cBhvr>
                                    </p:animEffect>
                                    <p:anim calcmode="lin" valueType="num">
                                      <p:cBhvr>
                                        <p:cTn id="35" dur="1000" fill="hold"/>
                                        <p:tgtEl>
                                          <p:spTgt spid="29"/>
                                        </p:tgtEl>
                                        <p:attrNameLst>
                                          <p:attrName>ppt_x</p:attrName>
                                        </p:attrNameLst>
                                      </p:cBhvr>
                                      <p:tavLst>
                                        <p:tav tm="0">
                                          <p:val>
                                            <p:strVal val="#ppt_x"/>
                                          </p:val>
                                        </p:tav>
                                        <p:tav tm="100000">
                                          <p:val>
                                            <p:strVal val="#ppt_x"/>
                                          </p:val>
                                        </p:tav>
                                      </p:tavLst>
                                    </p:anim>
                                    <p:anim calcmode="lin" valueType="num">
                                      <p:cBhvr>
                                        <p:cTn id="36" dur="1000" fill="hold"/>
                                        <p:tgtEl>
                                          <p:spTgt spid="29"/>
                                        </p:tgtEl>
                                        <p:attrNameLst>
                                          <p:attrName>ppt_y</p:attrName>
                                        </p:attrNameLst>
                                      </p:cBhvr>
                                      <p:tavLst>
                                        <p:tav tm="0">
                                          <p:val>
                                            <p:strVal val="#ppt_y+.1"/>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1000"/>
                                        <p:tgtEl>
                                          <p:spTgt spid="32"/>
                                        </p:tgtEl>
                                      </p:cBhvr>
                                    </p:animEffect>
                                    <p:anim calcmode="lin" valueType="num">
                                      <p:cBhvr>
                                        <p:cTn id="40" dur="1000" fill="hold"/>
                                        <p:tgtEl>
                                          <p:spTgt spid="32"/>
                                        </p:tgtEl>
                                        <p:attrNameLst>
                                          <p:attrName>ppt_x</p:attrName>
                                        </p:attrNameLst>
                                      </p:cBhvr>
                                      <p:tavLst>
                                        <p:tav tm="0">
                                          <p:val>
                                            <p:strVal val="#ppt_x"/>
                                          </p:val>
                                        </p:tav>
                                        <p:tav tm="100000">
                                          <p:val>
                                            <p:strVal val="#ppt_x"/>
                                          </p:val>
                                        </p:tav>
                                      </p:tavLst>
                                    </p:anim>
                                    <p:anim calcmode="lin" valueType="num">
                                      <p:cBhvr>
                                        <p:cTn id="41" dur="1000" fill="hold"/>
                                        <p:tgtEl>
                                          <p:spTgt spid="32"/>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35"/>
                                        </p:tgtEl>
                                        <p:attrNameLst>
                                          <p:attrName>style.visibility</p:attrName>
                                        </p:attrNameLst>
                                      </p:cBhvr>
                                      <p:to>
                                        <p:strVal val="visible"/>
                                      </p:to>
                                    </p:set>
                                    <p:animEffect transition="in" filter="fade">
                                      <p:cBhvr>
                                        <p:cTn id="44" dur="1000"/>
                                        <p:tgtEl>
                                          <p:spTgt spid="35"/>
                                        </p:tgtEl>
                                      </p:cBhvr>
                                    </p:animEffect>
                                    <p:anim calcmode="lin" valueType="num">
                                      <p:cBhvr>
                                        <p:cTn id="45" dur="1000" fill="hold"/>
                                        <p:tgtEl>
                                          <p:spTgt spid="35"/>
                                        </p:tgtEl>
                                        <p:attrNameLst>
                                          <p:attrName>ppt_x</p:attrName>
                                        </p:attrNameLst>
                                      </p:cBhvr>
                                      <p:tavLst>
                                        <p:tav tm="0">
                                          <p:val>
                                            <p:strVal val="#ppt_x"/>
                                          </p:val>
                                        </p:tav>
                                        <p:tav tm="100000">
                                          <p:val>
                                            <p:strVal val="#ppt_x"/>
                                          </p:val>
                                        </p:tav>
                                      </p:tavLst>
                                    </p:anim>
                                    <p:anim calcmode="lin" valueType="num">
                                      <p:cBhvr>
                                        <p:cTn id="46" dur="1000" fill="hold"/>
                                        <p:tgtEl>
                                          <p:spTgt spid="35"/>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fade">
                                      <p:cBhvr>
                                        <p:cTn id="49" dur="1000"/>
                                        <p:tgtEl>
                                          <p:spTgt spid="40"/>
                                        </p:tgtEl>
                                      </p:cBhvr>
                                    </p:animEffect>
                                    <p:anim calcmode="lin" valueType="num">
                                      <p:cBhvr>
                                        <p:cTn id="50" dur="1000" fill="hold"/>
                                        <p:tgtEl>
                                          <p:spTgt spid="40"/>
                                        </p:tgtEl>
                                        <p:attrNameLst>
                                          <p:attrName>ppt_x</p:attrName>
                                        </p:attrNameLst>
                                      </p:cBhvr>
                                      <p:tavLst>
                                        <p:tav tm="0">
                                          <p:val>
                                            <p:strVal val="#ppt_x"/>
                                          </p:val>
                                        </p:tav>
                                        <p:tav tm="100000">
                                          <p:val>
                                            <p:strVal val="#ppt_x"/>
                                          </p:val>
                                        </p:tav>
                                      </p:tavLst>
                                    </p:anim>
                                    <p:anim calcmode="lin" valueType="num">
                                      <p:cBhvr>
                                        <p:cTn id="51" dur="1000" fill="hold"/>
                                        <p:tgtEl>
                                          <p:spTgt spid="40"/>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42"/>
                                        </p:tgtEl>
                                        <p:attrNameLst>
                                          <p:attrName>style.visibility</p:attrName>
                                        </p:attrNameLst>
                                      </p:cBhvr>
                                      <p:to>
                                        <p:strVal val="visible"/>
                                      </p:to>
                                    </p:set>
                                    <p:animEffect transition="in" filter="fade">
                                      <p:cBhvr>
                                        <p:cTn id="54" dur="1000"/>
                                        <p:tgtEl>
                                          <p:spTgt spid="42"/>
                                        </p:tgtEl>
                                      </p:cBhvr>
                                    </p:animEffect>
                                    <p:anim calcmode="lin" valueType="num">
                                      <p:cBhvr>
                                        <p:cTn id="55" dur="1000" fill="hold"/>
                                        <p:tgtEl>
                                          <p:spTgt spid="42"/>
                                        </p:tgtEl>
                                        <p:attrNameLst>
                                          <p:attrName>ppt_x</p:attrName>
                                        </p:attrNameLst>
                                      </p:cBhvr>
                                      <p:tavLst>
                                        <p:tav tm="0">
                                          <p:val>
                                            <p:strVal val="#ppt_x"/>
                                          </p:val>
                                        </p:tav>
                                        <p:tav tm="100000">
                                          <p:val>
                                            <p:strVal val="#ppt_x"/>
                                          </p:val>
                                        </p:tav>
                                      </p:tavLst>
                                    </p:anim>
                                    <p:anim calcmode="lin" valueType="num">
                                      <p:cBhvr>
                                        <p:cTn id="56" dur="1000" fill="hold"/>
                                        <p:tgtEl>
                                          <p:spTgt spid="42"/>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49"/>
                                        </p:tgtEl>
                                        <p:attrNameLst>
                                          <p:attrName>style.visibility</p:attrName>
                                        </p:attrNameLst>
                                      </p:cBhvr>
                                      <p:to>
                                        <p:strVal val="visible"/>
                                      </p:to>
                                    </p:set>
                                    <p:animEffect transition="in" filter="fade">
                                      <p:cBhvr>
                                        <p:cTn id="59" dur="1000"/>
                                        <p:tgtEl>
                                          <p:spTgt spid="49"/>
                                        </p:tgtEl>
                                      </p:cBhvr>
                                    </p:animEffect>
                                    <p:anim calcmode="lin" valueType="num">
                                      <p:cBhvr>
                                        <p:cTn id="60" dur="1000" fill="hold"/>
                                        <p:tgtEl>
                                          <p:spTgt spid="49"/>
                                        </p:tgtEl>
                                        <p:attrNameLst>
                                          <p:attrName>ppt_x</p:attrName>
                                        </p:attrNameLst>
                                      </p:cBhvr>
                                      <p:tavLst>
                                        <p:tav tm="0">
                                          <p:val>
                                            <p:strVal val="#ppt_x"/>
                                          </p:val>
                                        </p:tav>
                                        <p:tav tm="100000">
                                          <p:val>
                                            <p:strVal val="#ppt_x"/>
                                          </p:val>
                                        </p:tav>
                                      </p:tavLst>
                                    </p:anim>
                                    <p:anim calcmode="lin" valueType="num">
                                      <p:cBhvr>
                                        <p:cTn id="61" dur="1000" fill="hold"/>
                                        <p:tgtEl>
                                          <p:spTgt spid="49"/>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54"/>
                                        </p:tgtEl>
                                        <p:attrNameLst>
                                          <p:attrName>style.visibility</p:attrName>
                                        </p:attrNameLst>
                                      </p:cBhvr>
                                      <p:to>
                                        <p:strVal val="visible"/>
                                      </p:to>
                                    </p:set>
                                    <p:animEffect transition="in" filter="fade">
                                      <p:cBhvr>
                                        <p:cTn id="64" dur="1000"/>
                                        <p:tgtEl>
                                          <p:spTgt spid="54"/>
                                        </p:tgtEl>
                                      </p:cBhvr>
                                    </p:animEffect>
                                    <p:anim calcmode="lin" valueType="num">
                                      <p:cBhvr>
                                        <p:cTn id="65" dur="1000" fill="hold"/>
                                        <p:tgtEl>
                                          <p:spTgt spid="54"/>
                                        </p:tgtEl>
                                        <p:attrNameLst>
                                          <p:attrName>ppt_x</p:attrName>
                                        </p:attrNameLst>
                                      </p:cBhvr>
                                      <p:tavLst>
                                        <p:tav tm="0">
                                          <p:val>
                                            <p:strVal val="#ppt_x"/>
                                          </p:val>
                                        </p:tav>
                                        <p:tav tm="100000">
                                          <p:val>
                                            <p:strVal val="#ppt_x"/>
                                          </p:val>
                                        </p:tav>
                                      </p:tavLst>
                                    </p:anim>
                                    <p:anim calcmode="lin" valueType="num">
                                      <p:cBhvr>
                                        <p:cTn id="66" dur="1000" fill="hold"/>
                                        <p:tgtEl>
                                          <p:spTgt spid="54"/>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56"/>
                                        </p:tgtEl>
                                        <p:attrNameLst>
                                          <p:attrName>style.visibility</p:attrName>
                                        </p:attrNameLst>
                                      </p:cBhvr>
                                      <p:to>
                                        <p:strVal val="visible"/>
                                      </p:to>
                                    </p:set>
                                    <p:animEffect transition="in" filter="fade">
                                      <p:cBhvr>
                                        <p:cTn id="69" dur="1000"/>
                                        <p:tgtEl>
                                          <p:spTgt spid="56"/>
                                        </p:tgtEl>
                                      </p:cBhvr>
                                    </p:animEffect>
                                    <p:anim calcmode="lin" valueType="num">
                                      <p:cBhvr>
                                        <p:cTn id="70" dur="1000" fill="hold"/>
                                        <p:tgtEl>
                                          <p:spTgt spid="56"/>
                                        </p:tgtEl>
                                        <p:attrNameLst>
                                          <p:attrName>ppt_x</p:attrName>
                                        </p:attrNameLst>
                                      </p:cBhvr>
                                      <p:tavLst>
                                        <p:tav tm="0">
                                          <p:val>
                                            <p:strVal val="#ppt_x"/>
                                          </p:val>
                                        </p:tav>
                                        <p:tav tm="100000">
                                          <p:val>
                                            <p:strVal val="#ppt_x"/>
                                          </p:val>
                                        </p:tav>
                                      </p:tavLst>
                                    </p:anim>
                                    <p:anim calcmode="lin" valueType="num">
                                      <p:cBhvr>
                                        <p:cTn id="71" dur="1000" fill="hold"/>
                                        <p:tgtEl>
                                          <p:spTgt spid="56"/>
                                        </p:tgtEl>
                                        <p:attrNameLst>
                                          <p:attrName>ppt_y</p:attrName>
                                        </p:attrNameLst>
                                      </p:cBhvr>
                                      <p:tavLst>
                                        <p:tav tm="0">
                                          <p:val>
                                            <p:strVal val="#ppt_y+.1"/>
                                          </p:val>
                                        </p:tav>
                                        <p:tav tm="100000">
                                          <p:val>
                                            <p:strVal val="#ppt_y"/>
                                          </p:val>
                                        </p:tav>
                                      </p:tavLst>
                                    </p:anim>
                                  </p:childTnLst>
                                </p:cTn>
                              </p:par>
                              <p:par>
                                <p:cTn id="72" presetID="42" presetClass="entr" presetSubtype="0" fill="hold" nodeType="withEffect">
                                  <p:stCondLst>
                                    <p:cond delay="0"/>
                                  </p:stCondLst>
                                  <p:childTnLst>
                                    <p:set>
                                      <p:cBhvr>
                                        <p:cTn id="73" dur="1" fill="hold">
                                          <p:stCondLst>
                                            <p:cond delay="0"/>
                                          </p:stCondLst>
                                        </p:cTn>
                                        <p:tgtEl>
                                          <p:spTgt spid="57"/>
                                        </p:tgtEl>
                                        <p:attrNameLst>
                                          <p:attrName>style.visibility</p:attrName>
                                        </p:attrNameLst>
                                      </p:cBhvr>
                                      <p:to>
                                        <p:strVal val="visible"/>
                                      </p:to>
                                    </p:set>
                                    <p:animEffect transition="in" filter="fade">
                                      <p:cBhvr>
                                        <p:cTn id="74" dur="1000"/>
                                        <p:tgtEl>
                                          <p:spTgt spid="57"/>
                                        </p:tgtEl>
                                      </p:cBhvr>
                                    </p:animEffect>
                                    <p:anim calcmode="lin" valueType="num">
                                      <p:cBhvr>
                                        <p:cTn id="75" dur="1000" fill="hold"/>
                                        <p:tgtEl>
                                          <p:spTgt spid="57"/>
                                        </p:tgtEl>
                                        <p:attrNameLst>
                                          <p:attrName>ppt_x</p:attrName>
                                        </p:attrNameLst>
                                      </p:cBhvr>
                                      <p:tavLst>
                                        <p:tav tm="0">
                                          <p:val>
                                            <p:strVal val="#ppt_x"/>
                                          </p:val>
                                        </p:tav>
                                        <p:tav tm="100000">
                                          <p:val>
                                            <p:strVal val="#ppt_x"/>
                                          </p:val>
                                        </p:tav>
                                      </p:tavLst>
                                    </p:anim>
                                    <p:anim calcmode="lin" valueType="num">
                                      <p:cBhvr>
                                        <p:cTn id="76" dur="1000" fill="hold"/>
                                        <p:tgtEl>
                                          <p:spTgt spid="57"/>
                                        </p:tgtEl>
                                        <p:attrNameLst>
                                          <p:attrName>ppt_y</p:attrName>
                                        </p:attrNameLst>
                                      </p:cBhvr>
                                      <p:tavLst>
                                        <p:tav tm="0">
                                          <p:val>
                                            <p:strVal val="#ppt_y+.1"/>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67"/>
                                        </p:tgtEl>
                                        <p:attrNameLst>
                                          <p:attrName>style.visibility</p:attrName>
                                        </p:attrNameLst>
                                      </p:cBhvr>
                                      <p:to>
                                        <p:strVal val="visible"/>
                                      </p:to>
                                    </p:set>
                                    <p:animEffect transition="in" filter="fade">
                                      <p:cBhvr>
                                        <p:cTn id="79" dur="1000"/>
                                        <p:tgtEl>
                                          <p:spTgt spid="67"/>
                                        </p:tgtEl>
                                      </p:cBhvr>
                                    </p:animEffect>
                                    <p:anim calcmode="lin" valueType="num">
                                      <p:cBhvr>
                                        <p:cTn id="80" dur="1000" fill="hold"/>
                                        <p:tgtEl>
                                          <p:spTgt spid="67"/>
                                        </p:tgtEl>
                                        <p:attrNameLst>
                                          <p:attrName>ppt_x</p:attrName>
                                        </p:attrNameLst>
                                      </p:cBhvr>
                                      <p:tavLst>
                                        <p:tav tm="0">
                                          <p:val>
                                            <p:strVal val="#ppt_x"/>
                                          </p:val>
                                        </p:tav>
                                        <p:tav tm="100000">
                                          <p:val>
                                            <p:strVal val="#ppt_x"/>
                                          </p:val>
                                        </p:tav>
                                      </p:tavLst>
                                    </p:anim>
                                    <p:anim calcmode="lin" valueType="num">
                                      <p:cBhvr>
                                        <p:cTn id="81" dur="1000" fill="hold"/>
                                        <p:tgtEl>
                                          <p:spTgt spid="67"/>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68"/>
                                        </p:tgtEl>
                                        <p:attrNameLst>
                                          <p:attrName>style.visibility</p:attrName>
                                        </p:attrNameLst>
                                      </p:cBhvr>
                                      <p:to>
                                        <p:strVal val="visible"/>
                                      </p:to>
                                    </p:set>
                                    <p:animEffect transition="in" filter="fade">
                                      <p:cBhvr>
                                        <p:cTn id="84" dur="1000"/>
                                        <p:tgtEl>
                                          <p:spTgt spid="68"/>
                                        </p:tgtEl>
                                      </p:cBhvr>
                                    </p:animEffect>
                                    <p:anim calcmode="lin" valueType="num">
                                      <p:cBhvr>
                                        <p:cTn id="85" dur="1000" fill="hold"/>
                                        <p:tgtEl>
                                          <p:spTgt spid="68"/>
                                        </p:tgtEl>
                                        <p:attrNameLst>
                                          <p:attrName>ppt_x</p:attrName>
                                        </p:attrNameLst>
                                      </p:cBhvr>
                                      <p:tavLst>
                                        <p:tav tm="0">
                                          <p:val>
                                            <p:strVal val="#ppt_x"/>
                                          </p:val>
                                        </p:tav>
                                        <p:tav tm="100000">
                                          <p:val>
                                            <p:strVal val="#ppt_x"/>
                                          </p:val>
                                        </p:tav>
                                      </p:tavLst>
                                    </p:anim>
                                    <p:anim calcmode="lin" valueType="num">
                                      <p:cBhvr>
                                        <p:cTn id="86" dur="1000" fill="hold"/>
                                        <p:tgtEl>
                                          <p:spTgt spid="68"/>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69"/>
                                        </p:tgtEl>
                                        <p:attrNameLst>
                                          <p:attrName>style.visibility</p:attrName>
                                        </p:attrNameLst>
                                      </p:cBhvr>
                                      <p:to>
                                        <p:strVal val="visible"/>
                                      </p:to>
                                    </p:set>
                                    <p:animEffect transition="in" filter="fade">
                                      <p:cBhvr>
                                        <p:cTn id="89" dur="1000"/>
                                        <p:tgtEl>
                                          <p:spTgt spid="69"/>
                                        </p:tgtEl>
                                      </p:cBhvr>
                                    </p:animEffect>
                                    <p:anim calcmode="lin" valueType="num">
                                      <p:cBhvr>
                                        <p:cTn id="90" dur="1000" fill="hold"/>
                                        <p:tgtEl>
                                          <p:spTgt spid="69"/>
                                        </p:tgtEl>
                                        <p:attrNameLst>
                                          <p:attrName>ppt_x</p:attrName>
                                        </p:attrNameLst>
                                      </p:cBhvr>
                                      <p:tavLst>
                                        <p:tav tm="0">
                                          <p:val>
                                            <p:strVal val="#ppt_x"/>
                                          </p:val>
                                        </p:tav>
                                        <p:tav tm="100000">
                                          <p:val>
                                            <p:strVal val="#ppt_x"/>
                                          </p:val>
                                        </p:tav>
                                      </p:tavLst>
                                    </p:anim>
                                    <p:anim calcmode="lin" valueType="num">
                                      <p:cBhvr>
                                        <p:cTn id="91" dur="1000" fill="hold"/>
                                        <p:tgtEl>
                                          <p:spTgt spid="69"/>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70"/>
                                        </p:tgtEl>
                                        <p:attrNameLst>
                                          <p:attrName>style.visibility</p:attrName>
                                        </p:attrNameLst>
                                      </p:cBhvr>
                                      <p:to>
                                        <p:strVal val="visible"/>
                                      </p:to>
                                    </p:set>
                                    <p:animEffect transition="in" filter="fade">
                                      <p:cBhvr>
                                        <p:cTn id="94" dur="1000"/>
                                        <p:tgtEl>
                                          <p:spTgt spid="70"/>
                                        </p:tgtEl>
                                      </p:cBhvr>
                                    </p:animEffect>
                                    <p:anim calcmode="lin" valueType="num">
                                      <p:cBhvr>
                                        <p:cTn id="95" dur="1000" fill="hold"/>
                                        <p:tgtEl>
                                          <p:spTgt spid="70"/>
                                        </p:tgtEl>
                                        <p:attrNameLst>
                                          <p:attrName>ppt_x</p:attrName>
                                        </p:attrNameLst>
                                      </p:cBhvr>
                                      <p:tavLst>
                                        <p:tav tm="0">
                                          <p:val>
                                            <p:strVal val="#ppt_x"/>
                                          </p:val>
                                        </p:tav>
                                        <p:tav tm="100000">
                                          <p:val>
                                            <p:strVal val="#ppt_x"/>
                                          </p:val>
                                        </p:tav>
                                      </p:tavLst>
                                    </p:anim>
                                    <p:anim calcmode="lin" valueType="num">
                                      <p:cBhvr>
                                        <p:cTn id="96"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7" grpId="0" animBg="1"/>
      <p:bldP spid="35" grpId="0" animBg="1"/>
      <p:bldP spid="40" grpId="0" animBg="1"/>
      <p:bldP spid="42" grpId="0" animBg="1"/>
      <p:bldP spid="49" grpId="0" animBg="1"/>
      <p:bldP spid="54" grpId="0" animBg="1"/>
      <p:bldP spid="56" grpId="0" animBg="1"/>
      <p:bldP spid="67" grpId="0"/>
      <p:bldP spid="68" grpId="0"/>
      <p:bldP spid="69" grpId="0"/>
      <p:bldP spid="70" grpId="0"/>
      <p:bldP spid="4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0" name="Picture 2" descr="50+ Mẫu background powerpoint đẹp cho bài thuyết trình">
            <a:extLst>
              <a:ext uri="{FF2B5EF4-FFF2-40B4-BE49-F238E27FC236}">
                <a16:creationId xmlns:a16="http://schemas.microsoft.com/office/drawing/2014/main" id="{E7829BF9-D3D4-4930-956D-08BE2D1A89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6421F97B-9970-4BDF-99B5-AE17E36C2740}"/>
              </a:ext>
            </a:extLst>
          </p:cNvPr>
          <p:cNvSpPr txBox="1"/>
          <p:nvPr/>
        </p:nvSpPr>
        <p:spPr>
          <a:xfrm>
            <a:off x="2968111" y="1303694"/>
            <a:ext cx="6311012" cy="400110"/>
          </a:xfrm>
          <a:prstGeom prst="rect">
            <a:avLst/>
          </a:prstGeom>
          <a:noFill/>
        </p:spPr>
        <p:txBody>
          <a:bodyPr wrap="square">
            <a:spAutoFit/>
          </a:bodyPr>
          <a:lstStyle/>
          <a:p>
            <a:pPr marL="285750" indent="-285750">
              <a:buFont typeface="Wingdings" panose="05000000000000000000" pitchFamily="2" charset="2"/>
              <a:buChar char="q"/>
            </a:pPr>
            <a:r>
              <a:rPr lang="en-US" sz="2000" b="1" i="1" dirty="0">
                <a:solidFill>
                  <a:srgbClr val="002060"/>
                </a:solidFill>
                <a:effectLst/>
                <a:ea typeface="Calibri" panose="020F0502020204030204" pitchFamily="34" charset="0"/>
              </a:rPr>
              <a:t> </a:t>
            </a:r>
            <a:r>
              <a:rPr lang="vi-VN" sz="2000" b="1" dirty="0">
                <a:solidFill>
                  <a:srgbClr val="002060"/>
                </a:solidFill>
                <a:effectLst/>
                <a:ea typeface="Calibri" panose="020F0502020204030204" pitchFamily="34" charset="0"/>
              </a:rPr>
              <a:t>Ba bộ phận cấu thành chủ nghĩa Mác – Lê nin:</a:t>
            </a:r>
            <a:endParaRPr lang="en-US" sz="2000" b="1" dirty="0">
              <a:solidFill>
                <a:srgbClr val="002060"/>
              </a:solidFill>
            </a:endParaRPr>
          </a:p>
        </p:txBody>
      </p:sp>
      <p:grpSp>
        <p:nvGrpSpPr>
          <p:cNvPr id="7" name="Group 2">
            <a:extLst>
              <a:ext uri="{FF2B5EF4-FFF2-40B4-BE49-F238E27FC236}">
                <a16:creationId xmlns:a16="http://schemas.microsoft.com/office/drawing/2014/main" id="{2C700E7C-985A-480B-89A7-5F7375DCFEB1}"/>
              </a:ext>
            </a:extLst>
          </p:cNvPr>
          <p:cNvGrpSpPr>
            <a:grpSpLocks/>
          </p:cNvGrpSpPr>
          <p:nvPr/>
        </p:nvGrpSpPr>
        <p:grpSpPr bwMode="auto">
          <a:xfrm>
            <a:off x="7126474" y="2125060"/>
            <a:ext cx="2157412" cy="2776221"/>
            <a:chOff x="642" y="1572"/>
            <a:chExt cx="1359" cy="2158"/>
          </a:xfrm>
          <a:solidFill>
            <a:srgbClr val="996633"/>
          </a:solidFill>
        </p:grpSpPr>
        <p:sp>
          <p:nvSpPr>
            <p:cNvPr id="8" name="Freeform 3">
              <a:extLst>
                <a:ext uri="{FF2B5EF4-FFF2-40B4-BE49-F238E27FC236}">
                  <a16:creationId xmlns:a16="http://schemas.microsoft.com/office/drawing/2014/main" id="{AC63CCEC-9932-4B2C-83C9-3330E575E022}"/>
                </a:ext>
              </a:extLst>
            </p:cNvPr>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rgbClr val="A05024"/>
              </a:extrusionClr>
            </a:sp3d>
          </p:spPr>
          <p:txBody>
            <a:bodyPr>
              <a:flatTx/>
            </a:bodyPr>
            <a:lstStyle/>
            <a:p>
              <a:pPr defTabSz="914400">
                <a:defRPr/>
              </a:pPr>
              <a:endParaRPr lang="en-US" sz="2400" kern="0">
                <a:solidFill>
                  <a:srgbClr val="000000"/>
                </a:solidFill>
                <a:latin typeface="Arial" panose="020B0604020202020204" pitchFamily="34" charset="0"/>
                <a:ea typeface="Arial Unicode MS"/>
                <a:cs typeface="Arial" panose="020B0604020202020204" pitchFamily="34" charset="0"/>
              </a:endParaRPr>
            </a:p>
          </p:txBody>
        </p:sp>
        <p:sp>
          <p:nvSpPr>
            <p:cNvPr id="9" name="Freeform 4">
              <a:extLst>
                <a:ext uri="{FF2B5EF4-FFF2-40B4-BE49-F238E27FC236}">
                  <a16:creationId xmlns:a16="http://schemas.microsoft.com/office/drawing/2014/main" id="{2472EE82-F0C8-42EB-B7CD-323F733E2164}"/>
                </a:ext>
              </a:extLst>
            </p:cNvPr>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000"/>
                </a:srgbClr>
              </a:solidFill>
              <a:round/>
              <a:headEnd/>
              <a:tailEnd/>
            </a:ln>
            <a:effectLst/>
          </p:spPr>
          <p:txBody>
            <a:bodyPr/>
            <a:lstStyle/>
            <a:p>
              <a:pPr defTabSz="914400">
                <a:defRPr/>
              </a:pPr>
              <a:endParaRPr lang="en-US" sz="2400" kern="0">
                <a:solidFill>
                  <a:srgbClr val="000000"/>
                </a:solidFill>
                <a:latin typeface="Arial" panose="020B0604020202020204" pitchFamily="34" charset="0"/>
                <a:ea typeface="Arial Unicode MS"/>
                <a:cs typeface="Arial" panose="020B0604020202020204" pitchFamily="34" charset="0"/>
              </a:endParaRPr>
            </a:p>
          </p:txBody>
        </p:sp>
        <p:sp>
          <p:nvSpPr>
            <p:cNvPr id="10" name="Freeform 5">
              <a:extLst>
                <a:ext uri="{FF2B5EF4-FFF2-40B4-BE49-F238E27FC236}">
                  <a16:creationId xmlns:a16="http://schemas.microsoft.com/office/drawing/2014/main" id="{3B2F8A37-31C7-4894-97BA-6B4037F5A2F7}"/>
                </a:ext>
              </a:extLst>
            </p:cNvPr>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000"/>
                </a:srgbClr>
              </a:solidFill>
              <a:round/>
              <a:headEnd/>
              <a:tailEnd/>
            </a:ln>
            <a:effectLst/>
          </p:spPr>
          <p:txBody>
            <a:bodyPr/>
            <a:lstStyle/>
            <a:p>
              <a:pPr defTabSz="914400">
                <a:defRPr/>
              </a:pPr>
              <a:endParaRPr lang="en-US" sz="2400" kern="0">
                <a:solidFill>
                  <a:srgbClr val="000000"/>
                </a:solidFill>
                <a:latin typeface="Arial" panose="020B0604020202020204" pitchFamily="34" charset="0"/>
                <a:ea typeface="Arial Unicode MS"/>
                <a:cs typeface="Arial" panose="020B0604020202020204" pitchFamily="34" charset="0"/>
              </a:endParaRPr>
            </a:p>
          </p:txBody>
        </p:sp>
      </p:grpSp>
      <p:grpSp>
        <p:nvGrpSpPr>
          <p:cNvPr id="11" name="Group 6">
            <a:extLst>
              <a:ext uri="{FF2B5EF4-FFF2-40B4-BE49-F238E27FC236}">
                <a16:creationId xmlns:a16="http://schemas.microsoft.com/office/drawing/2014/main" id="{4516E4BE-4EC3-49D1-A6DF-D493FF4CB97F}"/>
              </a:ext>
            </a:extLst>
          </p:cNvPr>
          <p:cNvGrpSpPr>
            <a:grpSpLocks/>
          </p:cNvGrpSpPr>
          <p:nvPr/>
        </p:nvGrpSpPr>
        <p:grpSpPr bwMode="auto">
          <a:xfrm>
            <a:off x="4467953" y="2084165"/>
            <a:ext cx="2157412" cy="2939927"/>
            <a:chOff x="642" y="1572"/>
            <a:chExt cx="1359" cy="2158"/>
          </a:xfrm>
        </p:grpSpPr>
        <p:sp>
          <p:nvSpPr>
            <p:cNvPr id="12" name="Freeform 7">
              <a:extLst>
                <a:ext uri="{FF2B5EF4-FFF2-40B4-BE49-F238E27FC236}">
                  <a16:creationId xmlns:a16="http://schemas.microsoft.com/office/drawing/2014/main" id="{2006D7EA-20FF-453E-8105-FA1390AA3C76}"/>
                </a:ext>
              </a:extLst>
            </p:cNvPr>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rgbClr val="ED0F7B"/>
                </a:gs>
                <a:gs pos="100000">
                  <a:srgbClr val="ED0F7B">
                    <a:gamma/>
                    <a:shade val="46275"/>
                    <a:invGamma/>
                  </a:srgb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rgbClr val="ED0F7B"/>
              </a:extrusionClr>
            </a:sp3d>
          </p:spPr>
          <p:txBody>
            <a:bodyPr>
              <a:flatTx/>
            </a:bodyPr>
            <a:lstStyle/>
            <a:p>
              <a:pPr defTabSz="914400">
                <a:defRPr/>
              </a:pPr>
              <a:endParaRPr lang="en-US" sz="2000" kern="0">
                <a:solidFill>
                  <a:srgbClr val="000000"/>
                </a:solidFill>
                <a:ea typeface="Arial Unicode MS"/>
              </a:endParaRPr>
            </a:p>
          </p:txBody>
        </p:sp>
        <p:sp>
          <p:nvSpPr>
            <p:cNvPr id="13" name="Freeform 8">
              <a:extLst>
                <a:ext uri="{FF2B5EF4-FFF2-40B4-BE49-F238E27FC236}">
                  <a16:creationId xmlns:a16="http://schemas.microsoft.com/office/drawing/2014/main" id="{B02224B4-F042-4782-A4A3-0A2664AA0C88}"/>
                </a:ext>
              </a:extLst>
            </p:cNvPr>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pPr defTabSz="914400">
                <a:defRPr/>
              </a:pPr>
              <a:endParaRPr lang="en-US" sz="2000" kern="0">
                <a:solidFill>
                  <a:srgbClr val="000000"/>
                </a:solidFill>
                <a:ea typeface="Arial Unicode MS"/>
              </a:endParaRPr>
            </a:p>
          </p:txBody>
        </p:sp>
        <p:sp>
          <p:nvSpPr>
            <p:cNvPr id="14" name="Freeform 9">
              <a:extLst>
                <a:ext uri="{FF2B5EF4-FFF2-40B4-BE49-F238E27FC236}">
                  <a16:creationId xmlns:a16="http://schemas.microsoft.com/office/drawing/2014/main" id="{C99171D7-8091-4573-A7EB-CD99D6F96242}"/>
                </a:ext>
              </a:extLst>
            </p:cNvPr>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pPr defTabSz="914400">
                <a:defRPr/>
              </a:pPr>
              <a:endParaRPr lang="en-US" sz="2000" kern="0">
                <a:solidFill>
                  <a:srgbClr val="000000"/>
                </a:solidFill>
                <a:ea typeface="Arial Unicode MS"/>
              </a:endParaRPr>
            </a:p>
          </p:txBody>
        </p:sp>
      </p:grpSp>
      <p:pic>
        <p:nvPicPr>
          <p:cNvPr id="15" name="Picture 10" descr="shadow_1_m">
            <a:extLst>
              <a:ext uri="{FF2B5EF4-FFF2-40B4-BE49-F238E27FC236}">
                <a16:creationId xmlns:a16="http://schemas.microsoft.com/office/drawing/2014/main" id="{3A89AFC5-3FFF-4DDB-BE67-85BC60E33868}"/>
              </a:ext>
            </a:extLst>
          </p:cNvPr>
          <p:cNvPicPr>
            <a:picLocks noChangeAspect="1" noChangeArrowheads="1"/>
          </p:cNvPicPr>
          <p:nvPr/>
        </p:nvPicPr>
        <p:blipFill>
          <a:blip r:embed="rId3"/>
          <a:srcRect/>
          <a:stretch>
            <a:fillRect/>
          </a:stretch>
        </p:blipFill>
        <p:spPr bwMode="gray">
          <a:xfrm>
            <a:off x="1827399" y="5053997"/>
            <a:ext cx="2349500" cy="168275"/>
          </a:xfrm>
          <a:prstGeom prst="rect">
            <a:avLst/>
          </a:prstGeom>
          <a:noFill/>
        </p:spPr>
      </p:pic>
      <p:grpSp>
        <p:nvGrpSpPr>
          <p:cNvPr id="16" name="Group 11">
            <a:extLst>
              <a:ext uri="{FF2B5EF4-FFF2-40B4-BE49-F238E27FC236}">
                <a16:creationId xmlns:a16="http://schemas.microsoft.com/office/drawing/2014/main" id="{C24CD6D8-4955-4974-A5F5-0729E58760AB}"/>
              </a:ext>
            </a:extLst>
          </p:cNvPr>
          <p:cNvGrpSpPr>
            <a:grpSpLocks/>
          </p:cNvGrpSpPr>
          <p:nvPr/>
        </p:nvGrpSpPr>
        <p:grpSpPr bwMode="auto">
          <a:xfrm>
            <a:off x="1819462" y="2174273"/>
            <a:ext cx="2157413" cy="2968626"/>
            <a:chOff x="642" y="1572"/>
            <a:chExt cx="1359" cy="2158"/>
          </a:xfrm>
        </p:grpSpPr>
        <p:sp>
          <p:nvSpPr>
            <p:cNvPr id="17" name="Freeform 12">
              <a:extLst>
                <a:ext uri="{FF2B5EF4-FFF2-40B4-BE49-F238E27FC236}">
                  <a16:creationId xmlns:a16="http://schemas.microsoft.com/office/drawing/2014/main" id="{7BDB324F-5B63-4952-A257-ACC36532EA62}"/>
                </a:ext>
              </a:extLst>
            </p:cNvPr>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rgbClr val="81C341"/>
                </a:gs>
                <a:gs pos="100000">
                  <a:srgbClr val="81C341">
                    <a:gamma/>
                    <a:shade val="46275"/>
                    <a:invGamma/>
                  </a:srgb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rgbClr val="81C341"/>
              </a:extrusionClr>
            </a:sp3d>
          </p:spPr>
          <p:txBody>
            <a:bodyPr>
              <a:flatTx/>
            </a:bodyPr>
            <a:lstStyle/>
            <a:p>
              <a:pPr defTabSz="914400">
                <a:defRPr/>
              </a:pPr>
              <a:endParaRPr lang="en-US" sz="2400" kern="0">
                <a:solidFill>
                  <a:srgbClr val="000000"/>
                </a:solidFill>
                <a:latin typeface="Arial" panose="020B0604020202020204" pitchFamily="34" charset="0"/>
                <a:ea typeface="Arial Unicode MS"/>
                <a:cs typeface="Arial" panose="020B0604020202020204" pitchFamily="34" charset="0"/>
              </a:endParaRPr>
            </a:p>
          </p:txBody>
        </p:sp>
        <p:sp>
          <p:nvSpPr>
            <p:cNvPr id="18" name="Freeform 13">
              <a:extLst>
                <a:ext uri="{FF2B5EF4-FFF2-40B4-BE49-F238E27FC236}">
                  <a16:creationId xmlns:a16="http://schemas.microsoft.com/office/drawing/2014/main" id="{2FADD71B-DA61-4575-B0FB-23AE3F9DD4AF}"/>
                </a:ext>
              </a:extLst>
            </p:cNvPr>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pPr defTabSz="914400">
                <a:defRPr/>
              </a:pPr>
              <a:endParaRPr lang="en-US" sz="2400" kern="0">
                <a:solidFill>
                  <a:srgbClr val="000000"/>
                </a:solidFill>
                <a:latin typeface="Arial" panose="020B0604020202020204" pitchFamily="34" charset="0"/>
                <a:ea typeface="Arial Unicode MS"/>
                <a:cs typeface="Arial" panose="020B0604020202020204" pitchFamily="34" charset="0"/>
              </a:endParaRPr>
            </a:p>
          </p:txBody>
        </p:sp>
        <p:sp>
          <p:nvSpPr>
            <p:cNvPr id="19" name="Freeform 14">
              <a:extLst>
                <a:ext uri="{FF2B5EF4-FFF2-40B4-BE49-F238E27FC236}">
                  <a16:creationId xmlns:a16="http://schemas.microsoft.com/office/drawing/2014/main" id="{EE4F14B3-1D9A-45B9-9380-CAB4232D4F64}"/>
                </a:ext>
              </a:extLst>
            </p:cNvPr>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pPr defTabSz="914400">
                <a:defRPr/>
              </a:pPr>
              <a:endParaRPr lang="en-US" sz="2400" kern="0">
                <a:solidFill>
                  <a:srgbClr val="000000"/>
                </a:solidFill>
                <a:latin typeface="Arial" panose="020B0604020202020204" pitchFamily="34" charset="0"/>
                <a:ea typeface="Arial Unicode MS"/>
                <a:cs typeface="Arial" panose="020B0604020202020204" pitchFamily="34" charset="0"/>
              </a:endParaRPr>
            </a:p>
          </p:txBody>
        </p:sp>
      </p:grpSp>
      <p:grpSp>
        <p:nvGrpSpPr>
          <p:cNvPr id="21" name="Group 19">
            <a:extLst>
              <a:ext uri="{FF2B5EF4-FFF2-40B4-BE49-F238E27FC236}">
                <a16:creationId xmlns:a16="http://schemas.microsoft.com/office/drawing/2014/main" id="{72B2F419-5398-4F25-9B8D-D4407522062A}"/>
              </a:ext>
            </a:extLst>
          </p:cNvPr>
          <p:cNvGrpSpPr>
            <a:grpSpLocks/>
          </p:cNvGrpSpPr>
          <p:nvPr/>
        </p:nvGrpSpPr>
        <p:grpSpPr bwMode="auto">
          <a:xfrm>
            <a:off x="2035845" y="1866692"/>
            <a:ext cx="720725" cy="822325"/>
            <a:chOff x="192" y="1917"/>
            <a:chExt cx="1042" cy="1102"/>
          </a:xfrm>
        </p:grpSpPr>
        <p:grpSp>
          <p:nvGrpSpPr>
            <p:cNvPr id="22" name="Group 20">
              <a:extLst>
                <a:ext uri="{FF2B5EF4-FFF2-40B4-BE49-F238E27FC236}">
                  <a16:creationId xmlns:a16="http://schemas.microsoft.com/office/drawing/2014/main" id="{33E6A81A-D675-4A52-902C-5D6297D3B5E9}"/>
                </a:ext>
              </a:extLst>
            </p:cNvPr>
            <p:cNvGrpSpPr>
              <a:grpSpLocks/>
            </p:cNvGrpSpPr>
            <p:nvPr/>
          </p:nvGrpSpPr>
          <p:grpSpPr bwMode="auto">
            <a:xfrm>
              <a:off x="192" y="1917"/>
              <a:ext cx="1042" cy="1102"/>
              <a:chOff x="192" y="1917"/>
              <a:chExt cx="1042" cy="1102"/>
            </a:xfrm>
          </p:grpSpPr>
          <p:pic>
            <p:nvPicPr>
              <p:cNvPr id="24" name="Picture 21" descr="light_shadow">
                <a:extLst>
                  <a:ext uri="{FF2B5EF4-FFF2-40B4-BE49-F238E27FC236}">
                    <a16:creationId xmlns:a16="http://schemas.microsoft.com/office/drawing/2014/main" id="{E6FDECDF-8C17-44D9-B4ED-1E5403FEF49F}"/>
                  </a:ext>
                </a:extLst>
              </p:cNvPr>
              <p:cNvPicPr>
                <a:picLocks noChangeAspect="1" noChangeArrowheads="1"/>
              </p:cNvPicPr>
              <p:nvPr/>
            </p:nvPicPr>
            <p:blipFill>
              <a:blip r:embed="rId4" cstate="print">
                <a:lum bright="-78000" contrast="-78000"/>
              </a:blip>
              <a:srcRect/>
              <a:stretch>
                <a:fillRect/>
              </a:stretch>
            </p:blipFill>
            <p:spPr bwMode="gray">
              <a:xfrm>
                <a:off x="291" y="2781"/>
                <a:ext cx="858" cy="238"/>
              </a:xfrm>
              <a:prstGeom prst="rect">
                <a:avLst/>
              </a:prstGeom>
              <a:noFill/>
            </p:spPr>
          </p:pic>
          <p:pic>
            <p:nvPicPr>
              <p:cNvPr id="25" name="Picture 22" descr="circuler_1">
                <a:extLst>
                  <a:ext uri="{FF2B5EF4-FFF2-40B4-BE49-F238E27FC236}">
                    <a16:creationId xmlns:a16="http://schemas.microsoft.com/office/drawing/2014/main" id="{C156C035-ECE2-466C-A25B-05CB02AA010A}"/>
                  </a:ext>
                </a:extLst>
              </p:cNvPr>
              <p:cNvPicPr>
                <a:picLocks noChangeAspect="1" noChangeArrowheads="1"/>
              </p:cNvPicPr>
              <p:nvPr/>
            </p:nvPicPr>
            <p:blipFill>
              <a:blip r:embed="rId5" cstate="print"/>
              <a:srcRect/>
              <a:stretch>
                <a:fillRect/>
              </a:stretch>
            </p:blipFill>
            <p:spPr bwMode="gray">
              <a:xfrm>
                <a:off x="192" y="1917"/>
                <a:ext cx="1042" cy="1016"/>
              </a:xfrm>
              <a:prstGeom prst="rect">
                <a:avLst/>
              </a:prstGeom>
              <a:noFill/>
            </p:spPr>
          </p:pic>
          <p:sp>
            <p:nvSpPr>
              <p:cNvPr id="26" name="Oval 23">
                <a:extLst>
                  <a:ext uri="{FF2B5EF4-FFF2-40B4-BE49-F238E27FC236}">
                    <a16:creationId xmlns:a16="http://schemas.microsoft.com/office/drawing/2014/main" id="{21CBC583-589C-48E3-A4F2-C394F337C0C6}"/>
                  </a:ext>
                </a:extLst>
              </p:cNvPr>
              <p:cNvSpPr>
                <a:spLocks noChangeArrowheads="1"/>
              </p:cNvSpPr>
              <p:nvPr/>
            </p:nvSpPr>
            <p:spPr bwMode="gray">
              <a:xfrm>
                <a:off x="192" y="1917"/>
                <a:ext cx="1035" cy="1019"/>
              </a:xfrm>
              <a:prstGeom prst="ellipse">
                <a:avLst/>
              </a:prstGeom>
              <a:gradFill rotWithShape="1">
                <a:gsLst>
                  <a:gs pos="0">
                    <a:srgbClr val="81C341">
                      <a:gamma/>
                      <a:shade val="46275"/>
                      <a:invGamma/>
                      <a:alpha val="89999"/>
                    </a:srgbClr>
                  </a:gs>
                  <a:gs pos="50000">
                    <a:srgbClr val="81C341">
                      <a:alpha val="55000"/>
                    </a:srgbClr>
                  </a:gs>
                  <a:gs pos="100000">
                    <a:srgbClr val="81C341">
                      <a:gamma/>
                      <a:shade val="46275"/>
                      <a:invGamma/>
                      <a:alpha val="89999"/>
                    </a:srgbClr>
                  </a:gs>
                </a:gsLst>
                <a:lin ang="5400000" scaled="1"/>
              </a:gradFill>
              <a:ln w="9525" algn="ctr">
                <a:noFill/>
                <a:round/>
                <a:headEnd/>
                <a:tailEnd/>
              </a:ln>
              <a:effectLst/>
            </p:spPr>
            <p:txBody>
              <a:bodyPr wrap="none" anchor="ctr"/>
              <a:lstStyle/>
              <a:p>
                <a:pPr defTabSz="914400">
                  <a:defRPr/>
                </a:pPr>
                <a:endParaRPr lang="en-US" sz="2000" kern="0">
                  <a:solidFill>
                    <a:srgbClr val="000000"/>
                  </a:solidFill>
                  <a:ea typeface="Arial Unicode MS"/>
                </a:endParaRPr>
              </a:p>
            </p:txBody>
          </p:sp>
        </p:grpSp>
        <p:pic>
          <p:nvPicPr>
            <p:cNvPr id="23" name="Picture 24" descr="Picture2">
              <a:extLst>
                <a:ext uri="{FF2B5EF4-FFF2-40B4-BE49-F238E27FC236}">
                  <a16:creationId xmlns:a16="http://schemas.microsoft.com/office/drawing/2014/main" id="{16A32C2C-7AAD-4B3B-909D-8DA84E6F3D7C}"/>
                </a:ext>
              </a:extLst>
            </p:cNvPr>
            <p:cNvPicPr>
              <a:picLocks noChangeAspect="1" noChangeArrowheads="1"/>
            </p:cNvPicPr>
            <p:nvPr/>
          </p:nvPicPr>
          <p:blipFill>
            <a:blip r:embed="rId6"/>
            <a:srcRect/>
            <a:stretch>
              <a:fillRect/>
            </a:stretch>
          </p:blipFill>
          <p:spPr bwMode="gray">
            <a:xfrm>
              <a:off x="296" y="1927"/>
              <a:ext cx="823" cy="360"/>
            </a:xfrm>
            <a:prstGeom prst="rect">
              <a:avLst/>
            </a:prstGeom>
            <a:noFill/>
          </p:spPr>
        </p:pic>
      </p:grpSp>
      <p:sp>
        <p:nvSpPr>
          <p:cNvPr id="27" name="WordArt 25">
            <a:extLst>
              <a:ext uri="{FF2B5EF4-FFF2-40B4-BE49-F238E27FC236}">
                <a16:creationId xmlns:a16="http://schemas.microsoft.com/office/drawing/2014/main" id="{90676695-100A-4C0A-907D-D0A73CF58072}"/>
              </a:ext>
            </a:extLst>
          </p:cNvPr>
          <p:cNvSpPr>
            <a:spLocks noChangeArrowheads="1" noChangeShapeType="1" noTextEdit="1"/>
          </p:cNvSpPr>
          <p:nvPr/>
        </p:nvSpPr>
        <p:spPr bwMode="gray">
          <a:xfrm>
            <a:off x="2240974" y="2002082"/>
            <a:ext cx="245584" cy="420687"/>
          </a:xfrm>
          <a:prstGeom prst="rect">
            <a:avLst/>
          </a:prstGeom>
        </p:spPr>
        <p:txBody>
          <a:bodyPr wrap="none" fromWordArt="1">
            <a:prstTxWarp prst="textPlain">
              <a:avLst>
                <a:gd name="adj" fmla="val 50000"/>
              </a:avLst>
            </a:prstTxWarp>
          </a:bodyPr>
          <a:lstStyle/>
          <a:p>
            <a:pPr algn="ctr"/>
            <a:r>
              <a:rPr lang="en-US" sz="2000" kern="10" dirty="0">
                <a:ln w="9525">
                  <a:noFill/>
                  <a:round/>
                  <a:headEnd/>
                  <a:tailEnd/>
                </a:ln>
                <a:solidFill>
                  <a:srgbClr val="FCFCFC">
                    <a:alpha val="60001"/>
                  </a:srgbClr>
                </a:solidFill>
                <a:ea typeface="Arial Unicode MS"/>
                <a:cs typeface="Arial" panose="020B0604020202020204" pitchFamily="34" charset="0"/>
              </a:rPr>
              <a:t>1</a:t>
            </a:r>
          </a:p>
        </p:txBody>
      </p:sp>
      <p:sp>
        <p:nvSpPr>
          <p:cNvPr id="28" name="Line 26">
            <a:extLst>
              <a:ext uri="{FF2B5EF4-FFF2-40B4-BE49-F238E27FC236}">
                <a16:creationId xmlns:a16="http://schemas.microsoft.com/office/drawing/2014/main" id="{727093A8-802C-4C61-843B-F73ED754614D}"/>
              </a:ext>
            </a:extLst>
          </p:cNvPr>
          <p:cNvSpPr>
            <a:spLocks noChangeShapeType="1"/>
          </p:cNvSpPr>
          <p:nvPr/>
        </p:nvSpPr>
        <p:spPr bwMode="gray">
          <a:xfrm>
            <a:off x="1935349" y="3547459"/>
            <a:ext cx="1916112"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sz="2400">
              <a:solidFill>
                <a:srgbClr val="000000"/>
              </a:solidFill>
              <a:latin typeface="Arial" panose="020B0604020202020204" pitchFamily="34" charset="0"/>
              <a:ea typeface="Arial Unicode MS"/>
              <a:cs typeface="Arial" panose="020B0604020202020204" pitchFamily="34" charset="0"/>
            </a:endParaRPr>
          </a:p>
        </p:txBody>
      </p:sp>
      <p:grpSp>
        <p:nvGrpSpPr>
          <p:cNvPr id="30" name="Group 28">
            <a:extLst>
              <a:ext uri="{FF2B5EF4-FFF2-40B4-BE49-F238E27FC236}">
                <a16:creationId xmlns:a16="http://schemas.microsoft.com/office/drawing/2014/main" id="{2CA199F2-6E60-4AE1-B8A5-9F616B2BA8D3}"/>
              </a:ext>
            </a:extLst>
          </p:cNvPr>
          <p:cNvGrpSpPr>
            <a:grpSpLocks/>
          </p:cNvGrpSpPr>
          <p:nvPr/>
        </p:nvGrpSpPr>
        <p:grpSpPr bwMode="auto">
          <a:xfrm>
            <a:off x="4714011" y="1901069"/>
            <a:ext cx="739775" cy="822325"/>
            <a:chOff x="2608" y="1076"/>
            <a:chExt cx="466" cy="518"/>
          </a:xfrm>
        </p:grpSpPr>
        <p:grpSp>
          <p:nvGrpSpPr>
            <p:cNvPr id="31" name="Group 29">
              <a:extLst>
                <a:ext uri="{FF2B5EF4-FFF2-40B4-BE49-F238E27FC236}">
                  <a16:creationId xmlns:a16="http://schemas.microsoft.com/office/drawing/2014/main" id="{3B879406-B2DD-4511-8AE6-A3C1B17DEF03}"/>
                </a:ext>
              </a:extLst>
            </p:cNvPr>
            <p:cNvGrpSpPr>
              <a:grpSpLocks/>
            </p:cNvGrpSpPr>
            <p:nvPr/>
          </p:nvGrpSpPr>
          <p:grpSpPr bwMode="auto">
            <a:xfrm>
              <a:off x="2608" y="1076"/>
              <a:ext cx="466" cy="518"/>
              <a:chOff x="2608" y="1076"/>
              <a:chExt cx="466" cy="518"/>
            </a:xfrm>
          </p:grpSpPr>
          <p:pic>
            <p:nvPicPr>
              <p:cNvPr id="33" name="Picture 30" descr="light_shadow">
                <a:extLst>
                  <a:ext uri="{FF2B5EF4-FFF2-40B4-BE49-F238E27FC236}">
                    <a16:creationId xmlns:a16="http://schemas.microsoft.com/office/drawing/2014/main" id="{64DA8A95-1591-41AB-81B8-3146E76360ED}"/>
                  </a:ext>
                </a:extLst>
              </p:cNvPr>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34" name="Picture 31" descr="circuler_1">
                <a:extLst>
                  <a:ext uri="{FF2B5EF4-FFF2-40B4-BE49-F238E27FC236}">
                    <a16:creationId xmlns:a16="http://schemas.microsoft.com/office/drawing/2014/main" id="{6B9FAE02-C0F0-4170-AD1F-CECB209D2417}"/>
                  </a:ext>
                </a:extLst>
              </p:cNvPr>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35" name="Oval 32">
                <a:extLst>
                  <a:ext uri="{FF2B5EF4-FFF2-40B4-BE49-F238E27FC236}">
                    <a16:creationId xmlns:a16="http://schemas.microsoft.com/office/drawing/2014/main" id="{F57FE245-C416-4AC1-8B7D-8C8C4B7BAACB}"/>
                  </a:ext>
                </a:extLst>
              </p:cNvPr>
              <p:cNvSpPr>
                <a:spLocks noChangeArrowheads="1"/>
              </p:cNvSpPr>
              <p:nvPr/>
            </p:nvSpPr>
            <p:spPr bwMode="gray">
              <a:xfrm>
                <a:off x="2608" y="1076"/>
                <a:ext cx="463" cy="479"/>
              </a:xfrm>
              <a:prstGeom prst="ellipse">
                <a:avLst/>
              </a:prstGeom>
              <a:gradFill rotWithShape="1">
                <a:gsLst>
                  <a:gs pos="0">
                    <a:srgbClr val="ED0F7B">
                      <a:gamma/>
                      <a:shade val="46275"/>
                      <a:invGamma/>
                      <a:alpha val="89999"/>
                    </a:srgbClr>
                  </a:gs>
                  <a:gs pos="50000">
                    <a:srgbClr val="ED0F7B">
                      <a:alpha val="55000"/>
                    </a:srgbClr>
                  </a:gs>
                  <a:gs pos="100000">
                    <a:srgbClr val="ED0F7B">
                      <a:gamma/>
                      <a:shade val="46275"/>
                      <a:invGamma/>
                      <a:alpha val="89999"/>
                    </a:srgbClr>
                  </a:gs>
                </a:gsLst>
                <a:lin ang="5400000" scaled="1"/>
              </a:gradFill>
              <a:ln w="9525" algn="ctr">
                <a:noFill/>
                <a:round/>
                <a:headEnd/>
                <a:tailEnd/>
              </a:ln>
              <a:effectLst/>
            </p:spPr>
            <p:txBody>
              <a:bodyPr wrap="none" anchor="ctr"/>
              <a:lstStyle/>
              <a:p>
                <a:pPr defTabSz="914400">
                  <a:defRPr/>
                </a:pPr>
                <a:endParaRPr lang="en-US" sz="2000" kern="0">
                  <a:solidFill>
                    <a:srgbClr val="000000"/>
                  </a:solidFill>
                  <a:ea typeface="Arial Unicode MS"/>
                </a:endParaRPr>
              </a:p>
            </p:txBody>
          </p:sp>
        </p:grpSp>
        <p:pic>
          <p:nvPicPr>
            <p:cNvPr id="32" name="Picture 33" descr="Picture2">
              <a:extLst>
                <a:ext uri="{FF2B5EF4-FFF2-40B4-BE49-F238E27FC236}">
                  <a16:creationId xmlns:a16="http://schemas.microsoft.com/office/drawing/2014/main" id="{377DED00-CFF3-4F6D-8606-E3D1379FE775}"/>
                </a:ext>
              </a:extLst>
            </p:cNvPr>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36" name="WordArt 34">
            <a:extLst>
              <a:ext uri="{FF2B5EF4-FFF2-40B4-BE49-F238E27FC236}">
                <a16:creationId xmlns:a16="http://schemas.microsoft.com/office/drawing/2014/main" id="{2EE95A91-75CB-493F-89A9-BF828B704F28}"/>
              </a:ext>
            </a:extLst>
          </p:cNvPr>
          <p:cNvSpPr>
            <a:spLocks noChangeArrowheads="1" noChangeShapeType="1" noTextEdit="1"/>
          </p:cNvSpPr>
          <p:nvPr/>
        </p:nvSpPr>
        <p:spPr bwMode="gray">
          <a:xfrm>
            <a:off x="4978266" y="2034571"/>
            <a:ext cx="287524" cy="420688"/>
          </a:xfrm>
          <a:prstGeom prst="rect">
            <a:avLst/>
          </a:prstGeom>
        </p:spPr>
        <p:txBody>
          <a:bodyPr wrap="none" fromWordArt="1">
            <a:prstTxWarp prst="textPlain">
              <a:avLst>
                <a:gd name="adj" fmla="val 50000"/>
              </a:avLst>
            </a:prstTxWarp>
          </a:bodyPr>
          <a:lstStyle/>
          <a:p>
            <a:pPr algn="ctr"/>
            <a:r>
              <a:rPr lang="en-US" sz="2000" kern="10" dirty="0">
                <a:ln w="9525">
                  <a:noFill/>
                  <a:round/>
                  <a:headEnd/>
                  <a:tailEnd/>
                </a:ln>
                <a:solidFill>
                  <a:srgbClr val="FCFCFC">
                    <a:alpha val="60001"/>
                  </a:srgbClr>
                </a:solidFill>
                <a:ea typeface="Arial Unicode MS"/>
                <a:cs typeface="Arial" panose="020B0604020202020204" pitchFamily="34" charset="0"/>
              </a:rPr>
              <a:t>2</a:t>
            </a:r>
          </a:p>
        </p:txBody>
      </p:sp>
      <p:sp>
        <p:nvSpPr>
          <p:cNvPr id="37" name="Line 35">
            <a:extLst>
              <a:ext uri="{FF2B5EF4-FFF2-40B4-BE49-F238E27FC236}">
                <a16:creationId xmlns:a16="http://schemas.microsoft.com/office/drawing/2014/main" id="{89151EB8-32F6-4366-813B-34AA51D9AB68}"/>
              </a:ext>
            </a:extLst>
          </p:cNvPr>
          <p:cNvSpPr>
            <a:spLocks noChangeShapeType="1"/>
          </p:cNvSpPr>
          <p:nvPr/>
        </p:nvSpPr>
        <p:spPr bwMode="gray">
          <a:xfrm>
            <a:off x="4569012" y="3515709"/>
            <a:ext cx="1916113"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sz="2400">
              <a:solidFill>
                <a:srgbClr val="000000"/>
              </a:solidFill>
              <a:latin typeface="Arial" panose="020B0604020202020204" pitchFamily="34" charset="0"/>
              <a:ea typeface="Arial Unicode MS"/>
              <a:cs typeface="Arial" panose="020B0604020202020204" pitchFamily="34" charset="0"/>
            </a:endParaRPr>
          </a:p>
        </p:txBody>
      </p:sp>
      <p:grpSp>
        <p:nvGrpSpPr>
          <p:cNvPr id="39" name="Group 40">
            <a:extLst>
              <a:ext uri="{FF2B5EF4-FFF2-40B4-BE49-F238E27FC236}">
                <a16:creationId xmlns:a16="http://schemas.microsoft.com/office/drawing/2014/main" id="{FBF80517-21AF-4654-BABD-98F487FA5743}"/>
              </a:ext>
            </a:extLst>
          </p:cNvPr>
          <p:cNvGrpSpPr>
            <a:grpSpLocks/>
          </p:cNvGrpSpPr>
          <p:nvPr/>
        </p:nvGrpSpPr>
        <p:grpSpPr bwMode="auto">
          <a:xfrm>
            <a:off x="7294749" y="1827471"/>
            <a:ext cx="739775" cy="822325"/>
            <a:chOff x="2608" y="1076"/>
            <a:chExt cx="466" cy="518"/>
          </a:xfrm>
        </p:grpSpPr>
        <p:grpSp>
          <p:nvGrpSpPr>
            <p:cNvPr id="40" name="Group 41">
              <a:extLst>
                <a:ext uri="{FF2B5EF4-FFF2-40B4-BE49-F238E27FC236}">
                  <a16:creationId xmlns:a16="http://schemas.microsoft.com/office/drawing/2014/main" id="{290535DE-87C1-4C44-A0DE-832A32471826}"/>
                </a:ext>
              </a:extLst>
            </p:cNvPr>
            <p:cNvGrpSpPr>
              <a:grpSpLocks/>
            </p:cNvGrpSpPr>
            <p:nvPr/>
          </p:nvGrpSpPr>
          <p:grpSpPr bwMode="auto">
            <a:xfrm>
              <a:off x="2608" y="1076"/>
              <a:ext cx="466" cy="518"/>
              <a:chOff x="2608" y="1076"/>
              <a:chExt cx="466" cy="518"/>
            </a:xfrm>
          </p:grpSpPr>
          <p:pic>
            <p:nvPicPr>
              <p:cNvPr id="42" name="Picture 42" descr="light_shadow">
                <a:extLst>
                  <a:ext uri="{FF2B5EF4-FFF2-40B4-BE49-F238E27FC236}">
                    <a16:creationId xmlns:a16="http://schemas.microsoft.com/office/drawing/2014/main" id="{742AEC95-8793-4260-8340-DE31ECB596A4}"/>
                  </a:ext>
                </a:extLst>
              </p:cNvPr>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43" name="Picture 43" descr="circuler_1">
                <a:extLst>
                  <a:ext uri="{FF2B5EF4-FFF2-40B4-BE49-F238E27FC236}">
                    <a16:creationId xmlns:a16="http://schemas.microsoft.com/office/drawing/2014/main" id="{A989C8AD-A53B-448B-93FB-0E9BB3797939}"/>
                  </a:ext>
                </a:extLst>
              </p:cNvPr>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44" name="Oval 44">
                <a:extLst>
                  <a:ext uri="{FF2B5EF4-FFF2-40B4-BE49-F238E27FC236}">
                    <a16:creationId xmlns:a16="http://schemas.microsoft.com/office/drawing/2014/main" id="{44093135-3049-477A-911B-25F18F393F30}"/>
                  </a:ext>
                </a:extLst>
              </p:cNvPr>
              <p:cNvSpPr>
                <a:spLocks noChangeArrowheads="1"/>
              </p:cNvSpPr>
              <p:nvPr/>
            </p:nvSpPr>
            <p:spPr bwMode="gray">
              <a:xfrm>
                <a:off x="2608" y="1076"/>
                <a:ext cx="463" cy="479"/>
              </a:xfrm>
              <a:prstGeom prst="ellipse">
                <a:avLst/>
              </a:prstGeom>
              <a:gradFill rotWithShape="1">
                <a:gsLst>
                  <a:gs pos="0">
                    <a:srgbClr val="A05024">
                      <a:gamma/>
                      <a:shade val="46275"/>
                      <a:invGamma/>
                      <a:alpha val="89999"/>
                    </a:srgbClr>
                  </a:gs>
                  <a:gs pos="50000">
                    <a:srgbClr val="A05024">
                      <a:alpha val="55000"/>
                    </a:srgbClr>
                  </a:gs>
                  <a:gs pos="100000">
                    <a:srgbClr val="A05024">
                      <a:gamma/>
                      <a:shade val="46275"/>
                      <a:invGamma/>
                      <a:alpha val="89999"/>
                    </a:srgbClr>
                  </a:gs>
                </a:gsLst>
                <a:lin ang="5400000" scaled="1"/>
              </a:gradFill>
              <a:ln w="9525" algn="ctr">
                <a:noFill/>
                <a:round/>
                <a:headEnd/>
                <a:tailEnd/>
              </a:ln>
              <a:effectLst/>
            </p:spPr>
            <p:txBody>
              <a:bodyPr wrap="none" anchor="ctr"/>
              <a:lstStyle/>
              <a:p>
                <a:pPr defTabSz="914400">
                  <a:defRPr/>
                </a:pPr>
                <a:endParaRPr lang="en-US" sz="2000" kern="0">
                  <a:solidFill>
                    <a:srgbClr val="000000"/>
                  </a:solidFill>
                  <a:ea typeface="Arial Unicode MS"/>
                </a:endParaRPr>
              </a:p>
            </p:txBody>
          </p:sp>
        </p:grpSp>
        <p:pic>
          <p:nvPicPr>
            <p:cNvPr id="41" name="Picture 45" descr="Picture2">
              <a:extLst>
                <a:ext uri="{FF2B5EF4-FFF2-40B4-BE49-F238E27FC236}">
                  <a16:creationId xmlns:a16="http://schemas.microsoft.com/office/drawing/2014/main" id="{57BE5F50-CCCA-44FD-9096-E51DB5AAF406}"/>
                </a:ext>
              </a:extLst>
            </p:cNvPr>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45" name="WordArt 46">
            <a:extLst>
              <a:ext uri="{FF2B5EF4-FFF2-40B4-BE49-F238E27FC236}">
                <a16:creationId xmlns:a16="http://schemas.microsoft.com/office/drawing/2014/main" id="{60F316C9-5339-40B5-BEC0-1EF6D3EA40F2}"/>
              </a:ext>
            </a:extLst>
          </p:cNvPr>
          <p:cNvSpPr>
            <a:spLocks noChangeArrowheads="1" noChangeShapeType="1" noTextEdit="1"/>
          </p:cNvSpPr>
          <p:nvPr/>
        </p:nvSpPr>
        <p:spPr bwMode="gray">
          <a:xfrm>
            <a:off x="7471463" y="1928859"/>
            <a:ext cx="381584" cy="470326"/>
          </a:xfrm>
          <a:prstGeom prst="rect">
            <a:avLst/>
          </a:prstGeom>
        </p:spPr>
        <p:txBody>
          <a:bodyPr wrap="none" fromWordArt="1">
            <a:prstTxWarp prst="textPlain">
              <a:avLst>
                <a:gd name="adj" fmla="val 50000"/>
              </a:avLst>
            </a:prstTxWarp>
          </a:bodyPr>
          <a:lstStyle/>
          <a:p>
            <a:pPr algn="ctr"/>
            <a:r>
              <a:rPr lang="en-US" sz="2000" kern="10" dirty="0">
                <a:ln w="9525">
                  <a:noFill/>
                  <a:round/>
                  <a:headEnd/>
                  <a:tailEnd/>
                </a:ln>
                <a:solidFill>
                  <a:srgbClr val="FCFCFC">
                    <a:alpha val="60001"/>
                  </a:srgbClr>
                </a:solidFill>
                <a:ea typeface="Arial Unicode MS"/>
                <a:cs typeface="Arial" panose="020B0604020202020204" pitchFamily="34" charset="0"/>
              </a:rPr>
              <a:t>3</a:t>
            </a:r>
          </a:p>
        </p:txBody>
      </p:sp>
      <p:sp>
        <p:nvSpPr>
          <p:cNvPr id="47" name="TextBox 46">
            <a:extLst>
              <a:ext uri="{FF2B5EF4-FFF2-40B4-BE49-F238E27FC236}">
                <a16:creationId xmlns:a16="http://schemas.microsoft.com/office/drawing/2014/main" id="{74D1C3F2-37F4-49FB-AF72-7F8B48AAAC3F}"/>
              </a:ext>
            </a:extLst>
          </p:cNvPr>
          <p:cNvSpPr txBox="1"/>
          <p:nvPr/>
        </p:nvSpPr>
        <p:spPr>
          <a:xfrm>
            <a:off x="2114961" y="3113310"/>
            <a:ext cx="1574352" cy="1200329"/>
          </a:xfrm>
          <a:prstGeom prst="rect">
            <a:avLst/>
          </a:prstGeom>
          <a:noFill/>
        </p:spPr>
        <p:txBody>
          <a:bodyPr wrap="square">
            <a:spAutoFit/>
          </a:bodyPr>
          <a:lstStyle/>
          <a:p>
            <a:pPr algn="ctr" eaLnBrk="1" hangingPunct="1">
              <a:defRPr/>
            </a:pPr>
            <a:r>
              <a:rPr lang="en-US" sz="2400" dirty="0" err="1">
                <a:solidFill>
                  <a:srgbClr val="F8F8F8"/>
                </a:solidFill>
                <a:latin typeface="Arial" panose="020B0604020202020204" pitchFamily="34" charset="0"/>
                <a:cs typeface="Arial" panose="020B0604020202020204" pitchFamily="34" charset="0"/>
              </a:rPr>
              <a:t>Triết</a:t>
            </a:r>
            <a:r>
              <a:rPr lang="en-US" sz="2400" dirty="0">
                <a:solidFill>
                  <a:srgbClr val="F8F8F8"/>
                </a:solidFill>
                <a:latin typeface="Arial" panose="020B0604020202020204" pitchFamily="34" charset="0"/>
                <a:cs typeface="Arial" panose="020B0604020202020204" pitchFamily="34" charset="0"/>
              </a:rPr>
              <a:t> </a:t>
            </a:r>
            <a:r>
              <a:rPr lang="en-US" sz="2400" dirty="0" err="1">
                <a:solidFill>
                  <a:srgbClr val="F8F8F8"/>
                </a:solidFill>
                <a:latin typeface="Arial" panose="020B0604020202020204" pitchFamily="34" charset="0"/>
                <a:cs typeface="Arial" panose="020B0604020202020204" pitchFamily="34" charset="0"/>
              </a:rPr>
              <a:t>học</a:t>
            </a:r>
            <a:endParaRPr lang="en-US" sz="2400" dirty="0">
              <a:solidFill>
                <a:srgbClr val="F8F8F8"/>
              </a:solidFill>
              <a:latin typeface="Arial" panose="020B0604020202020204" pitchFamily="34" charset="0"/>
              <a:cs typeface="Arial" panose="020B0604020202020204" pitchFamily="34" charset="0"/>
            </a:endParaRPr>
          </a:p>
          <a:p>
            <a:pPr algn="ctr" eaLnBrk="1" hangingPunct="1">
              <a:defRPr/>
            </a:pPr>
            <a:r>
              <a:rPr lang="en-US" sz="2400" dirty="0" err="1">
                <a:solidFill>
                  <a:srgbClr val="F8F8F8"/>
                </a:solidFill>
                <a:latin typeface="Arial" panose="020B0604020202020204" pitchFamily="34" charset="0"/>
                <a:cs typeface="Arial" panose="020B0604020202020204" pitchFamily="34" charset="0"/>
              </a:rPr>
              <a:t>Mác</a:t>
            </a:r>
            <a:r>
              <a:rPr lang="en-US" sz="2400" dirty="0">
                <a:solidFill>
                  <a:srgbClr val="F8F8F8"/>
                </a:solidFill>
                <a:latin typeface="Arial" panose="020B0604020202020204" pitchFamily="34" charset="0"/>
                <a:cs typeface="Arial" panose="020B0604020202020204" pitchFamily="34" charset="0"/>
              </a:rPr>
              <a:t> - </a:t>
            </a:r>
            <a:r>
              <a:rPr lang="en-US" sz="2400" dirty="0" err="1">
                <a:solidFill>
                  <a:srgbClr val="F8F8F8"/>
                </a:solidFill>
                <a:latin typeface="Arial" panose="020B0604020202020204" pitchFamily="34" charset="0"/>
                <a:cs typeface="Arial" panose="020B0604020202020204" pitchFamily="34" charset="0"/>
              </a:rPr>
              <a:t>Lênin</a:t>
            </a:r>
            <a:endParaRPr lang="en-US" sz="2400" dirty="0">
              <a:solidFill>
                <a:srgbClr val="F8F8F8"/>
              </a:solidFill>
              <a:latin typeface="Arial" panose="020B0604020202020204" pitchFamily="34" charset="0"/>
              <a:cs typeface="Arial" panose="020B0604020202020204" pitchFamily="34" charset="0"/>
            </a:endParaRPr>
          </a:p>
        </p:txBody>
      </p:sp>
      <p:sp>
        <p:nvSpPr>
          <p:cNvPr id="49" name="TextBox 48">
            <a:extLst>
              <a:ext uri="{FF2B5EF4-FFF2-40B4-BE49-F238E27FC236}">
                <a16:creationId xmlns:a16="http://schemas.microsoft.com/office/drawing/2014/main" id="{5DCBF9D1-A99C-446D-AA31-4DE7F98FC6E5}"/>
              </a:ext>
            </a:extLst>
          </p:cNvPr>
          <p:cNvSpPr txBox="1"/>
          <p:nvPr/>
        </p:nvSpPr>
        <p:spPr>
          <a:xfrm>
            <a:off x="4790421" y="2930564"/>
            <a:ext cx="1473293" cy="1569660"/>
          </a:xfrm>
          <a:prstGeom prst="rect">
            <a:avLst/>
          </a:prstGeom>
          <a:noFill/>
        </p:spPr>
        <p:txBody>
          <a:bodyPr wrap="square">
            <a:spAutoFit/>
          </a:bodyPr>
          <a:lstStyle/>
          <a:p>
            <a:pPr algn="ctr" eaLnBrk="1" hangingPunct="1">
              <a:defRPr/>
            </a:pPr>
            <a:r>
              <a:rPr lang="en-US" sz="2400" dirty="0" err="1">
                <a:solidFill>
                  <a:srgbClr val="F8F8F8"/>
                </a:solidFill>
                <a:latin typeface="Arial" panose="020B0604020202020204" pitchFamily="34" charset="0"/>
                <a:cs typeface="Arial" panose="020B0604020202020204" pitchFamily="34" charset="0"/>
              </a:rPr>
              <a:t>Kinh</a:t>
            </a:r>
            <a:r>
              <a:rPr lang="en-US" sz="2400" dirty="0">
                <a:solidFill>
                  <a:srgbClr val="F8F8F8"/>
                </a:solidFill>
                <a:latin typeface="Arial" panose="020B0604020202020204" pitchFamily="34" charset="0"/>
                <a:cs typeface="Arial" panose="020B0604020202020204" pitchFamily="34" charset="0"/>
              </a:rPr>
              <a:t> </a:t>
            </a:r>
            <a:r>
              <a:rPr lang="en-US" sz="2400" dirty="0" err="1">
                <a:solidFill>
                  <a:srgbClr val="F8F8F8"/>
                </a:solidFill>
                <a:latin typeface="Arial" panose="020B0604020202020204" pitchFamily="34" charset="0"/>
                <a:cs typeface="Arial" panose="020B0604020202020204" pitchFamily="34" charset="0"/>
              </a:rPr>
              <a:t>tế</a:t>
            </a:r>
            <a:r>
              <a:rPr lang="en-US" sz="2400" dirty="0">
                <a:solidFill>
                  <a:srgbClr val="F8F8F8"/>
                </a:solidFill>
                <a:latin typeface="Arial" panose="020B0604020202020204" pitchFamily="34" charset="0"/>
                <a:cs typeface="Arial" panose="020B0604020202020204" pitchFamily="34" charset="0"/>
              </a:rPr>
              <a:t> </a:t>
            </a:r>
          </a:p>
          <a:p>
            <a:pPr algn="ctr" eaLnBrk="1" hangingPunct="1">
              <a:defRPr/>
            </a:pPr>
            <a:r>
              <a:rPr lang="en-US" sz="2400" dirty="0" err="1">
                <a:solidFill>
                  <a:srgbClr val="F8F8F8"/>
                </a:solidFill>
                <a:latin typeface="Arial" panose="020B0604020202020204" pitchFamily="34" charset="0"/>
                <a:cs typeface="Arial" panose="020B0604020202020204" pitchFamily="34" charset="0"/>
              </a:rPr>
              <a:t>chính</a:t>
            </a:r>
            <a:r>
              <a:rPr lang="en-US" sz="2400" dirty="0">
                <a:solidFill>
                  <a:srgbClr val="F8F8F8"/>
                </a:solidFill>
                <a:latin typeface="Arial" panose="020B0604020202020204" pitchFamily="34" charset="0"/>
                <a:cs typeface="Arial" panose="020B0604020202020204" pitchFamily="34" charset="0"/>
              </a:rPr>
              <a:t> </a:t>
            </a:r>
            <a:r>
              <a:rPr lang="en-US" sz="2400" dirty="0" err="1">
                <a:solidFill>
                  <a:srgbClr val="F8F8F8"/>
                </a:solidFill>
                <a:latin typeface="Arial" panose="020B0604020202020204" pitchFamily="34" charset="0"/>
                <a:cs typeface="Arial" panose="020B0604020202020204" pitchFamily="34" charset="0"/>
              </a:rPr>
              <a:t>trị</a:t>
            </a:r>
            <a:r>
              <a:rPr lang="en-US" sz="2400" dirty="0">
                <a:solidFill>
                  <a:srgbClr val="F8F8F8"/>
                </a:solidFill>
                <a:latin typeface="Arial" panose="020B0604020202020204" pitchFamily="34" charset="0"/>
                <a:cs typeface="Arial" panose="020B0604020202020204" pitchFamily="34" charset="0"/>
              </a:rPr>
              <a:t> </a:t>
            </a:r>
            <a:r>
              <a:rPr lang="en-US" sz="2400" dirty="0" err="1">
                <a:solidFill>
                  <a:srgbClr val="F8F8F8"/>
                </a:solidFill>
                <a:latin typeface="Arial" panose="020B0604020202020204" pitchFamily="34" charset="0"/>
                <a:cs typeface="Arial" panose="020B0604020202020204" pitchFamily="34" charset="0"/>
              </a:rPr>
              <a:t>Mác</a:t>
            </a:r>
            <a:r>
              <a:rPr lang="en-US" sz="2400" dirty="0">
                <a:solidFill>
                  <a:srgbClr val="F8F8F8"/>
                </a:solidFill>
                <a:latin typeface="Arial" panose="020B0604020202020204" pitchFamily="34" charset="0"/>
                <a:cs typeface="Arial" panose="020B0604020202020204" pitchFamily="34" charset="0"/>
              </a:rPr>
              <a:t> - </a:t>
            </a:r>
            <a:r>
              <a:rPr lang="en-US" sz="2400" dirty="0" err="1">
                <a:solidFill>
                  <a:srgbClr val="F8F8F8"/>
                </a:solidFill>
                <a:latin typeface="Arial" panose="020B0604020202020204" pitchFamily="34" charset="0"/>
                <a:cs typeface="Arial" panose="020B0604020202020204" pitchFamily="34" charset="0"/>
              </a:rPr>
              <a:t>Lênin</a:t>
            </a:r>
            <a:endParaRPr lang="en-US" sz="2400" dirty="0">
              <a:solidFill>
                <a:srgbClr val="F8F8F8"/>
              </a:solidFill>
              <a:latin typeface="Arial" panose="020B0604020202020204" pitchFamily="34" charset="0"/>
              <a:cs typeface="Arial" panose="020B0604020202020204" pitchFamily="34" charset="0"/>
            </a:endParaRPr>
          </a:p>
        </p:txBody>
      </p:sp>
      <p:sp>
        <p:nvSpPr>
          <p:cNvPr id="51" name="TextBox 50">
            <a:extLst>
              <a:ext uri="{FF2B5EF4-FFF2-40B4-BE49-F238E27FC236}">
                <a16:creationId xmlns:a16="http://schemas.microsoft.com/office/drawing/2014/main" id="{E0D83373-46FF-4CA2-B0F3-B18092BE2287}"/>
              </a:ext>
            </a:extLst>
          </p:cNvPr>
          <p:cNvSpPr txBox="1"/>
          <p:nvPr/>
        </p:nvSpPr>
        <p:spPr>
          <a:xfrm>
            <a:off x="7210612" y="2961493"/>
            <a:ext cx="1638300" cy="1200329"/>
          </a:xfrm>
          <a:prstGeom prst="rect">
            <a:avLst/>
          </a:prstGeom>
          <a:noFill/>
        </p:spPr>
        <p:txBody>
          <a:bodyPr wrap="square">
            <a:spAutoFit/>
          </a:bodyPr>
          <a:lstStyle/>
          <a:p>
            <a:pPr algn="ctr" eaLnBrk="1" hangingPunct="1">
              <a:defRPr/>
            </a:pPr>
            <a:r>
              <a:rPr lang="en-US" sz="2400" dirty="0" err="1">
                <a:solidFill>
                  <a:srgbClr val="F8F8F8"/>
                </a:solidFill>
                <a:latin typeface="Arial" panose="020B0604020202020204" pitchFamily="34" charset="0"/>
                <a:cs typeface="Arial" panose="020B0604020202020204" pitchFamily="34" charset="0"/>
              </a:rPr>
              <a:t>Chủ</a:t>
            </a:r>
            <a:r>
              <a:rPr lang="en-US" sz="2400" dirty="0">
                <a:solidFill>
                  <a:srgbClr val="F8F8F8"/>
                </a:solidFill>
                <a:latin typeface="Arial" panose="020B0604020202020204" pitchFamily="34" charset="0"/>
                <a:cs typeface="Arial" panose="020B0604020202020204" pitchFamily="34" charset="0"/>
              </a:rPr>
              <a:t> </a:t>
            </a:r>
            <a:r>
              <a:rPr lang="en-US" sz="2400" dirty="0" err="1">
                <a:solidFill>
                  <a:srgbClr val="F8F8F8"/>
                </a:solidFill>
                <a:latin typeface="Arial" panose="020B0604020202020204" pitchFamily="34" charset="0"/>
                <a:cs typeface="Arial" panose="020B0604020202020204" pitchFamily="34" charset="0"/>
              </a:rPr>
              <a:t>nghĩa</a:t>
            </a:r>
            <a:r>
              <a:rPr lang="en-US" sz="2400" dirty="0">
                <a:solidFill>
                  <a:srgbClr val="F8F8F8"/>
                </a:solidFill>
                <a:latin typeface="Arial" panose="020B0604020202020204" pitchFamily="34" charset="0"/>
                <a:cs typeface="Arial" panose="020B0604020202020204" pitchFamily="34" charset="0"/>
              </a:rPr>
              <a:t> </a:t>
            </a:r>
            <a:r>
              <a:rPr lang="en-US" sz="2400" dirty="0" err="1">
                <a:solidFill>
                  <a:srgbClr val="F8F8F8"/>
                </a:solidFill>
                <a:latin typeface="Arial" panose="020B0604020202020204" pitchFamily="34" charset="0"/>
                <a:cs typeface="Arial" panose="020B0604020202020204" pitchFamily="34" charset="0"/>
              </a:rPr>
              <a:t>xã</a:t>
            </a:r>
            <a:r>
              <a:rPr lang="en-US" sz="2400" dirty="0">
                <a:solidFill>
                  <a:srgbClr val="F8F8F8"/>
                </a:solidFill>
                <a:latin typeface="Arial" panose="020B0604020202020204" pitchFamily="34" charset="0"/>
                <a:cs typeface="Arial" panose="020B0604020202020204" pitchFamily="34" charset="0"/>
              </a:rPr>
              <a:t> </a:t>
            </a:r>
            <a:r>
              <a:rPr lang="en-US" sz="2400" dirty="0" err="1">
                <a:solidFill>
                  <a:srgbClr val="F8F8F8"/>
                </a:solidFill>
                <a:latin typeface="Arial" panose="020B0604020202020204" pitchFamily="34" charset="0"/>
                <a:cs typeface="Arial" panose="020B0604020202020204" pitchFamily="34" charset="0"/>
              </a:rPr>
              <a:t>hội</a:t>
            </a:r>
            <a:r>
              <a:rPr lang="en-US" sz="2400" dirty="0">
                <a:solidFill>
                  <a:srgbClr val="F8F8F8"/>
                </a:solidFill>
                <a:latin typeface="Arial" panose="020B0604020202020204" pitchFamily="34" charset="0"/>
                <a:cs typeface="Arial" panose="020B0604020202020204" pitchFamily="34" charset="0"/>
              </a:rPr>
              <a:t> </a:t>
            </a:r>
          </a:p>
          <a:p>
            <a:pPr algn="ctr" eaLnBrk="1" hangingPunct="1">
              <a:defRPr/>
            </a:pPr>
            <a:r>
              <a:rPr lang="en-US" sz="2400" dirty="0">
                <a:solidFill>
                  <a:srgbClr val="F8F8F8"/>
                </a:solidFill>
                <a:latin typeface="Arial" panose="020B0604020202020204" pitchFamily="34" charset="0"/>
                <a:cs typeface="Arial" panose="020B0604020202020204" pitchFamily="34" charset="0"/>
              </a:rPr>
              <a:t>khoa </a:t>
            </a:r>
            <a:r>
              <a:rPr lang="en-US" sz="2400" dirty="0" err="1">
                <a:solidFill>
                  <a:srgbClr val="F8F8F8"/>
                </a:solidFill>
                <a:latin typeface="Arial" panose="020B0604020202020204" pitchFamily="34" charset="0"/>
                <a:cs typeface="Arial" panose="020B0604020202020204" pitchFamily="34" charset="0"/>
              </a:rPr>
              <a:t>học</a:t>
            </a:r>
            <a:endParaRPr lang="en-US" sz="2400" dirty="0">
              <a:solidFill>
                <a:srgbClr val="F8F8F8"/>
              </a:solidFill>
              <a:latin typeface="Arial" panose="020B0604020202020204" pitchFamily="34" charset="0"/>
              <a:cs typeface="Arial" panose="020B0604020202020204" pitchFamily="34" charset="0"/>
            </a:endParaRPr>
          </a:p>
        </p:txBody>
      </p:sp>
      <p:grpSp>
        <p:nvGrpSpPr>
          <p:cNvPr id="46" name="Group 21">
            <a:extLst>
              <a:ext uri="{FF2B5EF4-FFF2-40B4-BE49-F238E27FC236}">
                <a16:creationId xmlns:a16="http://schemas.microsoft.com/office/drawing/2014/main" id="{B3D4C7BA-2E80-4C6D-BDE5-FD17F264DB9C}"/>
              </a:ext>
            </a:extLst>
          </p:cNvPr>
          <p:cNvGrpSpPr>
            <a:grpSpLocks/>
          </p:cNvGrpSpPr>
          <p:nvPr/>
        </p:nvGrpSpPr>
        <p:grpSpPr bwMode="auto">
          <a:xfrm>
            <a:off x="2751728" y="1016890"/>
            <a:ext cx="8705821" cy="45719"/>
            <a:chOff x="2027" y="-75624"/>
            <a:chExt cx="6500" cy="0"/>
          </a:xfrm>
        </p:grpSpPr>
        <p:sp>
          <p:nvSpPr>
            <p:cNvPr id="48" name="Line 7">
              <a:extLst>
                <a:ext uri="{FF2B5EF4-FFF2-40B4-BE49-F238E27FC236}">
                  <a16:creationId xmlns:a16="http://schemas.microsoft.com/office/drawing/2014/main" id="{7954570B-3588-422E-844E-237A9E277FF0}"/>
                </a:ext>
              </a:extLst>
            </p:cNvPr>
            <p:cNvSpPr>
              <a:spLocks noChangeShapeType="1"/>
            </p:cNvSpPr>
            <p:nvPr/>
          </p:nvSpPr>
          <p:spPr bwMode="auto">
            <a:xfrm>
              <a:off x="2027" y="-75624"/>
              <a:ext cx="2688" cy="0"/>
            </a:xfrm>
            <a:prstGeom prst="line">
              <a:avLst/>
            </a:prstGeom>
            <a:noFill/>
            <a:ln w="1270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latin typeface="Arial"/>
                <a:ea typeface="Arial Unicode MS"/>
              </a:endParaRPr>
            </a:p>
          </p:txBody>
        </p:sp>
        <p:sp>
          <p:nvSpPr>
            <p:cNvPr id="50" name="Line 8">
              <a:extLst>
                <a:ext uri="{FF2B5EF4-FFF2-40B4-BE49-F238E27FC236}">
                  <a16:creationId xmlns:a16="http://schemas.microsoft.com/office/drawing/2014/main" id="{E3AF0001-41BD-4F8E-BCFA-06B2BA466DF0}"/>
                </a:ext>
              </a:extLst>
            </p:cNvPr>
            <p:cNvSpPr>
              <a:spLocks noChangeShapeType="1"/>
            </p:cNvSpPr>
            <p:nvPr/>
          </p:nvSpPr>
          <p:spPr bwMode="auto">
            <a:xfrm>
              <a:off x="3229" y="-75624"/>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grpSp>
      <p:sp>
        <p:nvSpPr>
          <p:cNvPr id="52" name="Text Box 12"/>
          <p:cNvSpPr txBox="1">
            <a:spLocks noChangeArrowheads="1"/>
          </p:cNvSpPr>
          <p:nvPr/>
        </p:nvSpPr>
        <p:spPr bwMode="auto">
          <a:xfrm>
            <a:off x="2795398" y="313704"/>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spTree>
    <p:extLst>
      <p:ext uri="{BB962C8B-B14F-4D97-AF65-F5344CB8AC3E}">
        <p14:creationId xmlns:p14="http://schemas.microsoft.com/office/powerpoint/2010/main" val="1007199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circle(in)">
                                      <p:cBhvr>
                                        <p:cTn id="28" dur="2000"/>
                                        <p:tgtEl>
                                          <p:spTgt spid="7"/>
                                        </p:tgtEl>
                                      </p:cBhvr>
                                    </p:animEffect>
                                  </p:childTnLst>
                                </p:cTn>
                              </p:par>
                              <p:par>
                                <p:cTn id="29" presetID="6" presetClass="entr" presetSubtype="16"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circle(in)">
                                      <p:cBhvr>
                                        <p:cTn id="31" dur="2000"/>
                                        <p:tgtEl>
                                          <p:spTgt spid="11"/>
                                        </p:tgtEl>
                                      </p:cBhvr>
                                    </p:animEffect>
                                  </p:childTnLst>
                                </p:cTn>
                              </p:par>
                              <p:par>
                                <p:cTn id="32" presetID="6" presetClass="entr" presetSubtype="16"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circle(in)">
                                      <p:cBhvr>
                                        <p:cTn id="34" dur="2000"/>
                                        <p:tgtEl>
                                          <p:spTgt spid="15"/>
                                        </p:tgtEl>
                                      </p:cBhvr>
                                    </p:animEffect>
                                  </p:childTnLst>
                                </p:cTn>
                              </p:par>
                              <p:par>
                                <p:cTn id="35" presetID="6" presetClass="entr" presetSubtype="16"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circle(in)">
                                      <p:cBhvr>
                                        <p:cTn id="37" dur="2000"/>
                                        <p:tgtEl>
                                          <p:spTgt spid="16"/>
                                        </p:tgtEl>
                                      </p:cBhvr>
                                    </p:animEffect>
                                  </p:childTnLst>
                                </p:cTn>
                              </p:par>
                              <p:par>
                                <p:cTn id="38" presetID="6" presetClass="entr" presetSubtype="16" fill="hold"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circle(in)">
                                      <p:cBhvr>
                                        <p:cTn id="40" dur="2000"/>
                                        <p:tgtEl>
                                          <p:spTgt spid="21"/>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circle(in)">
                                      <p:cBhvr>
                                        <p:cTn id="43" dur="2000"/>
                                        <p:tgtEl>
                                          <p:spTgt spid="27"/>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circle(in)">
                                      <p:cBhvr>
                                        <p:cTn id="46" dur="2000"/>
                                        <p:tgtEl>
                                          <p:spTgt spid="28"/>
                                        </p:tgtEl>
                                      </p:cBhvr>
                                    </p:animEffect>
                                  </p:childTnLst>
                                </p:cTn>
                              </p:par>
                              <p:par>
                                <p:cTn id="47" presetID="6" presetClass="entr" presetSubtype="16" fill="hold" nodeType="withEffect">
                                  <p:stCondLst>
                                    <p:cond delay="0"/>
                                  </p:stCondLst>
                                  <p:childTnLst>
                                    <p:set>
                                      <p:cBhvr>
                                        <p:cTn id="48" dur="1" fill="hold">
                                          <p:stCondLst>
                                            <p:cond delay="0"/>
                                          </p:stCondLst>
                                        </p:cTn>
                                        <p:tgtEl>
                                          <p:spTgt spid="30"/>
                                        </p:tgtEl>
                                        <p:attrNameLst>
                                          <p:attrName>style.visibility</p:attrName>
                                        </p:attrNameLst>
                                      </p:cBhvr>
                                      <p:to>
                                        <p:strVal val="visible"/>
                                      </p:to>
                                    </p:set>
                                    <p:animEffect transition="in" filter="circle(in)">
                                      <p:cBhvr>
                                        <p:cTn id="49" dur="2000"/>
                                        <p:tgtEl>
                                          <p:spTgt spid="30"/>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circle(in)">
                                      <p:cBhvr>
                                        <p:cTn id="52" dur="2000"/>
                                        <p:tgtEl>
                                          <p:spTgt spid="36"/>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37"/>
                                        </p:tgtEl>
                                        <p:attrNameLst>
                                          <p:attrName>style.visibility</p:attrName>
                                        </p:attrNameLst>
                                      </p:cBhvr>
                                      <p:to>
                                        <p:strVal val="visible"/>
                                      </p:to>
                                    </p:set>
                                    <p:animEffect transition="in" filter="circle(in)">
                                      <p:cBhvr>
                                        <p:cTn id="55" dur="2000"/>
                                        <p:tgtEl>
                                          <p:spTgt spid="37"/>
                                        </p:tgtEl>
                                      </p:cBhvr>
                                    </p:animEffect>
                                  </p:childTnLst>
                                </p:cTn>
                              </p:par>
                              <p:par>
                                <p:cTn id="56" presetID="6" presetClass="entr" presetSubtype="16" fill="hold" nodeType="with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circle(in)">
                                      <p:cBhvr>
                                        <p:cTn id="58" dur="2000"/>
                                        <p:tgtEl>
                                          <p:spTgt spid="39"/>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circle(in)">
                                      <p:cBhvr>
                                        <p:cTn id="61" dur="2000"/>
                                        <p:tgtEl>
                                          <p:spTgt spid="45"/>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7"/>
                                        </p:tgtEl>
                                        <p:attrNameLst>
                                          <p:attrName>style.visibility</p:attrName>
                                        </p:attrNameLst>
                                      </p:cBhvr>
                                      <p:to>
                                        <p:strVal val="visible"/>
                                      </p:to>
                                    </p:set>
                                    <p:animEffect transition="in" filter="circle(in)">
                                      <p:cBhvr>
                                        <p:cTn id="64" dur="2000"/>
                                        <p:tgtEl>
                                          <p:spTgt spid="47"/>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49"/>
                                        </p:tgtEl>
                                        <p:attrNameLst>
                                          <p:attrName>style.visibility</p:attrName>
                                        </p:attrNameLst>
                                      </p:cBhvr>
                                      <p:to>
                                        <p:strVal val="visible"/>
                                      </p:to>
                                    </p:set>
                                    <p:animEffect transition="in" filter="circle(in)">
                                      <p:cBhvr>
                                        <p:cTn id="67" dur="2000"/>
                                        <p:tgtEl>
                                          <p:spTgt spid="49"/>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circle(in)">
                                      <p:cBhvr>
                                        <p:cTn id="70" dur="20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7" grpId="0"/>
      <p:bldP spid="28" grpId="0" animBg="1"/>
      <p:bldP spid="36" grpId="0"/>
      <p:bldP spid="37" grpId="0" animBg="1"/>
      <p:bldP spid="45" grpId="0"/>
      <p:bldP spid="47" grpId="0"/>
      <p:bldP spid="49" grpId="0"/>
      <p:bldP spid="51" grpId="0"/>
      <p:bldP spid="5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Hình nền Powerpoint bảng đen đẹp nhất">
            <a:extLst>
              <a:ext uri="{FF2B5EF4-FFF2-40B4-BE49-F238E27FC236}">
                <a16:creationId xmlns:a16="http://schemas.microsoft.com/office/drawing/2014/main" id="{41DC0356-01CD-48FE-940A-AC83598B13F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a:extLst>
              <a:ext uri="{FF2B5EF4-FFF2-40B4-BE49-F238E27FC236}">
                <a16:creationId xmlns:a16="http://schemas.microsoft.com/office/drawing/2014/main" id="{FB3E4F66-5A7F-45A2-B541-F929E7E1BA42}"/>
              </a:ext>
            </a:extLst>
          </p:cNvPr>
          <p:cNvGraphicFramePr/>
          <p:nvPr>
            <p:extLst>
              <p:ext uri="{D42A27DB-BD31-4B8C-83A1-F6EECF244321}">
                <p14:modId xmlns:p14="http://schemas.microsoft.com/office/powerpoint/2010/main" val="3823103163"/>
              </p:ext>
            </p:extLst>
          </p:nvPr>
        </p:nvGraphicFramePr>
        <p:xfrm>
          <a:off x="1603570" y="149690"/>
          <a:ext cx="9338750" cy="591583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a:extLst>
              <a:ext uri="{FF2B5EF4-FFF2-40B4-BE49-F238E27FC236}">
                <a16:creationId xmlns:a16="http://schemas.microsoft.com/office/drawing/2014/main" id="{6421F97B-9970-4BDF-99B5-AE17E36C2740}"/>
              </a:ext>
            </a:extLst>
          </p:cNvPr>
          <p:cNvSpPr txBox="1"/>
          <p:nvPr/>
        </p:nvSpPr>
        <p:spPr>
          <a:xfrm>
            <a:off x="2710533" y="183232"/>
            <a:ext cx="6311012" cy="400110"/>
          </a:xfrm>
          <a:prstGeom prst="rect">
            <a:avLst/>
          </a:prstGeom>
          <a:noFill/>
        </p:spPr>
        <p:txBody>
          <a:bodyPr wrap="square">
            <a:spAutoFit/>
          </a:bodyPr>
          <a:lstStyle/>
          <a:p>
            <a:pPr marL="285750" indent="-285750">
              <a:buFont typeface="Wingdings" panose="05000000000000000000" pitchFamily="2" charset="2"/>
              <a:buChar char="q"/>
            </a:pPr>
            <a:r>
              <a:rPr lang="en-US" sz="2000" b="1" i="1" dirty="0">
                <a:solidFill>
                  <a:srgbClr val="002060"/>
                </a:solidFill>
                <a:effectLst/>
                <a:ea typeface="Calibri" panose="020F0502020204030204" pitchFamily="34" charset="0"/>
              </a:rPr>
              <a:t> </a:t>
            </a:r>
            <a:r>
              <a:rPr lang="vi-VN" sz="2000" b="1" dirty="0">
                <a:solidFill>
                  <a:srgbClr val="002060"/>
                </a:solidFill>
                <a:effectLst/>
                <a:ea typeface="Calibri" panose="020F0502020204030204" pitchFamily="34" charset="0"/>
              </a:rPr>
              <a:t>Ba bộ phận cấu thành chủ nghĩa Mác – Lê nin:</a:t>
            </a:r>
            <a:endParaRPr lang="en-US" sz="2000" b="1" dirty="0">
              <a:solidFill>
                <a:srgbClr val="002060"/>
              </a:solidFill>
            </a:endParaRPr>
          </a:p>
        </p:txBody>
      </p:sp>
    </p:spTree>
    <p:extLst>
      <p:ext uri="{BB962C8B-B14F-4D97-AF65-F5344CB8AC3E}">
        <p14:creationId xmlns:p14="http://schemas.microsoft.com/office/powerpoint/2010/main" val="84734142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CAE53E75-EA00-4758-BEF8-48A134C23DF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a:extLst>
              <a:ext uri="{FF2B5EF4-FFF2-40B4-BE49-F238E27FC236}">
                <a16:creationId xmlns:a16="http://schemas.microsoft.com/office/drawing/2014/main" id="{FB85FCC9-B098-40B5-BCC4-4F7F70BE8252}"/>
              </a:ext>
            </a:extLst>
          </p:cNvPr>
          <p:cNvGraphicFramePr/>
          <p:nvPr>
            <p:extLst>
              <p:ext uri="{D42A27DB-BD31-4B8C-83A1-F6EECF244321}">
                <p14:modId xmlns:p14="http://schemas.microsoft.com/office/powerpoint/2010/main" val="92647114"/>
              </p:ext>
            </p:extLst>
          </p:nvPr>
        </p:nvGraphicFramePr>
        <p:xfrm>
          <a:off x="722670" y="1429555"/>
          <a:ext cx="9055511" cy="413411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a:extLst>
              <a:ext uri="{FF2B5EF4-FFF2-40B4-BE49-F238E27FC236}">
                <a16:creationId xmlns:a16="http://schemas.microsoft.com/office/drawing/2014/main" id="{6421F97B-9970-4BDF-99B5-AE17E36C2740}"/>
              </a:ext>
            </a:extLst>
          </p:cNvPr>
          <p:cNvSpPr txBox="1"/>
          <p:nvPr/>
        </p:nvSpPr>
        <p:spPr>
          <a:xfrm>
            <a:off x="772732" y="466567"/>
            <a:ext cx="8718998" cy="461665"/>
          </a:xfrm>
          <a:prstGeom prst="rect">
            <a:avLst/>
          </a:prstGeom>
          <a:noFill/>
        </p:spPr>
        <p:txBody>
          <a:bodyPr wrap="square">
            <a:spAutoFit/>
          </a:bodyPr>
          <a:lstStyle/>
          <a:p>
            <a:pPr marL="285750" indent="-285750" algn="ctr">
              <a:buFont typeface="Wingdings" panose="05000000000000000000" pitchFamily="2" charset="2"/>
              <a:buChar char="q"/>
            </a:pPr>
            <a:r>
              <a:rPr lang="en-US" sz="2400" b="1" i="1" dirty="0">
                <a:solidFill>
                  <a:srgbClr val="002060"/>
                </a:solidFill>
                <a:effectLst/>
                <a:ea typeface="Calibri" panose="020F0502020204030204" pitchFamily="34" charset="0"/>
              </a:rPr>
              <a:t> </a:t>
            </a:r>
            <a:r>
              <a:rPr lang="vi-VN" sz="2400" b="1" dirty="0">
                <a:solidFill>
                  <a:srgbClr val="002060"/>
                </a:solidFill>
                <a:effectLst/>
                <a:ea typeface="Calibri" panose="020F0502020204030204" pitchFamily="34" charset="0"/>
              </a:rPr>
              <a:t>Ba bộ phận cấu thành chủ nghĩa Mác – Lê nin:</a:t>
            </a:r>
            <a:endParaRPr lang="en-US" sz="2400" b="1" dirty="0">
              <a:solidFill>
                <a:srgbClr val="002060"/>
              </a:solidFill>
            </a:endParaRPr>
          </a:p>
        </p:txBody>
      </p:sp>
    </p:spTree>
    <p:extLst>
      <p:ext uri="{BB962C8B-B14F-4D97-AF65-F5344CB8AC3E}">
        <p14:creationId xmlns:p14="http://schemas.microsoft.com/office/powerpoint/2010/main" val="60070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CEE86211-DC53-4AE8-B8A5-5DEE20959E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6" name="Diagram 5">
            <a:extLst>
              <a:ext uri="{FF2B5EF4-FFF2-40B4-BE49-F238E27FC236}">
                <a16:creationId xmlns:a16="http://schemas.microsoft.com/office/drawing/2014/main" id="{87CD84AA-78CB-4F85-896E-CB767778FCDB}"/>
              </a:ext>
            </a:extLst>
          </p:cNvPr>
          <p:cNvGraphicFramePr/>
          <p:nvPr>
            <p:extLst>
              <p:ext uri="{D42A27DB-BD31-4B8C-83A1-F6EECF244321}">
                <p14:modId xmlns:p14="http://schemas.microsoft.com/office/powerpoint/2010/main" val="469300754"/>
              </p:ext>
            </p:extLst>
          </p:nvPr>
        </p:nvGraphicFramePr>
        <p:xfrm>
          <a:off x="4636392" y="1394799"/>
          <a:ext cx="7250807" cy="431141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a:extLst>
              <a:ext uri="{FF2B5EF4-FFF2-40B4-BE49-F238E27FC236}">
                <a16:creationId xmlns:a16="http://schemas.microsoft.com/office/drawing/2014/main" id="{6421F97B-9970-4BDF-99B5-AE17E36C2740}"/>
              </a:ext>
            </a:extLst>
          </p:cNvPr>
          <p:cNvSpPr txBox="1"/>
          <p:nvPr/>
        </p:nvSpPr>
        <p:spPr>
          <a:xfrm>
            <a:off x="1365162" y="466567"/>
            <a:ext cx="8126568" cy="461665"/>
          </a:xfrm>
          <a:prstGeom prst="rect">
            <a:avLst/>
          </a:prstGeom>
          <a:noFill/>
        </p:spPr>
        <p:txBody>
          <a:bodyPr wrap="square">
            <a:spAutoFit/>
          </a:bodyPr>
          <a:lstStyle/>
          <a:p>
            <a:pPr marL="285750" indent="-285750" algn="ctr">
              <a:buFont typeface="Wingdings" panose="05000000000000000000" pitchFamily="2" charset="2"/>
              <a:buChar char="q"/>
            </a:pPr>
            <a:r>
              <a:rPr lang="en-US" sz="2400" b="1" i="1" dirty="0">
                <a:solidFill>
                  <a:srgbClr val="002060"/>
                </a:solidFill>
                <a:effectLst/>
                <a:ea typeface="Calibri" panose="020F0502020204030204" pitchFamily="34" charset="0"/>
              </a:rPr>
              <a:t> </a:t>
            </a:r>
            <a:r>
              <a:rPr lang="vi-VN" sz="2400" b="1" dirty="0">
                <a:solidFill>
                  <a:srgbClr val="002060"/>
                </a:solidFill>
                <a:effectLst/>
                <a:ea typeface="Calibri" panose="020F0502020204030204" pitchFamily="34" charset="0"/>
              </a:rPr>
              <a:t>Ba bộ phận cấu thành chủ nghĩa Mác – Lê nin:</a:t>
            </a:r>
            <a:endParaRPr lang="en-US" sz="2400" b="1" dirty="0">
              <a:solidFill>
                <a:srgbClr val="002060"/>
              </a:solidFill>
            </a:endParaRPr>
          </a:p>
        </p:txBody>
      </p:sp>
      <p:pic>
        <p:nvPicPr>
          <p:cNvPr id="5" name="Picture 2" descr="Giáo Trình Chủ Nghĩa Xã Hội Khoa Học | Tiki.vn"/>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65162" y="1394799"/>
            <a:ext cx="3168202" cy="4104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7862189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Next stop: Pinterest | Powerpoint background templates, School powerpoint  templates, Cute powerpoint templates">
            <a:extLst>
              <a:ext uri="{FF2B5EF4-FFF2-40B4-BE49-F238E27FC236}">
                <a16:creationId xmlns:a16="http://schemas.microsoft.com/office/drawing/2014/main" id="{04D50AD1-2686-4445-A101-7505178E24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7464"/>
            <a:ext cx="12192001"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DE919268-44DE-4C59-84DD-FD685A02C578}"/>
              </a:ext>
            </a:extLst>
          </p:cNvPr>
          <p:cNvGrpSpPr>
            <a:grpSpLocks/>
          </p:cNvGrpSpPr>
          <p:nvPr/>
        </p:nvGrpSpPr>
        <p:grpSpPr bwMode="auto">
          <a:xfrm flipV="1">
            <a:off x="-1" y="963998"/>
            <a:ext cx="10205060" cy="96334"/>
            <a:chOff x="2027" y="-75624"/>
            <a:chExt cx="6500" cy="0"/>
          </a:xfrm>
        </p:grpSpPr>
        <p:sp>
          <p:nvSpPr>
            <p:cNvPr id="4" name="Line 7">
              <a:extLst>
                <a:ext uri="{FF2B5EF4-FFF2-40B4-BE49-F238E27FC236}">
                  <a16:creationId xmlns:a16="http://schemas.microsoft.com/office/drawing/2014/main" id="{13BBC7C0-58E4-4C0F-B96B-142BBEFB1E2F}"/>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 name="Line 8">
              <a:extLst>
                <a:ext uri="{FF2B5EF4-FFF2-40B4-BE49-F238E27FC236}">
                  <a16:creationId xmlns:a16="http://schemas.microsoft.com/office/drawing/2014/main" id="{5F86CDD8-E1E0-4230-8501-567B123996C5}"/>
                </a:ext>
              </a:extLst>
            </p:cNvPr>
            <p:cNvSpPr>
              <a:spLocks noChangeShapeType="1"/>
            </p:cNvSpPr>
            <p:nvPr/>
          </p:nvSpPr>
          <p:spPr bwMode="auto">
            <a:xfrm>
              <a:off x="3229" y="-7562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7" name="Freeform 22">
            <a:extLst>
              <a:ext uri="{FF2B5EF4-FFF2-40B4-BE49-F238E27FC236}">
                <a16:creationId xmlns:a16="http://schemas.microsoft.com/office/drawing/2014/main" id="{62FE64CB-7725-43FA-94B4-68B62536DFEC}"/>
              </a:ext>
            </a:extLst>
          </p:cNvPr>
          <p:cNvSpPr/>
          <p:nvPr/>
        </p:nvSpPr>
        <p:spPr>
          <a:xfrm rot="21250921" flipH="1">
            <a:off x="4550185" y="278381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8" name="Freeform 21">
            <a:extLst>
              <a:ext uri="{FF2B5EF4-FFF2-40B4-BE49-F238E27FC236}">
                <a16:creationId xmlns:a16="http://schemas.microsoft.com/office/drawing/2014/main" id="{246D7A6B-A871-48BF-BEFA-255652DDA019}"/>
              </a:ext>
            </a:extLst>
          </p:cNvPr>
          <p:cNvSpPr/>
          <p:nvPr/>
        </p:nvSpPr>
        <p:spPr>
          <a:xfrm rot="349079">
            <a:off x="3352802" y="3796186"/>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9" name="Freeform 19">
            <a:extLst>
              <a:ext uri="{FF2B5EF4-FFF2-40B4-BE49-F238E27FC236}">
                <a16:creationId xmlns:a16="http://schemas.microsoft.com/office/drawing/2014/main" id="{B47EDC80-07C8-41DD-B09E-DC8DCD0D2CD2}"/>
              </a:ext>
            </a:extLst>
          </p:cNvPr>
          <p:cNvSpPr/>
          <p:nvPr/>
        </p:nvSpPr>
        <p:spPr>
          <a:xfrm rot="349079">
            <a:off x="3352801" y="166188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0" name="Freeform 5">
            <a:extLst>
              <a:ext uri="{FF2B5EF4-FFF2-40B4-BE49-F238E27FC236}">
                <a16:creationId xmlns:a16="http://schemas.microsoft.com/office/drawing/2014/main" id="{F9569C77-C058-43C5-AEA5-5941FCF7183C}"/>
              </a:ext>
            </a:extLst>
          </p:cNvPr>
          <p:cNvSpPr/>
          <p:nvPr/>
        </p:nvSpPr>
        <p:spPr>
          <a:xfrm>
            <a:off x="5127626" y="1303338"/>
            <a:ext cx="517525" cy="1604962"/>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FF658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Round Same Side Corner Rectangle 6">
            <a:extLst>
              <a:ext uri="{FF2B5EF4-FFF2-40B4-BE49-F238E27FC236}">
                <a16:creationId xmlns:a16="http://schemas.microsoft.com/office/drawing/2014/main" id="{88273E01-77BA-48EA-8504-EB73BA2412B2}"/>
              </a:ext>
            </a:extLst>
          </p:cNvPr>
          <p:cNvSpPr/>
          <p:nvPr/>
        </p:nvSpPr>
        <p:spPr>
          <a:xfrm rot="16200000">
            <a:off x="3554869" y="1333953"/>
            <a:ext cx="1032654" cy="2112861"/>
          </a:xfrm>
          <a:prstGeom prst="round2SameRect">
            <a:avLst>
              <a:gd name="adj1" fmla="val 50000"/>
              <a:gd name="adj2" fmla="val 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nvGrpSpPr>
          <p:cNvPr id="12" name="Group 7">
            <a:extLst>
              <a:ext uri="{FF2B5EF4-FFF2-40B4-BE49-F238E27FC236}">
                <a16:creationId xmlns:a16="http://schemas.microsoft.com/office/drawing/2014/main" id="{145FEC38-2E20-483E-B3B8-73C2F397B728}"/>
              </a:ext>
            </a:extLst>
          </p:cNvPr>
          <p:cNvGrpSpPr>
            <a:grpSpLocks/>
          </p:cNvGrpSpPr>
          <p:nvPr/>
        </p:nvGrpSpPr>
        <p:grpSpPr bwMode="auto">
          <a:xfrm flipH="1">
            <a:off x="6691312" y="2376488"/>
            <a:ext cx="2480439" cy="1604962"/>
            <a:chOff x="5187951" y="1304132"/>
            <a:chExt cx="3278980" cy="1604168"/>
          </a:xfrm>
          <a:solidFill>
            <a:srgbClr val="000000"/>
          </a:solidFill>
        </p:grpSpPr>
        <p:sp>
          <p:nvSpPr>
            <p:cNvPr id="13" name="Freeform 8">
              <a:extLst>
                <a:ext uri="{FF2B5EF4-FFF2-40B4-BE49-F238E27FC236}">
                  <a16:creationId xmlns:a16="http://schemas.microsoft.com/office/drawing/2014/main" id="{BD2AF604-3A95-45FA-A2BD-B05C9BDE2BE7}"/>
                </a:ext>
              </a:extLst>
            </p:cNvPr>
            <p:cNvSpPr/>
            <p:nvPr/>
          </p:nvSpPr>
          <p:spPr>
            <a:xfrm>
              <a:off x="7949531" y="1304132"/>
              <a:ext cx="517400"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4" name="Round Same Side Corner Rectangle 9">
              <a:extLst>
                <a:ext uri="{FF2B5EF4-FFF2-40B4-BE49-F238E27FC236}">
                  <a16:creationId xmlns:a16="http://schemas.microsoft.com/office/drawing/2014/main" id="{FE8F5144-9D77-4D5E-9313-F68C3C30E094}"/>
                </a:ext>
              </a:extLst>
            </p:cNvPr>
            <p:cNvSpPr/>
            <p:nvPr/>
          </p:nvSpPr>
          <p:spPr>
            <a:xfrm rot="16200000">
              <a:off x="6037192" y="994375"/>
              <a:ext cx="1063099" cy="2761580"/>
            </a:xfrm>
            <a:prstGeom prst="round2SameRect">
              <a:avLst>
                <a:gd name="adj1" fmla="val 50000"/>
                <a:gd name="adj2" fmla="val 0"/>
              </a:avLst>
            </a:prstGeom>
            <a:grp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grpSp>
        <p:nvGrpSpPr>
          <p:cNvPr id="15" name="Group 14">
            <a:extLst>
              <a:ext uri="{FF2B5EF4-FFF2-40B4-BE49-F238E27FC236}">
                <a16:creationId xmlns:a16="http://schemas.microsoft.com/office/drawing/2014/main" id="{4EE0BFDE-96C6-4B78-B37F-E199796AF1BF}"/>
              </a:ext>
            </a:extLst>
          </p:cNvPr>
          <p:cNvGrpSpPr/>
          <p:nvPr/>
        </p:nvGrpSpPr>
        <p:grpSpPr>
          <a:xfrm flipH="1">
            <a:off x="6691947" y="4504146"/>
            <a:ext cx="2250969" cy="1604168"/>
            <a:chOff x="5187950" y="1304132"/>
            <a:chExt cx="3278981" cy="1604168"/>
          </a:xfrm>
          <a:solidFill>
            <a:srgbClr val="006600"/>
          </a:solidFill>
        </p:grpSpPr>
        <p:sp>
          <p:nvSpPr>
            <p:cNvPr id="16" name="Freeform 13">
              <a:extLst>
                <a:ext uri="{FF2B5EF4-FFF2-40B4-BE49-F238E27FC236}">
                  <a16:creationId xmlns:a16="http://schemas.microsoft.com/office/drawing/2014/main" id="{80188CF4-876E-48CB-AA5E-BC41F59FD410}"/>
                </a:ext>
              </a:extLst>
            </p:cNvPr>
            <p:cNvSpPr/>
            <p:nvPr/>
          </p:nvSpPr>
          <p:spPr>
            <a:xfrm>
              <a:off x="7950200" y="1304132"/>
              <a:ext cx="516731"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7" name="Round Same Side Corner Rectangle 14">
              <a:extLst>
                <a:ext uri="{FF2B5EF4-FFF2-40B4-BE49-F238E27FC236}">
                  <a16:creationId xmlns:a16="http://schemas.microsoft.com/office/drawing/2014/main" id="{E42DD343-007C-4479-B4A1-335DF5E61A3D}"/>
                </a:ext>
              </a:extLst>
            </p:cNvPr>
            <p:cNvSpPr/>
            <p:nvPr/>
          </p:nvSpPr>
          <p:spPr>
            <a:xfrm rot="16200000">
              <a:off x="6037284" y="994589"/>
              <a:ext cx="1063581" cy="2762249"/>
            </a:xfrm>
            <a:prstGeom prst="round2SameRect">
              <a:avLst>
                <a:gd name="adj1" fmla="val 50000"/>
                <a:gd name="adj2" fmla="val 0"/>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sp>
        <p:nvSpPr>
          <p:cNvPr id="18" name="Freeform 16">
            <a:extLst>
              <a:ext uri="{FF2B5EF4-FFF2-40B4-BE49-F238E27FC236}">
                <a16:creationId xmlns:a16="http://schemas.microsoft.com/office/drawing/2014/main" id="{FD53B3FA-5B6A-4A4B-AC27-DF222E003F83}"/>
              </a:ext>
            </a:extLst>
          </p:cNvPr>
          <p:cNvSpPr/>
          <p:nvPr/>
        </p:nvSpPr>
        <p:spPr>
          <a:xfrm>
            <a:off x="5127626" y="3446464"/>
            <a:ext cx="517525" cy="1603375"/>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53C5F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9" name="Round Same Side Corner Rectangle 17">
            <a:extLst>
              <a:ext uri="{FF2B5EF4-FFF2-40B4-BE49-F238E27FC236}">
                <a16:creationId xmlns:a16="http://schemas.microsoft.com/office/drawing/2014/main" id="{EF48C1FD-4BEF-4C1D-8CAF-9D006D3CBA8C}"/>
              </a:ext>
            </a:extLst>
          </p:cNvPr>
          <p:cNvSpPr/>
          <p:nvPr/>
        </p:nvSpPr>
        <p:spPr>
          <a:xfrm rot="16200000">
            <a:off x="3540374" y="3472084"/>
            <a:ext cx="1030846" cy="2112860"/>
          </a:xfrm>
          <a:prstGeom prst="round2SameRect">
            <a:avLst>
              <a:gd name="adj1" fmla="val 50000"/>
              <a:gd name="adj2" fmla="val 0"/>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0" name="Round Single Corner Rectangle 4">
            <a:extLst>
              <a:ext uri="{FF2B5EF4-FFF2-40B4-BE49-F238E27FC236}">
                <a16:creationId xmlns:a16="http://schemas.microsoft.com/office/drawing/2014/main" id="{A344259A-79EE-4CC5-9C30-57E1886C9A62}"/>
              </a:ext>
            </a:extLst>
          </p:cNvPr>
          <p:cNvSpPr/>
          <p:nvPr/>
        </p:nvSpPr>
        <p:spPr>
          <a:xfrm>
            <a:off x="5624514" y="1317766"/>
            <a:ext cx="1073150" cy="1073150"/>
          </a:xfrm>
          <a:prstGeom prst="round1Rect">
            <a:avLst>
              <a:gd name="adj" fmla="val 5000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 name="Rectangle 20">
            <a:extLst>
              <a:ext uri="{FF2B5EF4-FFF2-40B4-BE49-F238E27FC236}">
                <a16:creationId xmlns:a16="http://schemas.microsoft.com/office/drawing/2014/main" id="{13F5C793-CE89-4E9C-A864-29F350E49FA5}"/>
              </a:ext>
            </a:extLst>
          </p:cNvPr>
          <p:cNvSpPr/>
          <p:nvPr/>
        </p:nvSpPr>
        <p:spPr>
          <a:xfrm>
            <a:off x="5638800" y="2378076"/>
            <a:ext cx="1073150" cy="1076325"/>
          </a:xfrm>
          <a:prstGeom prst="rect">
            <a:avLst/>
          </a:prstGeom>
          <a:solidFill>
            <a:srgbClr val="000000"/>
          </a:solidFill>
          <a:ln w="3175">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2" name="Round Single Corner Rectangle 15">
            <a:extLst>
              <a:ext uri="{FF2B5EF4-FFF2-40B4-BE49-F238E27FC236}">
                <a16:creationId xmlns:a16="http://schemas.microsoft.com/office/drawing/2014/main" id="{02510EAC-77CC-4F5B-9A9A-D787C810F718}"/>
              </a:ext>
            </a:extLst>
          </p:cNvPr>
          <p:cNvSpPr/>
          <p:nvPr/>
        </p:nvSpPr>
        <p:spPr>
          <a:xfrm flipH="1" flipV="1">
            <a:off x="5635625" y="4506913"/>
            <a:ext cx="1074738" cy="1073150"/>
          </a:xfrm>
          <a:prstGeom prst="round1Rect">
            <a:avLst>
              <a:gd name="adj" fmla="val 50000"/>
            </a:avLst>
          </a:prstGeom>
          <a:solidFill>
            <a:srgbClr val="00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3" name="Rectangle 22">
            <a:extLst>
              <a:ext uri="{FF2B5EF4-FFF2-40B4-BE49-F238E27FC236}">
                <a16:creationId xmlns:a16="http://schemas.microsoft.com/office/drawing/2014/main" id="{7D6786CC-1FE4-41EF-8952-71A358045C33}"/>
              </a:ext>
            </a:extLst>
          </p:cNvPr>
          <p:cNvSpPr/>
          <p:nvPr/>
        </p:nvSpPr>
        <p:spPr>
          <a:xfrm>
            <a:off x="5638800" y="3449639"/>
            <a:ext cx="1073150" cy="1076325"/>
          </a:xfrm>
          <a:prstGeom prst="rect">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4" name="TextBox 23">
            <a:extLst>
              <a:ext uri="{FF2B5EF4-FFF2-40B4-BE49-F238E27FC236}">
                <a16:creationId xmlns:a16="http://schemas.microsoft.com/office/drawing/2014/main" id="{7EC4D595-C49B-428F-AAC4-320385801AC4}"/>
              </a:ext>
            </a:extLst>
          </p:cNvPr>
          <p:cNvSpPr txBox="1">
            <a:spLocks noChangeArrowheads="1"/>
          </p:cNvSpPr>
          <p:nvPr/>
        </p:nvSpPr>
        <p:spPr bwMode="auto">
          <a:xfrm>
            <a:off x="5822050" y="1606328"/>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2400" i="0" u="none" strike="noStrike" kern="1200" cap="none" spc="0" normalizeH="0" baseline="0" noProof="0" dirty="0">
                <a:ln>
                  <a:noFill/>
                </a:ln>
                <a:solidFill>
                  <a:schemeClr val="bg1"/>
                </a:solidFill>
                <a:effectLst/>
                <a:uLnTx/>
                <a:uFillTx/>
                <a:cs typeface="Arial" panose="020B0604020202020204" pitchFamily="34" charset="0"/>
              </a:rPr>
              <a:t>01</a:t>
            </a:r>
          </a:p>
        </p:txBody>
      </p:sp>
      <p:sp>
        <p:nvSpPr>
          <p:cNvPr id="25" name="TextBox 24">
            <a:extLst>
              <a:ext uri="{FF2B5EF4-FFF2-40B4-BE49-F238E27FC236}">
                <a16:creationId xmlns:a16="http://schemas.microsoft.com/office/drawing/2014/main" id="{78982392-7B76-4283-93AA-64D12CC08720}"/>
              </a:ext>
            </a:extLst>
          </p:cNvPr>
          <p:cNvSpPr txBox="1">
            <a:spLocks noChangeArrowheads="1"/>
          </p:cNvSpPr>
          <p:nvPr/>
        </p:nvSpPr>
        <p:spPr bwMode="auto">
          <a:xfrm>
            <a:off x="5877161" y="2637915"/>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2400" i="0" u="none" strike="noStrike" kern="1200" cap="none" spc="0" normalizeH="0" baseline="0" noProof="0" dirty="0">
                <a:ln>
                  <a:noFill/>
                </a:ln>
                <a:solidFill>
                  <a:schemeClr val="bg1"/>
                </a:solidFill>
                <a:effectLst/>
                <a:uLnTx/>
                <a:uFillTx/>
                <a:cs typeface="Arial" panose="020B0604020202020204" pitchFamily="34" charset="0"/>
              </a:rPr>
              <a:t>02</a:t>
            </a:r>
          </a:p>
        </p:txBody>
      </p:sp>
      <p:sp>
        <p:nvSpPr>
          <p:cNvPr id="26" name="TextBox 25">
            <a:extLst>
              <a:ext uri="{FF2B5EF4-FFF2-40B4-BE49-F238E27FC236}">
                <a16:creationId xmlns:a16="http://schemas.microsoft.com/office/drawing/2014/main" id="{87324262-EA8C-4CB5-B2D7-85AAD9875E51}"/>
              </a:ext>
            </a:extLst>
          </p:cNvPr>
          <p:cNvSpPr txBox="1">
            <a:spLocks noChangeArrowheads="1"/>
          </p:cNvSpPr>
          <p:nvPr/>
        </p:nvSpPr>
        <p:spPr bwMode="auto">
          <a:xfrm>
            <a:off x="5877161" y="3650284"/>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2400" i="0" u="none" strike="noStrike" kern="1200" cap="none" spc="0" normalizeH="0" baseline="0" noProof="0" dirty="0">
                <a:ln>
                  <a:noFill/>
                </a:ln>
                <a:solidFill>
                  <a:schemeClr val="bg1"/>
                </a:solidFill>
                <a:effectLst/>
                <a:uLnTx/>
                <a:uFillTx/>
                <a:cs typeface="Arial" panose="020B0604020202020204" pitchFamily="34" charset="0"/>
              </a:rPr>
              <a:t>03</a:t>
            </a:r>
          </a:p>
        </p:txBody>
      </p:sp>
      <p:sp>
        <p:nvSpPr>
          <p:cNvPr id="27" name="TextBox 26">
            <a:extLst>
              <a:ext uri="{FF2B5EF4-FFF2-40B4-BE49-F238E27FC236}">
                <a16:creationId xmlns:a16="http://schemas.microsoft.com/office/drawing/2014/main" id="{79928AC7-6564-45E2-A08F-31D40356F0E9}"/>
              </a:ext>
            </a:extLst>
          </p:cNvPr>
          <p:cNvSpPr txBox="1">
            <a:spLocks noChangeArrowheads="1"/>
          </p:cNvSpPr>
          <p:nvPr/>
        </p:nvSpPr>
        <p:spPr bwMode="auto">
          <a:xfrm>
            <a:off x="5926069" y="4733087"/>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2400" i="0" u="none" strike="noStrike" kern="1200" cap="none" spc="0" normalizeH="0" baseline="0" noProof="0" dirty="0">
                <a:ln>
                  <a:noFill/>
                </a:ln>
                <a:solidFill>
                  <a:schemeClr val="bg1"/>
                </a:solidFill>
                <a:effectLst/>
                <a:uLnTx/>
                <a:uFillTx/>
                <a:cs typeface="Arial" panose="020B0604020202020204" pitchFamily="34" charset="0"/>
              </a:rPr>
              <a:t>04</a:t>
            </a:r>
          </a:p>
        </p:txBody>
      </p:sp>
      <p:sp>
        <p:nvSpPr>
          <p:cNvPr id="28" name="TextBox 27">
            <a:extLst>
              <a:ext uri="{FF2B5EF4-FFF2-40B4-BE49-F238E27FC236}">
                <a16:creationId xmlns:a16="http://schemas.microsoft.com/office/drawing/2014/main" id="{6EE1E086-F62F-4B02-B2D0-7F29FD66637B}"/>
              </a:ext>
            </a:extLst>
          </p:cNvPr>
          <p:cNvSpPr txBox="1"/>
          <p:nvPr/>
        </p:nvSpPr>
        <p:spPr>
          <a:xfrm>
            <a:off x="3085987" y="1899941"/>
            <a:ext cx="2423821" cy="882293"/>
          </a:xfrm>
          <a:prstGeom prst="rect">
            <a:avLst/>
          </a:prstGeom>
          <a:noFill/>
        </p:spPr>
        <p:txBody>
          <a:bodyPr wrap="square">
            <a:spAutoFit/>
          </a:bodyPr>
          <a:lstStyle/>
          <a:p>
            <a:pPr algn="ctr">
              <a:spcBef>
                <a:spcPts val="200"/>
              </a:spcBef>
              <a:spcAft>
                <a:spcPts val="200"/>
              </a:spcAft>
              <a:tabLst>
                <a:tab pos="179388" algn="l"/>
              </a:tabLst>
              <a:defRPr/>
            </a:pPr>
            <a:r>
              <a:rPr lang="en-US" sz="2400" dirty="0" err="1">
                <a:solidFill>
                  <a:schemeClr val="bg1"/>
                </a:solidFill>
                <a:latin typeface="Arial" panose="020B0604020202020204" pitchFamily="34" charset="0"/>
                <a:cs typeface="Arial" panose="020B0604020202020204" pitchFamily="34" charset="0"/>
              </a:rPr>
              <a:t>Về</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kinh</a:t>
            </a:r>
            <a:r>
              <a:rPr lang="en-US" sz="2400" dirty="0">
                <a:solidFill>
                  <a:schemeClr val="bg1"/>
                </a:solidFill>
                <a:latin typeface="Arial" panose="020B0604020202020204" pitchFamily="34" charset="0"/>
                <a:cs typeface="Arial" panose="020B0604020202020204" pitchFamily="34" charset="0"/>
              </a:rPr>
              <a:t> </a:t>
            </a:r>
          </a:p>
          <a:p>
            <a:pPr algn="ctr">
              <a:spcBef>
                <a:spcPts val="200"/>
              </a:spcBef>
              <a:spcAft>
                <a:spcPts val="200"/>
              </a:spcAft>
              <a:tabLst>
                <a:tab pos="179388" algn="l"/>
              </a:tabLst>
              <a:defRPr/>
            </a:pPr>
            <a:r>
              <a:rPr lang="en-US" sz="2400" dirty="0" err="1">
                <a:solidFill>
                  <a:schemeClr val="bg1"/>
                </a:solidFill>
                <a:latin typeface="Arial" panose="020B0604020202020204" pitchFamily="34" charset="0"/>
                <a:cs typeface="Arial" panose="020B0604020202020204" pitchFamily="34" charset="0"/>
              </a:rPr>
              <a:t>tế-xã</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hội</a:t>
            </a:r>
            <a:endParaRPr lang="en-US" sz="2400" dirty="0">
              <a:solidFill>
                <a:schemeClr val="bg1"/>
              </a:solidFill>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8826C1BA-32AD-4AE4-AB35-03DE14D1E70C}"/>
              </a:ext>
            </a:extLst>
          </p:cNvPr>
          <p:cNvSpPr txBox="1"/>
          <p:nvPr/>
        </p:nvSpPr>
        <p:spPr>
          <a:xfrm>
            <a:off x="7130817" y="3003904"/>
            <a:ext cx="2040935" cy="830997"/>
          </a:xfrm>
          <a:prstGeom prst="rect">
            <a:avLst/>
          </a:prstGeom>
          <a:noFill/>
        </p:spPr>
        <p:txBody>
          <a:bodyPr wrap="square">
            <a:spAutoFit/>
          </a:bodyPr>
          <a:lstStyle/>
          <a:p>
            <a:pPr algn="ctr"/>
            <a:r>
              <a:rPr lang="en-US" sz="2400" dirty="0" err="1">
                <a:solidFill>
                  <a:schemeClr val="bg1"/>
                </a:solidFill>
                <a:latin typeface="Arial" panose="020B0604020202020204" pitchFamily="34" charset="0"/>
                <a:cs typeface="Arial" panose="020B0604020202020204" pitchFamily="34" charset="0"/>
              </a:rPr>
              <a:t>Về</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tư</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tưởng</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lý</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luận</a:t>
            </a:r>
            <a:r>
              <a:rPr lang="en-US" sz="2400" dirty="0">
                <a:solidFill>
                  <a:schemeClr val="bg1"/>
                </a:solidFill>
                <a:latin typeface="Arial" panose="020B0604020202020204" pitchFamily="34" charset="0"/>
                <a:cs typeface="Arial" panose="020B0604020202020204" pitchFamily="34" charset="0"/>
              </a:rPr>
              <a:t> </a:t>
            </a:r>
          </a:p>
        </p:txBody>
      </p:sp>
      <p:sp>
        <p:nvSpPr>
          <p:cNvPr id="30" name="TextBox 29">
            <a:extLst>
              <a:ext uri="{FF2B5EF4-FFF2-40B4-BE49-F238E27FC236}">
                <a16:creationId xmlns:a16="http://schemas.microsoft.com/office/drawing/2014/main" id="{BCE3CD68-1FA5-4E0F-B5CD-64850DDE3A8B}"/>
              </a:ext>
            </a:extLst>
          </p:cNvPr>
          <p:cNvSpPr txBox="1"/>
          <p:nvPr/>
        </p:nvSpPr>
        <p:spPr>
          <a:xfrm>
            <a:off x="3290484" y="3953024"/>
            <a:ext cx="1914538" cy="1200329"/>
          </a:xfrm>
          <a:prstGeom prst="rect">
            <a:avLst/>
          </a:prstGeom>
          <a:noFill/>
        </p:spPr>
        <p:txBody>
          <a:bodyPr wrap="square">
            <a:spAutoFit/>
          </a:bodyPr>
          <a:lstStyle/>
          <a:p>
            <a:pPr algn="ctr"/>
            <a:r>
              <a:rPr lang="en-US" sz="2400" dirty="0" err="1">
                <a:solidFill>
                  <a:schemeClr val="bg1"/>
                </a:solidFill>
                <a:latin typeface="Arial" panose="020B0604020202020204" pitchFamily="34" charset="0"/>
                <a:cs typeface="Arial" panose="020B0604020202020204" pitchFamily="34" charset="0"/>
              </a:rPr>
              <a:t>Về</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tiền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đề</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khoa</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học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tự</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nhiên</a:t>
            </a:r>
            <a:r>
              <a:rPr lang="en-US" sz="2400" dirty="0">
                <a:solidFill>
                  <a:schemeClr val="bg1"/>
                </a:solidFill>
                <a:latin typeface="Arial" panose="020B0604020202020204" pitchFamily="34" charset="0"/>
                <a:cs typeface="Arial" panose="020B0604020202020204" pitchFamily="34" charset="0"/>
              </a:rPr>
              <a:t> </a:t>
            </a:r>
          </a:p>
        </p:txBody>
      </p:sp>
      <p:sp>
        <p:nvSpPr>
          <p:cNvPr id="31" name="TextBox 30">
            <a:extLst>
              <a:ext uri="{FF2B5EF4-FFF2-40B4-BE49-F238E27FC236}">
                <a16:creationId xmlns:a16="http://schemas.microsoft.com/office/drawing/2014/main" id="{37402213-8D1A-4311-9446-3B18F5A64B7B}"/>
              </a:ext>
            </a:extLst>
          </p:cNvPr>
          <p:cNvSpPr txBox="1"/>
          <p:nvPr/>
        </p:nvSpPr>
        <p:spPr>
          <a:xfrm>
            <a:off x="7139470" y="5123352"/>
            <a:ext cx="1680343" cy="830997"/>
          </a:xfrm>
          <a:prstGeom prst="rect">
            <a:avLst/>
          </a:prstGeom>
          <a:noFill/>
        </p:spPr>
        <p:txBody>
          <a:bodyPr wrap="square">
            <a:spAutoFit/>
          </a:bodyPr>
          <a:lstStyle/>
          <a:p>
            <a:pPr algn="ctr"/>
            <a:r>
              <a:rPr lang="en-US" sz="2400" dirty="0" err="1">
                <a:solidFill>
                  <a:schemeClr val="bg1"/>
                </a:solidFill>
                <a:latin typeface="Arial" panose="020B0604020202020204" pitchFamily="34" charset="0"/>
                <a:cs typeface="Arial" panose="020B0604020202020204" pitchFamily="34" charset="0"/>
              </a:rPr>
              <a:t>Nhân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tố</a:t>
            </a:r>
            <a:r>
              <a:rPr lang="en-US" sz="2400" dirty="0">
                <a:solidFill>
                  <a:schemeClr val="bg1"/>
                </a:solidFill>
                <a:latin typeface="Arial" panose="020B0604020202020204" pitchFamily="34" charset="0"/>
                <a:cs typeface="Arial" panose="020B0604020202020204" pitchFamily="34" charset="0"/>
              </a:rPr>
              <a:t> </a:t>
            </a:r>
          </a:p>
          <a:p>
            <a:pPr algn="ctr"/>
            <a:r>
              <a:rPr lang="en-US" sz="2400" dirty="0" err="1">
                <a:solidFill>
                  <a:schemeClr val="bg1"/>
                </a:solidFill>
                <a:latin typeface="Arial" panose="020B0604020202020204" pitchFamily="34" charset="0"/>
                <a:cs typeface="Arial" panose="020B0604020202020204" pitchFamily="34" charset="0"/>
              </a:rPr>
              <a:t>chủ</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quan</a:t>
            </a:r>
            <a:r>
              <a:rPr lang="en-US" sz="2400" dirty="0">
                <a:solidFill>
                  <a:schemeClr val="bg1"/>
                </a:solidFill>
                <a:latin typeface="Arial" panose="020B0604020202020204" pitchFamily="34" charset="0"/>
                <a:cs typeface="Arial" panose="020B0604020202020204" pitchFamily="34" charset="0"/>
              </a:rPr>
              <a:t> </a:t>
            </a:r>
          </a:p>
        </p:txBody>
      </p:sp>
      <p:pic>
        <p:nvPicPr>
          <p:cNvPr id="2" name="Picture 1"/>
          <p:cNvPicPr>
            <a:picLocks noChangeAspect="1"/>
          </p:cNvPicPr>
          <p:nvPr/>
        </p:nvPicPr>
        <p:blipFill>
          <a:blip r:embed="rId3"/>
          <a:stretch>
            <a:fillRect/>
          </a:stretch>
        </p:blipFill>
        <p:spPr>
          <a:xfrm>
            <a:off x="-1" y="1174090"/>
            <a:ext cx="5112228" cy="646232"/>
          </a:xfrm>
          <a:prstGeom prst="rect">
            <a:avLst/>
          </a:prstGeom>
        </p:spPr>
      </p:pic>
      <p:sp>
        <p:nvSpPr>
          <p:cNvPr id="33" name="Text Box 12"/>
          <p:cNvSpPr txBox="1">
            <a:spLocks noChangeArrowheads="1"/>
          </p:cNvSpPr>
          <p:nvPr/>
        </p:nvSpPr>
        <p:spPr bwMode="auto">
          <a:xfrm>
            <a:off x="113081" y="223075"/>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spTree>
    <p:extLst>
      <p:ext uri="{BB962C8B-B14F-4D97-AF65-F5344CB8AC3E}">
        <p14:creationId xmlns:p14="http://schemas.microsoft.com/office/powerpoint/2010/main" val="15590826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Free download Types of Birds PPT Backgrounds [1600x1200] for your Desktop,  Mobile &amp;amp; Tablet | Explore 48+ Types of Wallpaper | What is Vinyl Wallpaper,  All Kinds of Wallpapers, Types of Wallpaper Patterns">
            <a:extLst>
              <a:ext uri="{FF2B5EF4-FFF2-40B4-BE49-F238E27FC236}">
                <a16:creationId xmlns:a16="http://schemas.microsoft.com/office/drawing/2014/main" id="{12844E53-2086-46A2-9CA1-7EE4AFB285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294914"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7F1BEB39-EA4B-4DB4-B9AD-BC026678E1B5}"/>
              </a:ext>
            </a:extLst>
          </p:cNvPr>
          <p:cNvSpPr txBox="1"/>
          <p:nvPr/>
        </p:nvSpPr>
        <p:spPr>
          <a:xfrm>
            <a:off x="2630825" y="1095861"/>
            <a:ext cx="8218936" cy="461665"/>
          </a:xfrm>
          <a:prstGeom prst="rect">
            <a:avLst/>
          </a:prstGeom>
          <a:noFill/>
        </p:spPr>
        <p:txBody>
          <a:bodyPr wrap="square">
            <a:spAutoFit/>
          </a:bodyPr>
          <a:lstStyle/>
          <a:p>
            <a:pPr marR="0" lvl="0" algn="ctr">
              <a:spcBef>
                <a:spcPts val="0"/>
              </a:spcBef>
              <a:spcAft>
                <a:spcPts val="0"/>
              </a:spcAft>
            </a:pPr>
            <a:r>
              <a:rPr lang="en-US" sz="2400" b="1" dirty="0">
                <a:solidFill>
                  <a:srgbClr val="0033CC"/>
                </a:solidFill>
                <a:highlight>
                  <a:srgbClr val="FFFFFF"/>
                </a:highlight>
                <a:latin typeface="Arial" panose="020B0604020202020204" pitchFamily="34" charset="0"/>
                <a:ea typeface="Times New Roman" panose="02020603050405020304" pitchFamily="18" charset="0"/>
                <a:cs typeface="Arial" panose="020B0604020202020204" pitchFamily="34" charset="0"/>
              </a:rPr>
              <a:t>b) </a:t>
            </a:r>
            <a:r>
              <a:rPr lang="vi-VN" sz="2400" b="1" dirty="0">
                <a:solidFill>
                  <a:srgbClr val="0033CC"/>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Nguồn gốc hình thành</a:t>
            </a:r>
            <a:endParaRPr lang="en-US" sz="2400" dirty="0">
              <a:solidFill>
                <a:srgbClr val="00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7" name="AutoShape 4">
            <a:extLst>
              <a:ext uri="{FF2B5EF4-FFF2-40B4-BE49-F238E27FC236}">
                <a16:creationId xmlns:a16="http://schemas.microsoft.com/office/drawing/2014/main" id="{B7DB44E3-DAC0-4DA9-881F-45547D04E175}"/>
              </a:ext>
            </a:extLst>
          </p:cNvPr>
          <p:cNvSpPr>
            <a:spLocks noChangeArrowheads="1"/>
          </p:cNvSpPr>
          <p:nvPr/>
        </p:nvSpPr>
        <p:spPr bwMode="auto">
          <a:xfrm>
            <a:off x="4618038" y="1670008"/>
            <a:ext cx="4069080" cy="746525"/>
          </a:xfrm>
          <a:prstGeom prst="roundRect">
            <a:avLst>
              <a:gd name="adj" fmla="val 16667"/>
            </a:avLst>
          </a:prstGeom>
          <a:solidFill>
            <a:srgbClr val="7030A0"/>
          </a:solidFill>
          <a:ln w="9525">
            <a:solidFill>
              <a:schemeClr val="tx1"/>
            </a:solidFill>
            <a:round/>
            <a:headEnd/>
            <a:tailEnd/>
          </a:ln>
          <a:effectLst/>
        </p:spPr>
        <p:txBody>
          <a:bodyPr wrap="none" anchor="ctr"/>
          <a:lstStyle/>
          <a:p>
            <a:pPr marL="342900" indent="-342900" algn="ctr">
              <a:buFont typeface="Wingdings" panose="05000000000000000000" pitchFamily="2" charset="2"/>
              <a:buChar char="q"/>
              <a:defRPr/>
            </a:pP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Về</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kinh</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tê</a:t>
            </a:r>
            <a:r>
              <a:rPr lang="en-US" sz="2400" b="1" dirty="0">
                <a:solidFill>
                  <a:schemeClr val="bg1"/>
                </a:solidFill>
                <a:latin typeface="Arial" panose="020B0604020202020204" pitchFamily="34" charset="0"/>
                <a:cs typeface="Arial" panose="020B0604020202020204" pitchFamily="34" charset="0"/>
              </a:rPr>
              <a:t>́ – </a:t>
            </a:r>
            <a:r>
              <a:rPr lang="en-US" sz="2400" b="1" dirty="0" err="1">
                <a:solidFill>
                  <a:schemeClr val="bg1"/>
                </a:solidFill>
                <a:latin typeface="Arial" panose="020B0604020202020204" pitchFamily="34" charset="0"/>
                <a:cs typeface="Arial" panose="020B0604020202020204" pitchFamily="34" charset="0"/>
              </a:rPr>
              <a:t>xa</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hội</a:t>
            </a:r>
            <a:endParaRPr lang="en-US" sz="2400" b="1" dirty="0">
              <a:solidFill>
                <a:schemeClr val="bg1"/>
              </a:solidFill>
              <a:latin typeface="Arial" panose="020B0604020202020204" pitchFamily="34" charset="0"/>
              <a:cs typeface="Arial" panose="020B0604020202020204" pitchFamily="34" charset="0"/>
            </a:endParaRPr>
          </a:p>
        </p:txBody>
      </p:sp>
      <p:sp>
        <p:nvSpPr>
          <p:cNvPr id="8" name="AutoShape 9">
            <a:extLst>
              <a:ext uri="{FF2B5EF4-FFF2-40B4-BE49-F238E27FC236}">
                <a16:creationId xmlns:a16="http://schemas.microsoft.com/office/drawing/2014/main" id="{6A788C73-107D-4173-8865-80B6C175DE69}"/>
              </a:ext>
            </a:extLst>
          </p:cNvPr>
          <p:cNvSpPr>
            <a:spLocks noChangeArrowheads="1"/>
          </p:cNvSpPr>
          <p:nvPr/>
        </p:nvSpPr>
        <p:spPr bwMode="auto">
          <a:xfrm>
            <a:off x="8460629" y="3555396"/>
            <a:ext cx="2635563" cy="2224945"/>
          </a:xfrm>
          <a:prstGeom prst="roundRect">
            <a:avLst>
              <a:gd name="adj" fmla="val 16667"/>
            </a:avLst>
          </a:prstGeom>
          <a:solidFill>
            <a:srgbClr val="0000FF"/>
          </a:solidFill>
          <a:ln w="9525">
            <a:solidFill>
              <a:schemeClr val="tx1"/>
            </a:solidFill>
            <a:round/>
            <a:headEnd/>
            <a:tailEnd/>
          </a:ln>
          <a:effectLst/>
        </p:spPr>
        <p:txBody>
          <a:bodyPr wrap="none" anchor="ctr"/>
          <a:lstStyle/>
          <a:p>
            <a:pPr algn="ctr">
              <a:defRPr/>
            </a:pPr>
            <a:endParaRPr lang="vi-VN" dirty="0">
              <a:solidFill>
                <a:schemeClr val="bg1"/>
              </a:solidFill>
              <a:latin typeface="Arial" panose="020B0604020202020204" pitchFamily="34" charset="0"/>
              <a:cs typeface="Arial" panose="020B0604020202020204" pitchFamily="34" charset="0"/>
            </a:endParaRPr>
          </a:p>
        </p:txBody>
      </p:sp>
      <p:sp>
        <p:nvSpPr>
          <p:cNvPr id="9" name="AutoShape 10">
            <a:extLst>
              <a:ext uri="{FF2B5EF4-FFF2-40B4-BE49-F238E27FC236}">
                <a16:creationId xmlns:a16="http://schemas.microsoft.com/office/drawing/2014/main" id="{97C6EBE1-EB36-4760-B4BF-172C47B68537}"/>
              </a:ext>
            </a:extLst>
          </p:cNvPr>
          <p:cNvSpPr>
            <a:spLocks noChangeArrowheads="1"/>
          </p:cNvSpPr>
          <p:nvPr/>
        </p:nvSpPr>
        <p:spPr bwMode="auto">
          <a:xfrm>
            <a:off x="5495632" y="3556632"/>
            <a:ext cx="2683100" cy="2223710"/>
          </a:xfrm>
          <a:prstGeom prst="roundRect">
            <a:avLst>
              <a:gd name="adj" fmla="val 16667"/>
            </a:avLst>
          </a:prstGeom>
          <a:solidFill>
            <a:srgbClr val="FF3399"/>
          </a:solidFill>
          <a:ln w="9525">
            <a:solidFill>
              <a:schemeClr val="tx1"/>
            </a:solidFill>
            <a:round/>
            <a:headEnd/>
            <a:tailEnd/>
          </a:ln>
          <a:effectLst/>
        </p:spPr>
        <p:txBody>
          <a:bodyPr wrap="none" anchor="ctr"/>
          <a:lstStyle/>
          <a:p>
            <a:pPr algn="ctr">
              <a:defRPr/>
            </a:pPr>
            <a:endParaRPr lang="vi-VN" dirty="0">
              <a:solidFill>
                <a:schemeClr val="bg1"/>
              </a:solidFill>
              <a:latin typeface="Arial" panose="020B0604020202020204" pitchFamily="34" charset="0"/>
              <a:cs typeface="Arial" panose="020B0604020202020204" pitchFamily="34" charset="0"/>
            </a:endParaRPr>
          </a:p>
        </p:txBody>
      </p:sp>
      <p:sp>
        <p:nvSpPr>
          <p:cNvPr id="10" name="AutoShape 11">
            <a:extLst>
              <a:ext uri="{FF2B5EF4-FFF2-40B4-BE49-F238E27FC236}">
                <a16:creationId xmlns:a16="http://schemas.microsoft.com/office/drawing/2014/main" id="{84DC1DAE-1E78-4052-B4E4-3E5720364093}"/>
              </a:ext>
            </a:extLst>
          </p:cNvPr>
          <p:cNvSpPr>
            <a:spLocks noChangeArrowheads="1"/>
          </p:cNvSpPr>
          <p:nvPr/>
        </p:nvSpPr>
        <p:spPr bwMode="auto">
          <a:xfrm>
            <a:off x="2630825" y="3560358"/>
            <a:ext cx="2683101" cy="2223709"/>
          </a:xfrm>
          <a:prstGeom prst="roundRect">
            <a:avLst>
              <a:gd name="adj" fmla="val 16667"/>
            </a:avLst>
          </a:prstGeom>
          <a:solidFill>
            <a:srgbClr val="00B050"/>
          </a:solidFill>
          <a:ln w="9525">
            <a:solidFill>
              <a:schemeClr val="tx1"/>
            </a:solidFill>
            <a:round/>
            <a:headEnd/>
            <a:tailEnd/>
          </a:ln>
          <a:effectLst/>
        </p:spPr>
        <p:txBody>
          <a:bodyPr wrap="none" anchor="ctr"/>
          <a:lstStyle/>
          <a:p>
            <a:pPr algn="ctr">
              <a:defRPr/>
            </a:pPr>
            <a:endParaRPr lang="en-US" dirty="0">
              <a:solidFill>
                <a:schemeClr val="bg1"/>
              </a:solidFill>
              <a:latin typeface="Arial" panose="020B0604020202020204" pitchFamily="34" charset="0"/>
              <a:cs typeface="Arial" panose="020B0604020202020204" pitchFamily="34" charset="0"/>
            </a:endParaRPr>
          </a:p>
        </p:txBody>
      </p:sp>
      <p:sp>
        <p:nvSpPr>
          <p:cNvPr id="11" name="Line 12">
            <a:extLst>
              <a:ext uri="{FF2B5EF4-FFF2-40B4-BE49-F238E27FC236}">
                <a16:creationId xmlns:a16="http://schemas.microsoft.com/office/drawing/2014/main" id="{A7CAC826-B6DB-4E15-90DF-211620631C4A}"/>
              </a:ext>
            </a:extLst>
          </p:cNvPr>
          <p:cNvSpPr>
            <a:spLocks noChangeShapeType="1"/>
          </p:cNvSpPr>
          <p:nvPr/>
        </p:nvSpPr>
        <p:spPr bwMode="auto">
          <a:xfrm flipV="1">
            <a:off x="4023359" y="2974688"/>
            <a:ext cx="5486395" cy="1"/>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Arial" panose="020B0604020202020204" pitchFamily="34" charset="0"/>
              <a:cs typeface="Arial" panose="020B0604020202020204" pitchFamily="34" charset="0"/>
            </a:endParaRPr>
          </a:p>
        </p:txBody>
      </p:sp>
      <p:sp>
        <p:nvSpPr>
          <p:cNvPr id="12" name="Line 13">
            <a:extLst>
              <a:ext uri="{FF2B5EF4-FFF2-40B4-BE49-F238E27FC236}">
                <a16:creationId xmlns:a16="http://schemas.microsoft.com/office/drawing/2014/main" id="{F0B1A120-3BBB-42B3-9B11-C40690E808BA}"/>
              </a:ext>
            </a:extLst>
          </p:cNvPr>
          <p:cNvSpPr>
            <a:spLocks noChangeShapeType="1"/>
          </p:cNvSpPr>
          <p:nvPr/>
        </p:nvSpPr>
        <p:spPr bwMode="auto">
          <a:xfrm>
            <a:off x="4023359" y="2959449"/>
            <a:ext cx="0" cy="5258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Arial" panose="020B0604020202020204" pitchFamily="34" charset="0"/>
              <a:cs typeface="Arial" panose="020B0604020202020204" pitchFamily="34" charset="0"/>
            </a:endParaRPr>
          </a:p>
        </p:txBody>
      </p:sp>
      <p:sp>
        <p:nvSpPr>
          <p:cNvPr id="13" name="Line 14">
            <a:extLst>
              <a:ext uri="{FF2B5EF4-FFF2-40B4-BE49-F238E27FC236}">
                <a16:creationId xmlns:a16="http://schemas.microsoft.com/office/drawing/2014/main" id="{73127430-7758-4EBF-8DF3-560F2C017E19}"/>
              </a:ext>
            </a:extLst>
          </p:cNvPr>
          <p:cNvSpPr>
            <a:spLocks noChangeShapeType="1"/>
          </p:cNvSpPr>
          <p:nvPr/>
        </p:nvSpPr>
        <p:spPr bwMode="auto">
          <a:xfrm>
            <a:off x="9509754" y="2959449"/>
            <a:ext cx="0" cy="5258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Arial" panose="020B0604020202020204" pitchFamily="34" charset="0"/>
              <a:cs typeface="Arial" panose="020B0604020202020204" pitchFamily="34" charset="0"/>
            </a:endParaRPr>
          </a:p>
        </p:txBody>
      </p:sp>
      <p:sp>
        <p:nvSpPr>
          <p:cNvPr id="14" name="Line 15">
            <a:extLst>
              <a:ext uri="{FF2B5EF4-FFF2-40B4-BE49-F238E27FC236}">
                <a16:creationId xmlns:a16="http://schemas.microsoft.com/office/drawing/2014/main" id="{B0260EAB-4383-4C02-BCEC-8A430497A604}"/>
              </a:ext>
            </a:extLst>
          </p:cNvPr>
          <p:cNvSpPr>
            <a:spLocks noChangeShapeType="1"/>
          </p:cNvSpPr>
          <p:nvPr/>
        </p:nvSpPr>
        <p:spPr bwMode="auto">
          <a:xfrm flipH="1">
            <a:off x="6652578" y="2393982"/>
            <a:ext cx="0" cy="11317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FB0B87AD-BD97-4973-9DB2-A74C57FA77B8}"/>
              </a:ext>
            </a:extLst>
          </p:cNvPr>
          <p:cNvSpPr txBox="1"/>
          <p:nvPr/>
        </p:nvSpPr>
        <p:spPr>
          <a:xfrm>
            <a:off x="2796540" y="3704884"/>
            <a:ext cx="2453639" cy="2031325"/>
          </a:xfrm>
          <a:prstGeom prst="rect">
            <a:avLst/>
          </a:prstGeom>
          <a:noFill/>
        </p:spPr>
        <p:txBody>
          <a:bodyPr wrap="square">
            <a:spAutoFit/>
          </a:bodyPr>
          <a:lstStyle/>
          <a:p>
            <a:pPr algn="ctr"/>
            <a:r>
              <a:rPr lang="vi-VN" dirty="0">
                <a:solidFill>
                  <a:schemeClr val="bg1"/>
                </a:solidFill>
                <a:effectLst/>
                <a:latin typeface="Arial" panose="020B0604020202020204" pitchFamily="34" charset="0"/>
                <a:ea typeface="Calibri" panose="020F0502020204030204" pitchFamily="34" charset="0"/>
                <a:cs typeface="Arial" panose="020B0604020202020204" pitchFamily="34" charset="0"/>
              </a:rPr>
              <a:t>Sự ra đời và phát triển mạnh mẽ của nền đại công nghiệp ở nhiều nước</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TBCN</a:t>
            </a:r>
            <a:r>
              <a:rPr lang="vi-VN" dirty="0">
                <a:solidFill>
                  <a:schemeClr val="bg1"/>
                </a:solidFill>
                <a:effectLst/>
                <a:latin typeface="Arial" panose="020B0604020202020204" pitchFamily="34" charset="0"/>
                <a:ea typeface="Calibri" panose="020F0502020204030204" pitchFamily="34" charset="0"/>
                <a:cs typeface="Arial" panose="020B0604020202020204" pitchFamily="34" charset="0"/>
              </a:rPr>
              <a:t> Tây Âu giữa thế kỷ XIX</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vi-VN"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sự</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ra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đời</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và</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phát</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triển</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của</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GCCN</a:t>
            </a:r>
            <a:endParaRPr lang="en-US" dirty="0">
              <a:solidFill>
                <a:schemeClr val="bg1"/>
              </a:solidFill>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id="{0D2B0569-A333-42D5-A3E9-13E48CC99ABD}"/>
              </a:ext>
            </a:extLst>
          </p:cNvPr>
          <p:cNvSpPr txBox="1"/>
          <p:nvPr/>
        </p:nvSpPr>
        <p:spPr>
          <a:xfrm>
            <a:off x="5867635" y="3756761"/>
            <a:ext cx="1952015" cy="1754326"/>
          </a:xfrm>
          <a:prstGeom prst="rect">
            <a:avLst/>
          </a:prstGeom>
          <a:noFill/>
        </p:spPr>
        <p:txBody>
          <a:bodyPr wrap="square">
            <a:spAutoFit/>
          </a:bodyPr>
          <a:lstStyle/>
          <a:p>
            <a:pPr algn="ct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Phong</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trào</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đấu</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en-US" dirty="0" err="1">
                <a:solidFill>
                  <a:schemeClr val="bg1"/>
                </a:solidFill>
                <a:effectLst/>
                <a:latin typeface="Arial" panose="020B0604020202020204" pitchFamily="34" charset="0"/>
                <a:ea typeface="Calibri" panose="020F0502020204030204" pitchFamily="34" charset="0"/>
                <a:cs typeface="Arial" panose="020B0604020202020204" pitchFamily="34" charset="0"/>
              </a:rPr>
              <a:t>tranh</a:t>
            </a:r>
            <a:r>
              <a:rPr lang="en-US" dirty="0">
                <a:solidFill>
                  <a:schemeClr val="bg1"/>
                </a:solidFill>
                <a:effectLst/>
                <a:latin typeface="Arial" panose="020B0604020202020204" pitchFamily="34" charset="0"/>
                <a:ea typeface="Calibri" panose="020F0502020204030204" pitchFamily="34" charset="0"/>
                <a:cs typeface="Arial" panose="020B0604020202020204" pitchFamily="34" charset="0"/>
              </a:rPr>
              <a:t> </a:t>
            </a:r>
            <a:r>
              <a:rPr lang="vi-VN" dirty="0">
                <a:solidFill>
                  <a:schemeClr val="bg1"/>
                </a:solidFill>
                <a:effectLst/>
                <a:latin typeface="Arial" panose="020B0604020202020204" pitchFamily="34" charset="0"/>
                <a:ea typeface="Calibri" panose="020F0502020204030204" pitchFamily="34" charset="0"/>
                <a:cs typeface="Arial" panose="020B0604020202020204" pitchFamily="34" charset="0"/>
              </a:rPr>
              <a:t>công nhân thế giới chống lại giai cấp tư sản đã nổ ra →thất bại. </a:t>
            </a:r>
            <a:endParaRPr lang="en-US" dirty="0">
              <a:solidFill>
                <a:schemeClr val="bg1"/>
              </a:solidFill>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082181D1-35E6-42BA-B332-C65D3FADE341}"/>
              </a:ext>
            </a:extLst>
          </p:cNvPr>
          <p:cNvSpPr txBox="1"/>
          <p:nvPr/>
        </p:nvSpPr>
        <p:spPr>
          <a:xfrm>
            <a:off x="8884920" y="3756761"/>
            <a:ext cx="1856777" cy="1477328"/>
          </a:xfrm>
          <a:prstGeom prst="rect">
            <a:avLst/>
          </a:prstGeom>
          <a:noFill/>
        </p:spPr>
        <p:txBody>
          <a:bodyPr wrap="square">
            <a:spAutoFit/>
          </a:bodyPr>
          <a:lstStyle/>
          <a:p>
            <a:pPr algn="ctr">
              <a:defRPr/>
            </a:pPr>
            <a:r>
              <a:rPr lang="en-US" dirty="0" err="1">
                <a:solidFill>
                  <a:schemeClr val="bg1"/>
                </a:solidFill>
                <a:latin typeface="Arial" panose="020B0604020202020204" pitchFamily="34" charset="0"/>
                <a:cs typeface="Arial" panose="020B0604020202020204" pitchFamily="34" charset="0"/>
              </a:rPr>
              <a:t>Nhu</a:t>
            </a:r>
            <a:r>
              <a:rPr lang="en-US" dirty="0">
                <a:solidFill>
                  <a:schemeClr val="bg1"/>
                </a:solidFill>
                <a:latin typeface="Arial" panose="020B0604020202020204" pitchFamily="34" charset="0"/>
                <a:cs typeface="Arial" panose="020B0604020202020204" pitchFamily="34" charset="0"/>
              </a:rPr>
              <a:t> </a:t>
            </a:r>
            <a:r>
              <a:rPr lang="en-US" dirty="0" err="1">
                <a:solidFill>
                  <a:schemeClr val="bg1"/>
                </a:solidFill>
                <a:latin typeface="Arial" panose="020B0604020202020204" pitchFamily="34" charset="0"/>
                <a:cs typeface="Arial" panose="020B0604020202020204" pitchFamily="34" charset="0"/>
              </a:rPr>
              <a:t>cầu</a:t>
            </a:r>
            <a:r>
              <a:rPr lang="en-US" dirty="0">
                <a:solidFill>
                  <a:schemeClr val="bg1"/>
                </a:solidFill>
                <a:latin typeface="Arial" panose="020B0604020202020204" pitchFamily="34" charset="0"/>
                <a:cs typeface="Arial" panose="020B0604020202020204" pitchFamily="34" charset="0"/>
              </a:rPr>
              <a:t> </a:t>
            </a:r>
          </a:p>
          <a:p>
            <a:pPr algn="ctr">
              <a:defRPr/>
            </a:pPr>
            <a:r>
              <a:rPr lang="en-US" dirty="0" err="1">
                <a:solidFill>
                  <a:schemeClr val="bg1"/>
                </a:solidFill>
                <a:latin typeface="Arial" panose="020B0604020202020204" pitchFamily="34" charset="0"/>
                <a:cs typeface="Arial" panose="020B0604020202020204" pitchFamily="34" charset="0"/>
              </a:rPr>
              <a:t>ly</a:t>
            </a:r>
            <a:r>
              <a:rPr lang="en-US" dirty="0">
                <a:solidFill>
                  <a:schemeClr val="bg1"/>
                </a:solidFill>
                <a:latin typeface="Arial" panose="020B0604020202020204" pitchFamily="34" charset="0"/>
                <a:cs typeface="Arial" panose="020B0604020202020204" pitchFamily="34" charset="0"/>
              </a:rPr>
              <a:t>́ </a:t>
            </a:r>
            <a:r>
              <a:rPr lang="en-US" dirty="0" err="1">
                <a:solidFill>
                  <a:schemeClr val="bg1"/>
                </a:solidFill>
                <a:latin typeface="Arial" panose="020B0604020202020204" pitchFamily="34" charset="0"/>
                <a:cs typeface="Arial" panose="020B0604020202020204" pitchFamily="34" charset="0"/>
              </a:rPr>
              <a:t>luận</a:t>
            </a:r>
            <a:r>
              <a:rPr lang="en-US" dirty="0">
                <a:solidFill>
                  <a:schemeClr val="bg1"/>
                </a:solidFill>
                <a:latin typeface="Arial" panose="020B0604020202020204" pitchFamily="34" charset="0"/>
                <a:cs typeface="Arial" panose="020B0604020202020204" pitchFamily="34" charset="0"/>
              </a:rPr>
              <a:t> </a:t>
            </a:r>
            <a:r>
              <a:rPr lang="en-US" dirty="0" err="1">
                <a:solidFill>
                  <a:schemeClr val="bg1"/>
                </a:solidFill>
                <a:latin typeface="Arial" panose="020B0604020202020204" pitchFamily="34" charset="0"/>
                <a:cs typeface="Arial" panose="020B0604020202020204" pitchFamily="34" charset="0"/>
              </a:rPr>
              <a:t>của</a:t>
            </a:r>
            <a:r>
              <a:rPr lang="en-US" dirty="0">
                <a:solidFill>
                  <a:schemeClr val="bg1"/>
                </a:solidFill>
                <a:latin typeface="Arial" panose="020B0604020202020204" pitchFamily="34" charset="0"/>
                <a:cs typeface="Arial" panose="020B0604020202020204" pitchFamily="34" charset="0"/>
              </a:rPr>
              <a:t> </a:t>
            </a:r>
          </a:p>
          <a:p>
            <a:pPr algn="ctr">
              <a:defRPr/>
            </a:pPr>
            <a:r>
              <a:rPr lang="en-US" dirty="0" err="1">
                <a:solidFill>
                  <a:schemeClr val="bg1"/>
                </a:solidFill>
                <a:latin typeface="Arial" panose="020B0604020202020204" pitchFamily="34" charset="0"/>
                <a:cs typeface="Arial" panose="020B0604020202020204" pitchFamily="34" charset="0"/>
              </a:rPr>
              <a:t>thực</a:t>
            </a:r>
            <a:r>
              <a:rPr lang="en-US" dirty="0">
                <a:solidFill>
                  <a:schemeClr val="bg1"/>
                </a:solidFill>
                <a:latin typeface="Arial" panose="020B0604020202020204" pitchFamily="34" charset="0"/>
                <a:cs typeface="Arial" panose="020B0604020202020204" pitchFamily="34" charset="0"/>
              </a:rPr>
              <a:t> </a:t>
            </a:r>
            <a:r>
              <a:rPr lang="en-US" dirty="0" err="1">
                <a:solidFill>
                  <a:schemeClr val="bg1"/>
                </a:solidFill>
                <a:latin typeface="Arial" panose="020B0604020202020204" pitchFamily="34" charset="0"/>
                <a:cs typeface="Arial" panose="020B0604020202020204" pitchFamily="34" charset="0"/>
              </a:rPr>
              <a:t>tiễn</a:t>
            </a:r>
            <a:r>
              <a:rPr lang="en-US" dirty="0">
                <a:solidFill>
                  <a:schemeClr val="bg1"/>
                </a:solidFill>
                <a:latin typeface="Arial" panose="020B0604020202020204" pitchFamily="34" charset="0"/>
                <a:cs typeface="Arial" panose="020B0604020202020204" pitchFamily="34" charset="0"/>
              </a:rPr>
              <a:t> </a:t>
            </a:r>
          </a:p>
          <a:p>
            <a:pPr algn="ctr">
              <a:defRPr/>
            </a:pPr>
            <a:r>
              <a:rPr lang="en-US" dirty="0" err="1">
                <a:solidFill>
                  <a:schemeClr val="bg1"/>
                </a:solidFill>
                <a:latin typeface="Arial" panose="020B0604020202020204" pitchFamily="34" charset="0"/>
                <a:cs typeface="Arial" panose="020B0604020202020204" pitchFamily="34" charset="0"/>
              </a:rPr>
              <a:t>cách</a:t>
            </a:r>
            <a:r>
              <a:rPr lang="en-US" dirty="0">
                <a:solidFill>
                  <a:schemeClr val="bg1"/>
                </a:solidFill>
                <a:latin typeface="Arial" panose="020B0604020202020204" pitchFamily="34" charset="0"/>
                <a:cs typeface="Arial" panose="020B0604020202020204" pitchFamily="34" charset="0"/>
              </a:rPr>
              <a:t> </a:t>
            </a:r>
            <a:r>
              <a:rPr lang="en-US" dirty="0" err="1">
                <a:solidFill>
                  <a:schemeClr val="bg1"/>
                </a:solidFill>
                <a:latin typeface="Arial" panose="020B0604020202020204" pitchFamily="34" charset="0"/>
                <a:cs typeface="Arial" panose="020B0604020202020204" pitchFamily="34" charset="0"/>
              </a:rPr>
              <a:t>mạng</a:t>
            </a:r>
            <a:r>
              <a:rPr lang="en-US" dirty="0">
                <a:solidFill>
                  <a:schemeClr val="bg1"/>
                </a:solidFill>
                <a:latin typeface="Arial" panose="020B0604020202020204" pitchFamily="34" charset="0"/>
                <a:cs typeface="Arial" panose="020B0604020202020204" pitchFamily="34" charset="0"/>
              </a:rPr>
              <a:t> </a:t>
            </a:r>
            <a:r>
              <a:rPr lang="en-US" dirty="0" err="1">
                <a:solidFill>
                  <a:schemeClr val="bg1"/>
                </a:solidFill>
                <a:latin typeface="Arial" panose="020B0604020202020204" pitchFamily="34" charset="0"/>
                <a:cs typeface="Arial" panose="020B0604020202020204" pitchFamily="34" charset="0"/>
              </a:rPr>
              <a:t>đòi</a:t>
            </a:r>
            <a:r>
              <a:rPr lang="en-US" dirty="0">
                <a:solidFill>
                  <a:schemeClr val="bg1"/>
                </a:solidFill>
                <a:latin typeface="Arial" panose="020B0604020202020204" pitchFamily="34" charset="0"/>
                <a:cs typeface="Arial" panose="020B0604020202020204" pitchFamily="34" charset="0"/>
              </a:rPr>
              <a:t> </a:t>
            </a:r>
            <a:r>
              <a:rPr lang="en-US" dirty="0" err="1">
                <a:solidFill>
                  <a:schemeClr val="bg1"/>
                </a:solidFill>
                <a:latin typeface="Arial" panose="020B0604020202020204" pitchFamily="34" charset="0"/>
                <a:cs typeface="Arial" panose="020B0604020202020204" pitchFamily="34" charset="0"/>
              </a:rPr>
              <a:t>hỏi</a:t>
            </a:r>
            <a:endParaRPr lang="vi-VN" dirty="0">
              <a:solidFill>
                <a:schemeClr val="bg1"/>
              </a:solidFill>
              <a:latin typeface="Arial" panose="020B0604020202020204" pitchFamily="34" charset="0"/>
              <a:cs typeface="Arial" panose="020B0604020202020204" pitchFamily="34" charset="0"/>
            </a:endParaRPr>
          </a:p>
        </p:txBody>
      </p:sp>
      <p:sp>
        <p:nvSpPr>
          <p:cNvPr id="23" name="AutoShape 10">
            <a:extLst>
              <a:ext uri="{FF2B5EF4-FFF2-40B4-BE49-F238E27FC236}">
                <a16:creationId xmlns:a16="http://schemas.microsoft.com/office/drawing/2014/main" id="{CA319B80-1E88-4B08-8C48-988922A6AF7B}"/>
              </a:ext>
            </a:extLst>
          </p:cNvPr>
          <p:cNvSpPr>
            <a:spLocks/>
          </p:cNvSpPr>
          <p:nvPr/>
        </p:nvSpPr>
        <p:spPr bwMode="auto">
          <a:xfrm rot="5400000" flipV="1">
            <a:off x="6919100" y="3321535"/>
            <a:ext cx="506894" cy="5486398"/>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25" name="TextBox 24">
            <a:extLst>
              <a:ext uri="{FF2B5EF4-FFF2-40B4-BE49-F238E27FC236}">
                <a16:creationId xmlns:a16="http://schemas.microsoft.com/office/drawing/2014/main" id="{5579E48D-32B5-4CD5-A566-DF87A5CDBBEF}"/>
              </a:ext>
            </a:extLst>
          </p:cNvPr>
          <p:cNvSpPr txBox="1"/>
          <p:nvPr/>
        </p:nvSpPr>
        <p:spPr>
          <a:xfrm>
            <a:off x="3329619" y="6221167"/>
            <a:ext cx="7685856" cy="400110"/>
          </a:xfrm>
          <a:prstGeom prst="rect">
            <a:avLst/>
          </a:prstGeom>
          <a:noFill/>
        </p:spPr>
        <p:txBody>
          <a:bodyPr wrap="square">
            <a:spAutoFit/>
          </a:bodyPr>
          <a:lstStyle/>
          <a:p>
            <a:pPr marL="0" marR="0" indent="450215" algn="just">
              <a:spcBef>
                <a:spcPts val="0"/>
              </a:spcBef>
              <a:spcAft>
                <a:spcPts val="0"/>
              </a:spcAft>
            </a:pPr>
            <a:r>
              <a:rPr lang="en-US" sz="2000" b="1" dirty="0">
                <a:solidFill>
                  <a:srgbClr val="C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C</a:t>
            </a:r>
            <a:r>
              <a:rPr lang="vi-VN" sz="2000" b="1" dirty="0">
                <a:solidFill>
                  <a:srgbClr val="C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hủ nghĩa Mác ra đời đáp ứng những đòi hỏi ấy.</a:t>
            </a:r>
            <a:endParaRPr lang="en-US" sz="2000" b="1" dirty="0">
              <a:solidFill>
                <a:srgbClr val="C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20" name="Group 21">
            <a:extLst>
              <a:ext uri="{FF2B5EF4-FFF2-40B4-BE49-F238E27FC236}">
                <a16:creationId xmlns:a16="http://schemas.microsoft.com/office/drawing/2014/main" id="{DE919268-44DE-4C59-84DD-FD685A02C578}"/>
              </a:ext>
            </a:extLst>
          </p:cNvPr>
          <p:cNvGrpSpPr>
            <a:grpSpLocks/>
          </p:cNvGrpSpPr>
          <p:nvPr/>
        </p:nvGrpSpPr>
        <p:grpSpPr bwMode="auto">
          <a:xfrm flipV="1">
            <a:off x="1140513" y="887045"/>
            <a:ext cx="10205060" cy="96334"/>
            <a:chOff x="2027" y="-75624"/>
            <a:chExt cx="6500" cy="0"/>
          </a:xfrm>
        </p:grpSpPr>
        <p:sp>
          <p:nvSpPr>
            <p:cNvPr id="22" name="Line 7">
              <a:extLst>
                <a:ext uri="{FF2B5EF4-FFF2-40B4-BE49-F238E27FC236}">
                  <a16:creationId xmlns:a16="http://schemas.microsoft.com/office/drawing/2014/main" id="{13BBC7C0-58E4-4C0F-B96B-142BBEFB1E2F}"/>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24" name="Line 8">
              <a:extLst>
                <a:ext uri="{FF2B5EF4-FFF2-40B4-BE49-F238E27FC236}">
                  <a16:creationId xmlns:a16="http://schemas.microsoft.com/office/drawing/2014/main" id="{5F86CDD8-E1E0-4230-8501-567B123996C5}"/>
                </a:ext>
              </a:extLst>
            </p:cNvPr>
            <p:cNvSpPr>
              <a:spLocks noChangeShapeType="1"/>
            </p:cNvSpPr>
            <p:nvPr/>
          </p:nvSpPr>
          <p:spPr bwMode="auto">
            <a:xfrm>
              <a:off x="3229" y="-7562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26" name="Text Box 12"/>
          <p:cNvSpPr txBox="1">
            <a:spLocks noChangeArrowheads="1"/>
          </p:cNvSpPr>
          <p:nvPr/>
        </p:nvSpPr>
        <p:spPr bwMode="auto">
          <a:xfrm>
            <a:off x="1253595" y="250576"/>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spTree>
    <p:extLst>
      <p:ext uri="{BB962C8B-B14F-4D97-AF65-F5344CB8AC3E}">
        <p14:creationId xmlns:p14="http://schemas.microsoft.com/office/powerpoint/2010/main" val="296678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par>
                                <p:cTn id="8" presetID="16" presetClass="entr" presetSubtype="21" fill="hold"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barn(inVertical)">
                                      <p:cBhvr>
                                        <p:cTn id="10" dur="500"/>
                                        <p:tgtEl>
                                          <p:spTgt spid="20"/>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barn(inVertical)">
                                      <p:cBhvr>
                                        <p:cTn id="13" dur="500"/>
                                        <p:tgtEl>
                                          <p:spTgt spid="26"/>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9"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0-#ppt_w/2"/>
                                          </p:val>
                                        </p:tav>
                                        <p:tav tm="100000">
                                          <p:val>
                                            <p:strVal val="#ppt_x"/>
                                          </p:val>
                                        </p:tav>
                                      </p:tavLst>
                                    </p:anim>
                                    <p:anim calcmode="lin" valueType="num">
                                      <p:cBhvr additive="base">
                                        <p:cTn id="19"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1000"/>
                                        <p:tgtEl>
                                          <p:spTgt spid="8"/>
                                        </p:tgtEl>
                                      </p:cBhvr>
                                    </p:animEffect>
                                    <p:anim calcmode="lin" valueType="num">
                                      <p:cBhvr>
                                        <p:cTn id="25" dur="1000" fill="hold"/>
                                        <p:tgtEl>
                                          <p:spTgt spid="8"/>
                                        </p:tgtEl>
                                        <p:attrNameLst>
                                          <p:attrName>ppt_x</p:attrName>
                                        </p:attrNameLst>
                                      </p:cBhvr>
                                      <p:tavLst>
                                        <p:tav tm="0">
                                          <p:val>
                                            <p:strVal val="#ppt_x"/>
                                          </p:val>
                                        </p:tav>
                                        <p:tav tm="100000">
                                          <p:val>
                                            <p:strVal val="#ppt_x"/>
                                          </p:val>
                                        </p:tav>
                                      </p:tavLst>
                                    </p:anim>
                                    <p:anim calcmode="lin" valueType="num">
                                      <p:cBhvr>
                                        <p:cTn id="26" dur="1000" fill="hold"/>
                                        <p:tgtEl>
                                          <p:spTgt spid="8"/>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1000"/>
                                        <p:tgtEl>
                                          <p:spTgt spid="9"/>
                                        </p:tgtEl>
                                      </p:cBhvr>
                                    </p:animEffect>
                                    <p:anim calcmode="lin" valueType="num">
                                      <p:cBhvr>
                                        <p:cTn id="30" dur="1000" fill="hold"/>
                                        <p:tgtEl>
                                          <p:spTgt spid="9"/>
                                        </p:tgtEl>
                                        <p:attrNameLst>
                                          <p:attrName>ppt_x</p:attrName>
                                        </p:attrNameLst>
                                      </p:cBhvr>
                                      <p:tavLst>
                                        <p:tav tm="0">
                                          <p:val>
                                            <p:strVal val="#ppt_x"/>
                                          </p:val>
                                        </p:tav>
                                        <p:tav tm="100000">
                                          <p:val>
                                            <p:strVal val="#ppt_x"/>
                                          </p:val>
                                        </p:tav>
                                      </p:tavLst>
                                    </p:anim>
                                    <p:anim calcmode="lin" valueType="num">
                                      <p:cBhvr>
                                        <p:cTn id="31" dur="1000" fill="hold"/>
                                        <p:tgtEl>
                                          <p:spTgt spid="9"/>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1000"/>
                                        <p:tgtEl>
                                          <p:spTgt spid="11"/>
                                        </p:tgtEl>
                                      </p:cBhvr>
                                    </p:animEffect>
                                    <p:anim calcmode="lin" valueType="num">
                                      <p:cBhvr>
                                        <p:cTn id="40" dur="1000" fill="hold"/>
                                        <p:tgtEl>
                                          <p:spTgt spid="11"/>
                                        </p:tgtEl>
                                        <p:attrNameLst>
                                          <p:attrName>ppt_x</p:attrName>
                                        </p:attrNameLst>
                                      </p:cBhvr>
                                      <p:tavLst>
                                        <p:tav tm="0">
                                          <p:val>
                                            <p:strVal val="#ppt_x"/>
                                          </p:val>
                                        </p:tav>
                                        <p:tav tm="100000">
                                          <p:val>
                                            <p:strVal val="#ppt_x"/>
                                          </p:val>
                                        </p:tav>
                                      </p:tavLst>
                                    </p:anim>
                                    <p:anim calcmode="lin" valueType="num">
                                      <p:cBhvr>
                                        <p:cTn id="41" dur="1000" fill="hold"/>
                                        <p:tgtEl>
                                          <p:spTgt spid="11"/>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1000"/>
                                        <p:tgtEl>
                                          <p:spTgt spid="12"/>
                                        </p:tgtEl>
                                      </p:cBhvr>
                                    </p:animEffect>
                                    <p:anim calcmode="lin" valueType="num">
                                      <p:cBhvr>
                                        <p:cTn id="45" dur="1000" fill="hold"/>
                                        <p:tgtEl>
                                          <p:spTgt spid="12"/>
                                        </p:tgtEl>
                                        <p:attrNameLst>
                                          <p:attrName>ppt_x</p:attrName>
                                        </p:attrNameLst>
                                      </p:cBhvr>
                                      <p:tavLst>
                                        <p:tav tm="0">
                                          <p:val>
                                            <p:strVal val="#ppt_x"/>
                                          </p:val>
                                        </p:tav>
                                        <p:tav tm="100000">
                                          <p:val>
                                            <p:strVal val="#ppt_x"/>
                                          </p:val>
                                        </p:tav>
                                      </p:tavLst>
                                    </p:anim>
                                    <p:anim calcmode="lin" valueType="num">
                                      <p:cBhvr>
                                        <p:cTn id="46" dur="1000" fill="hold"/>
                                        <p:tgtEl>
                                          <p:spTgt spid="12"/>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fade">
                                      <p:cBhvr>
                                        <p:cTn id="49" dur="1000"/>
                                        <p:tgtEl>
                                          <p:spTgt spid="13"/>
                                        </p:tgtEl>
                                      </p:cBhvr>
                                    </p:animEffect>
                                    <p:anim calcmode="lin" valueType="num">
                                      <p:cBhvr>
                                        <p:cTn id="50" dur="1000" fill="hold"/>
                                        <p:tgtEl>
                                          <p:spTgt spid="13"/>
                                        </p:tgtEl>
                                        <p:attrNameLst>
                                          <p:attrName>ppt_x</p:attrName>
                                        </p:attrNameLst>
                                      </p:cBhvr>
                                      <p:tavLst>
                                        <p:tav tm="0">
                                          <p:val>
                                            <p:strVal val="#ppt_x"/>
                                          </p:val>
                                        </p:tav>
                                        <p:tav tm="100000">
                                          <p:val>
                                            <p:strVal val="#ppt_x"/>
                                          </p:val>
                                        </p:tav>
                                      </p:tavLst>
                                    </p:anim>
                                    <p:anim calcmode="lin" valueType="num">
                                      <p:cBhvr>
                                        <p:cTn id="51" dur="1000" fill="hold"/>
                                        <p:tgtEl>
                                          <p:spTgt spid="13"/>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fade">
                                      <p:cBhvr>
                                        <p:cTn id="54" dur="1000"/>
                                        <p:tgtEl>
                                          <p:spTgt spid="14"/>
                                        </p:tgtEl>
                                      </p:cBhvr>
                                    </p:animEffect>
                                    <p:anim calcmode="lin" valueType="num">
                                      <p:cBhvr>
                                        <p:cTn id="55" dur="1000" fill="hold"/>
                                        <p:tgtEl>
                                          <p:spTgt spid="14"/>
                                        </p:tgtEl>
                                        <p:attrNameLst>
                                          <p:attrName>ppt_x</p:attrName>
                                        </p:attrNameLst>
                                      </p:cBhvr>
                                      <p:tavLst>
                                        <p:tav tm="0">
                                          <p:val>
                                            <p:strVal val="#ppt_x"/>
                                          </p:val>
                                        </p:tav>
                                        <p:tav tm="100000">
                                          <p:val>
                                            <p:strVal val="#ppt_x"/>
                                          </p:val>
                                        </p:tav>
                                      </p:tavLst>
                                    </p:anim>
                                    <p:anim calcmode="lin" valueType="num">
                                      <p:cBhvr>
                                        <p:cTn id="56" dur="1000" fill="hold"/>
                                        <p:tgtEl>
                                          <p:spTgt spid="14"/>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1000"/>
                                        <p:tgtEl>
                                          <p:spTgt spid="16"/>
                                        </p:tgtEl>
                                      </p:cBhvr>
                                    </p:animEffect>
                                    <p:anim calcmode="lin" valueType="num">
                                      <p:cBhvr>
                                        <p:cTn id="60" dur="1000" fill="hold"/>
                                        <p:tgtEl>
                                          <p:spTgt spid="16"/>
                                        </p:tgtEl>
                                        <p:attrNameLst>
                                          <p:attrName>ppt_x</p:attrName>
                                        </p:attrNameLst>
                                      </p:cBhvr>
                                      <p:tavLst>
                                        <p:tav tm="0">
                                          <p:val>
                                            <p:strVal val="#ppt_x"/>
                                          </p:val>
                                        </p:tav>
                                        <p:tav tm="100000">
                                          <p:val>
                                            <p:strVal val="#ppt_x"/>
                                          </p:val>
                                        </p:tav>
                                      </p:tavLst>
                                    </p:anim>
                                    <p:anim calcmode="lin" valueType="num">
                                      <p:cBhvr>
                                        <p:cTn id="61" dur="1000" fill="hold"/>
                                        <p:tgtEl>
                                          <p:spTgt spid="16"/>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1000"/>
                                        <p:tgtEl>
                                          <p:spTgt spid="19"/>
                                        </p:tgtEl>
                                      </p:cBhvr>
                                    </p:animEffect>
                                    <p:anim calcmode="lin" valueType="num">
                                      <p:cBhvr>
                                        <p:cTn id="65" dur="1000" fill="hold"/>
                                        <p:tgtEl>
                                          <p:spTgt spid="19"/>
                                        </p:tgtEl>
                                        <p:attrNameLst>
                                          <p:attrName>ppt_x</p:attrName>
                                        </p:attrNameLst>
                                      </p:cBhvr>
                                      <p:tavLst>
                                        <p:tav tm="0">
                                          <p:val>
                                            <p:strVal val="#ppt_x"/>
                                          </p:val>
                                        </p:tav>
                                        <p:tav tm="100000">
                                          <p:val>
                                            <p:strVal val="#ppt_x"/>
                                          </p:val>
                                        </p:tav>
                                      </p:tavLst>
                                    </p:anim>
                                    <p:anim calcmode="lin" valueType="num">
                                      <p:cBhvr>
                                        <p:cTn id="66" dur="1000" fill="hold"/>
                                        <p:tgtEl>
                                          <p:spTgt spid="19"/>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1000"/>
                                        <p:tgtEl>
                                          <p:spTgt spid="21"/>
                                        </p:tgtEl>
                                      </p:cBhvr>
                                    </p:animEffect>
                                    <p:anim calcmode="lin" valueType="num">
                                      <p:cBhvr>
                                        <p:cTn id="70" dur="1000" fill="hold"/>
                                        <p:tgtEl>
                                          <p:spTgt spid="21"/>
                                        </p:tgtEl>
                                        <p:attrNameLst>
                                          <p:attrName>ppt_x</p:attrName>
                                        </p:attrNameLst>
                                      </p:cBhvr>
                                      <p:tavLst>
                                        <p:tav tm="0">
                                          <p:val>
                                            <p:strVal val="#ppt_x"/>
                                          </p:val>
                                        </p:tav>
                                        <p:tav tm="100000">
                                          <p:val>
                                            <p:strVal val="#ppt_x"/>
                                          </p:val>
                                        </p:tav>
                                      </p:tavLst>
                                    </p:anim>
                                    <p:anim calcmode="lin" valueType="num">
                                      <p:cBhvr>
                                        <p:cTn id="71"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23"/>
                                        </p:tgtEl>
                                        <p:attrNameLst>
                                          <p:attrName>style.visibility</p:attrName>
                                        </p:attrNameLst>
                                      </p:cBhvr>
                                      <p:to>
                                        <p:strVal val="visible"/>
                                      </p:to>
                                    </p:set>
                                    <p:animEffect transition="in" filter="fade">
                                      <p:cBhvr>
                                        <p:cTn id="76" dur="1000"/>
                                        <p:tgtEl>
                                          <p:spTgt spid="23"/>
                                        </p:tgtEl>
                                      </p:cBhvr>
                                    </p:animEffect>
                                    <p:anim calcmode="lin" valueType="num">
                                      <p:cBhvr>
                                        <p:cTn id="77" dur="1000" fill="hold"/>
                                        <p:tgtEl>
                                          <p:spTgt spid="23"/>
                                        </p:tgtEl>
                                        <p:attrNameLst>
                                          <p:attrName>ppt_x</p:attrName>
                                        </p:attrNameLst>
                                      </p:cBhvr>
                                      <p:tavLst>
                                        <p:tav tm="0">
                                          <p:val>
                                            <p:strVal val="#ppt_x"/>
                                          </p:val>
                                        </p:tav>
                                        <p:tav tm="100000">
                                          <p:val>
                                            <p:strVal val="#ppt_x"/>
                                          </p:val>
                                        </p:tav>
                                      </p:tavLst>
                                    </p:anim>
                                    <p:anim calcmode="lin" valueType="num">
                                      <p:cBhvr>
                                        <p:cTn id="78"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42" presetClass="entr" presetSubtype="0" fill="hold" nodeType="clickEffect">
                                  <p:stCondLst>
                                    <p:cond delay="0"/>
                                  </p:stCondLst>
                                  <p:childTnLst>
                                    <p:set>
                                      <p:cBhvr>
                                        <p:cTn id="82" dur="1" fill="hold">
                                          <p:stCondLst>
                                            <p:cond delay="0"/>
                                          </p:stCondLst>
                                        </p:cTn>
                                        <p:tgtEl>
                                          <p:spTgt spid="25">
                                            <p:txEl>
                                              <p:pRg st="0" end="0"/>
                                            </p:txEl>
                                          </p:spTgt>
                                        </p:tgtEl>
                                        <p:attrNameLst>
                                          <p:attrName>style.visibility</p:attrName>
                                        </p:attrNameLst>
                                      </p:cBhvr>
                                      <p:to>
                                        <p:strVal val="visible"/>
                                      </p:to>
                                    </p:set>
                                    <p:animEffect transition="in" filter="fade">
                                      <p:cBhvr>
                                        <p:cTn id="83" dur="1000"/>
                                        <p:tgtEl>
                                          <p:spTgt spid="25">
                                            <p:txEl>
                                              <p:pRg st="0" end="0"/>
                                            </p:txEl>
                                          </p:spTgt>
                                        </p:tgtEl>
                                      </p:cBhvr>
                                    </p:animEffect>
                                    <p:anim calcmode="lin" valueType="num">
                                      <p:cBhvr>
                                        <p:cTn id="84" dur="100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85" dur="100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animBg="1"/>
      <p:bldP spid="10" grpId="0" animBg="1"/>
      <p:bldP spid="11" grpId="0" animBg="1"/>
      <p:bldP spid="12" grpId="0" animBg="1"/>
      <p:bldP spid="13" grpId="0" animBg="1"/>
      <p:bldP spid="14" grpId="0" animBg="1"/>
      <p:bldP spid="16" grpId="0"/>
      <p:bldP spid="19" grpId="0"/>
      <p:bldP spid="21" grpId="0"/>
      <p:bldP spid="23" grpId="0" animBg="1"/>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2" descr="The white background of lotus illustration image_picture free download  400159369_lovepik.com">
            <a:extLst>
              <a:ext uri="{FF2B5EF4-FFF2-40B4-BE49-F238E27FC236}">
                <a16:creationId xmlns:a16="http://schemas.microsoft.com/office/drawing/2014/main" id="{DDD1A65B-84C8-400B-9CCF-79AAD9385B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FAD53A9E-E575-4A72-8EB9-614B652D996E}"/>
              </a:ext>
            </a:extLst>
          </p:cNvPr>
          <p:cNvGrpSpPr>
            <a:grpSpLocks/>
          </p:cNvGrpSpPr>
          <p:nvPr/>
        </p:nvGrpSpPr>
        <p:grpSpPr bwMode="auto">
          <a:xfrm flipV="1">
            <a:off x="0" y="1040286"/>
            <a:ext cx="11140440" cy="72234"/>
            <a:chOff x="2027" y="-75624"/>
            <a:chExt cx="6500" cy="0"/>
          </a:xfrm>
        </p:grpSpPr>
        <p:sp>
          <p:nvSpPr>
            <p:cNvPr id="4" name="Line 7">
              <a:extLst>
                <a:ext uri="{FF2B5EF4-FFF2-40B4-BE49-F238E27FC236}">
                  <a16:creationId xmlns:a16="http://schemas.microsoft.com/office/drawing/2014/main" id="{ECD55646-0AF5-44CD-A6F3-85F9E8F0965D}"/>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 name="Line 8">
              <a:extLst>
                <a:ext uri="{FF2B5EF4-FFF2-40B4-BE49-F238E27FC236}">
                  <a16:creationId xmlns:a16="http://schemas.microsoft.com/office/drawing/2014/main" id="{4946DFF3-8F6C-48AC-85A6-C4FF69026719}"/>
                </a:ext>
              </a:extLst>
            </p:cNvPr>
            <p:cNvSpPr>
              <a:spLocks noChangeShapeType="1"/>
            </p:cNvSpPr>
            <p:nvPr/>
          </p:nvSpPr>
          <p:spPr bwMode="auto">
            <a:xfrm>
              <a:off x="3229" y="-7562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7" name="WordArt 4">
            <a:extLst>
              <a:ext uri="{FF2B5EF4-FFF2-40B4-BE49-F238E27FC236}">
                <a16:creationId xmlns:a16="http://schemas.microsoft.com/office/drawing/2014/main" id="{E821574B-CAF8-419B-88CC-56EED0F0E20F}"/>
              </a:ext>
            </a:extLst>
          </p:cNvPr>
          <p:cNvSpPr>
            <a:spLocks noChangeArrowheads="1" noChangeShapeType="1" noTextEdit="1"/>
          </p:cNvSpPr>
          <p:nvPr/>
        </p:nvSpPr>
        <p:spPr bwMode="auto">
          <a:xfrm>
            <a:off x="251961" y="5755206"/>
            <a:ext cx="8137263" cy="546282"/>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grpSp>
        <p:nvGrpSpPr>
          <p:cNvPr id="9" name="Group 13">
            <a:extLst>
              <a:ext uri="{FF2B5EF4-FFF2-40B4-BE49-F238E27FC236}">
                <a16:creationId xmlns:a16="http://schemas.microsoft.com/office/drawing/2014/main" id="{F725FD53-A54B-4539-9570-DE9E0F42F27F}"/>
              </a:ext>
            </a:extLst>
          </p:cNvPr>
          <p:cNvGrpSpPr>
            <a:grpSpLocks/>
          </p:cNvGrpSpPr>
          <p:nvPr/>
        </p:nvGrpSpPr>
        <p:grpSpPr bwMode="auto">
          <a:xfrm>
            <a:off x="2296920" y="1873753"/>
            <a:ext cx="6439300" cy="2966796"/>
            <a:chOff x="1624" y="1440"/>
            <a:chExt cx="2936" cy="1066"/>
          </a:xfrm>
        </p:grpSpPr>
        <p:sp>
          <p:nvSpPr>
            <p:cNvPr id="10" name="Freeform 14">
              <a:extLst>
                <a:ext uri="{FF2B5EF4-FFF2-40B4-BE49-F238E27FC236}">
                  <a16:creationId xmlns:a16="http://schemas.microsoft.com/office/drawing/2014/main" id="{9115D527-E9E4-46E8-9EA7-C5872B0BBE71}"/>
                </a:ext>
              </a:extLst>
            </p:cNvPr>
            <p:cNvSpPr>
              <a:spLocks/>
            </p:cNvSpPr>
            <p:nvPr/>
          </p:nvSpPr>
          <p:spPr bwMode="gray">
            <a:xfrm>
              <a:off x="4218" y="1440"/>
              <a:ext cx="338" cy="358"/>
            </a:xfrm>
            <a:custGeom>
              <a:avLst/>
              <a:gdLst>
                <a:gd name="T0" fmla="*/ 32218 w 308"/>
                <a:gd name="T1" fmla="*/ 2 h 444"/>
                <a:gd name="T2" fmla="*/ 0 w 308"/>
                <a:gd name="T3" fmla="*/ 2 h 444"/>
                <a:gd name="T4" fmla="*/ 0 w 308"/>
                <a:gd name="T5" fmla="*/ 2 h 444"/>
                <a:gd name="T6" fmla="*/ 32218 w 308"/>
                <a:gd name="T7" fmla="*/ 0 h 444"/>
                <a:gd name="T8" fmla="*/ 32218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1" name="Freeform 15">
              <a:extLst>
                <a:ext uri="{FF2B5EF4-FFF2-40B4-BE49-F238E27FC236}">
                  <a16:creationId xmlns:a16="http://schemas.microsoft.com/office/drawing/2014/main" id="{67D89247-084C-4859-9940-697445FEFF26}"/>
                </a:ext>
              </a:extLst>
            </p:cNvPr>
            <p:cNvSpPr>
              <a:spLocks/>
            </p:cNvSpPr>
            <p:nvPr/>
          </p:nvSpPr>
          <p:spPr bwMode="gray">
            <a:xfrm>
              <a:off x="2597" y="1440"/>
              <a:ext cx="1963" cy="229"/>
            </a:xfrm>
            <a:custGeom>
              <a:avLst/>
              <a:gdLst>
                <a:gd name="T0" fmla="*/ 166541 w 1786"/>
                <a:gd name="T1" fmla="*/ 2 h 284"/>
                <a:gd name="T2" fmla="*/ 0 w 1786"/>
                <a:gd name="T3" fmla="*/ 2 h 284"/>
                <a:gd name="T4" fmla="*/ 50358 w 1786"/>
                <a:gd name="T5" fmla="*/ 0 h 284"/>
                <a:gd name="T6" fmla="*/ 201262 w 1786"/>
                <a:gd name="T7" fmla="*/ 0 h 284"/>
                <a:gd name="T8" fmla="*/ 166541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2" name="Freeform 16">
              <a:extLst>
                <a:ext uri="{FF2B5EF4-FFF2-40B4-BE49-F238E27FC236}">
                  <a16:creationId xmlns:a16="http://schemas.microsoft.com/office/drawing/2014/main" id="{4EA93E3B-7F20-4849-BF38-0CAE6F60932C}"/>
                </a:ext>
              </a:extLst>
            </p:cNvPr>
            <p:cNvSpPr>
              <a:spLocks/>
            </p:cNvSpPr>
            <p:nvPr/>
          </p:nvSpPr>
          <p:spPr bwMode="gray">
            <a:xfrm>
              <a:off x="3877" y="1796"/>
              <a:ext cx="338" cy="356"/>
            </a:xfrm>
            <a:custGeom>
              <a:avLst/>
              <a:gdLst>
                <a:gd name="T0" fmla="*/ 32218 w 308"/>
                <a:gd name="T1" fmla="*/ 2 h 442"/>
                <a:gd name="T2" fmla="*/ 0 w 308"/>
                <a:gd name="T3" fmla="*/ 2 h 442"/>
                <a:gd name="T4" fmla="*/ 0 w 308"/>
                <a:gd name="T5" fmla="*/ 2 h 442"/>
                <a:gd name="T6" fmla="*/ 32218 w 308"/>
                <a:gd name="T7" fmla="*/ 0 h 442"/>
                <a:gd name="T8" fmla="*/ 32218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3" name="Freeform 17">
              <a:extLst>
                <a:ext uri="{FF2B5EF4-FFF2-40B4-BE49-F238E27FC236}">
                  <a16:creationId xmlns:a16="http://schemas.microsoft.com/office/drawing/2014/main" id="{86982412-711E-4207-AD04-0C94B35D235F}"/>
                </a:ext>
              </a:extLst>
            </p:cNvPr>
            <p:cNvSpPr>
              <a:spLocks/>
            </p:cNvSpPr>
            <p:nvPr/>
          </p:nvSpPr>
          <p:spPr bwMode="gray">
            <a:xfrm>
              <a:off x="2109" y="1796"/>
              <a:ext cx="2110" cy="228"/>
            </a:xfrm>
            <a:custGeom>
              <a:avLst/>
              <a:gdLst>
                <a:gd name="T0" fmla="*/ 180571 w 1920"/>
                <a:gd name="T1" fmla="*/ 2 h 284"/>
                <a:gd name="T2" fmla="*/ 0 w 1920"/>
                <a:gd name="T3" fmla="*/ 2 h 284"/>
                <a:gd name="T4" fmla="*/ 49841 w 1920"/>
                <a:gd name="T5" fmla="*/ 0 h 284"/>
                <a:gd name="T6" fmla="*/ 214913 w 1920"/>
                <a:gd name="T7" fmla="*/ 0 h 284"/>
                <a:gd name="T8" fmla="*/ 180571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4" name="Freeform 18">
              <a:extLst>
                <a:ext uri="{FF2B5EF4-FFF2-40B4-BE49-F238E27FC236}">
                  <a16:creationId xmlns:a16="http://schemas.microsoft.com/office/drawing/2014/main" id="{E1EB29DC-D1C8-454A-BDA3-04C24FEF755D}"/>
                </a:ext>
              </a:extLst>
            </p:cNvPr>
            <p:cNvSpPr>
              <a:spLocks/>
            </p:cNvSpPr>
            <p:nvPr/>
          </p:nvSpPr>
          <p:spPr bwMode="gray">
            <a:xfrm>
              <a:off x="3536" y="2148"/>
              <a:ext cx="337" cy="358"/>
            </a:xfrm>
            <a:custGeom>
              <a:avLst/>
              <a:gdLst>
                <a:gd name="T0" fmla="*/ 38127 w 306"/>
                <a:gd name="T1" fmla="*/ 2 h 444"/>
                <a:gd name="T2" fmla="*/ 0 w 306"/>
                <a:gd name="T3" fmla="*/ 2 h 444"/>
                <a:gd name="T4" fmla="*/ 0 w 306"/>
                <a:gd name="T5" fmla="*/ 2 h 444"/>
                <a:gd name="T6" fmla="*/ 38127 w 306"/>
                <a:gd name="T7" fmla="*/ 0 h 444"/>
                <a:gd name="T8" fmla="*/ 3812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5" name="Rectangle 19">
              <a:extLst>
                <a:ext uri="{FF2B5EF4-FFF2-40B4-BE49-F238E27FC236}">
                  <a16:creationId xmlns:a16="http://schemas.microsoft.com/office/drawing/2014/main" id="{21CF5A44-30DB-44A7-A1A3-AE46BDA426ED}"/>
                </a:ext>
              </a:extLst>
            </p:cNvPr>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000" dirty="0">
                  <a:solidFill>
                    <a:srgbClr val="FFFFFF"/>
                  </a:solidFill>
                  <a:latin typeface="Verdana" panose="020B0604030504040204" pitchFamily="34" charset="0"/>
                </a:rPr>
                <a:t>TRI</a:t>
              </a:r>
              <a:r>
                <a:rPr lang="vi-VN" altLang="en-US" sz="2000" dirty="0">
                  <a:solidFill>
                    <a:srgbClr val="FFFFFF"/>
                  </a:solidFill>
                  <a:latin typeface="Verdana" panose="020B0604030504040204" pitchFamily="34" charset="0"/>
                </a:rPr>
                <a:t>ẾT</a:t>
              </a:r>
              <a:r>
                <a:rPr lang="en-US" altLang="en-US" sz="2000" dirty="0">
                  <a:solidFill>
                    <a:srgbClr val="FFFFFF"/>
                  </a:solidFill>
                  <a:latin typeface="Verdana" panose="020B0604030504040204" pitchFamily="34" charset="0"/>
                </a:rPr>
                <a: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CỔ ĐIỂN </a:t>
              </a:r>
              <a:r>
                <a:rPr lang="vi-VN" altLang="en-US" sz="2000" dirty="0">
                  <a:solidFill>
                    <a:srgbClr val="FFFFFF"/>
                  </a:solidFill>
                  <a:latin typeface="Verdana" panose="020B0604030504040204" pitchFamily="34" charset="0"/>
                </a:rPr>
                <a:t>ĐỨC</a:t>
              </a:r>
              <a:endParaRPr lang="en-US" altLang="en-US" sz="2000" dirty="0">
                <a:solidFill>
                  <a:srgbClr val="FFFFFF"/>
                </a:solidFill>
                <a:latin typeface="Verdana" panose="020B0604030504040204" pitchFamily="34" charset="0"/>
              </a:endParaRPr>
            </a:p>
          </p:txBody>
        </p:sp>
        <p:sp>
          <p:nvSpPr>
            <p:cNvPr id="16" name="Rectangle 20">
              <a:extLst>
                <a:ext uri="{FF2B5EF4-FFF2-40B4-BE49-F238E27FC236}">
                  <a16:creationId xmlns:a16="http://schemas.microsoft.com/office/drawing/2014/main" id="{33435BB6-FF4A-4C01-A361-812A1EEEE77C}"/>
                </a:ext>
              </a:extLst>
            </p:cNvPr>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7" name="Freeform 21">
              <a:extLst>
                <a:ext uri="{FF2B5EF4-FFF2-40B4-BE49-F238E27FC236}">
                  <a16:creationId xmlns:a16="http://schemas.microsoft.com/office/drawing/2014/main" id="{25934ACB-68AB-43AD-9E21-9256F5B7F736}"/>
                </a:ext>
              </a:extLst>
            </p:cNvPr>
            <p:cNvSpPr>
              <a:spLocks/>
            </p:cNvSpPr>
            <p:nvPr/>
          </p:nvSpPr>
          <p:spPr bwMode="gray">
            <a:xfrm>
              <a:off x="1624" y="2148"/>
              <a:ext cx="2252" cy="231"/>
            </a:xfrm>
            <a:custGeom>
              <a:avLst/>
              <a:gdLst>
                <a:gd name="T0" fmla="*/ 200939 w 2048"/>
                <a:gd name="T1" fmla="*/ 2 h 286"/>
                <a:gd name="T2" fmla="*/ 0 w 2048"/>
                <a:gd name="T3" fmla="*/ 2 h 286"/>
                <a:gd name="T4" fmla="*/ 51409 w 2048"/>
                <a:gd name="T5" fmla="*/ 0 h 286"/>
                <a:gd name="T6" fmla="*/ 236215 w 2048"/>
                <a:gd name="T7" fmla="*/ 0 h 286"/>
                <a:gd name="T8" fmla="*/ 200939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8" name="Rectangle 22">
              <a:extLst>
                <a:ext uri="{FF2B5EF4-FFF2-40B4-BE49-F238E27FC236}">
                  <a16:creationId xmlns:a16="http://schemas.microsoft.com/office/drawing/2014/main" id="{C171D124-5BD2-4FCB-8BDC-466DFCFBBE5A}"/>
                </a:ext>
              </a:extLst>
            </p:cNvPr>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9" name="Group 23">
            <a:extLst>
              <a:ext uri="{FF2B5EF4-FFF2-40B4-BE49-F238E27FC236}">
                <a16:creationId xmlns:a16="http://schemas.microsoft.com/office/drawing/2014/main" id="{D120E3B0-0CBA-4449-8B38-8906AB6F8A6F}"/>
              </a:ext>
            </a:extLst>
          </p:cNvPr>
          <p:cNvGrpSpPr>
            <a:grpSpLocks/>
          </p:cNvGrpSpPr>
          <p:nvPr/>
        </p:nvGrpSpPr>
        <p:grpSpPr bwMode="auto">
          <a:xfrm>
            <a:off x="251961" y="4825246"/>
            <a:ext cx="6917740" cy="782607"/>
            <a:chOff x="694" y="3312"/>
            <a:chExt cx="2400" cy="358"/>
          </a:xfrm>
        </p:grpSpPr>
        <p:sp>
          <p:nvSpPr>
            <p:cNvPr id="20" name="Freeform 24">
              <a:extLst>
                <a:ext uri="{FF2B5EF4-FFF2-40B4-BE49-F238E27FC236}">
                  <a16:creationId xmlns:a16="http://schemas.microsoft.com/office/drawing/2014/main" id="{EB6E29FD-EB29-45B9-8473-FD5DAC1F5651}"/>
                </a:ext>
              </a:extLst>
            </p:cNvPr>
            <p:cNvSpPr>
              <a:spLocks/>
            </p:cNvSpPr>
            <p:nvPr/>
          </p:nvSpPr>
          <p:spPr bwMode="gray">
            <a:xfrm>
              <a:off x="2755" y="3312"/>
              <a:ext cx="339" cy="358"/>
            </a:xfrm>
            <a:custGeom>
              <a:avLst/>
              <a:gdLst>
                <a:gd name="T0" fmla="*/ 37238 w 308"/>
                <a:gd name="T1" fmla="*/ 2 h 444"/>
                <a:gd name="T2" fmla="*/ 0 w 308"/>
                <a:gd name="T3" fmla="*/ 2 h 444"/>
                <a:gd name="T4" fmla="*/ 0 w 308"/>
                <a:gd name="T5" fmla="*/ 2 h 444"/>
                <a:gd name="T6" fmla="*/ 37238 w 308"/>
                <a:gd name="T7" fmla="*/ 0 h 444"/>
                <a:gd name="T8" fmla="*/ 37238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21" name="Freeform 25">
              <a:extLst>
                <a:ext uri="{FF2B5EF4-FFF2-40B4-BE49-F238E27FC236}">
                  <a16:creationId xmlns:a16="http://schemas.microsoft.com/office/drawing/2014/main" id="{260286D5-DAEC-4C9C-945F-9A22B7C9ADC8}"/>
                </a:ext>
              </a:extLst>
            </p:cNvPr>
            <p:cNvSpPr>
              <a:spLocks/>
            </p:cNvSpPr>
            <p:nvPr/>
          </p:nvSpPr>
          <p:spPr bwMode="gray">
            <a:xfrm>
              <a:off x="694" y="3326"/>
              <a:ext cx="2397" cy="228"/>
            </a:xfrm>
            <a:custGeom>
              <a:avLst/>
              <a:gdLst>
                <a:gd name="T0" fmla="*/ 215156 w 2180"/>
                <a:gd name="T1" fmla="*/ 2 h 284"/>
                <a:gd name="T2" fmla="*/ 0 w 2180"/>
                <a:gd name="T3" fmla="*/ 2 h 284"/>
                <a:gd name="T4" fmla="*/ 51267 w 2180"/>
                <a:gd name="T5" fmla="*/ 0 h 284"/>
                <a:gd name="T6" fmla="*/ 250654 w 2180"/>
                <a:gd name="T7" fmla="*/ 0 h 284"/>
                <a:gd name="T8" fmla="*/ 215156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22" name="Rectangle 26">
              <a:extLst>
                <a:ext uri="{FF2B5EF4-FFF2-40B4-BE49-F238E27FC236}">
                  <a16:creationId xmlns:a16="http://schemas.microsoft.com/office/drawing/2014/main" id="{9484D82A-EE75-4048-995B-E95E2F18DDD9}"/>
                </a:ext>
              </a:extLst>
            </p:cNvPr>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23" name="Rectangle 22">
            <a:extLst>
              <a:ext uri="{FF2B5EF4-FFF2-40B4-BE49-F238E27FC236}">
                <a16:creationId xmlns:a16="http://schemas.microsoft.com/office/drawing/2014/main" id="{B2A4EB72-3396-40D9-919D-B182AD5E72F9}"/>
              </a:ext>
            </a:extLst>
          </p:cNvPr>
          <p:cNvSpPr/>
          <p:nvPr/>
        </p:nvSpPr>
        <p:spPr>
          <a:xfrm>
            <a:off x="6192570" y="1375416"/>
            <a:ext cx="1797287" cy="400110"/>
          </a:xfrm>
          <a:prstGeom prst="rect">
            <a:avLst/>
          </a:prstGeom>
        </p:spPr>
        <p:txBody>
          <a:bodyPr wrap="none">
            <a:spAutoFit/>
          </a:bodyPr>
          <a:lstStyle/>
          <a:p>
            <a:pPr marL="342900" indent="-342900">
              <a:buFont typeface="Wingdings" panose="05000000000000000000" pitchFamily="2" charset="2"/>
              <a:buChar char="q"/>
              <a:defRPr/>
            </a:pPr>
            <a:r>
              <a:rPr lang="de-DE" altLang="en-US" sz="2000" b="1" dirty="0">
                <a:solidFill>
                  <a:srgbClr val="660066"/>
                </a:solidFill>
                <a:latin typeface="+mj-lt"/>
                <a:cs typeface="Times New Roman" pitchFamily="18" charset="0"/>
              </a:rPr>
              <a:t>Về lý luận </a:t>
            </a:r>
            <a:endParaRPr lang="en-US" sz="2000" dirty="0">
              <a:solidFill>
                <a:srgbClr val="660066"/>
              </a:solidFill>
              <a:latin typeface="+mj-lt"/>
            </a:endParaRPr>
          </a:p>
        </p:txBody>
      </p:sp>
      <p:sp>
        <p:nvSpPr>
          <p:cNvPr id="2" name="Rectangle 1"/>
          <p:cNvSpPr/>
          <p:nvPr/>
        </p:nvSpPr>
        <p:spPr>
          <a:xfrm>
            <a:off x="3224220" y="1205948"/>
            <a:ext cx="1185869" cy="8363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rot="2842346">
            <a:off x="6690381" y="4519767"/>
            <a:ext cx="2338830" cy="4471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Box 12"/>
          <p:cNvSpPr txBox="1">
            <a:spLocks noChangeArrowheads="1"/>
          </p:cNvSpPr>
          <p:nvPr/>
        </p:nvSpPr>
        <p:spPr bwMode="auto">
          <a:xfrm>
            <a:off x="154121" y="287577"/>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pic>
        <p:nvPicPr>
          <p:cNvPr id="26" name="Picture 25"/>
          <p:cNvPicPr>
            <a:picLocks noChangeAspect="1"/>
          </p:cNvPicPr>
          <p:nvPr/>
        </p:nvPicPr>
        <p:blipFill>
          <a:blip r:embed="rId3"/>
          <a:stretch>
            <a:fillRect/>
          </a:stretch>
        </p:blipFill>
        <p:spPr>
          <a:xfrm>
            <a:off x="0" y="1149276"/>
            <a:ext cx="3825025" cy="646232"/>
          </a:xfrm>
          <a:prstGeom prst="rect">
            <a:avLst/>
          </a:prstGeom>
        </p:spPr>
      </p:pic>
    </p:spTree>
    <p:extLst>
      <p:ext uri="{BB962C8B-B14F-4D97-AF65-F5344CB8AC3E}">
        <p14:creationId xmlns:p14="http://schemas.microsoft.com/office/powerpoint/2010/main" val="2780656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1" nodeType="clickEffect">
                                  <p:stCondLst>
                                    <p:cond delay="0"/>
                                  </p:stCondLst>
                                  <p:childTnLst>
                                    <p:set>
                                      <p:cBhvr>
                                        <p:cTn id="13" dur="1" fill="hold">
                                          <p:stCondLst>
                                            <p:cond delay="0"/>
                                          </p:stCondLst>
                                        </p:cTn>
                                        <p:tgtEl>
                                          <p:spTgt spid="23"/>
                                        </p:tgtEl>
                                        <p:attrNameLst>
                                          <p:attrName>style.visibility</p:attrName>
                                        </p:attrNameLst>
                                      </p:cBhvr>
                                      <p:to>
                                        <p:strVal val="visible"/>
                                      </p:to>
                                    </p:set>
                                    <p:anim calcmode="lin" valueType="num">
                                      <p:cBhvr>
                                        <p:cTn id="14" dur="500" fill="hold"/>
                                        <p:tgtEl>
                                          <p:spTgt spid="23"/>
                                        </p:tgtEl>
                                        <p:attrNameLst>
                                          <p:attrName>ppt_w</p:attrName>
                                        </p:attrNameLst>
                                      </p:cBhvr>
                                      <p:tavLst>
                                        <p:tav tm="0">
                                          <p:val>
                                            <p:fltVal val="0"/>
                                          </p:val>
                                        </p:tav>
                                        <p:tav tm="100000">
                                          <p:val>
                                            <p:strVal val="#ppt_w"/>
                                          </p:val>
                                        </p:tav>
                                      </p:tavLst>
                                    </p:anim>
                                    <p:anim calcmode="lin" valueType="num">
                                      <p:cBhvr>
                                        <p:cTn id="15" dur="500" fill="hold"/>
                                        <p:tgtEl>
                                          <p:spTgt spid="23"/>
                                        </p:tgtEl>
                                        <p:attrNameLst>
                                          <p:attrName>ppt_h</p:attrName>
                                        </p:attrNameLst>
                                      </p:cBhvr>
                                      <p:tavLst>
                                        <p:tav tm="0">
                                          <p:val>
                                            <p:fltVal val="0"/>
                                          </p:val>
                                        </p:tav>
                                        <p:tav tm="100000">
                                          <p:val>
                                            <p:strVal val="#ppt_h"/>
                                          </p:val>
                                        </p:tav>
                                      </p:tavLst>
                                    </p:anim>
                                    <p:animEffect transition="in" filter="fade">
                                      <p:cBhvr>
                                        <p:cTn id="16" dur="500"/>
                                        <p:tgtEl>
                                          <p:spTgt spid="23"/>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2" presetClass="entr" presetSubtype="9" fill="hold" nodeType="clickEffect">
                                  <p:stCondLst>
                                    <p:cond delay="0"/>
                                  </p:stCondLst>
                                  <p:childTnLst>
                                    <p:set>
                                      <p:cBhvr>
                                        <p:cTn id="27" dur="1" fill="hold">
                                          <p:stCondLst>
                                            <p:cond delay="0"/>
                                          </p:stCondLst>
                                        </p:cTn>
                                        <p:tgtEl>
                                          <p:spTgt spid="19"/>
                                        </p:tgtEl>
                                        <p:attrNameLst>
                                          <p:attrName>style.visibility</p:attrName>
                                        </p:attrNameLst>
                                      </p:cBhvr>
                                      <p:to>
                                        <p:strVal val="visible"/>
                                      </p:to>
                                    </p:set>
                                    <p:anim calcmode="lin" valueType="num">
                                      <p:cBhvr additive="base">
                                        <p:cTn id="28" dur="500" fill="hold"/>
                                        <p:tgtEl>
                                          <p:spTgt spid="19"/>
                                        </p:tgtEl>
                                        <p:attrNameLst>
                                          <p:attrName>ppt_x</p:attrName>
                                        </p:attrNameLst>
                                      </p:cBhvr>
                                      <p:tavLst>
                                        <p:tav tm="0">
                                          <p:val>
                                            <p:strVal val="0-#ppt_w/2"/>
                                          </p:val>
                                        </p:tav>
                                        <p:tav tm="100000">
                                          <p:val>
                                            <p:strVal val="#ppt_x"/>
                                          </p:val>
                                        </p:tav>
                                      </p:tavLst>
                                    </p:anim>
                                    <p:anim calcmode="lin" valueType="num">
                                      <p:cBhvr additive="base">
                                        <p:cTn id="29" dur="500" fill="hold"/>
                                        <p:tgtEl>
                                          <p:spTgt spid="19"/>
                                        </p:tgtEl>
                                        <p:attrNameLst>
                                          <p:attrName>ppt_y</p:attrName>
                                        </p:attrNameLst>
                                      </p:cBhvr>
                                      <p:tavLst>
                                        <p:tav tm="0">
                                          <p:val>
                                            <p:strVal val="0-#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nodeType="click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500" fill="hold"/>
                                        <p:tgtEl>
                                          <p:spTgt spid="9"/>
                                        </p:tgtEl>
                                        <p:attrNameLst>
                                          <p:attrName>ppt_w</p:attrName>
                                        </p:attrNameLst>
                                      </p:cBhvr>
                                      <p:tavLst>
                                        <p:tav tm="0">
                                          <p:val>
                                            <p:fltVal val="0"/>
                                          </p:val>
                                        </p:tav>
                                        <p:tav tm="100000">
                                          <p:val>
                                            <p:strVal val="#ppt_w"/>
                                          </p:val>
                                        </p:tav>
                                      </p:tavLst>
                                    </p:anim>
                                    <p:anim calcmode="lin" valueType="num">
                                      <p:cBhvr>
                                        <p:cTn id="35" dur="500" fill="hold"/>
                                        <p:tgtEl>
                                          <p:spTgt spid="9"/>
                                        </p:tgtEl>
                                        <p:attrNameLst>
                                          <p:attrName>ppt_h</p:attrName>
                                        </p:attrNameLst>
                                      </p:cBhvr>
                                      <p:tavLst>
                                        <p:tav tm="0">
                                          <p:val>
                                            <p:fltVal val="0"/>
                                          </p:val>
                                        </p:tav>
                                        <p:tav tm="100000">
                                          <p:val>
                                            <p:strVal val="#ppt_h"/>
                                          </p:val>
                                        </p:tav>
                                      </p:tavLst>
                                    </p:anim>
                                    <p:animEffect transition="in" filter="fade">
                                      <p:cBhvr>
                                        <p:cTn id="3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3" grpId="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descr="Colored Swirls Template - Free PPT Backgrounds and Templates">
            <a:extLst>
              <a:ext uri="{FF2B5EF4-FFF2-40B4-BE49-F238E27FC236}">
                <a16:creationId xmlns:a16="http://schemas.microsoft.com/office/drawing/2014/main" id="{CEFEA4B6-9EF4-4291-9D91-79BAABA93FC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22211" y="0"/>
            <a:ext cx="4969790" cy="6756491"/>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9">
            <a:extLst>
              <a:ext uri="{FF2B5EF4-FFF2-40B4-BE49-F238E27FC236}">
                <a16:creationId xmlns:a16="http://schemas.microsoft.com/office/drawing/2014/main" id="{AC0C98C7-5A26-4C93-8369-E15E84B48DDB}"/>
              </a:ext>
            </a:extLst>
          </p:cNvPr>
          <p:cNvSpPr>
            <a:spLocks noChangeArrowheads="1" noChangeShapeType="1" noTextEdit="1"/>
          </p:cNvSpPr>
          <p:nvPr/>
        </p:nvSpPr>
        <p:spPr bwMode="auto">
          <a:xfrm>
            <a:off x="1804670" y="41529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a:ln w="9525">
                  <a:solidFill>
                    <a:srgbClr val="FF0000"/>
                  </a:solidFill>
                  <a:round/>
                  <a:headEnd/>
                  <a:tailEnd/>
                </a:ln>
                <a:noFill/>
                <a:latin typeface="+mj-lt"/>
                <a:ea typeface="+mj-lt"/>
                <a:cs typeface="+mj-lt"/>
              </a:rPr>
              <a:t>Các triết gia tiêu biểu của nền triết học cổ điển Đức</a:t>
            </a:r>
          </a:p>
        </p:txBody>
      </p:sp>
      <p:sp>
        <p:nvSpPr>
          <p:cNvPr id="4" name="Rectangle 11">
            <a:extLst>
              <a:ext uri="{FF2B5EF4-FFF2-40B4-BE49-F238E27FC236}">
                <a16:creationId xmlns:a16="http://schemas.microsoft.com/office/drawing/2014/main" id="{851D268E-E922-4498-A063-4C857D7CE2A9}"/>
              </a:ext>
            </a:extLst>
          </p:cNvPr>
          <p:cNvSpPr>
            <a:spLocks noChangeArrowheads="1"/>
          </p:cNvSpPr>
          <p:nvPr/>
        </p:nvSpPr>
        <p:spPr bwMode="auto">
          <a:xfrm>
            <a:off x="4541521" y="5455603"/>
            <a:ext cx="2347913" cy="328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400" b="1"/>
              <a:t>G. Hêghen (1770-1831)</a:t>
            </a:r>
          </a:p>
        </p:txBody>
      </p:sp>
      <p:pic>
        <p:nvPicPr>
          <p:cNvPr id="5" name="Picture 12" descr="hegel">
            <a:extLst>
              <a:ext uri="{FF2B5EF4-FFF2-40B4-BE49-F238E27FC236}">
                <a16:creationId xmlns:a16="http://schemas.microsoft.com/office/drawing/2014/main" id="{1917B0CB-2794-4E75-B845-6E12216CFD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41521" y="1351916"/>
            <a:ext cx="2519363"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3" descr="feuerbach">
            <a:extLst>
              <a:ext uri="{FF2B5EF4-FFF2-40B4-BE49-F238E27FC236}">
                <a16:creationId xmlns:a16="http://schemas.microsoft.com/office/drawing/2014/main" id="{F50EAA23-74B7-49B1-AEA7-97D17F47D09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21245" y="1351916"/>
            <a:ext cx="2736850"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14">
            <a:extLst>
              <a:ext uri="{FF2B5EF4-FFF2-40B4-BE49-F238E27FC236}">
                <a16:creationId xmlns:a16="http://schemas.microsoft.com/office/drawing/2014/main" id="{C45773C2-76F2-412C-9924-BEFDED360C7D}"/>
              </a:ext>
            </a:extLst>
          </p:cNvPr>
          <p:cNvSpPr txBox="1">
            <a:spLocks noChangeArrowheads="1"/>
          </p:cNvSpPr>
          <p:nvPr/>
        </p:nvSpPr>
        <p:spPr bwMode="auto">
          <a:xfrm>
            <a:off x="7522845" y="5444491"/>
            <a:ext cx="25336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400" b="1"/>
              <a:t>L.Phơ - bach(1804 -1872)</a:t>
            </a:r>
          </a:p>
        </p:txBody>
      </p:sp>
      <p:pic>
        <p:nvPicPr>
          <p:cNvPr id="8" name="Picture 16" descr="kant1">
            <a:extLst>
              <a:ext uri="{FF2B5EF4-FFF2-40B4-BE49-F238E27FC236}">
                <a16:creationId xmlns:a16="http://schemas.microsoft.com/office/drawing/2014/main" id="{00CF18A5-D3FB-4AE0-9544-FBBB8B9EB93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4308" y="1351915"/>
            <a:ext cx="2736850" cy="3862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9" name="Text Box 17">
            <a:extLst>
              <a:ext uri="{FF2B5EF4-FFF2-40B4-BE49-F238E27FC236}">
                <a16:creationId xmlns:a16="http://schemas.microsoft.com/office/drawing/2014/main" id="{7A5EB695-7ADD-4625-AA64-EF2AF70E4D8E}"/>
              </a:ext>
            </a:extLst>
          </p:cNvPr>
          <p:cNvSpPr txBox="1">
            <a:spLocks noChangeArrowheads="1"/>
          </p:cNvSpPr>
          <p:nvPr/>
        </p:nvSpPr>
        <p:spPr bwMode="auto">
          <a:xfrm>
            <a:off x="1660209" y="5465129"/>
            <a:ext cx="19780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vi-VN" altLang="en-US" sz="1400" b="1"/>
              <a:t>I. Cantơ (1724 - 1804)</a:t>
            </a:r>
          </a:p>
        </p:txBody>
      </p:sp>
      <p:cxnSp>
        <p:nvCxnSpPr>
          <p:cNvPr id="10" name="Straight Connector 9">
            <a:extLst>
              <a:ext uri="{FF2B5EF4-FFF2-40B4-BE49-F238E27FC236}">
                <a16:creationId xmlns:a16="http://schemas.microsoft.com/office/drawing/2014/main" id="{D48A0462-3385-44BC-80A5-8C0643EC8675}"/>
              </a:ext>
            </a:extLst>
          </p:cNvPr>
          <p:cNvCxnSpPr/>
          <p:nvPr/>
        </p:nvCxnSpPr>
        <p:spPr>
          <a:xfrm>
            <a:off x="1949134" y="99155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spTree>
    <p:extLst>
      <p:ext uri="{BB962C8B-B14F-4D97-AF65-F5344CB8AC3E}">
        <p14:creationId xmlns:p14="http://schemas.microsoft.com/office/powerpoint/2010/main" val="3620783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heel(1)">
                                      <p:cBhvr>
                                        <p:cTn id="10" dur="2000"/>
                                        <p:tgtEl>
                                          <p:spTgt spid="10"/>
                                        </p:tgtEl>
                                      </p:cBhvr>
                                    </p:animEffect>
                                  </p:childTnLst>
                                </p:cTn>
                              </p:par>
                              <p:par>
                                <p:cTn id="11" presetID="21" presetClass="entr" presetSubtype="1"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wheel(1)">
                                      <p:cBhvr>
                                        <p:cTn id="13" dur="2000"/>
                                        <p:tgtEl>
                                          <p:spTgt spid="8"/>
                                        </p:tgtEl>
                                      </p:cBhvr>
                                    </p:animEffect>
                                  </p:childTnLst>
                                </p:cTn>
                              </p:par>
                              <p:par>
                                <p:cTn id="14" presetID="21" presetClass="entr" presetSubtype="1"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heel(1)">
                                      <p:cBhvr>
                                        <p:cTn id="16" dur="2000"/>
                                        <p:tgtEl>
                                          <p:spTgt spid="5"/>
                                        </p:tgtEl>
                                      </p:cBhvr>
                                    </p:animEffect>
                                  </p:childTnLst>
                                </p:cTn>
                              </p:par>
                              <p:par>
                                <p:cTn id="17" presetID="21" presetClass="entr" presetSubtype="1"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heel(1)">
                                      <p:cBhvr>
                                        <p:cTn id="19" dur="2000"/>
                                        <p:tgtEl>
                                          <p:spTgt spid="6"/>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heel(1)">
                                      <p:cBhvr>
                                        <p:cTn id="22" dur="2000"/>
                                        <p:tgtEl>
                                          <p:spTgt spid="9"/>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wheel(1)">
                                      <p:cBhvr>
                                        <p:cTn id="25" dur="2000"/>
                                        <p:tgtEl>
                                          <p:spTgt spid="4"/>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wheel(1)">
                                      <p:cBhvr>
                                        <p:cTn id="28"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Blue Swirl PowerPoint Background - PSlides">
            <a:extLst>
              <a:ext uri="{FF2B5EF4-FFF2-40B4-BE49-F238E27FC236}">
                <a16:creationId xmlns:a16="http://schemas.microsoft.com/office/drawing/2014/main" id="{A3DA6812-F3AC-4904-8B95-D1EE27C2E0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4" descr="TNSIL14-P003-02">
            <a:hlinkClick r:id="rId3"/>
            <a:extLst>
              <a:ext uri="{FF2B5EF4-FFF2-40B4-BE49-F238E27FC236}">
                <a16:creationId xmlns:a16="http://schemas.microsoft.com/office/drawing/2014/main" id="{9AEEA5E7-A994-436D-903B-D52A3D51191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0666" y="1474153"/>
            <a:ext cx="2817813" cy="4116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 name="Picture 5" descr="Ricardo">
            <a:hlinkClick r:id="rId5"/>
            <a:extLst>
              <a:ext uri="{FF2B5EF4-FFF2-40B4-BE49-F238E27FC236}">
                <a16:creationId xmlns:a16="http://schemas.microsoft.com/office/drawing/2014/main" id="{47C15C30-52BB-4FF9-93AE-4CA3EA432DA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14729" y="1474154"/>
            <a:ext cx="2808287" cy="41449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6">
            <a:extLst>
              <a:ext uri="{FF2B5EF4-FFF2-40B4-BE49-F238E27FC236}">
                <a16:creationId xmlns:a16="http://schemas.microsoft.com/office/drawing/2014/main" id="{D14FCEFC-1939-4DBA-B4FD-519C4F2639C9}"/>
              </a:ext>
            </a:extLst>
          </p:cNvPr>
          <p:cNvSpPr txBox="1">
            <a:spLocks noChangeArrowheads="1"/>
          </p:cNvSpPr>
          <p:nvPr/>
        </p:nvSpPr>
        <p:spPr bwMode="auto">
          <a:xfrm>
            <a:off x="3498372" y="5806440"/>
            <a:ext cx="199707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altLang="en-US" sz="1800" b="1" dirty="0">
                <a:solidFill>
                  <a:srgbClr val="080808"/>
                </a:solidFill>
                <a:latin typeface=".VnTime" panose="020B7200000000000000" pitchFamily="34" charset="0"/>
              </a:rPr>
              <a:t>William Petty </a:t>
            </a:r>
            <a:r>
              <a:rPr lang="en-US" altLang="en-US" sz="1800" dirty="0">
                <a:solidFill>
                  <a:srgbClr val="080808"/>
                </a:solidFill>
                <a:latin typeface=".VnTime" panose="020B7200000000000000" pitchFamily="34" charset="0"/>
              </a:rPr>
              <a:t>1623-1687 </a:t>
            </a:r>
          </a:p>
        </p:txBody>
      </p:sp>
      <p:sp>
        <p:nvSpPr>
          <p:cNvPr id="6" name="Text Box 7">
            <a:extLst>
              <a:ext uri="{FF2B5EF4-FFF2-40B4-BE49-F238E27FC236}">
                <a16:creationId xmlns:a16="http://schemas.microsoft.com/office/drawing/2014/main" id="{7A98D1A4-27EA-4100-9334-98D6F85F4853}"/>
              </a:ext>
            </a:extLst>
          </p:cNvPr>
          <p:cNvSpPr txBox="1">
            <a:spLocks noChangeArrowheads="1"/>
          </p:cNvSpPr>
          <p:nvPr/>
        </p:nvSpPr>
        <p:spPr bwMode="auto">
          <a:xfrm>
            <a:off x="8783004" y="5785803"/>
            <a:ext cx="20224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altLang="en-US" sz="1800" b="1">
                <a:solidFill>
                  <a:srgbClr val="080808"/>
                </a:solidFill>
                <a:latin typeface=".VnTime" panose="020B7200000000000000" pitchFamily="34" charset="0"/>
              </a:rPr>
              <a:t>David Ricardo</a:t>
            </a:r>
            <a:r>
              <a:rPr lang="en-US" altLang="en-US" sz="1800">
                <a:solidFill>
                  <a:srgbClr val="080808"/>
                </a:solidFill>
                <a:latin typeface=".VnTime" panose="020B7200000000000000" pitchFamily="34" charset="0"/>
              </a:rPr>
              <a:t> 1772-1823 </a:t>
            </a:r>
          </a:p>
        </p:txBody>
      </p:sp>
      <p:sp>
        <p:nvSpPr>
          <p:cNvPr id="7" name="Text Box 8">
            <a:extLst>
              <a:ext uri="{FF2B5EF4-FFF2-40B4-BE49-F238E27FC236}">
                <a16:creationId xmlns:a16="http://schemas.microsoft.com/office/drawing/2014/main" id="{4AF77712-78CF-42D1-98D0-86778763346D}"/>
              </a:ext>
            </a:extLst>
          </p:cNvPr>
          <p:cNvSpPr txBox="1">
            <a:spLocks noChangeArrowheads="1"/>
          </p:cNvSpPr>
          <p:nvPr/>
        </p:nvSpPr>
        <p:spPr bwMode="auto">
          <a:xfrm>
            <a:off x="6268403" y="5785803"/>
            <a:ext cx="15557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altLang="en-US" sz="1800" b="1" dirty="0">
                <a:solidFill>
                  <a:srgbClr val="080808"/>
                </a:solidFill>
                <a:latin typeface=".VnTime" panose="020B7200000000000000" pitchFamily="34" charset="0"/>
              </a:rPr>
              <a:t>Adam Smith</a:t>
            </a:r>
            <a:r>
              <a:rPr lang="en-US" altLang="en-US" sz="1800" dirty="0">
                <a:solidFill>
                  <a:srgbClr val="080808"/>
                </a:solidFill>
                <a:latin typeface=".VnTime" panose="020B7200000000000000" pitchFamily="34" charset="0"/>
              </a:rPr>
              <a:t> 1723-1790 </a:t>
            </a:r>
          </a:p>
        </p:txBody>
      </p:sp>
      <p:pic>
        <p:nvPicPr>
          <p:cNvPr id="8" name="Picture 9" descr="smith">
            <a:extLst>
              <a:ext uri="{FF2B5EF4-FFF2-40B4-BE49-F238E27FC236}">
                <a16:creationId xmlns:a16="http://schemas.microsoft.com/office/drawing/2014/main" id="{C68124EF-0CC6-4298-B867-3DDD36363F9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19140" y="1474153"/>
            <a:ext cx="2566988" cy="415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18">
            <a:extLst>
              <a:ext uri="{FF2B5EF4-FFF2-40B4-BE49-F238E27FC236}">
                <a16:creationId xmlns:a16="http://schemas.microsoft.com/office/drawing/2014/main" id="{9FB37D29-BABE-4715-BF02-20FA1AB96A49}"/>
              </a:ext>
            </a:extLst>
          </p:cNvPr>
          <p:cNvSpPr>
            <a:spLocks noChangeArrowheads="1" noChangeShapeType="1" noTextEdit="1"/>
          </p:cNvSpPr>
          <p:nvPr/>
        </p:nvSpPr>
        <p:spPr bwMode="auto">
          <a:xfrm>
            <a:off x="3141029" y="683578"/>
            <a:ext cx="8066087" cy="431800"/>
          </a:xfrm>
          <a:prstGeom prst="rect">
            <a:avLst/>
          </a:prstGeom>
        </p:spPr>
        <p:txBody>
          <a:bodyPr wrap="none" fromWordArt="1">
            <a:prstTxWarp prst="textPlain">
              <a:avLst>
                <a:gd name="adj" fmla="val 50000"/>
              </a:avLst>
            </a:prstTxWarp>
          </a:bodyPr>
          <a:lstStyle/>
          <a:p>
            <a:pPr algn="ctr"/>
            <a:endParaRPr lang="en-US" sz="3600" b="1" kern="10">
              <a:ln w="9525">
                <a:solidFill>
                  <a:srgbClr val="FF0000"/>
                </a:solidFill>
                <a:round/>
                <a:headEnd/>
                <a:tailEnd/>
              </a:ln>
              <a:solidFill>
                <a:srgbClr val="FF0000"/>
              </a:solidFill>
              <a:latin typeface="Arial Đen"/>
            </a:endParaRPr>
          </a:p>
        </p:txBody>
      </p:sp>
      <p:cxnSp>
        <p:nvCxnSpPr>
          <p:cNvPr id="11" name="Straight Connector 10">
            <a:extLst>
              <a:ext uri="{FF2B5EF4-FFF2-40B4-BE49-F238E27FC236}">
                <a16:creationId xmlns:a16="http://schemas.microsoft.com/office/drawing/2014/main" id="{A338BA12-4BD1-40FA-B6E1-3CD20BA6511C}"/>
              </a:ext>
            </a:extLst>
          </p:cNvPr>
          <p:cNvCxnSpPr/>
          <p:nvPr/>
        </p:nvCxnSpPr>
        <p:spPr>
          <a:xfrm>
            <a:off x="3148966" y="125825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sp>
        <p:nvSpPr>
          <p:cNvPr id="12" name="Rectangle 11">
            <a:extLst>
              <a:ext uri="{FF2B5EF4-FFF2-40B4-BE49-F238E27FC236}">
                <a16:creationId xmlns:a16="http://schemas.microsoft.com/office/drawing/2014/main" id="{AEBD0A87-3330-43E1-8E35-E35D8F35E63E}"/>
              </a:ext>
            </a:extLst>
          </p:cNvPr>
          <p:cNvSpPr/>
          <p:nvPr/>
        </p:nvSpPr>
        <p:spPr>
          <a:xfrm>
            <a:off x="947736" y="817226"/>
            <a:ext cx="2817814" cy="584775"/>
          </a:xfrm>
          <a:prstGeom prst="rect">
            <a:avLst/>
          </a:prstGeom>
          <a:solidFill>
            <a:schemeClr val="bg1"/>
          </a:solidFill>
        </p:spPr>
        <p:txBody>
          <a:bodyPr wrap="square">
            <a:spAutoFit/>
          </a:bodyPr>
          <a:lstStyle/>
          <a:p>
            <a:pPr>
              <a:defRPr/>
            </a:pPr>
            <a:endParaRPr lang="en-US" sz="3200" dirty="0">
              <a:solidFill>
                <a:srgbClr val="660066"/>
              </a:solidFill>
              <a:latin typeface="+mj-lt"/>
            </a:endParaRPr>
          </a:p>
        </p:txBody>
      </p:sp>
      <p:sp>
        <p:nvSpPr>
          <p:cNvPr id="13" name="WordArt 12">
            <a:extLst>
              <a:ext uri="{FF2B5EF4-FFF2-40B4-BE49-F238E27FC236}">
                <a16:creationId xmlns:a16="http://schemas.microsoft.com/office/drawing/2014/main" id="{79D586B2-E7EB-4287-B31C-D4587A96F0C3}"/>
              </a:ext>
            </a:extLst>
          </p:cNvPr>
          <p:cNvSpPr>
            <a:spLocks noChangeArrowheads="1" noChangeShapeType="1" noTextEdit="1"/>
          </p:cNvSpPr>
          <p:nvPr/>
        </p:nvSpPr>
        <p:spPr bwMode="auto">
          <a:xfrm>
            <a:off x="2780666" y="391837"/>
            <a:ext cx="8426450" cy="576262"/>
          </a:xfrm>
          <a:prstGeom prst="rect">
            <a:avLst/>
          </a:prstGeom>
          <a:solidFill>
            <a:schemeClr val="bg1"/>
          </a:solidFill>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Anh</a:t>
            </a:r>
          </a:p>
        </p:txBody>
      </p:sp>
    </p:spTree>
    <p:extLst>
      <p:ext uri="{BB962C8B-B14F-4D97-AF65-F5344CB8AC3E}">
        <p14:creationId xmlns:p14="http://schemas.microsoft.com/office/powerpoint/2010/main" val="17636118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descr="Powerpoint đẹp đơn Giản">
            <a:extLst>
              <a:ext uri="{FF2B5EF4-FFF2-40B4-BE49-F238E27FC236}">
                <a16:creationId xmlns:a16="http://schemas.microsoft.com/office/drawing/2014/main" id="{A2DBFC9E-F18A-4143-AE27-374DC44036F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3">
            <a:extLst>
              <a:ext uri="{FF2B5EF4-FFF2-40B4-BE49-F238E27FC236}">
                <a16:creationId xmlns:a16="http://schemas.microsoft.com/office/drawing/2014/main" id="{5220C4B3-CBD7-461C-B445-4DB8AFAE06D4}"/>
              </a:ext>
            </a:extLst>
          </p:cNvPr>
          <p:cNvSpPr>
            <a:spLocks noChangeArrowheads="1" noChangeShapeType="1" noTextEdit="1"/>
          </p:cNvSpPr>
          <p:nvPr/>
        </p:nvSpPr>
        <p:spPr bwMode="auto">
          <a:xfrm>
            <a:off x="2494280" y="450534"/>
            <a:ext cx="8496300" cy="564374"/>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sp>
        <p:nvSpPr>
          <p:cNvPr id="4" name="Text Box 8">
            <a:extLst>
              <a:ext uri="{FF2B5EF4-FFF2-40B4-BE49-F238E27FC236}">
                <a16:creationId xmlns:a16="http://schemas.microsoft.com/office/drawing/2014/main" id="{20E45DEB-2EB3-457B-9F45-56EBFFADEB96}"/>
              </a:ext>
            </a:extLst>
          </p:cNvPr>
          <p:cNvSpPr txBox="1">
            <a:spLocks noChangeArrowheads="1"/>
          </p:cNvSpPr>
          <p:nvPr/>
        </p:nvSpPr>
        <p:spPr bwMode="auto">
          <a:xfrm>
            <a:off x="5974080" y="5608321"/>
            <a:ext cx="28956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endParaRPr lang="en-US" altLang="en-US" sz="1800">
              <a:solidFill>
                <a:srgbClr val="000000"/>
              </a:solidFill>
            </a:endParaRPr>
          </a:p>
        </p:txBody>
      </p:sp>
      <p:pic>
        <p:nvPicPr>
          <p:cNvPr id="5" name="Picture 4" descr="saint-simon 1760-1825">
            <a:extLst>
              <a:ext uri="{FF2B5EF4-FFF2-40B4-BE49-F238E27FC236}">
                <a16:creationId xmlns:a16="http://schemas.microsoft.com/office/drawing/2014/main" id="{5AD65953-D79E-4F28-A7BA-AF27C19D4077}"/>
              </a:ext>
            </a:extLst>
          </p:cNvPr>
          <p:cNvPicPr>
            <a:picLocks noChangeAspect="1" noChangeArrowheads="1"/>
          </p:cNvPicPr>
          <p:nvPr/>
        </p:nvPicPr>
        <p:blipFill>
          <a:blip r:embed="rId3"/>
          <a:srcRect/>
          <a:stretch>
            <a:fillRect/>
          </a:stretch>
        </p:blipFill>
        <p:spPr bwMode="auto">
          <a:xfrm>
            <a:off x="2520038" y="1630859"/>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6" name="Text Box 7">
            <a:extLst>
              <a:ext uri="{FF2B5EF4-FFF2-40B4-BE49-F238E27FC236}">
                <a16:creationId xmlns:a16="http://schemas.microsoft.com/office/drawing/2014/main" id="{9DA72B15-5B85-4A7F-B5DD-A800243284A3}"/>
              </a:ext>
            </a:extLst>
          </p:cNvPr>
          <p:cNvSpPr txBox="1">
            <a:spLocks noChangeArrowheads="1"/>
          </p:cNvSpPr>
          <p:nvPr/>
        </p:nvSpPr>
        <p:spPr bwMode="auto">
          <a:xfrm>
            <a:off x="2333943" y="4978084"/>
            <a:ext cx="3016250" cy="63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altLang="en-US" sz="1400" b="1">
                <a:solidFill>
                  <a:srgbClr val="000000"/>
                </a:solidFill>
              </a:rPr>
              <a:t>Cơlôđơ Hăngri Đơ Xanh Ximông </a:t>
            </a:r>
          </a:p>
          <a:p>
            <a:pPr algn="ctr">
              <a:spcBef>
                <a:spcPct val="50000"/>
              </a:spcBef>
              <a:buFontTx/>
              <a:buNone/>
            </a:pPr>
            <a:r>
              <a:rPr lang="en-US" altLang="en-US" sz="1400" b="1">
                <a:solidFill>
                  <a:srgbClr val="000000"/>
                </a:solidFill>
              </a:rPr>
              <a:t>(1760 – 1825)</a:t>
            </a:r>
          </a:p>
        </p:txBody>
      </p:sp>
      <p:cxnSp>
        <p:nvCxnSpPr>
          <p:cNvPr id="7" name="Straight Connector 6">
            <a:extLst>
              <a:ext uri="{FF2B5EF4-FFF2-40B4-BE49-F238E27FC236}">
                <a16:creationId xmlns:a16="http://schemas.microsoft.com/office/drawing/2014/main" id="{955E4161-E506-4146-AA91-48D9F5C8C988}"/>
              </a:ext>
            </a:extLst>
          </p:cNvPr>
          <p:cNvCxnSpPr/>
          <p:nvPr/>
        </p:nvCxnSpPr>
        <p:spPr>
          <a:xfrm>
            <a:off x="2746059" y="120237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8" name="Picture 4" descr="Fourier">
            <a:extLst>
              <a:ext uri="{FF2B5EF4-FFF2-40B4-BE49-F238E27FC236}">
                <a16:creationId xmlns:a16="http://schemas.microsoft.com/office/drawing/2014/main" id="{AB413631-6AB5-41D7-8403-D61003342154}"/>
              </a:ext>
            </a:extLst>
          </p:cNvPr>
          <p:cNvPicPr>
            <a:picLocks noChangeAspect="1" noChangeArrowheads="1"/>
          </p:cNvPicPr>
          <p:nvPr/>
        </p:nvPicPr>
        <p:blipFill>
          <a:blip r:embed="rId4"/>
          <a:srcRect/>
          <a:stretch>
            <a:fillRect/>
          </a:stretch>
        </p:blipFill>
        <p:spPr bwMode="auto">
          <a:xfrm>
            <a:off x="5350196" y="1630859"/>
            <a:ext cx="2330395" cy="313291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9" name="Rectangle 5">
            <a:extLst>
              <a:ext uri="{FF2B5EF4-FFF2-40B4-BE49-F238E27FC236}">
                <a16:creationId xmlns:a16="http://schemas.microsoft.com/office/drawing/2014/main" id="{92668F75-9C8A-493A-A59E-B51A69311BBD}"/>
              </a:ext>
            </a:extLst>
          </p:cNvPr>
          <p:cNvSpPr>
            <a:spLocks noChangeArrowheads="1"/>
          </p:cNvSpPr>
          <p:nvPr/>
        </p:nvSpPr>
        <p:spPr bwMode="auto">
          <a:xfrm>
            <a:off x="5447030" y="4974909"/>
            <a:ext cx="19748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1600" b="1">
                <a:solidFill>
                  <a:srgbClr val="000000"/>
                </a:solidFill>
              </a:rPr>
              <a:t>Sáclơ Phuriê </a:t>
            </a:r>
          </a:p>
          <a:p>
            <a:pPr algn="ctr" eaLnBrk="1" hangingPunct="1">
              <a:spcBef>
                <a:spcPct val="0"/>
              </a:spcBef>
              <a:buFontTx/>
              <a:buNone/>
            </a:pPr>
            <a:r>
              <a:rPr lang="en-US" altLang="en-US" sz="1600" b="1">
                <a:solidFill>
                  <a:srgbClr val="000000"/>
                </a:solidFill>
              </a:rPr>
              <a:t>( 1772 – 1837)</a:t>
            </a:r>
          </a:p>
        </p:txBody>
      </p:sp>
      <p:pic>
        <p:nvPicPr>
          <p:cNvPr id="10" name="Picture 4" descr="Rôbot Owen ( 1771-1858)">
            <a:extLst>
              <a:ext uri="{FF2B5EF4-FFF2-40B4-BE49-F238E27FC236}">
                <a16:creationId xmlns:a16="http://schemas.microsoft.com/office/drawing/2014/main" id="{CEF59293-EBBE-417A-A78E-4E7835FEE89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53693" y="1571308"/>
            <a:ext cx="2754312" cy="340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5">
            <a:extLst>
              <a:ext uri="{FF2B5EF4-FFF2-40B4-BE49-F238E27FC236}">
                <a16:creationId xmlns:a16="http://schemas.microsoft.com/office/drawing/2014/main" id="{8E72B664-6AFA-40F7-9654-794FB11ABAF8}"/>
              </a:ext>
            </a:extLst>
          </p:cNvPr>
          <p:cNvSpPr txBox="1">
            <a:spLocks noChangeArrowheads="1"/>
          </p:cNvSpPr>
          <p:nvPr/>
        </p:nvSpPr>
        <p:spPr bwMode="auto">
          <a:xfrm>
            <a:off x="7644130" y="4974908"/>
            <a:ext cx="2743200" cy="703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altLang="en-US" sz="1600" b="1">
                <a:solidFill>
                  <a:srgbClr val="000000"/>
                </a:solidFill>
              </a:rPr>
              <a:t>Rôbớt Ooen </a:t>
            </a:r>
          </a:p>
          <a:p>
            <a:pPr algn="ctr">
              <a:spcBef>
                <a:spcPct val="50000"/>
              </a:spcBef>
              <a:buFontTx/>
              <a:buNone/>
            </a:pPr>
            <a:r>
              <a:rPr lang="en-US" altLang="en-US" sz="1600" b="1">
                <a:solidFill>
                  <a:srgbClr val="000000"/>
                </a:solidFill>
              </a:rPr>
              <a:t>( 1771 – 1858)</a:t>
            </a:r>
          </a:p>
        </p:txBody>
      </p:sp>
    </p:spTree>
    <p:extLst>
      <p:ext uri="{BB962C8B-B14F-4D97-AF65-F5344CB8AC3E}">
        <p14:creationId xmlns:p14="http://schemas.microsoft.com/office/powerpoint/2010/main" val="237341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1)">
                                      <p:cBhvr>
                                        <p:cTn id="7" dur="2000"/>
                                        <p:tgtEl>
                                          <p:spTgt spid="5"/>
                                        </p:tgtEl>
                                      </p:cBhvr>
                                    </p:animEffect>
                                  </p:childTnLst>
                                </p:cTn>
                              </p:par>
                              <p:par>
                                <p:cTn id="8" presetID="21" presetClass="entr" presetSubtype="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heel(1)">
                                      <p:cBhvr>
                                        <p:cTn id="10" dur="2000"/>
                                        <p:tgtEl>
                                          <p:spTgt spid="3"/>
                                        </p:tgtEl>
                                      </p:cBhvr>
                                    </p:animEffect>
                                  </p:childTnLst>
                                </p:cTn>
                              </p:par>
                              <p:par>
                                <p:cTn id="11" presetID="21" presetClass="entr" presetSubtype="1"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heel(1)">
                                      <p:cBhvr>
                                        <p:cTn id="13" dur="2000"/>
                                        <p:tgtEl>
                                          <p:spTgt spid="6"/>
                                        </p:tgtEl>
                                      </p:cBhvr>
                                    </p:animEffect>
                                  </p:childTnLst>
                                </p:cTn>
                              </p:par>
                              <p:par>
                                <p:cTn id="14" presetID="21" presetClass="entr" presetSubtype="1"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heel(1)">
                                      <p:cBhvr>
                                        <p:cTn id="16"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B19E1D0-EFD3-4AF6-9518-BF584783B747}"/>
              </a:ext>
            </a:extLst>
          </p:cNvPr>
          <p:cNvSpPr/>
          <p:nvPr/>
        </p:nvSpPr>
        <p:spPr>
          <a:xfrm>
            <a:off x="17061" y="1"/>
            <a:ext cx="2950793" cy="6858003"/>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40">
              <a:defRPr/>
            </a:pPr>
            <a:endParaRPr lang="en-US">
              <a:solidFill>
                <a:prstClr val="white"/>
              </a:solidFill>
              <a:sym typeface="Arial"/>
              <a:rtl val="0"/>
            </a:endParaRPr>
          </a:p>
        </p:txBody>
      </p:sp>
      <p:grpSp>
        <p:nvGrpSpPr>
          <p:cNvPr id="15" name="Group 17">
            <a:extLst>
              <a:ext uri="{FF2B5EF4-FFF2-40B4-BE49-F238E27FC236}">
                <a16:creationId xmlns:a16="http://schemas.microsoft.com/office/drawing/2014/main" id="{DA2D913F-5322-475D-9ED9-ACA78BA02AB1}"/>
              </a:ext>
            </a:extLst>
          </p:cNvPr>
          <p:cNvGrpSpPr>
            <a:grpSpLocks/>
          </p:cNvGrpSpPr>
          <p:nvPr/>
        </p:nvGrpSpPr>
        <p:grpSpPr bwMode="auto">
          <a:xfrm>
            <a:off x="2438493" y="2474603"/>
            <a:ext cx="8664945" cy="1087944"/>
            <a:chOff x="1908618" y="1440900"/>
            <a:chExt cx="4984747" cy="1248722"/>
          </a:xfrm>
        </p:grpSpPr>
        <p:sp>
          <p:nvSpPr>
            <p:cNvPr id="27" name="Rectangle 26">
              <a:extLst>
                <a:ext uri="{FF2B5EF4-FFF2-40B4-BE49-F238E27FC236}">
                  <a16:creationId xmlns:a16="http://schemas.microsoft.com/office/drawing/2014/main" id="{D6977C63-9B1C-4E88-9665-AC6769286DC9}"/>
                </a:ext>
              </a:extLst>
            </p:cNvPr>
            <p:cNvSpPr/>
            <p:nvPr/>
          </p:nvSpPr>
          <p:spPr bwMode="auto">
            <a:xfrm>
              <a:off x="2253271" y="1440900"/>
              <a:ext cx="4640094" cy="1248722"/>
            </a:xfrm>
            <a:prstGeom prst="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20" name="Trapezoid 2">
              <a:extLst>
                <a:ext uri="{FF2B5EF4-FFF2-40B4-BE49-F238E27FC236}">
                  <a16:creationId xmlns:a16="http://schemas.microsoft.com/office/drawing/2014/main" id="{D362148D-FFCF-4ABD-828E-253755BA9CD6}"/>
                </a:ext>
              </a:extLst>
            </p:cNvPr>
            <p:cNvSpPr/>
            <p:nvPr/>
          </p:nvSpPr>
          <p:spPr bwMode="auto">
            <a:xfrm rot="19191503">
              <a:off x="1908618" y="1869234"/>
              <a:ext cx="1359031" cy="210878"/>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FF0066"/>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grpSp>
      <p:grpSp>
        <p:nvGrpSpPr>
          <p:cNvPr id="28" name="Group 26">
            <a:extLst>
              <a:ext uri="{FF2B5EF4-FFF2-40B4-BE49-F238E27FC236}">
                <a16:creationId xmlns:a16="http://schemas.microsoft.com/office/drawing/2014/main" id="{B2E1BDA1-C5E2-43AB-802C-97B11176F511}"/>
              </a:ext>
            </a:extLst>
          </p:cNvPr>
          <p:cNvGrpSpPr>
            <a:grpSpLocks/>
          </p:cNvGrpSpPr>
          <p:nvPr/>
        </p:nvGrpSpPr>
        <p:grpSpPr bwMode="auto">
          <a:xfrm>
            <a:off x="2579834" y="3863298"/>
            <a:ext cx="8523604" cy="1015067"/>
            <a:chOff x="1997034" y="1455925"/>
            <a:chExt cx="5209308" cy="1248985"/>
          </a:xfrm>
        </p:grpSpPr>
        <p:sp>
          <p:nvSpPr>
            <p:cNvPr id="35" name="Rectangle 34">
              <a:extLst>
                <a:ext uri="{FF2B5EF4-FFF2-40B4-BE49-F238E27FC236}">
                  <a16:creationId xmlns:a16="http://schemas.microsoft.com/office/drawing/2014/main" id="{F88CC554-7A8B-4025-9E39-94B33582C714}"/>
                </a:ext>
              </a:extLst>
            </p:cNvPr>
            <p:cNvSpPr/>
            <p:nvPr/>
          </p:nvSpPr>
          <p:spPr bwMode="auto">
            <a:xfrm>
              <a:off x="2234177" y="1455925"/>
              <a:ext cx="4972165" cy="1248985"/>
            </a:xfrm>
            <a:prstGeom prst="rect">
              <a:avLst/>
            </a:prstGeom>
            <a:solidFill>
              <a:srgbClr val="FF993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33" name="Trapezoid 2">
              <a:extLst>
                <a:ext uri="{FF2B5EF4-FFF2-40B4-BE49-F238E27FC236}">
                  <a16:creationId xmlns:a16="http://schemas.microsoft.com/office/drawing/2014/main" id="{F6786A3E-0AC9-4826-9A9D-963F859FB2AE}"/>
                </a:ext>
              </a:extLst>
            </p:cNvPr>
            <p:cNvSpPr/>
            <p:nvPr/>
          </p:nvSpPr>
          <p:spPr bwMode="auto">
            <a:xfrm rot="19191503">
              <a:off x="1997034" y="2039624"/>
              <a:ext cx="1173254" cy="20301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chemeClr val="tx1"/>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grpSp>
      <p:grpSp>
        <p:nvGrpSpPr>
          <p:cNvPr id="36" name="Group 35">
            <a:extLst>
              <a:ext uri="{FF2B5EF4-FFF2-40B4-BE49-F238E27FC236}">
                <a16:creationId xmlns:a16="http://schemas.microsoft.com/office/drawing/2014/main" id="{776CF991-D904-40CF-8919-7F6AC7AEB37C}"/>
              </a:ext>
            </a:extLst>
          </p:cNvPr>
          <p:cNvGrpSpPr>
            <a:grpSpLocks/>
          </p:cNvGrpSpPr>
          <p:nvPr/>
        </p:nvGrpSpPr>
        <p:grpSpPr bwMode="auto">
          <a:xfrm>
            <a:off x="2287955" y="5233812"/>
            <a:ext cx="8815483" cy="1279723"/>
            <a:chOff x="1803761" y="1456060"/>
            <a:chExt cx="6086870" cy="1392063"/>
          </a:xfrm>
        </p:grpSpPr>
        <p:grpSp>
          <p:nvGrpSpPr>
            <p:cNvPr id="37" name="Group 36">
              <a:extLst>
                <a:ext uri="{FF2B5EF4-FFF2-40B4-BE49-F238E27FC236}">
                  <a16:creationId xmlns:a16="http://schemas.microsoft.com/office/drawing/2014/main" id="{A0D5776A-45BE-4DCC-B0CD-FE253DF53B61}"/>
                </a:ext>
              </a:extLst>
            </p:cNvPr>
            <p:cNvGrpSpPr>
              <a:grpSpLocks/>
            </p:cNvGrpSpPr>
            <p:nvPr/>
          </p:nvGrpSpPr>
          <p:grpSpPr bwMode="auto">
            <a:xfrm>
              <a:off x="1803761" y="1456060"/>
              <a:ext cx="6086870" cy="1392063"/>
              <a:chOff x="1803761" y="1456060"/>
              <a:chExt cx="6086870" cy="1392063"/>
            </a:xfrm>
          </p:grpSpPr>
          <p:pic>
            <p:nvPicPr>
              <p:cNvPr id="43" name="Picture 345" descr="shadow_1_m">
                <a:extLst>
                  <a:ext uri="{FF2B5EF4-FFF2-40B4-BE49-F238E27FC236}">
                    <a16:creationId xmlns:a16="http://schemas.microsoft.com/office/drawing/2014/main" id="{2E35AB59-C0AF-4BFB-8460-F04B7D7014E4}"/>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44" name="Rectangle 43">
                <a:extLst>
                  <a:ext uri="{FF2B5EF4-FFF2-40B4-BE49-F238E27FC236}">
                    <a16:creationId xmlns:a16="http://schemas.microsoft.com/office/drawing/2014/main" id="{3719BF1D-0490-4240-A58B-7AA9F1C6CC11}"/>
                  </a:ext>
                </a:extLst>
              </p:cNvPr>
              <p:cNvSpPr/>
              <p:nvPr/>
            </p:nvSpPr>
            <p:spPr>
              <a:xfrm>
                <a:off x="2286491" y="1456060"/>
                <a:ext cx="5604140" cy="1248722"/>
              </a:xfrm>
              <a:prstGeom prst="rect">
                <a:avLst/>
              </a:prstGeom>
              <a:solidFill>
                <a:srgbClr val="99663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grpSp>
        <p:grpSp>
          <p:nvGrpSpPr>
            <p:cNvPr id="38" name="Group 37">
              <a:extLst>
                <a:ext uri="{FF2B5EF4-FFF2-40B4-BE49-F238E27FC236}">
                  <a16:creationId xmlns:a16="http://schemas.microsoft.com/office/drawing/2014/main" id="{3F2D38C9-4CC7-42B3-9896-70A8406DE9AA}"/>
                </a:ext>
              </a:extLst>
            </p:cNvPr>
            <p:cNvGrpSpPr>
              <a:grpSpLocks/>
            </p:cNvGrpSpPr>
            <p:nvPr/>
          </p:nvGrpSpPr>
          <p:grpSpPr bwMode="auto">
            <a:xfrm>
              <a:off x="1895263" y="1934262"/>
              <a:ext cx="1438684" cy="690580"/>
              <a:chOff x="1895263" y="1934262"/>
              <a:chExt cx="1438684" cy="690580"/>
            </a:xfrm>
          </p:grpSpPr>
          <p:sp>
            <p:nvSpPr>
              <p:cNvPr id="39" name="Right Triangle 38">
                <a:extLst>
                  <a:ext uri="{FF2B5EF4-FFF2-40B4-BE49-F238E27FC236}">
                    <a16:creationId xmlns:a16="http://schemas.microsoft.com/office/drawing/2014/main" id="{E6403ABF-FA34-47AE-B506-5146E74D5701}"/>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41" name="Trapezoid 2">
                <a:extLst>
                  <a:ext uri="{FF2B5EF4-FFF2-40B4-BE49-F238E27FC236}">
                    <a16:creationId xmlns:a16="http://schemas.microsoft.com/office/drawing/2014/main" id="{81E1947A-EDF8-4076-8977-4AA7B6695B80}"/>
                  </a:ext>
                </a:extLst>
              </p:cNvPr>
              <p:cNvSpPr/>
              <p:nvPr/>
            </p:nvSpPr>
            <p:spPr>
              <a:xfrm rot="19191503">
                <a:off x="1895263" y="1934262"/>
                <a:ext cx="1438684" cy="159633"/>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B05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grpSp>
      </p:grpSp>
      <p:sp>
        <p:nvSpPr>
          <p:cNvPr id="45" name="5-Point Star 44">
            <a:extLst>
              <a:ext uri="{FF2B5EF4-FFF2-40B4-BE49-F238E27FC236}">
                <a16:creationId xmlns:a16="http://schemas.microsoft.com/office/drawing/2014/main" id="{7EE97ABF-37E9-4183-B7D4-086BE1565F83}"/>
              </a:ext>
            </a:extLst>
          </p:cNvPr>
          <p:cNvSpPr/>
          <p:nvPr/>
        </p:nvSpPr>
        <p:spPr bwMode="auto">
          <a:xfrm>
            <a:off x="10257386" y="4063076"/>
            <a:ext cx="706544" cy="56832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grpSp>
        <p:nvGrpSpPr>
          <p:cNvPr id="49" name="Group 48">
            <a:extLst>
              <a:ext uri="{FF2B5EF4-FFF2-40B4-BE49-F238E27FC236}">
                <a16:creationId xmlns:a16="http://schemas.microsoft.com/office/drawing/2014/main" id="{12F5E117-B66C-419A-8097-330A4E257DE5}"/>
              </a:ext>
            </a:extLst>
          </p:cNvPr>
          <p:cNvGrpSpPr/>
          <p:nvPr/>
        </p:nvGrpSpPr>
        <p:grpSpPr>
          <a:xfrm>
            <a:off x="10173170" y="5573296"/>
            <a:ext cx="776063" cy="455157"/>
            <a:chOff x="5210175" y="2278856"/>
            <a:chExt cx="235744" cy="173831"/>
          </a:xfrm>
          <a:solidFill>
            <a:schemeClr val="bg1"/>
          </a:solidFill>
        </p:grpSpPr>
        <p:sp>
          <p:nvSpPr>
            <p:cNvPr id="50" name="Frame 49">
              <a:extLst>
                <a:ext uri="{FF2B5EF4-FFF2-40B4-BE49-F238E27FC236}">
                  <a16:creationId xmlns:a16="http://schemas.microsoft.com/office/drawing/2014/main" id="{33F91E25-1516-419E-A486-41813F6F046F}"/>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black"/>
                </a:solidFill>
                <a:cs typeface="Arial" panose="020B0604020202020204" pitchFamily="34" charset="0"/>
                <a:sym typeface="Arial"/>
                <a:rtl val="0"/>
              </a:endParaRPr>
            </a:p>
          </p:txBody>
        </p:sp>
        <p:sp>
          <p:nvSpPr>
            <p:cNvPr id="51" name="Freeform 47">
              <a:extLst>
                <a:ext uri="{FF2B5EF4-FFF2-40B4-BE49-F238E27FC236}">
                  <a16:creationId xmlns:a16="http://schemas.microsoft.com/office/drawing/2014/main" id="{E44EFACD-3322-477F-A4DC-D288ED41CB4D}"/>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grpSp>
      <p:grpSp>
        <p:nvGrpSpPr>
          <p:cNvPr id="52" name="Group 51">
            <a:extLst>
              <a:ext uri="{FF2B5EF4-FFF2-40B4-BE49-F238E27FC236}">
                <a16:creationId xmlns:a16="http://schemas.microsoft.com/office/drawing/2014/main" id="{710364A4-C5CC-4727-8299-8EF67F1A3441}"/>
              </a:ext>
            </a:extLst>
          </p:cNvPr>
          <p:cNvGrpSpPr/>
          <p:nvPr/>
        </p:nvGrpSpPr>
        <p:grpSpPr>
          <a:xfrm>
            <a:off x="10155257" y="2656609"/>
            <a:ext cx="803107" cy="718295"/>
            <a:chOff x="4290008" y="4767262"/>
            <a:chExt cx="902113" cy="1014412"/>
          </a:xfrm>
          <a:solidFill>
            <a:schemeClr val="bg1"/>
          </a:solidFill>
        </p:grpSpPr>
        <p:sp>
          <p:nvSpPr>
            <p:cNvPr id="53" name="Freeform 49">
              <a:extLst>
                <a:ext uri="{FF2B5EF4-FFF2-40B4-BE49-F238E27FC236}">
                  <a16:creationId xmlns:a16="http://schemas.microsoft.com/office/drawing/2014/main" id="{B361670C-9D4A-42F6-9092-6F8DB58BCBCB}"/>
                </a:ext>
              </a:extLst>
            </p:cNvPr>
            <p:cNvSpPr/>
            <p:nvPr/>
          </p:nvSpPr>
          <p:spPr>
            <a:xfrm>
              <a:off x="4444110" y="4922044"/>
              <a:ext cx="602358" cy="590550"/>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54" name="Freeform 50">
              <a:extLst>
                <a:ext uri="{FF2B5EF4-FFF2-40B4-BE49-F238E27FC236}">
                  <a16:creationId xmlns:a16="http://schemas.microsoft.com/office/drawing/2014/main" id="{9BB40FE4-593C-4239-A90F-A85569D63504}"/>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55" name="Rounded Rectangle 51">
              <a:extLst>
                <a:ext uri="{FF2B5EF4-FFF2-40B4-BE49-F238E27FC236}">
                  <a16:creationId xmlns:a16="http://schemas.microsoft.com/office/drawing/2014/main" id="{A82C6DF1-1325-4E42-9112-9991B7A9F906}"/>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56" name="Rounded Rectangle 52">
              <a:extLst>
                <a:ext uri="{FF2B5EF4-FFF2-40B4-BE49-F238E27FC236}">
                  <a16:creationId xmlns:a16="http://schemas.microsoft.com/office/drawing/2014/main" id="{83D50AE4-AA91-4B5C-8995-B97520984B3E}"/>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57" name="Rounded Rectangle 53">
              <a:extLst>
                <a:ext uri="{FF2B5EF4-FFF2-40B4-BE49-F238E27FC236}">
                  <a16:creationId xmlns:a16="http://schemas.microsoft.com/office/drawing/2014/main" id="{D89079CF-9B1C-4029-88F2-AB025F032537}"/>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58" name="Rounded Rectangle 54">
              <a:extLst>
                <a:ext uri="{FF2B5EF4-FFF2-40B4-BE49-F238E27FC236}">
                  <a16:creationId xmlns:a16="http://schemas.microsoft.com/office/drawing/2014/main" id="{4C803948-AB11-44C6-B44E-6AB760A67B3B}"/>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sp>
          <p:nvSpPr>
            <p:cNvPr id="59" name="Rounded Rectangle 55">
              <a:extLst>
                <a:ext uri="{FF2B5EF4-FFF2-40B4-BE49-F238E27FC236}">
                  <a16:creationId xmlns:a16="http://schemas.microsoft.com/office/drawing/2014/main" id="{05948589-3E89-4DE5-B55D-7FA79244E725}"/>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64">
                <a:defRPr/>
              </a:pPr>
              <a:endParaRPr lang="en-US" sz="2667">
                <a:solidFill>
                  <a:prstClr val="white"/>
                </a:solidFill>
                <a:cs typeface="Arial" panose="020B0604020202020204" pitchFamily="34" charset="0"/>
                <a:sym typeface="Arial"/>
                <a:rtl val="0"/>
              </a:endParaRPr>
            </a:p>
          </p:txBody>
        </p:sp>
      </p:grpSp>
      <p:grpSp>
        <p:nvGrpSpPr>
          <p:cNvPr id="40" name="Group 21">
            <a:extLst>
              <a:ext uri="{FF2B5EF4-FFF2-40B4-BE49-F238E27FC236}">
                <a16:creationId xmlns:a16="http://schemas.microsoft.com/office/drawing/2014/main" id="{AF861908-7A4A-48CA-8ECC-7F04F410826D}"/>
              </a:ext>
            </a:extLst>
          </p:cNvPr>
          <p:cNvGrpSpPr>
            <a:grpSpLocks/>
          </p:cNvGrpSpPr>
          <p:nvPr/>
        </p:nvGrpSpPr>
        <p:grpSpPr bwMode="auto">
          <a:xfrm>
            <a:off x="1166469" y="1037383"/>
            <a:ext cx="9799203" cy="60959"/>
            <a:chOff x="244" y="24212"/>
            <a:chExt cx="5298" cy="0"/>
          </a:xfrm>
        </p:grpSpPr>
        <p:sp>
          <p:nvSpPr>
            <p:cNvPr id="46" name="Line 7">
              <a:extLst>
                <a:ext uri="{FF2B5EF4-FFF2-40B4-BE49-F238E27FC236}">
                  <a16:creationId xmlns:a16="http://schemas.microsoft.com/office/drawing/2014/main" id="{2D3F17D9-48C6-4071-8124-5C974653BADD}"/>
                </a:ext>
              </a:extLst>
            </p:cNvPr>
            <p:cNvSpPr>
              <a:spLocks noChangeShapeType="1"/>
            </p:cNvSpPr>
            <p:nvPr/>
          </p:nvSpPr>
          <p:spPr bwMode="auto">
            <a:xfrm>
              <a:off x="1602" y="24212"/>
              <a:ext cx="2688" cy="0"/>
            </a:xfrm>
            <a:prstGeom prst="line">
              <a:avLst/>
            </a:prstGeom>
            <a:noFill/>
            <a:ln w="1270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sp>
          <p:nvSpPr>
            <p:cNvPr id="47" name="Line 8">
              <a:extLst>
                <a:ext uri="{FF2B5EF4-FFF2-40B4-BE49-F238E27FC236}">
                  <a16:creationId xmlns:a16="http://schemas.microsoft.com/office/drawing/2014/main" id="{6CC5597F-BEF9-4774-A6DA-F93BBEC0CCEB}"/>
                </a:ext>
              </a:extLst>
            </p:cNvPr>
            <p:cNvSpPr>
              <a:spLocks noChangeShapeType="1"/>
            </p:cNvSpPr>
            <p:nvPr/>
          </p:nvSpPr>
          <p:spPr bwMode="auto">
            <a:xfrm>
              <a:off x="244" y="24212"/>
              <a:ext cx="5298" cy="0"/>
            </a:xfrm>
            <a:prstGeom prst="line">
              <a:avLst/>
            </a:prstGeom>
            <a:noFill/>
            <a:ln w="127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grpSp>
      <p:sp>
        <p:nvSpPr>
          <p:cNvPr id="60" name="TextBox 59">
            <a:extLst>
              <a:ext uri="{FF2B5EF4-FFF2-40B4-BE49-F238E27FC236}">
                <a16:creationId xmlns:a16="http://schemas.microsoft.com/office/drawing/2014/main" id="{2C66057B-7A5E-40AE-A90E-3A88CB1AC08E}"/>
              </a:ext>
            </a:extLst>
          </p:cNvPr>
          <p:cNvSpPr txBox="1"/>
          <p:nvPr/>
        </p:nvSpPr>
        <p:spPr>
          <a:xfrm>
            <a:off x="3832778" y="1687946"/>
            <a:ext cx="5654455" cy="502766"/>
          </a:xfrm>
          <a:prstGeom prst="rect">
            <a:avLst/>
          </a:prstGeom>
          <a:noFill/>
        </p:spPr>
        <p:txBody>
          <a:bodyPr wrap="square">
            <a:spAutoFit/>
          </a:bodyPr>
          <a:lstStyle/>
          <a:p>
            <a:pPr algn="ctr" defTabSz="1219170" fontAlgn="base">
              <a:spcBef>
                <a:spcPct val="0"/>
              </a:spcBef>
              <a:spcAft>
                <a:spcPct val="0"/>
              </a:spcAft>
              <a:defRPr/>
            </a:pPr>
            <a:r>
              <a:rPr lang="en-US" sz="2667" b="1" dirty="0" err="1">
                <a:solidFill>
                  <a:srgbClr val="FF0066"/>
                </a:solidFill>
                <a:cs typeface="Arial" panose="020B0604020202020204" pitchFamily="34" charset="0"/>
                <a:sym typeface="Arial"/>
                <a:rtl val="0"/>
              </a:rPr>
              <a:t>Tiền</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đề</a:t>
            </a:r>
            <a:r>
              <a:rPr lang="en-US" sz="2667" b="1" dirty="0">
                <a:solidFill>
                  <a:srgbClr val="FF0066"/>
                </a:solidFill>
                <a:cs typeface="Arial" panose="020B0604020202020204" pitchFamily="34" charset="0"/>
                <a:sym typeface="Arial"/>
                <a:rtl val="0"/>
              </a:rPr>
              <a:t> khoa </a:t>
            </a:r>
            <a:r>
              <a:rPr lang="en-US" sz="2667" b="1" dirty="0" err="1">
                <a:solidFill>
                  <a:srgbClr val="FF0066"/>
                </a:solidFill>
                <a:cs typeface="Arial" panose="020B0604020202020204" pitchFamily="34" charset="0"/>
                <a:sym typeface="Arial"/>
                <a:rtl val="0"/>
              </a:rPr>
              <a:t>học</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tự</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nhiên</a:t>
            </a:r>
            <a:endParaRPr lang="en-US" altLang="en-US" sz="2667" b="1" dirty="0">
              <a:solidFill>
                <a:srgbClr val="FF0066"/>
              </a:solidFill>
              <a:cs typeface="Arial" panose="020B0604020202020204" pitchFamily="34" charset="0"/>
              <a:sym typeface="Arial"/>
              <a:rtl val="0"/>
            </a:endParaRPr>
          </a:p>
        </p:txBody>
      </p:sp>
      <p:sp>
        <p:nvSpPr>
          <p:cNvPr id="67" name="TextBox 66">
            <a:extLst>
              <a:ext uri="{FF2B5EF4-FFF2-40B4-BE49-F238E27FC236}">
                <a16:creationId xmlns:a16="http://schemas.microsoft.com/office/drawing/2014/main" id="{183D3509-431F-4504-BD98-BF5C991F4D60}"/>
              </a:ext>
            </a:extLst>
          </p:cNvPr>
          <p:cNvSpPr txBox="1"/>
          <p:nvPr/>
        </p:nvSpPr>
        <p:spPr>
          <a:xfrm>
            <a:off x="4460811" y="4086302"/>
            <a:ext cx="6096000" cy="502766"/>
          </a:xfrm>
          <a:prstGeom prst="rect">
            <a:avLst/>
          </a:prstGeom>
          <a:noFill/>
        </p:spPr>
        <p:txBody>
          <a:bodyPr wrap="square">
            <a:spAutoFit/>
          </a:bodyPr>
          <a:lstStyle/>
          <a:p>
            <a:pPr defTabSz="1219170"/>
            <a:r>
              <a:rPr lang="en-US" sz="2667" kern="0" dirty="0" err="1">
                <a:solidFill>
                  <a:prstClr val="white"/>
                </a:solidFill>
                <a:cs typeface="Arial" panose="020B0604020202020204" pitchFamily="34" charset="0"/>
                <a:sym typeface="Arial"/>
                <a:rtl val="0"/>
              </a:rPr>
              <a:t>Học</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thuyết</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tiến</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hóa</a:t>
            </a:r>
            <a:endParaRPr lang="en-US" sz="2667" kern="0" dirty="0">
              <a:solidFill>
                <a:prstClr val="white"/>
              </a:solidFill>
              <a:cs typeface="Arial" panose="020B0604020202020204" pitchFamily="34" charset="0"/>
              <a:sym typeface="Arial"/>
              <a:rtl val="0"/>
            </a:endParaRPr>
          </a:p>
        </p:txBody>
      </p:sp>
      <p:sp>
        <p:nvSpPr>
          <p:cNvPr id="68" name="TextBox 67">
            <a:extLst>
              <a:ext uri="{FF2B5EF4-FFF2-40B4-BE49-F238E27FC236}">
                <a16:creationId xmlns:a16="http://schemas.microsoft.com/office/drawing/2014/main" id="{C4BAB611-42C0-4FEB-9C46-0B3C7ECC1CBB}"/>
              </a:ext>
            </a:extLst>
          </p:cNvPr>
          <p:cNvSpPr txBox="1"/>
          <p:nvPr/>
        </p:nvSpPr>
        <p:spPr>
          <a:xfrm>
            <a:off x="4118984" y="5328951"/>
            <a:ext cx="6096000" cy="913199"/>
          </a:xfrm>
          <a:prstGeom prst="rect">
            <a:avLst/>
          </a:prstGeom>
          <a:noFill/>
        </p:spPr>
        <p:txBody>
          <a:bodyPr wrap="square">
            <a:spAutoFit/>
          </a:bodyPr>
          <a:lstStyle/>
          <a:p>
            <a:pPr algn="ctr" defTabSz="1219170">
              <a:defRPr/>
            </a:pPr>
            <a:r>
              <a:rPr lang="en-US" sz="2667" kern="0" dirty="0" err="1">
                <a:solidFill>
                  <a:prstClr val="white"/>
                </a:solidFill>
                <a:cs typeface="Arial" panose="020B0604020202020204" pitchFamily="34" charset="0"/>
                <a:sym typeface="Arial"/>
                <a:rtl val="0"/>
              </a:rPr>
              <a:t>Định</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luật</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bảo</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toàn</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và</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chuyển</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hóa</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năng</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lượng</a:t>
            </a:r>
            <a:endParaRPr lang="en-US" sz="2667" kern="0" dirty="0">
              <a:solidFill>
                <a:prstClr val="white"/>
              </a:solidFill>
              <a:cs typeface="Arial" panose="020B0604020202020204" pitchFamily="34" charset="0"/>
              <a:sym typeface="Arial"/>
              <a:rtl val="0"/>
            </a:endParaRPr>
          </a:p>
        </p:txBody>
      </p:sp>
      <p:sp>
        <p:nvSpPr>
          <p:cNvPr id="69" name="TextBox 68">
            <a:extLst>
              <a:ext uri="{FF2B5EF4-FFF2-40B4-BE49-F238E27FC236}">
                <a16:creationId xmlns:a16="http://schemas.microsoft.com/office/drawing/2014/main" id="{5FACFCD1-4FAA-4A9B-A67F-364FE46ACCAD}"/>
              </a:ext>
            </a:extLst>
          </p:cNvPr>
          <p:cNvSpPr txBox="1"/>
          <p:nvPr/>
        </p:nvSpPr>
        <p:spPr>
          <a:xfrm>
            <a:off x="4351513" y="2769321"/>
            <a:ext cx="6096000" cy="502766"/>
          </a:xfrm>
          <a:prstGeom prst="rect">
            <a:avLst/>
          </a:prstGeom>
          <a:noFill/>
        </p:spPr>
        <p:txBody>
          <a:bodyPr wrap="square">
            <a:spAutoFit/>
          </a:bodyPr>
          <a:lstStyle/>
          <a:p>
            <a:pPr defTabSz="1219170">
              <a:defRPr/>
            </a:pPr>
            <a:r>
              <a:rPr lang="en-US" sz="2667" kern="0" dirty="0" err="1">
                <a:solidFill>
                  <a:prstClr val="white"/>
                </a:solidFill>
                <a:cs typeface="Arial" panose="020B0604020202020204" pitchFamily="34" charset="0"/>
                <a:sym typeface="Arial"/>
                <a:rtl val="0"/>
              </a:rPr>
              <a:t>Học</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thuyết</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tế</a:t>
            </a:r>
            <a:r>
              <a:rPr lang="en-US" sz="2667" kern="0" dirty="0">
                <a:solidFill>
                  <a:prstClr val="white"/>
                </a:solidFill>
                <a:cs typeface="Arial" panose="020B0604020202020204" pitchFamily="34" charset="0"/>
                <a:sym typeface="Arial"/>
                <a:rtl val="0"/>
              </a:rPr>
              <a:t> </a:t>
            </a:r>
            <a:r>
              <a:rPr lang="en-US" sz="2667" kern="0" dirty="0" err="1">
                <a:solidFill>
                  <a:prstClr val="white"/>
                </a:solidFill>
                <a:cs typeface="Arial" panose="020B0604020202020204" pitchFamily="34" charset="0"/>
                <a:sym typeface="Arial"/>
                <a:rtl val="0"/>
              </a:rPr>
              <a:t>bào</a:t>
            </a:r>
            <a:endParaRPr lang="en-US" sz="2667" kern="0" dirty="0">
              <a:solidFill>
                <a:prstClr val="white"/>
              </a:solidFill>
              <a:cs typeface="Arial" panose="020B0604020202020204" pitchFamily="34" charset="0"/>
              <a:sym typeface="Arial"/>
              <a:rtl val="0"/>
            </a:endParaRPr>
          </a:p>
        </p:txBody>
      </p:sp>
      <p:sp>
        <p:nvSpPr>
          <p:cNvPr id="42" name="Text Box 12"/>
          <p:cNvSpPr txBox="1">
            <a:spLocks noChangeArrowheads="1"/>
          </p:cNvSpPr>
          <p:nvPr/>
        </p:nvSpPr>
        <p:spPr bwMode="auto">
          <a:xfrm>
            <a:off x="2960688" y="335095"/>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pic>
        <p:nvPicPr>
          <p:cNvPr id="61" name="Picture 60"/>
          <p:cNvPicPr>
            <a:picLocks noChangeAspect="1"/>
          </p:cNvPicPr>
          <p:nvPr/>
        </p:nvPicPr>
        <p:blipFill>
          <a:blip r:embed="rId3"/>
          <a:stretch>
            <a:fillRect/>
          </a:stretch>
        </p:blipFill>
        <p:spPr>
          <a:xfrm>
            <a:off x="660458" y="1222819"/>
            <a:ext cx="3825025" cy="811976"/>
          </a:xfrm>
          <a:prstGeom prst="rect">
            <a:avLst/>
          </a:prstGeom>
        </p:spPr>
      </p:pic>
    </p:spTree>
    <p:extLst>
      <p:ext uri="{BB962C8B-B14F-4D97-AF65-F5344CB8AC3E}">
        <p14:creationId xmlns:p14="http://schemas.microsoft.com/office/powerpoint/2010/main" val="3697347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1000" fill="hold"/>
                                        <p:tgtEl>
                                          <p:spTgt spid="40"/>
                                        </p:tgtEl>
                                        <p:attrNameLst>
                                          <p:attrName>ppt_w</p:attrName>
                                        </p:attrNameLst>
                                      </p:cBhvr>
                                      <p:tavLst>
                                        <p:tav tm="0">
                                          <p:val>
                                            <p:fltVal val="0"/>
                                          </p:val>
                                        </p:tav>
                                        <p:tav tm="100000">
                                          <p:val>
                                            <p:strVal val="#ppt_w"/>
                                          </p:val>
                                        </p:tav>
                                      </p:tavLst>
                                    </p:anim>
                                    <p:anim calcmode="lin" valueType="num">
                                      <p:cBhvr>
                                        <p:cTn id="8" dur="1000" fill="hold"/>
                                        <p:tgtEl>
                                          <p:spTgt spid="40"/>
                                        </p:tgtEl>
                                        <p:attrNameLst>
                                          <p:attrName>ppt_h</p:attrName>
                                        </p:attrNameLst>
                                      </p:cBhvr>
                                      <p:tavLst>
                                        <p:tav tm="0">
                                          <p:val>
                                            <p:fltVal val="0"/>
                                          </p:val>
                                        </p:tav>
                                        <p:tav tm="100000">
                                          <p:val>
                                            <p:strVal val="#ppt_h"/>
                                          </p:val>
                                        </p:tav>
                                      </p:tavLst>
                                    </p:anim>
                                    <p:anim calcmode="lin" valueType="num">
                                      <p:cBhvr>
                                        <p:cTn id="9" dur="1000" fill="hold"/>
                                        <p:tgtEl>
                                          <p:spTgt spid="40"/>
                                        </p:tgtEl>
                                        <p:attrNameLst>
                                          <p:attrName>style.rotation</p:attrName>
                                        </p:attrNameLst>
                                      </p:cBhvr>
                                      <p:tavLst>
                                        <p:tav tm="0">
                                          <p:val>
                                            <p:fltVal val="90"/>
                                          </p:val>
                                        </p:tav>
                                        <p:tav tm="100000">
                                          <p:val>
                                            <p:fltVal val="0"/>
                                          </p:val>
                                        </p:tav>
                                      </p:tavLst>
                                    </p:anim>
                                    <p:animEffect transition="in" filter="fade">
                                      <p:cBhvr>
                                        <p:cTn id="10" dur="1000"/>
                                        <p:tgtEl>
                                          <p:spTgt spid="4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60"/>
                                        </p:tgtEl>
                                        <p:attrNameLst>
                                          <p:attrName>style.visibility</p:attrName>
                                        </p:attrNameLst>
                                      </p:cBhvr>
                                      <p:to>
                                        <p:strVal val="visible"/>
                                      </p:to>
                                    </p:set>
                                    <p:anim calcmode="lin" valueType="num">
                                      <p:cBhvr>
                                        <p:cTn id="13" dur="1000" fill="hold"/>
                                        <p:tgtEl>
                                          <p:spTgt spid="60"/>
                                        </p:tgtEl>
                                        <p:attrNameLst>
                                          <p:attrName>ppt_w</p:attrName>
                                        </p:attrNameLst>
                                      </p:cBhvr>
                                      <p:tavLst>
                                        <p:tav tm="0">
                                          <p:val>
                                            <p:fltVal val="0"/>
                                          </p:val>
                                        </p:tav>
                                        <p:tav tm="100000">
                                          <p:val>
                                            <p:strVal val="#ppt_w"/>
                                          </p:val>
                                        </p:tav>
                                      </p:tavLst>
                                    </p:anim>
                                    <p:anim calcmode="lin" valueType="num">
                                      <p:cBhvr>
                                        <p:cTn id="14" dur="1000" fill="hold"/>
                                        <p:tgtEl>
                                          <p:spTgt spid="60"/>
                                        </p:tgtEl>
                                        <p:attrNameLst>
                                          <p:attrName>ppt_h</p:attrName>
                                        </p:attrNameLst>
                                      </p:cBhvr>
                                      <p:tavLst>
                                        <p:tav tm="0">
                                          <p:val>
                                            <p:fltVal val="0"/>
                                          </p:val>
                                        </p:tav>
                                        <p:tav tm="100000">
                                          <p:val>
                                            <p:strVal val="#ppt_h"/>
                                          </p:val>
                                        </p:tav>
                                      </p:tavLst>
                                    </p:anim>
                                    <p:anim calcmode="lin" valueType="num">
                                      <p:cBhvr>
                                        <p:cTn id="15" dur="1000" fill="hold"/>
                                        <p:tgtEl>
                                          <p:spTgt spid="60"/>
                                        </p:tgtEl>
                                        <p:attrNameLst>
                                          <p:attrName>style.rotation</p:attrName>
                                        </p:attrNameLst>
                                      </p:cBhvr>
                                      <p:tavLst>
                                        <p:tav tm="0">
                                          <p:val>
                                            <p:fltVal val="90"/>
                                          </p:val>
                                        </p:tav>
                                        <p:tav tm="100000">
                                          <p:val>
                                            <p:fltVal val="0"/>
                                          </p:val>
                                        </p:tav>
                                      </p:tavLst>
                                    </p:anim>
                                    <p:animEffect transition="in" filter="fade">
                                      <p:cBhvr>
                                        <p:cTn id="16" dur="1000"/>
                                        <p:tgtEl>
                                          <p:spTgt spid="6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ipe(down)">
                                      <p:cBhvr>
                                        <p:cTn id="21" dur="500"/>
                                        <p:tgtEl>
                                          <p:spTgt spid="15"/>
                                        </p:tgtEl>
                                      </p:cBhvr>
                                    </p:animEffect>
                                  </p:childTnLst>
                                </p:cTn>
                              </p:par>
                              <p:par>
                                <p:cTn id="22" presetID="22" presetClass="entr" presetSubtype="4"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down)">
                                      <p:cBhvr>
                                        <p:cTn id="24" dur="500"/>
                                        <p:tgtEl>
                                          <p:spTgt spid="28"/>
                                        </p:tgtEl>
                                      </p:cBhvr>
                                    </p:animEffect>
                                  </p:childTnLst>
                                </p:cTn>
                              </p:par>
                              <p:par>
                                <p:cTn id="25" presetID="22" presetClass="entr" presetSubtype="4" fill="hold" nodeType="with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wipe(down)">
                                      <p:cBhvr>
                                        <p:cTn id="27" dur="500"/>
                                        <p:tgtEl>
                                          <p:spTgt spid="36"/>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45"/>
                                        </p:tgtEl>
                                        <p:attrNameLst>
                                          <p:attrName>style.visibility</p:attrName>
                                        </p:attrNameLst>
                                      </p:cBhvr>
                                      <p:to>
                                        <p:strVal val="visible"/>
                                      </p:to>
                                    </p:set>
                                    <p:animEffect transition="in" filter="wipe(down)">
                                      <p:cBhvr>
                                        <p:cTn id="30" dur="500"/>
                                        <p:tgtEl>
                                          <p:spTgt spid="45"/>
                                        </p:tgtEl>
                                      </p:cBhvr>
                                    </p:animEffect>
                                  </p:childTnLst>
                                </p:cTn>
                              </p:par>
                              <p:par>
                                <p:cTn id="31" presetID="22" presetClass="entr" presetSubtype="4" fill="hold" nodeType="with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wipe(down)">
                                      <p:cBhvr>
                                        <p:cTn id="33" dur="500"/>
                                        <p:tgtEl>
                                          <p:spTgt spid="49"/>
                                        </p:tgtEl>
                                      </p:cBhvr>
                                    </p:animEffect>
                                  </p:childTnLst>
                                </p:cTn>
                              </p:par>
                              <p:par>
                                <p:cTn id="34" presetID="22" presetClass="entr" presetSubtype="4" fill="hold" nodeType="withEffect">
                                  <p:stCondLst>
                                    <p:cond delay="0"/>
                                  </p:stCondLst>
                                  <p:childTnLst>
                                    <p:set>
                                      <p:cBhvr>
                                        <p:cTn id="35" dur="1" fill="hold">
                                          <p:stCondLst>
                                            <p:cond delay="0"/>
                                          </p:stCondLst>
                                        </p:cTn>
                                        <p:tgtEl>
                                          <p:spTgt spid="52"/>
                                        </p:tgtEl>
                                        <p:attrNameLst>
                                          <p:attrName>style.visibility</p:attrName>
                                        </p:attrNameLst>
                                      </p:cBhvr>
                                      <p:to>
                                        <p:strVal val="visible"/>
                                      </p:to>
                                    </p:set>
                                    <p:animEffect transition="in" filter="wipe(down)">
                                      <p:cBhvr>
                                        <p:cTn id="36" dur="500"/>
                                        <p:tgtEl>
                                          <p:spTgt spid="52"/>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67"/>
                                        </p:tgtEl>
                                        <p:attrNameLst>
                                          <p:attrName>style.visibility</p:attrName>
                                        </p:attrNameLst>
                                      </p:cBhvr>
                                      <p:to>
                                        <p:strVal val="visible"/>
                                      </p:to>
                                    </p:set>
                                    <p:animEffect transition="in" filter="wipe(down)">
                                      <p:cBhvr>
                                        <p:cTn id="39" dur="500"/>
                                        <p:tgtEl>
                                          <p:spTgt spid="67"/>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68"/>
                                        </p:tgtEl>
                                        <p:attrNameLst>
                                          <p:attrName>style.visibility</p:attrName>
                                        </p:attrNameLst>
                                      </p:cBhvr>
                                      <p:to>
                                        <p:strVal val="visible"/>
                                      </p:to>
                                    </p:set>
                                    <p:animEffect transition="in" filter="wipe(down)">
                                      <p:cBhvr>
                                        <p:cTn id="42" dur="500"/>
                                        <p:tgtEl>
                                          <p:spTgt spid="68"/>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69"/>
                                        </p:tgtEl>
                                        <p:attrNameLst>
                                          <p:attrName>style.visibility</p:attrName>
                                        </p:attrNameLst>
                                      </p:cBhvr>
                                      <p:to>
                                        <p:strVal val="visible"/>
                                      </p:to>
                                    </p:set>
                                    <p:animEffect transition="in" filter="wipe(down)">
                                      <p:cBhvr>
                                        <p:cTn id="45"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60" grpId="0"/>
      <p:bldP spid="67" grpId="0"/>
      <p:bldP spid="68" grpId="0"/>
      <p:bldP spid="6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800865"/>
            <a:ext cx="12192000" cy="405713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6" descr="robert Hooke (1635 - 17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3953" y="2096456"/>
            <a:ext cx="2172361" cy="252455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2790267" y="2096456"/>
            <a:ext cx="5983185" cy="2835096"/>
            <a:chOff x="2245" y="981"/>
            <a:chExt cx="2132" cy="2041"/>
          </a:xfrm>
        </p:grpSpPr>
        <p:pic>
          <p:nvPicPr>
            <p:cNvPr id="6" name="Picture 8" descr="te bao mau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329003" y="5086669"/>
            <a:ext cx="7941788" cy="595343"/>
          </a:xfrm>
          <a:prstGeom prst="rect">
            <a:avLst/>
          </a:prstGeom>
        </p:spPr>
        <p:txBody>
          <a:bodyPr wrap="none" fromWordArt="1">
            <a:prstTxWarp prst="textPlain">
              <a:avLst>
                <a:gd name="adj" fmla="val 50000"/>
              </a:avLst>
            </a:prstTxWarp>
          </a:bodyPr>
          <a:lstStyle/>
          <a:p>
            <a:pPr algn="ctr" defTabSz="914264"/>
            <a:r>
              <a:rPr lang="vi-VN" sz="3600" kern="10" dirty="0">
                <a:ln w="9525">
                  <a:solidFill>
                    <a:srgbClr val="333399"/>
                  </a:solidFill>
                  <a:round/>
                  <a:headEnd/>
                  <a:tailEnd/>
                </a:ln>
                <a:solidFill>
                  <a:srgbClr val="000000"/>
                </a:solidFill>
                <a:latin typeface="Arial Đen"/>
                <a:sym typeface="Arial"/>
                <a:rtl val="0"/>
              </a:rPr>
              <a:t>HỌC THUYẾT VỀ TẾ BÀO VỚI TƯ CÁCH LÀ  </a:t>
            </a:r>
          </a:p>
          <a:p>
            <a:pPr algn="ctr" defTabSz="914264"/>
            <a:r>
              <a:rPr lang="vi-VN" sz="3600" kern="10" dirty="0">
                <a:ln w="9525">
                  <a:solidFill>
                    <a:srgbClr val="333399"/>
                  </a:solidFill>
                  <a:round/>
                  <a:headEnd/>
                  <a:tailEnd/>
                </a:ln>
                <a:solidFill>
                  <a:srgbClr val="000000"/>
                </a:solidFill>
                <a:latin typeface="Arial Đen"/>
                <a:sym typeface="Arial"/>
                <a:rtl val="0"/>
              </a:rPr>
              <a:t>TÍNH THỐNG NHẤT CỦA TOÀN BỘ SỰ SỐNG</a:t>
            </a:r>
            <a:endParaRPr lang="en-US" sz="3600" kern="10" dirty="0">
              <a:ln w="9525">
                <a:solidFill>
                  <a:srgbClr val="333399"/>
                </a:solidFill>
                <a:round/>
                <a:headEnd/>
                <a:tailEnd/>
              </a:ln>
              <a:solidFill>
                <a:srgbClr val="000000"/>
              </a:solidFill>
              <a:latin typeface="Arial Đen"/>
              <a:sym typeface="Arial"/>
              <a:rtl val="0"/>
            </a:endParaRPr>
          </a:p>
        </p:txBody>
      </p:sp>
      <p:grpSp>
        <p:nvGrpSpPr>
          <p:cNvPr id="14" name="Group 21">
            <a:extLst>
              <a:ext uri="{FF2B5EF4-FFF2-40B4-BE49-F238E27FC236}">
                <a16:creationId xmlns:a16="http://schemas.microsoft.com/office/drawing/2014/main" id="{CF720B11-0C45-4E1E-A5B2-9427D14CBBCF}"/>
              </a:ext>
            </a:extLst>
          </p:cNvPr>
          <p:cNvGrpSpPr>
            <a:grpSpLocks/>
          </p:cNvGrpSpPr>
          <p:nvPr/>
        </p:nvGrpSpPr>
        <p:grpSpPr bwMode="auto">
          <a:xfrm>
            <a:off x="1055112" y="910495"/>
            <a:ext cx="9799203" cy="60959"/>
            <a:chOff x="244" y="24212"/>
            <a:chExt cx="5298" cy="0"/>
          </a:xfrm>
        </p:grpSpPr>
        <p:sp>
          <p:nvSpPr>
            <p:cNvPr id="15" name="Line 7">
              <a:extLst>
                <a:ext uri="{FF2B5EF4-FFF2-40B4-BE49-F238E27FC236}">
                  <a16:creationId xmlns:a16="http://schemas.microsoft.com/office/drawing/2014/main" id="{385995D0-27A1-4484-82E7-5561F3465CB1}"/>
                </a:ext>
              </a:extLst>
            </p:cNvPr>
            <p:cNvSpPr>
              <a:spLocks noChangeShapeType="1"/>
            </p:cNvSpPr>
            <p:nvPr/>
          </p:nvSpPr>
          <p:spPr bwMode="auto">
            <a:xfrm>
              <a:off x="1602" y="24212"/>
              <a:ext cx="2688" cy="0"/>
            </a:xfrm>
            <a:prstGeom prst="line">
              <a:avLst/>
            </a:prstGeom>
            <a:noFill/>
            <a:ln w="1270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sp>
          <p:nvSpPr>
            <p:cNvPr id="16" name="Line 8">
              <a:extLst>
                <a:ext uri="{FF2B5EF4-FFF2-40B4-BE49-F238E27FC236}">
                  <a16:creationId xmlns:a16="http://schemas.microsoft.com/office/drawing/2014/main" id="{ED276C48-7990-4495-9096-994CF0597CAE}"/>
                </a:ext>
              </a:extLst>
            </p:cNvPr>
            <p:cNvSpPr>
              <a:spLocks noChangeShapeType="1"/>
            </p:cNvSpPr>
            <p:nvPr/>
          </p:nvSpPr>
          <p:spPr bwMode="auto">
            <a:xfrm>
              <a:off x="244" y="24212"/>
              <a:ext cx="5298" cy="0"/>
            </a:xfrm>
            <a:prstGeom prst="line">
              <a:avLst/>
            </a:prstGeom>
            <a:noFill/>
            <a:ln w="127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grpSp>
      <p:sp>
        <p:nvSpPr>
          <p:cNvPr id="18" name="TextBox 17">
            <a:extLst>
              <a:ext uri="{FF2B5EF4-FFF2-40B4-BE49-F238E27FC236}">
                <a16:creationId xmlns:a16="http://schemas.microsoft.com/office/drawing/2014/main" id="{78AE2F81-71D4-4FE8-B080-01FC08148DDB}"/>
              </a:ext>
            </a:extLst>
          </p:cNvPr>
          <p:cNvSpPr txBox="1"/>
          <p:nvPr/>
        </p:nvSpPr>
        <p:spPr>
          <a:xfrm>
            <a:off x="3529377" y="1291337"/>
            <a:ext cx="5654455" cy="502766"/>
          </a:xfrm>
          <a:prstGeom prst="rect">
            <a:avLst/>
          </a:prstGeom>
          <a:noFill/>
        </p:spPr>
        <p:txBody>
          <a:bodyPr wrap="square">
            <a:spAutoFit/>
          </a:bodyPr>
          <a:lstStyle/>
          <a:p>
            <a:pPr algn="ctr" defTabSz="1219170" fontAlgn="base">
              <a:spcBef>
                <a:spcPct val="0"/>
              </a:spcBef>
              <a:spcAft>
                <a:spcPct val="0"/>
              </a:spcAft>
              <a:defRPr/>
            </a:pPr>
            <a:r>
              <a:rPr lang="en-US" sz="2667" b="1" dirty="0" err="1">
                <a:solidFill>
                  <a:srgbClr val="FF0066"/>
                </a:solidFill>
                <a:cs typeface="Arial" panose="020B0604020202020204" pitchFamily="34" charset="0"/>
                <a:sym typeface="Arial"/>
                <a:rtl val="0"/>
              </a:rPr>
              <a:t>Tiền</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đề</a:t>
            </a:r>
            <a:r>
              <a:rPr lang="en-US" sz="2667" b="1" dirty="0">
                <a:solidFill>
                  <a:srgbClr val="FF0066"/>
                </a:solidFill>
                <a:cs typeface="Arial" panose="020B0604020202020204" pitchFamily="34" charset="0"/>
                <a:sym typeface="Arial"/>
                <a:rtl val="0"/>
              </a:rPr>
              <a:t> khoa </a:t>
            </a:r>
            <a:r>
              <a:rPr lang="en-US" sz="2667" b="1" dirty="0" err="1">
                <a:solidFill>
                  <a:srgbClr val="FF0066"/>
                </a:solidFill>
                <a:cs typeface="Arial" panose="020B0604020202020204" pitchFamily="34" charset="0"/>
                <a:sym typeface="Arial"/>
                <a:rtl val="0"/>
              </a:rPr>
              <a:t>học</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tự</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nhiên</a:t>
            </a:r>
            <a:endParaRPr lang="en-US" altLang="en-US" sz="2667" b="1" dirty="0">
              <a:solidFill>
                <a:srgbClr val="FF0066"/>
              </a:solidFill>
              <a:cs typeface="Arial" panose="020B0604020202020204" pitchFamily="34" charset="0"/>
              <a:sym typeface="Arial"/>
              <a:rtl val="0"/>
            </a:endParaRPr>
          </a:p>
        </p:txBody>
      </p:sp>
      <p:sp>
        <p:nvSpPr>
          <p:cNvPr id="19" name="Content Placeholder 8">
            <a:extLst>
              <a:ext uri="{FF2B5EF4-FFF2-40B4-BE49-F238E27FC236}">
                <a16:creationId xmlns:a16="http://schemas.microsoft.com/office/drawing/2014/main" id="{86BAE2D9-224E-45E3-8274-1269258D4C9B}"/>
              </a:ext>
            </a:extLst>
          </p:cNvPr>
          <p:cNvSpPr txBox="1">
            <a:spLocks/>
          </p:cNvSpPr>
          <p:nvPr/>
        </p:nvSpPr>
        <p:spPr bwMode="auto">
          <a:xfrm>
            <a:off x="8876354" y="2065044"/>
            <a:ext cx="3065380" cy="303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defTabSz="1219170">
              <a:lnSpc>
                <a:spcPct val="100000"/>
              </a:lnSpc>
              <a:spcBef>
                <a:spcPct val="0"/>
              </a:spcBef>
              <a:buNone/>
            </a:pP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Tất</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cả</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các</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sinh</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vật</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đều</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được</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cấu</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tạo</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từ</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tế</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bào</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và</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sản</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phẩm</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của</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chúng</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các</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tế</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bào</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mới</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được</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tạo</a:t>
            </a:r>
            <a:r>
              <a:rPr lang="en-US" altLang="en-US" sz="2400" dirty="0">
                <a:solidFill>
                  <a:srgbClr val="002060"/>
                </a:solidFill>
                <a:cs typeface="Times New Roman" panose="02020603050405020304" pitchFamily="18" charset="0"/>
                <a:sym typeface="Arial"/>
                <a:rtl val="0"/>
              </a:rPr>
              <a:t> ra </a:t>
            </a:r>
            <a:r>
              <a:rPr lang="en-US" altLang="en-US" sz="2400" dirty="0" err="1">
                <a:solidFill>
                  <a:srgbClr val="002060"/>
                </a:solidFill>
                <a:cs typeface="Times New Roman" panose="02020603050405020304" pitchFamily="18" charset="0"/>
                <a:sym typeface="Arial"/>
                <a:rtl val="0"/>
              </a:rPr>
              <a:t>từ</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sự</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phân</a:t>
            </a:r>
            <a:r>
              <a:rPr lang="en-US" altLang="en-US" sz="2400" dirty="0">
                <a:solidFill>
                  <a:srgbClr val="002060"/>
                </a:solidFill>
                <a:cs typeface="Times New Roman" panose="02020603050405020304" pitchFamily="18" charset="0"/>
                <a:sym typeface="Arial"/>
                <a:rtl val="0"/>
              </a:rPr>
              <a:t> chia </a:t>
            </a:r>
            <a:r>
              <a:rPr lang="en-US" altLang="en-US" sz="2400" dirty="0" err="1">
                <a:solidFill>
                  <a:srgbClr val="002060"/>
                </a:solidFill>
                <a:cs typeface="Times New Roman" panose="02020603050405020304" pitchFamily="18" charset="0"/>
                <a:sym typeface="Arial"/>
                <a:rtl val="0"/>
              </a:rPr>
              <a:t>trước</a:t>
            </a:r>
            <a:r>
              <a:rPr lang="en-US" altLang="en-US" sz="2400" dirty="0">
                <a:solidFill>
                  <a:srgbClr val="002060"/>
                </a:solidFill>
                <a:cs typeface="Times New Roman" panose="02020603050405020304" pitchFamily="18" charset="0"/>
                <a:sym typeface="Arial"/>
                <a:rtl val="0"/>
              </a:rPr>
              <a:t> </a:t>
            </a:r>
            <a:r>
              <a:rPr lang="en-US" altLang="en-US" sz="2400" dirty="0" err="1">
                <a:solidFill>
                  <a:srgbClr val="002060"/>
                </a:solidFill>
                <a:cs typeface="Times New Roman" panose="02020603050405020304" pitchFamily="18" charset="0"/>
                <a:sym typeface="Arial"/>
                <a:rtl val="0"/>
              </a:rPr>
              <a:t>đó</a:t>
            </a:r>
            <a:r>
              <a:rPr lang="en-US" altLang="en-US" sz="2400" dirty="0">
                <a:solidFill>
                  <a:srgbClr val="002060"/>
                </a:solidFill>
                <a:cs typeface="Times New Roman" panose="02020603050405020304" pitchFamily="18" charset="0"/>
                <a:sym typeface="Arial"/>
                <a:rtl val="0"/>
              </a:rPr>
              <a:t>.</a:t>
            </a:r>
          </a:p>
        </p:txBody>
      </p:sp>
      <p:sp>
        <p:nvSpPr>
          <p:cNvPr id="20" name="Text Box 12"/>
          <p:cNvSpPr txBox="1">
            <a:spLocks noChangeArrowheads="1"/>
          </p:cNvSpPr>
          <p:nvPr/>
        </p:nvSpPr>
        <p:spPr bwMode="auto">
          <a:xfrm>
            <a:off x="2999325" y="185222"/>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pic>
        <p:nvPicPr>
          <p:cNvPr id="21" name="Picture 20"/>
          <p:cNvPicPr>
            <a:picLocks noChangeAspect="1"/>
          </p:cNvPicPr>
          <p:nvPr/>
        </p:nvPicPr>
        <p:blipFill>
          <a:blip r:embed="rId8"/>
          <a:stretch>
            <a:fillRect/>
          </a:stretch>
        </p:blipFill>
        <p:spPr>
          <a:xfrm>
            <a:off x="594301" y="934926"/>
            <a:ext cx="3825025" cy="811976"/>
          </a:xfrm>
          <a:prstGeom prst="rect">
            <a:avLst/>
          </a:prstGeom>
        </p:spPr>
      </p:pic>
    </p:spTree>
    <p:extLst>
      <p:ext uri="{BB962C8B-B14F-4D97-AF65-F5344CB8AC3E}">
        <p14:creationId xmlns:p14="http://schemas.microsoft.com/office/powerpoint/2010/main" val="2270952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14338"/>
                                        </p:tgtEl>
                                        <p:attrNameLst>
                                          <p:attrName>style.visibility</p:attrName>
                                        </p:attrNameLst>
                                      </p:cBhvr>
                                      <p:to>
                                        <p:strVal val="visible"/>
                                      </p:to>
                                    </p:set>
                                    <p:animEffect transition="in" filter="circle(in)">
                                      <p:cBhvr>
                                        <p:cTn id="7" dur="2000"/>
                                        <p:tgtEl>
                                          <p:spTgt spid="14338"/>
                                        </p:tgtEl>
                                      </p:cBhvr>
                                    </p:animEffect>
                                  </p:childTnLst>
                                </p:cTn>
                              </p:par>
                              <p:par>
                                <p:cTn id="8" presetID="6" presetClass="entr" presetSubtype="16"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circle(in)">
                                      <p:cBhvr>
                                        <p:cTn id="16" dur="2000"/>
                                        <p:tgtEl>
                                          <p:spTgt spid="11"/>
                                        </p:tgtEl>
                                      </p:cBhvr>
                                    </p:animEffect>
                                  </p:childTnLst>
                                </p:cTn>
                              </p:par>
                              <p:par>
                                <p:cTn id="17" presetID="6" presetClass="entr" presetSubtype="16"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circle(in)">
                                      <p:cBhvr>
                                        <p:cTn id="19" dur="2000"/>
                                        <p:tgtEl>
                                          <p:spTgt spid="14"/>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circle(in)">
                                      <p:cBhvr>
                                        <p:cTn id="22" dur="2000"/>
                                        <p:tgtEl>
                                          <p:spTgt spid="18"/>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circle(in)">
                                      <p:cBhvr>
                                        <p:cTn id="25"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8" grpId="0"/>
      <p:bldP spid="1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432380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2161905" y="4941634"/>
            <a:ext cx="8577329" cy="665948"/>
          </a:xfrm>
          <a:prstGeom prst="rect">
            <a:avLst/>
          </a:prstGeom>
        </p:spPr>
        <p:txBody>
          <a:bodyPr wrap="none" fromWordArt="1">
            <a:prstTxWarp prst="textPlain">
              <a:avLst>
                <a:gd name="adj" fmla="val 50000"/>
              </a:avLst>
            </a:prstTxWarp>
          </a:bodyPr>
          <a:lstStyle/>
          <a:p>
            <a:pPr algn="ctr" defTabSz="914264"/>
            <a:r>
              <a:rPr lang="vi-VN" sz="3600" kern="10" dirty="0">
                <a:ln w="9525">
                  <a:solidFill>
                    <a:srgbClr val="FF0000"/>
                  </a:solidFill>
                  <a:round/>
                  <a:headEnd/>
                  <a:tailEnd/>
                </a:ln>
                <a:solidFill>
                  <a:srgbClr val="FFFFFF"/>
                </a:solidFill>
                <a:latin typeface="Arial Đen"/>
                <a:sym typeface="Arial"/>
                <a:rtl val="0"/>
              </a:rPr>
              <a:t>HỌC THUYẾT VỀ SỰ TIẾN HÓA CỦA CÁC LOÀI</a:t>
            </a:r>
          </a:p>
          <a:p>
            <a:pPr algn="ctr" defTabSz="914264"/>
            <a:r>
              <a:rPr lang="vi-VN" sz="3600" kern="10" dirty="0">
                <a:ln w="9525">
                  <a:solidFill>
                    <a:srgbClr val="FF0000"/>
                  </a:solidFill>
                  <a:round/>
                  <a:headEnd/>
                  <a:tailEnd/>
                </a:ln>
                <a:solidFill>
                  <a:srgbClr val="FFFFFF"/>
                </a:solidFill>
                <a:latin typeface="Arial Đen"/>
                <a:sym typeface="Arial"/>
                <a:rtl val="0"/>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sym typeface="Arial"/>
              <a:rtl val="0"/>
            </a:endParaRPr>
          </a:p>
        </p:txBody>
      </p:sp>
      <p:pic>
        <p:nvPicPr>
          <p:cNvPr id="4" name="Picture 13" descr="达尔文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7300" y="1844792"/>
            <a:ext cx="1923032" cy="2683368"/>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0125" y="1884067"/>
            <a:ext cx="3387143" cy="264409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47124" y="1884067"/>
            <a:ext cx="5079776" cy="26440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1257301" y="4534197"/>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264" eaLnBrk="1" hangingPunct="1">
              <a:spcBef>
                <a:spcPct val="0"/>
              </a:spcBef>
              <a:buNone/>
              <a:defRPr/>
            </a:pPr>
            <a:r>
              <a:rPr lang="en-US" altLang="en-US" sz="1800" dirty="0">
                <a:solidFill>
                  <a:srgbClr val="7030A0"/>
                </a:solidFill>
                <a:latin typeface="Arial"/>
                <a:sym typeface="Arial"/>
                <a:rtl val="0"/>
              </a:rPr>
              <a:t> </a:t>
            </a:r>
            <a:r>
              <a:rPr lang="en-US" sz="1800" dirty="0" err="1">
                <a:solidFill>
                  <a:srgbClr val="7030A0"/>
                </a:solidFill>
                <a:latin typeface="Arial"/>
                <a:sym typeface="Arial"/>
                <a:rtl val="0"/>
              </a:rPr>
              <a:t>S.Đác</a:t>
            </a:r>
            <a:r>
              <a:rPr lang="en-US" sz="1800" dirty="0">
                <a:solidFill>
                  <a:srgbClr val="7030A0"/>
                </a:solidFill>
                <a:latin typeface="Arial"/>
                <a:sym typeface="Arial"/>
                <a:rtl val="0"/>
              </a:rPr>
              <a:t> - </a:t>
            </a:r>
            <a:r>
              <a:rPr lang="en-US" sz="1800" dirty="0" err="1">
                <a:solidFill>
                  <a:srgbClr val="7030A0"/>
                </a:solidFill>
                <a:latin typeface="Arial"/>
                <a:sym typeface="Arial"/>
                <a:rtl val="0"/>
              </a:rPr>
              <a:t>uyn</a:t>
            </a:r>
            <a:endParaRPr lang="en-US" altLang="en-US" sz="1800" dirty="0">
              <a:solidFill>
                <a:srgbClr val="7030A0"/>
              </a:solidFill>
              <a:latin typeface="Arial"/>
              <a:sym typeface="Arial"/>
              <a:rtl val="0"/>
            </a:endParaRPr>
          </a:p>
        </p:txBody>
      </p:sp>
      <p:sp>
        <p:nvSpPr>
          <p:cNvPr id="8" name="TextBox 2"/>
          <p:cNvSpPr txBox="1">
            <a:spLocks noChangeArrowheads="1"/>
          </p:cNvSpPr>
          <p:nvPr/>
        </p:nvSpPr>
        <p:spPr bwMode="auto">
          <a:xfrm>
            <a:off x="1978385" y="5683788"/>
            <a:ext cx="993748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defTabSz="914264"/>
            <a:r>
              <a:rPr lang="en-US" sz="2000" b="0" dirty="0" err="1">
                <a:solidFill>
                  <a:srgbClr val="333399"/>
                </a:solidFill>
                <a:latin typeface="Arial"/>
                <a:cs typeface="Times New Roman" charset="0"/>
                <a:sym typeface="Arial"/>
                <a:rtl val="0"/>
              </a:rPr>
              <a:t>Chứng</a:t>
            </a:r>
            <a:r>
              <a:rPr lang="en-US" sz="2000" b="0" dirty="0">
                <a:solidFill>
                  <a:srgbClr val="333399"/>
                </a:solidFill>
                <a:latin typeface="Arial"/>
                <a:cs typeface="Times New Roman" charset="0"/>
                <a:sym typeface="Arial"/>
                <a:rtl val="0"/>
              </a:rPr>
              <a:t> minh </a:t>
            </a:r>
            <a:r>
              <a:rPr lang="en-US" sz="2000" b="0" dirty="0" err="1">
                <a:solidFill>
                  <a:srgbClr val="333399"/>
                </a:solidFill>
                <a:latin typeface="Arial"/>
                <a:cs typeface="Times New Roman" charset="0"/>
                <a:sym typeface="Arial"/>
                <a:rtl val="0"/>
              </a:rPr>
              <a:t>quá</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trình</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phát</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triển</a:t>
            </a:r>
            <a:r>
              <a:rPr lang="en-US" sz="2000" b="0" dirty="0">
                <a:solidFill>
                  <a:srgbClr val="333399"/>
                </a:solidFill>
                <a:latin typeface="Arial"/>
                <a:cs typeface="Times New Roman" charset="0"/>
                <a:sym typeface="Arial"/>
                <a:rtl val="0"/>
              </a:rPr>
              <a:t> của </a:t>
            </a:r>
            <a:r>
              <a:rPr lang="en-US" sz="2000" b="0" dirty="0" err="1">
                <a:solidFill>
                  <a:srgbClr val="333399"/>
                </a:solidFill>
                <a:latin typeface="Arial"/>
                <a:cs typeface="Times New Roman" charset="0"/>
                <a:sym typeface="Arial"/>
                <a:rtl val="0"/>
              </a:rPr>
              <a:t>giới</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hữu</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sinh</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tuân</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theo</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các</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quy</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luật</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khách</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quan</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về</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sự</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phát</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sinh</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phát</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triển</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đa</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dạng</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bởi</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tính</a:t>
            </a:r>
            <a:r>
              <a:rPr lang="en-US" sz="2000" b="0" dirty="0">
                <a:solidFill>
                  <a:srgbClr val="333399"/>
                </a:solidFill>
                <a:latin typeface="Arial"/>
                <a:cs typeface="Times New Roman" charset="0"/>
                <a:sym typeface="Arial"/>
                <a:rtl val="0"/>
              </a:rPr>
              <a:t> di </a:t>
            </a:r>
            <a:r>
              <a:rPr lang="en-US" sz="2000" b="0" dirty="0" err="1">
                <a:solidFill>
                  <a:srgbClr val="333399"/>
                </a:solidFill>
                <a:latin typeface="Arial"/>
                <a:cs typeface="Times New Roman" charset="0"/>
                <a:sym typeface="Arial"/>
                <a:rtl val="0"/>
              </a:rPr>
              <a:t>truyền</a:t>
            </a:r>
            <a:r>
              <a:rPr lang="en-US" sz="2000" b="0" dirty="0">
                <a:solidFill>
                  <a:srgbClr val="333399"/>
                </a:solidFill>
                <a:latin typeface="Arial"/>
                <a:cs typeface="Times New Roman" charset="0"/>
                <a:sym typeface="Arial"/>
                <a:rtl val="0"/>
              </a:rPr>
              <a:t> – </a:t>
            </a:r>
            <a:r>
              <a:rPr lang="en-US" sz="2000" b="0" dirty="0" err="1">
                <a:solidFill>
                  <a:srgbClr val="333399"/>
                </a:solidFill>
                <a:latin typeface="Arial"/>
                <a:cs typeface="Times New Roman" charset="0"/>
                <a:sym typeface="Arial"/>
                <a:rtl val="0"/>
              </a:rPr>
              <a:t>biến</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dị</a:t>
            </a:r>
            <a:r>
              <a:rPr lang="en-US" sz="2000" b="0" dirty="0">
                <a:solidFill>
                  <a:srgbClr val="333399"/>
                </a:solidFill>
                <a:latin typeface="Arial"/>
                <a:cs typeface="Times New Roman" charset="0"/>
                <a:sym typeface="Arial"/>
                <a:rtl val="0"/>
              </a:rPr>
              <a:t> - </a:t>
            </a:r>
            <a:r>
              <a:rPr lang="en-US" sz="2000" b="0" dirty="0" err="1">
                <a:solidFill>
                  <a:srgbClr val="333399"/>
                </a:solidFill>
                <a:latin typeface="Arial"/>
                <a:cs typeface="Times New Roman" charset="0"/>
                <a:sym typeface="Arial"/>
                <a:rtl val="0"/>
              </a:rPr>
              <a:t>chọn</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lọc</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tự</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nhiên</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và</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mối</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liên</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hệ</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hữu</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cơ</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giữa</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các</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loài</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thực</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động</a:t>
            </a:r>
            <a:r>
              <a:rPr lang="en-US" sz="2000" b="0" dirty="0">
                <a:solidFill>
                  <a:srgbClr val="333399"/>
                </a:solidFill>
                <a:latin typeface="Arial"/>
                <a:cs typeface="Times New Roman" charset="0"/>
                <a:sym typeface="Arial"/>
                <a:rtl val="0"/>
              </a:rPr>
              <a:t> </a:t>
            </a:r>
            <a:r>
              <a:rPr lang="en-US" sz="2000" b="0" dirty="0" err="1">
                <a:solidFill>
                  <a:srgbClr val="333399"/>
                </a:solidFill>
                <a:latin typeface="Arial"/>
                <a:cs typeface="Times New Roman" charset="0"/>
                <a:sym typeface="Arial"/>
                <a:rtl val="0"/>
              </a:rPr>
              <a:t>vật</a:t>
            </a:r>
            <a:r>
              <a:rPr lang="en-US" sz="2000" b="0" dirty="0">
                <a:solidFill>
                  <a:srgbClr val="333399"/>
                </a:solidFill>
                <a:latin typeface="Arial"/>
                <a:cs typeface="Times New Roman" charset="0"/>
                <a:sym typeface="Arial"/>
                <a:rtl val="0"/>
              </a:rPr>
              <a:t>.</a:t>
            </a:r>
          </a:p>
        </p:txBody>
      </p:sp>
      <p:grpSp>
        <p:nvGrpSpPr>
          <p:cNvPr id="9" name="Group 21">
            <a:extLst>
              <a:ext uri="{FF2B5EF4-FFF2-40B4-BE49-F238E27FC236}">
                <a16:creationId xmlns:a16="http://schemas.microsoft.com/office/drawing/2014/main" id="{47245218-81AF-41A1-97A1-66D976343690}"/>
              </a:ext>
            </a:extLst>
          </p:cNvPr>
          <p:cNvGrpSpPr>
            <a:grpSpLocks/>
          </p:cNvGrpSpPr>
          <p:nvPr/>
        </p:nvGrpSpPr>
        <p:grpSpPr bwMode="auto">
          <a:xfrm>
            <a:off x="1055112" y="828801"/>
            <a:ext cx="9799203" cy="60959"/>
            <a:chOff x="244" y="24212"/>
            <a:chExt cx="5298" cy="0"/>
          </a:xfrm>
        </p:grpSpPr>
        <p:sp>
          <p:nvSpPr>
            <p:cNvPr id="10" name="Line 7">
              <a:extLst>
                <a:ext uri="{FF2B5EF4-FFF2-40B4-BE49-F238E27FC236}">
                  <a16:creationId xmlns:a16="http://schemas.microsoft.com/office/drawing/2014/main" id="{D318B630-7394-4660-BD03-9C0C82D8CC2E}"/>
                </a:ext>
              </a:extLst>
            </p:cNvPr>
            <p:cNvSpPr>
              <a:spLocks noChangeShapeType="1"/>
            </p:cNvSpPr>
            <p:nvPr/>
          </p:nvSpPr>
          <p:spPr bwMode="auto">
            <a:xfrm>
              <a:off x="1602" y="24212"/>
              <a:ext cx="2688" cy="0"/>
            </a:xfrm>
            <a:prstGeom prst="line">
              <a:avLst/>
            </a:prstGeom>
            <a:noFill/>
            <a:ln w="1270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sp>
          <p:nvSpPr>
            <p:cNvPr id="11" name="Line 8">
              <a:extLst>
                <a:ext uri="{FF2B5EF4-FFF2-40B4-BE49-F238E27FC236}">
                  <a16:creationId xmlns:a16="http://schemas.microsoft.com/office/drawing/2014/main" id="{B8CC3AC6-5721-4813-A306-5C9508B5A3B2}"/>
                </a:ext>
              </a:extLst>
            </p:cNvPr>
            <p:cNvSpPr>
              <a:spLocks noChangeShapeType="1"/>
            </p:cNvSpPr>
            <p:nvPr/>
          </p:nvSpPr>
          <p:spPr bwMode="auto">
            <a:xfrm>
              <a:off x="244" y="24212"/>
              <a:ext cx="5298" cy="0"/>
            </a:xfrm>
            <a:prstGeom prst="line">
              <a:avLst/>
            </a:prstGeom>
            <a:noFill/>
            <a:ln w="127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grpSp>
      <p:sp>
        <p:nvSpPr>
          <p:cNvPr id="13" name="TextBox 12">
            <a:extLst>
              <a:ext uri="{FF2B5EF4-FFF2-40B4-BE49-F238E27FC236}">
                <a16:creationId xmlns:a16="http://schemas.microsoft.com/office/drawing/2014/main" id="{B733C737-1237-4154-B6AE-6A41F7E48105}"/>
              </a:ext>
            </a:extLst>
          </p:cNvPr>
          <p:cNvSpPr txBox="1"/>
          <p:nvPr/>
        </p:nvSpPr>
        <p:spPr>
          <a:xfrm>
            <a:off x="3460125" y="1171905"/>
            <a:ext cx="5654455" cy="502766"/>
          </a:xfrm>
          <a:prstGeom prst="rect">
            <a:avLst/>
          </a:prstGeom>
          <a:noFill/>
        </p:spPr>
        <p:txBody>
          <a:bodyPr wrap="square">
            <a:spAutoFit/>
          </a:bodyPr>
          <a:lstStyle/>
          <a:p>
            <a:pPr algn="ctr" defTabSz="1219170" fontAlgn="base">
              <a:spcBef>
                <a:spcPct val="0"/>
              </a:spcBef>
              <a:spcAft>
                <a:spcPct val="0"/>
              </a:spcAft>
              <a:defRPr/>
            </a:pPr>
            <a:r>
              <a:rPr lang="en-US" sz="2667" b="1" dirty="0" err="1">
                <a:solidFill>
                  <a:srgbClr val="FF0066"/>
                </a:solidFill>
                <a:cs typeface="Arial" panose="020B0604020202020204" pitchFamily="34" charset="0"/>
                <a:sym typeface="Arial"/>
                <a:rtl val="0"/>
              </a:rPr>
              <a:t>Tiền</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đề</a:t>
            </a:r>
            <a:r>
              <a:rPr lang="en-US" sz="2667" b="1" dirty="0">
                <a:solidFill>
                  <a:srgbClr val="FF0066"/>
                </a:solidFill>
                <a:cs typeface="Arial" panose="020B0604020202020204" pitchFamily="34" charset="0"/>
                <a:sym typeface="Arial"/>
                <a:rtl val="0"/>
              </a:rPr>
              <a:t> khoa </a:t>
            </a:r>
            <a:r>
              <a:rPr lang="en-US" sz="2667" b="1" dirty="0" err="1">
                <a:solidFill>
                  <a:srgbClr val="FF0066"/>
                </a:solidFill>
                <a:cs typeface="Arial" panose="020B0604020202020204" pitchFamily="34" charset="0"/>
                <a:sym typeface="Arial"/>
                <a:rtl val="0"/>
              </a:rPr>
              <a:t>học</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tự</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nhiên</a:t>
            </a:r>
            <a:endParaRPr lang="en-US" altLang="en-US" sz="2667" b="1" dirty="0">
              <a:solidFill>
                <a:srgbClr val="FF0066"/>
              </a:solidFill>
              <a:cs typeface="Arial" panose="020B0604020202020204" pitchFamily="34" charset="0"/>
              <a:sym typeface="Arial"/>
              <a:rtl val="0"/>
            </a:endParaRPr>
          </a:p>
        </p:txBody>
      </p:sp>
      <p:sp>
        <p:nvSpPr>
          <p:cNvPr id="14" name="Text Box 12"/>
          <p:cNvSpPr txBox="1">
            <a:spLocks noChangeArrowheads="1"/>
          </p:cNvSpPr>
          <p:nvPr/>
        </p:nvSpPr>
        <p:spPr bwMode="auto">
          <a:xfrm>
            <a:off x="2883415" y="169412"/>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pic>
        <p:nvPicPr>
          <p:cNvPr id="15" name="Picture 14"/>
          <p:cNvPicPr>
            <a:picLocks noChangeAspect="1"/>
          </p:cNvPicPr>
          <p:nvPr/>
        </p:nvPicPr>
        <p:blipFill>
          <a:blip r:embed="rId6"/>
          <a:stretch>
            <a:fillRect/>
          </a:stretch>
        </p:blipFill>
        <p:spPr>
          <a:xfrm>
            <a:off x="594301" y="934926"/>
            <a:ext cx="3825025" cy="811976"/>
          </a:xfrm>
          <a:prstGeom prst="rect">
            <a:avLst/>
          </a:prstGeom>
        </p:spPr>
      </p:pic>
    </p:spTree>
    <p:extLst>
      <p:ext uri="{BB962C8B-B14F-4D97-AF65-F5344CB8AC3E}">
        <p14:creationId xmlns:p14="http://schemas.microsoft.com/office/powerpoint/2010/main" val="2055021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par>
                                <p:cTn id="8" presetID="6" presetClass="entr" presetSubtype="1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circle(in)">
                                      <p:cBhvr>
                                        <p:cTn id="10" dur="2000"/>
                                        <p:tgtEl>
                                          <p:spTgt spid="5"/>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circle(in)">
                                      <p:cBhvr>
                                        <p:cTn id="13" dur="2000"/>
                                        <p:tgtEl>
                                          <p:spTgt spid="7"/>
                                        </p:tgtEl>
                                      </p:cBhvr>
                                    </p:animEffect>
                                  </p:childTnLst>
                                </p:cTn>
                              </p:par>
                              <p:par>
                                <p:cTn id="14" presetID="6" presetClass="entr" presetSubtype="16"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circle(in)">
                                      <p:cBhvr>
                                        <p:cTn id="19" dur="2000"/>
                                        <p:tgtEl>
                                          <p:spTgt spid="3"/>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circle(in)">
                                      <p:cBhvr>
                                        <p:cTn id="22" dur="2000"/>
                                        <p:tgtEl>
                                          <p:spTgt spid="8"/>
                                        </p:tgtEl>
                                      </p:cBhvr>
                                    </p:animEffect>
                                  </p:childTnLst>
                                </p:cTn>
                              </p:par>
                              <p:par>
                                <p:cTn id="23" presetID="6" presetClass="entr" presetSubtype="16"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circle(in)">
                                      <p:cBhvr>
                                        <p:cTn id="25" dur="2000"/>
                                        <p:tgtEl>
                                          <p:spTgt spid="9"/>
                                        </p:tgtEl>
                                      </p:cBhvr>
                                    </p:animEffect>
                                  </p:childTnLst>
                                </p:cTn>
                              </p:par>
                              <p:par>
                                <p:cTn id="26" presetID="6" presetClass="entr" presetSubtype="16" fill="hold" nodeType="withEffect">
                                  <p:stCondLst>
                                    <p:cond delay="0"/>
                                  </p:stCondLst>
                                  <p:childTnLst>
                                    <p:set>
                                      <p:cBhvr>
                                        <p:cTn id="27" dur="1" fill="hold">
                                          <p:stCondLst>
                                            <p:cond delay="0"/>
                                          </p:stCondLst>
                                        </p:cTn>
                                        <p:tgtEl>
                                          <p:spTgt spid="18434"/>
                                        </p:tgtEl>
                                        <p:attrNameLst>
                                          <p:attrName>style.visibility</p:attrName>
                                        </p:attrNameLst>
                                      </p:cBhvr>
                                      <p:to>
                                        <p:strVal val="visible"/>
                                      </p:to>
                                    </p:set>
                                    <p:animEffect transition="in" filter="circle(in)">
                                      <p:cBhvr>
                                        <p:cTn id="28" dur="2000"/>
                                        <p:tgtEl>
                                          <p:spTgt spid="18434"/>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circle(in)">
                                      <p:cBhvr>
                                        <p:cTn id="31"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p:bldP spid="8" grpId="0"/>
      <p:bldP spid="1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3" descr="赫尔姆霍兹1"/>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373097" y="2271386"/>
            <a:ext cx="3243980" cy="2807228"/>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4384653" y="2271385"/>
            <a:ext cx="3161208" cy="3013081"/>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264" eaLnBrk="1" hangingPunct="1"/>
              <a:endParaRPr lang="en-US" altLang="en-US">
                <a:solidFill>
                  <a:srgbClr val="000000"/>
                </a:solidFill>
                <a:latin typeface="Arial" panose="020B0604020202020204" pitchFamily="34" charset="0"/>
                <a:sym typeface="Arial"/>
                <a:rtl val="0"/>
              </a:endParaRPr>
            </a:p>
          </p:txBody>
        </p:sp>
        <p:sp>
          <p:nvSpPr>
            <p:cNvPr id="6" name="Oval 16" descr="8"/>
            <p:cNvSpPr>
              <a:spLocks noChangeArrowheads="1"/>
            </p:cNvSpPr>
            <p:nvPr/>
          </p:nvSpPr>
          <p:spPr bwMode="auto">
            <a:xfrm>
              <a:off x="2016" y="2640"/>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264" eaLnBrk="1" hangingPunct="1"/>
              <a:endParaRPr lang="en-US" altLang="en-US">
                <a:solidFill>
                  <a:srgbClr val="000000"/>
                </a:solidFill>
                <a:latin typeface="Arial" panose="020B0604020202020204" pitchFamily="34" charset="0"/>
                <a:sym typeface="Arial"/>
                <a:rtl val="0"/>
              </a:endParaRPr>
            </a:p>
          </p:txBody>
        </p:sp>
        <p:sp>
          <p:nvSpPr>
            <p:cNvPr id="7" name="Oval 17" descr="8"/>
            <p:cNvSpPr>
              <a:spLocks noChangeArrowheads="1"/>
            </p:cNvSpPr>
            <p:nvPr/>
          </p:nvSpPr>
          <p:spPr bwMode="auto">
            <a:xfrm>
              <a:off x="2016" y="2112"/>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264" eaLnBrk="1" hangingPunct="1"/>
              <a:endParaRPr lang="en-US" altLang="en-US">
                <a:solidFill>
                  <a:srgbClr val="000000"/>
                </a:solidFill>
                <a:latin typeface="Arial" panose="020B0604020202020204" pitchFamily="34" charset="0"/>
                <a:sym typeface="Arial"/>
                <a:rtl val="0"/>
              </a:endParaRPr>
            </a:p>
          </p:txBody>
        </p:sp>
        <p:sp>
          <p:nvSpPr>
            <p:cNvPr id="8" name="Oval 18" descr="8"/>
            <p:cNvSpPr>
              <a:spLocks noChangeArrowheads="1"/>
            </p:cNvSpPr>
            <p:nvPr/>
          </p:nvSpPr>
          <p:spPr bwMode="auto">
            <a:xfrm>
              <a:off x="2016" y="1584"/>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264" eaLnBrk="1" hangingPunct="1"/>
              <a:endParaRPr lang="en-US" altLang="en-US">
                <a:solidFill>
                  <a:srgbClr val="000000"/>
                </a:solidFill>
                <a:latin typeface="Arial" panose="020B0604020202020204" pitchFamily="34" charset="0"/>
                <a:sym typeface="Arial"/>
                <a:rtl val="0"/>
              </a:endParaRPr>
            </a:p>
          </p:txBody>
        </p:sp>
      </p:grpSp>
      <p:sp>
        <p:nvSpPr>
          <p:cNvPr id="9" name="Text Box 21"/>
          <p:cNvSpPr txBox="1">
            <a:spLocks noChangeArrowheads="1"/>
          </p:cNvSpPr>
          <p:nvPr/>
        </p:nvSpPr>
        <p:spPr bwMode="auto">
          <a:xfrm>
            <a:off x="570337" y="5162564"/>
            <a:ext cx="277518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264" eaLnBrk="1" hangingPunct="1"/>
            <a:r>
              <a:rPr lang="vi-VN" altLang="en-US" b="1" dirty="0">
                <a:solidFill>
                  <a:srgbClr val="000000"/>
                </a:solidFill>
                <a:latin typeface="Times New Roman" panose="02020603050405020304" pitchFamily="18" charset="0"/>
                <a:sym typeface="Arial"/>
                <a:rtl val="0"/>
              </a:rPr>
              <a:t>Lomonôxop</a:t>
            </a:r>
            <a:r>
              <a:rPr lang="en-US" altLang="en-US" dirty="0">
                <a:solidFill>
                  <a:srgbClr val="000000"/>
                </a:solidFill>
                <a:latin typeface="Arial"/>
                <a:sym typeface="Arial"/>
                <a:rtl val="0"/>
              </a:rPr>
              <a:t> </a:t>
            </a:r>
            <a:r>
              <a:rPr lang="en-US" altLang="en-US" b="1" dirty="0">
                <a:solidFill>
                  <a:srgbClr val="494B58"/>
                </a:solidFill>
                <a:latin typeface="Arial"/>
                <a:sym typeface="Arial"/>
                <a:rtl val="0"/>
              </a:rPr>
              <a:t>(1711 – 1765</a:t>
            </a:r>
            <a:endParaRPr lang="vi-VN" altLang="en-US" dirty="0">
              <a:solidFill>
                <a:srgbClr val="000000"/>
              </a:solidFill>
              <a:latin typeface="Times New Roman" panose="02020603050405020304" pitchFamily="18" charset="0"/>
              <a:sym typeface="Arial"/>
              <a:rtl val="0"/>
            </a:endParaRPr>
          </a:p>
        </p:txBody>
      </p:sp>
      <p:sp>
        <p:nvSpPr>
          <p:cNvPr id="10" name="WordArt 4"/>
          <p:cNvSpPr>
            <a:spLocks noChangeArrowheads="1" noChangeShapeType="1" noTextEdit="1"/>
          </p:cNvSpPr>
          <p:nvPr/>
        </p:nvSpPr>
        <p:spPr bwMode="auto">
          <a:xfrm>
            <a:off x="1780972" y="5571890"/>
            <a:ext cx="7958139" cy="718100"/>
          </a:xfrm>
          <a:prstGeom prst="rect">
            <a:avLst/>
          </a:prstGeom>
        </p:spPr>
        <p:txBody>
          <a:bodyPr wrap="none" fromWordArt="1">
            <a:prstTxWarp prst="textPlain">
              <a:avLst>
                <a:gd name="adj" fmla="val 50000"/>
              </a:avLst>
            </a:prstTxWarp>
          </a:bodyPr>
          <a:lstStyle/>
          <a:p>
            <a:pPr algn="ctr" defTabSz="914264"/>
            <a:r>
              <a:rPr lang="vi-VN" sz="3600" kern="10" dirty="0">
                <a:ln w="9525">
                  <a:solidFill>
                    <a:srgbClr val="333399"/>
                  </a:solidFill>
                  <a:round/>
                  <a:headEnd/>
                  <a:tailEnd/>
                </a:ln>
                <a:solidFill>
                  <a:srgbClr val="000000"/>
                </a:solidFill>
                <a:latin typeface="Arial Đen"/>
                <a:sym typeface="Arial"/>
                <a:rtl val="0"/>
              </a:rPr>
              <a:t>HỌC THUYẾT VỀ TÍNH BẢO TOÀN VẬT CHẤT &amp; NĂNG LƯỢNG</a:t>
            </a:r>
          </a:p>
          <a:p>
            <a:pPr algn="ctr" defTabSz="914264"/>
            <a:r>
              <a:rPr lang="vi-VN" sz="3600" kern="10" dirty="0">
                <a:ln w="9525">
                  <a:solidFill>
                    <a:srgbClr val="333399"/>
                  </a:solidFill>
                  <a:round/>
                  <a:headEnd/>
                  <a:tailEnd/>
                </a:ln>
                <a:solidFill>
                  <a:srgbClr val="000000"/>
                </a:solidFill>
                <a:latin typeface="Arial Đen"/>
                <a:sym typeface="Arial"/>
                <a:rtl val="0"/>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sym typeface="Arial"/>
              <a:rtl val="0"/>
            </a:endParaRPr>
          </a:p>
        </p:txBody>
      </p:sp>
      <p:grpSp>
        <p:nvGrpSpPr>
          <p:cNvPr id="12" name="Group 21">
            <a:extLst>
              <a:ext uri="{FF2B5EF4-FFF2-40B4-BE49-F238E27FC236}">
                <a16:creationId xmlns:a16="http://schemas.microsoft.com/office/drawing/2014/main" id="{3BB91AD1-24B2-4B2D-8AFB-41F53BBEBD41}"/>
              </a:ext>
            </a:extLst>
          </p:cNvPr>
          <p:cNvGrpSpPr>
            <a:grpSpLocks/>
          </p:cNvGrpSpPr>
          <p:nvPr/>
        </p:nvGrpSpPr>
        <p:grpSpPr bwMode="auto">
          <a:xfrm>
            <a:off x="1065655" y="897125"/>
            <a:ext cx="9799203" cy="60959"/>
            <a:chOff x="244" y="24212"/>
            <a:chExt cx="5298" cy="0"/>
          </a:xfrm>
        </p:grpSpPr>
        <p:sp>
          <p:nvSpPr>
            <p:cNvPr id="13" name="Line 7">
              <a:extLst>
                <a:ext uri="{FF2B5EF4-FFF2-40B4-BE49-F238E27FC236}">
                  <a16:creationId xmlns:a16="http://schemas.microsoft.com/office/drawing/2014/main" id="{A7E7B1EB-8E34-478B-8F87-0BCA7F64DB88}"/>
                </a:ext>
              </a:extLst>
            </p:cNvPr>
            <p:cNvSpPr>
              <a:spLocks noChangeShapeType="1"/>
            </p:cNvSpPr>
            <p:nvPr/>
          </p:nvSpPr>
          <p:spPr bwMode="auto">
            <a:xfrm>
              <a:off x="1602" y="24212"/>
              <a:ext cx="2688" cy="0"/>
            </a:xfrm>
            <a:prstGeom prst="line">
              <a:avLst/>
            </a:prstGeom>
            <a:noFill/>
            <a:ln w="1270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sp>
          <p:nvSpPr>
            <p:cNvPr id="14" name="Line 8">
              <a:extLst>
                <a:ext uri="{FF2B5EF4-FFF2-40B4-BE49-F238E27FC236}">
                  <a16:creationId xmlns:a16="http://schemas.microsoft.com/office/drawing/2014/main" id="{99BD9005-067A-462D-BD31-0649B7B19845}"/>
                </a:ext>
              </a:extLst>
            </p:cNvPr>
            <p:cNvSpPr>
              <a:spLocks noChangeShapeType="1"/>
            </p:cNvSpPr>
            <p:nvPr/>
          </p:nvSpPr>
          <p:spPr bwMode="auto">
            <a:xfrm>
              <a:off x="244" y="24212"/>
              <a:ext cx="5298" cy="0"/>
            </a:xfrm>
            <a:prstGeom prst="line">
              <a:avLst/>
            </a:prstGeom>
            <a:noFill/>
            <a:ln w="12700">
              <a:solidFill>
                <a:srgbClr val="00B0F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377" eaLnBrk="0" fontAlgn="base" hangingPunct="0">
                <a:spcBef>
                  <a:spcPct val="0"/>
                </a:spcBef>
                <a:spcAft>
                  <a:spcPct val="0"/>
                </a:spcAft>
                <a:defRPr/>
              </a:pPr>
              <a:endParaRPr lang="en-US">
                <a:solidFill>
                  <a:srgbClr val="000000"/>
                </a:solidFill>
                <a:cs typeface="Arial"/>
                <a:sym typeface="Arial"/>
                <a:rtl val="0"/>
              </a:endParaRPr>
            </a:p>
          </p:txBody>
        </p:sp>
      </p:grpSp>
      <p:sp>
        <p:nvSpPr>
          <p:cNvPr id="16" name="TextBox 15">
            <a:extLst>
              <a:ext uri="{FF2B5EF4-FFF2-40B4-BE49-F238E27FC236}">
                <a16:creationId xmlns:a16="http://schemas.microsoft.com/office/drawing/2014/main" id="{3675F590-EDCB-407C-B59A-FF836FA645EE}"/>
              </a:ext>
            </a:extLst>
          </p:cNvPr>
          <p:cNvSpPr txBox="1"/>
          <p:nvPr/>
        </p:nvSpPr>
        <p:spPr>
          <a:xfrm>
            <a:off x="3419835" y="1325582"/>
            <a:ext cx="5654455" cy="502766"/>
          </a:xfrm>
          <a:prstGeom prst="rect">
            <a:avLst/>
          </a:prstGeom>
          <a:noFill/>
        </p:spPr>
        <p:txBody>
          <a:bodyPr wrap="square">
            <a:spAutoFit/>
          </a:bodyPr>
          <a:lstStyle/>
          <a:p>
            <a:pPr algn="ctr" defTabSz="1219170" fontAlgn="base">
              <a:spcBef>
                <a:spcPct val="0"/>
              </a:spcBef>
              <a:spcAft>
                <a:spcPct val="0"/>
              </a:spcAft>
              <a:defRPr/>
            </a:pPr>
            <a:r>
              <a:rPr lang="en-US" sz="2667" b="1" dirty="0" err="1">
                <a:solidFill>
                  <a:srgbClr val="FF0066"/>
                </a:solidFill>
                <a:cs typeface="Arial" panose="020B0604020202020204" pitchFamily="34" charset="0"/>
                <a:sym typeface="Arial"/>
                <a:rtl val="0"/>
              </a:rPr>
              <a:t>Tiền</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đề</a:t>
            </a:r>
            <a:r>
              <a:rPr lang="en-US" sz="2667" b="1" dirty="0">
                <a:solidFill>
                  <a:srgbClr val="FF0066"/>
                </a:solidFill>
                <a:cs typeface="Arial" panose="020B0604020202020204" pitchFamily="34" charset="0"/>
                <a:sym typeface="Arial"/>
                <a:rtl val="0"/>
              </a:rPr>
              <a:t> khoa </a:t>
            </a:r>
            <a:r>
              <a:rPr lang="en-US" sz="2667" b="1" dirty="0" err="1">
                <a:solidFill>
                  <a:srgbClr val="FF0066"/>
                </a:solidFill>
                <a:cs typeface="Arial" panose="020B0604020202020204" pitchFamily="34" charset="0"/>
                <a:sym typeface="Arial"/>
                <a:rtl val="0"/>
              </a:rPr>
              <a:t>học</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tự</a:t>
            </a:r>
            <a:r>
              <a:rPr lang="en-US" sz="2667" b="1" dirty="0">
                <a:solidFill>
                  <a:srgbClr val="FF0066"/>
                </a:solidFill>
                <a:cs typeface="Arial" panose="020B0604020202020204" pitchFamily="34" charset="0"/>
                <a:sym typeface="Arial"/>
                <a:rtl val="0"/>
              </a:rPr>
              <a:t> </a:t>
            </a:r>
            <a:r>
              <a:rPr lang="en-US" sz="2667" b="1" dirty="0" err="1">
                <a:solidFill>
                  <a:srgbClr val="FF0066"/>
                </a:solidFill>
                <a:cs typeface="Arial" panose="020B0604020202020204" pitchFamily="34" charset="0"/>
                <a:sym typeface="Arial"/>
                <a:rtl val="0"/>
              </a:rPr>
              <a:t>nhiên</a:t>
            </a:r>
            <a:endParaRPr lang="en-US" altLang="en-US" sz="2667" b="1" dirty="0">
              <a:solidFill>
                <a:srgbClr val="FF0066"/>
              </a:solidFill>
              <a:cs typeface="Arial" panose="020B0604020202020204" pitchFamily="34" charset="0"/>
              <a:sym typeface="Arial"/>
              <a:rtl val="0"/>
            </a:endParaRPr>
          </a:p>
        </p:txBody>
      </p:sp>
      <p:sp>
        <p:nvSpPr>
          <p:cNvPr id="17" name="Content Placeholder 8">
            <a:extLst>
              <a:ext uri="{FF2B5EF4-FFF2-40B4-BE49-F238E27FC236}">
                <a16:creationId xmlns:a16="http://schemas.microsoft.com/office/drawing/2014/main" id="{FD188ECF-D20F-4A09-ABEA-B39082252296}"/>
              </a:ext>
            </a:extLst>
          </p:cNvPr>
          <p:cNvSpPr txBox="1">
            <a:spLocks/>
          </p:cNvSpPr>
          <p:nvPr/>
        </p:nvSpPr>
        <p:spPr>
          <a:xfrm>
            <a:off x="7545863" y="2271383"/>
            <a:ext cx="3638464" cy="273249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defRPr/>
            </a:pPr>
            <a:r>
              <a:rPr lang="en-US" sz="2133" kern="0" dirty="0">
                <a:solidFill>
                  <a:srgbClr val="002060"/>
                </a:solidFill>
                <a:latin typeface="Arial" panose="020B0604020202020204" pitchFamily="34" charset="0"/>
                <a:cs typeface="Arial" panose="020B0604020202020204" pitchFamily="34" charset="0"/>
                <a:rtl val="0"/>
              </a:rPr>
              <a:t>N</a:t>
            </a:r>
            <a:r>
              <a:rPr lang="vi-VN" sz="2133" kern="0" dirty="0">
                <a:solidFill>
                  <a:srgbClr val="002060"/>
                </a:solidFill>
                <a:latin typeface="Arial" panose="020B0604020202020204" pitchFamily="34" charset="0"/>
                <a:cs typeface="Arial" panose="020B0604020202020204" pitchFamily="34" charset="0"/>
                <a:rtl val="0"/>
              </a:rPr>
              <a:t>ăng </a:t>
            </a:r>
            <a:r>
              <a:rPr lang="vi-VN" sz="2133" kern="0" dirty="0" err="1">
                <a:solidFill>
                  <a:srgbClr val="002060"/>
                </a:solidFill>
                <a:latin typeface="Arial" panose="020B0604020202020204" pitchFamily="34" charset="0"/>
                <a:cs typeface="Arial" panose="020B0604020202020204" pitchFamily="34" charset="0"/>
                <a:rtl val="0"/>
              </a:rPr>
              <a:t>lượng</a:t>
            </a:r>
            <a:r>
              <a:rPr lang="vi-VN" sz="2133" kern="0" dirty="0">
                <a:solidFill>
                  <a:srgbClr val="002060"/>
                </a:solidFill>
                <a:latin typeface="Arial" panose="020B0604020202020204" pitchFamily="34" charset="0"/>
                <a:cs typeface="Arial" panose="020B0604020202020204" pitchFamily="34" charset="0"/>
                <a:rtl val="0"/>
              </a:rPr>
              <a:t> không </a:t>
            </a:r>
            <a:r>
              <a:rPr lang="vi-VN" sz="2133" kern="0" dirty="0" err="1">
                <a:solidFill>
                  <a:srgbClr val="002060"/>
                </a:solidFill>
                <a:latin typeface="Arial" panose="020B0604020202020204" pitchFamily="34" charset="0"/>
                <a:cs typeface="Arial" panose="020B0604020202020204" pitchFamily="34" charset="0"/>
                <a:rtl val="0"/>
              </a:rPr>
              <a:t>mất</a:t>
            </a:r>
            <a:r>
              <a:rPr lang="vi-VN" sz="2133" kern="0" dirty="0">
                <a:solidFill>
                  <a:srgbClr val="002060"/>
                </a:solidFill>
                <a:latin typeface="Arial" panose="020B0604020202020204" pitchFamily="34" charset="0"/>
                <a:cs typeface="Arial" panose="020B0604020202020204" pitchFamily="34" charset="0"/>
                <a:rtl val="0"/>
              </a:rPr>
              <a:t> đi </a:t>
            </a:r>
            <a:r>
              <a:rPr lang="vi-VN" sz="2133" kern="0" dirty="0" err="1">
                <a:solidFill>
                  <a:srgbClr val="002060"/>
                </a:solidFill>
                <a:latin typeface="Arial" panose="020B0604020202020204" pitchFamily="34" charset="0"/>
                <a:cs typeface="Arial" panose="020B0604020202020204" pitchFamily="34" charset="0"/>
                <a:rtl val="0"/>
              </a:rPr>
              <a:t>và</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cũng</a:t>
            </a:r>
            <a:r>
              <a:rPr lang="vi-VN" sz="2133" kern="0" dirty="0">
                <a:solidFill>
                  <a:srgbClr val="002060"/>
                </a:solidFill>
                <a:latin typeface="Arial" panose="020B0604020202020204" pitchFamily="34" charset="0"/>
                <a:cs typeface="Arial" panose="020B0604020202020204" pitchFamily="34" charset="0"/>
                <a:rtl val="0"/>
              </a:rPr>
              <a:t> không </a:t>
            </a:r>
            <a:r>
              <a:rPr lang="vi-VN" sz="2133" kern="0" dirty="0" err="1">
                <a:solidFill>
                  <a:srgbClr val="002060"/>
                </a:solidFill>
                <a:latin typeface="Arial" panose="020B0604020202020204" pitchFamily="34" charset="0"/>
                <a:cs typeface="Arial" panose="020B0604020202020204" pitchFamily="34" charset="0"/>
                <a:rtl val="0"/>
              </a:rPr>
              <a:t>được</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tạo</a:t>
            </a:r>
            <a:r>
              <a:rPr lang="vi-VN" sz="2133" kern="0" dirty="0">
                <a:solidFill>
                  <a:srgbClr val="002060"/>
                </a:solidFill>
                <a:latin typeface="Arial" panose="020B0604020202020204" pitchFamily="34" charset="0"/>
                <a:cs typeface="Arial" panose="020B0604020202020204" pitchFamily="34" charset="0"/>
                <a:rtl val="0"/>
              </a:rPr>
              <a:t> ra</a:t>
            </a:r>
            <a:r>
              <a:rPr lang="en-US" sz="2133" kern="0" dirty="0">
                <a:solidFill>
                  <a:srgbClr val="002060"/>
                </a:solidFill>
                <a:latin typeface="Arial" panose="020B0604020202020204" pitchFamily="34" charset="0"/>
                <a:cs typeface="Arial" panose="020B0604020202020204" pitchFamily="34" charset="0"/>
                <a:rtl val="0"/>
              </a:rPr>
              <a:t>,</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nó</a:t>
            </a:r>
            <a:r>
              <a:rPr lang="vi-VN" sz="2133" kern="0" dirty="0">
                <a:solidFill>
                  <a:srgbClr val="002060"/>
                </a:solidFill>
                <a:latin typeface="Arial" panose="020B0604020202020204" pitchFamily="34" charset="0"/>
                <a:cs typeface="Arial" panose="020B0604020202020204" pitchFamily="34" charset="0"/>
                <a:rtl val="0"/>
              </a:rPr>
              <a:t> </a:t>
            </a:r>
            <a:r>
              <a:rPr lang="en-US" sz="2133" kern="0" dirty="0" err="1">
                <a:solidFill>
                  <a:srgbClr val="002060"/>
                </a:solidFill>
                <a:latin typeface="Arial" panose="020B0604020202020204" pitchFamily="34" charset="0"/>
                <a:cs typeface="Arial" panose="020B0604020202020204" pitchFamily="34" charset="0"/>
                <a:rtl val="0"/>
              </a:rPr>
              <a:t>chỉ</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chuyển</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từ</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dạng</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này</a:t>
            </a:r>
            <a:r>
              <a:rPr lang="vi-VN" sz="2133" kern="0" dirty="0">
                <a:solidFill>
                  <a:srgbClr val="002060"/>
                </a:solidFill>
                <a:latin typeface="Arial" panose="020B0604020202020204" pitchFamily="34" charset="0"/>
                <a:cs typeface="Arial" panose="020B0604020202020204" pitchFamily="34" charset="0"/>
                <a:rtl val="0"/>
              </a:rPr>
              <a:t> sang </a:t>
            </a:r>
            <a:r>
              <a:rPr lang="vi-VN" sz="2133" kern="0" dirty="0" err="1">
                <a:solidFill>
                  <a:srgbClr val="002060"/>
                </a:solidFill>
                <a:latin typeface="Arial" panose="020B0604020202020204" pitchFamily="34" charset="0"/>
                <a:cs typeface="Arial" panose="020B0604020202020204" pitchFamily="34" charset="0"/>
                <a:rtl val="0"/>
              </a:rPr>
              <a:t>dạng</a:t>
            </a:r>
            <a:r>
              <a:rPr lang="vi-VN" sz="2133" kern="0" dirty="0">
                <a:solidFill>
                  <a:srgbClr val="002060"/>
                </a:solidFill>
                <a:latin typeface="Arial" panose="020B0604020202020204" pitchFamily="34" charset="0"/>
                <a:cs typeface="Arial" panose="020B0604020202020204" pitchFamily="34" charset="0"/>
                <a:rtl val="0"/>
              </a:rPr>
              <a:t> </a:t>
            </a:r>
            <a:r>
              <a:rPr lang="vi-VN" sz="2133" kern="0" dirty="0" err="1">
                <a:solidFill>
                  <a:srgbClr val="002060"/>
                </a:solidFill>
                <a:latin typeface="Arial" panose="020B0604020202020204" pitchFamily="34" charset="0"/>
                <a:cs typeface="Arial" panose="020B0604020202020204" pitchFamily="34" charset="0"/>
                <a:rtl val="0"/>
              </a:rPr>
              <a:t>khác</a:t>
            </a:r>
            <a:r>
              <a:rPr lang="vi-VN" sz="2133" kern="0" dirty="0">
                <a:solidFill>
                  <a:srgbClr val="002060"/>
                </a:solidFill>
                <a:latin typeface="Arial" panose="020B0604020202020204" pitchFamily="34" charset="0"/>
                <a:cs typeface="Arial" panose="020B0604020202020204" pitchFamily="34" charset="0"/>
                <a:rtl val="0"/>
              </a:rPr>
              <a:t>.</a:t>
            </a:r>
            <a:endParaRPr lang="en-US" sz="2133" kern="0" dirty="0">
              <a:solidFill>
                <a:srgbClr val="002060"/>
              </a:solidFill>
              <a:latin typeface="Arial" panose="020B0604020202020204" pitchFamily="34" charset="0"/>
              <a:cs typeface="Arial" panose="020B0604020202020204" pitchFamily="34" charset="0"/>
              <a:rtl val="0"/>
            </a:endParaRPr>
          </a:p>
          <a:p>
            <a:pPr algn="ctr" defTabSz="1219170">
              <a:defRPr/>
            </a:pPr>
            <a:r>
              <a:rPr lang="en-US" sz="2400" i="1" kern="0" dirty="0">
                <a:solidFill>
                  <a:srgbClr val="7030A0"/>
                </a:solidFill>
                <a:latin typeface="Times New Roman" panose="02020603050405020304" pitchFamily="18" charset="0"/>
                <a:cs typeface="Times New Roman" panose="02020603050405020304" pitchFamily="18" charset="0"/>
                <a:rtl val="0"/>
              </a:rPr>
              <a:t>→</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sự</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xác</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nhận</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về</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mặt</a:t>
            </a:r>
            <a:r>
              <a:rPr lang="vi-VN" sz="2400" i="1" kern="0" dirty="0">
                <a:solidFill>
                  <a:srgbClr val="7030A0"/>
                </a:solidFill>
                <a:latin typeface="Times New Roman" panose="02020603050405020304" pitchFamily="18" charset="0"/>
                <a:cs typeface="Times New Roman" panose="02020603050405020304" pitchFamily="18" charset="0"/>
                <a:rtl val="0"/>
              </a:rPr>
              <a:t> khoa </a:t>
            </a:r>
            <a:r>
              <a:rPr lang="vi-VN" sz="2400" i="1" kern="0" dirty="0" err="1">
                <a:solidFill>
                  <a:srgbClr val="7030A0"/>
                </a:solidFill>
                <a:latin typeface="Times New Roman" panose="02020603050405020304" pitchFamily="18" charset="0"/>
                <a:cs typeface="Times New Roman" panose="02020603050405020304" pitchFamily="18" charset="0"/>
                <a:rtl val="0"/>
              </a:rPr>
              <a:t>học</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tự</a:t>
            </a:r>
            <a:r>
              <a:rPr lang="vi-VN" sz="2400" i="1" kern="0" dirty="0">
                <a:solidFill>
                  <a:srgbClr val="7030A0"/>
                </a:solidFill>
                <a:latin typeface="Times New Roman" panose="02020603050405020304" pitchFamily="18" charset="0"/>
                <a:cs typeface="Times New Roman" panose="02020603050405020304" pitchFamily="18" charset="0"/>
                <a:rtl val="0"/>
              </a:rPr>
              <a:t> nhiên – tư </a:t>
            </a:r>
            <a:r>
              <a:rPr lang="vi-VN" sz="2400" i="1" kern="0" dirty="0" err="1">
                <a:solidFill>
                  <a:srgbClr val="7030A0"/>
                </a:solidFill>
                <a:latin typeface="Times New Roman" panose="02020603050405020304" pitchFamily="18" charset="0"/>
                <a:cs typeface="Times New Roman" panose="02020603050405020304" pitchFamily="18" charset="0"/>
                <a:rtl val="0"/>
              </a:rPr>
              <a:t>tưởng</a:t>
            </a:r>
            <a:r>
              <a:rPr lang="vi-VN" sz="2400" i="1" kern="0" dirty="0">
                <a:solidFill>
                  <a:srgbClr val="7030A0"/>
                </a:solidFill>
                <a:latin typeface="Times New Roman" panose="02020603050405020304" pitchFamily="18" charset="0"/>
                <a:cs typeface="Times New Roman" panose="02020603050405020304" pitchFamily="18" charset="0"/>
                <a:rtl val="0"/>
              </a:rPr>
              <a:t> duy </a:t>
            </a:r>
            <a:r>
              <a:rPr lang="vi-VN" sz="2400" i="1" kern="0" dirty="0" err="1">
                <a:solidFill>
                  <a:srgbClr val="7030A0"/>
                </a:solidFill>
                <a:latin typeface="Times New Roman" panose="02020603050405020304" pitchFamily="18" charset="0"/>
                <a:cs typeface="Times New Roman" panose="02020603050405020304" pitchFamily="18" charset="0"/>
                <a:rtl val="0"/>
              </a:rPr>
              <a:t>vật</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về</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tính</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bất</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diệt</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của</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vận</a:t>
            </a:r>
            <a:r>
              <a:rPr lang="vi-VN" sz="2400" i="1" kern="0" dirty="0">
                <a:solidFill>
                  <a:srgbClr val="7030A0"/>
                </a:solidFill>
                <a:latin typeface="Times New Roman" panose="02020603050405020304" pitchFamily="18" charset="0"/>
                <a:cs typeface="Times New Roman" panose="02020603050405020304" pitchFamily="18" charset="0"/>
                <a:rtl val="0"/>
              </a:rPr>
              <a:t> </a:t>
            </a:r>
            <a:r>
              <a:rPr lang="vi-VN" sz="2400" i="1" kern="0" dirty="0" err="1">
                <a:solidFill>
                  <a:srgbClr val="7030A0"/>
                </a:solidFill>
                <a:latin typeface="Times New Roman" panose="02020603050405020304" pitchFamily="18" charset="0"/>
                <a:cs typeface="Times New Roman" panose="02020603050405020304" pitchFamily="18" charset="0"/>
                <a:rtl val="0"/>
              </a:rPr>
              <a:t>động</a:t>
            </a:r>
            <a:r>
              <a:rPr lang="vi-VN" sz="2400" i="1" kern="0" dirty="0">
                <a:solidFill>
                  <a:srgbClr val="FF0000"/>
                </a:solidFill>
                <a:latin typeface="Times New Roman" panose="02020603050405020304" pitchFamily="18" charset="0"/>
                <a:cs typeface="Times New Roman" panose="02020603050405020304" pitchFamily="18" charset="0"/>
                <a:rtl val="0"/>
              </a:rPr>
              <a:t>.</a:t>
            </a:r>
            <a:endParaRPr lang="en-US" sz="2400" i="1" kern="0" dirty="0">
              <a:solidFill>
                <a:srgbClr val="FF0000"/>
              </a:solidFill>
              <a:latin typeface="Times New Roman" panose="02020603050405020304" pitchFamily="18" charset="0"/>
              <a:cs typeface="Times New Roman" panose="02020603050405020304" pitchFamily="18" charset="0"/>
              <a:rtl val="0"/>
            </a:endParaRPr>
          </a:p>
        </p:txBody>
      </p:sp>
      <p:sp>
        <p:nvSpPr>
          <p:cNvPr id="18" name="Text Box 12"/>
          <p:cNvSpPr txBox="1">
            <a:spLocks noChangeArrowheads="1"/>
          </p:cNvSpPr>
          <p:nvPr/>
        </p:nvSpPr>
        <p:spPr bwMode="auto">
          <a:xfrm>
            <a:off x="2883415" y="169412"/>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pic>
        <p:nvPicPr>
          <p:cNvPr id="19" name="Picture 18"/>
          <p:cNvPicPr>
            <a:picLocks noChangeAspect="1"/>
          </p:cNvPicPr>
          <p:nvPr/>
        </p:nvPicPr>
        <p:blipFill>
          <a:blip r:embed="rId5"/>
          <a:stretch>
            <a:fillRect/>
          </a:stretch>
        </p:blipFill>
        <p:spPr>
          <a:xfrm>
            <a:off x="594301" y="934926"/>
            <a:ext cx="3825025" cy="811976"/>
          </a:xfrm>
          <a:prstGeom prst="rect">
            <a:avLst/>
          </a:prstGeom>
        </p:spPr>
      </p:pic>
    </p:spTree>
    <p:extLst>
      <p:ext uri="{BB962C8B-B14F-4D97-AF65-F5344CB8AC3E}">
        <p14:creationId xmlns:p14="http://schemas.microsoft.com/office/powerpoint/2010/main" val="3325925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par>
                                <p:cTn id="8" presetID="6" presetClass="entr" presetSubtype="16"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circle(in)">
                                      <p:cBhvr>
                                        <p:cTn id="13" dur="2000"/>
                                        <p:tgtEl>
                                          <p:spTgt spid="9"/>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circle(in)">
                                      <p:cBhvr>
                                        <p:cTn id="16" dur="2000"/>
                                        <p:tgtEl>
                                          <p:spTgt spid="10"/>
                                        </p:tgtEl>
                                      </p:cBhvr>
                                    </p:animEffect>
                                  </p:childTnLst>
                                </p:cTn>
                              </p:par>
                              <p:par>
                                <p:cTn id="17" presetID="6" presetClass="entr" presetSubtype="16" fill="hold"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circle(in)">
                                      <p:cBhvr>
                                        <p:cTn id="19" dur="2000"/>
                                        <p:tgtEl>
                                          <p:spTgt spid="12"/>
                                        </p:tgtEl>
                                      </p:cBhvr>
                                    </p:animEffect>
                                  </p:childTnLst>
                                </p:cTn>
                              </p:par>
                              <p:par>
                                <p:cTn id="20" presetID="6" presetClass="entr" presetSubtype="16" fill="hold" nodeType="withEffect">
                                  <p:stCondLst>
                                    <p:cond delay="0"/>
                                  </p:stCondLst>
                                  <p:childTnLst>
                                    <p:set>
                                      <p:cBhvr>
                                        <p:cTn id="21" dur="1" fill="hold">
                                          <p:stCondLst>
                                            <p:cond delay="0"/>
                                          </p:stCondLst>
                                        </p:cTn>
                                        <p:tgtEl>
                                          <p:spTgt spid="20482"/>
                                        </p:tgtEl>
                                        <p:attrNameLst>
                                          <p:attrName>style.visibility</p:attrName>
                                        </p:attrNameLst>
                                      </p:cBhvr>
                                      <p:to>
                                        <p:strVal val="visible"/>
                                      </p:to>
                                    </p:set>
                                    <p:animEffect transition="in" filter="circle(in)">
                                      <p:cBhvr>
                                        <p:cTn id="22" dur="2000"/>
                                        <p:tgtEl>
                                          <p:spTgt spid="20482"/>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circle(in)">
                                      <p:cBhvr>
                                        <p:cTn id="25" dur="2000"/>
                                        <p:tgtEl>
                                          <p:spTgt spid="16"/>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circle(in)">
                                      <p:cBhvr>
                                        <p:cTn id="28"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6" grpId="0"/>
      <p:bldP spid="1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Lotus illustration in beautiful summer lotus pond illustration  image_picture free download 400198364_lovepik.com">
            <a:extLst>
              <a:ext uri="{FF2B5EF4-FFF2-40B4-BE49-F238E27FC236}">
                <a16:creationId xmlns:a16="http://schemas.microsoft.com/office/drawing/2014/main" id="{9721DB98-046E-43DC-87BD-61B1896BFC0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00250" y="3931920"/>
            <a:ext cx="8191500" cy="292608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9">
            <a:extLst>
              <a:ext uri="{FF2B5EF4-FFF2-40B4-BE49-F238E27FC236}">
                <a16:creationId xmlns:a16="http://schemas.microsoft.com/office/drawing/2014/main" id="{45A28B40-459F-4D0D-AF2E-0EA38296DFC5}"/>
              </a:ext>
            </a:extLst>
          </p:cNvPr>
          <p:cNvSpPr txBox="1">
            <a:spLocks noChangeArrowheads="1"/>
          </p:cNvSpPr>
          <p:nvPr/>
        </p:nvSpPr>
        <p:spPr bwMode="auto">
          <a:xfrm>
            <a:off x="8688387" y="5400895"/>
            <a:ext cx="2879725"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rgbClr val="000000"/>
                </a:solidFill>
              </a:rPr>
              <a:t>C.Mác</a:t>
            </a:r>
            <a:r>
              <a:rPr lang="en-US" altLang="en-US" sz="2000" dirty="0">
                <a:solidFill>
                  <a:srgbClr val="000000"/>
                </a:solidFill>
              </a:rPr>
              <a:t> </a:t>
            </a:r>
            <a:r>
              <a:rPr lang="en-US" altLang="en-US" sz="2000" dirty="0" err="1">
                <a:solidFill>
                  <a:srgbClr val="000000"/>
                </a:solidFill>
              </a:rPr>
              <a:t>và</a:t>
            </a:r>
            <a:r>
              <a:rPr lang="en-US" altLang="en-US" sz="2000" dirty="0">
                <a:solidFill>
                  <a:srgbClr val="000000"/>
                </a:solidFill>
              </a:rPr>
              <a:t> </a:t>
            </a:r>
            <a:r>
              <a:rPr lang="vi-VN" altLang="en-US" sz="2000" dirty="0">
                <a:solidFill>
                  <a:srgbClr val="000000"/>
                </a:solidFill>
              </a:rPr>
              <a:t>Ph.Ăngghen</a:t>
            </a:r>
            <a:endParaRPr lang="en-US" altLang="en-US" sz="2000" dirty="0">
              <a:solidFill>
                <a:srgbClr val="000000"/>
              </a:solidFill>
            </a:endParaRPr>
          </a:p>
          <a:p>
            <a:pPr eaLnBrk="1" hangingPunct="1">
              <a:spcBef>
                <a:spcPct val="0"/>
              </a:spcBef>
              <a:buFontTx/>
              <a:buNone/>
            </a:pPr>
            <a:endParaRPr lang="vi-VN" altLang="en-US" sz="1800" b="1" i="1" dirty="0">
              <a:solidFill>
                <a:srgbClr val="FF0000"/>
              </a:solidFill>
            </a:endParaRPr>
          </a:p>
        </p:txBody>
      </p:sp>
      <p:sp>
        <p:nvSpPr>
          <p:cNvPr id="4" name="Rectangle 3">
            <a:extLst>
              <a:ext uri="{FF2B5EF4-FFF2-40B4-BE49-F238E27FC236}">
                <a16:creationId xmlns:a16="http://schemas.microsoft.com/office/drawing/2014/main" id="{F661A514-8663-4787-9B6E-CC44F6CAEF6F}"/>
              </a:ext>
            </a:extLst>
          </p:cNvPr>
          <p:cNvSpPr>
            <a:spLocks noChangeArrowheads="1"/>
          </p:cNvSpPr>
          <p:nvPr/>
        </p:nvSpPr>
        <p:spPr bwMode="auto">
          <a:xfrm>
            <a:off x="1835150" y="1293514"/>
            <a:ext cx="8204200" cy="52245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tabLst>
                <a:tab pos="269875"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69875"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69875"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9pPr>
          </a:lstStyle>
          <a:p>
            <a:pPr marL="457200" indent="-457200" algn="just" eaLnBrk="1" hangingPunct="1">
              <a:lnSpc>
                <a:spcPct val="130000"/>
              </a:lnSpc>
              <a:spcBef>
                <a:spcPct val="0"/>
              </a:spcBef>
              <a:buFont typeface="Wingdings" panose="05000000000000000000" pitchFamily="2" charset="2"/>
              <a:buChar char="q"/>
            </a:pPr>
            <a:r>
              <a:rPr lang="en-US" altLang="en-US" sz="2400" b="1" dirty="0" err="1">
                <a:solidFill>
                  <a:srgbClr val="0033CC"/>
                </a:solidFill>
              </a:rPr>
              <a:t>Vai</a:t>
            </a:r>
            <a:r>
              <a:rPr lang="en-US" altLang="en-US" sz="2400" b="1" dirty="0">
                <a:solidFill>
                  <a:srgbClr val="0033CC"/>
                </a:solidFill>
              </a:rPr>
              <a:t> </a:t>
            </a:r>
            <a:r>
              <a:rPr lang="en-US" altLang="en-US" sz="2400" b="1" dirty="0" err="1">
                <a:solidFill>
                  <a:srgbClr val="0033CC"/>
                </a:solidFill>
              </a:rPr>
              <a:t>trò</a:t>
            </a:r>
            <a:r>
              <a:rPr lang="en-US" altLang="en-US" sz="2400" b="1" dirty="0">
                <a:solidFill>
                  <a:srgbClr val="0033CC"/>
                </a:solidFill>
              </a:rPr>
              <a:t> </a:t>
            </a:r>
            <a:r>
              <a:rPr lang="en-US" altLang="en-US" sz="2400" b="1" dirty="0" err="1">
                <a:solidFill>
                  <a:srgbClr val="0033CC"/>
                </a:solidFill>
              </a:rPr>
              <a:t>nhân</a:t>
            </a:r>
            <a:r>
              <a:rPr lang="en-US" altLang="en-US" sz="2400" b="1" dirty="0">
                <a:solidFill>
                  <a:srgbClr val="0033CC"/>
                </a:solidFill>
              </a:rPr>
              <a:t> </a:t>
            </a:r>
            <a:r>
              <a:rPr lang="en-US" altLang="en-US" sz="2400" b="1" dirty="0" err="1">
                <a:solidFill>
                  <a:srgbClr val="0033CC"/>
                </a:solidFill>
              </a:rPr>
              <a:t>tố</a:t>
            </a:r>
            <a:r>
              <a:rPr lang="en-US" altLang="en-US" sz="2400" b="1" dirty="0">
                <a:solidFill>
                  <a:srgbClr val="0033CC"/>
                </a:solidFill>
              </a:rPr>
              <a:t> </a:t>
            </a:r>
            <a:r>
              <a:rPr lang="en-US" altLang="en-US" sz="2400" b="1" dirty="0" err="1">
                <a:solidFill>
                  <a:srgbClr val="0033CC"/>
                </a:solidFill>
              </a:rPr>
              <a:t>chủ</a:t>
            </a:r>
            <a:r>
              <a:rPr lang="en-US" altLang="en-US" sz="2400" b="1" dirty="0">
                <a:solidFill>
                  <a:srgbClr val="0033CC"/>
                </a:solidFill>
              </a:rPr>
              <a:t> </a:t>
            </a:r>
            <a:r>
              <a:rPr lang="en-US" altLang="en-US" sz="2400" b="1" dirty="0" err="1">
                <a:solidFill>
                  <a:srgbClr val="0033CC"/>
                </a:solidFill>
              </a:rPr>
              <a:t>quan</a:t>
            </a:r>
            <a:r>
              <a:rPr lang="en-US" altLang="en-US" sz="2400" b="1" dirty="0">
                <a:solidFill>
                  <a:srgbClr val="0033CC"/>
                </a:solidFill>
              </a:rPr>
              <a:t> </a:t>
            </a:r>
            <a:r>
              <a:rPr lang="en-US" altLang="en-US" sz="2400" b="1" dirty="0" err="1">
                <a:solidFill>
                  <a:srgbClr val="0033CC"/>
                </a:solidFill>
              </a:rPr>
              <a:t>của</a:t>
            </a:r>
            <a:r>
              <a:rPr lang="en-US" altLang="en-US" sz="2400" b="1" dirty="0">
                <a:solidFill>
                  <a:srgbClr val="0033CC"/>
                </a:solidFill>
              </a:rPr>
              <a:t> </a:t>
            </a:r>
            <a:r>
              <a:rPr lang="en-US" altLang="en-US" sz="2400" b="1" dirty="0" err="1">
                <a:solidFill>
                  <a:srgbClr val="0033CC"/>
                </a:solidFill>
              </a:rPr>
              <a:t>C.Mác</a:t>
            </a:r>
            <a:r>
              <a:rPr lang="en-US" altLang="en-US" sz="2400" b="1" dirty="0">
                <a:solidFill>
                  <a:srgbClr val="0033CC"/>
                </a:solidFill>
              </a:rPr>
              <a:t>, </a:t>
            </a:r>
            <a:r>
              <a:rPr lang="en-US" altLang="en-US" sz="2400" b="1" dirty="0" err="1">
                <a:solidFill>
                  <a:srgbClr val="0033CC"/>
                </a:solidFill>
              </a:rPr>
              <a:t>Ph.Ăngghen</a:t>
            </a:r>
            <a:endParaRPr lang="en-US" altLang="en-US" sz="2400" b="1" dirty="0">
              <a:solidFill>
                <a:srgbClr val="0033CC"/>
              </a:solidFill>
            </a:endParaRPr>
          </a:p>
        </p:txBody>
      </p:sp>
      <p:pic>
        <p:nvPicPr>
          <p:cNvPr id="5" name="Picture 9" descr="Káº¿t quáº£ hÃ¬nh áº£nh cho mÃ¡c Ängghen">
            <a:extLst>
              <a:ext uri="{FF2B5EF4-FFF2-40B4-BE49-F238E27FC236}">
                <a16:creationId xmlns:a16="http://schemas.microsoft.com/office/drawing/2014/main" id="{9E7827C2-C16A-4810-B649-F35AB7208A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70520" y="2046398"/>
            <a:ext cx="3703318" cy="3370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98BD9D99-432E-4FA0-B412-FD142A900EE4}"/>
              </a:ext>
            </a:extLst>
          </p:cNvPr>
          <p:cNvSpPr/>
          <p:nvPr/>
        </p:nvSpPr>
        <p:spPr>
          <a:xfrm>
            <a:off x="1051560" y="2166056"/>
            <a:ext cx="6583680" cy="707886"/>
          </a:xfrm>
          <a:prstGeom prst="rect">
            <a:avLst/>
          </a:prstGeom>
        </p:spPr>
        <p:txBody>
          <a:bodyPr wrap="square">
            <a:spAutoFit/>
          </a:bodyPr>
          <a:lstStyle/>
          <a:p>
            <a:pPr marL="342900" indent="-342900" algn="just">
              <a:buFont typeface="Wingdings" pitchFamily="2" charset="2"/>
              <a:buChar char="ü"/>
              <a:defRPr/>
            </a:pPr>
            <a:r>
              <a:rPr lang="en-US" sz="2000" dirty="0" err="1">
                <a:solidFill>
                  <a:srgbClr val="002060"/>
                </a:solidFill>
                <a:latin typeface="Arial" panose="020B0604020202020204" pitchFamily="34" charset="0"/>
                <a:cs typeface="Arial" panose="020B0604020202020204" pitchFamily="34" charset="0"/>
              </a:rPr>
              <a:t>C.Mác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Ph.Ăngghen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là</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những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người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có</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kiến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thức</a:t>
            </a:r>
            <a:r>
              <a:rPr lang="en-US" sz="2000" dirty="0">
                <a:solidFill>
                  <a:srgbClr val="002060"/>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thiên</a:t>
            </a:r>
            <a:r>
              <a:rPr lang="en-US" sz="2000" b="1" dirty="0">
                <a:solidFill>
                  <a:srgbClr val="FF3399"/>
                </a:solidFill>
                <a:latin typeface="Arial" panose="020B0604020202020204" pitchFamily="34" charset="0"/>
                <a:cs typeface="Arial" panose="020B0604020202020204" pitchFamily="34" charset="0"/>
              </a:rPr>
              <a:t> </a:t>
            </a:r>
            <a:r>
              <a:rPr lang="en-US" sz="2000" b="1" dirty="0" err="1">
                <a:solidFill>
                  <a:srgbClr val="FF3399"/>
                </a:solidFill>
                <a:latin typeface="Arial" panose="020B0604020202020204" pitchFamily="34" charset="0"/>
                <a:cs typeface="Arial" panose="020B0604020202020204" pitchFamily="34" charset="0"/>
              </a:rPr>
              <a:t>tài</a:t>
            </a:r>
            <a:r>
              <a:rPr lang="en-US" sz="2000" b="1" dirty="0">
                <a:solidFill>
                  <a:srgbClr val="FF3399"/>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trên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nhiều</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lĩnh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vực</a:t>
            </a:r>
            <a:r>
              <a:rPr lang="en-US" sz="2000" dirty="0">
                <a:solidFill>
                  <a:srgbClr val="002060"/>
                </a:solidFill>
                <a:latin typeface="Arial" panose="020B0604020202020204" pitchFamily="34" charset="0"/>
                <a:cs typeface="Arial" panose="020B0604020202020204" pitchFamily="34" charset="0"/>
              </a:rPr>
              <a:t> khoa </a:t>
            </a:r>
            <a:r>
              <a:rPr lang="en-US" sz="2000" dirty="0" err="1">
                <a:solidFill>
                  <a:srgbClr val="002060"/>
                </a:solidFill>
                <a:latin typeface="Arial" panose="020B0604020202020204" pitchFamily="34" charset="0"/>
                <a:cs typeface="Arial" panose="020B0604020202020204" pitchFamily="34" charset="0"/>
              </a:rPr>
              <a:t>học</a:t>
            </a:r>
            <a:r>
              <a:rPr lang="en-US" sz="2000" dirty="0">
                <a:solidFill>
                  <a:srgbClr val="002060"/>
                </a:solidFill>
                <a:latin typeface="Arial" panose="020B0604020202020204" pitchFamily="34" charset="0"/>
                <a:cs typeface="Arial" panose="020B0604020202020204" pitchFamily="34" charset="0"/>
              </a:rPr>
              <a:t>.</a:t>
            </a:r>
          </a:p>
        </p:txBody>
      </p:sp>
      <p:sp>
        <p:nvSpPr>
          <p:cNvPr id="7" name="Rectangle 6">
            <a:extLst>
              <a:ext uri="{FF2B5EF4-FFF2-40B4-BE49-F238E27FC236}">
                <a16:creationId xmlns:a16="http://schemas.microsoft.com/office/drawing/2014/main" id="{EAAD09D6-735E-4A40-A2E6-78DA43B087D3}"/>
              </a:ext>
            </a:extLst>
          </p:cNvPr>
          <p:cNvSpPr/>
          <p:nvPr/>
        </p:nvSpPr>
        <p:spPr>
          <a:xfrm>
            <a:off x="1051560" y="3429000"/>
            <a:ext cx="6583680" cy="1631216"/>
          </a:xfrm>
          <a:prstGeom prst="rect">
            <a:avLst/>
          </a:prstGeom>
        </p:spPr>
        <p:txBody>
          <a:bodyPr wrap="square">
            <a:spAutoFit/>
          </a:bodyPr>
          <a:lstStyle/>
          <a:p>
            <a:pPr marL="285750" indent="-285750" algn="just">
              <a:buFont typeface="Wingdings" pitchFamily="2" charset="2"/>
              <a:buChar char="ü"/>
              <a:defRPr/>
            </a:pPr>
            <a:r>
              <a:rPr lang="en-US" sz="2000" b="1" dirty="0" err="1">
                <a:solidFill>
                  <a:srgbClr val="C00000"/>
                </a:solidFill>
                <a:latin typeface="Arial" panose="020B0604020202020204" pitchFamily="34" charset="0"/>
                <a:cs typeface="Arial" panose="020B0604020202020204" pitchFamily="34" charset="0"/>
              </a:rPr>
              <a:t>Kế</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thừa</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phát</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triển</a:t>
            </a:r>
            <a:r>
              <a:rPr lang="en-US" sz="2000" b="1" dirty="0">
                <a:solidFill>
                  <a:srgbClr val="C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những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đỉnh</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cao</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lý</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luận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đương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thời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với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tư</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duy</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khoa</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học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và</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hiểu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biết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sâu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sắc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thực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tiễn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vận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động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của</a:t>
            </a:r>
            <a:r>
              <a:rPr lang="en-US" sz="2000" dirty="0">
                <a:solidFill>
                  <a:srgbClr val="000000"/>
                </a:solidFill>
                <a:latin typeface="Arial" panose="020B0604020202020204" pitchFamily="34" charset="0"/>
                <a:cs typeface="Arial" panose="020B0604020202020204" pitchFamily="34" charset="0"/>
              </a:rPr>
              <a:t> PTCN </a:t>
            </a:r>
            <a:r>
              <a:rPr lang="en-US" sz="2000" dirty="0" err="1">
                <a:solidFill>
                  <a:srgbClr val="000000"/>
                </a:solidFill>
                <a:latin typeface="Arial" panose="020B0604020202020204" pitchFamily="34" charset="0"/>
                <a:cs typeface="Arial" panose="020B0604020202020204" pitchFamily="34" charset="0"/>
              </a:rPr>
              <a:t>quốc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tế</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hai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ông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đã</a:t>
            </a:r>
            <a:r>
              <a:rPr lang="en-US" sz="2000" dirty="0">
                <a:solidFill>
                  <a:srgbClr val="000000"/>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đưa</a:t>
            </a:r>
            <a:r>
              <a:rPr lang="en-US" sz="2000" b="1" dirty="0">
                <a:solidFill>
                  <a:srgbClr val="0033CC"/>
                </a:solidFill>
                <a:latin typeface="Arial" panose="020B0604020202020204" pitchFamily="34" charset="0"/>
                <a:cs typeface="Arial" panose="020B0604020202020204" pitchFamily="34" charset="0"/>
              </a:rPr>
              <a:t> CNXH </a:t>
            </a:r>
            <a:r>
              <a:rPr lang="en-US" sz="2000" b="1" dirty="0" err="1">
                <a:solidFill>
                  <a:srgbClr val="0033CC"/>
                </a:solidFill>
                <a:latin typeface="Arial" panose="020B0604020202020204" pitchFamily="34" charset="0"/>
                <a:cs typeface="Arial" panose="020B0604020202020204" pitchFamily="34" charset="0"/>
              </a:rPr>
              <a:t>từ</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không</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tưởng</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trở</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thành</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học</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thuyết</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khoa</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học</a:t>
            </a:r>
            <a:r>
              <a:rPr lang="en-US" sz="2000" dirty="0">
                <a:solidFill>
                  <a:srgbClr val="0033CC"/>
                </a:solidFill>
                <a:latin typeface="Arial" panose="020B0604020202020204" pitchFamily="34" charset="0"/>
                <a:cs typeface="Arial" panose="020B0604020202020204" pitchFamily="34" charset="0"/>
              </a:rPr>
              <a:t>. </a:t>
            </a:r>
          </a:p>
        </p:txBody>
      </p:sp>
      <p:grpSp>
        <p:nvGrpSpPr>
          <p:cNvPr id="8" name="Group 21">
            <a:extLst>
              <a:ext uri="{FF2B5EF4-FFF2-40B4-BE49-F238E27FC236}">
                <a16:creationId xmlns:a16="http://schemas.microsoft.com/office/drawing/2014/main" id="{65354BF2-0B53-49BE-B3A1-8F52A9CC6700}"/>
              </a:ext>
            </a:extLst>
          </p:cNvPr>
          <p:cNvGrpSpPr>
            <a:grpSpLocks/>
          </p:cNvGrpSpPr>
          <p:nvPr/>
        </p:nvGrpSpPr>
        <p:grpSpPr bwMode="auto">
          <a:xfrm flipV="1">
            <a:off x="0" y="1021545"/>
            <a:ext cx="11140440" cy="72234"/>
            <a:chOff x="2027" y="-75624"/>
            <a:chExt cx="6500" cy="0"/>
          </a:xfrm>
        </p:grpSpPr>
        <p:sp>
          <p:nvSpPr>
            <p:cNvPr id="9" name="Line 7">
              <a:extLst>
                <a:ext uri="{FF2B5EF4-FFF2-40B4-BE49-F238E27FC236}">
                  <a16:creationId xmlns:a16="http://schemas.microsoft.com/office/drawing/2014/main" id="{40C23330-4E1A-423E-A8DD-A1D6463ACA0A}"/>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0" name="Line 8">
              <a:extLst>
                <a:ext uri="{FF2B5EF4-FFF2-40B4-BE49-F238E27FC236}">
                  <a16:creationId xmlns:a16="http://schemas.microsoft.com/office/drawing/2014/main" id="{76795BF7-5B8B-49AF-B2F7-1DEF9A7A2BDC}"/>
                </a:ext>
              </a:extLst>
            </p:cNvPr>
            <p:cNvSpPr>
              <a:spLocks noChangeShapeType="1"/>
            </p:cNvSpPr>
            <p:nvPr/>
          </p:nvSpPr>
          <p:spPr bwMode="auto">
            <a:xfrm>
              <a:off x="3229" y="-7562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12" name="Text Box 12"/>
          <p:cNvSpPr txBox="1">
            <a:spLocks noChangeArrowheads="1"/>
          </p:cNvSpPr>
          <p:nvPr/>
        </p:nvSpPr>
        <p:spPr bwMode="auto">
          <a:xfrm>
            <a:off x="154121" y="287577"/>
            <a:ext cx="8662151"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600" b="1" dirty="0">
                <a:solidFill>
                  <a:srgbClr val="000000"/>
                </a:solidFill>
              </a:rPr>
              <a:t>1. </a:t>
            </a:r>
            <a:r>
              <a:rPr lang="vi-VN" sz="2600" b="1" dirty="0">
                <a:solidFill>
                  <a:srgbClr val="000000"/>
                </a:solidFill>
              </a:rPr>
              <a:t>Khái niệm </a:t>
            </a:r>
            <a:r>
              <a:rPr lang="en-US" sz="2600" b="1" dirty="0" err="1">
                <a:solidFill>
                  <a:srgbClr val="000000"/>
                </a:solidFill>
              </a:rPr>
              <a:t>và</a:t>
            </a:r>
            <a:r>
              <a:rPr lang="en-US" sz="2600" b="1" dirty="0">
                <a:solidFill>
                  <a:srgbClr val="000000"/>
                </a:solidFill>
              </a:rPr>
              <a:t> </a:t>
            </a:r>
            <a:r>
              <a:rPr lang="en-US" sz="2600" b="1" dirty="0" err="1">
                <a:solidFill>
                  <a:srgbClr val="000000"/>
                </a:solidFill>
              </a:rPr>
              <a:t>nguồn</a:t>
            </a:r>
            <a:r>
              <a:rPr lang="en-US" sz="2600" b="1" dirty="0">
                <a:solidFill>
                  <a:srgbClr val="000000"/>
                </a:solidFill>
              </a:rPr>
              <a:t> </a:t>
            </a:r>
            <a:r>
              <a:rPr lang="en-US" sz="2600" b="1" dirty="0" err="1">
                <a:solidFill>
                  <a:srgbClr val="000000"/>
                </a:solidFill>
              </a:rPr>
              <a:t>gốc</a:t>
            </a:r>
            <a:r>
              <a:rPr lang="en-US" sz="2600" b="1" dirty="0">
                <a:solidFill>
                  <a:srgbClr val="000000"/>
                </a:solidFill>
              </a:rPr>
              <a:t> </a:t>
            </a:r>
            <a:r>
              <a:rPr lang="en-US" sz="2600" b="1" dirty="0" err="1">
                <a:solidFill>
                  <a:srgbClr val="000000"/>
                </a:solidFill>
              </a:rPr>
              <a:t>hình</a:t>
            </a:r>
            <a:r>
              <a:rPr lang="en-US" sz="2600" b="1" dirty="0">
                <a:solidFill>
                  <a:srgbClr val="000000"/>
                </a:solidFill>
              </a:rPr>
              <a:t> </a:t>
            </a:r>
            <a:r>
              <a:rPr lang="en-US" sz="2600" b="1" dirty="0" err="1">
                <a:solidFill>
                  <a:srgbClr val="000000"/>
                </a:solidFill>
              </a:rPr>
              <a:t>thành</a:t>
            </a:r>
            <a:endParaRPr lang="en-US" sz="2600" dirty="0">
              <a:solidFill>
                <a:srgbClr val="000000"/>
              </a:solidFill>
            </a:endParaRPr>
          </a:p>
        </p:txBody>
      </p:sp>
    </p:spTree>
    <p:extLst>
      <p:ext uri="{BB962C8B-B14F-4D97-AF65-F5344CB8AC3E}">
        <p14:creationId xmlns:p14="http://schemas.microsoft.com/office/powerpoint/2010/main" val="3636964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heel(1)">
                                      <p:cBhvr>
                                        <p:cTn id="14" dur="2000"/>
                                        <p:tgtEl>
                                          <p:spTgt spid="5"/>
                                        </p:tgtEl>
                                      </p:cBhvr>
                                    </p:animEffect>
                                  </p:childTnLst>
                                </p:cTn>
                              </p:par>
                              <p:par>
                                <p:cTn id="15" presetID="1" presetClass="entr" presetSubtype="0" fill="hold" grpId="0" nodeType="withEffect">
                                  <p:stCondLst>
                                    <p:cond delay="0"/>
                                  </p:stCondLst>
                                  <p:childTnLst>
                                    <p:set>
                                      <p:cBhvr>
                                        <p:cTn id="16" dur="1" fill="hold">
                                          <p:stCondLst>
                                            <p:cond delay="499"/>
                                          </p:stCondLst>
                                        </p:cTn>
                                        <p:tgtEl>
                                          <p:spTgt spid="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utoUpdateAnimBg="0"/>
      <p:bldP spid="4" grpId="0" animBg="1"/>
      <p:bldP spid="6" grpId="0"/>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shape&#10;&#10;Description automatically generated">
            <a:extLst>
              <a:ext uri="{FF2B5EF4-FFF2-40B4-BE49-F238E27FC236}">
                <a16:creationId xmlns:a16="http://schemas.microsoft.com/office/drawing/2014/main" id="{8866956F-F737-4825-A993-C4928D0309F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1065652" cy="6858000"/>
          </a:xfrm>
          <a:prstGeom prst="rect">
            <a:avLst/>
          </a:prstGeom>
        </p:spPr>
      </p:pic>
      <p:sp>
        <p:nvSpPr>
          <p:cNvPr id="4" name="Rectangle 3"/>
          <p:cNvSpPr/>
          <p:nvPr/>
        </p:nvSpPr>
        <p:spPr>
          <a:xfrm>
            <a:off x="1881884" y="277648"/>
            <a:ext cx="4095993" cy="461665"/>
          </a:xfrm>
          <a:prstGeom prst="rect">
            <a:avLst/>
          </a:prstGeom>
        </p:spPr>
        <p:txBody>
          <a:bodyPr wrap="none">
            <a:spAutoFit/>
          </a:bodyPr>
          <a:lstStyle/>
          <a:p>
            <a:r>
              <a:rPr lang="en-US" sz="2400" b="1" dirty="0">
                <a:solidFill>
                  <a:srgbClr val="000000"/>
                </a:solidFill>
              </a:rPr>
              <a:t>2.  </a:t>
            </a:r>
            <a:r>
              <a:rPr lang="en-US" sz="2400" b="1" dirty="0" err="1">
                <a:solidFill>
                  <a:srgbClr val="000000"/>
                </a:solidFill>
              </a:rPr>
              <a:t>Các</a:t>
            </a:r>
            <a:r>
              <a:rPr lang="en-US" sz="2400" b="1" dirty="0">
                <a:solidFill>
                  <a:srgbClr val="000000"/>
                </a:solidFill>
              </a:rPr>
              <a:t> </a:t>
            </a:r>
            <a:r>
              <a:rPr lang="en-US" sz="2400" b="1" dirty="0" err="1">
                <a:solidFill>
                  <a:srgbClr val="000000"/>
                </a:solidFill>
              </a:rPr>
              <a:t>giai</a:t>
            </a:r>
            <a:r>
              <a:rPr lang="en-US" sz="2400" b="1" dirty="0">
                <a:solidFill>
                  <a:srgbClr val="000000"/>
                </a:solidFill>
              </a:rPr>
              <a:t> </a:t>
            </a:r>
            <a:r>
              <a:rPr lang="en-US" sz="2400" b="1" dirty="0" err="1">
                <a:solidFill>
                  <a:srgbClr val="000000"/>
                </a:solidFill>
              </a:rPr>
              <a:t>đoạn</a:t>
            </a:r>
            <a:r>
              <a:rPr lang="en-US" sz="2400" b="1" dirty="0">
                <a:solidFill>
                  <a:srgbClr val="000000"/>
                </a:solidFill>
              </a:rPr>
              <a:t> </a:t>
            </a:r>
            <a:r>
              <a:rPr lang="en-US" sz="2400" b="1" dirty="0" err="1">
                <a:solidFill>
                  <a:srgbClr val="000000"/>
                </a:solidFill>
              </a:rPr>
              <a:t>phát</a:t>
            </a:r>
            <a:r>
              <a:rPr lang="en-US" sz="2400" b="1" dirty="0">
                <a:solidFill>
                  <a:srgbClr val="000000"/>
                </a:solidFill>
              </a:rPr>
              <a:t> </a:t>
            </a:r>
            <a:r>
              <a:rPr lang="en-US" sz="2400" b="1" dirty="0" err="1">
                <a:solidFill>
                  <a:srgbClr val="000000"/>
                </a:solidFill>
              </a:rPr>
              <a:t>triển</a:t>
            </a:r>
            <a:endParaRPr lang="en-US" sz="2400" b="1" dirty="0">
              <a:solidFill>
                <a:srgbClr val="000000"/>
              </a:solidFill>
            </a:endParaRPr>
          </a:p>
        </p:txBody>
      </p:sp>
      <p:grpSp>
        <p:nvGrpSpPr>
          <p:cNvPr id="5" name="Group 21"/>
          <p:cNvGrpSpPr>
            <a:grpSpLocks/>
          </p:cNvGrpSpPr>
          <p:nvPr/>
        </p:nvGrpSpPr>
        <p:grpSpPr bwMode="auto">
          <a:xfrm flipV="1">
            <a:off x="1268565" y="979216"/>
            <a:ext cx="9797087" cy="45719"/>
            <a:chOff x="240" y="572"/>
            <a:chExt cx="5298" cy="4"/>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7" name="Line 8"/>
            <p:cNvSpPr>
              <a:spLocks noChangeShapeType="1"/>
            </p:cNvSpPr>
            <p:nvPr/>
          </p:nvSpPr>
          <p:spPr bwMode="auto">
            <a:xfrm>
              <a:off x="240" y="57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grpSp>
      <p:sp>
        <p:nvSpPr>
          <p:cNvPr id="18" name="Text Box 13"/>
          <p:cNvSpPr txBox="1">
            <a:spLocks noChangeArrowheads="1"/>
          </p:cNvSpPr>
          <p:nvPr/>
        </p:nvSpPr>
        <p:spPr bwMode="gray">
          <a:xfrm>
            <a:off x="2681505" y="1936104"/>
            <a:ext cx="88993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400" b="1" dirty="0" err="1">
                <a:solidFill>
                  <a:srgbClr val="990099"/>
                </a:solidFill>
                <a:latin typeface="Arial"/>
                <a:cs typeface="Times New Roman"/>
              </a:rPr>
              <a:t>Giai</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đoạn</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C.Mác</a:t>
            </a:r>
            <a:r>
              <a:rPr lang="en-US" sz="2400" b="1" dirty="0">
                <a:solidFill>
                  <a:srgbClr val="990099"/>
                </a:solidFill>
                <a:latin typeface="Arial"/>
                <a:cs typeface="Times New Roman"/>
              </a:rPr>
              <a:t> - </a:t>
            </a:r>
            <a:r>
              <a:rPr lang="en-US" sz="2400" b="1" dirty="0" err="1">
                <a:solidFill>
                  <a:srgbClr val="990099"/>
                </a:solidFill>
                <a:latin typeface="Arial"/>
                <a:cs typeface="Times New Roman"/>
              </a:rPr>
              <a:t>Ph.Ăng</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ghen</a:t>
            </a:r>
            <a:r>
              <a:rPr lang="en-US" sz="2400" b="1" dirty="0">
                <a:solidFill>
                  <a:srgbClr val="990099"/>
                </a:solidFill>
                <a:latin typeface="Arial"/>
                <a:cs typeface="Times New Roman"/>
              </a:rPr>
              <a:t> (1848 - 1895)</a:t>
            </a:r>
          </a:p>
        </p:txBody>
      </p:sp>
      <p:sp>
        <p:nvSpPr>
          <p:cNvPr id="20" name="Line 5"/>
          <p:cNvSpPr>
            <a:spLocks noChangeShapeType="1"/>
          </p:cNvSpPr>
          <p:nvPr/>
        </p:nvSpPr>
        <p:spPr bwMode="gray">
          <a:xfrm flipH="1" flipV="1">
            <a:off x="2395468" y="2856046"/>
            <a:ext cx="8783394" cy="137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400">
              <a:solidFill>
                <a:prstClr val="black"/>
              </a:solidFill>
            </a:endParaRPr>
          </a:p>
        </p:txBody>
      </p:sp>
      <p:sp>
        <p:nvSpPr>
          <p:cNvPr id="21" name="Line 4"/>
          <p:cNvSpPr>
            <a:spLocks noChangeShapeType="1"/>
          </p:cNvSpPr>
          <p:nvPr/>
        </p:nvSpPr>
        <p:spPr bwMode="gray">
          <a:xfrm flipH="1">
            <a:off x="2395467" y="4297275"/>
            <a:ext cx="8912181" cy="14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400">
              <a:solidFill>
                <a:prstClr val="black"/>
              </a:solidFill>
            </a:endParaRPr>
          </a:p>
        </p:txBody>
      </p:sp>
      <p:sp>
        <p:nvSpPr>
          <p:cNvPr id="22" name="Line 4"/>
          <p:cNvSpPr>
            <a:spLocks noChangeShapeType="1"/>
          </p:cNvSpPr>
          <p:nvPr/>
        </p:nvSpPr>
        <p:spPr bwMode="gray">
          <a:xfrm flipH="1">
            <a:off x="2430961" y="5707226"/>
            <a:ext cx="88766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400">
              <a:solidFill>
                <a:prstClr val="black"/>
              </a:solidFill>
            </a:endParaRPr>
          </a:p>
        </p:txBody>
      </p:sp>
      <p:sp>
        <p:nvSpPr>
          <p:cNvPr id="23" name="Rectangle 3"/>
          <p:cNvSpPr>
            <a:spLocks noChangeArrowheads="1"/>
          </p:cNvSpPr>
          <p:nvPr/>
        </p:nvSpPr>
        <p:spPr bwMode="auto">
          <a:xfrm>
            <a:off x="2781837" y="3379264"/>
            <a:ext cx="8912180" cy="461665"/>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457200" indent="-457200" algn="just" eaLnBrk="0" hangingPunct="0">
              <a:buFont typeface="Wingdings" panose="05000000000000000000" pitchFamily="2" charset="2"/>
              <a:buChar char="§"/>
              <a:tabLst>
                <a:tab pos="5257800" algn="l"/>
              </a:tabLst>
              <a:defRPr/>
            </a:pPr>
            <a:r>
              <a:rPr lang="pt-BR" sz="2400" b="1" dirty="0">
                <a:solidFill>
                  <a:srgbClr val="FF0000"/>
                </a:solidFill>
                <a:cs typeface="Times New Roman" pitchFamily="18" charset="0"/>
              </a:rPr>
              <a:t> V.I.Lênin phát triển chủ nghĩa Mác (1895-1924)</a:t>
            </a:r>
          </a:p>
        </p:txBody>
      </p:sp>
      <p:sp>
        <p:nvSpPr>
          <p:cNvPr id="24" name="Rectangle 23"/>
          <p:cNvSpPr/>
          <p:nvPr/>
        </p:nvSpPr>
        <p:spPr>
          <a:xfrm>
            <a:off x="2907649" y="4883278"/>
            <a:ext cx="8673158" cy="461665"/>
          </a:xfrm>
          <a:prstGeom prst="rect">
            <a:avLst/>
          </a:prstGeom>
        </p:spPr>
        <p:txBody>
          <a:bodyPr wrap="square">
            <a:spAutoFit/>
          </a:bodyPr>
          <a:lstStyle/>
          <a:p>
            <a:pPr marL="457200" indent="-457200" algn="just" eaLnBrk="0" hangingPunct="0">
              <a:buFont typeface="Wingdings" panose="05000000000000000000" pitchFamily="2" charset="2"/>
              <a:buChar char="§"/>
              <a:tabLst>
                <a:tab pos="5257800" algn="l"/>
              </a:tabLst>
              <a:defRPr/>
            </a:pPr>
            <a:r>
              <a:rPr lang="pt-BR" sz="2400" b="1" dirty="0">
                <a:solidFill>
                  <a:prstClr val="black"/>
                </a:solidFill>
                <a:cs typeface="Times New Roman" pitchFamily="18" charset="0"/>
              </a:rPr>
              <a:t>Chủ nghĩa Mác - Lênin từ năm 1924 đến nay</a:t>
            </a:r>
          </a:p>
        </p:txBody>
      </p:sp>
    </p:spTree>
    <p:extLst>
      <p:ext uri="{BB962C8B-B14F-4D97-AF65-F5344CB8AC3E}">
        <p14:creationId xmlns:p14="http://schemas.microsoft.com/office/powerpoint/2010/main" val="326267301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Text Box 13"/>
          <p:cNvSpPr txBox="1">
            <a:spLocks noChangeArrowheads="1"/>
          </p:cNvSpPr>
          <p:nvPr/>
        </p:nvSpPr>
        <p:spPr bwMode="gray">
          <a:xfrm>
            <a:off x="2729405" y="986665"/>
            <a:ext cx="88993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400" b="1" dirty="0" err="1">
                <a:solidFill>
                  <a:srgbClr val="990099"/>
                </a:solidFill>
                <a:latin typeface="Arial"/>
                <a:cs typeface="Times New Roman"/>
              </a:rPr>
              <a:t>Giai</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đoạn</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C.Mác</a:t>
            </a:r>
            <a:r>
              <a:rPr lang="en-US" sz="2400" b="1" dirty="0">
                <a:solidFill>
                  <a:srgbClr val="990099"/>
                </a:solidFill>
                <a:latin typeface="Arial"/>
                <a:cs typeface="Times New Roman"/>
              </a:rPr>
              <a:t> - </a:t>
            </a:r>
            <a:r>
              <a:rPr lang="en-US" sz="2400" b="1" dirty="0" err="1">
                <a:solidFill>
                  <a:srgbClr val="990099"/>
                </a:solidFill>
                <a:latin typeface="Arial"/>
                <a:cs typeface="Times New Roman"/>
              </a:rPr>
              <a:t>Ph.Ăng</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ghen</a:t>
            </a:r>
            <a:r>
              <a:rPr lang="en-US" sz="2400" b="1" dirty="0">
                <a:solidFill>
                  <a:srgbClr val="990099"/>
                </a:solidFill>
                <a:latin typeface="Arial"/>
                <a:cs typeface="Times New Roman"/>
              </a:rPr>
              <a:t> (1848 - 1895)</a:t>
            </a:r>
          </a:p>
        </p:txBody>
      </p:sp>
      <p:pic>
        <p:nvPicPr>
          <p:cNvPr id="4" name="Picture 3" descr="mk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93797" y="1564313"/>
            <a:ext cx="1657350" cy="19097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100_5969"/>
          <p:cNvPicPr>
            <a:picLocks noChangeAspect="1" noChangeArrowheads="1"/>
          </p:cNvPicPr>
          <p:nvPr/>
        </p:nvPicPr>
        <p:blipFill>
          <a:blip r:embed="rId4">
            <a:extLst>
              <a:ext uri="{28A0092B-C50C-407E-A947-70E740481C1C}">
                <a14:useLocalDpi xmlns:a14="http://schemas.microsoft.com/office/drawing/2010/main" val="0"/>
              </a:ext>
            </a:extLst>
          </a:blip>
          <a:srcRect l="17917" t="7263" b="5913"/>
          <a:stretch>
            <a:fillRect/>
          </a:stretch>
        </p:blipFill>
        <p:spPr bwMode="auto">
          <a:xfrm>
            <a:off x="3346528" y="2385366"/>
            <a:ext cx="1657350" cy="19065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9" descr="Image associé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88715" y="1849328"/>
            <a:ext cx="6603285"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a:spLocks noChangeArrowheads="1"/>
          </p:cNvSpPr>
          <p:nvPr/>
        </p:nvSpPr>
        <p:spPr bwMode="auto">
          <a:xfrm>
            <a:off x="1030021" y="4381288"/>
            <a:ext cx="480739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buFont typeface="Wingdings" panose="05000000000000000000" pitchFamily="2" charset="2"/>
              <a:buChar char="§"/>
            </a:pPr>
            <a:r>
              <a:rPr lang="en-US" altLang="en-US" sz="2000" b="1" dirty="0">
                <a:solidFill>
                  <a:srgbClr val="FF0000"/>
                </a:solidFill>
                <a:latin typeface="Arial" panose="020B0604020202020204" pitchFamily="34" charset="0"/>
                <a:ea typeface="Arial Unicode MS"/>
                <a:cs typeface="Times New Roman" panose="02020603050405020304" pitchFamily="18" charset="0"/>
              </a:rPr>
              <a:t>2/1848:</a:t>
            </a:r>
            <a:r>
              <a:rPr lang="en-US" altLang="en-US" sz="2000" dirty="0">
                <a:solidFill>
                  <a:prstClr val="black"/>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Tuyên</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ngôn</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của</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Đảng</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cộng</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sản</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được</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thông</a:t>
            </a:r>
            <a:r>
              <a:rPr lang="en-US" altLang="en-US" sz="2000" dirty="0">
                <a:solidFill>
                  <a:srgbClr val="000066"/>
                </a:solidFill>
                <a:latin typeface="Arial" panose="020B0604020202020204" pitchFamily="34" charset="0"/>
                <a:ea typeface="Arial Unicode MS"/>
                <a:cs typeface="Times New Roman" panose="02020603050405020304" pitchFamily="18" charset="0"/>
              </a:rPr>
              <a:t> qua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và</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công</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bố</a:t>
            </a:r>
            <a:r>
              <a:rPr lang="en-US" altLang="en-US" sz="2000" dirty="0">
                <a:solidFill>
                  <a:srgbClr val="000066"/>
                </a:solidFill>
                <a:latin typeface="Arial" panose="020B0604020202020204" pitchFamily="34" charset="0"/>
                <a:ea typeface="Arial Unicode MS"/>
                <a:cs typeface="Times New Roman" panose="02020603050405020304" pitchFamily="18" charset="0"/>
              </a:rPr>
              <a:t> ở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Luân</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r>
              <a:rPr lang="en-US" altLang="en-US" sz="2000" dirty="0" err="1">
                <a:solidFill>
                  <a:srgbClr val="000066"/>
                </a:solidFill>
                <a:latin typeface="Arial" panose="020B0604020202020204" pitchFamily="34" charset="0"/>
                <a:ea typeface="Arial Unicode MS"/>
                <a:cs typeface="Times New Roman" panose="02020603050405020304" pitchFamily="18" charset="0"/>
              </a:rPr>
              <a:t>Đôn</a:t>
            </a:r>
            <a:r>
              <a:rPr lang="en-US" altLang="en-US" sz="2000" dirty="0">
                <a:solidFill>
                  <a:srgbClr val="000066"/>
                </a:solidFill>
                <a:latin typeface="Arial" panose="020B0604020202020204" pitchFamily="34" charset="0"/>
                <a:ea typeface="Arial Unicode MS"/>
                <a:cs typeface="Times New Roman" panose="02020603050405020304" pitchFamily="18" charset="0"/>
              </a:rPr>
              <a:t>. </a:t>
            </a:r>
          </a:p>
        </p:txBody>
      </p:sp>
      <p:sp>
        <p:nvSpPr>
          <p:cNvPr id="9" name="Rectangle 8"/>
          <p:cNvSpPr>
            <a:spLocks noChangeArrowheads="1"/>
          </p:cNvSpPr>
          <p:nvPr/>
        </p:nvSpPr>
        <p:spPr bwMode="auto">
          <a:xfrm>
            <a:off x="2622472" y="5497761"/>
            <a:ext cx="29527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000" dirty="0" err="1">
                <a:solidFill>
                  <a:srgbClr val="C00000"/>
                </a:solidFill>
                <a:latin typeface="Arial" panose="020B0604020202020204" pitchFamily="34" charset="0"/>
                <a:ea typeface="Arial Unicode MS"/>
                <a:cs typeface="Times New Roman" panose="02020603050405020304" pitchFamily="18" charset="0"/>
              </a:rPr>
              <a:t>đánh</a:t>
            </a:r>
            <a:r>
              <a:rPr lang="en-US" altLang="en-US" sz="2000" dirty="0">
                <a:solidFill>
                  <a:srgbClr val="C00000"/>
                </a:solidFill>
                <a:latin typeface="Arial" panose="020B0604020202020204" pitchFamily="34" charset="0"/>
                <a:ea typeface="Arial Unicode MS"/>
                <a:cs typeface="Times New Roman" panose="02020603050405020304" pitchFamily="18" charset="0"/>
              </a:rPr>
              <a:t> </a:t>
            </a:r>
            <a:r>
              <a:rPr lang="en-US" altLang="en-US" sz="2000" dirty="0" err="1">
                <a:solidFill>
                  <a:srgbClr val="C00000"/>
                </a:solidFill>
                <a:latin typeface="Arial" panose="020B0604020202020204" pitchFamily="34" charset="0"/>
                <a:ea typeface="Arial Unicode MS"/>
                <a:cs typeface="Times New Roman" panose="02020603050405020304" pitchFamily="18" charset="0"/>
              </a:rPr>
              <a:t>dấu</a:t>
            </a:r>
            <a:r>
              <a:rPr lang="en-US" altLang="en-US" sz="2000" dirty="0">
                <a:solidFill>
                  <a:srgbClr val="C00000"/>
                </a:solidFill>
                <a:latin typeface="Arial" panose="020B0604020202020204" pitchFamily="34" charset="0"/>
                <a:ea typeface="Arial Unicode MS"/>
                <a:cs typeface="Times New Roman" panose="02020603050405020304" pitchFamily="18" charset="0"/>
              </a:rPr>
              <a:t> </a:t>
            </a:r>
            <a:r>
              <a:rPr lang="en-US" altLang="en-US" sz="2000" dirty="0" err="1">
                <a:solidFill>
                  <a:srgbClr val="C00000"/>
                </a:solidFill>
                <a:latin typeface="Arial" panose="020B0604020202020204" pitchFamily="34" charset="0"/>
                <a:ea typeface="Arial Unicode MS"/>
                <a:cs typeface="Times New Roman" panose="02020603050405020304" pitchFamily="18" charset="0"/>
              </a:rPr>
              <a:t>sự</a:t>
            </a:r>
            <a:r>
              <a:rPr lang="en-US" altLang="en-US" sz="2000" dirty="0">
                <a:solidFill>
                  <a:srgbClr val="C00000"/>
                </a:solidFill>
                <a:latin typeface="Arial" panose="020B0604020202020204" pitchFamily="34" charset="0"/>
                <a:ea typeface="Arial Unicode MS"/>
                <a:cs typeface="Times New Roman" panose="02020603050405020304" pitchFamily="18" charset="0"/>
              </a:rPr>
              <a:t> </a:t>
            </a:r>
            <a:r>
              <a:rPr lang="en-US" altLang="en-US" sz="2000" dirty="0" err="1">
                <a:solidFill>
                  <a:srgbClr val="C00000"/>
                </a:solidFill>
                <a:latin typeface="Arial" panose="020B0604020202020204" pitchFamily="34" charset="0"/>
                <a:ea typeface="Arial Unicode MS"/>
                <a:cs typeface="Times New Roman" panose="02020603050405020304" pitchFamily="18" charset="0"/>
              </a:rPr>
              <a:t>ra</a:t>
            </a:r>
            <a:r>
              <a:rPr lang="en-US" altLang="en-US" sz="2000" dirty="0">
                <a:solidFill>
                  <a:srgbClr val="C00000"/>
                </a:solidFill>
                <a:latin typeface="Arial" panose="020B0604020202020204" pitchFamily="34" charset="0"/>
                <a:ea typeface="Arial Unicode MS"/>
                <a:cs typeface="Times New Roman" panose="02020603050405020304" pitchFamily="18" charset="0"/>
              </a:rPr>
              <a:t> </a:t>
            </a:r>
            <a:r>
              <a:rPr lang="en-US" altLang="en-US" sz="2000" dirty="0" err="1">
                <a:solidFill>
                  <a:srgbClr val="C00000"/>
                </a:solidFill>
                <a:latin typeface="Arial" panose="020B0604020202020204" pitchFamily="34" charset="0"/>
                <a:ea typeface="Arial Unicode MS"/>
                <a:cs typeface="Times New Roman" panose="02020603050405020304" pitchFamily="18" charset="0"/>
              </a:rPr>
              <a:t>đời</a:t>
            </a:r>
            <a:r>
              <a:rPr lang="en-US" altLang="en-US" sz="2000" dirty="0">
                <a:solidFill>
                  <a:srgbClr val="C00000"/>
                </a:solidFill>
                <a:latin typeface="Arial" panose="020B0604020202020204" pitchFamily="34" charset="0"/>
                <a:ea typeface="Arial Unicode MS"/>
                <a:cs typeface="Times New Roman" panose="02020603050405020304" pitchFamily="18" charset="0"/>
              </a:rPr>
              <a:t> </a:t>
            </a:r>
            <a:r>
              <a:rPr lang="en-US" altLang="en-US" sz="2000" dirty="0" err="1">
                <a:solidFill>
                  <a:srgbClr val="C00000"/>
                </a:solidFill>
                <a:latin typeface="Arial" panose="020B0604020202020204" pitchFamily="34" charset="0"/>
                <a:ea typeface="Arial Unicode MS"/>
                <a:cs typeface="Times New Roman" panose="02020603050405020304" pitchFamily="18" charset="0"/>
              </a:rPr>
              <a:t>chủ</a:t>
            </a:r>
            <a:r>
              <a:rPr lang="en-US" altLang="en-US" sz="2000" dirty="0">
                <a:solidFill>
                  <a:srgbClr val="C00000"/>
                </a:solidFill>
                <a:latin typeface="Arial" panose="020B0604020202020204" pitchFamily="34" charset="0"/>
                <a:ea typeface="Arial Unicode MS"/>
                <a:cs typeface="Times New Roman" panose="02020603050405020304" pitchFamily="18" charset="0"/>
              </a:rPr>
              <a:t> </a:t>
            </a:r>
            <a:r>
              <a:rPr lang="en-US" altLang="en-US" sz="2000" dirty="0" err="1">
                <a:solidFill>
                  <a:srgbClr val="C00000"/>
                </a:solidFill>
                <a:latin typeface="Arial" panose="020B0604020202020204" pitchFamily="34" charset="0"/>
                <a:ea typeface="Arial Unicode MS"/>
                <a:cs typeface="Times New Roman" panose="02020603050405020304" pitchFamily="18" charset="0"/>
              </a:rPr>
              <a:t>nghĩa</a:t>
            </a:r>
            <a:r>
              <a:rPr lang="en-US" altLang="en-US" sz="2000" dirty="0">
                <a:solidFill>
                  <a:srgbClr val="C00000"/>
                </a:solidFill>
                <a:latin typeface="Arial" panose="020B0604020202020204" pitchFamily="34" charset="0"/>
                <a:ea typeface="Arial Unicode MS"/>
                <a:cs typeface="Times New Roman" panose="02020603050405020304" pitchFamily="18" charset="0"/>
              </a:rPr>
              <a:t> </a:t>
            </a:r>
            <a:r>
              <a:rPr lang="en-US" altLang="en-US" sz="2000" dirty="0" err="1">
                <a:solidFill>
                  <a:srgbClr val="C00000"/>
                </a:solidFill>
                <a:latin typeface="Arial" panose="020B0604020202020204" pitchFamily="34" charset="0"/>
                <a:ea typeface="Arial Unicode MS"/>
                <a:cs typeface="Times New Roman" panose="02020603050405020304" pitchFamily="18" charset="0"/>
              </a:rPr>
              <a:t>Mác</a:t>
            </a:r>
            <a:r>
              <a:rPr lang="en-US" altLang="en-US" sz="2000" dirty="0">
                <a:solidFill>
                  <a:srgbClr val="C00000"/>
                </a:solidFill>
                <a:latin typeface="Arial" panose="020B0604020202020204" pitchFamily="34" charset="0"/>
                <a:ea typeface="Arial Unicode MS"/>
                <a:cs typeface="Times New Roman" panose="02020603050405020304" pitchFamily="18" charset="0"/>
              </a:rPr>
              <a:t>.</a:t>
            </a:r>
          </a:p>
        </p:txBody>
      </p:sp>
      <p:sp>
        <p:nvSpPr>
          <p:cNvPr id="10" name="Right Arrow 9"/>
          <p:cNvSpPr/>
          <p:nvPr/>
        </p:nvSpPr>
        <p:spPr>
          <a:xfrm>
            <a:off x="2021044" y="5511624"/>
            <a:ext cx="549275" cy="493712"/>
          </a:xfrm>
          <a:prstGeom prst="rightArrow">
            <a:avLst/>
          </a:prstGeom>
          <a:solidFill>
            <a:srgbClr val="0000FF"/>
          </a:solidFill>
          <a:ln w="12700" cap="flat" cmpd="sng" algn="ctr">
            <a:solidFill>
              <a:sysClr val="window" lastClr="FFFFFF"/>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Arial Unicode MS"/>
            </a:endParaRPr>
          </a:p>
        </p:txBody>
      </p:sp>
      <p:sp>
        <p:nvSpPr>
          <p:cNvPr id="11" name="Minus 10"/>
          <p:cNvSpPr/>
          <p:nvPr/>
        </p:nvSpPr>
        <p:spPr>
          <a:xfrm>
            <a:off x="5688169" y="1444329"/>
            <a:ext cx="2550017" cy="45719"/>
          </a:xfrm>
          <a:prstGeom prst="mathMinus">
            <a:avLst/>
          </a:prstGeom>
          <a:solidFill>
            <a:srgbClr val="FF0066"/>
          </a:solidFill>
          <a:ln w="12700" cap="flat" cmpd="sng" algn="ctr">
            <a:solidFill>
              <a:srgbClr val="FF0066"/>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Arial Unicode MS"/>
            </a:endParaRPr>
          </a:p>
        </p:txBody>
      </p:sp>
      <p:sp>
        <p:nvSpPr>
          <p:cNvPr id="12" name="Rectangle 11"/>
          <p:cNvSpPr/>
          <p:nvPr/>
        </p:nvSpPr>
        <p:spPr>
          <a:xfrm>
            <a:off x="574475" y="123395"/>
            <a:ext cx="4095993" cy="461665"/>
          </a:xfrm>
          <a:prstGeom prst="rect">
            <a:avLst/>
          </a:prstGeom>
        </p:spPr>
        <p:txBody>
          <a:bodyPr wrap="none">
            <a:spAutoFit/>
          </a:bodyPr>
          <a:lstStyle/>
          <a:p>
            <a:r>
              <a:rPr lang="en-US" sz="2400" b="1" dirty="0">
                <a:solidFill>
                  <a:srgbClr val="000000"/>
                </a:solidFill>
              </a:rPr>
              <a:t>2.  </a:t>
            </a:r>
            <a:r>
              <a:rPr lang="en-US" sz="2400" b="1" dirty="0" err="1">
                <a:solidFill>
                  <a:srgbClr val="000000"/>
                </a:solidFill>
              </a:rPr>
              <a:t>Các</a:t>
            </a:r>
            <a:r>
              <a:rPr lang="en-US" sz="2400" b="1" dirty="0">
                <a:solidFill>
                  <a:srgbClr val="000000"/>
                </a:solidFill>
              </a:rPr>
              <a:t> </a:t>
            </a:r>
            <a:r>
              <a:rPr lang="en-US" sz="2400" b="1" dirty="0" err="1">
                <a:solidFill>
                  <a:srgbClr val="000000"/>
                </a:solidFill>
              </a:rPr>
              <a:t>giai</a:t>
            </a:r>
            <a:r>
              <a:rPr lang="en-US" sz="2400" b="1" dirty="0">
                <a:solidFill>
                  <a:srgbClr val="000000"/>
                </a:solidFill>
              </a:rPr>
              <a:t> </a:t>
            </a:r>
            <a:r>
              <a:rPr lang="en-US" sz="2400" b="1" dirty="0" err="1">
                <a:solidFill>
                  <a:srgbClr val="000000"/>
                </a:solidFill>
              </a:rPr>
              <a:t>đoạn</a:t>
            </a:r>
            <a:r>
              <a:rPr lang="en-US" sz="2400" b="1" dirty="0">
                <a:solidFill>
                  <a:srgbClr val="000000"/>
                </a:solidFill>
              </a:rPr>
              <a:t> </a:t>
            </a:r>
            <a:r>
              <a:rPr lang="en-US" sz="2400" b="1" dirty="0" err="1">
                <a:solidFill>
                  <a:srgbClr val="000000"/>
                </a:solidFill>
              </a:rPr>
              <a:t>phát</a:t>
            </a:r>
            <a:r>
              <a:rPr lang="en-US" sz="2400" b="1" dirty="0">
                <a:solidFill>
                  <a:srgbClr val="000000"/>
                </a:solidFill>
              </a:rPr>
              <a:t> </a:t>
            </a:r>
            <a:r>
              <a:rPr lang="en-US" sz="2400" b="1" dirty="0" err="1">
                <a:solidFill>
                  <a:srgbClr val="000000"/>
                </a:solidFill>
              </a:rPr>
              <a:t>triển</a:t>
            </a:r>
            <a:endParaRPr lang="en-US" sz="2400" b="1" dirty="0">
              <a:solidFill>
                <a:srgbClr val="000000"/>
              </a:solidFill>
            </a:endParaRPr>
          </a:p>
        </p:txBody>
      </p:sp>
      <p:grpSp>
        <p:nvGrpSpPr>
          <p:cNvPr id="13" name="Group 21"/>
          <p:cNvGrpSpPr>
            <a:grpSpLocks/>
          </p:cNvGrpSpPr>
          <p:nvPr/>
        </p:nvGrpSpPr>
        <p:grpSpPr bwMode="auto">
          <a:xfrm flipV="1">
            <a:off x="-38844" y="824963"/>
            <a:ext cx="9797087" cy="45719"/>
            <a:chOff x="240" y="572"/>
            <a:chExt cx="5298" cy="4"/>
          </a:xfrm>
        </p:grpSpPr>
        <p:sp>
          <p:nvSpPr>
            <p:cNvPr id="1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15" name="Line 8"/>
            <p:cNvSpPr>
              <a:spLocks noChangeShapeType="1"/>
            </p:cNvSpPr>
            <p:nvPr/>
          </p:nvSpPr>
          <p:spPr bwMode="auto">
            <a:xfrm>
              <a:off x="240" y="57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grpSp>
    </p:spTree>
    <p:extLst>
      <p:ext uri="{BB962C8B-B14F-4D97-AF65-F5344CB8AC3E}">
        <p14:creationId xmlns:p14="http://schemas.microsoft.com/office/powerpoint/2010/main" val="448557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1000"/>
                                        <p:tgtEl>
                                          <p:spTgt spid="11"/>
                                        </p:tgtEl>
                                      </p:cBhvr>
                                    </p:animEffect>
                                    <p:anim calcmode="lin" valueType="num">
                                      <p:cBhvr>
                                        <p:cTn id="13" dur="1000" fill="hold"/>
                                        <p:tgtEl>
                                          <p:spTgt spid="11"/>
                                        </p:tgtEl>
                                        <p:attrNameLst>
                                          <p:attrName>ppt_x</p:attrName>
                                        </p:attrNameLst>
                                      </p:cBhvr>
                                      <p:tavLst>
                                        <p:tav tm="0">
                                          <p:val>
                                            <p:strVal val="#ppt_x"/>
                                          </p:val>
                                        </p:tav>
                                        <p:tav tm="100000">
                                          <p:val>
                                            <p:strVal val="#ppt_x"/>
                                          </p:val>
                                        </p:tav>
                                      </p:tavLst>
                                    </p:anim>
                                    <p:anim calcmode="lin" valueType="num">
                                      <p:cBhvr>
                                        <p:cTn id="14"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par>
                                <p:cTn id="22" presetID="42" presetClass="entr" presetSubtype="0"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1000"/>
                                        <p:tgtEl>
                                          <p:spTgt spid="5"/>
                                        </p:tgtEl>
                                      </p:cBhvr>
                                    </p:animEffect>
                                    <p:anim calcmode="lin" valueType="num">
                                      <p:cBhvr>
                                        <p:cTn id="25" dur="1000" fill="hold"/>
                                        <p:tgtEl>
                                          <p:spTgt spid="5"/>
                                        </p:tgtEl>
                                        <p:attrNameLst>
                                          <p:attrName>ppt_x</p:attrName>
                                        </p:attrNameLst>
                                      </p:cBhvr>
                                      <p:tavLst>
                                        <p:tav tm="0">
                                          <p:val>
                                            <p:strVal val="#ppt_x"/>
                                          </p:val>
                                        </p:tav>
                                        <p:tav tm="100000">
                                          <p:val>
                                            <p:strVal val="#ppt_x"/>
                                          </p:val>
                                        </p:tav>
                                      </p:tavLst>
                                    </p:anim>
                                    <p:anim calcmode="lin" valueType="num">
                                      <p:cBhvr>
                                        <p:cTn id="26" dur="1000" fill="hold"/>
                                        <p:tgtEl>
                                          <p:spTgt spid="5"/>
                                        </p:tgtEl>
                                        <p:attrNameLst>
                                          <p:attrName>ppt_y</p:attrName>
                                        </p:attrNameLst>
                                      </p:cBhvr>
                                      <p:tavLst>
                                        <p:tav tm="0">
                                          <p:val>
                                            <p:strVal val="#ppt_y+.1"/>
                                          </p:val>
                                        </p:tav>
                                        <p:tav tm="100000">
                                          <p:val>
                                            <p:strVal val="#ppt_y"/>
                                          </p:val>
                                        </p:tav>
                                      </p:tavLst>
                                    </p:anim>
                                  </p:childTnLst>
                                </p:cTn>
                              </p:par>
                              <p:par>
                                <p:cTn id="27" presetID="42" presetClass="entr" presetSubtype="0" fill="hold"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1000"/>
                                        <p:tgtEl>
                                          <p:spTgt spid="7"/>
                                        </p:tgtEl>
                                      </p:cBhvr>
                                    </p:animEffect>
                                    <p:anim calcmode="lin" valueType="num">
                                      <p:cBhvr>
                                        <p:cTn id="30" dur="1000" fill="hold"/>
                                        <p:tgtEl>
                                          <p:spTgt spid="7"/>
                                        </p:tgtEl>
                                        <p:attrNameLst>
                                          <p:attrName>ppt_x</p:attrName>
                                        </p:attrNameLst>
                                      </p:cBhvr>
                                      <p:tavLst>
                                        <p:tav tm="0">
                                          <p:val>
                                            <p:strVal val="#ppt_x"/>
                                          </p:val>
                                        </p:tav>
                                        <p:tav tm="100000">
                                          <p:val>
                                            <p:strVal val="#ppt_x"/>
                                          </p:val>
                                        </p:tav>
                                      </p:tavLst>
                                    </p:anim>
                                    <p:anim calcmode="lin" valueType="num">
                                      <p:cBhvr>
                                        <p:cTn id="31" dur="1000" fill="hold"/>
                                        <p:tgtEl>
                                          <p:spTgt spid="7"/>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1000"/>
                                        <p:tgtEl>
                                          <p:spTgt spid="8"/>
                                        </p:tgtEl>
                                      </p:cBhvr>
                                    </p:animEffect>
                                    <p:anim calcmode="lin" valueType="num">
                                      <p:cBhvr>
                                        <p:cTn id="35" dur="1000" fill="hold"/>
                                        <p:tgtEl>
                                          <p:spTgt spid="8"/>
                                        </p:tgtEl>
                                        <p:attrNameLst>
                                          <p:attrName>ppt_x</p:attrName>
                                        </p:attrNameLst>
                                      </p:cBhvr>
                                      <p:tavLst>
                                        <p:tav tm="0">
                                          <p:val>
                                            <p:strVal val="#ppt_x"/>
                                          </p:val>
                                        </p:tav>
                                        <p:tav tm="100000">
                                          <p:val>
                                            <p:strVal val="#ppt_x"/>
                                          </p:val>
                                        </p:tav>
                                      </p:tavLst>
                                    </p:anim>
                                    <p:anim calcmode="lin" valueType="num">
                                      <p:cBhvr>
                                        <p:cTn id="36" dur="1000" fill="hold"/>
                                        <p:tgtEl>
                                          <p:spTgt spid="8"/>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1000"/>
                                        <p:tgtEl>
                                          <p:spTgt spid="9"/>
                                        </p:tgtEl>
                                      </p:cBhvr>
                                    </p:animEffect>
                                    <p:anim calcmode="lin" valueType="num">
                                      <p:cBhvr>
                                        <p:cTn id="40" dur="1000" fill="hold"/>
                                        <p:tgtEl>
                                          <p:spTgt spid="9"/>
                                        </p:tgtEl>
                                        <p:attrNameLst>
                                          <p:attrName>ppt_x</p:attrName>
                                        </p:attrNameLst>
                                      </p:cBhvr>
                                      <p:tavLst>
                                        <p:tav tm="0">
                                          <p:val>
                                            <p:strVal val="#ppt_x"/>
                                          </p:val>
                                        </p:tav>
                                        <p:tav tm="100000">
                                          <p:val>
                                            <p:strVal val="#ppt_x"/>
                                          </p:val>
                                        </p:tav>
                                      </p:tavLst>
                                    </p:anim>
                                    <p:anim calcmode="lin" valueType="num">
                                      <p:cBhvr>
                                        <p:cTn id="41" dur="1000" fill="hold"/>
                                        <p:tgtEl>
                                          <p:spTgt spid="9"/>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1000"/>
                                        <p:tgtEl>
                                          <p:spTgt spid="10"/>
                                        </p:tgtEl>
                                      </p:cBhvr>
                                    </p:animEffect>
                                    <p:anim calcmode="lin" valueType="num">
                                      <p:cBhvr>
                                        <p:cTn id="45" dur="1000" fill="hold"/>
                                        <p:tgtEl>
                                          <p:spTgt spid="10"/>
                                        </p:tgtEl>
                                        <p:attrNameLst>
                                          <p:attrName>ppt_x</p:attrName>
                                        </p:attrNameLst>
                                      </p:cBhvr>
                                      <p:tavLst>
                                        <p:tav tm="0">
                                          <p:val>
                                            <p:strVal val="#ppt_x"/>
                                          </p:val>
                                        </p:tav>
                                        <p:tav tm="100000">
                                          <p:val>
                                            <p:strVal val="#ppt_x"/>
                                          </p:val>
                                        </p:tav>
                                      </p:tavLst>
                                    </p:anim>
                                    <p:anim calcmode="lin" valueType="num">
                                      <p:cBhvr>
                                        <p:cTn id="4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8" grpId="0"/>
      <p:bldP spid="9" grpId="0"/>
      <p:bldP spid="10" grpId="0" animBg="1"/>
      <p:bldP spid="1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8037" y="1358901"/>
            <a:ext cx="12033963" cy="5499100"/>
          </a:xfrm>
          <a:prstGeom prst="rect">
            <a:avLst/>
          </a:prstGeom>
        </p:spPr>
      </p:pic>
      <p:sp>
        <p:nvSpPr>
          <p:cNvPr id="3" name="Oval 4"/>
          <p:cNvSpPr>
            <a:spLocks noChangeArrowheads="1"/>
          </p:cNvSpPr>
          <p:nvPr/>
        </p:nvSpPr>
        <p:spPr bwMode="auto">
          <a:xfrm>
            <a:off x="1169518" y="466412"/>
            <a:ext cx="2046288" cy="1752600"/>
          </a:xfrm>
          <a:prstGeom prst="ellipse">
            <a:avLst/>
          </a:prstGeom>
          <a:solidFill>
            <a:srgbClr val="0000FF"/>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0000FF"/>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altLang="en-US" dirty="0">
                <a:solidFill>
                  <a:prstClr val="white"/>
                </a:solidFill>
                <a:latin typeface="Arial" panose="020B0604020202020204" pitchFamily="34" charset="0"/>
                <a:ea typeface="Arial Unicode MS"/>
              </a:rPr>
              <a:t>Kế thừa và</a:t>
            </a:r>
            <a:endParaRPr lang="en-US" altLang="en-US" dirty="0">
              <a:solidFill>
                <a:prstClr val="white"/>
              </a:solidFill>
              <a:latin typeface="Arial" panose="020B0604020202020204" pitchFamily="34" charset="0"/>
              <a:ea typeface="Arial Unicode MS"/>
            </a:endParaRPr>
          </a:p>
          <a:p>
            <a:pPr algn="ctr" eaLnBrk="1" hangingPunct="1"/>
            <a:r>
              <a:rPr lang="vi-VN" altLang="en-US" dirty="0">
                <a:solidFill>
                  <a:prstClr val="white"/>
                </a:solidFill>
                <a:latin typeface="Arial" panose="020B0604020202020204" pitchFamily="34" charset="0"/>
                <a:ea typeface="Arial Unicode MS"/>
              </a:rPr>
              <a:t> phát triển rực rỡ </a:t>
            </a:r>
            <a:endParaRPr lang="en-US" altLang="en-US" dirty="0">
              <a:solidFill>
                <a:prstClr val="white"/>
              </a:solidFill>
              <a:latin typeface="Arial" panose="020B0604020202020204" pitchFamily="34" charset="0"/>
              <a:ea typeface="Arial Unicode MS"/>
            </a:endParaRPr>
          </a:p>
          <a:p>
            <a:pPr algn="ctr" eaLnBrk="1" hangingPunct="1"/>
            <a:r>
              <a:rPr lang="vi-VN" altLang="en-US" dirty="0">
                <a:solidFill>
                  <a:prstClr val="white"/>
                </a:solidFill>
                <a:latin typeface="Arial" panose="020B0604020202020204" pitchFamily="34" charset="0"/>
                <a:ea typeface="Arial Unicode MS"/>
              </a:rPr>
              <a:t>tinh hoa trí tuệ </a:t>
            </a:r>
            <a:endParaRPr lang="en-US" altLang="en-US" dirty="0">
              <a:solidFill>
                <a:prstClr val="white"/>
              </a:solidFill>
              <a:latin typeface="Arial" panose="020B0604020202020204" pitchFamily="34" charset="0"/>
              <a:ea typeface="Arial Unicode MS"/>
            </a:endParaRPr>
          </a:p>
          <a:p>
            <a:pPr algn="ctr" eaLnBrk="1" hangingPunct="1"/>
            <a:r>
              <a:rPr lang="vi-VN" altLang="en-US" dirty="0">
                <a:solidFill>
                  <a:prstClr val="white"/>
                </a:solidFill>
                <a:latin typeface="Arial" panose="020B0604020202020204" pitchFamily="34" charset="0"/>
                <a:ea typeface="Arial Unicode MS"/>
              </a:rPr>
              <a:t>của nhân loại</a:t>
            </a:r>
            <a:endParaRPr lang="en-US" altLang="en-US" dirty="0">
              <a:solidFill>
                <a:prstClr val="white"/>
              </a:solidFill>
              <a:latin typeface="Arial" panose="020B0604020202020204" pitchFamily="34" charset="0"/>
              <a:ea typeface="Arial Unicode MS"/>
            </a:endParaRPr>
          </a:p>
        </p:txBody>
      </p:sp>
      <p:sp>
        <p:nvSpPr>
          <p:cNvPr id="5" name="Oval 5"/>
          <p:cNvSpPr>
            <a:spLocks noChangeArrowheads="1"/>
          </p:cNvSpPr>
          <p:nvPr/>
        </p:nvSpPr>
        <p:spPr bwMode="auto">
          <a:xfrm>
            <a:off x="1169519" y="2455550"/>
            <a:ext cx="2233613" cy="1752600"/>
          </a:xfrm>
          <a:prstGeom prst="ellipse">
            <a:avLst/>
          </a:prstGeom>
          <a:solidFill>
            <a:srgbClr val="FF3399"/>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99"/>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prstClr val="white"/>
                </a:solidFill>
                <a:latin typeface="Arial" panose="020B0604020202020204" pitchFamily="34" charset="0"/>
                <a:ea typeface="Arial Unicode MS"/>
              </a:rPr>
              <a:t>Q</a:t>
            </a:r>
            <a:r>
              <a:rPr lang="vi-VN" altLang="en-US">
                <a:solidFill>
                  <a:prstClr val="white"/>
                </a:solidFill>
                <a:latin typeface="Arial" panose="020B0604020202020204" pitchFamily="34" charset="0"/>
                <a:ea typeface="Arial Unicode MS"/>
              </a:rPr>
              <a:t>ua nắm</a:t>
            </a:r>
            <a:r>
              <a:rPr lang="en-US" altLang="en-US">
                <a:solidFill>
                  <a:prstClr val="white"/>
                </a:solidFill>
                <a:latin typeface="Arial" panose="020B0604020202020204" pitchFamily="34" charset="0"/>
                <a:ea typeface="Arial Unicode MS"/>
              </a:rPr>
              <a:t> </a:t>
            </a:r>
            <a:r>
              <a:rPr lang="vi-VN" altLang="en-US">
                <a:solidFill>
                  <a:prstClr val="white"/>
                </a:solidFill>
                <a:latin typeface="Arial" panose="020B0604020202020204" pitchFamily="34" charset="0"/>
                <a:ea typeface="Arial Unicode MS"/>
              </a:rPr>
              <a:t>bắt</a:t>
            </a:r>
            <a:endParaRPr lang="en-US" altLang="en-US">
              <a:solidFill>
                <a:prstClr val="white"/>
              </a:solidFill>
              <a:latin typeface="Arial" panose="020B0604020202020204" pitchFamily="34" charset="0"/>
              <a:ea typeface="Arial Unicode MS"/>
            </a:endParaRPr>
          </a:p>
          <a:p>
            <a:pPr algn="ctr" eaLnBrk="1" hangingPunct="1"/>
            <a:r>
              <a:rPr lang="vi-VN" altLang="en-US">
                <a:solidFill>
                  <a:prstClr val="white"/>
                </a:solidFill>
                <a:latin typeface="Arial" panose="020B0604020202020204" pitchFamily="34" charset="0"/>
                <a:ea typeface="Arial Unicode MS"/>
              </a:rPr>
              <a:t> thực tiễn trong</a:t>
            </a:r>
            <a:endParaRPr lang="en-US" altLang="en-US">
              <a:solidFill>
                <a:prstClr val="white"/>
              </a:solidFill>
              <a:latin typeface="Arial" panose="020B0604020202020204" pitchFamily="34" charset="0"/>
              <a:ea typeface="Arial Unicode MS"/>
            </a:endParaRPr>
          </a:p>
          <a:p>
            <a:pPr algn="ctr" eaLnBrk="1" hangingPunct="1"/>
            <a:r>
              <a:rPr lang="vi-VN" altLang="en-US">
                <a:solidFill>
                  <a:prstClr val="white"/>
                </a:solidFill>
                <a:latin typeface="Arial" panose="020B0604020202020204" pitchFamily="34" charset="0"/>
                <a:ea typeface="Arial Unicode MS"/>
              </a:rPr>
              <a:t> phong trào </a:t>
            </a:r>
            <a:endParaRPr lang="en-US" altLang="en-US">
              <a:solidFill>
                <a:prstClr val="white"/>
              </a:solidFill>
              <a:latin typeface="Arial" panose="020B0604020202020204" pitchFamily="34" charset="0"/>
              <a:ea typeface="Arial Unicode MS"/>
            </a:endParaRPr>
          </a:p>
          <a:p>
            <a:pPr algn="ctr" eaLnBrk="1" hangingPunct="1"/>
            <a:r>
              <a:rPr lang="vi-VN" altLang="en-US">
                <a:solidFill>
                  <a:prstClr val="white"/>
                </a:solidFill>
                <a:latin typeface="Arial" panose="020B0604020202020204" pitchFamily="34" charset="0"/>
                <a:ea typeface="Arial Unicode MS"/>
              </a:rPr>
              <a:t>công nhân </a:t>
            </a:r>
            <a:endParaRPr lang="en-US" altLang="en-US">
              <a:solidFill>
                <a:prstClr val="white"/>
              </a:solidFill>
              <a:latin typeface="Arial" panose="020B0604020202020204" pitchFamily="34" charset="0"/>
              <a:ea typeface="Arial Unicode MS"/>
            </a:endParaRPr>
          </a:p>
        </p:txBody>
      </p:sp>
      <p:sp>
        <p:nvSpPr>
          <p:cNvPr id="6" name="Oval 6"/>
          <p:cNvSpPr>
            <a:spLocks noChangeArrowheads="1"/>
          </p:cNvSpPr>
          <p:nvPr/>
        </p:nvSpPr>
        <p:spPr bwMode="auto">
          <a:xfrm>
            <a:off x="1158406" y="4435162"/>
            <a:ext cx="2057400" cy="1752600"/>
          </a:xfrm>
          <a:prstGeom prst="ellipse">
            <a:avLst/>
          </a:prstGeom>
          <a:solidFill>
            <a:srgbClr val="FF3300"/>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00"/>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prstClr val="white"/>
                </a:solidFill>
                <a:latin typeface="Arial" panose="020B0604020202020204" pitchFamily="34" charset="0"/>
                <a:ea typeface="Arial Unicode MS"/>
              </a:rPr>
              <a:t>N</a:t>
            </a:r>
            <a:r>
              <a:rPr lang="vi-VN" altLang="en-US">
                <a:solidFill>
                  <a:prstClr val="white"/>
                </a:solidFill>
                <a:latin typeface="Arial" panose="020B0604020202020204" pitchFamily="34" charset="0"/>
                <a:ea typeface="Arial Unicode MS"/>
              </a:rPr>
              <a:t>ghiên cứu</a:t>
            </a:r>
            <a:endParaRPr lang="en-US" altLang="en-US">
              <a:solidFill>
                <a:prstClr val="white"/>
              </a:solidFill>
              <a:latin typeface="Arial" panose="020B0604020202020204" pitchFamily="34" charset="0"/>
              <a:ea typeface="Arial Unicode MS"/>
            </a:endParaRPr>
          </a:p>
          <a:p>
            <a:pPr algn="ctr" eaLnBrk="1" hangingPunct="1"/>
            <a:r>
              <a:rPr lang="vi-VN" altLang="en-US">
                <a:solidFill>
                  <a:prstClr val="white"/>
                </a:solidFill>
                <a:latin typeface="Arial" panose="020B0604020202020204" pitchFamily="34" charset="0"/>
                <a:ea typeface="Arial Unicode MS"/>
              </a:rPr>
              <a:t> kinh nghiệm</a:t>
            </a:r>
            <a:endParaRPr lang="en-US" altLang="en-US">
              <a:solidFill>
                <a:prstClr val="white"/>
              </a:solidFill>
              <a:latin typeface="Arial" panose="020B0604020202020204" pitchFamily="34" charset="0"/>
              <a:ea typeface="Arial Unicode MS"/>
            </a:endParaRPr>
          </a:p>
          <a:p>
            <a:pPr algn="ctr" eaLnBrk="1" hangingPunct="1"/>
            <a:r>
              <a:rPr lang="vi-VN" altLang="en-US">
                <a:solidFill>
                  <a:prstClr val="white"/>
                </a:solidFill>
                <a:latin typeface="Arial" panose="020B0604020202020204" pitchFamily="34" charset="0"/>
                <a:ea typeface="Arial Unicode MS"/>
              </a:rPr>
              <a:t> thất bại</a:t>
            </a:r>
            <a:r>
              <a:rPr lang="en-US" altLang="en-US">
                <a:solidFill>
                  <a:prstClr val="white"/>
                </a:solidFill>
                <a:latin typeface="Arial" panose="020B0604020202020204" pitchFamily="34" charset="0"/>
                <a:ea typeface="Arial Unicode MS"/>
              </a:rPr>
              <a:t> </a:t>
            </a:r>
            <a:r>
              <a:rPr lang="vi-VN" altLang="en-US">
                <a:solidFill>
                  <a:prstClr val="white"/>
                </a:solidFill>
                <a:latin typeface="Arial" panose="020B0604020202020204" pitchFamily="34" charset="0"/>
                <a:ea typeface="Arial Unicode MS"/>
              </a:rPr>
              <a:t>của</a:t>
            </a:r>
            <a:endParaRPr lang="en-US" altLang="en-US">
              <a:solidFill>
                <a:prstClr val="white"/>
              </a:solidFill>
              <a:latin typeface="Arial" panose="020B0604020202020204" pitchFamily="34" charset="0"/>
              <a:ea typeface="Arial Unicode MS"/>
            </a:endParaRPr>
          </a:p>
          <a:p>
            <a:pPr algn="ctr" eaLnBrk="1" hangingPunct="1"/>
            <a:r>
              <a:rPr lang="vi-VN" altLang="en-US">
                <a:solidFill>
                  <a:prstClr val="white"/>
                </a:solidFill>
                <a:latin typeface="Arial" panose="020B0604020202020204" pitchFamily="34" charset="0"/>
                <a:ea typeface="Arial Unicode MS"/>
              </a:rPr>
              <a:t> công xã Pari</a:t>
            </a:r>
            <a:endParaRPr lang="en-US" altLang="en-US">
              <a:solidFill>
                <a:prstClr val="white"/>
              </a:solidFill>
              <a:latin typeface="Arial" panose="020B0604020202020204" pitchFamily="34" charset="0"/>
              <a:ea typeface="Arial Unicode MS"/>
            </a:endParaRPr>
          </a:p>
        </p:txBody>
      </p:sp>
      <p:sp>
        <p:nvSpPr>
          <p:cNvPr id="7" name="AutoShape 7"/>
          <p:cNvSpPr>
            <a:spLocks/>
          </p:cNvSpPr>
          <p:nvPr/>
        </p:nvSpPr>
        <p:spPr bwMode="auto">
          <a:xfrm>
            <a:off x="3112618" y="1401450"/>
            <a:ext cx="609600" cy="4191000"/>
          </a:xfrm>
          <a:prstGeom prst="rightBrace">
            <a:avLst>
              <a:gd name="adj1" fmla="val 25431"/>
              <a:gd name="adj2" fmla="val 50000"/>
            </a:avLst>
          </a:prstGeom>
          <a:noFill/>
          <a:ln w="38100">
            <a:solidFill>
              <a:sysClr val="windowText" lastClr="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8" name="AutoShape 8"/>
          <p:cNvSpPr>
            <a:spLocks noChangeArrowheads="1"/>
          </p:cNvSpPr>
          <p:nvPr/>
        </p:nvSpPr>
        <p:spPr bwMode="auto">
          <a:xfrm>
            <a:off x="3869857" y="2407925"/>
            <a:ext cx="1260475" cy="2209800"/>
          </a:xfrm>
          <a:prstGeom prst="bevel">
            <a:avLst>
              <a:gd name="adj" fmla="val 12500"/>
            </a:avLst>
          </a:prstGeom>
          <a:solidFill>
            <a:srgbClr val="FFFF00"/>
          </a:solidFill>
          <a:ln w="9525">
            <a:solidFill>
              <a:sysClr val="windowText" lastClr="000000"/>
            </a:solidFill>
            <a:miter lim="800000"/>
            <a:headEnd/>
            <a:tailEnd/>
          </a:ln>
          <a:effectLst>
            <a:outerShdw dist="107763" dir="8100000" algn="ctr" rotWithShape="0">
              <a:srgbClr val="E7E6E6">
                <a:alpha val="50000"/>
              </a:srgbClr>
            </a:outerShdw>
          </a:effec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1800" b="1" i="0" u="none" strike="noStrike" kern="0" cap="none" spc="0" normalizeH="0" baseline="0" noProof="0">
                <a:ln>
                  <a:noFill/>
                </a:ln>
                <a:solidFill>
                  <a:srgbClr val="006600"/>
                </a:solidFill>
                <a:effectLst/>
                <a:uLnTx/>
                <a:uFillTx/>
                <a:latin typeface="Arial" panose="020B0604020202020204" pitchFamily="34" charset="0"/>
                <a:ea typeface="Arial Unicode MS"/>
                <a:cs typeface="Arial" panose="020B0604020202020204" pitchFamily="34" charset="0"/>
              </a:rPr>
              <a:t>CÁC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1800" b="1" i="0" u="none" strike="noStrike" kern="0" cap="none" spc="0" normalizeH="0" baseline="0" noProof="0">
                <a:ln>
                  <a:noFill/>
                </a:ln>
                <a:solidFill>
                  <a:srgbClr val="006600"/>
                </a:solidFill>
                <a:effectLst/>
                <a:uLnTx/>
                <a:uFillTx/>
                <a:latin typeface="Arial" panose="020B0604020202020204" pitchFamily="34" charset="0"/>
                <a:ea typeface="Arial Unicode MS"/>
                <a:cs typeface="Arial" panose="020B0604020202020204" pitchFamily="34" charset="0"/>
              </a:rPr>
              <a:t>TÁC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1800" b="1" i="0" u="none" strike="noStrike" kern="0" cap="none" spc="0" normalizeH="0" baseline="0" noProof="0">
                <a:ln>
                  <a:noFill/>
                </a:ln>
                <a:solidFill>
                  <a:srgbClr val="006600"/>
                </a:solidFill>
                <a:effectLst/>
                <a:uLnTx/>
                <a:uFillTx/>
                <a:latin typeface="Arial" panose="020B0604020202020204" pitchFamily="34" charset="0"/>
                <a:ea typeface="Arial Unicode MS"/>
                <a:cs typeface="Arial" panose="020B0604020202020204" pitchFamily="34" charset="0"/>
              </a:rPr>
              <a:t>PHẨM</a:t>
            </a:r>
          </a:p>
        </p:txBody>
      </p:sp>
      <p:pic>
        <p:nvPicPr>
          <p:cNvPr id="9" name="Picture 2" descr="Résultat de recherche d'images pour &quot;Lời đầu của góp phần phê phán triết học pháp quyền của Hegel&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0093" y="377513"/>
            <a:ext cx="1277938"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7" descr="2005_0908Image002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14531" y="702950"/>
            <a:ext cx="1295400" cy="2159000"/>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1" name="Picture 13" descr="2005_0908Image00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30556" y="1114112"/>
            <a:ext cx="1223962" cy="2217738"/>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2" name="Picture 14" descr="2005_0908Image002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867182" y="1685613"/>
            <a:ext cx="1152525" cy="2174875"/>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3" name="Picture 4" descr="Image associé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659344" y="2387288"/>
            <a:ext cx="1223963"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Down Arrow 13"/>
          <p:cNvSpPr/>
          <p:nvPr/>
        </p:nvSpPr>
        <p:spPr>
          <a:xfrm>
            <a:off x="6106644" y="3966851"/>
            <a:ext cx="1000125" cy="820737"/>
          </a:xfrm>
          <a:prstGeom prst="downArrow">
            <a:avLst/>
          </a:prstGeom>
          <a:solidFill>
            <a:srgbClr val="006600"/>
          </a:solidFill>
          <a:ln w="12700" cap="flat" cmpd="sng" algn="ctr">
            <a:solidFill>
              <a:sysClr val="window" lastClr="FFFFFF"/>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Arial Unicode MS"/>
            </a:endParaRPr>
          </a:p>
        </p:txBody>
      </p:sp>
      <p:sp>
        <p:nvSpPr>
          <p:cNvPr id="15" name="Equal 14"/>
          <p:cNvSpPr/>
          <p:nvPr/>
        </p:nvSpPr>
        <p:spPr>
          <a:xfrm>
            <a:off x="5995519" y="3496951"/>
            <a:ext cx="1223963" cy="363537"/>
          </a:xfrm>
          <a:prstGeom prst="mathEqual">
            <a:avLst/>
          </a:prstGeom>
          <a:solidFill>
            <a:srgbClr val="006600"/>
          </a:solidFill>
          <a:ln w="12700" cap="flat" cmpd="sng" algn="ctr">
            <a:solidFill>
              <a:sysClr val="window" lastClr="FFFFFF"/>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Arial"/>
              <a:ea typeface="Arial Unicode MS"/>
            </a:endParaRPr>
          </a:p>
        </p:txBody>
      </p:sp>
      <p:sp>
        <p:nvSpPr>
          <p:cNvPr id="16" name="Rectangle 15"/>
          <p:cNvSpPr>
            <a:spLocks noChangeArrowheads="1"/>
          </p:cNvSpPr>
          <p:nvPr/>
        </p:nvSpPr>
        <p:spPr bwMode="auto">
          <a:xfrm>
            <a:off x="5098581" y="4939987"/>
            <a:ext cx="1541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00"/>
                </a:solidFill>
                <a:latin typeface="Arial" panose="020B0604020202020204" pitchFamily="34" charset="0"/>
                <a:ea typeface="Arial Unicode MS"/>
                <a:cs typeface="Times New Roman" panose="02020603050405020304" pitchFamily="18" charset="0"/>
              </a:rPr>
              <a:t>Triết</a:t>
            </a:r>
            <a:r>
              <a:rPr lang="en-US" altLang="en-US" sz="2000" b="1" dirty="0">
                <a:solidFill>
                  <a:srgbClr val="FF0000"/>
                </a:solidFill>
                <a:latin typeface="Arial" panose="020B0604020202020204" pitchFamily="34" charset="0"/>
                <a:ea typeface="Arial Unicode MS"/>
                <a:cs typeface="Times New Roman" panose="02020603050405020304" pitchFamily="18" charset="0"/>
              </a:rPr>
              <a:t> </a:t>
            </a:r>
            <a:r>
              <a:rPr lang="en-US" altLang="en-US" sz="2000" b="1" dirty="0" err="1">
                <a:solidFill>
                  <a:srgbClr val="FF0000"/>
                </a:solidFill>
                <a:latin typeface="Arial" panose="020B0604020202020204" pitchFamily="34" charset="0"/>
                <a:ea typeface="Arial Unicode MS"/>
                <a:cs typeface="Times New Roman" panose="02020603050405020304" pitchFamily="18" charset="0"/>
              </a:rPr>
              <a:t>học</a:t>
            </a:r>
            <a:endParaRPr lang="en-US" altLang="en-US" sz="2000" b="1" dirty="0">
              <a:solidFill>
                <a:srgbClr val="FF0000"/>
              </a:solidFill>
              <a:latin typeface="Arial" panose="020B0604020202020204" pitchFamily="34" charset="0"/>
              <a:ea typeface="Arial Unicode MS"/>
            </a:endParaRPr>
          </a:p>
        </p:txBody>
      </p:sp>
      <p:sp>
        <p:nvSpPr>
          <p:cNvPr id="17" name="Rectangle 16"/>
          <p:cNvSpPr>
            <a:spLocks noChangeArrowheads="1"/>
          </p:cNvSpPr>
          <p:nvPr/>
        </p:nvSpPr>
        <p:spPr bwMode="auto">
          <a:xfrm>
            <a:off x="5703419" y="5362262"/>
            <a:ext cx="301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000066"/>
                </a:solidFill>
                <a:latin typeface="Arial" panose="020B0604020202020204" pitchFamily="34" charset="0"/>
                <a:ea typeface="Arial Unicode MS"/>
                <a:cs typeface="Times New Roman" panose="02020603050405020304" pitchFamily="18" charset="0"/>
              </a:rPr>
              <a:t>Kinh</a:t>
            </a:r>
            <a:r>
              <a:rPr lang="en-US" altLang="en-US" sz="2000" b="1" dirty="0">
                <a:solidFill>
                  <a:srgbClr val="00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000066"/>
                </a:solidFill>
                <a:latin typeface="Arial" panose="020B0604020202020204" pitchFamily="34" charset="0"/>
                <a:ea typeface="Arial Unicode MS"/>
                <a:cs typeface="Times New Roman" panose="02020603050405020304" pitchFamily="18" charset="0"/>
              </a:rPr>
              <a:t>tế</a:t>
            </a:r>
            <a:r>
              <a:rPr lang="en-US" altLang="en-US" sz="2000" b="1" dirty="0">
                <a:solidFill>
                  <a:srgbClr val="00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000066"/>
                </a:solidFill>
                <a:latin typeface="Arial" panose="020B0604020202020204" pitchFamily="34" charset="0"/>
                <a:ea typeface="Arial Unicode MS"/>
                <a:cs typeface="Times New Roman" panose="02020603050405020304" pitchFamily="18" charset="0"/>
              </a:rPr>
              <a:t>chính</a:t>
            </a:r>
            <a:r>
              <a:rPr lang="en-US" altLang="en-US" sz="2000" b="1" dirty="0">
                <a:solidFill>
                  <a:srgbClr val="00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000066"/>
                </a:solidFill>
                <a:latin typeface="Arial" panose="020B0604020202020204" pitchFamily="34" charset="0"/>
                <a:ea typeface="Arial Unicode MS"/>
                <a:cs typeface="Times New Roman" panose="02020603050405020304" pitchFamily="18" charset="0"/>
              </a:rPr>
              <a:t>trị</a:t>
            </a:r>
            <a:r>
              <a:rPr lang="en-US" altLang="en-US" sz="2000" b="1" dirty="0">
                <a:solidFill>
                  <a:srgbClr val="00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000066"/>
                </a:solidFill>
                <a:latin typeface="Arial" panose="020B0604020202020204" pitchFamily="34" charset="0"/>
                <a:ea typeface="Arial Unicode MS"/>
                <a:cs typeface="Times New Roman" panose="02020603050405020304" pitchFamily="18" charset="0"/>
              </a:rPr>
              <a:t>học</a:t>
            </a:r>
            <a:r>
              <a:rPr lang="en-US" altLang="en-US" sz="2000" b="1" dirty="0">
                <a:solidFill>
                  <a:srgbClr val="000066"/>
                </a:solidFill>
                <a:latin typeface="Arial" panose="020B0604020202020204" pitchFamily="34" charset="0"/>
                <a:ea typeface="Arial Unicode MS"/>
                <a:cs typeface="Times New Roman" panose="02020603050405020304" pitchFamily="18" charset="0"/>
              </a:rPr>
              <a:t> </a:t>
            </a:r>
            <a:endParaRPr lang="en-US" altLang="en-US" sz="2000" b="1" dirty="0">
              <a:solidFill>
                <a:srgbClr val="000066"/>
              </a:solidFill>
              <a:latin typeface="Arial" panose="020B0604020202020204" pitchFamily="34" charset="0"/>
              <a:ea typeface="Arial Unicode MS"/>
            </a:endParaRPr>
          </a:p>
        </p:txBody>
      </p:sp>
      <p:sp>
        <p:nvSpPr>
          <p:cNvPr id="18" name="Rectangle 17"/>
          <p:cNvSpPr>
            <a:spLocks noChangeArrowheads="1"/>
          </p:cNvSpPr>
          <p:nvPr/>
        </p:nvSpPr>
        <p:spPr bwMode="auto">
          <a:xfrm>
            <a:off x="6168557" y="5805175"/>
            <a:ext cx="3736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66"/>
                </a:solidFill>
                <a:latin typeface="Arial" panose="020B0604020202020204" pitchFamily="34" charset="0"/>
                <a:ea typeface="Arial Unicode MS"/>
                <a:cs typeface="Times New Roman" panose="02020603050405020304" pitchFamily="18" charset="0"/>
              </a:rPr>
              <a:t>Chủ</a:t>
            </a:r>
            <a:r>
              <a:rPr lang="en-US" altLang="en-US" sz="2000" b="1" dirty="0">
                <a:solidFill>
                  <a:srgbClr val="FF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FF0066"/>
                </a:solidFill>
                <a:latin typeface="Arial" panose="020B0604020202020204" pitchFamily="34" charset="0"/>
                <a:ea typeface="Arial Unicode MS"/>
                <a:cs typeface="Times New Roman" panose="02020603050405020304" pitchFamily="18" charset="0"/>
              </a:rPr>
              <a:t>nghĩa</a:t>
            </a:r>
            <a:r>
              <a:rPr lang="en-US" altLang="en-US" sz="2000" b="1" dirty="0">
                <a:solidFill>
                  <a:srgbClr val="FF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FF0066"/>
                </a:solidFill>
                <a:latin typeface="Arial" panose="020B0604020202020204" pitchFamily="34" charset="0"/>
                <a:ea typeface="Arial Unicode MS"/>
                <a:cs typeface="Times New Roman" panose="02020603050405020304" pitchFamily="18" charset="0"/>
              </a:rPr>
              <a:t>xã</a:t>
            </a:r>
            <a:r>
              <a:rPr lang="en-US" altLang="en-US" sz="2000" b="1" dirty="0">
                <a:solidFill>
                  <a:srgbClr val="FF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FF0066"/>
                </a:solidFill>
                <a:latin typeface="Arial" panose="020B0604020202020204" pitchFamily="34" charset="0"/>
                <a:ea typeface="Arial Unicode MS"/>
                <a:cs typeface="Times New Roman" panose="02020603050405020304" pitchFamily="18" charset="0"/>
              </a:rPr>
              <a:t>hội</a:t>
            </a:r>
            <a:r>
              <a:rPr lang="en-US" altLang="en-US" sz="2000" b="1" dirty="0">
                <a:solidFill>
                  <a:srgbClr val="FF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FF0066"/>
                </a:solidFill>
                <a:latin typeface="Arial" panose="020B0604020202020204" pitchFamily="34" charset="0"/>
                <a:ea typeface="Arial Unicode MS"/>
                <a:cs typeface="Times New Roman" panose="02020603050405020304" pitchFamily="18" charset="0"/>
              </a:rPr>
              <a:t>khoa</a:t>
            </a:r>
            <a:r>
              <a:rPr lang="en-US" altLang="en-US" sz="2000" b="1" dirty="0">
                <a:solidFill>
                  <a:srgbClr val="FF0066"/>
                </a:solidFill>
                <a:latin typeface="Arial" panose="020B0604020202020204" pitchFamily="34" charset="0"/>
                <a:ea typeface="Arial Unicode MS"/>
                <a:cs typeface="Times New Roman" panose="02020603050405020304" pitchFamily="18" charset="0"/>
              </a:rPr>
              <a:t> </a:t>
            </a:r>
            <a:r>
              <a:rPr lang="en-US" altLang="en-US" sz="2000" b="1" dirty="0" err="1">
                <a:solidFill>
                  <a:srgbClr val="FF0066"/>
                </a:solidFill>
                <a:latin typeface="Arial" panose="020B0604020202020204" pitchFamily="34" charset="0"/>
                <a:ea typeface="Arial Unicode MS"/>
                <a:cs typeface="Times New Roman" panose="02020603050405020304" pitchFamily="18" charset="0"/>
              </a:rPr>
              <a:t>học</a:t>
            </a:r>
            <a:endParaRPr lang="en-US" altLang="en-US" sz="2000" b="1" dirty="0">
              <a:solidFill>
                <a:srgbClr val="FF0066"/>
              </a:solidFill>
              <a:latin typeface="Arial" panose="020B0604020202020204" pitchFamily="34" charset="0"/>
              <a:ea typeface="Arial Unicode MS"/>
            </a:endParaRPr>
          </a:p>
        </p:txBody>
      </p:sp>
    </p:spTree>
    <p:extLst>
      <p:ext uri="{BB962C8B-B14F-4D97-AF65-F5344CB8AC3E}">
        <p14:creationId xmlns:p14="http://schemas.microsoft.com/office/powerpoint/2010/main" val="1065270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0-#ppt_w/2"/>
                                          </p:val>
                                        </p:tav>
                                        <p:tav tm="100000">
                                          <p:val>
                                            <p:strVal val="#ppt_x"/>
                                          </p:val>
                                        </p:tav>
                                      </p:tavLst>
                                    </p:anim>
                                    <p:anim calcmode="lin" valueType="num">
                                      <p:cBhvr additive="base">
                                        <p:cTn id="20"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heel(1)">
                                      <p:cBhvr>
                                        <p:cTn id="25" dur="20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fade">
                                      <p:cBhvr>
                                        <p:cTn id="36" dur="1000"/>
                                        <p:tgtEl>
                                          <p:spTgt spid="9"/>
                                        </p:tgtEl>
                                      </p:cBhvr>
                                    </p:animEffect>
                                    <p:anim calcmode="lin" valueType="num">
                                      <p:cBhvr>
                                        <p:cTn id="37" dur="1000" fill="hold"/>
                                        <p:tgtEl>
                                          <p:spTgt spid="9"/>
                                        </p:tgtEl>
                                        <p:attrNameLst>
                                          <p:attrName>ppt_x</p:attrName>
                                        </p:attrNameLst>
                                      </p:cBhvr>
                                      <p:tavLst>
                                        <p:tav tm="0">
                                          <p:val>
                                            <p:strVal val="#ppt_x"/>
                                          </p:val>
                                        </p:tav>
                                        <p:tav tm="100000">
                                          <p:val>
                                            <p:strVal val="#ppt_x"/>
                                          </p:val>
                                        </p:tav>
                                      </p:tavLst>
                                    </p:anim>
                                    <p:anim calcmode="lin" valueType="num">
                                      <p:cBhvr>
                                        <p:cTn id="3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nodeType="click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fade">
                                      <p:cBhvr>
                                        <p:cTn id="50" dur="1000"/>
                                        <p:tgtEl>
                                          <p:spTgt spid="11"/>
                                        </p:tgtEl>
                                      </p:cBhvr>
                                    </p:animEffect>
                                    <p:anim calcmode="lin" valueType="num">
                                      <p:cBhvr>
                                        <p:cTn id="51" dur="1000" fill="hold"/>
                                        <p:tgtEl>
                                          <p:spTgt spid="11"/>
                                        </p:tgtEl>
                                        <p:attrNameLst>
                                          <p:attrName>ppt_x</p:attrName>
                                        </p:attrNameLst>
                                      </p:cBhvr>
                                      <p:tavLst>
                                        <p:tav tm="0">
                                          <p:val>
                                            <p:strVal val="#ppt_x"/>
                                          </p:val>
                                        </p:tav>
                                        <p:tav tm="100000">
                                          <p:val>
                                            <p:strVal val="#ppt_x"/>
                                          </p:val>
                                        </p:tav>
                                      </p:tavLst>
                                    </p:anim>
                                    <p:anim calcmode="lin" valueType="num">
                                      <p:cBhvr>
                                        <p:cTn id="5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nodeType="click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1000"/>
                                        <p:tgtEl>
                                          <p:spTgt spid="12"/>
                                        </p:tgtEl>
                                      </p:cBhvr>
                                    </p:animEffect>
                                    <p:anim calcmode="lin" valueType="num">
                                      <p:cBhvr>
                                        <p:cTn id="58" dur="1000" fill="hold"/>
                                        <p:tgtEl>
                                          <p:spTgt spid="12"/>
                                        </p:tgtEl>
                                        <p:attrNameLst>
                                          <p:attrName>ppt_x</p:attrName>
                                        </p:attrNameLst>
                                      </p:cBhvr>
                                      <p:tavLst>
                                        <p:tav tm="0">
                                          <p:val>
                                            <p:strVal val="#ppt_x"/>
                                          </p:val>
                                        </p:tav>
                                        <p:tav tm="100000">
                                          <p:val>
                                            <p:strVal val="#ppt_x"/>
                                          </p:val>
                                        </p:tav>
                                      </p:tavLst>
                                    </p:anim>
                                    <p:anim calcmode="lin" valueType="num">
                                      <p:cBhvr>
                                        <p:cTn id="5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nodeType="click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1000"/>
                                        <p:tgtEl>
                                          <p:spTgt spid="13"/>
                                        </p:tgtEl>
                                      </p:cBhvr>
                                    </p:animEffect>
                                    <p:anim calcmode="lin" valueType="num">
                                      <p:cBhvr>
                                        <p:cTn id="65" dur="1000" fill="hold"/>
                                        <p:tgtEl>
                                          <p:spTgt spid="13"/>
                                        </p:tgtEl>
                                        <p:attrNameLst>
                                          <p:attrName>ppt_x</p:attrName>
                                        </p:attrNameLst>
                                      </p:cBhvr>
                                      <p:tavLst>
                                        <p:tav tm="0">
                                          <p:val>
                                            <p:strVal val="#ppt_x"/>
                                          </p:val>
                                        </p:tav>
                                        <p:tav tm="100000">
                                          <p:val>
                                            <p:strVal val="#ppt_x"/>
                                          </p:val>
                                        </p:tav>
                                      </p:tavLst>
                                    </p:anim>
                                    <p:anim calcmode="lin" valueType="num">
                                      <p:cBhvr>
                                        <p:cTn id="6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1" fill="hold" nodeType="clickEffect">
                                  <p:stCondLst>
                                    <p:cond delay="0"/>
                                  </p:stCondLst>
                                  <p:childTnLst>
                                    <p:set>
                                      <p:cBhvr>
                                        <p:cTn id="70" dur="1" fill="hold">
                                          <p:stCondLst>
                                            <p:cond delay="0"/>
                                          </p:stCondLst>
                                        </p:cTn>
                                        <p:tgtEl>
                                          <p:spTgt spid="15"/>
                                        </p:tgtEl>
                                        <p:attrNameLst>
                                          <p:attrName>style.visibility</p:attrName>
                                        </p:attrNameLst>
                                      </p:cBhvr>
                                      <p:to>
                                        <p:strVal val="visible"/>
                                      </p:to>
                                    </p:set>
                                    <p:anim calcmode="lin" valueType="num">
                                      <p:cBhvr additive="base">
                                        <p:cTn id="71" dur="500" fill="hold"/>
                                        <p:tgtEl>
                                          <p:spTgt spid="15"/>
                                        </p:tgtEl>
                                        <p:attrNameLst>
                                          <p:attrName>ppt_x</p:attrName>
                                        </p:attrNameLst>
                                      </p:cBhvr>
                                      <p:tavLst>
                                        <p:tav tm="0">
                                          <p:val>
                                            <p:strVal val="#ppt_x"/>
                                          </p:val>
                                        </p:tav>
                                        <p:tav tm="100000">
                                          <p:val>
                                            <p:strVal val="#ppt_x"/>
                                          </p:val>
                                        </p:tav>
                                      </p:tavLst>
                                    </p:anim>
                                    <p:anim calcmode="lin" valueType="num">
                                      <p:cBhvr additive="base">
                                        <p:cTn id="72"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1" fill="hold" grpId="0" nodeType="clickEffect">
                                  <p:stCondLst>
                                    <p:cond delay="0"/>
                                  </p:stCondLst>
                                  <p:childTnLst>
                                    <p:set>
                                      <p:cBhvr>
                                        <p:cTn id="76" dur="1" fill="hold">
                                          <p:stCondLst>
                                            <p:cond delay="0"/>
                                          </p:stCondLst>
                                        </p:cTn>
                                        <p:tgtEl>
                                          <p:spTgt spid="14"/>
                                        </p:tgtEl>
                                        <p:attrNameLst>
                                          <p:attrName>style.visibility</p:attrName>
                                        </p:attrNameLst>
                                      </p:cBhvr>
                                      <p:to>
                                        <p:strVal val="visible"/>
                                      </p:to>
                                    </p:set>
                                    <p:anim calcmode="lin" valueType="num">
                                      <p:cBhvr additive="base">
                                        <p:cTn id="77" dur="500" fill="hold"/>
                                        <p:tgtEl>
                                          <p:spTgt spid="14"/>
                                        </p:tgtEl>
                                        <p:attrNameLst>
                                          <p:attrName>ppt_x</p:attrName>
                                        </p:attrNameLst>
                                      </p:cBhvr>
                                      <p:tavLst>
                                        <p:tav tm="0">
                                          <p:val>
                                            <p:strVal val="#ppt_x"/>
                                          </p:val>
                                        </p:tav>
                                        <p:tav tm="100000">
                                          <p:val>
                                            <p:strVal val="#ppt_x"/>
                                          </p:val>
                                        </p:tav>
                                      </p:tavLst>
                                    </p:anim>
                                    <p:anim calcmode="lin" valueType="num">
                                      <p:cBhvr additive="base">
                                        <p:cTn id="78"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16"/>
                                        </p:tgtEl>
                                        <p:attrNameLst>
                                          <p:attrName>style.visibility</p:attrName>
                                        </p:attrNameLst>
                                      </p:cBhvr>
                                      <p:to>
                                        <p:strVal val="visible"/>
                                      </p:to>
                                    </p:set>
                                    <p:anim calcmode="lin" valueType="num">
                                      <p:cBhvr>
                                        <p:cTn id="83" dur="500" fill="hold"/>
                                        <p:tgtEl>
                                          <p:spTgt spid="16"/>
                                        </p:tgtEl>
                                        <p:attrNameLst>
                                          <p:attrName>ppt_w</p:attrName>
                                        </p:attrNameLst>
                                      </p:cBhvr>
                                      <p:tavLst>
                                        <p:tav tm="0">
                                          <p:val>
                                            <p:fltVal val="0"/>
                                          </p:val>
                                        </p:tav>
                                        <p:tav tm="100000">
                                          <p:val>
                                            <p:strVal val="#ppt_w"/>
                                          </p:val>
                                        </p:tav>
                                      </p:tavLst>
                                    </p:anim>
                                    <p:anim calcmode="lin" valueType="num">
                                      <p:cBhvr>
                                        <p:cTn id="84" dur="500" fill="hold"/>
                                        <p:tgtEl>
                                          <p:spTgt spid="16"/>
                                        </p:tgtEl>
                                        <p:attrNameLst>
                                          <p:attrName>ppt_h</p:attrName>
                                        </p:attrNameLst>
                                      </p:cBhvr>
                                      <p:tavLst>
                                        <p:tav tm="0">
                                          <p:val>
                                            <p:fltVal val="0"/>
                                          </p:val>
                                        </p:tav>
                                        <p:tav tm="100000">
                                          <p:val>
                                            <p:strVal val="#ppt_h"/>
                                          </p:val>
                                        </p:tav>
                                      </p:tavLst>
                                    </p:anim>
                                    <p:animEffect transition="in" filter="fade">
                                      <p:cBhvr>
                                        <p:cTn id="85" dur="500"/>
                                        <p:tgtEl>
                                          <p:spTgt spid="16"/>
                                        </p:tgtEl>
                                      </p:cBhvr>
                                    </p:animEffect>
                                  </p:childTnLst>
                                </p:cTn>
                              </p:par>
                            </p:childTnLst>
                          </p:cTn>
                        </p:par>
                      </p:childTnLst>
                    </p:cTn>
                  </p:par>
                  <p:par>
                    <p:cTn id="86" fill="hold">
                      <p:stCondLst>
                        <p:cond delay="indefinite"/>
                      </p:stCondLst>
                      <p:childTnLst>
                        <p:par>
                          <p:cTn id="87" fill="hold">
                            <p:stCondLst>
                              <p:cond delay="0"/>
                            </p:stCondLst>
                            <p:childTnLst>
                              <p:par>
                                <p:cTn id="88" presetID="53" presetClass="entr" presetSubtype="16" fill="hold" grpId="0" nodeType="clickEffect">
                                  <p:stCondLst>
                                    <p:cond delay="0"/>
                                  </p:stCondLst>
                                  <p:childTnLst>
                                    <p:set>
                                      <p:cBhvr>
                                        <p:cTn id="89" dur="1" fill="hold">
                                          <p:stCondLst>
                                            <p:cond delay="0"/>
                                          </p:stCondLst>
                                        </p:cTn>
                                        <p:tgtEl>
                                          <p:spTgt spid="17"/>
                                        </p:tgtEl>
                                        <p:attrNameLst>
                                          <p:attrName>style.visibility</p:attrName>
                                        </p:attrNameLst>
                                      </p:cBhvr>
                                      <p:to>
                                        <p:strVal val="visible"/>
                                      </p:to>
                                    </p:set>
                                    <p:anim calcmode="lin" valueType="num">
                                      <p:cBhvr>
                                        <p:cTn id="90" dur="500" fill="hold"/>
                                        <p:tgtEl>
                                          <p:spTgt spid="17"/>
                                        </p:tgtEl>
                                        <p:attrNameLst>
                                          <p:attrName>ppt_w</p:attrName>
                                        </p:attrNameLst>
                                      </p:cBhvr>
                                      <p:tavLst>
                                        <p:tav tm="0">
                                          <p:val>
                                            <p:fltVal val="0"/>
                                          </p:val>
                                        </p:tav>
                                        <p:tav tm="100000">
                                          <p:val>
                                            <p:strVal val="#ppt_w"/>
                                          </p:val>
                                        </p:tav>
                                      </p:tavLst>
                                    </p:anim>
                                    <p:anim calcmode="lin" valueType="num">
                                      <p:cBhvr>
                                        <p:cTn id="91" dur="500" fill="hold"/>
                                        <p:tgtEl>
                                          <p:spTgt spid="17"/>
                                        </p:tgtEl>
                                        <p:attrNameLst>
                                          <p:attrName>ppt_h</p:attrName>
                                        </p:attrNameLst>
                                      </p:cBhvr>
                                      <p:tavLst>
                                        <p:tav tm="0">
                                          <p:val>
                                            <p:fltVal val="0"/>
                                          </p:val>
                                        </p:tav>
                                        <p:tav tm="100000">
                                          <p:val>
                                            <p:strVal val="#ppt_h"/>
                                          </p:val>
                                        </p:tav>
                                      </p:tavLst>
                                    </p:anim>
                                    <p:animEffect transition="in" filter="fade">
                                      <p:cBhvr>
                                        <p:cTn id="92" dur="500"/>
                                        <p:tgtEl>
                                          <p:spTgt spid="17"/>
                                        </p:tgtEl>
                                      </p:cBhvr>
                                    </p:animEffect>
                                  </p:childTnLst>
                                </p:cTn>
                              </p:par>
                            </p:childTnLst>
                          </p:cTn>
                        </p:par>
                      </p:childTnLst>
                    </p:cTn>
                  </p:par>
                  <p:par>
                    <p:cTn id="93" fill="hold">
                      <p:stCondLst>
                        <p:cond delay="indefinite"/>
                      </p:stCondLst>
                      <p:childTnLst>
                        <p:par>
                          <p:cTn id="94" fill="hold">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8"/>
                                        </p:tgtEl>
                                        <p:attrNameLst>
                                          <p:attrName>style.visibility</p:attrName>
                                        </p:attrNameLst>
                                      </p:cBhvr>
                                      <p:to>
                                        <p:strVal val="visible"/>
                                      </p:to>
                                    </p:set>
                                    <p:anim calcmode="lin" valueType="num">
                                      <p:cBhvr>
                                        <p:cTn id="97" dur="500" fill="hold"/>
                                        <p:tgtEl>
                                          <p:spTgt spid="18"/>
                                        </p:tgtEl>
                                        <p:attrNameLst>
                                          <p:attrName>ppt_w</p:attrName>
                                        </p:attrNameLst>
                                      </p:cBhvr>
                                      <p:tavLst>
                                        <p:tav tm="0">
                                          <p:val>
                                            <p:fltVal val="0"/>
                                          </p:val>
                                        </p:tav>
                                        <p:tav tm="100000">
                                          <p:val>
                                            <p:strVal val="#ppt_w"/>
                                          </p:val>
                                        </p:tav>
                                      </p:tavLst>
                                    </p:anim>
                                    <p:anim calcmode="lin" valueType="num">
                                      <p:cBhvr>
                                        <p:cTn id="98" dur="500" fill="hold"/>
                                        <p:tgtEl>
                                          <p:spTgt spid="18"/>
                                        </p:tgtEl>
                                        <p:attrNameLst>
                                          <p:attrName>ppt_h</p:attrName>
                                        </p:attrNameLst>
                                      </p:cBhvr>
                                      <p:tavLst>
                                        <p:tav tm="0">
                                          <p:val>
                                            <p:fltVal val="0"/>
                                          </p:val>
                                        </p:tav>
                                        <p:tav tm="100000">
                                          <p:val>
                                            <p:strVal val="#ppt_h"/>
                                          </p:val>
                                        </p:tav>
                                      </p:tavLst>
                                    </p:anim>
                                    <p:animEffect transition="in" filter="fade">
                                      <p:cBhvr>
                                        <p:cTn id="9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animBg="1"/>
      <p:bldP spid="14" grpId="0" animBg="1"/>
      <p:bldP spid="16" grpId="0"/>
      <p:bldP spid="17" grpId="0"/>
      <p:bldP spid="1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38985"/>
            <a:ext cx="12192000" cy="6833599"/>
          </a:xfrm>
          <a:prstGeom prst="rect">
            <a:avLst/>
          </a:prstGeom>
        </p:spPr>
      </p:pic>
      <p:pic>
        <p:nvPicPr>
          <p:cNvPr id="3" name="Picture 8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08394" y="2429082"/>
            <a:ext cx="2781836" cy="16569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 Box 84"/>
          <p:cNvSpPr txBox="1">
            <a:spLocks noChangeArrowheads="1"/>
          </p:cNvSpPr>
          <p:nvPr/>
        </p:nvSpPr>
        <p:spPr bwMode="auto">
          <a:xfrm>
            <a:off x="9208394" y="4128088"/>
            <a:ext cx="2781836" cy="369332"/>
          </a:xfrm>
          <a:prstGeom prst="rect">
            <a:avLst/>
          </a:prstGeom>
          <a:solidFill>
            <a:schemeClr val="bg1"/>
          </a:solidFill>
          <a:ln w="9525">
            <a:solidFill>
              <a:schemeClr val="bg1"/>
            </a:solidFill>
            <a:miter lim="800000"/>
            <a:headEnd/>
            <a:tailEnd/>
          </a:ln>
          <a:effectLst/>
        </p:spPr>
        <p:txBody>
          <a:bodyPr wrap="square">
            <a:spAutoFit/>
          </a:bodyPr>
          <a:lstStyle/>
          <a:p>
            <a:pPr algn="ctr">
              <a:defRPr/>
            </a:pPr>
            <a:r>
              <a:rPr lang="en-US" altLang="en-US" dirty="0" err="1">
                <a:solidFill>
                  <a:srgbClr val="080808"/>
                </a:solidFill>
                <a:latin typeface="+mj-lt"/>
                <a:ea typeface="Arial Unicode MS"/>
              </a:rPr>
              <a:t>Lễ</a:t>
            </a:r>
            <a:r>
              <a:rPr lang="en-US" altLang="en-US" dirty="0">
                <a:solidFill>
                  <a:srgbClr val="080808"/>
                </a:solidFill>
                <a:latin typeface="+mj-lt"/>
                <a:ea typeface="Arial Unicode MS"/>
              </a:rPr>
              <a:t> </a:t>
            </a:r>
            <a:r>
              <a:rPr lang="en-US" altLang="en-US" dirty="0" err="1">
                <a:solidFill>
                  <a:srgbClr val="080808"/>
                </a:solidFill>
                <a:latin typeface="+mj-lt"/>
                <a:ea typeface="Arial Unicode MS"/>
              </a:rPr>
              <a:t>thành</a:t>
            </a:r>
            <a:r>
              <a:rPr lang="en-US" altLang="en-US" dirty="0">
                <a:solidFill>
                  <a:srgbClr val="080808"/>
                </a:solidFill>
                <a:latin typeface="+mj-lt"/>
                <a:ea typeface="Arial Unicode MS"/>
              </a:rPr>
              <a:t> </a:t>
            </a:r>
            <a:r>
              <a:rPr lang="en-US" altLang="en-US" dirty="0" err="1">
                <a:solidFill>
                  <a:srgbClr val="080808"/>
                </a:solidFill>
                <a:latin typeface="+mj-lt"/>
                <a:ea typeface="Arial Unicode MS"/>
              </a:rPr>
              <a:t>lập</a:t>
            </a:r>
            <a:r>
              <a:rPr lang="en-US" altLang="en-US" dirty="0">
                <a:solidFill>
                  <a:srgbClr val="080808"/>
                </a:solidFill>
                <a:latin typeface="+mj-lt"/>
                <a:ea typeface="Arial Unicode MS"/>
              </a:rPr>
              <a:t> </a:t>
            </a:r>
            <a:r>
              <a:rPr lang="en-US" altLang="en-US" dirty="0" err="1">
                <a:solidFill>
                  <a:srgbClr val="080808"/>
                </a:solidFill>
                <a:latin typeface="+mj-lt"/>
                <a:ea typeface="Arial Unicode MS"/>
              </a:rPr>
              <a:t>Quốc</a:t>
            </a:r>
            <a:r>
              <a:rPr lang="en-US" altLang="en-US" dirty="0">
                <a:solidFill>
                  <a:srgbClr val="080808"/>
                </a:solidFill>
                <a:latin typeface="+mj-lt"/>
                <a:ea typeface="Arial Unicode MS"/>
              </a:rPr>
              <a:t> </a:t>
            </a:r>
            <a:r>
              <a:rPr lang="en-US" altLang="en-US" dirty="0" err="1">
                <a:solidFill>
                  <a:srgbClr val="080808"/>
                </a:solidFill>
                <a:latin typeface="+mj-lt"/>
                <a:ea typeface="Arial Unicode MS"/>
              </a:rPr>
              <a:t>tế</a:t>
            </a:r>
            <a:r>
              <a:rPr lang="en-US" altLang="en-US" dirty="0">
                <a:solidFill>
                  <a:srgbClr val="080808"/>
                </a:solidFill>
                <a:latin typeface="+mj-lt"/>
                <a:ea typeface="Arial Unicode MS"/>
              </a:rPr>
              <a:t> I</a:t>
            </a:r>
          </a:p>
        </p:txBody>
      </p:sp>
      <p:sp>
        <p:nvSpPr>
          <p:cNvPr id="6" name="Rectangle 79"/>
          <p:cNvSpPr>
            <a:spLocks noChangeArrowheads="1"/>
          </p:cNvSpPr>
          <p:nvPr/>
        </p:nvSpPr>
        <p:spPr bwMode="auto">
          <a:xfrm>
            <a:off x="906120" y="1563232"/>
            <a:ext cx="6679651" cy="461665"/>
          </a:xfrm>
          <a:prstGeom prst="rect">
            <a:avLst/>
          </a:prstGeom>
          <a:solidFill>
            <a:sysClr val="window" lastClr="FFFFFF"/>
          </a:solidFill>
          <a:ln>
            <a:noFill/>
          </a:ln>
          <a:effectLst/>
        </p:spPr>
        <p:txBody>
          <a:bodyPr wrap="square" anchor="ctr">
            <a:spAutoFit/>
          </a:bodyPr>
          <a:lstStyle/>
          <a:p>
            <a:pPr marL="342900" marR="0" lvl="0" indent="-342900" algn="just"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altLang="en-US" sz="2000" b="1" i="0" u="none" strike="noStrike" kern="0" cap="none" spc="0" normalizeH="0" baseline="0" noProof="0" dirty="0" err="1">
                <a:ln>
                  <a:noFill/>
                </a:ln>
                <a:solidFill>
                  <a:srgbClr val="000000"/>
                </a:solidFill>
                <a:effectLst/>
                <a:uLnTx/>
                <a:uFillTx/>
                <a:ea typeface="Arial Unicode MS"/>
              </a:rPr>
              <a:t>Thành</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lập</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Quốc</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tế</a:t>
            </a:r>
            <a:r>
              <a:rPr kumimoji="0" lang="en-US" altLang="en-US" sz="2000" b="1" i="0" u="none" strike="noStrike" kern="0" cap="none" spc="0" normalizeH="0" baseline="0" noProof="0" dirty="0">
                <a:ln>
                  <a:noFill/>
                </a:ln>
                <a:solidFill>
                  <a:srgbClr val="000000"/>
                </a:solidFill>
                <a:effectLst/>
                <a:uLnTx/>
                <a:uFillTx/>
                <a:ea typeface="Arial Unicode MS"/>
              </a:rPr>
              <a:t> 1 </a:t>
            </a:r>
            <a:r>
              <a:rPr kumimoji="0" lang="en-US" altLang="en-US" sz="2000" b="1" i="0" u="none" strike="noStrike" kern="0" cap="none" spc="0" normalizeH="0" baseline="0" noProof="0" dirty="0" err="1">
                <a:ln>
                  <a:noFill/>
                </a:ln>
                <a:solidFill>
                  <a:srgbClr val="000000"/>
                </a:solidFill>
                <a:effectLst/>
                <a:uLnTx/>
                <a:uFillTx/>
                <a:ea typeface="Arial Unicode MS"/>
              </a:rPr>
              <a:t>tại</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Luân</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Đôn</a:t>
            </a:r>
            <a:r>
              <a:rPr kumimoji="0" lang="en-US" altLang="en-US" sz="2000" b="1" i="0" u="none" strike="noStrike" kern="0" cap="none" spc="0" normalizeH="0" baseline="0" noProof="0" dirty="0">
                <a:ln>
                  <a:noFill/>
                </a:ln>
                <a:solidFill>
                  <a:srgbClr val="000000"/>
                </a:solidFill>
                <a:effectLst/>
                <a:uLnTx/>
                <a:uFillTx/>
                <a:ea typeface="Arial Unicode MS"/>
              </a:rPr>
              <a:t> (28/9/1864</a:t>
            </a:r>
            <a:r>
              <a:rPr kumimoji="0" lang="en-US" altLang="en-US" sz="2000" b="0" i="0" u="none" strike="noStrike" kern="0" cap="none" spc="0" normalizeH="0" baseline="0" noProof="0" dirty="0">
                <a:ln>
                  <a:noFill/>
                </a:ln>
                <a:solidFill>
                  <a:srgbClr val="000000"/>
                </a:solidFill>
                <a:effectLst/>
                <a:uLnTx/>
                <a:uFillTx/>
                <a:ea typeface="Arial Unicode MS"/>
              </a:rPr>
              <a:t>)</a:t>
            </a:r>
            <a:r>
              <a:rPr kumimoji="0" lang="en-US" altLang="en-US" sz="2400" b="1" i="0" u="none" strike="noStrike" kern="0" cap="none" spc="0" normalizeH="0" baseline="0" noProof="0" dirty="0">
                <a:ln>
                  <a:noFill/>
                </a:ln>
                <a:solidFill>
                  <a:srgbClr val="000000"/>
                </a:solidFill>
                <a:effectLst/>
                <a:uLnTx/>
                <a:uFillTx/>
                <a:latin typeface="Times New Roman" pitchFamily="18" charset="0"/>
                <a:ea typeface="Arial Unicode MS"/>
              </a:rPr>
              <a:t> </a:t>
            </a:r>
          </a:p>
        </p:txBody>
      </p:sp>
      <p:sp>
        <p:nvSpPr>
          <p:cNvPr id="7" name="Rectangle 6"/>
          <p:cNvSpPr/>
          <p:nvPr/>
        </p:nvSpPr>
        <p:spPr>
          <a:xfrm>
            <a:off x="1687535" y="2147035"/>
            <a:ext cx="6679651" cy="400110"/>
          </a:xfrm>
          <a:prstGeom prst="rect">
            <a:avLst/>
          </a:prstGeom>
        </p:spPr>
        <p:txBody>
          <a:bodyPr wrap="square">
            <a:spAutoFit/>
          </a:bodyPr>
          <a:lstStyle/>
          <a:p>
            <a:pPr marL="342900" indent="-342900" algn="just">
              <a:buFont typeface="Wingdings" panose="05000000000000000000" pitchFamily="2" charset="2"/>
              <a:buChar char="ü"/>
              <a:defRPr/>
            </a:pPr>
            <a:r>
              <a:rPr lang="en-US" altLang="en-US" sz="2000" dirty="0">
                <a:solidFill>
                  <a:srgbClr val="000066"/>
                </a:solidFill>
                <a:ea typeface="Arial Unicode MS"/>
              </a:rPr>
              <a:t> </a:t>
            </a:r>
            <a:r>
              <a:rPr lang="en-US" altLang="en-US" sz="2000" dirty="0" err="1">
                <a:solidFill>
                  <a:srgbClr val="000066"/>
                </a:solidFill>
                <a:ea typeface="Arial Unicode MS"/>
              </a:rPr>
              <a:t>Mác</a:t>
            </a:r>
            <a:r>
              <a:rPr lang="en-US" altLang="en-US" sz="2000" dirty="0">
                <a:solidFill>
                  <a:srgbClr val="000066"/>
                </a:solidFill>
                <a:ea typeface="Arial Unicode MS"/>
              </a:rPr>
              <a:t> là </a:t>
            </a:r>
            <a:r>
              <a:rPr lang="en-US" altLang="en-US" sz="2000" b="1" dirty="0" err="1">
                <a:solidFill>
                  <a:srgbClr val="C00000"/>
                </a:solidFill>
                <a:ea typeface="Arial Unicode MS"/>
              </a:rPr>
              <a:t>người</a:t>
            </a:r>
            <a:r>
              <a:rPr lang="en-US" altLang="en-US" sz="2000" b="1" dirty="0">
                <a:solidFill>
                  <a:srgbClr val="C00000"/>
                </a:solidFill>
                <a:ea typeface="Arial Unicode MS"/>
              </a:rPr>
              <a:t> </a:t>
            </a:r>
            <a:r>
              <a:rPr lang="en-US" altLang="en-US" sz="2000" b="1" dirty="0" err="1">
                <a:solidFill>
                  <a:srgbClr val="C00000"/>
                </a:solidFill>
                <a:ea typeface="Arial Unicode MS"/>
              </a:rPr>
              <a:t>lãnh</a:t>
            </a:r>
            <a:r>
              <a:rPr lang="en-US" altLang="en-US" sz="2000" b="1" dirty="0">
                <a:solidFill>
                  <a:srgbClr val="C00000"/>
                </a:solidFill>
                <a:ea typeface="Arial Unicode MS"/>
              </a:rPr>
              <a:t> </a:t>
            </a:r>
            <a:r>
              <a:rPr lang="en-US" altLang="en-US" sz="2000" b="1" dirty="0" err="1">
                <a:solidFill>
                  <a:srgbClr val="C00000"/>
                </a:solidFill>
                <a:ea typeface="Arial Unicode MS"/>
              </a:rPr>
              <a:t>đạo</a:t>
            </a:r>
            <a:r>
              <a:rPr lang="en-US" altLang="en-US" sz="2000" b="1" dirty="0">
                <a:solidFill>
                  <a:srgbClr val="C00000"/>
                </a:solidFill>
                <a:ea typeface="Arial Unicode MS"/>
              </a:rPr>
              <a:t> </a:t>
            </a:r>
            <a:r>
              <a:rPr lang="en-US" altLang="en-US" sz="2000" dirty="0" err="1">
                <a:solidFill>
                  <a:srgbClr val="000066"/>
                </a:solidFill>
                <a:ea typeface="Arial Unicode MS"/>
              </a:rPr>
              <a:t>va</a:t>
            </a:r>
            <a:r>
              <a:rPr lang="en-US" altLang="en-US" sz="2000" dirty="0">
                <a:solidFill>
                  <a:srgbClr val="000066"/>
                </a:solidFill>
                <a:ea typeface="Arial Unicode MS"/>
              </a:rPr>
              <a:t>̀ là </a:t>
            </a:r>
            <a:r>
              <a:rPr lang="en-US" altLang="en-US" sz="2000" b="1" dirty="0" err="1">
                <a:solidFill>
                  <a:srgbClr val="C00000"/>
                </a:solidFill>
                <a:ea typeface="Arial Unicode MS"/>
              </a:rPr>
              <a:t>linh</a:t>
            </a:r>
            <a:r>
              <a:rPr lang="en-US" altLang="en-US" sz="2000" b="1" dirty="0">
                <a:solidFill>
                  <a:srgbClr val="C00000"/>
                </a:solidFill>
                <a:ea typeface="Arial Unicode MS"/>
              </a:rPr>
              <a:t> </a:t>
            </a:r>
            <a:r>
              <a:rPr lang="en-US" altLang="en-US" sz="2000" b="1" dirty="0" err="1">
                <a:solidFill>
                  <a:srgbClr val="C00000"/>
                </a:solidFill>
                <a:ea typeface="Arial Unicode MS"/>
              </a:rPr>
              <a:t>hồn</a:t>
            </a:r>
            <a:r>
              <a:rPr lang="en-US" altLang="en-US" sz="2000" b="1" dirty="0">
                <a:solidFill>
                  <a:srgbClr val="C00000"/>
                </a:solidFill>
                <a:ea typeface="Arial Unicode MS"/>
              </a:rPr>
              <a:t> </a:t>
            </a:r>
            <a:r>
              <a:rPr lang="en-US" altLang="en-US" sz="2000" dirty="0" err="1">
                <a:solidFill>
                  <a:srgbClr val="000066"/>
                </a:solidFill>
                <a:ea typeface="Arial Unicode MS"/>
              </a:rPr>
              <a:t>của</a:t>
            </a:r>
            <a:r>
              <a:rPr lang="en-US" altLang="en-US" sz="2000" dirty="0">
                <a:solidFill>
                  <a:srgbClr val="000066"/>
                </a:solidFill>
                <a:ea typeface="Arial Unicode MS"/>
              </a:rPr>
              <a:t> </a:t>
            </a:r>
            <a:r>
              <a:rPr lang="en-US" altLang="en-US" sz="2000" dirty="0" err="1">
                <a:solidFill>
                  <a:srgbClr val="000066"/>
                </a:solidFill>
                <a:ea typeface="Arial Unicode MS"/>
              </a:rPr>
              <a:t>Quốc</a:t>
            </a:r>
            <a:r>
              <a:rPr lang="en-US" altLang="en-US" sz="2000" dirty="0">
                <a:solidFill>
                  <a:srgbClr val="000066"/>
                </a:solidFill>
                <a:ea typeface="Arial Unicode MS"/>
              </a:rPr>
              <a:t> </a:t>
            </a:r>
            <a:r>
              <a:rPr lang="en-US" altLang="en-US" sz="2000" dirty="0" err="1">
                <a:solidFill>
                  <a:srgbClr val="000066"/>
                </a:solidFill>
                <a:ea typeface="Arial Unicode MS"/>
              </a:rPr>
              <a:t>tê</a:t>
            </a:r>
            <a:r>
              <a:rPr lang="en-US" altLang="en-US" sz="2000" dirty="0">
                <a:solidFill>
                  <a:srgbClr val="000066"/>
                </a:solidFill>
                <a:ea typeface="Arial Unicode MS"/>
              </a:rPr>
              <a:t>́ I.</a:t>
            </a:r>
          </a:p>
        </p:txBody>
      </p:sp>
      <p:sp>
        <p:nvSpPr>
          <p:cNvPr id="8" name="Rectangle 81"/>
          <p:cNvSpPr>
            <a:spLocks noChangeArrowheads="1"/>
          </p:cNvSpPr>
          <p:nvPr/>
        </p:nvSpPr>
        <p:spPr bwMode="auto">
          <a:xfrm>
            <a:off x="1687535" y="2897954"/>
            <a:ext cx="667965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42900" indent="-342900" algn="just">
              <a:buFont typeface="Wingdings" panose="05000000000000000000" pitchFamily="2" charset="2"/>
              <a:buChar char="ü"/>
              <a:defRPr/>
            </a:pPr>
            <a:r>
              <a:rPr lang="en-US" altLang="en-US" sz="2000" dirty="0" err="1">
                <a:solidFill>
                  <a:srgbClr val="000066"/>
                </a:solidFill>
                <a:ea typeface="Arial Unicode MS"/>
              </a:rPr>
              <a:t>Từ</a:t>
            </a:r>
            <a:r>
              <a:rPr lang="en-US" altLang="en-US" sz="2000" dirty="0">
                <a:solidFill>
                  <a:srgbClr val="000066"/>
                </a:solidFill>
                <a:ea typeface="Arial Unicode MS"/>
              </a:rPr>
              <a:t> 1863 -&gt; 1876 </a:t>
            </a:r>
            <a:r>
              <a:rPr lang="en-US" altLang="en-US" sz="2000" dirty="0" err="1">
                <a:solidFill>
                  <a:srgbClr val="000066"/>
                </a:solidFill>
                <a:ea typeface="Arial Unicode MS"/>
              </a:rPr>
              <a:t>Quốc</a:t>
            </a:r>
            <a:r>
              <a:rPr lang="en-US" altLang="en-US" sz="2000" dirty="0">
                <a:solidFill>
                  <a:srgbClr val="000066"/>
                </a:solidFill>
                <a:ea typeface="Arial Unicode MS"/>
              </a:rPr>
              <a:t> </a:t>
            </a:r>
            <a:r>
              <a:rPr lang="en-US" altLang="en-US" sz="2000" dirty="0" err="1">
                <a:solidFill>
                  <a:srgbClr val="000066"/>
                </a:solidFill>
                <a:ea typeface="Arial Unicode MS"/>
              </a:rPr>
              <a:t>tê</a:t>
            </a:r>
            <a:r>
              <a:rPr lang="en-US" altLang="en-US" sz="2000" dirty="0">
                <a:solidFill>
                  <a:srgbClr val="000066"/>
                </a:solidFill>
                <a:ea typeface="Arial Unicode MS"/>
              </a:rPr>
              <a:t>́ I  </a:t>
            </a:r>
            <a:r>
              <a:rPr lang="en-US" altLang="en-US" sz="2000" dirty="0" err="1">
                <a:solidFill>
                  <a:srgbClr val="000066"/>
                </a:solidFill>
                <a:ea typeface="Arial Unicode MS"/>
              </a:rPr>
              <a:t>tuyên</a:t>
            </a:r>
            <a:r>
              <a:rPr lang="en-US" altLang="en-US" sz="2000" dirty="0">
                <a:solidFill>
                  <a:srgbClr val="000066"/>
                </a:solidFill>
                <a:ea typeface="Arial Unicode MS"/>
              </a:rPr>
              <a:t> </a:t>
            </a:r>
            <a:r>
              <a:rPr lang="en-US" altLang="en-US" sz="2000" dirty="0" err="1">
                <a:solidFill>
                  <a:srgbClr val="000066"/>
                </a:solidFill>
                <a:ea typeface="Arial Unicode MS"/>
              </a:rPr>
              <a:t>truyền</a:t>
            </a:r>
            <a:r>
              <a:rPr lang="en-US" altLang="en-US" sz="2000" dirty="0">
                <a:solidFill>
                  <a:srgbClr val="000066"/>
                </a:solidFill>
                <a:ea typeface="Arial Unicode MS"/>
              </a:rPr>
              <a:t> CN </a:t>
            </a:r>
            <a:r>
              <a:rPr lang="en-US" altLang="en-US" sz="2000" dirty="0" err="1">
                <a:solidFill>
                  <a:srgbClr val="000066"/>
                </a:solidFill>
                <a:ea typeface="Arial Unicode MS"/>
              </a:rPr>
              <a:t>Mác</a:t>
            </a:r>
            <a:r>
              <a:rPr lang="en-US" altLang="en-US" sz="2000" dirty="0">
                <a:solidFill>
                  <a:srgbClr val="000066"/>
                </a:solidFill>
                <a:ea typeface="Arial Unicode MS"/>
              </a:rPr>
              <a:t>, </a:t>
            </a:r>
            <a:r>
              <a:rPr lang="en-US" altLang="en-US" sz="2000" b="1" dirty="0" err="1">
                <a:solidFill>
                  <a:srgbClr val="C00000"/>
                </a:solidFill>
                <a:ea typeface="Arial Unicode MS"/>
              </a:rPr>
              <a:t>thúc</a:t>
            </a:r>
            <a:r>
              <a:rPr lang="en-US" altLang="en-US" sz="2000" b="1" dirty="0">
                <a:solidFill>
                  <a:srgbClr val="C00000"/>
                </a:solidFill>
                <a:ea typeface="Arial Unicode MS"/>
              </a:rPr>
              <a:t> </a:t>
            </a:r>
            <a:r>
              <a:rPr lang="en-US" altLang="en-US" sz="2000" b="1" dirty="0" err="1">
                <a:solidFill>
                  <a:srgbClr val="C00000"/>
                </a:solidFill>
                <a:ea typeface="Arial Unicode MS"/>
              </a:rPr>
              <a:t>đẩy</a:t>
            </a:r>
            <a:r>
              <a:rPr lang="en-US" altLang="en-US" sz="2000" b="1" dirty="0">
                <a:solidFill>
                  <a:srgbClr val="C00000"/>
                </a:solidFill>
                <a:ea typeface="Arial Unicode MS"/>
              </a:rPr>
              <a:t> PTCN </a:t>
            </a:r>
            <a:r>
              <a:rPr lang="en-US" altLang="en-US" sz="2000" b="1" dirty="0" err="1">
                <a:solidFill>
                  <a:srgbClr val="C00000"/>
                </a:solidFill>
                <a:ea typeface="Arial Unicode MS"/>
              </a:rPr>
              <a:t>quốc</a:t>
            </a:r>
            <a:r>
              <a:rPr lang="en-US" altLang="en-US" sz="2000" b="1" dirty="0">
                <a:solidFill>
                  <a:srgbClr val="C00000"/>
                </a:solidFill>
                <a:ea typeface="Arial Unicode MS"/>
              </a:rPr>
              <a:t> </a:t>
            </a:r>
            <a:r>
              <a:rPr lang="en-US" altLang="en-US" sz="2000" b="1" dirty="0" err="1">
                <a:solidFill>
                  <a:srgbClr val="C00000"/>
                </a:solidFill>
                <a:ea typeface="Arial Unicode MS"/>
              </a:rPr>
              <a:t>tế</a:t>
            </a:r>
            <a:r>
              <a:rPr lang="en-US" altLang="en-US" sz="2000" b="1" dirty="0">
                <a:solidFill>
                  <a:srgbClr val="C00000"/>
                </a:solidFill>
                <a:ea typeface="Arial Unicode MS"/>
              </a:rPr>
              <a:t> </a:t>
            </a:r>
            <a:r>
              <a:rPr lang="en-US" altLang="en-US" sz="2000" b="1" dirty="0" err="1">
                <a:solidFill>
                  <a:srgbClr val="C00000"/>
                </a:solidFill>
                <a:ea typeface="Arial Unicode MS"/>
              </a:rPr>
              <a:t>phát</a:t>
            </a:r>
            <a:r>
              <a:rPr lang="en-US" altLang="en-US" sz="2000" b="1" dirty="0">
                <a:solidFill>
                  <a:srgbClr val="C00000"/>
                </a:solidFill>
                <a:ea typeface="Arial Unicode MS"/>
              </a:rPr>
              <a:t> </a:t>
            </a:r>
            <a:r>
              <a:rPr lang="en-US" altLang="en-US" sz="2000" b="1" dirty="0" err="1">
                <a:solidFill>
                  <a:srgbClr val="C00000"/>
                </a:solidFill>
                <a:ea typeface="Arial Unicode MS"/>
              </a:rPr>
              <a:t>triển</a:t>
            </a:r>
            <a:r>
              <a:rPr lang="en-US" altLang="en-US" sz="2000" b="1" dirty="0">
                <a:solidFill>
                  <a:srgbClr val="C00000"/>
                </a:solidFill>
                <a:ea typeface="Arial Unicode MS"/>
              </a:rPr>
              <a:t>.</a:t>
            </a:r>
          </a:p>
        </p:txBody>
      </p:sp>
      <p:sp>
        <p:nvSpPr>
          <p:cNvPr id="9" name="Rectangle 79"/>
          <p:cNvSpPr>
            <a:spLocks noChangeArrowheads="1"/>
          </p:cNvSpPr>
          <p:nvPr/>
        </p:nvSpPr>
        <p:spPr bwMode="auto">
          <a:xfrm>
            <a:off x="965915" y="3727978"/>
            <a:ext cx="6560063" cy="400110"/>
          </a:xfrm>
          <a:prstGeom prst="rect">
            <a:avLst/>
          </a:prstGeom>
          <a:solidFill>
            <a:sysClr val="window" lastClr="FFFFFF"/>
          </a:solidFill>
          <a:ln>
            <a:noFill/>
          </a:ln>
          <a:effectLst/>
        </p:spPr>
        <p:txBody>
          <a:bodyPr wrap="square" anchor="ctr">
            <a:spAutoFit/>
          </a:bodyPr>
          <a:lstStyle/>
          <a:p>
            <a:pPr marL="342900" marR="0" lvl="0" indent="-342900" algn="just"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altLang="en-US" sz="2000" b="1" i="0" u="none" strike="noStrike" kern="0" cap="none" spc="0" normalizeH="0" baseline="0" noProof="0" dirty="0" err="1">
                <a:ln>
                  <a:noFill/>
                </a:ln>
                <a:solidFill>
                  <a:srgbClr val="000000"/>
                </a:solidFill>
                <a:effectLst/>
                <a:uLnTx/>
                <a:uFillTx/>
                <a:ea typeface="Arial Unicode MS"/>
              </a:rPr>
              <a:t>Năm</a:t>
            </a:r>
            <a:r>
              <a:rPr kumimoji="0" lang="en-US" altLang="en-US" sz="2000" b="1" i="0" u="none" strike="noStrike" kern="0" cap="none" spc="0" normalizeH="0" baseline="0" noProof="0" dirty="0">
                <a:ln>
                  <a:noFill/>
                </a:ln>
                <a:solidFill>
                  <a:srgbClr val="000000"/>
                </a:solidFill>
                <a:effectLst/>
                <a:uLnTx/>
                <a:uFillTx/>
                <a:ea typeface="Arial Unicode MS"/>
              </a:rPr>
              <a:t> 1889, </a:t>
            </a:r>
            <a:r>
              <a:rPr kumimoji="0" lang="en-US" altLang="en-US" sz="2000" b="1" i="0" u="none" strike="noStrike" kern="0" cap="none" spc="0" normalizeH="0" baseline="0" noProof="0" dirty="0" err="1">
                <a:ln>
                  <a:noFill/>
                </a:ln>
                <a:solidFill>
                  <a:srgbClr val="000000"/>
                </a:solidFill>
                <a:effectLst/>
                <a:uLnTx/>
                <a:uFillTx/>
                <a:ea typeface="Arial Unicode MS"/>
              </a:rPr>
              <a:t>Ăngghen</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thành</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lập</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Quốc</a:t>
            </a:r>
            <a:r>
              <a:rPr kumimoji="0" lang="en-US" altLang="en-US" sz="2000" b="1" i="0" u="none" strike="noStrike" kern="0" cap="none" spc="0" normalizeH="0" baseline="0" noProof="0" dirty="0">
                <a:ln>
                  <a:noFill/>
                </a:ln>
                <a:solidFill>
                  <a:srgbClr val="000000"/>
                </a:solidFill>
                <a:effectLst/>
                <a:uLnTx/>
                <a:uFillTx/>
                <a:ea typeface="Arial Unicode MS"/>
              </a:rPr>
              <a:t> </a:t>
            </a:r>
            <a:r>
              <a:rPr kumimoji="0" lang="en-US" altLang="en-US" sz="2000" b="1" i="0" u="none" strike="noStrike" kern="0" cap="none" spc="0" normalizeH="0" baseline="0" noProof="0" dirty="0" err="1">
                <a:ln>
                  <a:noFill/>
                </a:ln>
                <a:solidFill>
                  <a:srgbClr val="000000"/>
                </a:solidFill>
                <a:effectLst/>
                <a:uLnTx/>
                <a:uFillTx/>
                <a:ea typeface="Arial Unicode MS"/>
              </a:rPr>
              <a:t>tế</a:t>
            </a:r>
            <a:r>
              <a:rPr kumimoji="0" lang="en-US" altLang="en-US" sz="2000" b="1" i="0" u="none" strike="noStrike" kern="0" cap="none" spc="0" normalizeH="0" baseline="0" noProof="0" dirty="0">
                <a:ln>
                  <a:noFill/>
                </a:ln>
                <a:solidFill>
                  <a:srgbClr val="000000"/>
                </a:solidFill>
                <a:effectLst/>
                <a:uLnTx/>
                <a:uFillTx/>
                <a:ea typeface="Arial Unicode MS"/>
              </a:rPr>
              <a:t> 2</a:t>
            </a:r>
            <a:endParaRPr kumimoji="0" lang="en-US" altLang="en-US" sz="2400" b="1" i="0" u="none" strike="noStrike" kern="0" cap="none" spc="0" normalizeH="0" baseline="0" noProof="0" dirty="0">
              <a:ln>
                <a:noFill/>
              </a:ln>
              <a:solidFill>
                <a:srgbClr val="000000"/>
              </a:solidFill>
              <a:effectLst/>
              <a:uLnTx/>
              <a:uFillTx/>
              <a:latin typeface="Times New Roman" pitchFamily="18" charset="0"/>
              <a:ea typeface="Arial Unicode MS"/>
            </a:endParaRPr>
          </a:p>
        </p:txBody>
      </p:sp>
      <p:sp>
        <p:nvSpPr>
          <p:cNvPr id="10" name="Rectangle 9"/>
          <p:cNvSpPr/>
          <p:nvPr/>
        </p:nvSpPr>
        <p:spPr>
          <a:xfrm>
            <a:off x="730743" y="4329509"/>
            <a:ext cx="6486142" cy="707886"/>
          </a:xfrm>
          <a:prstGeom prst="rect">
            <a:avLst/>
          </a:prstGeom>
        </p:spPr>
        <p:txBody>
          <a:bodyPr wrap="square">
            <a:spAutoFit/>
          </a:bodyPr>
          <a:lstStyle/>
          <a:p>
            <a:pPr indent="457200" algn="just">
              <a:spcBef>
                <a:spcPts val="600"/>
              </a:spcBef>
              <a:spcAft>
                <a:spcPts val="600"/>
              </a:spcAft>
              <a:tabLst>
                <a:tab pos="2849880" algn="l"/>
                <a:tab pos="5257800" algn="l"/>
              </a:tabLst>
            </a:pPr>
            <a:r>
              <a:rPr lang="pt-BR" sz="2000" dirty="0">
                <a:solidFill>
                  <a:srgbClr val="002060"/>
                </a:solidFill>
                <a:ea typeface="Times New Roman" panose="02020603050405020304" pitchFamily="18" charset="0"/>
                <a:cs typeface="Times New Roman" panose="02020603050405020304" pitchFamily="18" charset="0"/>
              </a:rPr>
              <a:t>→ </a:t>
            </a:r>
            <a:r>
              <a:rPr lang="pt-BR" sz="2000" dirty="0">
                <a:solidFill>
                  <a:srgbClr val="002060"/>
                </a:solidFill>
                <a:ea typeface="Times New Roman" panose="02020603050405020304" pitchFamily="18" charset="0"/>
              </a:rPr>
              <a:t> mở ra thời kỳ phát triển theo bề rộng của phong trào công nhân quốc tế. </a:t>
            </a:r>
            <a:endParaRPr lang="en-US" sz="2000" dirty="0">
              <a:solidFill>
                <a:srgbClr val="002060"/>
              </a:solidFill>
              <a:ea typeface="Times New Roman" panose="02020603050405020304" pitchFamily="18" charset="0"/>
            </a:endParaRPr>
          </a:p>
        </p:txBody>
      </p:sp>
      <p:pic>
        <p:nvPicPr>
          <p:cNvPr id="11" name="Picture 10" descr="Résultat de recherche d'images pour &quot;các mác ăng ghen thành lập Quốc tế I&quo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08394" y="595222"/>
            <a:ext cx="2781836" cy="1700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79"/>
          <p:cNvSpPr>
            <a:spLocks noChangeArrowheads="1"/>
          </p:cNvSpPr>
          <p:nvPr/>
        </p:nvSpPr>
        <p:spPr bwMode="auto">
          <a:xfrm>
            <a:off x="846326" y="5281672"/>
            <a:ext cx="6411082" cy="1015663"/>
          </a:xfrm>
          <a:prstGeom prst="rect">
            <a:avLst/>
          </a:prstGeom>
          <a:solidFill>
            <a:sysClr val="window" lastClr="FFFFFF"/>
          </a:solidFill>
          <a:ln>
            <a:noFill/>
          </a:ln>
          <a:effectLst/>
        </p:spPr>
        <p:txBody>
          <a:bodyPr wrap="square" anchor="ctr">
            <a:spAutoFit/>
          </a:bodyPr>
          <a:lstStyle/>
          <a:p>
            <a:pPr marL="342900" marR="0" lvl="0" indent="-342900" algn="ctr"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pt-BR" sz="2000" b="0" i="0" u="none" strike="noStrike" kern="0" cap="none" spc="0" normalizeH="0" baseline="0" noProof="0" dirty="0">
                <a:ln>
                  <a:noFill/>
                </a:ln>
                <a:solidFill>
                  <a:srgbClr val="006600"/>
                </a:solidFill>
                <a:effectLst/>
                <a:uLnTx/>
                <a:uFillTx/>
                <a:ea typeface="Arial Unicode MS"/>
              </a:rPr>
              <a:t>Sự ra đời chủ nghĩa Mác </a:t>
            </a:r>
            <a:r>
              <a:rPr kumimoji="0" lang="pt-BR" sz="2000" b="1" i="0" u="none" strike="noStrike" kern="0" cap="none" spc="0" normalizeH="0" baseline="0" noProof="0" dirty="0">
                <a:ln>
                  <a:noFill/>
                </a:ln>
                <a:solidFill>
                  <a:srgbClr val="FF0066"/>
                </a:solidFill>
                <a:effectLst/>
                <a:uLnTx/>
                <a:uFillTx/>
                <a:ea typeface="Arial Unicode MS"/>
              </a:rPr>
              <a:t>đáp ứng yêu cầu khách quan, cấp bách </a:t>
            </a:r>
            <a:r>
              <a:rPr kumimoji="0" lang="pt-BR" sz="2000" b="0" i="0" u="none" strike="noStrike" kern="0" cap="none" spc="0" normalizeH="0" baseline="0" noProof="0" dirty="0">
                <a:ln>
                  <a:noFill/>
                </a:ln>
                <a:solidFill>
                  <a:srgbClr val="006600"/>
                </a:solidFill>
                <a:effectLst/>
                <a:uLnTx/>
                <a:uFillTx/>
                <a:ea typeface="Arial Unicode MS"/>
              </a:rPr>
              <a:t>của </a:t>
            </a:r>
            <a:r>
              <a:rPr lang="pt-BR" sz="2000" kern="0" dirty="0">
                <a:solidFill>
                  <a:srgbClr val="006600"/>
                </a:solidFill>
                <a:ea typeface="Arial Unicode MS"/>
              </a:rPr>
              <a:t>PTCN</a:t>
            </a:r>
            <a:r>
              <a:rPr kumimoji="0" lang="pt-BR" sz="2000" b="0" i="0" u="none" strike="noStrike" kern="0" cap="none" spc="0" normalizeH="0" baseline="0" noProof="0" dirty="0">
                <a:ln>
                  <a:noFill/>
                </a:ln>
                <a:solidFill>
                  <a:srgbClr val="006600"/>
                </a:solidFill>
                <a:effectLst/>
                <a:uLnTx/>
                <a:uFillTx/>
                <a:ea typeface="Arial Unicode MS"/>
              </a:rPr>
              <a:t>, đưa phong trào công </a:t>
            </a:r>
            <a:r>
              <a:rPr kumimoji="0" lang="pt-BR" sz="2000" b="1" i="0" u="none" strike="noStrike" kern="0" cap="none" spc="0" normalizeH="0" baseline="0" noProof="0" dirty="0">
                <a:ln>
                  <a:noFill/>
                </a:ln>
                <a:solidFill>
                  <a:srgbClr val="FF0066"/>
                </a:solidFill>
                <a:effectLst/>
                <a:uLnTx/>
                <a:uFillTx/>
                <a:ea typeface="Arial Unicode MS"/>
              </a:rPr>
              <a:t>nhân từ tự phát thành tự giác và phát triển</a:t>
            </a:r>
            <a:r>
              <a:rPr kumimoji="0" lang="pt-BR" sz="2000" b="0" i="0" u="none" strike="noStrike" kern="0" cap="none" spc="0" normalizeH="0" baseline="0" noProof="0" dirty="0">
                <a:ln>
                  <a:noFill/>
                </a:ln>
                <a:solidFill>
                  <a:srgbClr val="006600"/>
                </a:solidFill>
                <a:effectLst/>
                <a:uLnTx/>
                <a:uFillTx/>
                <a:ea typeface="Arial Unicode MS"/>
              </a:rPr>
              <a:t>.</a:t>
            </a:r>
            <a:endParaRPr kumimoji="0" lang="en-US" altLang="en-US" sz="2000" b="1" i="0" u="none" strike="noStrike" kern="0" cap="none" spc="0" normalizeH="0" baseline="0" noProof="0" dirty="0">
              <a:ln>
                <a:noFill/>
              </a:ln>
              <a:solidFill>
                <a:srgbClr val="006600"/>
              </a:solidFill>
              <a:effectLst/>
              <a:uLnTx/>
              <a:uFillTx/>
              <a:latin typeface="Times New Roman" pitchFamily="18" charset="0"/>
              <a:ea typeface="Arial Unicode MS"/>
            </a:endParaRPr>
          </a:p>
        </p:txBody>
      </p:sp>
      <p:sp>
        <p:nvSpPr>
          <p:cNvPr id="13" name="Text Box 13"/>
          <p:cNvSpPr txBox="1">
            <a:spLocks noChangeArrowheads="1"/>
          </p:cNvSpPr>
          <p:nvPr/>
        </p:nvSpPr>
        <p:spPr bwMode="gray">
          <a:xfrm>
            <a:off x="1342965" y="1059507"/>
            <a:ext cx="88993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400" b="1" dirty="0" err="1">
                <a:solidFill>
                  <a:srgbClr val="990099"/>
                </a:solidFill>
                <a:latin typeface="Arial"/>
                <a:cs typeface="Times New Roman"/>
              </a:rPr>
              <a:t>Giai</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đoạn</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C.Mác</a:t>
            </a:r>
            <a:r>
              <a:rPr lang="en-US" sz="2400" b="1" dirty="0">
                <a:solidFill>
                  <a:srgbClr val="990099"/>
                </a:solidFill>
                <a:latin typeface="Arial"/>
                <a:cs typeface="Times New Roman"/>
              </a:rPr>
              <a:t> - </a:t>
            </a:r>
            <a:r>
              <a:rPr lang="en-US" sz="2400" b="1" dirty="0" err="1">
                <a:solidFill>
                  <a:srgbClr val="990099"/>
                </a:solidFill>
                <a:latin typeface="Arial"/>
                <a:cs typeface="Times New Roman"/>
              </a:rPr>
              <a:t>Ph.Ăng</a:t>
            </a:r>
            <a:r>
              <a:rPr lang="en-US" sz="2400" b="1" dirty="0">
                <a:solidFill>
                  <a:srgbClr val="990099"/>
                </a:solidFill>
                <a:latin typeface="Arial"/>
                <a:cs typeface="Times New Roman"/>
              </a:rPr>
              <a:t> </a:t>
            </a:r>
            <a:r>
              <a:rPr lang="en-US" sz="2400" b="1" dirty="0" err="1">
                <a:solidFill>
                  <a:srgbClr val="990099"/>
                </a:solidFill>
                <a:latin typeface="Arial"/>
                <a:cs typeface="Times New Roman"/>
              </a:rPr>
              <a:t>ghen</a:t>
            </a:r>
            <a:r>
              <a:rPr lang="en-US" sz="2400" b="1" dirty="0">
                <a:solidFill>
                  <a:srgbClr val="990099"/>
                </a:solidFill>
                <a:latin typeface="Arial"/>
                <a:cs typeface="Times New Roman"/>
              </a:rPr>
              <a:t> (1848 - 1895)</a:t>
            </a:r>
          </a:p>
        </p:txBody>
      </p:sp>
      <p:sp>
        <p:nvSpPr>
          <p:cNvPr id="14" name="Rectangle 13"/>
          <p:cNvSpPr/>
          <p:nvPr/>
        </p:nvSpPr>
        <p:spPr>
          <a:xfrm>
            <a:off x="2253093" y="159506"/>
            <a:ext cx="4095993" cy="461665"/>
          </a:xfrm>
          <a:prstGeom prst="rect">
            <a:avLst/>
          </a:prstGeom>
        </p:spPr>
        <p:txBody>
          <a:bodyPr wrap="none">
            <a:spAutoFit/>
          </a:bodyPr>
          <a:lstStyle/>
          <a:p>
            <a:r>
              <a:rPr lang="en-US" sz="2400" b="1" dirty="0">
                <a:solidFill>
                  <a:srgbClr val="000000"/>
                </a:solidFill>
              </a:rPr>
              <a:t>2.  </a:t>
            </a:r>
            <a:r>
              <a:rPr lang="en-US" sz="2400" b="1" dirty="0" err="1">
                <a:solidFill>
                  <a:srgbClr val="000000"/>
                </a:solidFill>
              </a:rPr>
              <a:t>Các</a:t>
            </a:r>
            <a:r>
              <a:rPr lang="en-US" sz="2400" b="1" dirty="0">
                <a:solidFill>
                  <a:srgbClr val="000000"/>
                </a:solidFill>
              </a:rPr>
              <a:t> </a:t>
            </a:r>
            <a:r>
              <a:rPr lang="en-US" sz="2400" b="1" dirty="0" err="1">
                <a:solidFill>
                  <a:srgbClr val="000000"/>
                </a:solidFill>
              </a:rPr>
              <a:t>giai</a:t>
            </a:r>
            <a:r>
              <a:rPr lang="en-US" sz="2400" b="1" dirty="0">
                <a:solidFill>
                  <a:srgbClr val="000000"/>
                </a:solidFill>
              </a:rPr>
              <a:t> </a:t>
            </a:r>
            <a:r>
              <a:rPr lang="en-US" sz="2400" b="1" dirty="0" err="1">
                <a:solidFill>
                  <a:srgbClr val="000000"/>
                </a:solidFill>
              </a:rPr>
              <a:t>đoạn</a:t>
            </a:r>
            <a:r>
              <a:rPr lang="en-US" sz="2400" b="1" dirty="0">
                <a:solidFill>
                  <a:srgbClr val="000000"/>
                </a:solidFill>
              </a:rPr>
              <a:t> </a:t>
            </a:r>
            <a:r>
              <a:rPr lang="en-US" sz="2400" b="1" dirty="0" err="1">
                <a:solidFill>
                  <a:srgbClr val="000000"/>
                </a:solidFill>
              </a:rPr>
              <a:t>phát</a:t>
            </a:r>
            <a:r>
              <a:rPr lang="en-US" sz="2400" b="1" dirty="0">
                <a:solidFill>
                  <a:srgbClr val="000000"/>
                </a:solidFill>
              </a:rPr>
              <a:t> </a:t>
            </a:r>
            <a:r>
              <a:rPr lang="en-US" sz="2400" b="1" dirty="0" err="1">
                <a:solidFill>
                  <a:srgbClr val="000000"/>
                </a:solidFill>
              </a:rPr>
              <a:t>triển</a:t>
            </a:r>
            <a:endParaRPr lang="en-US" sz="2400" b="1" dirty="0">
              <a:solidFill>
                <a:srgbClr val="000000"/>
              </a:solidFill>
            </a:endParaRPr>
          </a:p>
        </p:txBody>
      </p:sp>
      <p:grpSp>
        <p:nvGrpSpPr>
          <p:cNvPr id="15" name="Group 21"/>
          <p:cNvGrpSpPr>
            <a:grpSpLocks/>
          </p:cNvGrpSpPr>
          <p:nvPr/>
        </p:nvGrpSpPr>
        <p:grpSpPr bwMode="auto">
          <a:xfrm>
            <a:off x="1" y="751292"/>
            <a:ext cx="9208394" cy="45719"/>
            <a:chOff x="-823" y="-1961783"/>
            <a:chExt cx="5298" cy="1962359"/>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17" name="Line 8"/>
            <p:cNvSpPr>
              <a:spLocks noChangeShapeType="1"/>
            </p:cNvSpPr>
            <p:nvPr/>
          </p:nvSpPr>
          <p:spPr bwMode="auto">
            <a:xfrm>
              <a:off x="-823" y="-196178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grpSp>
    </p:spTree>
    <p:extLst>
      <p:ext uri="{BB962C8B-B14F-4D97-AF65-F5344CB8AC3E}">
        <p14:creationId xmlns:p14="http://schemas.microsoft.com/office/powerpoint/2010/main" val="211985918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a16="http://schemas.microsoft.com/office/drawing/2014/main" id="{F0953DDB-70B5-40EE-8E7A-E261DFF0C53B}"/>
              </a:ext>
            </a:extLst>
          </p:cNvPr>
          <p:cNvSpPr/>
          <p:nvPr/>
        </p:nvSpPr>
        <p:spPr>
          <a:xfrm rot="18748526">
            <a:off x="-253905" y="1496598"/>
            <a:ext cx="4102882" cy="3826175"/>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080808"/>
          </a:solidFill>
          <a:ln w="9525" cap="flat">
            <a:noFill/>
            <a:prstDash val="solid"/>
            <a:miter/>
          </a:ln>
        </p:spPr>
        <p:txBody>
          <a:bodyPr wrap="square" rtlCol="0" anchor="ctr">
            <a:noAutofit/>
          </a:bodyPr>
          <a:lstStyle/>
          <a:p>
            <a:endParaRPr lang="en-US" dirty="0">
              <a:solidFill>
                <a:prstClr val="black"/>
              </a:solidFill>
            </a:endParaRPr>
          </a:p>
        </p:txBody>
      </p:sp>
      <p:sp>
        <p:nvSpPr>
          <p:cNvPr id="37" name="Rectangle 5"/>
          <p:cNvSpPr>
            <a:spLocks noChangeArrowheads="1"/>
          </p:cNvSpPr>
          <p:nvPr/>
        </p:nvSpPr>
        <p:spPr bwMode="auto">
          <a:xfrm>
            <a:off x="2848307" y="1444958"/>
            <a:ext cx="8879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Bối</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cảnh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lịch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sử</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và</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nhu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cầu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bảo</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vệ</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phát</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triển</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chủ</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nghĩa</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Mác</a:t>
            </a:r>
            <a:r>
              <a:rPr lang="en-US" altLang="en-US" sz="2400" b="1" dirty="0">
                <a:solidFill>
                  <a:srgbClr val="0000FF"/>
                </a:solidFill>
                <a:latin typeface="Times New Roman" panose="02020603050405020304" pitchFamily="18" charset="0"/>
                <a:cs typeface="Times New Roman" panose="02020603050405020304" pitchFamily="18" charset="0"/>
              </a:rPr>
              <a:t> </a:t>
            </a:r>
          </a:p>
        </p:txBody>
      </p:sp>
      <p:sp>
        <p:nvSpPr>
          <p:cNvPr id="39" name="Rectangle 1"/>
          <p:cNvSpPr>
            <a:spLocks noChangeArrowheads="1"/>
          </p:cNvSpPr>
          <p:nvPr/>
        </p:nvSpPr>
        <p:spPr bwMode="auto">
          <a:xfrm>
            <a:off x="2413409" y="2011824"/>
            <a:ext cx="91055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altLang="en-US" dirty="0" err="1">
                <a:solidFill>
                  <a:srgbClr val="C00000"/>
                </a:solidFill>
                <a:latin typeface="+mn-lt"/>
                <a:cs typeface="Times New Roman" panose="02020603050405020304" pitchFamily="18" charset="0"/>
              </a:rPr>
              <a:t>Cuối</a:t>
            </a:r>
            <a:r>
              <a:rPr lang="en-US" altLang="en-US" dirty="0">
                <a:solidFill>
                  <a:srgbClr val="C00000"/>
                </a:solidFill>
                <a:latin typeface="+mn-lt"/>
                <a:cs typeface="Times New Roman" panose="02020603050405020304" pitchFamily="18" charset="0"/>
              </a:rPr>
              <a:t> TK XIX </a:t>
            </a:r>
            <a:r>
              <a:rPr lang="en-US" altLang="en-US" dirty="0" err="1">
                <a:solidFill>
                  <a:srgbClr val="C00000"/>
                </a:solidFill>
                <a:latin typeface="+mn-lt"/>
                <a:cs typeface="Times New Roman" panose="02020603050405020304" pitchFamily="18" charset="0"/>
              </a:rPr>
              <a:t>đầu</a:t>
            </a:r>
            <a:r>
              <a:rPr lang="en-US" altLang="en-US" dirty="0">
                <a:solidFill>
                  <a:srgbClr val="C00000"/>
                </a:solidFill>
                <a:latin typeface="+mn-lt"/>
                <a:cs typeface="Times New Roman" panose="02020603050405020304" pitchFamily="18" charset="0"/>
              </a:rPr>
              <a:t> TK XX: CNTB </a:t>
            </a:r>
            <a:r>
              <a:rPr lang="en-US" altLang="en-US" dirty="0">
                <a:solidFill>
                  <a:srgbClr val="C00000"/>
                </a:solidFill>
                <a:latin typeface="+mn-lt"/>
                <a:cs typeface="Times New Roman" panose="02020603050405020304" pitchFamily="18" charset="0"/>
                <a:sym typeface="Wingdings" panose="05000000000000000000" pitchFamily="2" charset="2"/>
              </a:rPr>
              <a:t> CNĐQ  GCTS &gt;&lt; GCVS, </a:t>
            </a:r>
            <a:r>
              <a:rPr lang="en-US" altLang="en-US" dirty="0" err="1">
                <a:solidFill>
                  <a:srgbClr val="C00000"/>
                </a:solidFill>
                <a:latin typeface="+mn-lt"/>
                <a:cs typeface="Times New Roman" panose="02020603050405020304" pitchFamily="18" charset="0"/>
                <a:sym typeface="Wingdings" panose="05000000000000000000" pitchFamily="2" charset="2"/>
              </a:rPr>
              <a:t>nhân</a:t>
            </a:r>
            <a:r>
              <a:rPr lang="en-US" altLang="en-US" dirty="0">
                <a:solidFill>
                  <a:srgbClr val="C00000"/>
                </a:solidFill>
                <a:latin typeface="+mn-lt"/>
                <a:cs typeface="Times New Roman" panose="02020603050405020304" pitchFamily="18" charset="0"/>
                <a:sym typeface="Wingdings" panose="05000000000000000000" pitchFamily="2" charset="2"/>
              </a:rPr>
              <a:t> </a:t>
            </a:r>
            <a:r>
              <a:rPr lang="en-US" altLang="en-US" dirty="0" err="1">
                <a:solidFill>
                  <a:srgbClr val="C00000"/>
                </a:solidFill>
                <a:latin typeface="+mn-lt"/>
                <a:cs typeface="Times New Roman" panose="02020603050405020304" pitchFamily="18" charset="0"/>
                <a:sym typeface="Wingdings" panose="05000000000000000000" pitchFamily="2" charset="2"/>
              </a:rPr>
              <a:t>dân</a:t>
            </a:r>
            <a:r>
              <a:rPr lang="en-US" altLang="en-US" dirty="0">
                <a:solidFill>
                  <a:srgbClr val="C00000"/>
                </a:solidFill>
                <a:latin typeface="+mn-lt"/>
                <a:cs typeface="Times New Roman" panose="02020603050405020304" pitchFamily="18" charset="0"/>
                <a:sym typeface="Wingdings" panose="05000000000000000000" pitchFamily="2" charset="2"/>
              </a:rPr>
              <a:t> </a:t>
            </a:r>
            <a:r>
              <a:rPr lang="en-US" altLang="en-US" dirty="0" err="1">
                <a:solidFill>
                  <a:srgbClr val="C00000"/>
                </a:solidFill>
                <a:latin typeface="+mn-lt"/>
                <a:cs typeface="Times New Roman" panose="02020603050405020304" pitchFamily="18" charset="0"/>
                <a:sym typeface="Wingdings" panose="05000000000000000000" pitchFamily="2" charset="2"/>
              </a:rPr>
              <a:t>thuộc</a:t>
            </a:r>
            <a:r>
              <a:rPr lang="en-US" altLang="en-US" dirty="0">
                <a:solidFill>
                  <a:srgbClr val="C00000"/>
                </a:solidFill>
                <a:latin typeface="+mn-lt"/>
                <a:cs typeface="Times New Roman" panose="02020603050405020304" pitchFamily="18" charset="0"/>
                <a:sym typeface="Wingdings" panose="05000000000000000000" pitchFamily="2" charset="2"/>
              </a:rPr>
              <a:t> </a:t>
            </a:r>
            <a:r>
              <a:rPr lang="en-US" altLang="en-US" dirty="0" err="1">
                <a:solidFill>
                  <a:srgbClr val="C00000"/>
                </a:solidFill>
                <a:latin typeface="+mn-lt"/>
                <a:cs typeface="Times New Roman" panose="02020603050405020304" pitchFamily="18" charset="0"/>
                <a:sym typeface="Wingdings" panose="05000000000000000000" pitchFamily="2" charset="2"/>
              </a:rPr>
              <a:t>địa</a:t>
            </a:r>
            <a:r>
              <a:rPr lang="en-US" altLang="en-US" dirty="0">
                <a:solidFill>
                  <a:srgbClr val="C00000"/>
                </a:solidFill>
                <a:latin typeface="+mn-lt"/>
                <a:cs typeface="Times New Roman" panose="02020603050405020304" pitchFamily="18" charset="0"/>
                <a:sym typeface="Wingdings" panose="05000000000000000000" pitchFamily="2" charset="2"/>
              </a:rPr>
              <a:t> </a:t>
            </a:r>
          </a:p>
          <a:p>
            <a:pPr marL="0" indent="0" algn="ctr" eaLnBrk="1" hangingPunct="1"/>
            <a:r>
              <a:rPr lang="en-US" altLang="en-US" dirty="0">
                <a:solidFill>
                  <a:srgbClr val="C00000"/>
                </a:solidFill>
                <a:latin typeface="+mn-lt"/>
                <a:cs typeface="Times New Roman" panose="02020603050405020304" pitchFamily="18" charset="0"/>
                <a:sym typeface="Wingdings" panose="05000000000000000000" pitchFamily="2" charset="2"/>
              </a:rPr>
              <a:t>&gt;&lt; CND</a:t>
            </a:r>
            <a:endParaRPr lang="en-US" altLang="en-US" dirty="0">
              <a:solidFill>
                <a:srgbClr val="C00000"/>
              </a:solidFill>
              <a:latin typeface="+mn-lt"/>
              <a:cs typeface="Times New Roman" panose="02020603050405020304" pitchFamily="18" charset="0"/>
            </a:endParaRPr>
          </a:p>
        </p:txBody>
      </p:sp>
      <p:sp>
        <p:nvSpPr>
          <p:cNvPr id="40" name="Rectangle 2"/>
          <p:cNvSpPr>
            <a:spLocks noChangeArrowheads="1"/>
          </p:cNvSpPr>
          <p:nvPr/>
        </p:nvSpPr>
        <p:spPr bwMode="auto">
          <a:xfrm>
            <a:off x="2550481" y="2663155"/>
            <a:ext cx="917719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ü"/>
            </a:pPr>
            <a:r>
              <a:rPr lang="nl-NL" altLang="en-US" dirty="0">
                <a:solidFill>
                  <a:srgbClr val="006600"/>
                </a:solidFill>
                <a:latin typeface="+mn-lt"/>
                <a:cs typeface="Times New Roman" panose="02020603050405020304" pitchFamily="18" charset="0"/>
              </a:rPr>
              <a:t>Chủ nghĩa Mác đã giành thắng lợi bề rộng</a:t>
            </a:r>
            <a:r>
              <a:rPr lang="nl-NL" altLang="en-US" b="1" dirty="0">
                <a:solidFill>
                  <a:prstClr val="black"/>
                </a:solidFill>
                <a:latin typeface="+mn-lt"/>
                <a:cs typeface="Times New Roman" panose="02020603050405020304" pitchFamily="18" charset="0"/>
              </a:rPr>
              <a:t>, ảnh hưởng sâu rộng và tích cực </a:t>
            </a:r>
            <a:r>
              <a:rPr lang="nl-NL" altLang="en-US" dirty="0">
                <a:solidFill>
                  <a:srgbClr val="006600"/>
                </a:solidFill>
                <a:latin typeface="+mn-lt"/>
                <a:cs typeface="Times New Roman" panose="02020603050405020304" pitchFamily="18" charset="0"/>
              </a:rPr>
              <a:t>trong phong trào CMVS.</a:t>
            </a:r>
            <a:endParaRPr lang="en-US" altLang="en-US" dirty="0">
              <a:solidFill>
                <a:srgbClr val="006600"/>
              </a:solidFill>
              <a:latin typeface="+mn-lt"/>
              <a:cs typeface="Times New Roman" panose="02020603050405020304" pitchFamily="18" charset="0"/>
            </a:endParaRPr>
          </a:p>
        </p:txBody>
      </p:sp>
      <p:sp>
        <p:nvSpPr>
          <p:cNvPr id="41" name="Rectangle 3"/>
          <p:cNvSpPr>
            <a:spLocks noChangeArrowheads="1"/>
          </p:cNvSpPr>
          <p:nvPr/>
        </p:nvSpPr>
        <p:spPr bwMode="auto">
          <a:xfrm>
            <a:off x="2550482" y="3409686"/>
            <a:ext cx="920644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dirty="0">
                <a:solidFill>
                  <a:srgbClr val="002060"/>
                </a:solidFill>
                <a:latin typeface="+mn-lt"/>
                <a:cs typeface="Times New Roman" panose="02020603050405020304" pitchFamily="18" charset="0"/>
              </a:rPr>
              <a:t>Trong hàng ngũ những người mácxít, </a:t>
            </a:r>
            <a:r>
              <a:rPr lang="nl-NL" altLang="en-US" b="1" dirty="0">
                <a:solidFill>
                  <a:srgbClr val="002060"/>
                </a:solidFill>
                <a:latin typeface="+mn-lt"/>
                <a:cs typeface="Times New Roman" panose="02020603050405020304" pitchFamily="18" charset="0"/>
              </a:rPr>
              <a:t>chủ nghĩa cải lương, chủ nghĩa cơ hội, chủ nghĩa xét lại bắt đầu xuất hiện và tấn công vào </a:t>
            </a:r>
            <a:r>
              <a:rPr lang="nl-NL" altLang="en-US" dirty="0">
                <a:solidFill>
                  <a:srgbClr val="002060"/>
                </a:solidFill>
                <a:latin typeface="+mn-lt"/>
                <a:cs typeface="Times New Roman" panose="02020603050405020304" pitchFamily="18" charset="0"/>
              </a:rPr>
              <a:t>chủ nghĩa Mác, những người mácxít chân chính.</a:t>
            </a:r>
            <a:endParaRPr lang="en-US" altLang="en-US" dirty="0">
              <a:solidFill>
                <a:srgbClr val="002060"/>
              </a:solidFill>
              <a:latin typeface="+mn-lt"/>
              <a:cs typeface="Times New Roman" panose="02020603050405020304" pitchFamily="18" charset="0"/>
            </a:endParaRPr>
          </a:p>
        </p:txBody>
      </p:sp>
      <p:sp>
        <p:nvSpPr>
          <p:cNvPr id="24" name="Rectangle 2"/>
          <p:cNvSpPr txBox="1">
            <a:spLocks noChangeArrowheads="1"/>
          </p:cNvSpPr>
          <p:nvPr/>
        </p:nvSpPr>
        <p:spPr>
          <a:xfrm>
            <a:off x="1887695" y="793878"/>
            <a:ext cx="10126800" cy="7620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400" b="1" dirty="0" err="1">
                <a:solidFill>
                  <a:srgbClr val="7030A0"/>
                </a:solidFill>
                <a:cs typeface="Times New Roman" charset="0"/>
              </a:rPr>
              <a:t>Giai</a:t>
            </a:r>
            <a:r>
              <a:rPr lang="en-US" sz="2400" b="1" dirty="0">
                <a:solidFill>
                  <a:srgbClr val="7030A0"/>
                </a:solidFill>
                <a:cs typeface="Times New Roman" charset="0"/>
              </a:rPr>
              <a:t> </a:t>
            </a:r>
            <a:r>
              <a:rPr lang="en-US" sz="2400" b="1" dirty="0" err="1">
                <a:solidFill>
                  <a:srgbClr val="7030A0"/>
                </a:solidFill>
                <a:cs typeface="Times New Roman" charset="0"/>
              </a:rPr>
              <a:t>đoạn</a:t>
            </a:r>
            <a:r>
              <a:rPr lang="en-US" sz="2400" b="1" dirty="0">
                <a:solidFill>
                  <a:srgbClr val="7030A0"/>
                </a:solidFill>
                <a:cs typeface="Times New Roman" charset="0"/>
              </a:rPr>
              <a:t> </a:t>
            </a:r>
            <a:r>
              <a:rPr lang="en-US" sz="2400" b="1" dirty="0" err="1">
                <a:solidFill>
                  <a:srgbClr val="7030A0"/>
                </a:solidFill>
                <a:cs typeface="Times New Roman" charset="0"/>
              </a:rPr>
              <a:t>V.I.Lênin</a:t>
            </a:r>
            <a:r>
              <a:rPr lang="en-US" sz="2400" b="1" dirty="0">
                <a:solidFill>
                  <a:srgbClr val="7030A0"/>
                </a:solidFill>
                <a:cs typeface="Times New Roman" charset="0"/>
              </a:rPr>
              <a:t> </a:t>
            </a:r>
            <a:r>
              <a:rPr lang="en-US" sz="2400" b="1" dirty="0" err="1">
                <a:solidFill>
                  <a:srgbClr val="7030A0"/>
                </a:solidFill>
                <a:cs typeface="Times New Roman" charset="0"/>
              </a:rPr>
              <a:t>trong</a:t>
            </a:r>
            <a:r>
              <a:rPr lang="en-US" sz="2400" b="1" dirty="0">
                <a:solidFill>
                  <a:srgbClr val="7030A0"/>
                </a:solidFill>
                <a:cs typeface="Times New Roman" charset="0"/>
              </a:rPr>
              <a:t> </a:t>
            </a:r>
            <a:r>
              <a:rPr lang="en-US" sz="2400" b="1" dirty="0" err="1">
                <a:solidFill>
                  <a:srgbClr val="7030A0"/>
                </a:solidFill>
                <a:cs typeface="Times New Roman" charset="0"/>
              </a:rPr>
              <a:t>sự</a:t>
            </a:r>
            <a:r>
              <a:rPr lang="en-US" sz="2400" b="1" dirty="0">
                <a:solidFill>
                  <a:srgbClr val="7030A0"/>
                </a:solidFill>
                <a:cs typeface="Times New Roman" charset="0"/>
              </a:rPr>
              <a:t> </a:t>
            </a:r>
            <a:r>
              <a:rPr lang="en-US" sz="2400" b="1" dirty="0" err="1">
                <a:solidFill>
                  <a:srgbClr val="7030A0"/>
                </a:solidFill>
                <a:cs typeface="Times New Roman" charset="0"/>
              </a:rPr>
              <a:t>phát</a:t>
            </a:r>
            <a:r>
              <a:rPr lang="en-US" sz="2400" b="1" dirty="0">
                <a:solidFill>
                  <a:srgbClr val="7030A0"/>
                </a:solidFill>
                <a:cs typeface="Times New Roman" charset="0"/>
              </a:rPr>
              <a:t> </a:t>
            </a:r>
            <a:r>
              <a:rPr lang="en-US" sz="2400" b="1" dirty="0" err="1">
                <a:solidFill>
                  <a:srgbClr val="7030A0"/>
                </a:solidFill>
                <a:cs typeface="Times New Roman" charset="0"/>
              </a:rPr>
              <a:t>triển</a:t>
            </a:r>
            <a:r>
              <a:rPr lang="en-US" sz="2400" b="1" dirty="0">
                <a:solidFill>
                  <a:srgbClr val="7030A0"/>
                </a:solidFill>
                <a:cs typeface="Times New Roman" charset="0"/>
              </a:rPr>
              <a:t> </a:t>
            </a:r>
            <a:r>
              <a:rPr lang="en-US" sz="2400" b="1" dirty="0" err="1">
                <a:solidFill>
                  <a:srgbClr val="7030A0"/>
                </a:solidFill>
                <a:cs typeface="Times New Roman" charset="0"/>
              </a:rPr>
              <a:t>chủ</a:t>
            </a:r>
            <a:r>
              <a:rPr lang="en-US" sz="2400" b="1" dirty="0">
                <a:solidFill>
                  <a:srgbClr val="7030A0"/>
                </a:solidFill>
                <a:cs typeface="Times New Roman" charset="0"/>
              </a:rPr>
              <a:t> </a:t>
            </a:r>
            <a:r>
              <a:rPr lang="en-US" sz="2400" b="1" dirty="0" err="1">
                <a:solidFill>
                  <a:srgbClr val="7030A0"/>
                </a:solidFill>
                <a:cs typeface="Times New Roman" charset="0"/>
              </a:rPr>
              <a:t>nghĩa</a:t>
            </a:r>
            <a:r>
              <a:rPr lang="en-US" sz="2400" b="1" dirty="0">
                <a:solidFill>
                  <a:srgbClr val="7030A0"/>
                </a:solidFill>
                <a:cs typeface="Times New Roman" charset="0"/>
              </a:rPr>
              <a:t> </a:t>
            </a:r>
            <a:r>
              <a:rPr lang="en-US" sz="2400" b="1" dirty="0" err="1">
                <a:solidFill>
                  <a:srgbClr val="7030A0"/>
                </a:solidFill>
                <a:cs typeface="Times New Roman" charset="0"/>
              </a:rPr>
              <a:t>Mác</a:t>
            </a:r>
            <a:endParaRPr lang="en-US" sz="2400" b="1" dirty="0">
              <a:solidFill>
                <a:srgbClr val="7030A0"/>
              </a:solidFill>
              <a:cs typeface="Times New Roman" charset="0"/>
            </a:endParaRPr>
          </a:p>
          <a:p>
            <a:pPr algn="ctr">
              <a:lnSpc>
                <a:spcPct val="100000"/>
              </a:lnSpc>
            </a:pPr>
            <a:r>
              <a:rPr lang="en-US" sz="2400" b="1" dirty="0">
                <a:solidFill>
                  <a:prstClr val="black"/>
                </a:solidFill>
                <a:cs typeface="Times New Roman" charset="0"/>
              </a:rPr>
              <a:t>(1895 - 1924)</a:t>
            </a:r>
          </a:p>
          <a:p>
            <a:pPr algn="ctr"/>
            <a:endParaRPr lang="en-US" dirty="0">
              <a:solidFill>
                <a:srgbClr val="006600"/>
              </a:solidFill>
              <a:cs typeface="Times New Roman" charset="0"/>
            </a:endParaRPr>
          </a:p>
          <a:p>
            <a:pPr algn="ctr"/>
            <a:endParaRPr lang="en-US" dirty="0">
              <a:solidFill>
                <a:srgbClr val="006600"/>
              </a:solidFill>
              <a:cs typeface="Times New Roman" charset="0"/>
            </a:endParaRPr>
          </a:p>
        </p:txBody>
      </p:sp>
      <p:sp>
        <p:nvSpPr>
          <p:cNvPr id="20" name="Rectangle 2"/>
          <p:cNvSpPr>
            <a:spLocks noChangeArrowheads="1"/>
          </p:cNvSpPr>
          <p:nvPr/>
        </p:nvSpPr>
        <p:spPr bwMode="auto">
          <a:xfrm>
            <a:off x="2580622" y="4266418"/>
            <a:ext cx="87409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b="1" dirty="0">
                <a:solidFill>
                  <a:srgbClr val="C00000"/>
                </a:solidFill>
                <a:latin typeface="+mn-lt"/>
                <a:cs typeface="Times New Roman" panose="02020603050405020304" pitchFamily="18" charset="0"/>
              </a:rPr>
              <a:t>Phong trào cách mạng tư sản ở phương Đông, ở Nga </a:t>
            </a:r>
            <a:r>
              <a:rPr lang="nl-NL" altLang="en-US" dirty="0">
                <a:solidFill>
                  <a:srgbClr val="008000"/>
                </a:solidFill>
                <a:latin typeface="+mn-lt"/>
                <a:cs typeface="Times New Roman" panose="02020603050405020304" pitchFamily="18" charset="0"/>
              </a:rPr>
              <a:t>phát triển mạnh mẽ. </a:t>
            </a:r>
            <a:endParaRPr lang="en-US" altLang="en-US" dirty="0">
              <a:solidFill>
                <a:srgbClr val="008000"/>
              </a:solidFill>
              <a:latin typeface="+mn-lt"/>
              <a:cs typeface="Times New Roman" panose="02020603050405020304" pitchFamily="18" charset="0"/>
            </a:endParaRPr>
          </a:p>
        </p:txBody>
      </p:sp>
      <p:sp>
        <p:nvSpPr>
          <p:cNvPr id="21" name="Rectangle 3"/>
          <p:cNvSpPr>
            <a:spLocks noChangeArrowheads="1"/>
          </p:cNvSpPr>
          <p:nvPr/>
        </p:nvSpPr>
        <p:spPr bwMode="auto">
          <a:xfrm>
            <a:off x="2580622" y="4846151"/>
            <a:ext cx="877108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dirty="0">
                <a:solidFill>
                  <a:prstClr val="black"/>
                </a:solidFill>
                <a:latin typeface="+mn-lt"/>
                <a:cs typeface="Times New Roman" panose="02020603050405020304" pitchFamily="18" charset="0"/>
              </a:rPr>
              <a:t> </a:t>
            </a:r>
            <a:r>
              <a:rPr lang="nl-NL" altLang="en-US" b="1" dirty="0">
                <a:solidFill>
                  <a:srgbClr val="FF0000"/>
                </a:solidFill>
                <a:latin typeface="+mn-lt"/>
                <a:cs typeface="Times New Roman" panose="02020603050405020304" pitchFamily="18" charset="0"/>
              </a:rPr>
              <a:t>Những thành tựu mới của khoa học tự nhiên</a:t>
            </a:r>
            <a:r>
              <a:rPr lang="nl-NL" altLang="en-US" dirty="0">
                <a:solidFill>
                  <a:srgbClr val="0033CC"/>
                </a:solidFill>
                <a:latin typeface="+mn-lt"/>
                <a:cs typeface="Times New Roman" panose="02020603050405020304" pitchFamily="18" charset="0"/>
              </a:rPr>
              <a:t> đã làm đảo lộn về mặt thế giới quan triết học</a:t>
            </a:r>
            <a:endParaRPr lang="en-US" altLang="en-US" dirty="0">
              <a:solidFill>
                <a:srgbClr val="0033CC"/>
              </a:solidFill>
              <a:latin typeface="+mn-lt"/>
              <a:cs typeface="Times New Roman" panose="02020603050405020304" pitchFamily="18" charset="0"/>
            </a:endParaRPr>
          </a:p>
        </p:txBody>
      </p:sp>
      <p:sp>
        <p:nvSpPr>
          <p:cNvPr id="22" name="Rectangle 4"/>
          <p:cNvSpPr>
            <a:spLocks noChangeArrowheads="1"/>
          </p:cNvSpPr>
          <p:nvPr/>
        </p:nvSpPr>
        <p:spPr bwMode="auto">
          <a:xfrm>
            <a:off x="2369187" y="5572532"/>
            <a:ext cx="938773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nl-NL" altLang="en-US" sz="2000" dirty="0">
                <a:solidFill>
                  <a:srgbClr val="D60093"/>
                </a:solidFill>
                <a:latin typeface="Arial"/>
                <a:cs typeface="Times New Roman" panose="02020603050405020304" pitchFamily="18" charset="0"/>
                <a:sym typeface="Wingdings" panose="05000000000000000000" pitchFamily="2" charset="2"/>
              </a:rPr>
              <a:t> N</a:t>
            </a:r>
            <a:r>
              <a:rPr lang="nl-NL" altLang="en-US" sz="2000" dirty="0">
                <a:solidFill>
                  <a:srgbClr val="D60093"/>
                </a:solidFill>
                <a:latin typeface="Arial"/>
                <a:cs typeface="Times New Roman" panose="02020603050405020304" pitchFamily="18" charset="0"/>
              </a:rPr>
              <a:t>hững người mácxít cần </a:t>
            </a:r>
            <a:r>
              <a:rPr lang="nl-NL" altLang="en-US" sz="2000" b="1" dirty="0">
                <a:solidFill>
                  <a:srgbClr val="00B0F0"/>
                </a:solidFill>
                <a:latin typeface="Arial"/>
                <a:cs typeface="Times New Roman" panose="02020603050405020304" pitchFamily="18" charset="0"/>
              </a:rPr>
              <a:t>phải phát triển hơn nữa CNDVBC và đấu tranh chống CNDT</a:t>
            </a:r>
            <a:r>
              <a:rPr lang="nl-NL" altLang="en-US" sz="2000" dirty="0">
                <a:solidFill>
                  <a:srgbClr val="D60093"/>
                </a:solidFill>
                <a:latin typeface="Arial"/>
                <a:cs typeface="Times New Roman" panose="02020603050405020304" pitchFamily="18" charset="0"/>
              </a:rPr>
              <a:t> dưới mọi hình thức.</a:t>
            </a:r>
            <a:endParaRPr lang="en-US" altLang="en-US" sz="2000" dirty="0">
              <a:solidFill>
                <a:srgbClr val="D60093"/>
              </a:solidFill>
              <a:latin typeface="Arial"/>
              <a:cs typeface="Times New Roman" panose="02020603050405020304" pitchFamily="18" charset="0"/>
            </a:endParaRPr>
          </a:p>
        </p:txBody>
      </p:sp>
      <p:sp>
        <p:nvSpPr>
          <p:cNvPr id="11" name="Rectangle 10"/>
          <p:cNvSpPr/>
          <p:nvPr/>
        </p:nvSpPr>
        <p:spPr>
          <a:xfrm>
            <a:off x="4140787" y="37346"/>
            <a:ext cx="4095993" cy="461665"/>
          </a:xfrm>
          <a:prstGeom prst="rect">
            <a:avLst/>
          </a:prstGeom>
        </p:spPr>
        <p:txBody>
          <a:bodyPr wrap="none">
            <a:spAutoFit/>
          </a:bodyPr>
          <a:lstStyle/>
          <a:p>
            <a:r>
              <a:rPr lang="en-US" sz="2400" b="1" dirty="0">
                <a:solidFill>
                  <a:srgbClr val="000000"/>
                </a:solidFill>
              </a:rPr>
              <a:t>2.  </a:t>
            </a:r>
            <a:r>
              <a:rPr lang="en-US" sz="2400" b="1" dirty="0" err="1">
                <a:solidFill>
                  <a:srgbClr val="000000"/>
                </a:solidFill>
              </a:rPr>
              <a:t>Các</a:t>
            </a:r>
            <a:r>
              <a:rPr lang="en-US" sz="2400" b="1" dirty="0">
                <a:solidFill>
                  <a:srgbClr val="000000"/>
                </a:solidFill>
              </a:rPr>
              <a:t> </a:t>
            </a:r>
            <a:r>
              <a:rPr lang="en-US" sz="2400" b="1" dirty="0" err="1">
                <a:solidFill>
                  <a:srgbClr val="000000"/>
                </a:solidFill>
              </a:rPr>
              <a:t>giai</a:t>
            </a:r>
            <a:r>
              <a:rPr lang="en-US" sz="2400" b="1" dirty="0">
                <a:solidFill>
                  <a:srgbClr val="000000"/>
                </a:solidFill>
              </a:rPr>
              <a:t> </a:t>
            </a:r>
            <a:r>
              <a:rPr lang="en-US" sz="2400" b="1" dirty="0" err="1">
                <a:solidFill>
                  <a:srgbClr val="000000"/>
                </a:solidFill>
              </a:rPr>
              <a:t>đoạn</a:t>
            </a:r>
            <a:r>
              <a:rPr lang="en-US" sz="2400" b="1" dirty="0">
                <a:solidFill>
                  <a:srgbClr val="000000"/>
                </a:solidFill>
              </a:rPr>
              <a:t> </a:t>
            </a:r>
            <a:r>
              <a:rPr lang="en-US" sz="2400" b="1" dirty="0" err="1">
                <a:solidFill>
                  <a:srgbClr val="000000"/>
                </a:solidFill>
              </a:rPr>
              <a:t>phát</a:t>
            </a:r>
            <a:r>
              <a:rPr lang="en-US" sz="2400" b="1" dirty="0">
                <a:solidFill>
                  <a:srgbClr val="000000"/>
                </a:solidFill>
              </a:rPr>
              <a:t> </a:t>
            </a:r>
            <a:r>
              <a:rPr lang="en-US" sz="2400" b="1" dirty="0" err="1">
                <a:solidFill>
                  <a:srgbClr val="000000"/>
                </a:solidFill>
              </a:rPr>
              <a:t>triển</a:t>
            </a:r>
            <a:endParaRPr lang="en-US" sz="2400" b="1" dirty="0">
              <a:solidFill>
                <a:srgbClr val="000000"/>
              </a:solidFill>
            </a:endParaRPr>
          </a:p>
        </p:txBody>
      </p:sp>
      <p:grpSp>
        <p:nvGrpSpPr>
          <p:cNvPr id="12" name="Group 21"/>
          <p:cNvGrpSpPr>
            <a:grpSpLocks/>
          </p:cNvGrpSpPr>
          <p:nvPr/>
        </p:nvGrpSpPr>
        <p:grpSpPr bwMode="auto">
          <a:xfrm>
            <a:off x="1887695" y="631305"/>
            <a:ext cx="9208394" cy="0"/>
            <a:chOff x="-823" y="576"/>
            <a:chExt cx="5298" cy="0"/>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14" name="Line 8"/>
            <p:cNvSpPr>
              <a:spLocks noChangeShapeType="1"/>
            </p:cNvSpPr>
            <p:nvPr/>
          </p:nvSpPr>
          <p:spPr bwMode="auto">
            <a:xfrm>
              <a:off x="-823"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grpSp>
    </p:spTree>
    <p:extLst>
      <p:ext uri="{BB962C8B-B14F-4D97-AF65-F5344CB8AC3E}">
        <p14:creationId xmlns:p14="http://schemas.microsoft.com/office/powerpoint/2010/main" val="102339627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6A1FE394-1E25-45B4-8C38-117C9C5E9A4F}"/>
              </a:ext>
            </a:extLst>
          </p:cNvPr>
          <p:cNvGrpSpPr/>
          <p:nvPr/>
        </p:nvGrpSpPr>
        <p:grpSpPr>
          <a:xfrm>
            <a:off x="3" y="1159099"/>
            <a:ext cx="11964470" cy="5257404"/>
            <a:chOff x="3" y="477136"/>
            <a:chExt cx="11543104" cy="5939367"/>
          </a:xfrm>
        </p:grpSpPr>
        <p:cxnSp>
          <p:nvCxnSpPr>
            <p:cNvPr id="5" name="Straight Connector 4">
              <a:extLst>
                <a:ext uri="{FF2B5EF4-FFF2-40B4-BE49-F238E27FC236}">
                  <a16:creationId xmlns:a16="http://schemas.microsoft.com/office/drawing/2014/main"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a16="http://schemas.microsoft.com/office/drawing/2014/main"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latin typeface="+mj-lt"/>
            </a:endParaRPr>
          </a:p>
        </p:txBody>
      </p:sp>
      <p:sp>
        <p:nvSpPr>
          <p:cNvPr id="10" name="Oval 9">
            <a:extLst>
              <a:ext uri="{FF2B5EF4-FFF2-40B4-BE49-F238E27FC236}">
                <a16:creationId xmlns:a16="http://schemas.microsoft.com/office/drawing/2014/main"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latin typeface="+mj-lt"/>
            </a:endParaRPr>
          </a:p>
        </p:txBody>
      </p:sp>
      <p:sp>
        <p:nvSpPr>
          <p:cNvPr id="11" name="Oval 10">
            <a:extLst>
              <a:ext uri="{FF2B5EF4-FFF2-40B4-BE49-F238E27FC236}">
                <a16:creationId xmlns:a16="http://schemas.microsoft.com/office/drawing/2014/main" id="{1F79786C-1663-4AFA-9A78-37E50541B0BD}"/>
              </a:ext>
            </a:extLst>
          </p:cNvPr>
          <p:cNvSpPr/>
          <p:nvPr/>
        </p:nvSpPr>
        <p:spPr>
          <a:xfrm>
            <a:off x="4126680" y="468200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latin typeface="+mj-lt"/>
            </a:endParaRPr>
          </a:p>
        </p:txBody>
      </p:sp>
      <p:sp>
        <p:nvSpPr>
          <p:cNvPr id="14" name="TextBox 13">
            <a:extLst>
              <a:ext uri="{FF2B5EF4-FFF2-40B4-BE49-F238E27FC236}">
                <a16:creationId xmlns:a16="http://schemas.microsoft.com/office/drawing/2014/main" id="{EF029466-16C1-4B83-AB9C-EC98A357CB3D}"/>
              </a:ext>
            </a:extLst>
          </p:cNvPr>
          <p:cNvSpPr txBox="1"/>
          <p:nvPr/>
        </p:nvSpPr>
        <p:spPr>
          <a:xfrm>
            <a:off x="3915359" y="2149921"/>
            <a:ext cx="1210614"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01</a:t>
            </a:r>
            <a:endParaRPr lang="ko-KR" altLang="en-US" sz="3200" b="1" dirty="0">
              <a:solidFill>
                <a:srgbClr val="E6106D"/>
              </a:solidFill>
              <a:cs typeface="Arial" pitchFamily="34" charset="0"/>
            </a:endParaRPr>
          </a:p>
        </p:txBody>
      </p:sp>
      <p:sp>
        <p:nvSpPr>
          <p:cNvPr id="19" name="TextBox 18">
            <a:extLst>
              <a:ext uri="{FF2B5EF4-FFF2-40B4-BE49-F238E27FC236}">
                <a16:creationId xmlns:a16="http://schemas.microsoft.com/office/drawing/2014/main" id="{64850FEB-59A2-4EA4-835B-DE31E2460462}"/>
              </a:ext>
            </a:extLst>
          </p:cNvPr>
          <p:cNvSpPr txBox="1"/>
          <p:nvPr/>
        </p:nvSpPr>
        <p:spPr>
          <a:xfrm>
            <a:off x="3903588" y="3305321"/>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02</a:t>
            </a:r>
            <a:endParaRPr lang="ko-KR" altLang="en-US" sz="3200" b="1" dirty="0">
              <a:solidFill>
                <a:srgbClr val="E6106D"/>
              </a:solidFill>
              <a:cs typeface="Arial" pitchFamily="34" charset="0"/>
            </a:endParaRPr>
          </a:p>
        </p:txBody>
      </p:sp>
      <p:sp>
        <p:nvSpPr>
          <p:cNvPr id="4" name="Graphic 1">
            <a:extLst>
              <a:ext uri="{FF2B5EF4-FFF2-40B4-BE49-F238E27FC236}">
                <a16:creationId xmlns:a16="http://schemas.microsoft.com/office/drawing/2014/main"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sp>
        <p:nvSpPr>
          <p:cNvPr id="36" name="Rectangle 2"/>
          <p:cNvSpPr>
            <a:spLocks noChangeArrowheads="1"/>
          </p:cNvSpPr>
          <p:nvPr/>
        </p:nvSpPr>
        <p:spPr bwMode="auto">
          <a:xfrm>
            <a:off x="4665404" y="1288748"/>
            <a:ext cx="71956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dirty="0" err="1">
                <a:solidFill>
                  <a:prstClr val="black"/>
                </a:solidFill>
                <a:latin typeface="+mj-lt"/>
                <a:cs typeface="Times New Roman" panose="02020603050405020304" pitchFamily="18" charset="0"/>
              </a:rPr>
              <a:t>Quá</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trình</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V.I.Lênin</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bảo</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vệ</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và</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phát</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triển</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chủ</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nghĩa</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Mác</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có</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thể</a:t>
            </a:r>
            <a:r>
              <a:rPr lang="en-US" altLang="en-US" sz="2000" dirty="0">
                <a:solidFill>
                  <a:prstClr val="black"/>
                </a:solidFill>
                <a:latin typeface="+mj-lt"/>
                <a:cs typeface="Times New Roman" panose="02020603050405020304" pitchFamily="18" charset="0"/>
              </a:rPr>
              <a:t> chia </a:t>
            </a:r>
            <a:r>
              <a:rPr lang="en-US" altLang="en-US" sz="2000" dirty="0" err="1">
                <a:solidFill>
                  <a:prstClr val="black"/>
                </a:solidFill>
                <a:latin typeface="+mj-lt"/>
                <a:cs typeface="Times New Roman" panose="02020603050405020304" pitchFamily="18" charset="0"/>
              </a:rPr>
              <a:t>thành</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ba</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thời</a:t>
            </a:r>
            <a:r>
              <a:rPr lang="en-US" altLang="en-US" sz="2000" dirty="0">
                <a:solidFill>
                  <a:prstClr val="black"/>
                </a:solidFill>
                <a:latin typeface="+mj-lt"/>
                <a:cs typeface="Times New Roman" panose="02020603050405020304" pitchFamily="18" charset="0"/>
              </a:rPr>
              <a:t> </a:t>
            </a:r>
            <a:r>
              <a:rPr lang="en-US" altLang="en-US" sz="2000" dirty="0" err="1">
                <a:solidFill>
                  <a:prstClr val="black"/>
                </a:solidFill>
                <a:latin typeface="+mj-lt"/>
                <a:cs typeface="Times New Roman" panose="02020603050405020304" pitchFamily="18" charset="0"/>
              </a:rPr>
              <a:t>kỳ</a:t>
            </a:r>
            <a:r>
              <a:rPr lang="en-US" altLang="en-US" sz="2000" dirty="0">
                <a:solidFill>
                  <a:prstClr val="black"/>
                </a:solidFill>
                <a:latin typeface="+mj-lt"/>
                <a:cs typeface="Times New Roman" panose="02020603050405020304" pitchFamily="18" charset="0"/>
              </a:rPr>
              <a:t>:</a:t>
            </a:r>
          </a:p>
        </p:txBody>
      </p:sp>
      <p:sp>
        <p:nvSpPr>
          <p:cNvPr id="37" name="Rectangle 3"/>
          <p:cNvSpPr>
            <a:spLocks noChangeArrowheads="1"/>
          </p:cNvSpPr>
          <p:nvPr/>
        </p:nvSpPr>
        <p:spPr bwMode="auto">
          <a:xfrm>
            <a:off x="4868396" y="2135055"/>
            <a:ext cx="68906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000" b="1" dirty="0" err="1">
                <a:solidFill>
                  <a:srgbClr val="0000FF"/>
                </a:solidFill>
                <a:latin typeface="+mj-lt"/>
                <a:cs typeface="Times New Roman" panose="02020603050405020304" pitchFamily="18" charset="0"/>
              </a:rPr>
              <a:t>Tư</a:t>
            </a:r>
            <a:r>
              <a:rPr lang="en-US" altLang="en-US" sz="2000" b="1" dirty="0">
                <a:solidFill>
                  <a:srgbClr val="0000FF"/>
                </a:solidFill>
                <a:latin typeface="+mj-lt"/>
                <a:cs typeface="Times New Roman" panose="02020603050405020304" pitchFamily="18" charset="0"/>
              </a:rPr>
              <a:t>̀ 1893 - 1907:</a:t>
            </a:r>
            <a:r>
              <a:rPr lang="en-US" altLang="en-US" sz="2000" dirty="0">
                <a:solidFill>
                  <a:srgbClr val="0000FF"/>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V.I.Lênin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tập</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trung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chống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phái</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dân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tuý</a:t>
            </a:r>
            <a:r>
              <a:rPr lang="en-US" altLang="en-US" sz="2000" dirty="0">
                <a:solidFill>
                  <a:srgbClr val="008000"/>
                </a:solidFill>
                <a:latin typeface="+mj-lt"/>
                <a:cs typeface="Times New Roman" panose="02020603050405020304" pitchFamily="18" charset="0"/>
              </a:rPr>
              <a:t>.</a:t>
            </a:r>
          </a:p>
        </p:txBody>
      </p:sp>
      <p:sp>
        <p:nvSpPr>
          <p:cNvPr id="38" name="Rectangle 4"/>
          <p:cNvSpPr>
            <a:spLocks noChangeArrowheads="1"/>
          </p:cNvSpPr>
          <p:nvPr/>
        </p:nvSpPr>
        <p:spPr bwMode="auto">
          <a:xfrm>
            <a:off x="4905495" y="3195891"/>
            <a:ext cx="673884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000" b="1" dirty="0" err="1">
                <a:solidFill>
                  <a:srgbClr val="0000FF"/>
                </a:solidFill>
                <a:latin typeface="+mj-lt"/>
                <a:cs typeface="Times New Roman" panose="02020603050405020304" pitchFamily="18" charset="0"/>
              </a:rPr>
              <a:t>Tư</a:t>
            </a:r>
            <a:r>
              <a:rPr lang="en-US" altLang="en-US" sz="2000" b="1" dirty="0">
                <a:solidFill>
                  <a:srgbClr val="0000FF"/>
                </a:solidFill>
                <a:latin typeface="+mj-lt"/>
                <a:cs typeface="Times New Roman" panose="02020603050405020304" pitchFamily="18" charset="0"/>
              </a:rPr>
              <a:t>̀ 1907 – 1917:</a:t>
            </a:r>
            <a:r>
              <a:rPr lang="en-US" altLang="en-US" sz="2000" dirty="0">
                <a:solidFill>
                  <a:srgbClr val="0000FF"/>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Bảo</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vệ</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thành</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công</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chu</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nghĩa</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Mác</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va</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phát</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triển</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chủ</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nghĩa</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Mác</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lên</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tầm</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cao</a:t>
            </a:r>
            <a:r>
              <a:rPr lang="en-US" altLang="en-US" sz="2000" dirty="0">
                <a:solidFill>
                  <a:srgbClr val="996633"/>
                </a:solidFill>
                <a:latin typeface="+mj-lt"/>
                <a:cs typeface="Times New Roman" panose="02020603050405020304" pitchFamily="18" charset="0"/>
              </a:rPr>
              <a:t>  </a:t>
            </a:r>
            <a:r>
              <a:rPr lang="en-US" altLang="en-US" sz="2000" dirty="0" err="1">
                <a:solidFill>
                  <a:srgbClr val="996633"/>
                </a:solidFill>
                <a:latin typeface="+mj-lt"/>
                <a:cs typeface="Times New Roman" panose="02020603050405020304" pitchFamily="18" charset="0"/>
              </a:rPr>
              <a:t>mới</a:t>
            </a:r>
            <a:r>
              <a:rPr lang="en-US" altLang="en-US" sz="2000" dirty="0">
                <a:solidFill>
                  <a:srgbClr val="996633"/>
                </a:solidFill>
                <a:latin typeface="+mj-lt"/>
                <a:cs typeface="Times New Roman" panose="02020603050405020304" pitchFamily="18" charset="0"/>
              </a:rPr>
              <a:t>. </a:t>
            </a:r>
          </a:p>
        </p:txBody>
      </p:sp>
      <p:sp>
        <p:nvSpPr>
          <p:cNvPr id="39" name="Rectangle 5"/>
          <p:cNvSpPr>
            <a:spLocks noChangeArrowheads="1"/>
          </p:cNvSpPr>
          <p:nvPr/>
        </p:nvSpPr>
        <p:spPr bwMode="auto">
          <a:xfrm>
            <a:off x="4885196" y="4551549"/>
            <a:ext cx="697655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000" b="1" dirty="0" err="1">
                <a:solidFill>
                  <a:srgbClr val="0000FF"/>
                </a:solidFill>
                <a:latin typeface="+mj-lt"/>
                <a:cs typeface="Times New Roman" panose="02020603050405020304" pitchFamily="18" charset="0"/>
              </a:rPr>
              <a:t>Tư</a:t>
            </a:r>
            <a:r>
              <a:rPr lang="en-US" altLang="en-US" sz="2000" b="1" dirty="0">
                <a:solidFill>
                  <a:srgbClr val="0000FF"/>
                </a:solidFill>
                <a:latin typeface="+mj-lt"/>
                <a:cs typeface="Times New Roman" panose="02020603050405020304" pitchFamily="18" charset="0"/>
              </a:rPr>
              <a:t>̀ 1917 – 1924</a:t>
            </a:r>
            <a:r>
              <a:rPr lang="en-US" altLang="en-US" sz="2000" dirty="0">
                <a:solidFill>
                  <a:srgbClr val="0000FF"/>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Tiếp</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tục</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bảo</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vê</a:t>
            </a:r>
            <a:r>
              <a:rPr lang="en-US" altLang="en-US" sz="2000" dirty="0">
                <a:solidFill>
                  <a:srgbClr val="7030A0"/>
                </a:solidFill>
                <a:latin typeface="+mj-lt"/>
                <a:cs typeface="Times New Roman" panose="02020603050405020304" pitchFamily="18" charset="0"/>
              </a:rPr>
              <a:t>̣ CN </a:t>
            </a:r>
            <a:r>
              <a:rPr lang="en-US" altLang="en-US" sz="2000" dirty="0" err="1">
                <a:solidFill>
                  <a:srgbClr val="7030A0"/>
                </a:solidFill>
                <a:latin typeface="+mj-lt"/>
                <a:cs typeface="Times New Roman" panose="02020603050405020304" pitchFamily="18" charset="0"/>
              </a:rPr>
              <a:t>Mác</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va</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phát</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triển</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quan</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điểm</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của</a:t>
            </a:r>
            <a:r>
              <a:rPr lang="en-US" altLang="en-US" sz="2000" dirty="0">
                <a:solidFill>
                  <a:srgbClr val="7030A0"/>
                </a:solidFill>
                <a:latin typeface="+mj-lt"/>
                <a:cs typeface="Times New Roman" panose="02020603050405020304" pitchFamily="18" charset="0"/>
              </a:rPr>
              <a:t> CN </a:t>
            </a:r>
            <a:r>
              <a:rPr lang="en-US" altLang="en-US" sz="2000" dirty="0" err="1">
                <a:solidFill>
                  <a:srgbClr val="7030A0"/>
                </a:solidFill>
                <a:latin typeface="+mj-lt"/>
                <a:cs typeface="Times New Roman" panose="02020603050405020304" pitchFamily="18" charset="0"/>
              </a:rPr>
              <a:t>Mác</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trên</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một</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sô</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vấn</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đê</a:t>
            </a: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mới</a:t>
            </a:r>
            <a:r>
              <a:rPr lang="en-US" altLang="en-US" sz="2000" dirty="0">
                <a:solidFill>
                  <a:srgbClr val="7030A0"/>
                </a:solidFill>
                <a:latin typeface="+mj-lt"/>
                <a:cs typeface="Times New Roman" panose="02020603050405020304" pitchFamily="18" charset="0"/>
              </a:rPr>
              <a:t> </a:t>
            </a:r>
          </a:p>
        </p:txBody>
      </p:sp>
      <p:sp>
        <p:nvSpPr>
          <p:cNvPr id="40" name="TextBox 39">
            <a:extLst>
              <a:ext uri="{FF2B5EF4-FFF2-40B4-BE49-F238E27FC236}">
                <a16:creationId xmlns:a16="http://schemas.microsoft.com/office/drawing/2014/main" id="{64850FEB-59A2-4EA4-835B-DE31E2460462}"/>
              </a:ext>
            </a:extLst>
          </p:cNvPr>
          <p:cNvSpPr txBox="1"/>
          <p:nvPr/>
        </p:nvSpPr>
        <p:spPr>
          <a:xfrm>
            <a:off x="3858476" y="4772517"/>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03</a:t>
            </a:r>
            <a:endParaRPr lang="ko-KR" altLang="en-US" sz="3200" b="1" dirty="0">
              <a:solidFill>
                <a:srgbClr val="E6106D"/>
              </a:solidFill>
              <a:cs typeface="Arial" pitchFamily="34" charset="0"/>
            </a:endParaRPr>
          </a:p>
        </p:txBody>
      </p:sp>
      <p:sp>
        <p:nvSpPr>
          <p:cNvPr id="43" name="Rectangle 7"/>
          <p:cNvSpPr>
            <a:spLocks noChangeArrowheads="1"/>
          </p:cNvSpPr>
          <p:nvPr/>
        </p:nvSpPr>
        <p:spPr bwMode="auto">
          <a:xfrm>
            <a:off x="4126680" y="5547347"/>
            <a:ext cx="783779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000" dirty="0">
                <a:solidFill>
                  <a:srgbClr val="0070C0"/>
                </a:solidFill>
                <a:latin typeface="+mj-lt"/>
                <a:cs typeface="Times New Roman" panose="02020603050405020304" pitchFamily="18" charset="0"/>
                <a:sym typeface="Wingdings" panose="05000000000000000000" pitchFamily="2" charset="2"/>
              </a:rPr>
              <a:t></a:t>
            </a:r>
            <a:r>
              <a:rPr lang="en-US" altLang="en-US" sz="2000" dirty="0">
                <a:solidFill>
                  <a:srgbClr val="0070C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đánh</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dấu</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bước</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phát</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triển</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toàn</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diện</a:t>
            </a:r>
            <a:r>
              <a:rPr lang="en-US" altLang="en-US" sz="2000" b="1" dirty="0">
                <a:solidFill>
                  <a:srgbClr val="FF000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của</a:t>
            </a:r>
            <a:r>
              <a:rPr lang="en-US" altLang="en-US" sz="2000" dirty="0">
                <a:solidFill>
                  <a:srgbClr val="0070C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chủ</a:t>
            </a:r>
            <a:r>
              <a:rPr lang="en-US" altLang="en-US" sz="2000" dirty="0">
                <a:solidFill>
                  <a:srgbClr val="0070C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nghĩa</a:t>
            </a:r>
            <a:r>
              <a:rPr lang="en-US" altLang="en-US" sz="2000" dirty="0">
                <a:solidFill>
                  <a:srgbClr val="0070C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Mác</a:t>
            </a:r>
            <a:r>
              <a:rPr lang="en-US" altLang="en-US" sz="2000" dirty="0">
                <a:solidFill>
                  <a:srgbClr val="0070C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thành</a:t>
            </a:r>
            <a:r>
              <a:rPr lang="en-US" altLang="en-US" sz="2000" dirty="0">
                <a:solidFill>
                  <a:srgbClr val="0070C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chủ</a:t>
            </a:r>
            <a:r>
              <a:rPr lang="en-US" altLang="en-US" sz="2000" dirty="0">
                <a:solidFill>
                  <a:srgbClr val="0070C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nghĩa</a:t>
            </a:r>
            <a:r>
              <a:rPr lang="en-US" altLang="en-US" sz="2000" dirty="0">
                <a:solidFill>
                  <a:srgbClr val="0070C0"/>
                </a:solidFill>
                <a:latin typeface="+mj-lt"/>
                <a:cs typeface="Times New Roman" panose="02020603050405020304" pitchFamily="18" charset="0"/>
              </a:rPr>
              <a:t> </a:t>
            </a:r>
            <a:r>
              <a:rPr lang="en-US" altLang="en-US" sz="2000" dirty="0" err="1">
                <a:solidFill>
                  <a:srgbClr val="0070C0"/>
                </a:solidFill>
                <a:latin typeface="+mj-lt"/>
                <a:cs typeface="Times New Roman" panose="02020603050405020304" pitchFamily="18" charset="0"/>
              </a:rPr>
              <a:t>Mác</a:t>
            </a:r>
            <a:r>
              <a:rPr lang="en-US" altLang="en-US" sz="2000" dirty="0">
                <a:solidFill>
                  <a:srgbClr val="0070C0"/>
                </a:solidFill>
                <a:latin typeface="+mj-lt"/>
                <a:cs typeface="Times New Roman" panose="02020603050405020304" pitchFamily="18" charset="0"/>
              </a:rPr>
              <a:t> – </a:t>
            </a:r>
            <a:r>
              <a:rPr lang="en-US" altLang="en-US" sz="2000" dirty="0" err="1">
                <a:solidFill>
                  <a:srgbClr val="0070C0"/>
                </a:solidFill>
                <a:latin typeface="+mj-lt"/>
                <a:cs typeface="Times New Roman" panose="02020603050405020304" pitchFamily="18" charset="0"/>
              </a:rPr>
              <a:t>Lênin</a:t>
            </a:r>
            <a:r>
              <a:rPr lang="en-US" altLang="en-US" sz="2000" dirty="0">
                <a:solidFill>
                  <a:srgbClr val="0070C0"/>
                </a:solidFill>
                <a:latin typeface="+mj-lt"/>
                <a:cs typeface="Times New Roman" panose="02020603050405020304" pitchFamily="18" charset="0"/>
              </a:rPr>
              <a:t>.</a:t>
            </a:r>
          </a:p>
        </p:txBody>
      </p:sp>
      <p:sp>
        <p:nvSpPr>
          <p:cNvPr id="6" name="Rectangle 5"/>
          <p:cNvSpPr/>
          <p:nvPr/>
        </p:nvSpPr>
        <p:spPr>
          <a:xfrm>
            <a:off x="797096" y="229193"/>
            <a:ext cx="2357641" cy="141349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1159099"/>
            <a:ext cx="3812146" cy="5267496"/>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p:cNvSpPr/>
          <p:nvPr/>
        </p:nvSpPr>
        <p:spPr>
          <a:xfrm>
            <a:off x="1107584" y="229193"/>
            <a:ext cx="10856890" cy="769441"/>
          </a:xfrm>
          <a:prstGeom prst="rect">
            <a:avLst/>
          </a:prstGeom>
        </p:spPr>
        <p:txBody>
          <a:bodyPr wrap="square">
            <a:spAutoFit/>
          </a:bodyPr>
          <a:lstStyle/>
          <a:p>
            <a:pPr indent="228600" algn="ctr">
              <a:spcBef>
                <a:spcPts val="200"/>
              </a:spcBef>
              <a:spcAft>
                <a:spcPts val="200"/>
              </a:spcAft>
            </a:pP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Vai</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trò</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của</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V.I.Lênin</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đối</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với</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việc</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bảo</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vệ</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và</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phát</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triển</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chủ</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nghĩa</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Mác</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trong</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điều</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kiện</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lịch</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sử</a:t>
            </a:r>
            <a:r>
              <a:rPr lang="en-US" sz="2200" b="1" dirty="0">
                <a:solidFill>
                  <a:srgbClr val="002060"/>
                </a:solidFill>
                <a:latin typeface="+mj-lt"/>
                <a:ea typeface="Times New Roman" panose="02020603050405020304" pitchFamily="18" charset="0"/>
              </a:rPr>
              <a:t> </a:t>
            </a:r>
            <a:r>
              <a:rPr lang="en-US" sz="2200" b="1" dirty="0" err="1">
                <a:solidFill>
                  <a:srgbClr val="002060"/>
                </a:solidFill>
                <a:latin typeface="+mj-lt"/>
                <a:ea typeface="Times New Roman" panose="02020603050405020304" pitchFamily="18" charset="0"/>
              </a:rPr>
              <a:t>mới</a:t>
            </a:r>
            <a:endParaRPr lang="en-US" sz="2200" b="1" dirty="0">
              <a:solidFill>
                <a:srgbClr val="002060"/>
              </a:solidFill>
              <a:latin typeface="+mj-lt"/>
              <a:ea typeface="Times New Roman" panose="02020603050405020304" pitchFamily="18" charset="0"/>
            </a:endParaRPr>
          </a:p>
        </p:txBody>
      </p:sp>
    </p:spTree>
    <p:extLst>
      <p:ext uri="{BB962C8B-B14F-4D97-AF65-F5344CB8AC3E}">
        <p14:creationId xmlns:p14="http://schemas.microsoft.com/office/powerpoint/2010/main" val="2098680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Top Hình nền Powerpoint chủ đề giáo dục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80693" y="0"/>
            <a:ext cx="7111308"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1822982" y="927162"/>
            <a:ext cx="7772400" cy="45873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400" b="1" dirty="0">
                <a:solidFill>
                  <a:srgbClr val="7030A0"/>
                </a:solidFill>
                <a:sym typeface="Webdings" charset="0"/>
              </a:rPr>
              <a:t>THỜI KỲ TỪ 1924 ĐẾN NAY</a:t>
            </a:r>
            <a:br>
              <a:rPr lang="en-US" sz="2400" b="1" dirty="0">
                <a:solidFill>
                  <a:srgbClr val="7030A0"/>
                </a:solidFill>
              </a:rPr>
            </a:br>
            <a:endParaRPr lang="en-US" sz="2400" b="1" dirty="0">
              <a:solidFill>
                <a:srgbClr val="7030A0"/>
              </a:solidFill>
              <a:cs typeface="Times New Roman" charset="0"/>
            </a:endParaRPr>
          </a:p>
        </p:txBody>
      </p:sp>
      <p:sp>
        <p:nvSpPr>
          <p:cNvPr id="4" name="Rectangle 1"/>
          <p:cNvSpPr>
            <a:spLocks noChangeArrowheads="1"/>
          </p:cNvSpPr>
          <p:nvPr/>
        </p:nvSpPr>
        <p:spPr bwMode="auto">
          <a:xfrm>
            <a:off x="746976" y="1431358"/>
            <a:ext cx="928566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000" dirty="0" err="1">
                <a:solidFill>
                  <a:srgbClr val="080808"/>
                </a:solidFill>
                <a:cs typeface="Times New Roman" charset="0"/>
              </a:rPr>
              <a:t>Các</a:t>
            </a:r>
            <a:r>
              <a:rPr lang="en-US" sz="2000" dirty="0">
                <a:solidFill>
                  <a:srgbClr val="080808"/>
                </a:solidFill>
                <a:cs typeface="Times New Roman" charset="0"/>
              </a:rPr>
              <a:t> </a:t>
            </a:r>
            <a:r>
              <a:rPr lang="en-US" sz="2000" dirty="0" err="1">
                <a:solidFill>
                  <a:srgbClr val="080808"/>
                </a:solidFill>
                <a:cs typeface="Times New Roman" charset="0"/>
              </a:rPr>
              <a:t>Đảng</a:t>
            </a:r>
            <a:r>
              <a:rPr lang="en-US" sz="2000" dirty="0">
                <a:solidFill>
                  <a:srgbClr val="080808"/>
                </a:solidFill>
                <a:cs typeface="Times New Roman" charset="0"/>
              </a:rPr>
              <a:t> </a:t>
            </a:r>
            <a:r>
              <a:rPr lang="en-US" sz="2000" dirty="0" err="1">
                <a:solidFill>
                  <a:srgbClr val="080808"/>
                </a:solidFill>
                <a:cs typeface="Times New Roman" charset="0"/>
              </a:rPr>
              <a:t>cộng</a:t>
            </a:r>
            <a:r>
              <a:rPr lang="en-US" sz="2000" dirty="0">
                <a:solidFill>
                  <a:srgbClr val="080808"/>
                </a:solidFill>
                <a:cs typeface="Times New Roman" charset="0"/>
              </a:rPr>
              <a:t> </a:t>
            </a:r>
            <a:r>
              <a:rPr lang="en-US" sz="2000" dirty="0" err="1">
                <a:solidFill>
                  <a:srgbClr val="080808"/>
                </a:solidFill>
                <a:cs typeface="Times New Roman" charset="0"/>
              </a:rPr>
              <a:t>sản</a:t>
            </a:r>
            <a:r>
              <a:rPr lang="en-US" sz="2000" dirty="0">
                <a:solidFill>
                  <a:srgbClr val="080808"/>
                </a:solidFill>
                <a:cs typeface="Times New Roman" charset="0"/>
              </a:rPr>
              <a:t> </a:t>
            </a:r>
            <a:r>
              <a:rPr lang="en-US" sz="2000" dirty="0" err="1">
                <a:solidFill>
                  <a:srgbClr val="080808"/>
                </a:solidFill>
                <a:cs typeface="Times New Roman" charset="0"/>
              </a:rPr>
              <a:t>và</a:t>
            </a:r>
            <a:r>
              <a:rPr lang="en-US" sz="2000" dirty="0">
                <a:solidFill>
                  <a:srgbClr val="080808"/>
                </a:solidFill>
                <a:cs typeface="Times New Roman" charset="0"/>
              </a:rPr>
              <a:t> </a:t>
            </a:r>
            <a:r>
              <a:rPr lang="en-US" sz="2000" dirty="0" err="1">
                <a:solidFill>
                  <a:srgbClr val="080808"/>
                </a:solidFill>
                <a:cs typeface="Times New Roman" charset="0"/>
              </a:rPr>
              <a:t>công</a:t>
            </a:r>
            <a:r>
              <a:rPr lang="en-US" sz="2000" dirty="0">
                <a:solidFill>
                  <a:srgbClr val="080808"/>
                </a:solidFill>
                <a:cs typeface="Times New Roman" charset="0"/>
              </a:rPr>
              <a:t> </a:t>
            </a:r>
            <a:r>
              <a:rPr lang="en-US" sz="2000" dirty="0" err="1">
                <a:solidFill>
                  <a:srgbClr val="080808"/>
                </a:solidFill>
                <a:cs typeface="Times New Roman" charset="0"/>
              </a:rPr>
              <a:t>nhân</a:t>
            </a:r>
            <a:r>
              <a:rPr lang="en-US" sz="2000" dirty="0">
                <a:solidFill>
                  <a:srgbClr val="080808"/>
                </a:solidFill>
                <a:cs typeface="Times New Roman" charset="0"/>
              </a:rPr>
              <a:t> </a:t>
            </a:r>
            <a:r>
              <a:rPr lang="en-US" sz="2000" dirty="0" err="1">
                <a:solidFill>
                  <a:srgbClr val="080808"/>
                </a:solidFill>
                <a:cs typeface="Times New Roman" charset="0"/>
              </a:rPr>
              <a:t>quốc</a:t>
            </a:r>
            <a:r>
              <a:rPr lang="en-US" sz="2000" dirty="0">
                <a:solidFill>
                  <a:srgbClr val="080808"/>
                </a:solidFill>
                <a:cs typeface="Times New Roman" charset="0"/>
              </a:rPr>
              <a:t> </a:t>
            </a:r>
            <a:r>
              <a:rPr lang="en-US" sz="2000" dirty="0" err="1">
                <a:solidFill>
                  <a:srgbClr val="080808"/>
                </a:solidFill>
                <a:cs typeface="Times New Roman" charset="0"/>
              </a:rPr>
              <a:t>tế</a:t>
            </a:r>
            <a:r>
              <a:rPr lang="en-US" sz="2000" dirty="0">
                <a:solidFill>
                  <a:srgbClr val="080808"/>
                </a:solidFill>
                <a:cs typeface="Times New Roman" charset="0"/>
              </a:rPr>
              <a:t> </a:t>
            </a:r>
            <a:r>
              <a:rPr lang="en-US" sz="2000" b="1" dirty="0" err="1">
                <a:solidFill>
                  <a:srgbClr val="FF0000"/>
                </a:solidFill>
                <a:cs typeface="Times New Roman" charset="0"/>
              </a:rPr>
              <a:t>tiếp</a:t>
            </a:r>
            <a:r>
              <a:rPr lang="en-US" sz="2000" b="1" dirty="0">
                <a:solidFill>
                  <a:srgbClr val="FF0000"/>
                </a:solidFill>
                <a:cs typeface="Times New Roman" charset="0"/>
              </a:rPr>
              <a:t> </a:t>
            </a:r>
            <a:r>
              <a:rPr lang="en-US" sz="2000" b="1" dirty="0" err="1">
                <a:solidFill>
                  <a:srgbClr val="FF0000"/>
                </a:solidFill>
                <a:cs typeface="Times New Roman" charset="0"/>
              </a:rPr>
              <a:t>tục</a:t>
            </a:r>
            <a:r>
              <a:rPr lang="en-US" sz="2000" b="1" dirty="0">
                <a:solidFill>
                  <a:srgbClr val="FF0000"/>
                </a:solidFill>
                <a:cs typeface="Times New Roman" charset="0"/>
              </a:rPr>
              <a:t> </a:t>
            </a:r>
            <a:r>
              <a:rPr lang="en-US" sz="2000" b="1" dirty="0" err="1">
                <a:solidFill>
                  <a:srgbClr val="FF0000"/>
                </a:solidFill>
                <a:cs typeface="Times New Roman" charset="0"/>
              </a:rPr>
              <a:t>nghiên</a:t>
            </a:r>
            <a:r>
              <a:rPr lang="en-US" sz="2000" b="1" dirty="0">
                <a:solidFill>
                  <a:srgbClr val="FF0000"/>
                </a:solidFill>
                <a:cs typeface="Times New Roman" charset="0"/>
              </a:rPr>
              <a:t> </a:t>
            </a:r>
            <a:r>
              <a:rPr lang="en-US" sz="2000" b="1" dirty="0" err="1">
                <a:solidFill>
                  <a:srgbClr val="FF0000"/>
                </a:solidFill>
                <a:cs typeface="Times New Roman" charset="0"/>
              </a:rPr>
              <a:t>cứu</a:t>
            </a:r>
            <a:r>
              <a:rPr lang="en-US" sz="2000" b="1" dirty="0">
                <a:solidFill>
                  <a:srgbClr val="FF0000"/>
                </a:solidFill>
                <a:cs typeface="Times New Roman" charset="0"/>
              </a:rPr>
              <a:t>, </a:t>
            </a:r>
            <a:r>
              <a:rPr lang="en-US" sz="2000" b="1" dirty="0" err="1">
                <a:solidFill>
                  <a:srgbClr val="FF0000"/>
                </a:solidFill>
                <a:cs typeface="Times New Roman" charset="0"/>
              </a:rPr>
              <a:t>bảo</a:t>
            </a:r>
            <a:r>
              <a:rPr lang="en-US" sz="2000" b="1" dirty="0">
                <a:solidFill>
                  <a:srgbClr val="FF0000"/>
                </a:solidFill>
                <a:cs typeface="Times New Roman" charset="0"/>
              </a:rPr>
              <a:t> </a:t>
            </a:r>
            <a:r>
              <a:rPr lang="en-US" sz="2000" b="1" dirty="0" err="1">
                <a:solidFill>
                  <a:srgbClr val="FF0000"/>
                </a:solidFill>
                <a:cs typeface="Times New Roman" charset="0"/>
              </a:rPr>
              <a:t>vệ</a:t>
            </a:r>
            <a:r>
              <a:rPr lang="en-US" sz="2000" b="1" dirty="0">
                <a:solidFill>
                  <a:srgbClr val="FF0000"/>
                </a:solidFill>
                <a:cs typeface="Times New Roman" charset="0"/>
              </a:rPr>
              <a:t>, </a:t>
            </a:r>
            <a:r>
              <a:rPr lang="en-US" sz="2000" b="1" dirty="0" err="1">
                <a:solidFill>
                  <a:srgbClr val="FF0000"/>
                </a:solidFill>
                <a:cs typeface="Times New Roman" charset="0"/>
              </a:rPr>
              <a:t>hoàn</a:t>
            </a:r>
            <a:r>
              <a:rPr lang="en-US" sz="2000" b="1" dirty="0">
                <a:solidFill>
                  <a:srgbClr val="FF0000"/>
                </a:solidFill>
                <a:cs typeface="Times New Roman" charset="0"/>
              </a:rPr>
              <a:t> </a:t>
            </a:r>
            <a:r>
              <a:rPr lang="en-US" sz="2000" b="1" dirty="0" err="1">
                <a:solidFill>
                  <a:srgbClr val="FF0000"/>
                </a:solidFill>
                <a:cs typeface="Times New Roman" charset="0"/>
              </a:rPr>
              <a:t>thiện</a:t>
            </a:r>
            <a:r>
              <a:rPr lang="en-US" sz="2000" b="1" dirty="0">
                <a:solidFill>
                  <a:srgbClr val="FF0000"/>
                </a:solidFill>
                <a:cs typeface="Times New Roman" charset="0"/>
              </a:rPr>
              <a:t> </a:t>
            </a:r>
            <a:r>
              <a:rPr lang="en-US" sz="2000" b="1" dirty="0" err="1">
                <a:solidFill>
                  <a:srgbClr val="FF0000"/>
                </a:solidFill>
                <a:cs typeface="Times New Roman" charset="0"/>
              </a:rPr>
              <a:t>và</a:t>
            </a:r>
            <a:r>
              <a:rPr lang="en-US" sz="2000" b="1" dirty="0">
                <a:solidFill>
                  <a:srgbClr val="FF0000"/>
                </a:solidFill>
                <a:cs typeface="Times New Roman" charset="0"/>
              </a:rPr>
              <a:t> </a:t>
            </a:r>
            <a:r>
              <a:rPr lang="en-US" sz="2000" b="1" dirty="0" err="1">
                <a:solidFill>
                  <a:srgbClr val="FF0000"/>
                </a:solidFill>
                <a:cs typeface="Times New Roman" charset="0"/>
              </a:rPr>
              <a:t>phát</a:t>
            </a:r>
            <a:r>
              <a:rPr lang="en-US" sz="2000" b="1" dirty="0">
                <a:solidFill>
                  <a:srgbClr val="FF0000"/>
                </a:solidFill>
                <a:cs typeface="Times New Roman" charset="0"/>
              </a:rPr>
              <a:t> </a:t>
            </a:r>
            <a:r>
              <a:rPr lang="en-US" sz="2000" b="1" dirty="0" err="1">
                <a:solidFill>
                  <a:srgbClr val="FF0000"/>
                </a:solidFill>
                <a:cs typeface="Times New Roman" charset="0"/>
              </a:rPr>
              <a:t>triển</a:t>
            </a:r>
            <a:r>
              <a:rPr lang="en-US" sz="2000" dirty="0">
                <a:solidFill>
                  <a:srgbClr val="990099"/>
                </a:solidFill>
                <a:cs typeface="Times New Roman" charset="0"/>
              </a:rPr>
              <a:t> </a:t>
            </a:r>
            <a:r>
              <a:rPr lang="en-US" sz="2000" dirty="0" err="1">
                <a:solidFill>
                  <a:srgbClr val="080808"/>
                </a:solidFill>
                <a:cs typeface="Times New Roman" charset="0"/>
              </a:rPr>
              <a:t>nhiều</a:t>
            </a:r>
            <a:r>
              <a:rPr lang="en-US" sz="2000" dirty="0">
                <a:solidFill>
                  <a:srgbClr val="080808"/>
                </a:solidFill>
                <a:cs typeface="Times New Roman" charset="0"/>
              </a:rPr>
              <a:t> </a:t>
            </a:r>
            <a:r>
              <a:rPr lang="en-US" sz="2000" dirty="0" err="1">
                <a:solidFill>
                  <a:srgbClr val="080808"/>
                </a:solidFill>
                <a:cs typeface="Times New Roman" charset="0"/>
              </a:rPr>
              <a:t>nội</a:t>
            </a:r>
            <a:r>
              <a:rPr lang="en-US" sz="2000" dirty="0">
                <a:solidFill>
                  <a:srgbClr val="080808"/>
                </a:solidFill>
                <a:cs typeface="Times New Roman" charset="0"/>
              </a:rPr>
              <a:t> dung của CN </a:t>
            </a:r>
            <a:r>
              <a:rPr lang="en-US" sz="2000" dirty="0" err="1">
                <a:solidFill>
                  <a:srgbClr val="080808"/>
                </a:solidFill>
                <a:cs typeface="Times New Roman" charset="0"/>
              </a:rPr>
              <a:t>Mác</a:t>
            </a:r>
            <a:r>
              <a:rPr lang="en-US" sz="2000" dirty="0">
                <a:solidFill>
                  <a:srgbClr val="080808"/>
                </a:solidFill>
                <a:cs typeface="Times New Roman" charset="0"/>
              </a:rPr>
              <a:t> – </a:t>
            </a:r>
            <a:r>
              <a:rPr lang="en-US" sz="2000" dirty="0" err="1">
                <a:solidFill>
                  <a:srgbClr val="080808"/>
                </a:solidFill>
                <a:cs typeface="Times New Roman" charset="0"/>
              </a:rPr>
              <a:t>Lênin</a:t>
            </a:r>
            <a:r>
              <a:rPr lang="en-US" sz="2000" dirty="0">
                <a:solidFill>
                  <a:srgbClr val="080808"/>
                </a:solidFill>
                <a:cs typeface="Times New Roman" charset="0"/>
              </a:rPr>
              <a:t> </a:t>
            </a:r>
            <a:r>
              <a:rPr lang="en-US" sz="2000" dirty="0" err="1">
                <a:solidFill>
                  <a:srgbClr val="080808"/>
                </a:solidFill>
                <a:cs typeface="Times New Roman" charset="0"/>
              </a:rPr>
              <a:t>cho</a:t>
            </a:r>
            <a:r>
              <a:rPr lang="en-US" sz="2000" dirty="0">
                <a:solidFill>
                  <a:srgbClr val="080808"/>
                </a:solidFill>
                <a:cs typeface="Times New Roman" charset="0"/>
              </a:rPr>
              <a:t> </a:t>
            </a:r>
            <a:r>
              <a:rPr lang="en-US" sz="2000" dirty="0" err="1">
                <a:solidFill>
                  <a:srgbClr val="080808"/>
                </a:solidFill>
                <a:cs typeface="Times New Roman" charset="0"/>
              </a:rPr>
              <a:t>phù</a:t>
            </a:r>
            <a:r>
              <a:rPr lang="en-US" sz="2000" dirty="0">
                <a:solidFill>
                  <a:srgbClr val="080808"/>
                </a:solidFill>
                <a:cs typeface="Times New Roman" charset="0"/>
              </a:rPr>
              <a:t> </a:t>
            </a:r>
            <a:r>
              <a:rPr lang="en-US" sz="2000" dirty="0" err="1">
                <a:solidFill>
                  <a:srgbClr val="080808"/>
                </a:solidFill>
                <a:cs typeface="Times New Roman" charset="0"/>
              </a:rPr>
              <a:t>hợp</a:t>
            </a:r>
            <a:r>
              <a:rPr lang="en-US" sz="2000" dirty="0">
                <a:solidFill>
                  <a:srgbClr val="080808"/>
                </a:solidFill>
                <a:cs typeface="Times New Roman" charset="0"/>
              </a:rPr>
              <a:t> </a:t>
            </a:r>
            <a:r>
              <a:rPr lang="en-US" sz="2000" dirty="0" err="1">
                <a:solidFill>
                  <a:srgbClr val="080808"/>
                </a:solidFill>
                <a:cs typeface="Times New Roman" charset="0"/>
              </a:rPr>
              <a:t>với</a:t>
            </a:r>
            <a:r>
              <a:rPr lang="en-US" sz="2000" dirty="0">
                <a:solidFill>
                  <a:srgbClr val="080808"/>
                </a:solidFill>
                <a:cs typeface="Times New Roman" charset="0"/>
              </a:rPr>
              <a:t> </a:t>
            </a:r>
            <a:r>
              <a:rPr lang="en-US" sz="2000" dirty="0" err="1">
                <a:solidFill>
                  <a:srgbClr val="080808"/>
                </a:solidFill>
                <a:cs typeface="Times New Roman" charset="0"/>
              </a:rPr>
              <a:t>thực</a:t>
            </a:r>
            <a:r>
              <a:rPr lang="en-US" sz="2000" dirty="0">
                <a:solidFill>
                  <a:srgbClr val="080808"/>
                </a:solidFill>
                <a:cs typeface="Times New Roman" charset="0"/>
              </a:rPr>
              <a:t> </a:t>
            </a:r>
            <a:r>
              <a:rPr lang="en-US" sz="2000" dirty="0" err="1">
                <a:solidFill>
                  <a:srgbClr val="080808"/>
                </a:solidFill>
                <a:cs typeface="Times New Roman" charset="0"/>
              </a:rPr>
              <a:t>tiễn</a:t>
            </a:r>
            <a:r>
              <a:rPr lang="en-US" sz="2000" dirty="0">
                <a:solidFill>
                  <a:srgbClr val="080808"/>
                </a:solidFill>
                <a:cs typeface="Times New Roman" charset="0"/>
              </a:rPr>
              <a:t> </a:t>
            </a:r>
            <a:r>
              <a:rPr lang="en-US" sz="2000" dirty="0" err="1">
                <a:solidFill>
                  <a:srgbClr val="080808"/>
                </a:solidFill>
                <a:cs typeface="Times New Roman" charset="0"/>
              </a:rPr>
              <a:t>cách</a:t>
            </a:r>
            <a:r>
              <a:rPr lang="en-US" sz="2000" dirty="0">
                <a:solidFill>
                  <a:srgbClr val="080808"/>
                </a:solidFill>
                <a:cs typeface="Times New Roman" charset="0"/>
              </a:rPr>
              <a:t> </a:t>
            </a:r>
            <a:r>
              <a:rPr lang="en-US" sz="2000" dirty="0" err="1">
                <a:solidFill>
                  <a:srgbClr val="080808"/>
                </a:solidFill>
                <a:cs typeface="Times New Roman" charset="0"/>
              </a:rPr>
              <a:t>mạng</a:t>
            </a:r>
            <a:r>
              <a:rPr lang="en-US" sz="2000" dirty="0">
                <a:solidFill>
                  <a:srgbClr val="080808"/>
                </a:solidFill>
                <a:cs typeface="Times New Roman" charset="0"/>
              </a:rPr>
              <a:t> ở </a:t>
            </a:r>
            <a:r>
              <a:rPr lang="en-US" sz="2000" dirty="0" err="1">
                <a:solidFill>
                  <a:srgbClr val="080808"/>
                </a:solidFill>
                <a:cs typeface="Times New Roman" charset="0"/>
              </a:rPr>
              <a:t>từng</a:t>
            </a:r>
            <a:r>
              <a:rPr lang="en-US" sz="2000" dirty="0">
                <a:solidFill>
                  <a:srgbClr val="080808"/>
                </a:solidFill>
                <a:cs typeface="Times New Roman" charset="0"/>
              </a:rPr>
              <a:t> </a:t>
            </a:r>
            <a:r>
              <a:rPr lang="en-US" sz="2000" dirty="0" err="1">
                <a:solidFill>
                  <a:srgbClr val="080808"/>
                </a:solidFill>
                <a:cs typeface="Times New Roman" charset="0"/>
              </a:rPr>
              <a:t>quốc</a:t>
            </a:r>
            <a:r>
              <a:rPr lang="en-US" sz="2000" dirty="0">
                <a:solidFill>
                  <a:srgbClr val="080808"/>
                </a:solidFill>
                <a:cs typeface="Times New Roman" charset="0"/>
              </a:rPr>
              <a:t> </a:t>
            </a:r>
            <a:r>
              <a:rPr lang="en-US" sz="2000" dirty="0" err="1">
                <a:solidFill>
                  <a:srgbClr val="080808"/>
                </a:solidFill>
                <a:cs typeface="Times New Roman" charset="0"/>
              </a:rPr>
              <a:t>gia</a:t>
            </a:r>
            <a:r>
              <a:rPr lang="en-US" sz="2000" dirty="0">
                <a:solidFill>
                  <a:srgbClr val="000099"/>
                </a:solidFill>
                <a:cs typeface="Times New Roman" charset="0"/>
              </a:rPr>
              <a:t>.</a:t>
            </a:r>
            <a:endParaRPr lang="en-US" sz="2000" dirty="0">
              <a:solidFill>
                <a:srgbClr val="000099"/>
              </a:solidFill>
            </a:endParaRPr>
          </a:p>
        </p:txBody>
      </p:sp>
      <p:grpSp>
        <p:nvGrpSpPr>
          <p:cNvPr id="5" name="Group 2"/>
          <p:cNvGrpSpPr>
            <a:grpSpLocks/>
          </p:cNvGrpSpPr>
          <p:nvPr/>
        </p:nvGrpSpPr>
        <p:grpSpPr bwMode="auto">
          <a:xfrm>
            <a:off x="154547" y="2402348"/>
            <a:ext cx="10431886" cy="3498163"/>
            <a:chOff x="228601" y="1981200"/>
            <a:chExt cx="8699036" cy="3657600"/>
          </a:xfrm>
        </p:grpSpPr>
        <p:pic>
          <p:nvPicPr>
            <p:cNvPr id="6" name="Picture 49" descr="arrow_metal01"/>
            <p:cNvPicPr>
              <a:picLocks noChangeAspect="1" noChangeArrowheads="1"/>
            </p:cNvPicPr>
            <p:nvPr/>
          </p:nvPicPr>
          <p:blipFill>
            <a:blip r:embed="rId3"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chemeClr val="bg1"/>
            </a:solidFill>
            <a:ln w="9525">
              <a:solidFill>
                <a:schemeClr val="bg1"/>
              </a:solidFill>
              <a:miter lim="800000"/>
              <a:headEnd/>
              <a:tailEnd/>
            </a:ln>
          </p:spPr>
        </p:pic>
        <p:sp>
          <p:nvSpPr>
            <p:cNvPr id="7" name="Line 2"/>
            <p:cNvSpPr>
              <a:spLocks noChangeShapeType="1"/>
            </p:cNvSpPr>
            <p:nvPr/>
          </p:nvSpPr>
          <p:spPr bwMode="black">
            <a:xfrm>
              <a:off x="2406650" y="554355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solidFill>
                  <a:srgbClr val="44546A"/>
                </a:solidFill>
              </a:endParaRPr>
            </a:p>
          </p:txBody>
        </p:sp>
        <p:sp>
          <p:nvSpPr>
            <p:cNvPr id="8" name="Rectangle 3"/>
            <p:cNvSpPr>
              <a:spLocks noChangeArrowheads="1"/>
            </p:cNvSpPr>
            <p:nvPr/>
          </p:nvSpPr>
          <p:spPr bwMode="black">
            <a:xfrm>
              <a:off x="2767767" y="5162550"/>
              <a:ext cx="5507905" cy="35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nSpc>
                  <a:spcPct val="80000"/>
                </a:lnSpc>
              </a:pPr>
              <a:r>
                <a:rPr lang="en-US" sz="2000" dirty="0" err="1">
                  <a:solidFill>
                    <a:srgbClr val="CC0066"/>
                  </a:solidFill>
                </a:rPr>
                <a:t>Liên</a:t>
              </a:r>
              <a:r>
                <a:rPr lang="en-US" sz="2000" dirty="0">
                  <a:solidFill>
                    <a:srgbClr val="CC0066"/>
                  </a:solidFill>
                </a:rPr>
                <a:t> bang </a:t>
              </a:r>
              <a:r>
                <a:rPr lang="en-US" sz="2000" dirty="0" err="1">
                  <a:solidFill>
                    <a:srgbClr val="CC0066"/>
                  </a:solidFill>
                </a:rPr>
                <a:t>cộng</a:t>
              </a:r>
              <a:r>
                <a:rPr lang="en-US" sz="2000" dirty="0">
                  <a:solidFill>
                    <a:srgbClr val="CC0066"/>
                  </a:solidFill>
                </a:rPr>
                <a:t> </a:t>
              </a:r>
              <a:r>
                <a:rPr lang="en-US" sz="2000" dirty="0" err="1">
                  <a:solidFill>
                    <a:srgbClr val="CC0066"/>
                  </a:solidFill>
                </a:rPr>
                <a:t>hoà</a:t>
              </a:r>
              <a:r>
                <a:rPr lang="en-US" sz="2000" dirty="0">
                  <a:solidFill>
                    <a:srgbClr val="CC0066"/>
                  </a:solidFill>
                </a:rPr>
                <a:t> </a:t>
              </a:r>
              <a:r>
                <a:rPr lang="en-US" sz="2000" dirty="0" err="1">
                  <a:solidFill>
                    <a:srgbClr val="CC0066"/>
                  </a:solidFill>
                </a:rPr>
                <a:t>Xô</a:t>
              </a:r>
              <a:r>
                <a:rPr lang="en-US" sz="2000" dirty="0">
                  <a:solidFill>
                    <a:srgbClr val="CC0066"/>
                  </a:solidFill>
                </a:rPr>
                <a:t> </a:t>
              </a:r>
              <a:r>
                <a:rPr lang="en-US" sz="2000" dirty="0" err="1">
                  <a:solidFill>
                    <a:srgbClr val="CC0066"/>
                  </a:solidFill>
                </a:rPr>
                <a:t>viết</a:t>
              </a:r>
              <a:r>
                <a:rPr lang="en-US" sz="2000" dirty="0">
                  <a:solidFill>
                    <a:srgbClr val="CC0066"/>
                  </a:solidFill>
                </a:rPr>
                <a:t> (1922)	</a:t>
              </a:r>
            </a:p>
          </p:txBody>
        </p:sp>
        <p:sp>
          <p:nvSpPr>
            <p:cNvPr id="9" name="Line 4"/>
            <p:cNvSpPr>
              <a:spLocks noChangeShapeType="1"/>
            </p:cNvSpPr>
            <p:nvPr/>
          </p:nvSpPr>
          <p:spPr bwMode="black">
            <a:xfrm>
              <a:off x="2449512" y="27432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solidFill>
                  <a:srgbClr val="44546A"/>
                </a:solidFill>
              </a:endParaRPr>
            </a:p>
          </p:txBody>
        </p:sp>
        <p:sp>
          <p:nvSpPr>
            <p:cNvPr id="10" name="Rectangle 8"/>
            <p:cNvSpPr>
              <a:spLocks noChangeArrowheads="1"/>
            </p:cNvSpPr>
            <p:nvPr/>
          </p:nvSpPr>
          <p:spPr bwMode="black">
            <a:xfrm>
              <a:off x="3131878" y="2219302"/>
              <a:ext cx="4876800" cy="418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2000" dirty="0">
                  <a:solidFill>
                    <a:srgbClr val="000099"/>
                  </a:solidFill>
                  <a:cs typeface="Times New Roman"/>
                </a:rPr>
                <a:t>CNXH </a:t>
              </a:r>
              <a:r>
                <a:rPr lang="en-US" sz="2000" dirty="0" err="1">
                  <a:solidFill>
                    <a:srgbClr val="000099"/>
                  </a:solidFill>
                  <a:cs typeface="Times New Roman"/>
                </a:rPr>
                <a:t>vượt</a:t>
              </a:r>
              <a:r>
                <a:rPr lang="en-US" sz="2000" dirty="0">
                  <a:solidFill>
                    <a:srgbClr val="000099"/>
                  </a:solidFill>
                  <a:cs typeface="Times New Roman"/>
                </a:rPr>
                <a:t> qua </a:t>
              </a:r>
              <a:r>
                <a:rPr lang="en-US" sz="2000" dirty="0" err="1">
                  <a:solidFill>
                    <a:srgbClr val="000099"/>
                  </a:solidFill>
                  <a:cs typeface="Times New Roman"/>
                </a:rPr>
                <a:t>thử</a:t>
              </a:r>
              <a:r>
                <a:rPr lang="en-US" sz="2000" dirty="0">
                  <a:solidFill>
                    <a:srgbClr val="000099"/>
                  </a:solidFill>
                  <a:cs typeface="Times New Roman"/>
                </a:rPr>
                <a:t> </a:t>
              </a:r>
              <a:r>
                <a:rPr lang="en-US" sz="2000" dirty="0" err="1">
                  <a:solidFill>
                    <a:srgbClr val="000099"/>
                  </a:solidFill>
                  <a:cs typeface="Times New Roman"/>
                </a:rPr>
                <a:t>thách</a:t>
              </a:r>
              <a:r>
                <a:rPr lang="en-US" sz="2000" dirty="0">
                  <a:solidFill>
                    <a:srgbClr val="000099"/>
                  </a:solidFill>
                  <a:cs typeface="Times New Roman"/>
                </a:rPr>
                <a:t> </a:t>
              </a:r>
              <a:r>
                <a:rPr lang="is-IS" sz="2000" dirty="0">
                  <a:solidFill>
                    <a:srgbClr val="000099"/>
                  </a:solidFill>
                  <a:cs typeface="Times New Roman"/>
                </a:rPr>
                <a:t>…</a:t>
              </a:r>
              <a:endParaRPr lang="en-US" sz="2000" dirty="0">
                <a:solidFill>
                  <a:srgbClr val="000099"/>
                </a:solidFill>
                <a:cs typeface="Times New Roman"/>
              </a:endParaRPr>
            </a:p>
          </p:txBody>
        </p:sp>
        <p:sp>
          <p:nvSpPr>
            <p:cNvPr id="11" name="Line 9"/>
            <p:cNvSpPr>
              <a:spLocks noChangeShapeType="1"/>
            </p:cNvSpPr>
            <p:nvPr/>
          </p:nvSpPr>
          <p:spPr bwMode="black">
            <a:xfrm>
              <a:off x="2940050" y="34290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solidFill>
                  <a:srgbClr val="44546A"/>
                </a:solidFill>
              </a:endParaRPr>
            </a:p>
          </p:txBody>
        </p:sp>
        <p:sp>
          <p:nvSpPr>
            <p:cNvPr id="12" name="Rectangle 10"/>
            <p:cNvSpPr>
              <a:spLocks noChangeArrowheads="1"/>
            </p:cNvSpPr>
            <p:nvPr/>
          </p:nvSpPr>
          <p:spPr bwMode="black">
            <a:xfrm>
              <a:off x="3339001" y="2950460"/>
              <a:ext cx="5588636" cy="35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80000"/>
                </a:lnSpc>
              </a:pPr>
              <a:r>
                <a:rPr lang="en-US" sz="2000" dirty="0" err="1">
                  <a:solidFill>
                    <a:srgbClr val="FF0000"/>
                  </a:solidFill>
                </a:rPr>
                <a:t>Đấu</a:t>
              </a:r>
              <a:r>
                <a:rPr lang="en-US" sz="2000" dirty="0">
                  <a:solidFill>
                    <a:srgbClr val="FF0000"/>
                  </a:solidFill>
                </a:rPr>
                <a:t> </a:t>
              </a:r>
              <a:r>
                <a:rPr lang="en-US" sz="2000" dirty="0" err="1">
                  <a:solidFill>
                    <a:srgbClr val="FF0000"/>
                  </a:solidFill>
                </a:rPr>
                <a:t>tranh</a:t>
              </a:r>
              <a:r>
                <a:rPr lang="en-US" sz="2000" dirty="0">
                  <a:solidFill>
                    <a:srgbClr val="FF0000"/>
                  </a:solidFill>
                </a:rPr>
                <a:t> </a:t>
              </a:r>
              <a:r>
                <a:rPr lang="en-US" sz="2000" dirty="0" err="1">
                  <a:solidFill>
                    <a:srgbClr val="FF0000"/>
                  </a:solidFill>
                </a:rPr>
                <a:t>bảo</a:t>
              </a:r>
              <a:r>
                <a:rPr lang="en-US" sz="2000" dirty="0">
                  <a:solidFill>
                    <a:srgbClr val="FF0000"/>
                  </a:solidFill>
                </a:rPr>
                <a:t> </a:t>
              </a:r>
              <a:r>
                <a:rPr lang="en-US" sz="2000" dirty="0" err="1">
                  <a:solidFill>
                    <a:srgbClr val="FF0000"/>
                  </a:solidFill>
                </a:rPr>
                <a:t>vệ</a:t>
              </a:r>
              <a:r>
                <a:rPr lang="en-US" sz="2000" dirty="0">
                  <a:solidFill>
                    <a:srgbClr val="FF0000"/>
                  </a:solidFill>
                </a:rPr>
                <a:t> </a:t>
              </a:r>
              <a:r>
                <a:rPr lang="en-US" sz="2000" dirty="0" err="1">
                  <a:solidFill>
                    <a:srgbClr val="FF0000"/>
                  </a:solidFill>
                </a:rPr>
                <a:t>thành</a:t>
              </a:r>
              <a:r>
                <a:rPr lang="en-US" sz="2000" dirty="0">
                  <a:solidFill>
                    <a:srgbClr val="FF0000"/>
                  </a:solidFill>
                </a:rPr>
                <a:t> </a:t>
              </a:r>
              <a:r>
                <a:rPr lang="en-US" sz="2000" dirty="0" err="1">
                  <a:solidFill>
                    <a:srgbClr val="FF0000"/>
                  </a:solidFill>
                </a:rPr>
                <a:t>quả</a:t>
              </a:r>
              <a:r>
                <a:rPr lang="en-US" sz="2000" dirty="0">
                  <a:solidFill>
                    <a:srgbClr val="FF0000"/>
                  </a:solidFill>
                </a:rPr>
                <a:t> của CNXH</a:t>
              </a:r>
            </a:p>
          </p:txBody>
        </p:sp>
        <p:sp>
          <p:nvSpPr>
            <p:cNvPr id="13" name="Line 11"/>
            <p:cNvSpPr>
              <a:spLocks noChangeShapeType="1"/>
            </p:cNvSpPr>
            <p:nvPr/>
          </p:nvSpPr>
          <p:spPr bwMode="black">
            <a:xfrm>
              <a:off x="3135312" y="4154488"/>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solidFill>
                  <a:srgbClr val="44546A"/>
                </a:solidFill>
              </a:endParaRPr>
            </a:p>
          </p:txBody>
        </p:sp>
        <p:sp>
          <p:nvSpPr>
            <p:cNvPr id="14" name="Rectangle 12"/>
            <p:cNvSpPr>
              <a:spLocks noChangeArrowheads="1"/>
            </p:cNvSpPr>
            <p:nvPr/>
          </p:nvSpPr>
          <p:spPr bwMode="black">
            <a:xfrm>
              <a:off x="3491923" y="3681618"/>
              <a:ext cx="5435714" cy="35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nSpc>
                  <a:spcPct val="80000"/>
                </a:lnSpc>
              </a:pPr>
              <a:r>
                <a:rPr lang="en-US" sz="2000" dirty="0" err="1">
                  <a:solidFill>
                    <a:srgbClr val="006600"/>
                  </a:solidFill>
                </a:rPr>
                <a:t>Sự</a:t>
              </a:r>
              <a:r>
                <a:rPr lang="en-US" sz="2000" dirty="0">
                  <a:solidFill>
                    <a:srgbClr val="006600"/>
                  </a:solidFill>
                </a:rPr>
                <a:t> </a:t>
              </a:r>
              <a:r>
                <a:rPr lang="en-US" sz="2000" dirty="0" err="1">
                  <a:solidFill>
                    <a:srgbClr val="006600"/>
                  </a:solidFill>
                </a:rPr>
                <a:t>đổ</a:t>
              </a:r>
              <a:r>
                <a:rPr lang="en-US" sz="2000" dirty="0">
                  <a:solidFill>
                    <a:srgbClr val="006600"/>
                  </a:solidFill>
                </a:rPr>
                <a:t> </a:t>
              </a:r>
              <a:r>
                <a:rPr lang="en-US" sz="2000" dirty="0" err="1">
                  <a:solidFill>
                    <a:srgbClr val="006600"/>
                  </a:solidFill>
                </a:rPr>
                <a:t>vỡ</a:t>
              </a:r>
              <a:r>
                <a:rPr lang="en-US" sz="2000" dirty="0">
                  <a:solidFill>
                    <a:srgbClr val="006600"/>
                  </a:solidFill>
                </a:rPr>
                <a:t> </a:t>
              </a:r>
              <a:r>
                <a:rPr lang="en-US" sz="2000" dirty="0" err="1">
                  <a:solidFill>
                    <a:srgbClr val="006600"/>
                  </a:solidFill>
                </a:rPr>
                <a:t>mô</a:t>
              </a:r>
              <a:r>
                <a:rPr lang="en-US" sz="2000" dirty="0">
                  <a:solidFill>
                    <a:srgbClr val="006600"/>
                  </a:solidFill>
                </a:rPr>
                <a:t> </a:t>
              </a:r>
              <a:r>
                <a:rPr lang="en-US" sz="2000" dirty="0" err="1">
                  <a:solidFill>
                    <a:srgbClr val="006600"/>
                  </a:solidFill>
                </a:rPr>
                <a:t>hình</a:t>
              </a:r>
              <a:r>
                <a:rPr lang="en-US" sz="2000" dirty="0">
                  <a:solidFill>
                    <a:srgbClr val="006600"/>
                  </a:solidFill>
                </a:rPr>
                <a:t> CNXH </a:t>
              </a:r>
              <a:r>
                <a:rPr lang="en-US" sz="2000" dirty="0" err="1">
                  <a:solidFill>
                    <a:srgbClr val="006600"/>
                  </a:solidFill>
                </a:rPr>
                <a:t>hiện</a:t>
              </a:r>
              <a:r>
                <a:rPr lang="en-US" sz="2000" dirty="0">
                  <a:solidFill>
                    <a:srgbClr val="006600"/>
                  </a:solidFill>
                </a:rPr>
                <a:t> </a:t>
              </a:r>
              <a:r>
                <a:rPr lang="en-US" sz="2000" dirty="0" err="1">
                  <a:solidFill>
                    <a:srgbClr val="006600"/>
                  </a:solidFill>
                </a:rPr>
                <a:t>thực</a:t>
              </a:r>
              <a:endParaRPr lang="en-US" sz="2000" dirty="0">
                <a:solidFill>
                  <a:srgbClr val="006600"/>
                </a:solidFill>
              </a:endParaRPr>
            </a:p>
          </p:txBody>
        </p:sp>
        <p:sp>
          <p:nvSpPr>
            <p:cNvPr id="15" name="Line 13"/>
            <p:cNvSpPr>
              <a:spLocks noChangeShapeType="1"/>
            </p:cNvSpPr>
            <p:nvPr/>
          </p:nvSpPr>
          <p:spPr bwMode="black">
            <a:xfrm>
              <a:off x="2940050" y="48768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solidFill>
                  <a:srgbClr val="44546A"/>
                </a:solidFill>
              </a:endParaRPr>
            </a:p>
          </p:txBody>
        </p:sp>
        <p:sp>
          <p:nvSpPr>
            <p:cNvPr id="16" name="Rectangle 14"/>
            <p:cNvSpPr>
              <a:spLocks noChangeArrowheads="1"/>
            </p:cNvSpPr>
            <p:nvPr/>
          </p:nvSpPr>
          <p:spPr bwMode="black">
            <a:xfrm>
              <a:off x="3419914" y="4412777"/>
              <a:ext cx="5302896" cy="35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nSpc>
                  <a:spcPct val="80000"/>
                </a:lnSpc>
              </a:pPr>
              <a:r>
                <a:rPr lang="en-US" sz="2000" dirty="0" err="1">
                  <a:solidFill>
                    <a:srgbClr val="080808"/>
                  </a:solidFill>
                </a:rPr>
                <a:t>Hệ</a:t>
              </a:r>
              <a:r>
                <a:rPr lang="en-US" sz="2000" dirty="0">
                  <a:solidFill>
                    <a:srgbClr val="080808"/>
                  </a:solidFill>
                </a:rPr>
                <a:t> </a:t>
              </a:r>
              <a:r>
                <a:rPr lang="en-US" sz="2000" dirty="0" err="1">
                  <a:solidFill>
                    <a:srgbClr val="080808"/>
                  </a:solidFill>
                </a:rPr>
                <a:t>thống</a:t>
              </a:r>
              <a:r>
                <a:rPr lang="en-US" sz="2000" dirty="0">
                  <a:solidFill>
                    <a:srgbClr val="080808"/>
                  </a:solidFill>
                </a:rPr>
                <a:t> </a:t>
              </a:r>
              <a:r>
                <a:rPr lang="en-US" sz="2000" dirty="0" err="1">
                  <a:solidFill>
                    <a:srgbClr val="080808"/>
                  </a:solidFill>
                </a:rPr>
                <a:t>các</a:t>
              </a:r>
              <a:r>
                <a:rPr lang="en-US" sz="2000" dirty="0">
                  <a:solidFill>
                    <a:srgbClr val="080808"/>
                  </a:solidFill>
                </a:rPr>
                <a:t> </a:t>
              </a:r>
              <a:r>
                <a:rPr lang="en-US" sz="2000" dirty="0" err="1">
                  <a:solidFill>
                    <a:srgbClr val="080808"/>
                  </a:solidFill>
                </a:rPr>
                <a:t>nước</a:t>
              </a:r>
              <a:r>
                <a:rPr lang="en-US" sz="2000" dirty="0">
                  <a:solidFill>
                    <a:srgbClr val="080808"/>
                  </a:solidFill>
                </a:rPr>
                <a:t> XHCN</a:t>
              </a:r>
            </a:p>
          </p:txBody>
        </p:sp>
        <p:grpSp>
          <p:nvGrpSpPr>
            <p:cNvPr id="17" name="Group 94"/>
            <p:cNvGrpSpPr>
              <a:grpSpLocks/>
            </p:cNvGrpSpPr>
            <p:nvPr/>
          </p:nvGrpSpPr>
          <p:grpSpPr bwMode="auto">
            <a:xfrm>
              <a:off x="2290762" y="2351088"/>
              <a:ext cx="393700" cy="393700"/>
              <a:chOff x="2543" y="1006"/>
              <a:chExt cx="416" cy="416"/>
            </a:xfrm>
          </p:grpSpPr>
          <p:sp>
            <p:nvSpPr>
              <p:cNvPr id="46"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a:defRPr/>
                </a:pPr>
                <a:endParaRPr lang="en-US" sz="2000">
                  <a:solidFill>
                    <a:srgbClr val="44546A"/>
                  </a:solidFill>
                  <a:cs typeface="Arial" charset="0"/>
                </a:endParaRPr>
              </a:p>
            </p:txBody>
          </p:sp>
          <p:grpSp>
            <p:nvGrpSpPr>
              <p:cNvPr id="47" name="Group 53"/>
              <p:cNvGrpSpPr>
                <a:grpSpLocks/>
              </p:cNvGrpSpPr>
              <p:nvPr/>
            </p:nvGrpSpPr>
            <p:grpSpPr bwMode="auto">
              <a:xfrm rot="-2288454">
                <a:off x="2578" y="1034"/>
                <a:ext cx="348" cy="356"/>
                <a:chOff x="887" y="2040"/>
                <a:chExt cx="433" cy="422"/>
              </a:xfrm>
            </p:grpSpPr>
            <p:pic>
              <p:nvPicPr>
                <p:cNvPr id="49" name="Picture 5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Oval 55"/>
                <p:cNvSpPr>
                  <a:spLocks noChangeArrowheads="1"/>
                </p:cNvSpPr>
                <p:nvPr/>
              </p:nvSpPr>
              <p:spPr bwMode="gray">
                <a:xfrm>
                  <a:off x="888" y="2024"/>
                  <a:ext cx="428"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a:defRPr/>
                  </a:pPr>
                  <a:endParaRPr lang="en-US" sz="2000">
                    <a:solidFill>
                      <a:srgbClr val="44546A"/>
                    </a:solidFill>
                  </a:endParaRPr>
                </a:p>
              </p:txBody>
            </p:sp>
            <p:pic>
              <p:nvPicPr>
                <p:cNvPr id="51" name="Picture 5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8" name="Picture 57"/>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93"/>
            <p:cNvGrpSpPr>
              <a:grpSpLocks/>
            </p:cNvGrpSpPr>
            <p:nvPr/>
          </p:nvGrpSpPr>
          <p:grpSpPr bwMode="auto">
            <a:xfrm>
              <a:off x="2803525" y="3049588"/>
              <a:ext cx="393700" cy="393700"/>
              <a:chOff x="3071" y="1006"/>
              <a:chExt cx="416" cy="416"/>
            </a:xfrm>
          </p:grpSpPr>
          <p:sp>
            <p:nvSpPr>
              <p:cNvPr id="40"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a:defRPr/>
                </a:pPr>
                <a:endParaRPr lang="en-US" sz="2000">
                  <a:solidFill>
                    <a:srgbClr val="44546A"/>
                  </a:solidFill>
                  <a:cs typeface="Arial" charset="0"/>
                </a:endParaRPr>
              </a:p>
            </p:txBody>
          </p:sp>
          <p:grpSp>
            <p:nvGrpSpPr>
              <p:cNvPr id="41" name="Group 63"/>
              <p:cNvGrpSpPr>
                <a:grpSpLocks/>
              </p:cNvGrpSpPr>
              <p:nvPr/>
            </p:nvGrpSpPr>
            <p:grpSpPr bwMode="auto">
              <a:xfrm rot="-2288454">
                <a:off x="3106" y="1034"/>
                <a:ext cx="348" cy="356"/>
                <a:chOff x="887" y="2040"/>
                <a:chExt cx="433" cy="422"/>
              </a:xfrm>
            </p:grpSpPr>
            <p:pic>
              <p:nvPicPr>
                <p:cNvPr id="43" name="Picture 6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Oval 65"/>
                <p:cNvSpPr>
                  <a:spLocks noChangeArrowheads="1"/>
                </p:cNvSpPr>
                <p:nvPr/>
              </p:nvSpPr>
              <p:spPr bwMode="gray">
                <a:xfrm>
                  <a:off x="888" y="2023"/>
                  <a:ext cx="430" cy="437"/>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a:defRPr/>
                  </a:pPr>
                  <a:endParaRPr lang="en-US" sz="2000">
                    <a:solidFill>
                      <a:srgbClr val="44546A"/>
                    </a:solidFill>
                  </a:endParaRPr>
                </a:p>
              </p:txBody>
            </p:sp>
            <p:pic>
              <p:nvPicPr>
                <p:cNvPr id="45" name="Picture 6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2" name="Picture 86"/>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92"/>
            <p:cNvGrpSpPr>
              <a:grpSpLocks/>
            </p:cNvGrpSpPr>
            <p:nvPr/>
          </p:nvGrpSpPr>
          <p:grpSpPr bwMode="auto">
            <a:xfrm>
              <a:off x="2971800" y="3771900"/>
              <a:ext cx="393700" cy="393700"/>
              <a:chOff x="3647" y="1006"/>
              <a:chExt cx="416" cy="416"/>
            </a:xfrm>
          </p:grpSpPr>
          <p:sp>
            <p:nvSpPr>
              <p:cNvPr id="34"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a:defRPr/>
                </a:pPr>
                <a:endParaRPr lang="en-US" sz="2000">
                  <a:solidFill>
                    <a:srgbClr val="44546A"/>
                  </a:solidFill>
                  <a:cs typeface="Arial" charset="0"/>
                </a:endParaRPr>
              </a:p>
            </p:txBody>
          </p:sp>
          <p:grpSp>
            <p:nvGrpSpPr>
              <p:cNvPr id="35" name="Group 68"/>
              <p:cNvGrpSpPr>
                <a:grpSpLocks/>
              </p:cNvGrpSpPr>
              <p:nvPr/>
            </p:nvGrpSpPr>
            <p:grpSpPr bwMode="auto">
              <a:xfrm rot="-2288454">
                <a:off x="3682" y="1034"/>
                <a:ext cx="348" cy="356"/>
                <a:chOff x="887" y="2040"/>
                <a:chExt cx="433" cy="422"/>
              </a:xfrm>
            </p:grpSpPr>
            <p:pic>
              <p:nvPicPr>
                <p:cNvPr id="37" name="Picture 69"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70"/>
                <p:cNvSpPr>
                  <a:spLocks noChangeArrowheads="1"/>
                </p:cNvSpPr>
                <p:nvPr/>
              </p:nvSpPr>
              <p:spPr bwMode="gray">
                <a:xfrm>
                  <a:off x="887" y="2034"/>
                  <a:ext cx="432" cy="433"/>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a:defRPr/>
                  </a:pPr>
                  <a:endParaRPr lang="en-US" sz="2000">
                    <a:solidFill>
                      <a:srgbClr val="44546A"/>
                    </a:solidFill>
                  </a:endParaRPr>
                </a:p>
              </p:txBody>
            </p:sp>
            <p:pic>
              <p:nvPicPr>
                <p:cNvPr id="39" name="Picture 7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6" name="Picture 87"/>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91"/>
            <p:cNvGrpSpPr>
              <a:grpSpLocks/>
            </p:cNvGrpSpPr>
            <p:nvPr/>
          </p:nvGrpSpPr>
          <p:grpSpPr bwMode="auto">
            <a:xfrm>
              <a:off x="2787650" y="4484688"/>
              <a:ext cx="393700" cy="393700"/>
              <a:chOff x="4213" y="1006"/>
              <a:chExt cx="416" cy="416"/>
            </a:xfrm>
          </p:grpSpPr>
          <p:sp>
            <p:nvSpPr>
              <p:cNvPr id="28"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a:defRPr/>
                </a:pPr>
                <a:endParaRPr lang="en-US" sz="2000">
                  <a:solidFill>
                    <a:srgbClr val="44546A"/>
                  </a:solidFill>
                  <a:cs typeface="Arial" charset="0"/>
                </a:endParaRPr>
              </a:p>
            </p:txBody>
          </p:sp>
          <p:grpSp>
            <p:nvGrpSpPr>
              <p:cNvPr id="29" name="Group 73"/>
              <p:cNvGrpSpPr>
                <a:grpSpLocks/>
              </p:cNvGrpSpPr>
              <p:nvPr/>
            </p:nvGrpSpPr>
            <p:grpSpPr bwMode="auto">
              <a:xfrm rot="-2288454">
                <a:off x="4248" y="1034"/>
                <a:ext cx="348" cy="356"/>
                <a:chOff x="887" y="2040"/>
                <a:chExt cx="433" cy="422"/>
              </a:xfrm>
            </p:grpSpPr>
            <p:pic>
              <p:nvPicPr>
                <p:cNvPr id="31" name="Picture 7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val 75"/>
                <p:cNvSpPr>
                  <a:spLocks noChangeArrowheads="1"/>
                </p:cNvSpPr>
                <p:nvPr/>
              </p:nvSpPr>
              <p:spPr bwMode="gray">
                <a:xfrm>
                  <a:off x="888" y="2024"/>
                  <a:ext cx="428"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a:defRPr/>
                  </a:pPr>
                  <a:endParaRPr lang="en-US" sz="2000">
                    <a:solidFill>
                      <a:srgbClr val="44546A"/>
                    </a:solidFill>
                  </a:endParaRPr>
                </a:p>
              </p:txBody>
            </p:sp>
            <p:pic>
              <p:nvPicPr>
                <p:cNvPr id="33" name="Picture 7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 name="Picture 88"/>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 name="Group 90"/>
            <p:cNvGrpSpPr>
              <a:grpSpLocks/>
            </p:cNvGrpSpPr>
            <p:nvPr/>
          </p:nvGrpSpPr>
          <p:grpSpPr bwMode="auto">
            <a:xfrm>
              <a:off x="2209800" y="5148263"/>
              <a:ext cx="393700" cy="393700"/>
              <a:chOff x="4803" y="1006"/>
              <a:chExt cx="416" cy="416"/>
            </a:xfrm>
          </p:grpSpPr>
          <p:sp>
            <p:nvSpPr>
              <p:cNvPr id="22"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a:defRPr/>
                </a:pPr>
                <a:endParaRPr lang="en-US" sz="2000">
                  <a:solidFill>
                    <a:srgbClr val="44546A"/>
                  </a:solidFill>
                  <a:cs typeface="Arial" charset="0"/>
                </a:endParaRPr>
              </a:p>
            </p:txBody>
          </p:sp>
          <p:grpSp>
            <p:nvGrpSpPr>
              <p:cNvPr id="23" name="Group 82"/>
              <p:cNvGrpSpPr>
                <a:grpSpLocks/>
              </p:cNvGrpSpPr>
              <p:nvPr/>
            </p:nvGrpSpPr>
            <p:grpSpPr bwMode="auto">
              <a:xfrm rot="-2288454">
                <a:off x="4838" y="1034"/>
                <a:ext cx="348" cy="356"/>
                <a:chOff x="887" y="2040"/>
                <a:chExt cx="433" cy="422"/>
              </a:xfrm>
            </p:grpSpPr>
            <p:pic>
              <p:nvPicPr>
                <p:cNvPr id="25" name="Picture 83"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a:solidFill>
                      <a:srgbClr val="44546A"/>
                    </a:solidFill>
                  </a:endParaRPr>
                </a:p>
              </p:txBody>
            </p:sp>
            <p:pic>
              <p:nvPicPr>
                <p:cNvPr id="27" name="Picture 8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 name="Picture 89"/>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52" name="Rectangle 51"/>
          <p:cNvSpPr/>
          <p:nvPr/>
        </p:nvSpPr>
        <p:spPr>
          <a:xfrm>
            <a:off x="3050466" y="145560"/>
            <a:ext cx="4095993" cy="461665"/>
          </a:xfrm>
          <a:prstGeom prst="rect">
            <a:avLst/>
          </a:prstGeom>
        </p:spPr>
        <p:txBody>
          <a:bodyPr wrap="none">
            <a:spAutoFit/>
          </a:bodyPr>
          <a:lstStyle/>
          <a:p>
            <a:r>
              <a:rPr lang="en-US" sz="2400" b="1" dirty="0">
                <a:solidFill>
                  <a:srgbClr val="000000"/>
                </a:solidFill>
              </a:rPr>
              <a:t>2.  </a:t>
            </a:r>
            <a:r>
              <a:rPr lang="en-US" sz="2400" b="1" dirty="0" err="1">
                <a:solidFill>
                  <a:srgbClr val="000000"/>
                </a:solidFill>
              </a:rPr>
              <a:t>Các</a:t>
            </a:r>
            <a:r>
              <a:rPr lang="en-US" sz="2400" b="1" dirty="0">
                <a:solidFill>
                  <a:srgbClr val="000000"/>
                </a:solidFill>
              </a:rPr>
              <a:t> </a:t>
            </a:r>
            <a:r>
              <a:rPr lang="en-US" sz="2400" b="1" dirty="0" err="1">
                <a:solidFill>
                  <a:srgbClr val="000000"/>
                </a:solidFill>
              </a:rPr>
              <a:t>giai</a:t>
            </a:r>
            <a:r>
              <a:rPr lang="en-US" sz="2400" b="1" dirty="0">
                <a:solidFill>
                  <a:srgbClr val="000000"/>
                </a:solidFill>
              </a:rPr>
              <a:t> </a:t>
            </a:r>
            <a:r>
              <a:rPr lang="en-US" sz="2400" b="1" dirty="0" err="1">
                <a:solidFill>
                  <a:srgbClr val="000000"/>
                </a:solidFill>
              </a:rPr>
              <a:t>đoạn</a:t>
            </a:r>
            <a:r>
              <a:rPr lang="en-US" sz="2400" b="1" dirty="0">
                <a:solidFill>
                  <a:srgbClr val="000000"/>
                </a:solidFill>
              </a:rPr>
              <a:t> </a:t>
            </a:r>
            <a:r>
              <a:rPr lang="en-US" sz="2400" b="1" dirty="0" err="1">
                <a:solidFill>
                  <a:srgbClr val="000000"/>
                </a:solidFill>
              </a:rPr>
              <a:t>phát</a:t>
            </a:r>
            <a:r>
              <a:rPr lang="en-US" sz="2400" b="1" dirty="0">
                <a:solidFill>
                  <a:srgbClr val="000000"/>
                </a:solidFill>
              </a:rPr>
              <a:t> </a:t>
            </a:r>
            <a:r>
              <a:rPr lang="en-US" sz="2400" b="1" dirty="0" err="1">
                <a:solidFill>
                  <a:srgbClr val="000000"/>
                </a:solidFill>
              </a:rPr>
              <a:t>triển</a:t>
            </a:r>
            <a:endParaRPr lang="en-US" sz="2400" b="1" dirty="0">
              <a:solidFill>
                <a:srgbClr val="000000"/>
              </a:solidFill>
            </a:endParaRPr>
          </a:p>
        </p:txBody>
      </p:sp>
      <p:grpSp>
        <p:nvGrpSpPr>
          <p:cNvPr id="53" name="Group 21"/>
          <p:cNvGrpSpPr>
            <a:grpSpLocks/>
          </p:cNvGrpSpPr>
          <p:nvPr/>
        </p:nvGrpSpPr>
        <p:grpSpPr bwMode="auto">
          <a:xfrm>
            <a:off x="929795" y="711677"/>
            <a:ext cx="9208394" cy="45719"/>
            <a:chOff x="-823" y="-1961783"/>
            <a:chExt cx="5298" cy="1962359"/>
          </a:xfrm>
        </p:grpSpPr>
        <p:sp>
          <p:nvSpPr>
            <p:cNvPr id="5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55" name="Line 8"/>
            <p:cNvSpPr>
              <a:spLocks noChangeShapeType="1"/>
            </p:cNvSpPr>
            <p:nvPr/>
          </p:nvSpPr>
          <p:spPr bwMode="auto">
            <a:xfrm>
              <a:off x="-823" y="-196178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grpSp>
    </p:spTree>
    <p:extLst>
      <p:ext uri="{BB962C8B-B14F-4D97-AF65-F5344CB8AC3E}">
        <p14:creationId xmlns:p14="http://schemas.microsoft.com/office/powerpoint/2010/main" val="652323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edge">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0582"/>
            <a:ext cx="6658376"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125014" y="2086377"/>
            <a:ext cx="4507606" cy="258865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1"/>
          <p:cNvSpPr txBox="1">
            <a:spLocks/>
          </p:cNvSpPr>
          <p:nvPr/>
        </p:nvSpPr>
        <p:spPr bwMode="black">
          <a:xfrm>
            <a:off x="3145246" y="213784"/>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400" i="0" dirty="0" err="1">
                <a:solidFill>
                  <a:srgbClr val="FF0000"/>
                </a:solidFill>
                <a:cs typeface="Times New Roman"/>
              </a:rPr>
              <a:t>Quá</a:t>
            </a:r>
            <a:r>
              <a:rPr lang="en-US" sz="2400" i="0" dirty="0">
                <a:solidFill>
                  <a:srgbClr val="FF0000"/>
                </a:solidFill>
                <a:cs typeface="Times New Roman"/>
              </a:rPr>
              <a:t> </a:t>
            </a:r>
            <a:r>
              <a:rPr lang="en-US" sz="2400" i="0" dirty="0" err="1">
                <a:solidFill>
                  <a:srgbClr val="FF0000"/>
                </a:solidFill>
                <a:cs typeface="Times New Roman"/>
              </a:rPr>
              <a:t>trình</a:t>
            </a:r>
            <a:r>
              <a:rPr lang="en-US" sz="2400" i="0" dirty="0">
                <a:solidFill>
                  <a:srgbClr val="FF0000"/>
                </a:solidFill>
                <a:cs typeface="Times New Roman"/>
              </a:rPr>
              <a:t> </a:t>
            </a:r>
            <a:r>
              <a:rPr lang="en-US" sz="2400" i="0" dirty="0" err="1">
                <a:solidFill>
                  <a:srgbClr val="FF0000"/>
                </a:solidFill>
                <a:cs typeface="Times New Roman"/>
              </a:rPr>
              <a:t>tổ</a:t>
            </a:r>
            <a:r>
              <a:rPr lang="en-US" sz="2400" i="0" dirty="0">
                <a:solidFill>
                  <a:srgbClr val="FF0000"/>
                </a:solidFill>
                <a:cs typeface="Times New Roman"/>
              </a:rPr>
              <a:t> </a:t>
            </a:r>
            <a:r>
              <a:rPr lang="en-US" sz="2400" i="0" dirty="0" err="1">
                <a:solidFill>
                  <a:srgbClr val="FF0000"/>
                </a:solidFill>
                <a:cs typeface="Times New Roman"/>
              </a:rPr>
              <a:t>chức</a:t>
            </a:r>
            <a:r>
              <a:rPr lang="en-US" sz="2400" i="0" dirty="0">
                <a:solidFill>
                  <a:srgbClr val="FF0000"/>
                </a:solidFill>
                <a:cs typeface="Times New Roman"/>
              </a:rPr>
              <a:t> </a:t>
            </a:r>
            <a:r>
              <a:rPr lang="en-US" sz="2400" i="0" dirty="0" err="1">
                <a:solidFill>
                  <a:srgbClr val="FF0000"/>
                </a:solidFill>
                <a:cs typeface="Times New Roman"/>
              </a:rPr>
              <a:t>và</a:t>
            </a:r>
            <a:r>
              <a:rPr lang="en-US" sz="2400" i="0" dirty="0">
                <a:solidFill>
                  <a:srgbClr val="FF0000"/>
                </a:solidFill>
                <a:cs typeface="Times New Roman"/>
              </a:rPr>
              <a:t> </a:t>
            </a:r>
            <a:r>
              <a:rPr lang="en-US" sz="2400" i="0" dirty="0" err="1">
                <a:solidFill>
                  <a:srgbClr val="FF0000"/>
                </a:solidFill>
                <a:cs typeface="Times New Roman"/>
              </a:rPr>
              <a:t>lãnh</a:t>
            </a:r>
            <a:r>
              <a:rPr lang="en-US" sz="2400" i="0" dirty="0">
                <a:solidFill>
                  <a:srgbClr val="FF0000"/>
                </a:solidFill>
                <a:cs typeface="Times New Roman"/>
              </a:rPr>
              <a:t> </a:t>
            </a:r>
            <a:r>
              <a:rPr lang="en-US" sz="2400" i="0" dirty="0" err="1">
                <a:solidFill>
                  <a:srgbClr val="FF0000"/>
                </a:solidFill>
                <a:cs typeface="Times New Roman"/>
              </a:rPr>
              <a:t>đạo</a:t>
            </a:r>
            <a:r>
              <a:rPr lang="en-US" sz="2400" i="0" dirty="0">
                <a:solidFill>
                  <a:srgbClr val="FF0000"/>
                </a:solidFill>
                <a:cs typeface="Times New Roman"/>
              </a:rPr>
              <a:t> </a:t>
            </a:r>
            <a:r>
              <a:rPr lang="en-US" sz="2400" i="0" dirty="0" err="1">
                <a:solidFill>
                  <a:srgbClr val="FF0000"/>
                </a:solidFill>
                <a:cs typeface="Times New Roman"/>
              </a:rPr>
              <a:t>cách</a:t>
            </a:r>
            <a:r>
              <a:rPr lang="en-US" sz="2400" i="0" dirty="0">
                <a:solidFill>
                  <a:srgbClr val="FF0000"/>
                </a:solidFill>
                <a:cs typeface="Times New Roman"/>
              </a:rPr>
              <a:t> </a:t>
            </a:r>
            <a:r>
              <a:rPr lang="en-US" sz="2400" i="0" dirty="0" err="1">
                <a:solidFill>
                  <a:srgbClr val="FF0000"/>
                </a:solidFill>
                <a:cs typeface="Times New Roman"/>
              </a:rPr>
              <a:t>mạng</a:t>
            </a:r>
            <a:r>
              <a:rPr lang="en-US" sz="2400" i="0" dirty="0">
                <a:solidFill>
                  <a:srgbClr val="FF0000"/>
                </a:solidFill>
                <a:cs typeface="Times New Roman"/>
              </a:rPr>
              <a:t> </a:t>
            </a:r>
            <a:r>
              <a:rPr lang="en-US" sz="2400" i="0" dirty="0" err="1">
                <a:solidFill>
                  <a:srgbClr val="FF0000"/>
                </a:solidFill>
                <a:cs typeface="Times New Roman"/>
              </a:rPr>
              <a:t>Việt</a:t>
            </a:r>
            <a:r>
              <a:rPr lang="en-US" sz="2400" i="0" dirty="0">
                <a:solidFill>
                  <a:srgbClr val="FF0000"/>
                </a:solidFill>
                <a:cs typeface="Times New Roman"/>
              </a:rPr>
              <a:t> Nam</a:t>
            </a:r>
          </a:p>
        </p:txBody>
      </p:sp>
      <p:sp>
        <p:nvSpPr>
          <p:cNvPr id="7" name="AutoShape 3"/>
          <p:cNvSpPr>
            <a:spLocks noChangeArrowheads="1"/>
          </p:cNvSpPr>
          <p:nvPr/>
        </p:nvSpPr>
        <p:spPr bwMode="gray">
          <a:xfrm>
            <a:off x="3465061" y="1208948"/>
            <a:ext cx="7068108" cy="2743200"/>
          </a:xfrm>
          <a:prstGeom prst="upArrow">
            <a:avLst>
              <a:gd name="adj1" fmla="val 57824"/>
              <a:gd name="adj2" fmla="val 54398"/>
            </a:avLst>
          </a:prstGeom>
          <a:solidFill>
            <a:srgbClr val="990099"/>
          </a:solidFill>
          <a:ln>
            <a:noFill/>
          </a:ln>
          <a:effectLst/>
        </p:spPr>
        <p:txBody>
          <a:bodyPr wrap="none" anchor="ctr"/>
          <a:lstStyle/>
          <a:p>
            <a:pPr>
              <a:defRPr/>
            </a:pPr>
            <a:endParaRPr lang="en-US">
              <a:solidFill>
                <a:prstClr val="black"/>
              </a:solidFill>
              <a:ea typeface="Arial Unicode MS"/>
            </a:endParaRPr>
          </a:p>
        </p:txBody>
      </p:sp>
      <p:sp>
        <p:nvSpPr>
          <p:cNvPr id="8" name="Text Box 5"/>
          <p:cNvSpPr txBox="1">
            <a:spLocks noChangeArrowheads="1"/>
          </p:cNvSpPr>
          <p:nvPr/>
        </p:nvSpPr>
        <p:spPr bwMode="gray">
          <a:xfrm>
            <a:off x="5366289" y="2165049"/>
            <a:ext cx="347723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solidFill>
                  <a:prstClr val="white"/>
                </a:solidFill>
                <a:latin typeface="Arial"/>
                <a:cs typeface="Times New Roman" panose="02020603050405020304" pitchFamily="18" charset="0"/>
              </a:rPr>
              <a:t>Chủ</a:t>
            </a:r>
            <a:r>
              <a:rPr lang="en-US" sz="2400" b="1" dirty="0">
                <a:solidFill>
                  <a:prstClr val="white"/>
                </a:solidFill>
                <a:latin typeface="Arial"/>
                <a:cs typeface="Times New Roman" panose="02020603050405020304" pitchFamily="18" charset="0"/>
              </a:rPr>
              <a:t> </a:t>
            </a:r>
            <a:r>
              <a:rPr lang="en-US" sz="2400" b="1" dirty="0" err="1">
                <a:solidFill>
                  <a:prstClr val="white"/>
                </a:solidFill>
                <a:latin typeface="Arial"/>
                <a:cs typeface="Times New Roman" panose="02020603050405020304" pitchFamily="18" charset="0"/>
              </a:rPr>
              <a:t>nghĩa</a:t>
            </a:r>
            <a:r>
              <a:rPr lang="en-US" sz="2400" b="1" dirty="0">
                <a:solidFill>
                  <a:prstClr val="white"/>
                </a:solidFill>
                <a:latin typeface="Arial"/>
                <a:cs typeface="Times New Roman" panose="02020603050405020304" pitchFamily="18" charset="0"/>
              </a:rPr>
              <a:t> </a:t>
            </a:r>
            <a:r>
              <a:rPr lang="en-US" sz="2400" b="1" dirty="0" err="1">
                <a:solidFill>
                  <a:prstClr val="white"/>
                </a:solidFill>
                <a:latin typeface="Arial"/>
                <a:cs typeface="Times New Roman" panose="02020603050405020304" pitchFamily="18" charset="0"/>
              </a:rPr>
              <a:t>Mác</a:t>
            </a:r>
            <a:r>
              <a:rPr lang="en-US" sz="2400" b="1" dirty="0">
                <a:solidFill>
                  <a:prstClr val="white"/>
                </a:solidFill>
                <a:latin typeface="Arial"/>
                <a:cs typeface="Times New Roman" panose="02020603050405020304" pitchFamily="18" charset="0"/>
              </a:rPr>
              <a:t> - </a:t>
            </a:r>
            <a:r>
              <a:rPr lang="en-US" sz="2400" b="1" dirty="0" err="1">
                <a:solidFill>
                  <a:prstClr val="white"/>
                </a:solidFill>
                <a:latin typeface="Arial"/>
                <a:cs typeface="Times New Roman" panose="02020603050405020304" pitchFamily="18" charset="0"/>
              </a:rPr>
              <a:t>Lênin</a:t>
            </a:r>
            <a:endParaRPr lang="en-US" sz="2400" b="1" dirty="0">
              <a:solidFill>
                <a:prstClr val="white"/>
              </a:solidFill>
              <a:latin typeface="Arial"/>
              <a:cs typeface="Times New Roman" panose="02020603050405020304" pitchFamily="18" charset="0"/>
            </a:endParaRPr>
          </a:p>
          <a:p>
            <a:pPr algn="ctr">
              <a:defRPr/>
            </a:pPr>
            <a:r>
              <a:rPr lang="en-US" sz="2400" b="1" dirty="0" err="1">
                <a:solidFill>
                  <a:prstClr val="white"/>
                </a:solidFill>
                <a:latin typeface="Arial"/>
                <a:cs typeface="Times New Roman" panose="02020603050405020304" pitchFamily="18" charset="0"/>
              </a:rPr>
              <a:t>Tư</a:t>
            </a:r>
            <a:r>
              <a:rPr lang="en-US" sz="2400" b="1" dirty="0">
                <a:solidFill>
                  <a:prstClr val="white"/>
                </a:solidFill>
                <a:latin typeface="Arial"/>
                <a:cs typeface="Times New Roman" panose="02020603050405020304" pitchFamily="18" charset="0"/>
              </a:rPr>
              <a:t> </a:t>
            </a:r>
            <a:r>
              <a:rPr lang="en-US" sz="2400" b="1" dirty="0" err="1">
                <a:solidFill>
                  <a:prstClr val="white"/>
                </a:solidFill>
                <a:latin typeface="Arial"/>
                <a:cs typeface="Times New Roman" panose="02020603050405020304" pitchFamily="18" charset="0"/>
              </a:rPr>
              <a:t>tưởng</a:t>
            </a:r>
            <a:r>
              <a:rPr lang="en-US" sz="2400" b="1" dirty="0">
                <a:solidFill>
                  <a:prstClr val="white"/>
                </a:solidFill>
                <a:latin typeface="Arial"/>
                <a:cs typeface="Times New Roman" panose="02020603050405020304" pitchFamily="18" charset="0"/>
              </a:rPr>
              <a:t> </a:t>
            </a:r>
            <a:r>
              <a:rPr lang="en-US" sz="2400" b="1" dirty="0" err="1">
                <a:solidFill>
                  <a:prstClr val="white"/>
                </a:solidFill>
                <a:latin typeface="Arial"/>
                <a:cs typeface="Times New Roman" panose="02020603050405020304" pitchFamily="18" charset="0"/>
              </a:rPr>
              <a:t>Hồ</a:t>
            </a:r>
            <a:r>
              <a:rPr lang="en-US" sz="2400" b="1" dirty="0">
                <a:solidFill>
                  <a:prstClr val="white"/>
                </a:solidFill>
                <a:latin typeface="Arial"/>
                <a:cs typeface="Times New Roman" panose="02020603050405020304" pitchFamily="18" charset="0"/>
              </a:rPr>
              <a:t> </a:t>
            </a:r>
            <a:r>
              <a:rPr lang="en-US" sz="2400" b="1" dirty="0" err="1">
                <a:solidFill>
                  <a:prstClr val="white"/>
                </a:solidFill>
                <a:latin typeface="Arial"/>
                <a:cs typeface="Times New Roman" panose="02020603050405020304" pitchFamily="18" charset="0"/>
              </a:rPr>
              <a:t>Chí</a:t>
            </a:r>
            <a:r>
              <a:rPr lang="en-US" sz="2400" b="1" dirty="0">
                <a:solidFill>
                  <a:prstClr val="white"/>
                </a:solidFill>
                <a:latin typeface="Arial"/>
                <a:cs typeface="Times New Roman" panose="02020603050405020304" pitchFamily="18" charset="0"/>
              </a:rPr>
              <a:t> Minh</a:t>
            </a:r>
          </a:p>
        </p:txBody>
      </p:sp>
      <p:grpSp>
        <p:nvGrpSpPr>
          <p:cNvPr id="9" name="Group 6"/>
          <p:cNvGrpSpPr>
            <a:grpSpLocks/>
          </p:cNvGrpSpPr>
          <p:nvPr/>
        </p:nvGrpSpPr>
        <p:grpSpPr bwMode="auto">
          <a:xfrm>
            <a:off x="3145247" y="3325957"/>
            <a:ext cx="1854883" cy="2912070"/>
            <a:chOff x="522" y="2476"/>
            <a:chExt cx="995" cy="1682"/>
          </a:xfrm>
        </p:grpSpPr>
        <p:grpSp>
          <p:nvGrpSpPr>
            <p:cNvPr id="10" name="Group 7"/>
            <p:cNvGrpSpPr>
              <a:grpSpLocks/>
            </p:cNvGrpSpPr>
            <p:nvPr/>
          </p:nvGrpSpPr>
          <p:grpSpPr bwMode="auto">
            <a:xfrm>
              <a:off x="522" y="2476"/>
              <a:ext cx="988" cy="1482"/>
              <a:chOff x="554" y="1584"/>
              <a:chExt cx="1318" cy="2013"/>
            </a:xfrm>
          </p:grpSpPr>
          <p:grpSp>
            <p:nvGrpSpPr>
              <p:cNvPr id="12" name="Group 11"/>
              <p:cNvGrpSpPr>
                <a:grpSpLocks/>
              </p:cNvGrpSpPr>
              <p:nvPr/>
            </p:nvGrpSpPr>
            <p:grpSpPr bwMode="auto">
              <a:xfrm>
                <a:off x="554" y="1584"/>
                <a:ext cx="1318" cy="2013"/>
                <a:chOff x="1922" y="1920"/>
                <a:chExt cx="1774" cy="2609"/>
              </a:xfrm>
            </p:grpSpPr>
            <p:sp>
              <p:nvSpPr>
                <p:cNvPr id="14" name="Oval 9"/>
                <p:cNvSpPr>
                  <a:spLocks noChangeArrowheads="1"/>
                </p:cNvSpPr>
                <p:nvPr/>
              </p:nvSpPr>
              <p:spPr bwMode="gray">
                <a:xfrm>
                  <a:off x="1922" y="1920"/>
                  <a:ext cx="1774" cy="2609"/>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prstClr val="black"/>
                    </a:solidFill>
                    <a:effectLst/>
                    <a:uLnTx/>
                    <a:uFillTx/>
                    <a:latin typeface="Times New Roman" panose="02020603050405020304" pitchFamily="18" charset="0"/>
                    <a:ea typeface="Arial Unicode MS"/>
                    <a:cs typeface="Times New Roman" panose="02020603050405020304" pitchFamily="18" charset="0"/>
                  </a:endParaRPr>
                </a:p>
              </p:txBody>
            </p:sp>
            <p:sp>
              <p:nvSpPr>
                <p:cNvPr id="15" name="Freeform 1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rgbClr val="8EDADA"/>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prstClr val="black"/>
                    </a:solidFill>
                    <a:effectLst/>
                    <a:uLnTx/>
                    <a:uFillTx/>
                    <a:latin typeface="Times New Roman" panose="02020603050405020304" pitchFamily="18" charset="0"/>
                    <a:ea typeface="Arial Unicode MS"/>
                    <a:cs typeface="Times New Roman" panose="02020603050405020304" pitchFamily="18" charset="0"/>
                  </a:endParaRPr>
                </a:p>
              </p:txBody>
            </p:sp>
          </p:grpSp>
          <p:sp>
            <p:nvSpPr>
              <p:cNvPr id="13" name="Text Box 11"/>
              <p:cNvSpPr txBox="1">
                <a:spLocks noChangeArrowheads="1"/>
              </p:cNvSpPr>
              <p:nvPr/>
            </p:nvSpPr>
            <p:spPr bwMode="gray">
              <a:xfrm>
                <a:off x="613" y="1857"/>
                <a:ext cx="1116" cy="1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dụng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sáng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tạo</a:t>
                </a:r>
                <a:endPar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endParaRPr>
              </a:p>
            </p:txBody>
          </p:sp>
        </p:grpSp>
        <p:sp>
          <p:nvSpPr>
            <p:cNvPr id="11" name="Oval 12"/>
            <p:cNvSpPr>
              <a:spLocks noChangeArrowheads="1"/>
            </p:cNvSpPr>
            <p:nvPr/>
          </p:nvSpPr>
          <p:spPr bwMode="gray">
            <a:xfrm>
              <a:off x="522" y="3882"/>
              <a:ext cx="995" cy="276"/>
            </a:xfrm>
            <a:prstGeom prst="ellipse">
              <a:avLst/>
            </a:prstGeom>
            <a:gradFill rotWithShape="1">
              <a:gsLst>
                <a:gs pos="0">
                  <a:srgbClr val="E7E6E6"/>
                </a:gs>
                <a:gs pos="100000">
                  <a:sysClr val="window" lastClr="FFFFFF"/>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prstClr val="black"/>
                </a:solidFill>
                <a:effectLst/>
                <a:uLnTx/>
                <a:uFillTx/>
                <a:latin typeface="Times New Roman" panose="02020603050405020304" pitchFamily="18" charset="0"/>
                <a:ea typeface="Arial Unicode MS"/>
                <a:cs typeface="Times New Roman" panose="02020603050405020304" pitchFamily="18" charset="0"/>
              </a:endParaRPr>
            </a:p>
          </p:txBody>
        </p:sp>
      </p:grpSp>
      <p:grpSp>
        <p:nvGrpSpPr>
          <p:cNvPr id="16" name="Group 13"/>
          <p:cNvGrpSpPr>
            <a:grpSpLocks/>
          </p:cNvGrpSpPr>
          <p:nvPr/>
        </p:nvGrpSpPr>
        <p:grpSpPr bwMode="auto">
          <a:xfrm>
            <a:off x="5089612" y="3298566"/>
            <a:ext cx="2010182" cy="2592222"/>
            <a:chOff x="1776" y="2476"/>
            <a:chExt cx="960" cy="1674"/>
          </a:xfrm>
          <a:solidFill>
            <a:srgbClr val="000000"/>
          </a:solidFill>
        </p:grpSpPr>
        <p:sp>
          <p:nvSpPr>
            <p:cNvPr id="17" name="Oval 15"/>
            <p:cNvSpPr>
              <a:spLocks noChangeArrowheads="1"/>
            </p:cNvSpPr>
            <p:nvPr/>
          </p:nvSpPr>
          <p:spPr bwMode="gray">
            <a:xfrm>
              <a:off x="1776" y="2476"/>
              <a:ext cx="960" cy="1674"/>
            </a:xfrm>
            <a:prstGeom prst="ellipse">
              <a:avLst/>
            </a:prstGeom>
            <a:grp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a:defRPr/>
              </a:pPr>
              <a:endParaRPr lang="en-US" sz="2400">
                <a:solidFill>
                  <a:prstClr val="black"/>
                </a:solidFill>
                <a:latin typeface="Times New Roman" panose="02020603050405020304" pitchFamily="18" charset="0"/>
                <a:ea typeface="Arial Unicode MS"/>
                <a:cs typeface="Times New Roman" panose="02020603050405020304" pitchFamily="18" charset="0"/>
              </a:endParaRPr>
            </a:p>
          </p:txBody>
        </p:sp>
        <p:sp>
          <p:nvSpPr>
            <p:cNvPr id="18" name="Text Box 17"/>
            <p:cNvSpPr txBox="1">
              <a:spLocks noChangeArrowheads="1"/>
            </p:cNvSpPr>
            <p:nvPr/>
          </p:nvSpPr>
          <p:spPr bwMode="gray">
            <a:xfrm>
              <a:off x="2023" y="2680"/>
              <a:ext cx="480" cy="1053"/>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rgbClr val="AAAAAA"/>
                  </a:solidFill>
                  <a:latin typeface="Arial"/>
                  <a:cs typeface="Times New Roman" panose="02020603050405020304" pitchFamily="18" charset="0"/>
                </a:rPr>
                <a:t>Xây</a:t>
              </a:r>
              <a:r>
                <a:rPr lang="en-US" sz="2000" dirty="0">
                  <a:solidFill>
                    <a:srgbClr val="AAAAAA"/>
                  </a:solidFill>
                  <a:latin typeface="Arial"/>
                  <a:cs typeface="Times New Roman" panose="02020603050405020304" pitchFamily="18" charset="0"/>
                </a:rPr>
                <a:t> </a:t>
              </a:r>
              <a:r>
                <a:rPr lang="en-US" sz="2000" dirty="0" err="1">
                  <a:solidFill>
                    <a:srgbClr val="AAAAAA"/>
                  </a:solidFill>
                  <a:latin typeface="Arial"/>
                  <a:cs typeface="Times New Roman" panose="02020603050405020304" pitchFamily="18" charset="0"/>
                </a:rPr>
                <a:t>dựng</a:t>
              </a:r>
              <a:r>
                <a:rPr lang="en-US" sz="2000" dirty="0">
                  <a:solidFill>
                    <a:srgbClr val="AAAAAA"/>
                  </a:solidFill>
                  <a:latin typeface="Arial"/>
                  <a:cs typeface="Times New Roman" panose="02020603050405020304" pitchFamily="18" charset="0"/>
                </a:rPr>
                <a:t> CNXH </a:t>
              </a:r>
              <a:r>
                <a:rPr lang="en-US" sz="2000" dirty="0" err="1">
                  <a:solidFill>
                    <a:srgbClr val="AAAAAA"/>
                  </a:solidFill>
                  <a:latin typeface="Arial"/>
                  <a:cs typeface="Times New Roman" panose="02020603050405020304" pitchFamily="18" charset="0"/>
                </a:rPr>
                <a:t>trên</a:t>
              </a:r>
              <a:r>
                <a:rPr lang="en-US" sz="2000" dirty="0">
                  <a:solidFill>
                    <a:srgbClr val="AAAAAA"/>
                  </a:solidFill>
                  <a:latin typeface="Arial"/>
                  <a:cs typeface="Times New Roman" panose="02020603050405020304" pitchFamily="18" charset="0"/>
                </a:rPr>
                <a:t> </a:t>
              </a:r>
              <a:r>
                <a:rPr lang="en-US" sz="2000" dirty="0" err="1">
                  <a:solidFill>
                    <a:srgbClr val="AAAAAA"/>
                  </a:solidFill>
                  <a:latin typeface="Arial"/>
                  <a:cs typeface="Times New Roman" panose="02020603050405020304" pitchFamily="18" charset="0"/>
                </a:rPr>
                <a:t>cả</a:t>
              </a:r>
              <a:r>
                <a:rPr lang="en-US" sz="2000" dirty="0">
                  <a:solidFill>
                    <a:srgbClr val="AAAAAA"/>
                  </a:solidFill>
                  <a:latin typeface="Arial"/>
                  <a:cs typeface="Times New Roman" panose="02020603050405020304" pitchFamily="18" charset="0"/>
                </a:rPr>
                <a:t> </a:t>
              </a:r>
              <a:r>
                <a:rPr lang="en-US" sz="2000" dirty="0" err="1">
                  <a:solidFill>
                    <a:srgbClr val="AAAAAA"/>
                  </a:solidFill>
                  <a:latin typeface="Arial"/>
                  <a:cs typeface="Times New Roman" panose="02020603050405020304" pitchFamily="18" charset="0"/>
                </a:rPr>
                <a:t>nước</a:t>
              </a:r>
              <a:endParaRPr lang="en-US" sz="2000" dirty="0">
                <a:solidFill>
                  <a:srgbClr val="AAAAAA"/>
                </a:solidFill>
                <a:latin typeface="Arial"/>
                <a:cs typeface="Times New Roman" panose="02020603050405020304" pitchFamily="18" charset="0"/>
              </a:endParaRPr>
            </a:p>
          </p:txBody>
        </p:sp>
      </p:grpSp>
      <p:grpSp>
        <p:nvGrpSpPr>
          <p:cNvPr id="19" name="Group 19"/>
          <p:cNvGrpSpPr>
            <a:grpSpLocks/>
          </p:cNvGrpSpPr>
          <p:nvPr/>
        </p:nvGrpSpPr>
        <p:grpSpPr bwMode="auto">
          <a:xfrm>
            <a:off x="7272051" y="3298566"/>
            <a:ext cx="1917700" cy="2461618"/>
            <a:chOff x="2950" y="2535"/>
            <a:chExt cx="1208" cy="1040"/>
          </a:xfrm>
        </p:grpSpPr>
        <p:sp>
          <p:nvSpPr>
            <p:cNvPr id="20" name="Oval 21"/>
            <p:cNvSpPr>
              <a:spLocks noChangeArrowheads="1"/>
            </p:cNvSpPr>
            <p:nvPr/>
          </p:nvSpPr>
          <p:spPr bwMode="gray">
            <a:xfrm>
              <a:off x="2950" y="2561"/>
              <a:ext cx="1208" cy="1014"/>
            </a:xfrm>
            <a:prstGeom prst="ellipse">
              <a:avLst/>
            </a:prstGeom>
            <a:solidFill>
              <a:srgbClr val="9966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a:defRPr/>
              </a:pPr>
              <a:endParaRPr lang="en-US" sz="2400">
                <a:solidFill>
                  <a:prstClr val="black"/>
                </a:solidFill>
                <a:latin typeface="Times New Roman" panose="02020603050405020304" pitchFamily="18" charset="0"/>
                <a:ea typeface="Arial Unicode MS"/>
                <a:cs typeface="Times New Roman" panose="02020603050405020304" pitchFamily="18" charset="0"/>
              </a:endParaRPr>
            </a:p>
          </p:txBody>
        </p:sp>
        <p:sp>
          <p:nvSpPr>
            <p:cNvPr id="21" name="Text Box 23"/>
            <p:cNvSpPr txBox="1">
              <a:spLocks noChangeArrowheads="1"/>
            </p:cNvSpPr>
            <p:nvPr/>
          </p:nvSpPr>
          <p:spPr bwMode="gray">
            <a:xfrm>
              <a:off x="3129" y="2535"/>
              <a:ext cx="864" cy="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400" b="1" dirty="0">
                <a:solidFill>
                  <a:prstClr val="white"/>
                </a:solidFill>
                <a:latin typeface="Times New Roman" panose="02020603050405020304" pitchFamily="18" charset="0"/>
                <a:cs typeface="Times New Roman" panose="02020603050405020304" pitchFamily="18" charset="0"/>
              </a:endParaRPr>
            </a:p>
            <a:p>
              <a:pPr algn="ctr">
                <a:defRPr/>
              </a:pPr>
              <a:r>
                <a:rPr lang="en-US" sz="2000" dirty="0" err="1">
                  <a:solidFill>
                    <a:prstClr val="white"/>
                  </a:solidFill>
                  <a:latin typeface="Arial"/>
                  <a:cs typeface="Times New Roman" panose="02020603050405020304" pitchFamily="18" charset="0"/>
                </a:rPr>
                <a:t>Đấu</a:t>
              </a:r>
              <a:r>
                <a:rPr lang="en-US" sz="2000" dirty="0">
                  <a:solidFill>
                    <a:prstClr val="white"/>
                  </a:solidFill>
                  <a:latin typeface="Arial"/>
                  <a:cs typeface="Times New Roman" panose="02020603050405020304" pitchFamily="18" charset="0"/>
                </a:rPr>
                <a:t> </a:t>
              </a:r>
            </a:p>
            <a:p>
              <a:pPr algn="ctr">
                <a:defRPr/>
              </a:pPr>
              <a:r>
                <a:rPr lang="en-US" sz="2000" dirty="0" err="1">
                  <a:solidFill>
                    <a:prstClr val="white"/>
                  </a:solidFill>
                  <a:latin typeface="Arial"/>
                  <a:cs typeface="Times New Roman" panose="02020603050405020304" pitchFamily="18" charset="0"/>
                </a:rPr>
                <a:t>tranh</a:t>
              </a:r>
              <a:r>
                <a:rPr lang="en-US" sz="2000" dirty="0">
                  <a:solidFill>
                    <a:prstClr val="white"/>
                  </a:solidFill>
                  <a:latin typeface="Arial"/>
                  <a:cs typeface="Times New Roman" panose="02020603050405020304" pitchFamily="18" charset="0"/>
                </a:rPr>
                <a:t> </a:t>
              </a:r>
              <a:r>
                <a:rPr lang="en-US" sz="2000" dirty="0" err="1">
                  <a:solidFill>
                    <a:prstClr val="white"/>
                  </a:solidFill>
                  <a:latin typeface="Arial"/>
                  <a:cs typeface="Times New Roman" panose="02020603050405020304" pitchFamily="18" charset="0"/>
                </a:rPr>
                <a:t>bảo</a:t>
              </a:r>
              <a:r>
                <a:rPr lang="en-US" sz="2000" dirty="0">
                  <a:solidFill>
                    <a:prstClr val="white"/>
                  </a:solidFill>
                  <a:latin typeface="Arial"/>
                  <a:cs typeface="Times New Roman" panose="02020603050405020304" pitchFamily="18" charset="0"/>
                </a:rPr>
                <a:t> </a:t>
              </a:r>
              <a:r>
                <a:rPr lang="en-US" sz="2000" dirty="0" err="1">
                  <a:solidFill>
                    <a:prstClr val="white"/>
                  </a:solidFill>
                  <a:latin typeface="Arial"/>
                  <a:cs typeface="Times New Roman" panose="02020603050405020304" pitchFamily="18" charset="0"/>
                </a:rPr>
                <a:t>vệ</a:t>
              </a:r>
              <a:r>
                <a:rPr lang="en-US" sz="2000" dirty="0">
                  <a:solidFill>
                    <a:prstClr val="white"/>
                  </a:solidFill>
                  <a:latin typeface="Arial"/>
                  <a:cs typeface="Times New Roman" panose="02020603050405020304" pitchFamily="18" charset="0"/>
                </a:rPr>
                <a:t>, </a:t>
              </a:r>
              <a:r>
                <a:rPr lang="en-US" sz="2000" dirty="0" err="1">
                  <a:solidFill>
                    <a:prstClr val="white"/>
                  </a:solidFill>
                  <a:latin typeface="Arial"/>
                  <a:cs typeface="Times New Roman" panose="02020603050405020304" pitchFamily="18" charset="0"/>
                </a:rPr>
                <a:t>pt</a:t>
              </a:r>
              <a:r>
                <a:rPr lang="en-US" sz="2000" dirty="0">
                  <a:solidFill>
                    <a:prstClr val="white"/>
                  </a:solidFill>
                  <a:latin typeface="Arial"/>
                  <a:cs typeface="Times New Roman" panose="02020603050405020304" pitchFamily="18" charset="0"/>
                </a:rPr>
                <a:t> học </a:t>
              </a:r>
              <a:r>
                <a:rPr lang="en-US" sz="2000" dirty="0" err="1">
                  <a:solidFill>
                    <a:prstClr val="white"/>
                  </a:solidFill>
                  <a:latin typeface="Arial"/>
                  <a:cs typeface="Times New Roman" panose="02020603050405020304" pitchFamily="18" charset="0"/>
                </a:rPr>
                <a:t>thuyết</a:t>
              </a:r>
              <a:endParaRPr lang="en-US" sz="2000" dirty="0">
                <a:solidFill>
                  <a:prstClr val="white"/>
                </a:solidFill>
                <a:latin typeface="Arial"/>
                <a:cs typeface="Times New Roman" panose="02020603050405020304" pitchFamily="18" charset="0"/>
              </a:endParaRPr>
            </a:p>
          </p:txBody>
        </p:sp>
      </p:grpSp>
      <p:grpSp>
        <p:nvGrpSpPr>
          <p:cNvPr id="22" name="Group 26"/>
          <p:cNvGrpSpPr>
            <a:grpSpLocks/>
          </p:cNvGrpSpPr>
          <p:nvPr/>
        </p:nvGrpSpPr>
        <p:grpSpPr bwMode="auto">
          <a:xfrm>
            <a:off x="9362008" y="3363311"/>
            <a:ext cx="1848734" cy="2548310"/>
            <a:chOff x="2400" y="1488"/>
            <a:chExt cx="1307" cy="1308"/>
          </a:xfrm>
        </p:grpSpPr>
        <p:sp>
          <p:nvSpPr>
            <p:cNvPr id="23" name="Oval 28"/>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solidFill>
                  <a:prstClr val="black"/>
                </a:solidFill>
                <a:latin typeface="Times New Roman" panose="02020603050405020304" pitchFamily="18" charset="0"/>
                <a:ea typeface="Arial Unicode MS"/>
                <a:cs typeface="Times New Roman" panose="02020603050405020304" pitchFamily="18" charset="0"/>
              </a:endParaRPr>
            </a:p>
          </p:txBody>
        </p:sp>
        <p:sp>
          <p:nvSpPr>
            <p:cNvPr id="24" name="Text Box 30"/>
            <p:cNvSpPr txBox="1">
              <a:spLocks noChangeArrowheads="1"/>
            </p:cNvSpPr>
            <p:nvPr/>
          </p:nvSpPr>
          <p:spPr bwMode="gray">
            <a:xfrm>
              <a:off x="2418" y="1777"/>
              <a:ext cx="1180"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prstClr val="white"/>
                  </a:solidFill>
                  <a:latin typeface="Arial"/>
                  <a:cs typeface="Times New Roman" panose="02020603050405020304" pitchFamily="18" charset="0"/>
                </a:rPr>
                <a:t>Tổng</a:t>
              </a:r>
              <a:r>
                <a:rPr lang="en-US" sz="2000" dirty="0">
                  <a:solidFill>
                    <a:prstClr val="white"/>
                  </a:solidFill>
                  <a:latin typeface="Arial"/>
                  <a:cs typeface="Times New Roman" panose="02020603050405020304" pitchFamily="18" charset="0"/>
                </a:rPr>
                <a:t> </a:t>
              </a:r>
            </a:p>
            <a:p>
              <a:pPr algn="ctr">
                <a:defRPr/>
              </a:pPr>
              <a:r>
                <a:rPr lang="en-US" sz="2000" dirty="0" err="1">
                  <a:solidFill>
                    <a:prstClr val="white"/>
                  </a:solidFill>
                  <a:latin typeface="Arial"/>
                  <a:cs typeface="Times New Roman" panose="02020603050405020304" pitchFamily="18" charset="0"/>
                </a:rPr>
                <a:t>Kết</a:t>
              </a:r>
              <a:endParaRPr lang="en-US" sz="2000" dirty="0">
                <a:solidFill>
                  <a:prstClr val="white"/>
                </a:solidFill>
                <a:latin typeface="Arial"/>
                <a:cs typeface="Times New Roman" panose="02020603050405020304" pitchFamily="18" charset="0"/>
              </a:endParaRPr>
            </a:p>
            <a:p>
              <a:pPr algn="ctr">
                <a:defRPr/>
              </a:pPr>
              <a:r>
                <a:rPr lang="en-US" sz="2000" dirty="0">
                  <a:solidFill>
                    <a:prstClr val="white"/>
                  </a:solidFill>
                  <a:latin typeface="Arial"/>
                  <a:cs typeface="Times New Roman" panose="02020603050405020304" pitchFamily="18" charset="0"/>
                </a:rPr>
                <a:t> </a:t>
              </a:r>
              <a:r>
                <a:rPr lang="en-US" sz="2000" dirty="0" err="1">
                  <a:solidFill>
                    <a:prstClr val="white"/>
                  </a:solidFill>
                  <a:latin typeface="Arial"/>
                  <a:cs typeface="Times New Roman" panose="02020603050405020304" pitchFamily="18" charset="0"/>
                </a:rPr>
                <a:t>kinh</a:t>
              </a:r>
              <a:r>
                <a:rPr lang="en-US" sz="2000" dirty="0">
                  <a:solidFill>
                    <a:prstClr val="white"/>
                  </a:solidFill>
                  <a:latin typeface="Arial"/>
                  <a:cs typeface="Times New Roman" panose="02020603050405020304" pitchFamily="18" charset="0"/>
                </a:rPr>
                <a:t> </a:t>
              </a:r>
              <a:r>
                <a:rPr lang="en-US" sz="2000" dirty="0" err="1">
                  <a:solidFill>
                    <a:prstClr val="white"/>
                  </a:solidFill>
                  <a:latin typeface="Arial"/>
                  <a:cs typeface="Times New Roman" panose="02020603050405020304" pitchFamily="18" charset="0"/>
                </a:rPr>
                <a:t>nghiệm</a:t>
              </a:r>
              <a:endParaRPr lang="en-US" sz="2000" dirty="0">
                <a:solidFill>
                  <a:prstClr val="white"/>
                </a:solidFill>
                <a:latin typeface="Arial"/>
                <a:cs typeface="Times New Roman" panose="02020603050405020304" pitchFamily="18" charset="0"/>
              </a:endParaRPr>
            </a:p>
          </p:txBody>
        </p:sp>
      </p:grpSp>
    </p:spTree>
    <p:extLst>
      <p:ext uri="{BB962C8B-B14F-4D97-AF65-F5344CB8AC3E}">
        <p14:creationId xmlns:p14="http://schemas.microsoft.com/office/powerpoint/2010/main" val="341469815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2" name="Picture 2" descr="Cool summer lotus background illustration image_picture free download  400178306_lovepik.com">
            <a:extLst>
              <a:ext uri="{FF2B5EF4-FFF2-40B4-BE49-F238E27FC236}">
                <a16:creationId xmlns:a16="http://schemas.microsoft.com/office/drawing/2014/main" id="{435F8331-DB76-42FB-99AB-466790B664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00250" y="3566164"/>
            <a:ext cx="8191500" cy="3291836"/>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21">
            <a:extLst>
              <a:ext uri="{FF2B5EF4-FFF2-40B4-BE49-F238E27FC236}">
                <a16:creationId xmlns:a16="http://schemas.microsoft.com/office/drawing/2014/main" id="{871C5F2A-F198-4F61-862E-5782A3CB5297}"/>
              </a:ext>
            </a:extLst>
          </p:cNvPr>
          <p:cNvGrpSpPr>
            <a:grpSpLocks/>
          </p:cNvGrpSpPr>
          <p:nvPr/>
        </p:nvGrpSpPr>
        <p:grpSpPr bwMode="auto">
          <a:xfrm>
            <a:off x="2301240" y="1146463"/>
            <a:ext cx="7787640" cy="45719"/>
            <a:chOff x="798" y="-75624"/>
            <a:chExt cx="5298" cy="3464"/>
          </a:xfrm>
        </p:grpSpPr>
        <p:sp>
          <p:nvSpPr>
            <p:cNvPr id="5" name="Line 7">
              <a:extLst>
                <a:ext uri="{FF2B5EF4-FFF2-40B4-BE49-F238E27FC236}">
                  <a16:creationId xmlns:a16="http://schemas.microsoft.com/office/drawing/2014/main" id="{47316137-BD7F-4660-842E-E807E6772D03}"/>
                </a:ext>
              </a:extLst>
            </p:cNvPr>
            <p:cNvSpPr>
              <a:spLocks noChangeShapeType="1"/>
            </p:cNvSpPr>
            <p:nvPr/>
          </p:nvSpPr>
          <p:spPr bwMode="auto">
            <a:xfrm>
              <a:off x="2027" y="-7562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6" name="Line 8">
              <a:extLst>
                <a:ext uri="{FF2B5EF4-FFF2-40B4-BE49-F238E27FC236}">
                  <a16:creationId xmlns:a16="http://schemas.microsoft.com/office/drawing/2014/main" id="{312E655A-C594-438D-AF5C-4D72F69BE203}"/>
                </a:ext>
              </a:extLst>
            </p:cNvPr>
            <p:cNvSpPr>
              <a:spLocks noChangeShapeType="1"/>
            </p:cNvSpPr>
            <p:nvPr/>
          </p:nvSpPr>
          <p:spPr bwMode="auto">
            <a:xfrm>
              <a:off x="798" y="-7216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graphicFrame>
        <p:nvGraphicFramePr>
          <p:cNvPr id="8" name="Diagram 7">
            <a:extLst>
              <a:ext uri="{FF2B5EF4-FFF2-40B4-BE49-F238E27FC236}">
                <a16:creationId xmlns:a16="http://schemas.microsoft.com/office/drawing/2014/main" id="{AA548093-BE7B-4CFA-9FE3-192344818E5B}"/>
              </a:ext>
            </a:extLst>
          </p:cNvPr>
          <p:cNvGraphicFramePr/>
          <p:nvPr>
            <p:extLst>
              <p:ext uri="{D42A27DB-BD31-4B8C-83A1-F6EECF244321}">
                <p14:modId xmlns:p14="http://schemas.microsoft.com/office/powerpoint/2010/main" val="3185449011"/>
              </p:ext>
            </p:extLst>
          </p:nvPr>
        </p:nvGraphicFramePr>
        <p:xfrm>
          <a:off x="2301240" y="1476652"/>
          <a:ext cx="8143526" cy="38203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Rectangle 1"/>
          <p:cNvSpPr/>
          <p:nvPr/>
        </p:nvSpPr>
        <p:spPr>
          <a:xfrm>
            <a:off x="592750" y="384493"/>
            <a:ext cx="11204620" cy="523220"/>
          </a:xfrm>
          <a:prstGeom prst="rect">
            <a:avLst/>
          </a:prstGeom>
        </p:spPr>
        <p:txBody>
          <a:bodyPr wrap="square">
            <a:spAutoFit/>
          </a:bodyPr>
          <a:lstStyle/>
          <a:p>
            <a:pPr algn="ctr"/>
            <a:r>
              <a:rPr lang="vi-VN" sz="2800" b="1" dirty="0">
                <a:solidFill>
                  <a:srgbClr val="080808"/>
                </a:solidFill>
              </a:rPr>
              <a:t>II. MỘT SỐ NỘI DUNG CƠ BẢN CỦA CHỦ NGHĨA MÁC</a:t>
            </a:r>
            <a:r>
              <a:rPr lang="en-US" sz="2800" b="1" dirty="0">
                <a:solidFill>
                  <a:srgbClr val="080808"/>
                </a:solidFill>
              </a:rPr>
              <a:t> </a:t>
            </a:r>
            <a:r>
              <a:rPr lang="vi-VN" sz="2800" b="1" dirty="0">
                <a:solidFill>
                  <a:srgbClr val="080808"/>
                </a:solidFill>
              </a:rPr>
              <a:t>-</a:t>
            </a:r>
            <a:r>
              <a:rPr lang="en-US" sz="2800" b="1" dirty="0">
                <a:solidFill>
                  <a:srgbClr val="080808"/>
                </a:solidFill>
              </a:rPr>
              <a:t> </a:t>
            </a:r>
            <a:r>
              <a:rPr lang="vi-VN" sz="2800" b="1" dirty="0">
                <a:solidFill>
                  <a:srgbClr val="080808"/>
                </a:solidFill>
              </a:rPr>
              <a:t>LÊNIN </a:t>
            </a:r>
            <a:endParaRPr lang="en-US" sz="2800" b="1" dirty="0">
              <a:solidFill>
                <a:srgbClr val="080808"/>
              </a:solidFill>
            </a:endParaRPr>
          </a:p>
        </p:txBody>
      </p:sp>
    </p:spTree>
    <p:extLst>
      <p:ext uri="{BB962C8B-B14F-4D97-AF65-F5344CB8AC3E}">
        <p14:creationId xmlns:p14="http://schemas.microsoft.com/office/powerpoint/2010/main" val="69811619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a16="http://schemas.microsoft.com/office/drawing/2014/main"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96318CA5-F42E-4C48-B78C-F8AC5E5E2B55}"/>
              </a:ext>
            </a:extLst>
          </p:cNvPr>
          <p:cNvGrpSpPr>
            <a:grpSpLocks/>
          </p:cNvGrpSpPr>
          <p:nvPr/>
        </p:nvGrpSpPr>
        <p:grpSpPr bwMode="auto">
          <a:xfrm>
            <a:off x="2376377" y="965279"/>
            <a:ext cx="8410575" cy="0"/>
            <a:chOff x="240" y="576"/>
            <a:chExt cx="5298" cy="0"/>
          </a:xfrm>
        </p:grpSpPr>
        <p:sp>
          <p:nvSpPr>
            <p:cNvPr id="4" name="Line 7">
              <a:extLst>
                <a:ext uri="{FF2B5EF4-FFF2-40B4-BE49-F238E27FC236}">
                  <a16:creationId xmlns:a16="http://schemas.microsoft.com/office/drawing/2014/main" id="{F5E70EA9-6516-4E64-9512-EBEE4B30D8E3}"/>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5" name="Line 8">
              <a:extLst>
                <a:ext uri="{FF2B5EF4-FFF2-40B4-BE49-F238E27FC236}">
                  <a16:creationId xmlns:a16="http://schemas.microsoft.com/office/drawing/2014/main" id="{854BD78D-7339-439A-8696-170064B1A760}"/>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6" name="Rectangle 1">
            <a:extLst>
              <a:ext uri="{FF2B5EF4-FFF2-40B4-BE49-F238E27FC236}">
                <a16:creationId xmlns:a16="http://schemas.microsoft.com/office/drawing/2014/main" id="{634D5F23-FC1F-4664-BD29-983AE5599CB0}"/>
              </a:ext>
            </a:extLst>
          </p:cNvPr>
          <p:cNvSpPr>
            <a:spLocks noChangeArrowheads="1"/>
          </p:cNvSpPr>
          <p:nvPr/>
        </p:nvSpPr>
        <p:spPr bwMode="auto">
          <a:xfrm>
            <a:off x="2744154" y="197249"/>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33CC"/>
                </a:solidFill>
              </a:rPr>
              <a:t>1. </a:t>
            </a:r>
            <a:r>
              <a:rPr lang="vi-VN" altLang="en-US" sz="2800" b="1" dirty="0">
                <a:solidFill>
                  <a:srgbClr val="0033CC"/>
                </a:solidFill>
              </a:rPr>
              <a:t>Triết học Mác – Lênin</a:t>
            </a:r>
            <a:endParaRPr lang="en-US" altLang="en-US" sz="2800" dirty="0">
              <a:solidFill>
                <a:srgbClr val="0033CC"/>
              </a:solidFill>
            </a:endParaRPr>
          </a:p>
        </p:txBody>
      </p:sp>
      <p:sp>
        <p:nvSpPr>
          <p:cNvPr id="7" name="Oval 6">
            <a:extLst>
              <a:ext uri="{FF2B5EF4-FFF2-40B4-BE49-F238E27FC236}">
                <a16:creationId xmlns:a16="http://schemas.microsoft.com/office/drawing/2014/main" id="{19C01F29-36C3-4EAB-AFEE-B7F1CA5783E5}"/>
              </a:ext>
            </a:extLst>
          </p:cNvPr>
          <p:cNvSpPr/>
          <p:nvPr/>
        </p:nvSpPr>
        <p:spPr>
          <a:xfrm>
            <a:off x="6281420" y="1188721"/>
            <a:ext cx="1987233" cy="1604643"/>
          </a:xfrm>
          <a:prstGeom prst="ellipse">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dirty="0">
                <a:solidFill>
                  <a:schemeClr val="bg1"/>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Triết</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học</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Mác</a:t>
            </a:r>
            <a:r>
              <a:rPr lang="en-US" sz="2400" b="1" dirty="0">
                <a:solidFill>
                  <a:srgbClr val="CC0000"/>
                </a:solidFill>
                <a:latin typeface="Arial" panose="020B0604020202020204" pitchFamily="34" charset="0"/>
                <a:cs typeface="Arial" panose="020B0604020202020204" pitchFamily="34" charset="0"/>
              </a:rPr>
              <a:t> - </a:t>
            </a:r>
            <a:r>
              <a:rPr lang="en-US" sz="2400" b="1" dirty="0" err="1">
                <a:solidFill>
                  <a:srgbClr val="CC0000"/>
                </a:solidFill>
                <a:latin typeface="Arial" panose="020B0604020202020204" pitchFamily="34" charset="0"/>
                <a:cs typeface="Arial" panose="020B0604020202020204" pitchFamily="34" charset="0"/>
              </a:rPr>
              <a:t>Lênin</a:t>
            </a:r>
            <a:endParaRPr lang="en-US" b="1" dirty="0">
              <a:solidFill>
                <a:srgbClr val="CC0000"/>
              </a:solidFill>
              <a:latin typeface="Arial" panose="020B0604020202020204" pitchFamily="34" charset="0"/>
              <a:cs typeface="Arial" panose="020B0604020202020204" pitchFamily="34" charset="0"/>
            </a:endParaRPr>
          </a:p>
        </p:txBody>
      </p:sp>
      <p:sp>
        <p:nvSpPr>
          <p:cNvPr id="8" name="Rounded Rectangle 12">
            <a:extLst>
              <a:ext uri="{FF2B5EF4-FFF2-40B4-BE49-F238E27FC236}">
                <a16:creationId xmlns:a16="http://schemas.microsoft.com/office/drawing/2014/main" id="{4C262660-78DB-4E65-B1E7-1D6BCADDA96D}"/>
              </a:ext>
            </a:extLst>
          </p:cNvPr>
          <p:cNvSpPr/>
          <p:nvPr/>
        </p:nvSpPr>
        <p:spPr>
          <a:xfrm>
            <a:off x="3185161" y="1309052"/>
            <a:ext cx="1921510" cy="1266826"/>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000" b="1" dirty="0" err="1">
                <a:solidFill>
                  <a:srgbClr val="080808"/>
                </a:solidFill>
                <a:latin typeface="Arial" panose="020B0604020202020204" pitchFamily="34" charset="0"/>
                <a:cs typeface="Arial" panose="020B0604020202020204" pitchFamily="34" charset="0"/>
              </a:rPr>
              <a:t>Chủ</a:t>
            </a:r>
            <a:r>
              <a:rPr lang="en-US" sz="2000" b="1" dirty="0">
                <a:solidFill>
                  <a:srgbClr val="080808"/>
                </a:solidFill>
                <a:latin typeface="Arial" panose="020B0604020202020204" pitchFamily="34" charset="0"/>
                <a:cs typeface="Arial" panose="020B0604020202020204" pitchFamily="34" charset="0"/>
              </a:rPr>
              <a:t> </a:t>
            </a:r>
            <a:r>
              <a:rPr lang="en-US" sz="2000" b="1" dirty="0" err="1">
                <a:solidFill>
                  <a:srgbClr val="080808"/>
                </a:solidFill>
                <a:latin typeface="Arial" panose="020B0604020202020204" pitchFamily="34" charset="0"/>
                <a:cs typeface="Arial" panose="020B0604020202020204" pitchFamily="34" charset="0"/>
              </a:rPr>
              <a:t>nghĩa</a:t>
            </a:r>
            <a:r>
              <a:rPr lang="en-US" sz="2000" b="1" dirty="0">
                <a:solidFill>
                  <a:srgbClr val="080808"/>
                </a:solidFill>
                <a:latin typeface="Arial" panose="020B0604020202020204" pitchFamily="34" charset="0"/>
                <a:cs typeface="Arial" panose="020B0604020202020204" pitchFamily="34" charset="0"/>
              </a:rPr>
              <a:t> </a:t>
            </a:r>
          </a:p>
          <a:p>
            <a:pPr algn="ctr" eaLnBrk="1" hangingPunct="1">
              <a:defRPr/>
            </a:pPr>
            <a:r>
              <a:rPr lang="en-US" sz="2000" b="1" dirty="0" err="1">
                <a:solidFill>
                  <a:srgbClr val="080808"/>
                </a:solidFill>
                <a:latin typeface="Arial" panose="020B0604020202020204" pitchFamily="34" charset="0"/>
                <a:cs typeface="Arial" panose="020B0604020202020204" pitchFamily="34" charset="0"/>
              </a:rPr>
              <a:t>Duy</a:t>
            </a:r>
            <a:r>
              <a:rPr lang="en-US" sz="2000" b="1" dirty="0">
                <a:solidFill>
                  <a:srgbClr val="080808"/>
                </a:solidFill>
                <a:latin typeface="Arial" panose="020B0604020202020204" pitchFamily="34" charset="0"/>
                <a:cs typeface="Arial" panose="020B0604020202020204" pitchFamily="34" charset="0"/>
              </a:rPr>
              <a:t> </a:t>
            </a:r>
            <a:r>
              <a:rPr lang="en-US" sz="2000" b="1" dirty="0" err="1">
                <a:solidFill>
                  <a:srgbClr val="080808"/>
                </a:solidFill>
                <a:latin typeface="Arial" panose="020B0604020202020204" pitchFamily="34" charset="0"/>
                <a:cs typeface="Arial" panose="020B0604020202020204" pitchFamily="34" charset="0"/>
              </a:rPr>
              <a:t>vật</a:t>
            </a:r>
            <a:r>
              <a:rPr lang="en-US" sz="2000" b="1" dirty="0">
                <a:solidFill>
                  <a:srgbClr val="080808"/>
                </a:solidFill>
                <a:latin typeface="Arial" panose="020B0604020202020204" pitchFamily="34" charset="0"/>
                <a:cs typeface="Arial" panose="020B0604020202020204" pitchFamily="34" charset="0"/>
              </a:rPr>
              <a:t> </a:t>
            </a:r>
            <a:r>
              <a:rPr lang="en-US" sz="2000" b="1" dirty="0" err="1">
                <a:solidFill>
                  <a:srgbClr val="080808"/>
                </a:solidFill>
                <a:latin typeface="Arial" panose="020B0604020202020204" pitchFamily="34" charset="0"/>
                <a:cs typeface="Arial" panose="020B0604020202020204" pitchFamily="34" charset="0"/>
              </a:rPr>
              <a:t>biện</a:t>
            </a:r>
            <a:r>
              <a:rPr lang="en-US" sz="2000" b="1" dirty="0">
                <a:solidFill>
                  <a:srgbClr val="080808"/>
                </a:solidFill>
                <a:latin typeface="Arial" panose="020B0604020202020204" pitchFamily="34" charset="0"/>
                <a:cs typeface="Arial" panose="020B0604020202020204" pitchFamily="34" charset="0"/>
              </a:rPr>
              <a:t> </a:t>
            </a:r>
            <a:r>
              <a:rPr lang="en-US" sz="2000" b="1" dirty="0" err="1">
                <a:solidFill>
                  <a:srgbClr val="080808"/>
                </a:solidFill>
                <a:latin typeface="Arial" panose="020B0604020202020204" pitchFamily="34" charset="0"/>
                <a:cs typeface="Arial" panose="020B0604020202020204" pitchFamily="34" charset="0"/>
              </a:rPr>
              <a:t>chứng</a:t>
            </a:r>
            <a:endParaRPr lang="en-US" sz="2000" b="1" dirty="0">
              <a:solidFill>
                <a:srgbClr val="080808"/>
              </a:solidFill>
              <a:latin typeface="Arial" panose="020B0604020202020204" pitchFamily="34" charset="0"/>
              <a:cs typeface="Arial" panose="020B0604020202020204" pitchFamily="34" charset="0"/>
            </a:endParaRPr>
          </a:p>
        </p:txBody>
      </p:sp>
      <p:sp>
        <p:nvSpPr>
          <p:cNvPr id="9" name="Rounded Rectangle 13">
            <a:extLst>
              <a:ext uri="{FF2B5EF4-FFF2-40B4-BE49-F238E27FC236}">
                <a16:creationId xmlns:a16="http://schemas.microsoft.com/office/drawing/2014/main" id="{AB398C12-320A-4ED3-A842-46CBFEA270CE}"/>
              </a:ext>
            </a:extLst>
          </p:cNvPr>
          <p:cNvSpPr/>
          <p:nvPr/>
        </p:nvSpPr>
        <p:spPr>
          <a:xfrm>
            <a:off x="9060815" y="1331755"/>
            <a:ext cx="1863725" cy="1192212"/>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000" b="1" dirty="0" err="1">
                <a:solidFill>
                  <a:srgbClr val="333399"/>
                </a:solidFill>
                <a:latin typeface="Arial" panose="020B0604020202020204" pitchFamily="34" charset="0"/>
                <a:cs typeface="Arial" panose="020B0604020202020204" pitchFamily="34" charset="0"/>
              </a:rPr>
              <a:t>Chủ</a:t>
            </a:r>
            <a:r>
              <a:rPr lang="en-US" sz="2000" b="1" dirty="0">
                <a:solidFill>
                  <a:srgbClr val="333399"/>
                </a:solidFill>
                <a:latin typeface="Arial" panose="020B0604020202020204" pitchFamily="34" charset="0"/>
                <a:cs typeface="Arial" panose="020B0604020202020204" pitchFamily="34" charset="0"/>
              </a:rPr>
              <a:t> </a:t>
            </a:r>
            <a:r>
              <a:rPr lang="en-US" sz="2000" b="1" dirty="0" err="1">
                <a:solidFill>
                  <a:srgbClr val="333399"/>
                </a:solidFill>
                <a:latin typeface="Arial" panose="020B0604020202020204" pitchFamily="34" charset="0"/>
                <a:cs typeface="Arial" panose="020B0604020202020204" pitchFamily="34" charset="0"/>
              </a:rPr>
              <a:t>nghĩa</a:t>
            </a:r>
            <a:endParaRPr lang="en-US" sz="2000" b="1" dirty="0">
              <a:solidFill>
                <a:srgbClr val="333399"/>
              </a:solidFill>
              <a:latin typeface="Arial" panose="020B0604020202020204" pitchFamily="34" charset="0"/>
              <a:cs typeface="Arial" panose="020B0604020202020204" pitchFamily="34" charset="0"/>
            </a:endParaRPr>
          </a:p>
          <a:p>
            <a:pPr algn="ctr" eaLnBrk="1" hangingPunct="1">
              <a:defRPr/>
            </a:pPr>
            <a:r>
              <a:rPr lang="en-US" sz="2000" b="1" dirty="0" err="1">
                <a:solidFill>
                  <a:srgbClr val="333399"/>
                </a:solidFill>
                <a:latin typeface="Arial" panose="020B0604020202020204" pitchFamily="34" charset="0"/>
                <a:cs typeface="Arial" panose="020B0604020202020204" pitchFamily="34" charset="0"/>
              </a:rPr>
              <a:t>Duy</a:t>
            </a:r>
            <a:r>
              <a:rPr lang="en-US" sz="2000" b="1" dirty="0">
                <a:solidFill>
                  <a:srgbClr val="333399"/>
                </a:solidFill>
                <a:latin typeface="Arial" panose="020B0604020202020204" pitchFamily="34" charset="0"/>
                <a:cs typeface="Arial" panose="020B0604020202020204" pitchFamily="34" charset="0"/>
              </a:rPr>
              <a:t> </a:t>
            </a:r>
            <a:r>
              <a:rPr lang="en-US" sz="2000" b="1" dirty="0" err="1">
                <a:solidFill>
                  <a:srgbClr val="333399"/>
                </a:solidFill>
                <a:latin typeface="Arial" panose="020B0604020202020204" pitchFamily="34" charset="0"/>
                <a:cs typeface="Arial" panose="020B0604020202020204" pitchFamily="34" charset="0"/>
              </a:rPr>
              <a:t>vật</a:t>
            </a:r>
            <a:endParaRPr lang="en-US" sz="2000" b="1" dirty="0">
              <a:solidFill>
                <a:srgbClr val="333399"/>
              </a:solidFill>
              <a:latin typeface="Arial" panose="020B0604020202020204" pitchFamily="34" charset="0"/>
              <a:cs typeface="Arial" panose="020B0604020202020204" pitchFamily="34" charset="0"/>
            </a:endParaRPr>
          </a:p>
          <a:p>
            <a:pPr algn="ctr" eaLnBrk="1" hangingPunct="1">
              <a:defRPr/>
            </a:pPr>
            <a:r>
              <a:rPr lang="en-US" sz="2000" b="1" dirty="0">
                <a:solidFill>
                  <a:srgbClr val="333399"/>
                </a:solidFill>
                <a:latin typeface="Arial" panose="020B0604020202020204" pitchFamily="34" charset="0"/>
                <a:cs typeface="Arial" panose="020B0604020202020204" pitchFamily="34" charset="0"/>
              </a:rPr>
              <a:t> </a:t>
            </a:r>
            <a:r>
              <a:rPr lang="en-US" sz="2000" b="1" dirty="0" err="1">
                <a:solidFill>
                  <a:srgbClr val="333399"/>
                </a:solidFill>
                <a:latin typeface="Arial" panose="020B0604020202020204" pitchFamily="34" charset="0"/>
                <a:cs typeface="Arial" panose="020B0604020202020204" pitchFamily="34" charset="0"/>
              </a:rPr>
              <a:t>lịch</a:t>
            </a:r>
            <a:r>
              <a:rPr lang="en-US" sz="2000" b="1" dirty="0">
                <a:solidFill>
                  <a:srgbClr val="333399"/>
                </a:solidFill>
                <a:latin typeface="Arial" panose="020B0604020202020204" pitchFamily="34" charset="0"/>
                <a:cs typeface="Arial" panose="020B0604020202020204" pitchFamily="34" charset="0"/>
              </a:rPr>
              <a:t> </a:t>
            </a:r>
            <a:r>
              <a:rPr lang="en-US" sz="2000" b="1" dirty="0" err="1">
                <a:solidFill>
                  <a:srgbClr val="333399"/>
                </a:solidFill>
                <a:latin typeface="Arial" panose="020B0604020202020204" pitchFamily="34" charset="0"/>
                <a:cs typeface="Arial" panose="020B0604020202020204" pitchFamily="34" charset="0"/>
              </a:rPr>
              <a:t>sử</a:t>
            </a:r>
            <a:endParaRPr lang="en-US" sz="2000" b="1" dirty="0">
              <a:solidFill>
                <a:srgbClr val="333399"/>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D471C8A6-FB46-4511-924B-A0F27AACFD8F}"/>
              </a:ext>
            </a:extLst>
          </p:cNvPr>
          <p:cNvSpPr/>
          <p:nvPr/>
        </p:nvSpPr>
        <p:spPr>
          <a:xfrm>
            <a:off x="1920242" y="3728403"/>
            <a:ext cx="4526278" cy="2459037"/>
          </a:xfrm>
          <a:prstGeom prst="rect">
            <a:avLst/>
          </a:prstGeom>
          <a:solidFill>
            <a:schemeClr val="bg1"/>
          </a:solidFill>
          <a:ln>
            <a:solidFill>
              <a:srgbClr val="66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Vật</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chất</a:t>
            </a:r>
            <a:r>
              <a:rPr lang="en-US" sz="2200" dirty="0">
                <a:solidFill>
                  <a:srgbClr val="080808"/>
                </a:solidFill>
                <a:latin typeface="Arial" panose="020B0604020202020204" pitchFamily="34" charset="0"/>
                <a:cs typeface="Arial" panose="020B0604020202020204" pitchFamily="34" charset="0"/>
              </a:rPr>
              <a:t>, ý </a:t>
            </a:r>
            <a:r>
              <a:rPr lang="en-US" sz="2200" dirty="0" err="1">
                <a:solidFill>
                  <a:srgbClr val="080808"/>
                </a:solidFill>
                <a:latin typeface="Arial" panose="020B0604020202020204" pitchFamily="34" charset="0"/>
                <a:cs typeface="Arial" panose="020B0604020202020204" pitchFamily="34" charset="0"/>
              </a:rPr>
              <a:t>thức</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mối</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quan</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hệ</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giữa</a:t>
            </a:r>
            <a:r>
              <a:rPr lang="en-US" sz="2200" dirty="0">
                <a:solidFill>
                  <a:srgbClr val="080808"/>
                </a:solidFill>
                <a:latin typeface="Arial" panose="020B0604020202020204" pitchFamily="34" charset="0"/>
                <a:cs typeface="Arial" panose="020B0604020202020204" pitchFamily="34" charset="0"/>
              </a:rPr>
              <a:t> VC </a:t>
            </a:r>
            <a:r>
              <a:rPr lang="en-US" sz="2200" dirty="0" err="1">
                <a:solidFill>
                  <a:srgbClr val="080808"/>
                </a:solidFill>
                <a:latin typeface="Arial" panose="020B0604020202020204" pitchFamily="34" charset="0"/>
                <a:cs typeface="Arial" panose="020B0604020202020204" pitchFamily="34" charset="0"/>
              </a:rPr>
              <a:t>và</a:t>
            </a:r>
            <a:r>
              <a:rPr lang="en-US" sz="2200" dirty="0">
                <a:solidFill>
                  <a:srgbClr val="080808"/>
                </a:solidFill>
                <a:latin typeface="Arial" panose="020B0604020202020204" pitchFamily="34" charset="0"/>
                <a:cs typeface="Arial" panose="020B0604020202020204" pitchFamily="34" charset="0"/>
              </a:rPr>
              <a:t> YT</a:t>
            </a:r>
          </a:p>
          <a:p>
            <a:pPr eaLnBrk="1" hangingPunct="1">
              <a:defRPr/>
            </a:pP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Phép</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biện</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chứng</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duy</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vật</a:t>
            </a:r>
            <a:endParaRPr lang="en-US" sz="2200" dirty="0">
              <a:solidFill>
                <a:srgbClr val="080808"/>
              </a:solidFill>
              <a:latin typeface="Arial" panose="020B0604020202020204" pitchFamily="34" charset="0"/>
              <a:cs typeface="Arial" panose="020B0604020202020204" pitchFamily="34" charset="0"/>
            </a:endParaRPr>
          </a:p>
          <a:p>
            <a:pPr eaLnBrk="1" hangingPunct="1">
              <a:defRPr/>
            </a:pPr>
            <a:r>
              <a:rPr lang="en-US" sz="2200" dirty="0">
                <a:solidFill>
                  <a:srgbClr val="080808"/>
                </a:solidFill>
                <a:latin typeface="Arial" panose="020B0604020202020204" pitchFamily="34" charset="0"/>
                <a:cs typeface="Arial" panose="020B0604020202020204" pitchFamily="34" charset="0"/>
              </a:rPr>
              <a:t>+ 2 </a:t>
            </a:r>
            <a:r>
              <a:rPr lang="en-US" sz="2200" dirty="0" err="1">
                <a:solidFill>
                  <a:srgbClr val="080808"/>
                </a:solidFill>
                <a:latin typeface="Arial" panose="020B0604020202020204" pitchFamily="34" charset="0"/>
                <a:cs typeface="Arial" panose="020B0604020202020204" pitchFamily="34" charset="0"/>
              </a:rPr>
              <a:t>nguyên</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lý</a:t>
            </a:r>
            <a:endParaRPr lang="en-US" sz="2200" dirty="0">
              <a:solidFill>
                <a:srgbClr val="080808"/>
              </a:solidFill>
              <a:latin typeface="Arial" panose="020B0604020202020204" pitchFamily="34" charset="0"/>
              <a:cs typeface="Arial" panose="020B0604020202020204" pitchFamily="34" charset="0"/>
            </a:endParaRPr>
          </a:p>
          <a:p>
            <a:pPr eaLnBrk="1" hangingPunct="1">
              <a:defRPr/>
            </a:pPr>
            <a:r>
              <a:rPr lang="en-US" sz="2200" dirty="0">
                <a:solidFill>
                  <a:srgbClr val="080808"/>
                </a:solidFill>
                <a:latin typeface="Arial" panose="020B0604020202020204" pitchFamily="34" charset="0"/>
                <a:cs typeface="Arial" panose="020B0604020202020204" pitchFamily="34" charset="0"/>
              </a:rPr>
              <a:t>+ 3 </a:t>
            </a:r>
            <a:r>
              <a:rPr lang="en-US" sz="2200" dirty="0" err="1">
                <a:solidFill>
                  <a:srgbClr val="080808"/>
                </a:solidFill>
                <a:latin typeface="Arial" panose="020B0604020202020204" pitchFamily="34" charset="0"/>
                <a:cs typeface="Arial" panose="020B0604020202020204" pitchFamily="34" charset="0"/>
              </a:rPr>
              <a:t>quy</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luật</a:t>
            </a:r>
            <a:endParaRPr lang="en-US" sz="2200" dirty="0">
              <a:solidFill>
                <a:srgbClr val="080808"/>
              </a:solidFill>
              <a:latin typeface="Arial" panose="020B0604020202020204" pitchFamily="34" charset="0"/>
              <a:cs typeface="Arial" panose="020B0604020202020204" pitchFamily="34" charset="0"/>
            </a:endParaRPr>
          </a:p>
          <a:p>
            <a:pPr eaLnBrk="1" hangingPunct="1">
              <a:defRPr/>
            </a:pP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Lý</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luận</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nhận</a:t>
            </a:r>
            <a:r>
              <a:rPr lang="en-US" sz="2200" dirty="0">
                <a:solidFill>
                  <a:srgbClr val="080808"/>
                </a:solidFill>
                <a:latin typeface="Arial" panose="020B0604020202020204" pitchFamily="34" charset="0"/>
                <a:cs typeface="Arial" panose="020B0604020202020204" pitchFamily="34" charset="0"/>
              </a:rPr>
              <a:t> </a:t>
            </a:r>
            <a:r>
              <a:rPr lang="en-US" sz="2200" dirty="0" err="1">
                <a:solidFill>
                  <a:srgbClr val="080808"/>
                </a:solidFill>
                <a:latin typeface="Arial" panose="020B0604020202020204" pitchFamily="34" charset="0"/>
                <a:cs typeface="Arial" panose="020B0604020202020204" pitchFamily="34" charset="0"/>
              </a:rPr>
              <a:t>thức</a:t>
            </a:r>
            <a:endParaRPr lang="en-US" sz="2200" dirty="0">
              <a:solidFill>
                <a:srgbClr val="080808"/>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A358DE6A-A9BA-4FAA-AC54-3051D66244C4}"/>
              </a:ext>
            </a:extLst>
          </p:cNvPr>
          <p:cNvSpPr/>
          <p:nvPr/>
        </p:nvSpPr>
        <p:spPr>
          <a:xfrm>
            <a:off x="6949442" y="3728403"/>
            <a:ext cx="4551392" cy="2459037"/>
          </a:xfrm>
          <a:prstGeom prst="rect">
            <a:avLst/>
          </a:prstGeom>
          <a:solidFill>
            <a:schemeClr val="bg1"/>
          </a:solidFill>
          <a:ln>
            <a:solidFill>
              <a:srgbClr val="66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dirty="0">
                <a:solidFill>
                  <a:srgbClr val="0033CC"/>
                </a:solidFill>
                <a:latin typeface="Arial" panose="020B0604020202020204" pitchFamily="34" charset="0"/>
                <a:cs typeface="Arial" panose="020B0604020202020204" pitchFamily="34" charset="0"/>
              </a:rPr>
              <a:t>- Quy luật về sự phù hợp của QHSX với trình độ phát triển của LLSX</a:t>
            </a:r>
          </a:p>
          <a:p>
            <a:pPr algn="just" eaLnBrk="1" hangingPunct="1">
              <a:defRPr/>
            </a:pPr>
            <a:r>
              <a:rPr lang="pt-BR" sz="2000" dirty="0">
                <a:solidFill>
                  <a:srgbClr val="0033CC"/>
                </a:solidFill>
                <a:latin typeface="Arial" panose="020B0604020202020204" pitchFamily="34" charset="0"/>
                <a:cs typeface="Arial" panose="020B0604020202020204" pitchFamily="34" charset="0"/>
              </a:rPr>
              <a:t>- Quy luật về mối quan hệ biện chứng giữa CSHT và KTTT</a:t>
            </a:r>
          </a:p>
          <a:p>
            <a:pPr algn="just" eaLnBrk="1" hangingPunct="1">
              <a:defRPr/>
            </a:pPr>
            <a:r>
              <a:rPr lang="pt-BR" sz="2000" dirty="0">
                <a:solidFill>
                  <a:srgbClr val="0033CC"/>
                </a:solidFill>
                <a:latin typeface="Arial" panose="020B0604020202020204" pitchFamily="34" charset="0"/>
                <a:cs typeface="Arial" panose="020B0604020202020204" pitchFamily="34" charset="0"/>
              </a:rPr>
              <a:t>- Cách mạng xã hội</a:t>
            </a:r>
            <a:endParaRPr lang="en-US" sz="2000" dirty="0">
              <a:solidFill>
                <a:srgbClr val="0033CC"/>
              </a:solidFill>
              <a:latin typeface="Arial" panose="020B0604020202020204" pitchFamily="34" charset="0"/>
              <a:cs typeface="Arial" panose="020B0604020202020204" pitchFamily="34" charset="0"/>
            </a:endParaRPr>
          </a:p>
        </p:txBody>
      </p:sp>
      <p:cxnSp>
        <p:nvCxnSpPr>
          <p:cNvPr id="12" name="Straight Connector 11">
            <a:extLst>
              <a:ext uri="{FF2B5EF4-FFF2-40B4-BE49-F238E27FC236}">
                <a16:creationId xmlns:a16="http://schemas.microsoft.com/office/drawing/2014/main" id="{59FB232D-4FDC-41E2-B68E-FAFDECC3EEEB}"/>
              </a:ext>
            </a:extLst>
          </p:cNvPr>
          <p:cNvCxnSpPr>
            <a:cxnSpLocks/>
          </p:cNvCxnSpPr>
          <p:nvPr/>
        </p:nvCxnSpPr>
        <p:spPr>
          <a:xfrm>
            <a:off x="4145916" y="2575878"/>
            <a:ext cx="0" cy="638175"/>
          </a:xfrm>
          <a:prstGeom prst="line">
            <a:avLst/>
          </a:prstGeom>
          <a:ln>
            <a:solidFill>
              <a:srgbClr val="000099"/>
            </a:solidFill>
          </a:ln>
        </p:spPr>
        <p:style>
          <a:lnRef idx="1">
            <a:schemeClr val="accent2"/>
          </a:lnRef>
          <a:fillRef idx="0">
            <a:schemeClr val="accent2"/>
          </a:fillRef>
          <a:effectRef idx="0">
            <a:schemeClr val="accent2"/>
          </a:effectRef>
          <a:fontRef idx="minor">
            <a:schemeClr val="tx1"/>
          </a:fontRef>
        </p:style>
      </p:cxnSp>
      <p:cxnSp>
        <p:nvCxnSpPr>
          <p:cNvPr id="13" name="Straight Connector 12">
            <a:extLst>
              <a:ext uri="{FF2B5EF4-FFF2-40B4-BE49-F238E27FC236}">
                <a16:creationId xmlns:a16="http://schemas.microsoft.com/office/drawing/2014/main" id="{4FA5922D-1D09-43E2-8684-D047AE797A94}"/>
              </a:ext>
            </a:extLst>
          </p:cNvPr>
          <p:cNvCxnSpPr>
            <a:cxnSpLocks/>
          </p:cNvCxnSpPr>
          <p:nvPr/>
        </p:nvCxnSpPr>
        <p:spPr>
          <a:xfrm>
            <a:off x="4145916" y="3214053"/>
            <a:ext cx="602932" cy="0"/>
          </a:xfrm>
          <a:prstGeom prst="line">
            <a:avLst/>
          </a:prstGeom>
          <a:ln>
            <a:solidFill>
              <a:srgbClr val="000099"/>
            </a:solidFill>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2102562E-636B-44AB-8077-0B25B9A7422D}"/>
              </a:ext>
            </a:extLst>
          </p:cNvPr>
          <p:cNvCxnSpPr/>
          <p:nvPr/>
        </p:nvCxnSpPr>
        <p:spPr>
          <a:xfrm>
            <a:off x="4748848" y="3214053"/>
            <a:ext cx="0" cy="514350"/>
          </a:xfrm>
          <a:prstGeom prst="straightConnector1">
            <a:avLst/>
          </a:prstGeom>
          <a:ln>
            <a:solidFill>
              <a:srgbClr val="000099"/>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F7C29FC-554E-4140-9CFB-D3DAC20D6B08}"/>
              </a:ext>
            </a:extLst>
          </p:cNvPr>
          <p:cNvCxnSpPr/>
          <p:nvPr/>
        </p:nvCxnSpPr>
        <p:spPr>
          <a:xfrm>
            <a:off x="9998709" y="2549287"/>
            <a:ext cx="1587" cy="463550"/>
          </a:xfrm>
          <a:prstGeom prst="line">
            <a:avLst/>
          </a:prstGeom>
          <a:ln>
            <a:solidFill>
              <a:srgbClr val="00009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15A8369-2FCB-46D4-8069-DB6AE917B77E}"/>
              </a:ext>
            </a:extLst>
          </p:cNvPr>
          <p:cNvCxnSpPr>
            <a:cxnSpLocks/>
          </p:cNvCxnSpPr>
          <p:nvPr/>
        </p:nvCxnSpPr>
        <p:spPr>
          <a:xfrm>
            <a:off x="9174480" y="2998868"/>
            <a:ext cx="813753" cy="0"/>
          </a:xfrm>
          <a:prstGeom prst="line">
            <a:avLst/>
          </a:prstGeom>
          <a:ln>
            <a:solidFill>
              <a:srgbClr val="000099"/>
            </a:solidFill>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0485D893-2847-40B3-982A-65B77BFD7427}"/>
              </a:ext>
            </a:extLst>
          </p:cNvPr>
          <p:cNvCxnSpPr/>
          <p:nvPr/>
        </p:nvCxnSpPr>
        <p:spPr>
          <a:xfrm flipH="1">
            <a:off x="9174480" y="3012837"/>
            <a:ext cx="0" cy="688975"/>
          </a:xfrm>
          <a:prstGeom prst="straightConnector1">
            <a:avLst/>
          </a:prstGeom>
          <a:ln>
            <a:solidFill>
              <a:srgbClr val="000099"/>
            </a:solidFill>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F04D5B57-BC5B-4F32-8AC1-4E16FB06CECA}"/>
              </a:ext>
            </a:extLst>
          </p:cNvPr>
          <p:cNvCxnSpPr/>
          <p:nvPr/>
        </p:nvCxnSpPr>
        <p:spPr>
          <a:xfrm flipV="1">
            <a:off x="8268653" y="1927861"/>
            <a:ext cx="792162" cy="0"/>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5BF8E4A1-00D1-4D31-BAAC-063DED7FC709}"/>
              </a:ext>
            </a:extLst>
          </p:cNvPr>
          <p:cNvCxnSpPr>
            <a:cxnSpLocks/>
          </p:cNvCxnSpPr>
          <p:nvPr/>
        </p:nvCxnSpPr>
        <p:spPr>
          <a:xfrm flipH="1" flipV="1">
            <a:off x="5106671" y="1942465"/>
            <a:ext cx="958849" cy="4763"/>
          </a:xfrm>
          <a:prstGeom prst="straightConnector1">
            <a:avLst/>
          </a:prstGeom>
          <a:ln>
            <a:solidFill>
              <a:srgbClr val="0033CC"/>
            </a:solidFill>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2683034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1000" fill="hold"/>
                                        <p:tgtEl>
                                          <p:spTgt spid="3"/>
                                        </p:tgtEl>
                                        <p:attrNameLst>
                                          <p:attrName>ppt_w</p:attrName>
                                        </p:attrNameLst>
                                      </p:cBhvr>
                                      <p:tavLst>
                                        <p:tav tm="0">
                                          <p:val>
                                            <p:fltVal val="0"/>
                                          </p:val>
                                        </p:tav>
                                        <p:tav tm="100000">
                                          <p:val>
                                            <p:strVal val="#ppt_w"/>
                                          </p:val>
                                        </p:tav>
                                      </p:tavLst>
                                    </p:anim>
                                    <p:anim calcmode="lin" valueType="num">
                                      <p:cBhvr>
                                        <p:cTn id="14" dur="1000" fill="hold"/>
                                        <p:tgtEl>
                                          <p:spTgt spid="3"/>
                                        </p:tgtEl>
                                        <p:attrNameLst>
                                          <p:attrName>ppt_h</p:attrName>
                                        </p:attrNameLst>
                                      </p:cBhvr>
                                      <p:tavLst>
                                        <p:tav tm="0">
                                          <p:val>
                                            <p:fltVal val="0"/>
                                          </p:val>
                                        </p:tav>
                                        <p:tav tm="100000">
                                          <p:val>
                                            <p:strVal val="#ppt_h"/>
                                          </p:val>
                                        </p:tav>
                                      </p:tavLst>
                                    </p:anim>
                                    <p:anim calcmode="lin" valueType="num">
                                      <p:cBhvr>
                                        <p:cTn id="15" dur="1000" fill="hold"/>
                                        <p:tgtEl>
                                          <p:spTgt spid="3"/>
                                        </p:tgtEl>
                                        <p:attrNameLst>
                                          <p:attrName>style.rotation</p:attrName>
                                        </p:attrNameLst>
                                      </p:cBhvr>
                                      <p:tavLst>
                                        <p:tav tm="0">
                                          <p:val>
                                            <p:fltVal val="90"/>
                                          </p:val>
                                        </p:tav>
                                        <p:tav tm="100000">
                                          <p:val>
                                            <p:fltVal val="0"/>
                                          </p:val>
                                        </p:tav>
                                      </p:tavLst>
                                    </p:anim>
                                    <p:animEffect transition="in" filter="fade">
                                      <p:cBhvr>
                                        <p:cTn id="16" dur="10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heel(1)">
                                      <p:cBhvr>
                                        <p:cTn id="21" dur="20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2" fill="hold" nodeType="click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1+#ppt_w/2"/>
                                          </p:val>
                                        </p:tav>
                                        <p:tav tm="100000">
                                          <p:val>
                                            <p:strVal val="#ppt_x"/>
                                          </p:val>
                                        </p:tav>
                                      </p:tavLst>
                                    </p:anim>
                                    <p:anim calcmode="lin" valueType="num">
                                      <p:cBhvr additive="base">
                                        <p:cTn id="27"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8"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0-#ppt_w/2"/>
                                          </p:val>
                                        </p:tav>
                                        <p:tav tm="100000">
                                          <p:val>
                                            <p:strVal val="#ppt_x"/>
                                          </p:val>
                                        </p:tav>
                                      </p:tavLst>
                                    </p:anim>
                                    <p:anim calcmode="lin" valueType="num">
                                      <p:cBhvr additive="base">
                                        <p:cTn id="33"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8" fill="hold" nodeType="clickEffect">
                                  <p:stCondLst>
                                    <p:cond delay="0"/>
                                  </p:stCondLst>
                                  <p:childTnLst>
                                    <p:set>
                                      <p:cBhvr>
                                        <p:cTn id="37" dur="1" fill="hold">
                                          <p:stCondLst>
                                            <p:cond delay="0"/>
                                          </p:stCondLst>
                                        </p:cTn>
                                        <p:tgtEl>
                                          <p:spTgt spid="18"/>
                                        </p:tgtEl>
                                        <p:attrNameLst>
                                          <p:attrName>style.visibility</p:attrName>
                                        </p:attrNameLst>
                                      </p:cBhvr>
                                      <p:to>
                                        <p:strVal val="visible"/>
                                      </p:to>
                                    </p:set>
                                    <p:anim calcmode="lin" valueType="num">
                                      <p:cBhvr additive="base">
                                        <p:cTn id="38" dur="500" fill="hold"/>
                                        <p:tgtEl>
                                          <p:spTgt spid="18"/>
                                        </p:tgtEl>
                                        <p:attrNameLst>
                                          <p:attrName>ppt_x</p:attrName>
                                        </p:attrNameLst>
                                      </p:cBhvr>
                                      <p:tavLst>
                                        <p:tav tm="0">
                                          <p:val>
                                            <p:strVal val="0-#ppt_w/2"/>
                                          </p:val>
                                        </p:tav>
                                        <p:tav tm="100000">
                                          <p:val>
                                            <p:strVal val="#ppt_x"/>
                                          </p:val>
                                        </p:tav>
                                      </p:tavLst>
                                    </p:anim>
                                    <p:anim calcmode="lin" valueType="num">
                                      <p:cBhvr additive="base">
                                        <p:cTn id="39"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additive="base">
                                        <p:cTn id="44" dur="500" fill="hold"/>
                                        <p:tgtEl>
                                          <p:spTgt spid="9"/>
                                        </p:tgtEl>
                                        <p:attrNameLst>
                                          <p:attrName>ppt_x</p:attrName>
                                        </p:attrNameLst>
                                      </p:cBhvr>
                                      <p:tavLst>
                                        <p:tav tm="0">
                                          <p:val>
                                            <p:strVal val="#ppt_x"/>
                                          </p:val>
                                        </p:tav>
                                        <p:tav tm="100000">
                                          <p:val>
                                            <p:strVal val="#ppt_x"/>
                                          </p:val>
                                        </p:tav>
                                      </p:tavLst>
                                    </p:anim>
                                    <p:anim calcmode="lin" valueType="num">
                                      <p:cBhvr additive="base">
                                        <p:cTn id="45"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4" fill="hold" nodeType="click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additive="base">
                                        <p:cTn id="50" dur="500" fill="hold"/>
                                        <p:tgtEl>
                                          <p:spTgt spid="12"/>
                                        </p:tgtEl>
                                        <p:attrNameLst>
                                          <p:attrName>ppt_x</p:attrName>
                                        </p:attrNameLst>
                                      </p:cBhvr>
                                      <p:tavLst>
                                        <p:tav tm="0">
                                          <p:val>
                                            <p:strVal val="#ppt_x"/>
                                          </p:val>
                                        </p:tav>
                                        <p:tav tm="100000">
                                          <p:val>
                                            <p:strVal val="#ppt_x"/>
                                          </p:val>
                                        </p:tav>
                                      </p:tavLst>
                                    </p:anim>
                                    <p:anim calcmode="lin" valueType="num">
                                      <p:cBhvr additive="base">
                                        <p:cTn id="51"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nodeType="clickEffect">
                                  <p:stCondLst>
                                    <p:cond delay="0"/>
                                  </p:stCondLst>
                                  <p:childTnLst>
                                    <p:set>
                                      <p:cBhvr>
                                        <p:cTn id="55" dur="1" fill="hold">
                                          <p:stCondLst>
                                            <p:cond delay="0"/>
                                          </p:stCondLst>
                                        </p:cTn>
                                        <p:tgtEl>
                                          <p:spTgt spid="13"/>
                                        </p:tgtEl>
                                        <p:attrNameLst>
                                          <p:attrName>style.visibility</p:attrName>
                                        </p:attrNameLst>
                                      </p:cBhvr>
                                      <p:to>
                                        <p:strVal val="visible"/>
                                      </p:to>
                                    </p:set>
                                    <p:anim calcmode="lin" valueType="num">
                                      <p:cBhvr additive="base">
                                        <p:cTn id="56" dur="500" fill="hold"/>
                                        <p:tgtEl>
                                          <p:spTgt spid="13"/>
                                        </p:tgtEl>
                                        <p:attrNameLst>
                                          <p:attrName>ppt_x</p:attrName>
                                        </p:attrNameLst>
                                      </p:cBhvr>
                                      <p:tavLst>
                                        <p:tav tm="0">
                                          <p:val>
                                            <p:strVal val="#ppt_x"/>
                                          </p:val>
                                        </p:tav>
                                        <p:tav tm="100000">
                                          <p:val>
                                            <p:strVal val="#ppt_x"/>
                                          </p:val>
                                        </p:tav>
                                      </p:tavLst>
                                    </p:anim>
                                    <p:anim calcmode="lin" valueType="num">
                                      <p:cBhvr additive="base">
                                        <p:cTn id="57"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 presetClass="entr" presetSubtype="4" fill="hold" nodeType="clickEffect">
                                  <p:stCondLst>
                                    <p:cond delay="0"/>
                                  </p:stCondLst>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 fill="hold"/>
                                        <p:tgtEl>
                                          <p:spTgt spid="14"/>
                                        </p:tgtEl>
                                        <p:attrNameLst>
                                          <p:attrName>ppt_x</p:attrName>
                                        </p:attrNameLst>
                                      </p:cBhvr>
                                      <p:tavLst>
                                        <p:tav tm="0">
                                          <p:val>
                                            <p:strVal val="#ppt_x"/>
                                          </p:val>
                                        </p:tav>
                                        <p:tav tm="100000">
                                          <p:val>
                                            <p:strVal val="#ppt_x"/>
                                          </p:val>
                                        </p:tav>
                                      </p:tavLst>
                                    </p:anim>
                                    <p:anim calcmode="lin" valueType="num">
                                      <p:cBhvr additive="base">
                                        <p:cTn id="63"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53" presetClass="entr" presetSubtype="16" fill="hold" grpId="0" nodeType="clickEffect">
                                  <p:stCondLst>
                                    <p:cond delay="0"/>
                                  </p:stCondLst>
                                  <p:childTnLst>
                                    <p:set>
                                      <p:cBhvr>
                                        <p:cTn id="67" dur="1" fill="hold">
                                          <p:stCondLst>
                                            <p:cond delay="0"/>
                                          </p:stCondLst>
                                        </p:cTn>
                                        <p:tgtEl>
                                          <p:spTgt spid="10"/>
                                        </p:tgtEl>
                                        <p:attrNameLst>
                                          <p:attrName>style.visibility</p:attrName>
                                        </p:attrNameLst>
                                      </p:cBhvr>
                                      <p:to>
                                        <p:strVal val="visible"/>
                                      </p:to>
                                    </p:set>
                                    <p:anim calcmode="lin" valueType="num">
                                      <p:cBhvr>
                                        <p:cTn id="68" dur="500" fill="hold"/>
                                        <p:tgtEl>
                                          <p:spTgt spid="10"/>
                                        </p:tgtEl>
                                        <p:attrNameLst>
                                          <p:attrName>ppt_w</p:attrName>
                                        </p:attrNameLst>
                                      </p:cBhvr>
                                      <p:tavLst>
                                        <p:tav tm="0">
                                          <p:val>
                                            <p:fltVal val="0"/>
                                          </p:val>
                                        </p:tav>
                                        <p:tav tm="100000">
                                          <p:val>
                                            <p:strVal val="#ppt_w"/>
                                          </p:val>
                                        </p:tav>
                                      </p:tavLst>
                                    </p:anim>
                                    <p:anim calcmode="lin" valueType="num">
                                      <p:cBhvr>
                                        <p:cTn id="69" dur="500" fill="hold"/>
                                        <p:tgtEl>
                                          <p:spTgt spid="10"/>
                                        </p:tgtEl>
                                        <p:attrNameLst>
                                          <p:attrName>ppt_h</p:attrName>
                                        </p:attrNameLst>
                                      </p:cBhvr>
                                      <p:tavLst>
                                        <p:tav tm="0">
                                          <p:val>
                                            <p:fltVal val="0"/>
                                          </p:val>
                                        </p:tav>
                                        <p:tav tm="100000">
                                          <p:val>
                                            <p:strVal val="#ppt_h"/>
                                          </p:val>
                                        </p:tav>
                                      </p:tavLst>
                                    </p:anim>
                                    <p:animEffect transition="in" filter="fade">
                                      <p:cBhvr>
                                        <p:cTn id="70" dur="500"/>
                                        <p:tgtEl>
                                          <p:spTgt spid="10"/>
                                        </p:tgtEl>
                                      </p:cBhvr>
                                    </p:animEffect>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15"/>
                                        </p:tgtEl>
                                        <p:attrNameLst>
                                          <p:attrName>style.visibility</p:attrName>
                                        </p:attrNameLst>
                                      </p:cBhvr>
                                      <p:to>
                                        <p:strVal val="visible"/>
                                      </p:to>
                                    </p:set>
                                    <p:anim calcmode="lin" valueType="num">
                                      <p:cBhvr additive="base">
                                        <p:cTn id="75" dur="500" fill="hold"/>
                                        <p:tgtEl>
                                          <p:spTgt spid="15"/>
                                        </p:tgtEl>
                                        <p:attrNameLst>
                                          <p:attrName>ppt_x</p:attrName>
                                        </p:attrNameLst>
                                      </p:cBhvr>
                                      <p:tavLst>
                                        <p:tav tm="0">
                                          <p:val>
                                            <p:strVal val="#ppt_x"/>
                                          </p:val>
                                        </p:tav>
                                        <p:tav tm="100000">
                                          <p:val>
                                            <p:strVal val="#ppt_x"/>
                                          </p:val>
                                        </p:tav>
                                      </p:tavLst>
                                    </p:anim>
                                    <p:anim calcmode="lin" valueType="num">
                                      <p:cBhvr additive="base">
                                        <p:cTn id="76"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16"/>
                                        </p:tgtEl>
                                        <p:attrNameLst>
                                          <p:attrName>style.visibility</p:attrName>
                                        </p:attrNameLst>
                                      </p:cBhvr>
                                      <p:to>
                                        <p:strVal val="visible"/>
                                      </p:to>
                                    </p:set>
                                    <p:anim calcmode="lin" valueType="num">
                                      <p:cBhvr additive="base">
                                        <p:cTn id="81" dur="500" fill="hold"/>
                                        <p:tgtEl>
                                          <p:spTgt spid="16"/>
                                        </p:tgtEl>
                                        <p:attrNameLst>
                                          <p:attrName>ppt_x</p:attrName>
                                        </p:attrNameLst>
                                      </p:cBhvr>
                                      <p:tavLst>
                                        <p:tav tm="0">
                                          <p:val>
                                            <p:strVal val="#ppt_x"/>
                                          </p:val>
                                        </p:tav>
                                        <p:tav tm="100000">
                                          <p:val>
                                            <p:strVal val="#ppt_x"/>
                                          </p:val>
                                        </p:tav>
                                      </p:tavLst>
                                    </p:anim>
                                    <p:anim calcmode="lin" valueType="num">
                                      <p:cBhvr additive="base">
                                        <p:cTn id="8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17"/>
                                        </p:tgtEl>
                                        <p:attrNameLst>
                                          <p:attrName>style.visibility</p:attrName>
                                        </p:attrNameLst>
                                      </p:cBhvr>
                                      <p:to>
                                        <p:strVal val="visible"/>
                                      </p:to>
                                    </p:set>
                                    <p:anim calcmode="lin" valueType="num">
                                      <p:cBhvr additive="base">
                                        <p:cTn id="87" dur="500" fill="hold"/>
                                        <p:tgtEl>
                                          <p:spTgt spid="17"/>
                                        </p:tgtEl>
                                        <p:attrNameLst>
                                          <p:attrName>ppt_x</p:attrName>
                                        </p:attrNameLst>
                                      </p:cBhvr>
                                      <p:tavLst>
                                        <p:tav tm="0">
                                          <p:val>
                                            <p:strVal val="#ppt_x"/>
                                          </p:val>
                                        </p:tav>
                                        <p:tav tm="100000">
                                          <p:val>
                                            <p:strVal val="#ppt_x"/>
                                          </p:val>
                                        </p:tav>
                                      </p:tavLst>
                                    </p:anim>
                                    <p:anim calcmode="lin" valueType="num">
                                      <p:cBhvr additive="base">
                                        <p:cTn id="8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53" presetClass="entr" presetSubtype="16" fill="hold" grpId="0" nodeType="clickEffect">
                                  <p:stCondLst>
                                    <p:cond delay="0"/>
                                  </p:stCondLst>
                                  <p:childTnLst>
                                    <p:set>
                                      <p:cBhvr>
                                        <p:cTn id="92" dur="1" fill="hold">
                                          <p:stCondLst>
                                            <p:cond delay="0"/>
                                          </p:stCondLst>
                                        </p:cTn>
                                        <p:tgtEl>
                                          <p:spTgt spid="11"/>
                                        </p:tgtEl>
                                        <p:attrNameLst>
                                          <p:attrName>style.visibility</p:attrName>
                                        </p:attrNameLst>
                                      </p:cBhvr>
                                      <p:to>
                                        <p:strVal val="visible"/>
                                      </p:to>
                                    </p:set>
                                    <p:anim calcmode="lin" valueType="num">
                                      <p:cBhvr>
                                        <p:cTn id="93" dur="500" fill="hold"/>
                                        <p:tgtEl>
                                          <p:spTgt spid="11"/>
                                        </p:tgtEl>
                                        <p:attrNameLst>
                                          <p:attrName>ppt_w</p:attrName>
                                        </p:attrNameLst>
                                      </p:cBhvr>
                                      <p:tavLst>
                                        <p:tav tm="0">
                                          <p:val>
                                            <p:fltVal val="0"/>
                                          </p:val>
                                        </p:tav>
                                        <p:tav tm="100000">
                                          <p:val>
                                            <p:strVal val="#ppt_w"/>
                                          </p:val>
                                        </p:tav>
                                      </p:tavLst>
                                    </p:anim>
                                    <p:anim calcmode="lin" valueType="num">
                                      <p:cBhvr>
                                        <p:cTn id="94" dur="500" fill="hold"/>
                                        <p:tgtEl>
                                          <p:spTgt spid="11"/>
                                        </p:tgtEl>
                                        <p:attrNameLst>
                                          <p:attrName>ppt_h</p:attrName>
                                        </p:attrNameLst>
                                      </p:cBhvr>
                                      <p:tavLst>
                                        <p:tav tm="0">
                                          <p:val>
                                            <p:fltVal val="0"/>
                                          </p:val>
                                        </p:tav>
                                        <p:tav tm="100000">
                                          <p:val>
                                            <p:strVal val="#ppt_h"/>
                                          </p:val>
                                        </p:tav>
                                      </p:tavLst>
                                    </p:anim>
                                    <p:animEffect transition="in" filter="fade">
                                      <p:cBhvr>
                                        <p:cTn id="9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animBg="1"/>
      <p:bldP spid="10" grpId="0" animBg="1"/>
      <p:bldP spid="11" grpId="0" animBg="1"/>
    </p:bldLst>
  </p:timing>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8" name="Picture 27" descr="A picture containing background pattern&#10;&#10;Description automatically generated">
            <a:extLst>
              <a:ext uri="{FF2B5EF4-FFF2-40B4-BE49-F238E27FC236}">
                <a16:creationId xmlns:a16="http://schemas.microsoft.com/office/drawing/2014/main" id="{42482B14-A09E-4848-A147-F3268FA4F52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grpSp>
        <p:nvGrpSpPr>
          <p:cNvPr id="45" name="Group 21">
            <a:extLst>
              <a:ext uri="{FF2B5EF4-FFF2-40B4-BE49-F238E27FC236}">
                <a16:creationId xmlns:a16="http://schemas.microsoft.com/office/drawing/2014/main" id="{206E602F-179D-481B-AEE9-C7ACF3112459}"/>
              </a:ext>
            </a:extLst>
          </p:cNvPr>
          <p:cNvGrpSpPr>
            <a:grpSpLocks/>
          </p:cNvGrpSpPr>
          <p:nvPr/>
        </p:nvGrpSpPr>
        <p:grpSpPr bwMode="auto">
          <a:xfrm>
            <a:off x="0" y="1011555"/>
            <a:ext cx="10302240" cy="45719"/>
            <a:chOff x="240" y="528"/>
            <a:chExt cx="5298" cy="48"/>
          </a:xfrm>
        </p:grpSpPr>
        <p:sp>
          <p:nvSpPr>
            <p:cNvPr id="46" name="Line 7">
              <a:extLst>
                <a:ext uri="{FF2B5EF4-FFF2-40B4-BE49-F238E27FC236}">
                  <a16:creationId xmlns:a16="http://schemas.microsoft.com/office/drawing/2014/main" id="{BD4A4579-80D0-4DC3-AB1F-822651A58663}"/>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47" name="Line 8">
              <a:extLst>
                <a:ext uri="{FF2B5EF4-FFF2-40B4-BE49-F238E27FC236}">
                  <a16:creationId xmlns:a16="http://schemas.microsoft.com/office/drawing/2014/main" id="{941D7C1D-16AB-4782-83BF-4CE10A5B5823}"/>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48" name="Rectangle 1">
            <a:extLst>
              <a:ext uri="{FF2B5EF4-FFF2-40B4-BE49-F238E27FC236}">
                <a16:creationId xmlns:a16="http://schemas.microsoft.com/office/drawing/2014/main" id="{59E60CCD-950E-4EEE-8D35-B6B2E0752973}"/>
              </a:ext>
            </a:extLst>
          </p:cNvPr>
          <p:cNvSpPr>
            <a:spLocks noChangeArrowheads="1"/>
          </p:cNvSpPr>
          <p:nvPr/>
        </p:nvSpPr>
        <p:spPr bwMode="auto">
          <a:xfrm>
            <a:off x="193833" y="311310"/>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33CC"/>
                </a:solidFill>
              </a:rPr>
              <a:t>1. </a:t>
            </a:r>
            <a:r>
              <a:rPr lang="vi-VN" altLang="en-US" sz="2800" b="1" dirty="0">
                <a:solidFill>
                  <a:srgbClr val="0033CC"/>
                </a:solidFill>
              </a:rPr>
              <a:t>Triết học Mác – Lênin</a:t>
            </a:r>
            <a:endParaRPr lang="en-US" altLang="en-US" sz="2800" dirty="0">
              <a:solidFill>
                <a:srgbClr val="0033CC"/>
              </a:solidFill>
            </a:endParaRPr>
          </a:p>
        </p:txBody>
      </p:sp>
      <p:sp>
        <p:nvSpPr>
          <p:cNvPr id="49" name="Rectangle 2">
            <a:extLst>
              <a:ext uri="{FF2B5EF4-FFF2-40B4-BE49-F238E27FC236}">
                <a16:creationId xmlns:a16="http://schemas.microsoft.com/office/drawing/2014/main" id="{1605C009-48C1-49FC-8B20-BE6B2F9AF2A5}"/>
              </a:ext>
            </a:extLst>
          </p:cNvPr>
          <p:cNvSpPr>
            <a:spLocks noChangeArrowheads="1"/>
          </p:cNvSpPr>
          <p:nvPr/>
        </p:nvSpPr>
        <p:spPr bwMode="auto">
          <a:xfrm>
            <a:off x="7081204" y="5117697"/>
            <a:ext cx="3922074" cy="1230467"/>
          </a:xfrm>
          <a:prstGeom prst="rect">
            <a:avLst/>
          </a:prstGeom>
          <a:solidFill>
            <a:schemeClr val="bg1"/>
          </a:solidFill>
          <a:ln w="9525">
            <a:solidFill>
              <a:srgbClr val="000000"/>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000" dirty="0" err="1">
                <a:solidFill>
                  <a:srgbClr val="000099"/>
                </a:solidFill>
                <a:latin typeface="Arial"/>
                <a:cs typeface="Times New Roman" pitchFamily="18" charset="0"/>
              </a:rPr>
              <a:t>Bản</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chất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của</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thế</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giới</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là</a:t>
            </a:r>
            <a:r>
              <a:rPr lang="en-US" altLang="en-US" sz="2000" dirty="0">
                <a:solidFill>
                  <a:srgbClr val="000099"/>
                </a:solidFill>
                <a:latin typeface="Arial"/>
                <a:cs typeface="Times New Roman" pitchFamily="18" charset="0"/>
              </a:rPr>
              <a:t> </a:t>
            </a:r>
          </a:p>
          <a:p>
            <a:pPr algn="ctr" defTabSz="914400" eaLnBrk="1" fontAlgn="base" hangingPunct="1">
              <a:spcBef>
                <a:spcPct val="0"/>
              </a:spcBef>
              <a:spcAft>
                <a:spcPct val="0"/>
              </a:spcAft>
              <a:buNone/>
              <a:defRPr/>
            </a:pPr>
            <a:r>
              <a:rPr lang="en-US" altLang="en-US" sz="2000" b="1" dirty="0" err="1">
                <a:solidFill>
                  <a:srgbClr val="FF0066"/>
                </a:solidFill>
                <a:latin typeface="Arial"/>
                <a:cs typeface="Times New Roman" pitchFamily="18" charset="0"/>
              </a:rPr>
              <a:t>vật</a:t>
            </a:r>
            <a:r>
              <a:rPr lang="en-US" altLang="en-US" sz="2000" b="1" dirty="0">
                <a:solidFill>
                  <a:srgbClr val="FF0066"/>
                </a:solidFill>
                <a:latin typeface="Arial"/>
                <a:cs typeface="Times New Roman" pitchFamily="18" charset="0"/>
              </a:rPr>
              <a:t> </a:t>
            </a:r>
            <a:r>
              <a:rPr lang="en-US" altLang="en-US" sz="2000" b="1" dirty="0" err="1">
                <a:solidFill>
                  <a:srgbClr val="FF0066"/>
                </a:solidFill>
                <a:latin typeface="Arial"/>
                <a:cs typeface="Times New Roman" pitchFamily="18" charset="0"/>
              </a:rPr>
              <a:t>chất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vật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chất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có</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trước</a:t>
            </a:r>
            <a:endParaRPr lang="en-US" altLang="en-US" sz="2000" dirty="0">
              <a:solidFill>
                <a:srgbClr val="000099"/>
              </a:solidFill>
              <a:latin typeface="Arial"/>
              <a:cs typeface="Times New Roman" pitchFamily="18" charset="0"/>
            </a:endParaRPr>
          </a:p>
          <a:p>
            <a:pPr algn="ctr" defTabSz="914400" eaLnBrk="1" fontAlgn="base" hangingPunct="1">
              <a:spcBef>
                <a:spcPct val="0"/>
              </a:spcBef>
              <a:spcAft>
                <a:spcPct val="0"/>
              </a:spcAft>
              <a:buNone/>
              <a:defRPr/>
            </a:pP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và</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quyết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định</a:t>
            </a:r>
            <a:r>
              <a:rPr lang="en-US" altLang="en-US" sz="2000" dirty="0">
                <a:solidFill>
                  <a:srgbClr val="000099"/>
                </a:solidFill>
                <a:latin typeface="Arial"/>
                <a:cs typeface="Times New Roman" pitchFamily="18" charset="0"/>
              </a:rPr>
              <a:t> ý </a:t>
            </a:r>
            <a:r>
              <a:rPr lang="en-US" altLang="en-US" sz="2000" dirty="0" err="1">
                <a:solidFill>
                  <a:srgbClr val="000099"/>
                </a:solidFill>
                <a:latin typeface="Arial"/>
                <a:cs typeface="Times New Roman" pitchFamily="18" charset="0"/>
              </a:rPr>
              <a:t>thức</a:t>
            </a:r>
            <a:r>
              <a:rPr lang="en-US" altLang="en-US" sz="2000" dirty="0">
                <a:solidFill>
                  <a:srgbClr val="000099"/>
                </a:solidFill>
                <a:latin typeface="Arial"/>
                <a:cs typeface="Times New Roman" pitchFamily="18" charset="0"/>
              </a:rPr>
              <a:t>.</a:t>
            </a:r>
          </a:p>
        </p:txBody>
      </p:sp>
      <p:sp>
        <p:nvSpPr>
          <p:cNvPr id="50" name="Rectangle 3">
            <a:extLst>
              <a:ext uri="{FF2B5EF4-FFF2-40B4-BE49-F238E27FC236}">
                <a16:creationId xmlns:a16="http://schemas.microsoft.com/office/drawing/2014/main" id="{E2956E3D-B50B-49B1-BE61-0753532736DA}"/>
              </a:ext>
            </a:extLst>
          </p:cNvPr>
          <p:cNvSpPr>
            <a:spLocks noChangeArrowheads="1"/>
          </p:cNvSpPr>
          <p:nvPr/>
        </p:nvSpPr>
        <p:spPr bwMode="auto">
          <a:xfrm>
            <a:off x="3276600" y="5158517"/>
            <a:ext cx="3444240" cy="1243867"/>
          </a:xfrm>
          <a:prstGeom prst="rect">
            <a:avLst/>
          </a:prstGeom>
          <a:solidFill>
            <a:schemeClr val="bg1"/>
          </a:solidFill>
          <a:ln w="9525">
            <a:solidFill>
              <a:srgbClr val="000000"/>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000" dirty="0" err="1">
                <a:solidFill>
                  <a:srgbClr val="000099"/>
                </a:solidFill>
                <a:latin typeface="Arial"/>
                <a:cs typeface="Times New Roman" pitchFamily="18" charset="0"/>
              </a:rPr>
              <a:t>Bản</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chất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của</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thê</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giới</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là</a:t>
            </a:r>
            <a:endParaRPr lang="en-US" altLang="en-US" sz="2000" dirty="0">
              <a:solidFill>
                <a:srgbClr val="000099"/>
              </a:solidFill>
              <a:latin typeface="Arial"/>
              <a:cs typeface="Times New Roman" pitchFamily="18" charset="0"/>
            </a:endParaRPr>
          </a:p>
          <a:p>
            <a:pPr algn="ctr" defTabSz="914400" eaLnBrk="1" fontAlgn="base" hangingPunct="1">
              <a:spcBef>
                <a:spcPct val="0"/>
              </a:spcBef>
              <a:spcAft>
                <a:spcPct val="0"/>
              </a:spcAft>
              <a:buNone/>
              <a:defRPr/>
            </a:pPr>
            <a:r>
              <a:rPr lang="en-US" altLang="en-US" sz="2000" dirty="0">
                <a:solidFill>
                  <a:srgbClr val="000099"/>
                </a:solidFill>
                <a:latin typeface="Arial"/>
                <a:cs typeface="Times New Roman" pitchFamily="18" charset="0"/>
              </a:rPr>
              <a:t> </a:t>
            </a:r>
            <a:r>
              <a:rPr lang="en-US" altLang="en-US" sz="2000" b="1" dirty="0">
                <a:solidFill>
                  <a:srgbClr val="FF0066"/>
                </a:solidFill>
                <a:latin typeface="Arial"/>
                <a:cs typeface="Times New Roman" pitchFamily="18" charset="0"/>
              </a:rPr>
              <a:t>ý </a:t>
            </a:r>
            <a:r>
              <a:rPr lang="en-US" altLang="en-US" sz="2000" b="1" dirty="0" err="1">
                <a:solidFill>
                  <a:srgbClr val="FF0066"/>
                </a:solidFill>
                <a:latin typeface="Arial"/>
                <a:cs typeface="Times New Roman" pitchFamily="18" charset="0"/>
              </a:rPr>
              <a:t>thức</a:t>
            </a:r>
            <a:r>
              <a:rPr lang="en-US" altLang="en-US" sz="2000" dirty="0">
                <a:solidFill>
                  <a:srgbClr val="000099"/>
                </a:solidFill>
                <a:latin typeface="Arial"/>
                <a:cs typeface="Times New Roman" pitchFamily="18" charset="0"/>
              </a:rPr>
              <a:t>, ý </a:t>
            </a:r>
            <a:r>
              <a:rPr lang="en-US" altLang="en-US" sz="2000" dirty="0" err="1">
                <a:solidFill>
                  <a:srgbClr val="000099"/>
                </a:solidFill>
                <a:latin typeface="Arial"/>
                <a:cs typeface="Times New Roman" pitchFamily="18" charset="0"/>
              </a:rPr>
              <a:t>thức</a:t>
            </a:r>
            <a:r>
              <a:rPr lang="en-US" altLang="en-US" sz="2000" dirty="0">
                <a:solidFill>
                  <a:srgbClr val="000099"/>
                </a:solidFill>
                <a:latin typeface="Arial"/>
                <a:cs typeface="Times New Roman" pitchFamily="18" charset="0"/>
              </a:rPr>
              <a:t> có </a:t>
            </a:r>
            <a:r>
              <a:rPr lang="en-US" altLang="en-US" sz="2000" dirty="0" err="1">
                <a:solidFill>
                  <a:srgbClr val="000099"/>
                </a:solidFill>
                <a:latin typeface="Arial"/>
                <a:cs typeface="Times New Roman" pitchFamily="18" charset="0"/>
              </a:rPr>
              <a:t>trước</a:t>
            </a:r>
            <a:r>
              <a:rPr lang="en-US" altLang="en-US" sz="2000" dirty="0">
                <a:solidFill>
                  <a:srgbClr val="000099"/>
                </a:solidFill>
                <a:latin typeface="Arial"/>
                <a:cs typeface="Times New Roman" pitchFamily="18" charset="0"/>
              </a:rPr>
              <a:t> </a:t>
            </a:r>
          </a:p>
          <a:p>
            <a:pPr algn="ctr" defTabSz="914400" eaLnBrk="1" fontAlgn="base" hangingPunct="1">
              <a:spcBef>
                <a:spcPct val="0"/>
              </a:spcBef>
              <a:spcAft>
                <a:spcPct val="0"/>
              </a:spcAft>
              <a:buNone/>
              <a:defRPr/>
            </a:pPr>
            <a:r>
              <a:rPr lang="en-US" altLang="en-US" sz="2000" dirty="0" err="1">
                <a:solidFill>
                  <a:srgbClr val="000099"/>
                </a:solidFill>
                <a:latin typeface="Arial"/>
                <a:cs typeface="Times New Roman" pitchFamily="18" charset="0"/>
              </a:rPr>
              <a:t>va</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quyết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định</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vật</a:t>
            </a:r>
            <a:r>
              <a:rPr lang="en-US" altLang="en-US" sz="2000" dirty="0">
                <a:solidFill>
                  <a:srgbClr val="000099"/>
                </a:solidFill>
                <a:latin typeface="Arial"/>
                <a:cs typeface="Times New Roman" pitchFamily="18" charset="0"/>
              </a:rPr>
              <a:t> </a:t>
            </a:r>
            <a:r>
              <a:rPr lang="en-US" altLang="en-US" sz="2000" dirty="0" err="1">
                <a:solidFill>
                  <a:srgbClr val="000099"/>
                </a:solidFill>
                <a:latin typeface="Arial"/>
                <a:cs typeface="Times New Roman" pitchFamily="18" charset="0"/>
              </a:rPr>
              <a:t>chất</a:t>
            </a:r>
            <a:r>
              <a:rPr lang="en-US" altLang="en-US" sz="2000" dirty="0">
                <a:solidFill>
                  <a:srgbClr val="000099"/>
                </a:solidFill>
                <a:latin typeface="Arial"/>
                <a:cs typeface="Times New Roman" pitchFamily="18" charset="0"/>
              </a:rPr>
              <a:t>.</a:t>
            </a:r>
          </a:p>
        </p:txBody>
      </p:sp>
      <p:sp>
        <p:nvSpPr>
          <p:cNvPr id="51" name="Rectangle 6">
            <a:extLst>
              <a:ext uri="{FF2B5EF4-FFF2-40B4-BE49-F238E27FC236}">
                <a16:creationId xmlns:a16="http://schemas.microsoft.com/office/drawing/2014/main" id="{519211AE-E629-4BA0-914B-0CA0504471B6}"/>
              </a:ext>
            </a:extLst>
          </p:cNvPr>
          <p:cNvSpPr>
            <a:spLocks noChangeArrowheads="1"/>
          </p:cNvSpPr>
          <p:nvPr/>
        </p:nvSpPr>
        <p:spPr bwMode="auto">
          <a:xfrm>
            <a:off x="3630771" y="2510790"/>
            <a:ext cx="6180137" cy="697264"/>
          </a:xfrm>
          <a:prstGeom prst="rect">
            <a:avLst/>
          </a:prstGeom>
          <a:solidFill>
            <a:schemeClr val="bg1"/>
          </a:solidFill>
          <a:ln w="9525">
            <a:solidFill>
              <a:srgbClr val="000000"/>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000" b="1" dirty="0" err="1">
                <a:solidFill>
                  <a:srgbClr val="000000"/>
                </a:solidFill>
                <a:latin typeface="Arial"/>
                <a:cs typeface="Times New Roman" pitchFamily="18" charset="0"/>
              </a:rPr>
              <a:t>Bản</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chất</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thế</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giới</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là</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gì</a:t>
            </a:r>
            <a:r>
              <a:rPr lang="en-US" altLang="en-US" sz="2000" b="1" dirty="0">
                <a:solidFill>
                  <a:srgbClr val="000000"/>
                </a:solidFill>
                <a:latin typeface="Arial"/>
                <a:cs typeface="Times New Roman" pitchFamily="18" charset="0"/>
              </a:rPr>
              <a:t>?</a:t>
            </a:r>
          </a:p>
        </p:txBody>
      </p:sp>
      <p:sp>
        <p:nvSpPr>
          <p:cNvPr id="52" name="Rounded Rectangle 1">
            <a:extLst>
              <a:ext uri="{FF2B5EF4-FFF2-40B4-BE49-F238E27FC236}">
                <a16:creationId xmlns:a16="http://schemas.microsoft.com/office/drawing/2014/main" id="{72F316EC-3C22-4ABC-89B9-851237AA3E11}"/>
              </a:ext>
            </a:extLst>
          </p:cNvPr>
          <p:cNvSpPr/>
          <p:nvPr/>
        </p:nvSpPr>
        <p:spPr>
          <a:xfrm>
            <a:off x="3677603" y="4045991"/>
            <a:ext cx="1600200" cy="430664"/>
          </a:xfrm>
          <a:prstGeom prst="roundRect">
            <a:avLst/>
          </a:pr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b="1" dirty="0">
                <a:solidFill>
                  <a:srgbClr val="0000FF"/>
                </a:solidFill>
                <a:latin typeface="Arial"/>
                <a:cs typeface="Times New Roman" pitchFamily="18" charset="0"/>
              </a:rPr>
              <a:t>CNDT</a:t>
            </a:r>
          </a:p>
        </p:txBody>
      </p:sp>
      <p:sp>
        <p:nvSpPr>
          <p:cNvPr id="53" name="Rounded Rectangle 9">
            <a:extLst>
              <a:ext uri="{FF2B5EF4-FFF2-40B4-BE49-F238E27FC236}">
                <a16:creationId xmlns:a16="http://schemas.microsoft.com/office/drawing/2014/main" id="{8A76D6E7-2FB9-463E-83CA-807BFFAB22F6}"/>
              </a:ext>
            </a:extLst>
          </p:cNvPr>
          <p:cNvSpPr/>
          <p:nvPr/>
        </p:nvSpPr>
        <p:spPr>
          <a:xfrm>
            <a:off x="8145621" y="4003262"/>
            <a:ext cx="1600200" cy="430664"/>
          </a:xfrm>
          <a:prstGeom prst="roundRect">
            <a:avLst/>
          </a:pr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b="1" dirty="0">
                <a:solidFill>
                  <a:srgbClr val="0000FF"/>
                </a:solidFill>
                <a:latin typeface="Arial"/>
                <a:cs typeface="Times New Roman" pitchFamily="18" charset="0"/>
              </a:rPr>
              <a:t>CNDV</a:t>
            </a:r>
            <a:r>
              <a:rPr lang="en-US" sz="2000" dirty="0">
                <a:solidFill>
                  <a:srgbClr val="0000FF"/>
                </a:solidFill>
                <a:latin typeface="Arial"/>
                <a:cs typeface="Times New Roman" pitchFamily="18" charset="0"/>
              </a:rPr>
              <a:t> </a:t>
            </a:r>
          </a:p>
        </p:txBody>
      </p:sp>
      <p:cxnSp>
        <p:nvCxnSpPr>
          <p:cNvPr id="54" name="Straight Arrow Connector 53">
            <a:extLst>
              <a:ext uri="{FF2B5EF4-FFF2-40B4-BE49-F238E27FC236}">
                <a16:creationId xmlns:a16="http://schemas.microsoft.com/office/drawing/2014/main" id="{920E2BF6-BA43-480B-B343-22A89B16C2E4}"/>
              </a:ext>
            </a:extLst>
          </p:cNvPr>
          <p:cNvCxnSpPr>
            <a:cxnSpLocks/>
            <a:stCxn id="51" idx="2"/>
          </p:cNvCxnSpPr>
          <p:nvPr/>
        </p:nvCxnSpPr>
        <p:spPr>
          <a:xfrm flipH="1">
            <a:off x="4663440" y="3208054"/>
            <a:ext cx="2057400" cy="772411"/>
          </a:xfrm>
          <a:prstGeom prst="straightConnector1">
            <a:avLst/>
          </a:prstGeom>
          <a:ln>
            <a:solidFill>
              <a:schemeClr val="tx1"/>
            </a:solidFill>
            <a:tailEnd type="arrow"/>
          </a:ln>
        </p:spPr>
        <p:style>
          <a:lnRef idx="1">
            <a:schemeClr val="accent2"/>
          </a:lnRef>
          <a:fillRef idx="0">
            <a:schemeClr val="accent2"/>
          </a:fillRef>
          <a:effectRef idx="0">
            <a:schemeClr val="accent2"/>
          </a:effectRef>
          <a:fontRef idx="minor">
            <a:schemeClr val="tx1"/>
          </a:fontRef>
        </p:style>
      </p:cxnSp>
      <p:cxnSp>
        <p:nvCxnSpPr>
          <p:cNvPr id="55" name="Straight Arrow Connector 54">
            <a:extLst>
              <a:ext uri="{FF2B5EF4-FFF2-40B4-BE49-F238E27FC236}">
                <a16:creationId xmlns:a16="http://schemas.microsoft.com/office/drawing/2014/main" id="{06FFEE46-972F-4D75-9D03-2BAE2D977055}"/>
              </a:ext>
            </a:extLst>
          </p:cNvPr>
          <p:cNvCxnSpPr>
            <a:cxnSpLocks/>
            <a:stCxn id="51" idx="2"/>
            <a:endCxn id="53" idx="0"/>
          </p:cNvCxnSpPr>
          <p:nvPr/>
        </p:nvCxnSpPr>
        <p:spPr>
          <a:xfrm>
            <a:off x="6720840" y="3208054"/>
            <a:ext cx="2224881" cy="795208"/>
          </a:xfrm>
          <a:prstGeom prst="straightConnector1">
            <a:avLst/>
          </a:prstGeom>
          <a:ln>
            <a:solidFill>
              <a:schemeClr val="tx1"/>
            </a:solidFill>
            <a:tailEnd type="arrow"/>
          </a:ln>
        </p:spPr>
        <p:style>
          <a:lnRef idx="1">
            <a:schemeClr val="accent2"/>
          </a:lnRef>
          <a:fillRef idx="0">
            <a:schemeClr val="accent2"/>
          </a:fillRef>
          <a:effectRef idx="0">
            <a:schemeClr val="accent2"/>
          </a:effectRef>
          <a:fontRef idx="minor">
            <a:schemeClr val="tx1"/>
          </a:fontRef>
        </p:style>
      </p:cxnSp>
      <p:cxnSp>
        <p:nvCxnSpPr>
          <p:cNvPr id="56" name="Straight Arrow Connector 55">
            <a:extLst>
              <a:ext uri="{FF2B5EF4-FFF2-40B4-BE49-F238E27FC236}">
                <a16:creationId xmlns:a16="http://schemas.microsoft.com/office/drawing/2014/main" id="{B38A4E81-83DF-4964-A8F3-9D5FECF1C88C}"/>
              </a:ext>
            </a:extLst>
          </p:cNvPr>
          <p:cNvCxnSpPr/>
          <p:nvPr/>
        </p:nvCxnSpPr>
        <p:spPr>
          <a:xfrm>
            <a:off x="4399121" y="4506124"/>
            <a:ext cx="0" cy="622924"/>
          </a:xfrm>
          <a:prstGeom prst="straightConnector1">
            <a:avLst/>
          </a:prstGeom>
          <a:ln>
            <a:solidFill>
              <a:srgbClr val="000000"/>
            </a:solidFill>
            <a:tailEnd type="arrow"/>
          </a:ln>
        </p:spPr>
        <p:style>
          <a:lnRef idx="1">
            <a:schemeClr val="accent2"/>
          </a:lnRef>
          <a:fillRef idx="0">
            <a:schemeClr val="accent2"/>
          </a:fillRef>
          <a:effectRef idx="0">
            <a:schemeClr val="accent2"/>
          </a:effectRef>
          <a:fontRef idx="minor">
            <a:schemeClr val="tx1"/>
          </a:fontRef>
        </p:style>
      </p:cxnSp>
      <p:cxnSp>
        <p:nvCxnSpPr>
          <p:cNvPr id="57" name="Straight Arrow Connector 56">
            <a:extLst>
              <a:ext uri="{FF2B5EF4-FFF2-40B4-BE49-F238E27FC236}">
                <a16:creationId xmlns:a16="http://schemas.microsoft.com/office/drawing/2014/main" id="{0529AE16-A0AF-4863-B9E2-984BE3A93C17}"/>
              </a:ext>
            </a:extLst>
          </p:cNvPr>
          <p:cNvCxnSpPr/>
          <p:nvPr/>
        </p:nvCxnSpPr>
        <p:spPr>
          <a:xfrm>
            <a:off x="8945721" y="4502949"/>
            <a:ext cx="0" cy="622924"/>
          </a:xfrm>
          <a:prstGeom prst="straightConnector1">
            <a:avLst/>
          </a:prstGeom>
          <a:ln>
            <a:solidFill>
              <a:srgbClr val="000000"/>
            </a:solidFill>
            <a:tailEnd type="arrow"/>
          </a:ln>
        </p:spPr>
        <p:style>
          <a:lnRef idx="1">
            <a:schemeClr val="accent2"/>
          </a:lnRef>
          <a:fillRef idx="0">
            <a:schemeClr val="accent2"/>
          </a:fillRef>
          <a:effectRef idx="0">
            <a:schemeClr val="accent2"/>
          </a:effectRef>
          <a:fontRef idx="minor">
            <a:schemeClr val="tx1"/>
          </a:fontRef>
        </p:style>
      </p:cxnSp>
      <p:sp>
        <p:nvSpPr>
          <p:cNvPr id="58" name="Rectangle 2">
            <a:extLst>
              <a:ext uri="{FF2B5EF4-FFF2-40B4-BE49-F238E27FC236}">
                <a16:creationId xmlns:a16="http://schemas.microsoft.com/office/drawing/2014/main" id="{19090E4B-A241-40F1-981F-26FD96D55184}"/>
              </a:ext>
            </a:extLst>
          </p:cNvPr>
          <p:cNvSpPr>
            <a:spLocks noChangeArrowheads="1"/>
          </p:cNvSpPr>
          <p:nvPr/>
        </p:nvSpPr>
        <p:spPr bwMode="auto">
          <a:xfrm>
            <a:off x="347662" y="1232789"/>
            <a:ext cx="644937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indent="0" algn="ctr" defTabSz="914400" fontAlgn="base">
              <a:spcBef>
                <a:spcPct val="0"/>
              </a:spcBef>
              <a:spcAft>
                <a:spcPct val="0"/>
              </a:spcAft>
              <a:buNone/>
              <a:defRPr/>
            </a:pPr>
            <a:r>
              <a:rPr lang="en-US" altLang="en-US" sz="2400" b="1" dirty="0">
                <a:solidFill>
                  <a:srgbClr val="7030A0"/>
                </a:solidFill>
                <a:latin typeface="Arial"/>
                <a:cs typeface="Times New Roman" panose="02020603050405020304" pitchFamily="18" charset="0"/>
              </a:rPr>
              <a:t>a) </a:t>
            </a:r>
            <a:r>
              <a:rPr lang="en-US" altLang="en-US" sz="2400" b="1" dirty="0" err="1">
                <a:solidFill>
                  <a:srgbClr val="7030A0"/>
                </a:solidFill>
                <a:latin typeface="Arial"/>
                <a:cs typeface="Times New Roman" panose="02020603050405020304" pitchFamily="18" charset="0"/>
              </a:rPr>
              <a:t>Chủ</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nghĩa</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Duy</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vật</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biện</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chứng</a:t>
            </a:r>
            <a:endParaRPr lang="en-US" altLang="en-US" sz="2400" b="1" dirty="0">
              <a:solidFill>
                <a:srgbClr val="7030A0"/>
              </a:solidFill>
              <a:latin typeface="Arial"/>
              <a:cs typeface="Times New Roman" panose="02020603050405020304" pitchFamily="18" charset="0"/>
            </a:endParaRPr>
          </a:p>
        </p:txBody>
      </p:sp>
      <p:sp>
        <p:nvSpPr>
          <p:cNvPr id="59" name="TextBox 58">
            <a:extLst>
              <a:ext uri="{FF2B5EF4-FFF2-40B4-BE49-F238E27FC236}">
                <a16:creationId xmlns:a16="http://schemas.microsoft.com/office/drawing/2014/main" id="{9AC33EF1-6D81-459E-80F5-BCD08BB46233}"/>
              </a:ext>
            </a:extLst>
          </p:cNvPr>
          <p:cNvSpPr txBox="1"/>
          <p:nvPr/>
        </p:nvSpPr>
        <p:spPr>
          <a:xfrm>
            <a:off x="2648903" y="1965944"/>
            <a:ext cx="8143876" cy="348813"/>
          </a:xfrm>
          <a:prstGeom prst="rect">
            <a:avLst/>
          </a:prstGeom>
          <a:noFill/>
        </p:spPr>
        <p:txBody>
          <a:bodyPr wrap="square">
            <a:spAutoFit/>
          </a:bodyPr>
          <a:lstStyle/>
          <a:p>
            <a:pPr marL="285750" marR="0" indent="-285750" algn="just" fontAlgn="base">
              <a:lnSpc>
                <a:spcPts val="2000"/>
              </a:lnSpc>
              <a:spcBef>
                <a:spcPts val="0"/>
              </a:spcBef>
              <a:spcAft>
                <a:spcPts val="0"/>
              </a:spcAft>
              <a:buFont typeface="Wingdings" panose="05000000000000000000" pitchFamily="2" charset="2"/>
              <a:buChar char="q"/>
            </a:pPr>
            <a:r>
              <a:rPr lang="vi-VN" sz="2000" dirty="0">
                <a:solidFill>
                  <a:srgbClr val="0033CC"/>
                </a:solidFill>
                <a:effectLst/>
                <a:latin typeface="Arial" panose="020B0604020202020204" pitchFamily="34" charset="0"/>
                <a:ea typeface="Times New Roman" panose="02020603050405020304" pitchFamily="18" charset="0"/>
                <a:cs typeface="Arial" panose="020B0604020202020204" pitchFamily="34" charset="0"/>
              </a:rPr>
              <a:t>Vật chất và ý thức, mối quan hệ biện chứng giữa vật chất và ý thức</a:t>
            </a:r>
            <a:endParaRPr lang="en-US" sz="2000" dirty="0">
              <a:solidFill>
                <a:srgbClr val="0033CC"/>
              </a:solidFill>
              <a:effectLst/>
              <a:latin typeface="Arial" panose="020B0604020202020204" pitchFamily="34" charset="0"/>
              <a:ea typeface="Times New Roman" panose="02020603050405020304" pitchFamily="18" charset="0"/>
              <a:cs typeface="Arial" panose="020B0604020202020204" pitchFamily="34" charset="0"/>
            </a:endParaRPr>
          </a:p>
        </p:txBody>
      </p:sp>
    </p:spTree>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p:cTn id="7" dur="1000" fill="hold"/>
                                        <p:tgtEl>
                                          <p:spTgt spid="48"/>
                                        </p:tgtEl>
                                        <p:attrNameLst>
                                          <p:attrName>ppt_w</p:attrName>
                                        </p:attrNameLst>
                                      </p:cBhvr>
                                      <p:tavLst>
                                        <p:tav tm="0">
                                          <p:val>
                                            <p:fltVal val="0"/>
                                          </p:val>
                                        </p:tav>
                                        <p:tav tm="100000">
                                          <p:val>
                                            <p:strVal val="#ppt_w"/>
                                          </p:val>
                                        </p:tav>
                                      </p:tavLst>
                                    </p:anim>
                                    <p:anim calcmode="lin" valueType="num">
                                      <p:cBhvr>
                                        <p:cTn id="8" dur="1000" fill="hold"/>
                                        <p:tgtEl>
                                          <p:spTgt spid="48"/>
                                        </p:tgtEl>
                                        <p:attrNameLst>
                                          <p:attrName>ppt_h</p:attrName>
                                        </p:attrNameLst>
                                      </p:cBhvr>
                                      <p:tavLst>
                                        <p:tav tm="0">
                                          <p:val>
                                            <p:fltVal val="0"/>
                                          </p:val>
                                        </p:tav>
                                        <p:tav tm="100000">
                                          <p:val>
                                            <p:strVal val="#ppt_h"/>
                                          </p:val>
                                        </p:tav>
                                      </p:tavLst>
                                    </p:anim>
                                    <p:anim calcmode="lin" valueType="num">
                                      <p:cBhvr>
                                        <p:cTn id="9" dur="1000" fill="hold"/>
                                        <p:tgtEl>
                                          <p:spTgt spid="48"/>
                                        </p:tgtEl>
                                        <p:attrNameLst>
                                          <p:attrName>style.rotation</p:attrName>
                                        </p:attrNameLst>
                                      </p:cBhvr>
                                      <p:tavLst>
                                        <p:tav tm="0">
                                          <p:val>
                                            <p:fltVal val="90"/>
                                          </p:val>
                                        </p:tav>
                                        <p:tav tm="100000">
                                          <p:val>
                                            <p:fltVal val="0"/>
                                          </p:val>
                                        </p:tav>
                                      </p:tavLst>
                                    </p:anim>
                                    <p:animEffect transition="in" filter="fade">
                                      <p:cBhvr>
                                        <p:cTn id="10" dur="1000"/>
                                        <p:tgtEl>
                                          <p:spTgt spid="48"/>
                                        </p:tgtEl>
                                      </p:cBhvr>
                                    </p:animEffect>
                                  </p:childTnLst>
                                </p:cTn>
                              </p:par>
                              <p:par>
                                <p:cTn id="11" presetID="31" presetClass="entr" presetSubtype="0" fill="hold" nodeType="withEffect">
                                  <p:stCondLst>
                                    <p:cond delay="0"/>
                                  </p:stCondLst>
                                  <p:childTnLst>
                                    <p:set>
                                      <p:cBhvr>
                                        <p:cTn id="12" dur="1" fill="hold">
                                          <p:stCondLst>
                                            <p:cond delay="0"/>
                                          </p:stCondLst>
                                        </p:cTn>
                                        <p:tgtEl>
                                          <p:spTgt spid="45"/>
                                        </p:tgtEl>
                                        <p:attrNameLst>
                                          <p:attrName>style.visibility</p:attrName>
                                        </p:attrNameLst>
                                      </p:cBhvr>
                                      <p:to>
                                        <p:strVal val="visible"/>
                                      </p:to>
                                    </p:set>
                                    <p:anim calcmode="lin" valueType="num">
                                      <p:cBhvr>
                                        <p:cTn id="13" dur="1000" fill="hold"/>
                                        <p:tgtEl>
                                          <p:spTgt spid="45"/>
                                        </p:tgtEl>
                                        <p:attrNameLst>
                                          <p:attrName>ppt_w</p:attrName>
                                        </p:attrNameLst>
                                      </p:cBhvr>
                                      <p:tavLst>
                                        <p:tav tm="0">
                                          <p:val>
                                            <p:fltVal val="0"/>
                                          </p:val>
                                        </p:tav>
                                        <p:tav tm="100000">
                                          <p:val>
                                            <p:strVal val="#ppt_w"/>
                                          </p:val>
                                        </p:tav>
                                      </p:tavLst>
                                    </p:anim>
                                    <p:anim calcmode="lin" valueType="num">
                                      <p:cBhvr>
                                        <p:cTn id="14" dur="1000" fill="hold"/>
                                        <p:tgtEl>
                                          <p:spTgt spid="45"/>
                                        </p:tgtEl>
                                        <p:attrNameLst>
                                          <p:attrName>ppt_h</p:attrName>
                                        </p:attrNameLst>
                                      </p:cBhvr>
                                      <p:tavLst>
                                        <p:tav tm="0">
                                          <p:val>
                                            <p:fltVal val="0"/>
                                          </p:val>
                                        </p:tav>
                                        <p:tav tm="100000">
                                          <p:val>
                                            <p:strVal val="#ppt_h"/>
                                          </p:val>
                                        </p:tav>
                                      </p:tavLst>
                                    </p:anim>
                                    <p:anim calcmode="lin" valueType="num">
                                      <p:cBhvr>
                                        <p:cTn id="15" dur="1000" fill="hold"/>
                                        <p:tgtEl>
                                          <p:spTgt spid="45"/>
                                        </p:tgtEl>
                                        <p:attrNameLst>
                                          <p:attrName>style.rotation</p:attrName>
                                        </p:attrNameLst>
                                      </p:cBhvr>
                                      <p:tavLst>
                                        <p:tav tm="0">
                                          <p:val>
                                            <p:fltVal val="90"/>
                                          </p:val>
                                        </p:tav>
                                        <p:tav tm="100000">
                                          <p:val>
                                            <p:fltVal val="0"/>
                                          </p:val>
                                        </p:tav>
                                      </p:tavLst>
                                    </p:anim>
                                    <p:animEffect transition="in" filter="fade">
                                      <p:cBhvr>
                                        <p:cTn id="16" dur="1000"/>
                                        <p:tgtEl>
                                          <p:spTgt spid="45"/>
                                        </p:tgtEl>
                                      </p:cBhvr>
                                    </p:animEffect>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58"/>
                                        </p:tgtEl>
                                        <p:attrNameLst>
                                          <p:attrName>style.visibility</p:attrName>
                                        </p:attrNameLst>
                                      </p:cBhvr>
                                      <p:to>
                                        <p:strVal val="visible"/>
                                      </p:to>
                                    </p:set>
                                    <p:animEffect transition="in" filter="wheel(1)">
                                      <p:cBhvr>
                                        <p:cTn id="21" dur="2000"/>
                                        <p:tgtEl>
                                          <p:spTgt spid="58"/>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59"/>
                                        </p:tgtEl>
                                        <p:attrNameLst>
                                          <p:attrName>style.visibility</p:attrName>
                                        </p:attrNameLst>
                                      </p:cBhvr>
                                      <p:to>
                                        <p:strVal val="visible"/>
                                      </p:to>
                                    </p:set>
                                    <p:animEffect transition="in" filter="circle(in)">
                                      <p:cBhvr>
                                        <p:cTn id="26" dur="2000"/>
                                        <p:tgtEl>
                                          <p:spTgt spid="59"/>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cBhvr>
                                        <p:cTn id="31" dur="500" fill="hold"/>
                                        <p:tgtEl>
                                          <p:spTgt spid="51"/>
                                        </p:tgtEl>
                                        <p:attrNameLst>
                                          <p:attrName>ppt_w</p:attrName>
                                        </p:attrNameLst>
                                      </p:cBhvr>
                                      <p:tavLst>
                                        <p:tav tm="0">
                                          <p:val>
                                            <p:fltVal val="0"/>
                                          </p:val>
                                        </p:tav>
                                        <p:tav tm="100000">
                                          <p:val>
                                            <p:strVal val="#ppt_w"/>
                                          </p:val>
                                        </p:tav>
                                      </p:tavLst>
                                    </p:anim>
                                    <p:anim calcmode="lin" valueType="num">
                                      <p:cBhvr>
                                        <p:cTn id="32" dur="500" fill="hold"/>
                                        <p:tgtEl>
                                          <p:spTgt spid="51"/>
                                        </p:tgtEl>
                                        <p:attrNameLst>
                                          <p:attrName>ppt_h</p:attrName>
                                        </p:attrNameLst>
                                      </p:cBhvr>
                                      <p:tavLst>
                                        <p:tav tm="0">
                                          <p:val>
                                            <p:fltVal val="0"/>
                                          </p:val>
                                        </p:tav>
                                        <p:tav tm="100000">
                                          <p:val>
                                            <p:strVal val="#ppt_h"/>
                                          </p:val>
                                        </p:tav>
                                      </p:tavLst>
                                    </p:anim>
                                    <p:animEffect transition="in" filter="fade">
                                      <p:cBhvr>
                                        <p:cTn id="33" dur="500"/>
                                        <p:tgtEl>
                                          <p:spTgt spid="51"/>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nodeType="clickEffect">
                                  <p:stCondLst>
                                    <p:cond delay="0"/>
                                  </p:stCondLst>
                                  <p:childTnLst>
                                    <p:set>
                                      <p:cBhvr>
                                        <p:cTn id="37" dur="1" fill="hold">
                                          <p:stCondLst>
                                            <p:cond delay="0"/>
                                          </p:stCondLst>
                                        </p:cTn>
                                        <p:tgtEl>
                                          <p:spTgt spid="54"/>
                                        </p:tgtEl>
                                        <p:attrNameLst>
                                          <p:attrName>style.visibility</p:attrName>
                                        </p:attrNameLst>
                                      </p:cBhvr>
                                      <p:to>
                                        <p:strVal val="visible"/>
                                      </p:to>
                                    </p:set>
                                    <p:anim calcmode="lin" valueType="num">
                                      <p:cBhvr>
                                        <p:cTn id="38" dur="500" fill="hold"/>
                                        <p:tgtEl>
                                          <p:spTgt spid="54"/>
                                        </p:tgtEl>
                                        <p:attrNameLst>
                                          <p:attrName>ppt_w</p:attrName>
                                        </p:attrNameLst>
                                      </p:cBhvr>
                                      <p:tavLst>
                                        <p:tav tm="0">
                                          <p:val>
                                            <p:fltVal val="0"/>
                                          </p:val>
                                        </p:tav>
                                        <p:tav tm="100000">
                                          <p:val>
                                            <p:strVal val="#ppt_w"/>
                                          </p:val>
                                        </p:tav>
                                      </p:tavLst>
                                    </p:anim>
                                    <p:anim calcmode="lin" valueType="num">
                                      <p:cBhvr>
                                        <p:cTn id="39" dur="500" fill="hold"/>
                                        <p:tgtEl>
                                          <p:spTgt spid="54"/>
                                        </p:tgtEl>
                                        <p:attrNameLst>
                                          <p:attrName>ppt_h</p:attrName>
                                        </p:attrNameLst>
                                      </p:cBhvr>
                                      <p:tavLst>
                                        <p:tav tm="0">
                                          <p:val>
                                            <p:fltVal val="0"/>
                                          </p:val>
                                        </p:tav>
                                        <p:tav tm="100000">
                                          <p:val>
                                            <p:strVal val="#ppt_h"/>
                                          </p:val>
                                        </p:tav>
                                      </p:tavLst>
                                    </p:anim>
                                    <p:animEffect transition="in" filter="fade">
                                      <p:cBhvr>
                                        <p:cTn id="40" dur="500"/>
                                        <p:tgtEl>
                                          <p:spTgt spid="54"/>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52"/>
                                        </p:tgtEl>
                                        <p:attrNameLst>
                                          <p:attrName>style.visibility</p:attrName>
                                        </p:attrNameLst>
                                      </p:cBhvr>
                                      <p:to>
                                        <p:strVal val="visible"/>
                                      </p:to>
                                    </p:set>
                                    <p:anim calcmode="lin" valueType="num">
                                      <p:cBhvr>
                                        <p:cTn id="45" dur="500" fill="hold"/>
                                        <p:tgtEl>
                                          <p:spTgt spid="52"/>
                                        </p:tgtEl>
                                        <p:attrNameLst>
                                          <p:attrName>ppt_w</p:attrName>
                                        </p:attrNameLst>
                                      </p:cBhvr>
                                      <p:tavLst>
                                        <p:tav tm="0">
                                          <p:val>
                                            <p:fltVal val="0"/>
                                          </p:val>
                                        </p:tav>
                                        <p:tav tm="100000">
                                          <p:val>
                                            <p:strVal val="#ppt_w"/>
                                          </p:val>
                                        </p:tav>
                                      </p:tavLst>
                                    </p:anim>
                                    <p:anim calcmode="lin" valueType="num">
                                      <p:cBhvr>
                                        <p:cTn id="46" dur="500" fill="hold"/>
                                        <p:tgtEl>
                                          <p:spTgt spid="52"/>
                                        </p:tgtEl>
                                        <p:attrNameLst>
                                          <p:attrName>ppt_h</p:attrName>
                                        </p:attrNameLst>
                                      </p:cBhvr>
                                      <p:tavLst>
                                        <p:tav tm="0">
                                          <p:val>
                                            <p:fltVal val="0"/>
                                          </p:val>
                                        </p:tav>
                                        <p:tav tm="100000">
                                          <p:val>
                                            <p:strVal val="#ppt_h"/>
                                          </p:val>
                                        </p:tav>
                                      </p:tavLst>
                                    </p:anim>
                                    <p:animEffect transition="in" filter="fade">
                                      <p:cBhvr>
                                        <p:cTn id="47" dur="500"/>
                                        <p:tgtEl>
                                          <p:spTgt spid="52"/>
                                        </p:tgtEl>
                                      </p:cBhvr>
                                    </p:animEffect>
                                  </p:childTnLst>
                                </p:cTn>
                              </p:par>
                            </p:childTnLst>
                          </p:cTn>
                        </p:par>
                      </p:childTnLst>
                    </p:cTn>
                  </p:par>
                  <p:par>
                    <p:cTn id="48" fill="hold">
                      <p:stCondLst>
                        <p:cond delay="indefinite"/>
                      </p:stCondLst>
                      <p:childTnLst>
                        <p:par>
                          <p:cTn id="49" fill="hold">
                            <p:stCondLst>
                              <p:cond delay="0"/>
                            </p:stCondLst>
                            <p:childTnLst>
                              <p:par>
                                <p:cTn id="50" presetID="53" presetClass="entr" presetSubtype="16" fill="hold" nodeType="clickEffect">
                                  <p:stCondLst>
                                    <p:cond delay="0"/>
                                  </p:stCondLst>
                                  <p:childTnLst>
                                    <p:set>
                                      <p:cBhvr>
                                        <p:cTn id="51" dur="1" fill="hold">
                                          <p:stCondLst>
                                            <p:cond delay="0"/>
                                          </p:stCondLst>
                                        </p:cTn>
                                        <p:tgtEl>
                                          <p:spTgt spid="55"/>
                                        </p:tgtEl>
                                        <p:attrNameLst>
                                          <p:attrName>style.visibility</p:attrName>
                                        </p:attrNameLst>
                                      </p:cBhvr>
                                      <p:to>
                                        <p:strVal val="visible"/>
                                      </p:to>
                                    </p:set>
                                    <p:anim calcmode="lin" valueType="num">
                                      <p:cBhvr>
                                        <p:cTn id="52" dur="500" fill="hold"/>
                                        <p:tgtEl>
                                          <p:spTgt spid="55"/>
                                        </p:tgtEl>
                                        <p:attrNameLst>
                                          <p:attrName>ppt_w</p:attrName>
                                        </p:attrNameLst>
                                      </p:cBhvr>
                                      <p:tavLst>
                                        <p:tav tm="0">
                                          <p:val>
                                            <p:fltVal val="0"/>
                                          </p:val>
                                        </p:tav>
                                        <p:tav tm="100000">
                                          <p:val>
                                            <p:strVal val="#ppt_w"/>
                                          </p:val>
                                        </p:tav>
                                      </p:tavLst>
                                    </p:anim>
                                    <p:anim calcmode="lin" valueType="num">
                                      <p:cBhvr>
                                        <p:cTn id="53" dur="500" fill="hold"/>
                                        <p:tgtEl>
                                          <p:spTgt spid="55"/>
                                        </p:tgtEl>
                                        <p:attrNameLst>
                                          <p:attrName>ppt_h</p:attrName>
                                        </p:attrNameLst>
                                      </p:cBhvr>
                                      <p:tavLst>
                                        <p:tav tm="0">
                                          <p:val>
                                            <p:fltVal val="0"/>
                                          </p:val>
                                        </p:tav>
                                        <p:tav tm="100000">
                                          <p:val>
                                            <p:strVal val="#ppt_h"/>
                                          </p:val>
                                        </p:tav>
                                      </p:tavLst>
                                    </p:anim>
                                    <p:animEffect transition="in" filter="fade">
                                      <p:cBhvr>
                                        <p:cTn id="54" dur="500"/>
                                        <p:tgtEl>
                                          <p:spTgt spid="55"/>
                                        </p:tgtEl>
                                      </p:cBhvr>
                                    </p:animEffect>
                                  </p:childTnLst>
                                </p:cTn>
                              </p:par>
                            </p:childTnLst>
                          </p:cTn>
                        </p:par>
                      </p:childTnLst>
                    </p:cTn>
                  </p:par>
                  <p:par>
                    <p:cTn id="55" fill="hold">
                      <p:stCondLst>
                        <p:cond delay="indefinite"/>
                      </p:stCondLst>
                      <p:childTnLst>
                        <p:par>
                          <p:cTn id="56" fill="hold">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53"/>
                                        </p:tgtEl>
                                        <p:attrNameLst>
                                          <p:attrName>style.visibility</p:attrName>
                                        </p:attrNameLst>
                                      </p:cBhvr>
                                      <p:to>
                                        <p:strVal val="visible"/>
                                      </p:to>
                                    </p:set>
                                    <p:anim calcmode="lin" valueType="num">
                                      <p:cBhvr>
                                        <p:cTn id="59" dur="500" fill="hold"/>
                                        <p:tgtEl>
                                          <p:spTgt spid="53"/>
                                        </p:tgtEl>
                                        <p:attrNameLst>
                                          <p:attrName>ppt_w</p:attrName>
                                        </p:attrNameLst>
                                      </p:cBhvr>
                                      <p:tavLst>
                                        <p:tav tm="0">
                                          <p:val>
                                            <p:fltVal val="0"/>
                                          </p:val>
                                        </p:tav>
                                        <p:tav tm="100000">
                                          <p:val>
                                            <p:strVal val="#ppt_w"/>
                                          </p:val>
                                        </p:tav>
                                      </p:tavLst>
                                    </p:anim>
                                    <p:anim calcmode="lin" valueType="num">
                                      <p:cBhvr>
                                        <p:cTn id="60" dur="500" fill="hold"/>
                                        <p:tgtEl>
                                          <p:spTgt spid="53"/>
                                        </p:tgtEl>
                                        <p:attrNameLst>
                                          <p:attrName>ppt_h</p:attrName>
                                        </p:attrNameLst>
                                      </p:cBhvr>
                                      <p:tavLst>
                                        <p:tav tm="0">
                                          <p:val>
                                            <p:fltVal val="0"/>
                                          </p:val>
                                        </p:tav>
                                        <p:tav tm="100000">
                                          <p:val>
                                            <p:strVal val="#ppt_h"/>
                                          </p:val>
                                        </p:tav>
                                      </p:tavLst>
                                    </p:anim>
                                    <p:animEffect transition="in" filter="fade">
                                      <p:cBhvr>
                                        <p:cTn id="61" dur="500"/>
                                        <p:tgtEl>
                                          <p:spTgt spid="53"/>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nodeType="clickEffect">
                                  <p:stCondLst>
                                    <p:cond delay="0"/>
                                  </p:stCondLst>
                                  <p:childTnLst>
                                    <p:set>
                                      <p:cBhvr>
                                        <p:cTn id="65" dur="1" fill="hold">
                                          <p:stCondLst>
                                            <p:cond delay="0"/>
                                          </p:stCondLst>
                                        </p:cTn>
                                        <p:tgtEl>
                                          <p:spTgt spid="56"/>
                                        </p:tgtEl>
                                        <p:attrNameLst>
                                          <p:attrName>style.visibility</p:attrName>
                                        </p:attrNameLst>
                                      </p:cBhvr>
                                      <p:to>
                                        <p:strVal val="visible"/>
                                      </p:to>
                                    </p:set>
                                    <p:anim calcmode="lin" valueType="num">
                                      <p:cBhvr>
                                        <p:cTn id="66" dur="500" fill="hold"/>
                                        <p:tgtEl>
                                          <p:spTgt spid="56"/>
                                        </p:tgtEl>
                                        <p:attrNameLst>
                                          <p:attrName>ppt_w</p:attrName>
                                        </p:attrNameLst>
                                      </p:cBhvr>
                                      <p:tavLst>
                                        <p:tav tm="0">
                                          <p:val>
                                            <p:fltVal val="0"/>
                                          </p:val>
                                        </p:tav>
                                        <p:tav tm="100000">
                                          <p:val>
                                            <p:strVal val="#ppt_w"/>
                                          </p:val>
                                        </p:tav>
                                      </p:tavLst>
                                    </p:anim>
                                    <p:anim calcmode="lin" valueType="num">
                                      <p:cBhvr>
                                        <p:cTn id="67" dur="500" fill="hold"/>
                                        <p:tgtEl>
                                          <p:spTgt spid="56"/>
                                        </p:tgtEl>
                                        <p:attrNameLst>
                                          <p:attrName>ppt_h</p:attrName>
                                        </p:attrNameLst>
                                      </p:cBhvr>
                                      <p:tavLst>
                                        <p:tav tm="0">
                                          <p:val>
                                            <p:fltVal val="0"/>
                                          </p:val>
                                        </p:tav>
                                        <p:tav tm="100000">
                                          <p:val>
                                            <p:strVal val="#ppt_h"/>
                                          </p:val>
                                        </p:tav>
                                      </p:tavLst>
                                    </p:anim>
                                    <p:animEffect transition="in" filter="fade">
                                      <p:cBhvr>
                                        <p:cTn id="68" dur="500"/>
                                        <p:tgtEl>
                                          <p:spTgt spid="56"/>
                                        </p:tgtEl>
                                      </p:cBhvr>
                                    </p:animEffect>
                                  </p:childTnLst>
                                </p:cTn>
                              </p:par>
                            </p:childTnLst>
                          </p:cTn>
                        </p:par>
                      </p:childTnLst>
                    </p:cTn>
                  </p:par>
                  <p:par>
                    <p:cTn id="69" fill="hold">
                      <p:stCondLst>
                        <p:cond delay="indefinite"/>
                      </p:stCondLst>
                      <p:childTnLst>
                        <p:par>
                          <p:cTn id="70" fill="hold">
                            <p:stCondLst>
                              <p:cond delay="0"/>
                            </p:stCondLst>
                            <p:childTnLst>
                              <p:par>
                                <p:cTn id="71" presetID="53" presetClass="entr" presetSubtype="16" fill="hold" grpId="0" nodeType="clickEffect">
                                  <p:stCondLst>
                                    <p:cond delay="0"/>
                                  </p:stCondLst>
                                  <p:childTnLst>
                                    <p:set>
                                      <p:cBhvr>
                                        <p:cTn id="72" dur="1" fill="hold">
                                          <p:stCondLst>
                                            <p:cond delay="0"/>
                                          </p:stCondLst>
                                        </p:cTn>
                                        <p:tgtEl>
                                          <p:spTgt spid="50"/>
                                        </p:tgtEl>
                                        <p:attrNameLst>
                                          <p:attrName>style.visibility</p:attrName>
                                        </p:attrNameLst>
                                      </p:cBhvr>
                                      <p:to>
                                        <p:strVal val="visible"/>
                                      </p:to>
                                    </p:set>
                                    <p:anim calcmode="lin" valueType="num">
                                      <p:cBhvr>
                                        <p:cTn id="73" dur="500" fill="hold"/>
                                        <p:tgtEl>
                                          <p:spTgt spid="50"/>
                                        </p:tgtEl>
                                        <p:attrNameLst>
                                          <p:attrName>ppt_w</p:attrName>
                                        </p:attrNameLst>
                                      </p:cBhvr>
                                      <p:tavLst>
                                        <p:tav tm="0">
                                          <p:val>
                                            <p:fltVal val="0"/>
                                          </p:val>
                                        </p:tav>
                                        <p:tav tm="100000">
                                          <p:val>
                                            <p:strVal val="#ppt_w"/>
                                          </p:val>
                                        </p:tav>
                                      </p:tavLst>
                                    </p:anim>
                                    <p:anim calcmode="lin" valueType="num">
                                      <p:cBhvr>
                                        <p:cTn id="74" dur="500" fill="hold"/>
                                        <p:tgtEl>
                                          <p:spTgt spid="50"/>
                                        </p:tgtEl>
                                        <p:attrNameLst>
                                          <p:attrName>ppt_h</p:attrName>
                                        </p:attrNameLst>
                                      </p:cBhvr>
                                      <p:tavLst>
                                        <p:tav tm="0">
                                          <p:val>
                                            <p:fltVal val="0"/>
                                          </p:val>
                                        </p:tav>
                                        <p:tav tm="100000">
                                          <p:val>
                                            <p:strVal val="#ppt_h"/>
                                          </p:val>
                                        </p:tav>
                                      </p:tavLst>
                                    </p:anim>
                                    <p:animEffect transition="in" filter="fade">
                                      <p:cBhvr>
                                        <p:cTn id="75" dur="500"/>
                                        <p:tgtEl>
                                          <p:spTgt spid="50"/>
                                        </p:tgtEl>
                                      </p:cBhvr>
                                    </p:animEffect>
                                  </p:childTnLst>
                                </p:cTn>
                              </p:par>
                            </p:childTnLst>
                          </p:cTn>
                        </p:par>
                      </p:childTnLst>
                    </p:cTn>
                  </p:par>
                  <p:par>
                    <p:cTn id="76" fill="hold">
                      <p:stCondLst>
                        <p:cond delay="indefinite"/>
                      </p:stCondLst>
                      <p:childTnLst>
                        <p:par>
                          <p:cTn id="77" fill="hold">
                            <p:stCondLst>
                              <p:cond delay="0"/>
                            </p:stCondLst>
                            <p:childTnLst>
                              <p:par>
                                <p:cTn id="78" presetID="53" presetClass="entr" presetSubtype="16" fill="hold" nodeType="clickEffect">
                                  <p:stCondLst>
                                    <p:cond delay="0"/>
                                  </p:stCondLst>
                                  <p:childTnLst>
                                    <p:set>
                                      <p:cBhvr>
                                        <p:cTn id="79" dur="1" fill="hold">
                                          <p:stCondLst>
                                            <p:cond delay="0"/>
                                          </p:stCondLst>
                                        </p:cTn>
                                        <p:tgtEl>
                                          <p:spTgt spid="57"/>
                                        </p:tgtEl>
                                        <p:attrNameLst>
                                          <p:attrName>style.visibility</p:attrName>
                                        </p:attrNameLst>
                                      </p:cBhvr>
                                      <p:to>
                                        <p:strVal val="visible"/>
                                      </p:to>
                                    </p:set>
                                    <p:anim calcmode="lin" valueType="num">
                                      <p:cBhvr>
                                        <p:cTn id="80" dur="500" fill="hold"/>
                                        <p:tgtEl>
                                          <p:spTgt spid="57"/>
                                        </p:tgtEl>
                                        <p:attrNameLst>
                                          <p:attrName>ppt_w</p:attrName>
                                        </p:attrNameLst>
                                      </p:cBhvr>
                                      <p:tavLst>
                                        <p:tav tm="0">
                                          <p:val>
                                            <p:fltVal val="0"/>
                                          </p:val>
                                        </p:tav>
                                        <p:tav tm="100000">
                                          <p:val>
                                            <p:strVal val="#ppt_w"/>
                                          </p:val>
                                        </p:tav>
                                      </p:tavLst>
                                    </p:anim>
                                    <p:anim calcmode="lin" valueType="num">
                                      <p:cBhvr>
                                        <p:cTn id="81" dur="500" fill="hold"/>
                                        <p:tgtEl>
                                          <p:spTgt spid="57"/>
                                        </p:tgtEl>
                                        <p:attrNameLst>
                                          <p:attrName>ppt_h</p:attrName>
                                        </p:attrNameLst>
                                      </p:cBhvr>
                                      <p:tavLst>
                                        <p:tav tm="0">
                                          <p:val>
                                            <p:fltVal val="0"/>
                                          </p:val>
                                        </p:tav>
                                        <p:tav tm="100000">
                                          <p:val>
                                            <p:strVal val="#ppt_h"/>
                                          </p:val>
                                        </p:tav>
                                      </p:tavLst>
                                    </p:anim>
                                    <p:animEffect transition="in" filter="fade">
                                      <p:cBhvr>
                                        <p:cTn id="82" dur="500"/>
                                        <p:tgtEl>
                                          <p:spTgt spid="57"/>
                                        </p:tgtEl>
                                      </p:cBhvr>
                                    </p:animEffect>
                                  </p:childTnLst>
                                </p:cTn>
                              </p:par>
                            </p:childTnLst>
                          </p:cTn>
                        </p:par>
                      </p:childTnLst>
                    </p:cTn>
                  </p:par>
                  <p:par>
                    <p:cTn id="83" fill="hold">
                      <p:stCondLst>
                        <p:cond delay="indefinite"/>
                      </p:stCondLst>
                      <p:childTnLst>
                        <p:par>
                          <p:cTn id="84" fill="hold">
                            <p:stCondLst>
                              <p:cond delay="0"/>
                            </p:stCondLst>
                            <p:childTnLst>
                              <p:par>
                                <p:cTn id="85" presetID="53" presetClass="entr" presetSubtype="16" fill="hold" grpId="0" nodeType="clickEffect">
                                  <p:stCondLst>
                                    <p:cond delay="0"/>
                                  </p:stCondLst>
                                  <p:childTnLst>
                                    <p:set>
                                      <p:cBhvr>
                                        <p:cTn id="86" dur="1" fill="hold">
                                          <p:stCondLst>
                                            <p:cond delay="0"/>
                                          </p:stCondLst>
                                        </p:cTn>
                                        <p:tgtEl>
                                          <p:spTgt spid="49"/>
                                        </p:tgtEl>
                                        <p:attrNameLst>
                                          <p:attrName>style.visibility</p:attrName>
                                        </p:attrNameLst>
                                      </p:cBhvr>
                                      <p:to>
                                        <p:strVal val="visible"/>
                                      </p:to>
                                    </p:set>
                                    <p:anim calcmode="lin" valueType="num">
                                      <p:cBhvr>
                                        <p:cTn id="87" dur="500" fill="hold"/>
                                        <p:tgtEl>
                                          <p:spTgt spid="49"/>
                                        </p:tgtEl>
                                        <p:attrNameLst>
                                          <p:attrName>ppt_w</p:attrName>
                                        </p:attrNameLst>
                                      </p:cBhvr>
                                      <p:tavLst>
                                        <p:tav tm="0">
                                          <p:val>
                                            <p:fltVal val="0"/>
                                          </p:val>
                                        </p:tav>
                                        <p:tav tm="100000">
                                          <p:val>
                                            <p:strVal val="#ppt_w"/>
                                          </p:val>
                                        </p:tav>
                                      </p:tavLst>
                                    </p:anim>
                                    <p:anim calcmode="lin" valueType="num">
                                      <p:cBhvr>
                                        <p:cTn id="88" dur="500" fill="hold"/>
                                        <p:tgtEl>
                                          <p:spTgt spid="49"/>
                                        </p:tgtEl>
                                        <p:attrNameLst>
                                          <p:attrName>ppt_h</p:attrName>
                                        </p:attrNameLst>
                                      </p:cBhvr>
                                      <p:tavLst>
                                        <p:tav tm="0">
                                          <p:val>
                                            <p:fltVal val="0"/>
                                          </p:val>
                                        </p:tav>
                                        <p:tav tm="100000">
                                          <p:val>
                                            <p:strVal val="#ppt_h"/>
                                          </p:val>
                                        </p:tav>
                                      </p:tavLst>
                                    </p:anim>
                                    <p:animEffect transition="in" filter="fade">
                                      <p:cBhvr>
                                        <p:cTn id="89"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animBg="1"/>
      <p:bldP spid="50" grpId="0" animBg="1"/>
      <p:bldP spid="51" grpId="0" animBg="1"/>
      <p:bldP spid="52" grpId="0" animBg="1"/>
      <p:bldP spid="53" grpId="0" animBg="1"/>
      <p:bldP spid="58" grpId="0"/>
      <p:bldP spid="59"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Tải +999 Hình Nền Powerpoint Màu Trắng Dễ Thương Năm 2018">
            <a:extLst>
              <a:ext uri="{FF2B5EF4-FFF2-40B4-BE49-F238E27FC236}">
                <a16:creationId xmlns:a16="http://schemas.microsoft.com/office/drawing/2014/main" id="{AC6EB59C-FE20-4B83-8B5E-730B3FC08D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525000" cy="4962525"/>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D:\tải xuống.jpg">
            <a:extLst>
              <a:ext uri="{FF2B5EF4-FFF2-40B4-BE49-F238E27FC236}">
                <a16:creationId xmlns:a16="http://schemas.microsoft.com/office/drawing/2014/main" id="{3AFCF28B-46E6-4ECD-B771-633BB0A8CE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3033237" y="678019"/>
            <a:ext cx="2232025" cy="1584325"/>
          </a:xfrm>
          <a:prstGeom prst="rect">
            <a:avLst/>
          </a:prstGeom>
          <a:solidFill>
            <a:srgbClr val="00FFCC"/>
          </a:solidFill>
        </p:spPr>
      </p:pic>
      <p:sp>
        <p:nvSpPr>
          <p:cNvPr id="4" name="Cloud Callout 1">
            <a:extLst>
              <a:ext uri="{FF2B5EF4-FFF2-40B4-BE49-F238E27FC236}">
                <a16:creationId xmlns:a16="http://schemas.microsoft.com/office/drawing/2014/main" id="{86E72BDA-2834-4120-8064-0BD55057BA0E}"/>
              </a:ext>
            </a:extLst>
          </p:cNvPr>
          <p:cNvSpPr/>
          <p:nvPr/>
        </p:nvSpPr>
        <p:spPr>
          <a:xfrm>
            <a:off x="5135402" y="301938"/>
            <a:ext cx="4023361" cy="1459711"/>
          </a:xfrm>
          <a:prstGeom prst="cloudCallout">
            <a:avLst/>
          </a:prstGeom>
          <a:gradFill>
            <a:gsLst>
              <a:gs pos="0">
                <a:schemeClr val="bg1"/>
              </a:gs>
              <a:gs pos="63750">
                <a:schemeClr val="bg1"/>
              </a:gs>
              <a:gs pos="30000">
                <a:schemeClr val="bg1"/>
              </a:gs>
              <a:gs pos="100000">
                <a:srgbClr val="99FF66"/>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400" b="1" dirty="0" err="1">
                <a:solidFill>
                  <a:srgbClr val="FF0066"/>
                </a:solidFill>
                <a:latin typeface="Arial"/>
                <a:cs typeface="Times New Roman" pitchFamily="18" charset="0"/>
              </a:rPr>
              <a:t>Vật</a:t>
            </a:r>
            <a:r>
              <a:rPr lang="en-US" sz="2400" b="1" dirty="0">
                <a:solidFill>
                  <a:srgbClr val="FF0066"/>
                </a:solidFill>
                <a:latin typeface="Arial"/>
                <a:cs typeface="Times New Roman" pitchFamily="18" charset="0"/>
              </a:rPr>
              <a:t> </a:t>
            </a:r>
            <a:r>
              <a:rPr lang="en-US" sz="2400" b="1" dirty="0" err="1">
                <a:solidFill>
                  <a:srgbClr val="FF0066"/>
                </a:solidFill>
                <a:latin typeface="Arial"/>
                <a:cs typeface="Times New Roman" pitchFamily="18" charset="0"/>
              </a:rPr>
              <a:t>chất</a:t>
            </a:r>
            <a:r>
              <a:rPr lang="en-US" sz="2400" b="1" dirty="0">
                <a:solidFill>
                  <a:srgbClr val="FF0066"/>
                </a:solidFill>
                <a:latin typeface="Arial"/>
                <a:cs typeface="Times New Roman" pitchFamily="18" charset="0"/>
              </a:rPr>
              <a:t> </a:t>
            </a:r>
            <a:r>
              <a:rPr lang="en-US" sz="2400" b="1" dirty="0" err="1">
                <a:solidFill>
                  <a:srgbClr val="FF0066"/>
                </a:solidFill>
                <a:latin typeface="Arial"/>
                <a:cs typeface="Times New Roman" pitchFamily="18" charset="0"/>
              </a:rPr>
              <a:t>là</a:t>
            </a:r>
            <a:r>
              <a:rPr lang="en-US" sz="2400" b="1" dirty="0">
                <a:solidFill>
                  <a:srgbClr val="FF0066"/>
                </a:solidFill>
                <a:latin typeface="Arial"/>
                <a:cs typeface="Times New Roman" pitchFamily="18" charset="0"/>
              </a:rPr>
              <a:t> </a:t>
            </a:r>
            <a:r>
              <a:rPr lang="en-US" sz="2400" b="1" dirty="0" err="1">
                <a:solidFill>
                  <a:srgbClr val="FF0066"/>
                </a:solidFill>
                <a:latin typeface="Arial"/>
                <a:cs typeface="Times New Roman" pitchFamily="18" charset="0"/>
              </a:rPr>
              <a:t>gì</a:t>
            </a:r>
            <a:r>
              <a:rPr lang="en-US" sz="2400" b="1" dirty="0">
                <a:solidFill>
                  <a:srgbClr val="FF0066"/>
                </a:solidFill>
                <a:latin typeface="Arial"/>
                <a:cs typeface="Times New Roman" pitchFamily="18" charset="0"/>
              </a:rPr>
              <a:t>?</a:t>
            </a:r>
            <a:endParaRPr lang="en-US" sz="2400" dirty="0">
              <a:solidFill>
                <a:srgbClr val="FF0066"/>
              </a:solidFill>
              <a:latin typeface="Arial"/>
              <a:cs typeface="Times New Roman" pitchFamily="18" charset="0"/>
            </a:endParaRPr>
          </a:p>
        </p:txBody>
      </p:sp>
      <p:pic>
        <p:nvPicPr>
          <p:cNvPr id="7" name="Picture 8" descr="列宁">
            <a:extLst>
              <a:ext uri="{FF2B5EF4-FFF2-40B4-BE49-F238E27FC236}">
                <a16:creationId xmlns:a16="http://schemas.microsoft.com/office/drawing/2014/main" id="{08D87ACF-B43B-4D67-A0C1-F8DC00D4C1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124" y="2638425"/>
            <a:ext cx="2751138" cy="2324100"/>
          </a:xfrm>
          <a:prstGeom prst="rect">
            <a:avLst/>
          </a:prstGeom>
          <a:noFill/>
          <a:ln w="38100">
            <a:solidFill>
              <a:srgbClr val="FF3300"/>
            </a:solidFill>
            <a:miter lim="800000"/>
            <a:headEnd/>
            <a:tailEnd/>
          </a:ln>
          <a:effectLst>
            <a:outerShdw dist="35921" dir="2700000" algn="ctr" rotWithShape="0">
              <a:srgbClr val="808080"/>
            </a:outerShdw>
          </a:effectLst>
          <a:extLst>
            <a:ext uri="{909E8E84-426E-40DD-AFC4-6F175D3DCCD1}">
              <a14:hiddenFill xmlns:a14="http://schemas.microsoft.com/office/drawing/2010/main">
                <a:solidFill>
                  <a:srgbClr val="FFFFFF"/>
                </a:solidFill>
              </a14:hiddenFill>
            </a:ext>
          </a:extLst>
        </p:spPr>
      </p:pic>
      <p:pic>
        <p:nvPicPr>
          <p:cNvPr id="10" name="Picture 6" descr="2005_0908Image0029">
            <a:extLst>
              <a:ext uri="{FF2B5EF4-FFF2-40B4-BE49-F238E27FC236}">
                <a16:creationId xmlns:a16="http://schemas.microsoft.com/office/drawing/2014/main" id="{F972F7D4-E757-4D31-8C5E-8C5C06224504}"/>
              </a:ext>
            </a:extLst>
          </p:cNvPr>
          <p:cNvPicPr>
            <a:picLocks noChangeAspect="1" noChangeArrowheads="1"/>
          </p:cNvPicPr>
          <p:nvPr/>
        </p:nvPicPr>
        <p:blipFill>
          <a:blip r:embed="rId5" cstate="print">
            <a:lum contrast="36000"/>
            <a:extLst>
              <a:ext uri="{28A0092B-C50C-407E-A947-70E740481C1C}">
                <a14:useLocalDpi xmlns:a14="http://schemas.microsoft.com/office/drawing/2010/main" val="0"/>
              </a:ext>
            </a:extLst>
          </a:blip>
          <a:srcRect l="11348" b="4256"/>
          <a:stretch>
            <a:fillRect/>
          </a:stretch>
        </p:blipFill>
        <p:spPr bwMode="auto">
          <a:xfrm>
            <a:off x="4922840" y="4585812"/>
            <a:ext cx="1941036" cy="1932975"/>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0924BA8C-451E-4D43-AA04-19CC9460606A}"/>
              </a:ext>
            </a:extLst>
          </p:cNvPr>
          <p:cNvSpPr txBox="1"/>
          <p:nvPr/>
        </p:nvSpPr>
        <p:spPr>
          <a:xfrm>
            <a:off x="5402581" y="2093239"/>
            <a:ext cx="4525010" cy="430887"/>
          </a:xfrm>
          <a:prstGeom prst="rect">
            <a:avLst/>
          </a:prstGeom>
          <a:noFill/>
        </p:spPr>
        <p:txBody>
          <a:bodyPr wrap="square">
            <a:spAutoFit/>
          </a:bodyPr>
          <a:lstStyle/>
          <a:p>
            <a:pPr marL="342900" indent="-342900">
              <a:buFont typeface="Courier New" panose="02070309020205020404" pitchFamily="49" charset="0"/>
              <a:buChar char="o"/>
            </a:pPr>
            <a:r>
              <a:rPr lang="vi-VN" sz="2200" dirty="0">
                <a:solidFill>
                  <a:srgbClr val="0070C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Định nghĩa vật chất của Lênin</a:t>
            </a:r>
            <a:endParaRPr lang="en-US" sz="2200" dirty="0">
              <a:solidFill>
                <a:srgbClr val="0070C0"/>
              </a:solidFill>
              <a:latin typeface="Arial" panose="020B0604020202020204" pitchFamily="34" charset="0"/>
              <a:cs typeface="Arial" panose="020B0604020202020204" pitchFamily="34" charset="0"/>
            </a:endParaRPr>
          </a:p>
        </p:txBody>
      </p:sp>
      <p:sp>
        <p:nvSpPr>
          <p:cNvPr id="11" name="Scroll: Horizontal 10">
            <a:extLst>
              <a:ext uri="{FF2B5EF4-FFF2-40B4-BE49-F238E27FC236}">
                <a16:creationId xmlns:a16="http://schemas.microsoft.com/office/drawing/2014/main" id="{82B5298D-482B-40A5-BFC5-1E92C9866B8C}"/>
              </a:ext>
            </a:extLst>
          </p:cNvPr>
          <p:cNvSpPr/>
          <p:nvPr/>
        </p:nvSpPr>
        <p:spPr>
          <a:xfrm>
            <a:off x="7419897" y="2332896"/>
            <a:ext cx="4234972" cy="4271486"/>
          </a:xfrm>
          <a:prstGeom prst="horizontalScroll">
            <a:avLst/>
          </a:pr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en-US" sz="1800" dirty="0">
                <a:solidFill>
                  <a:srgbClr val="000000"/>
                </a:solidFill>
                <a:latin typeface="Arial"/>
                <a:cs typeface="Times New Roman" pitchFamily="18" charset="0"/>
              </a:rPr>
              <a:t>“</a:t>
            </a:r>
            <a:r>
              <a:rPr lang="en-US" altLang="en-US" sz="2000" dirty="0" err="1">
                <a:solidFill>
                  <a:srgbClr val="000000"/>
                </a:solidFill>
                <a:latin typeface="Arial"/>
                <a:cs typeface="Times New Roman" pitchFamily="18" charset="0"/>
              </a:rPr>
              <a:t>Vật</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chất</a:t>
            </a:r>
            <a:r>
              <a:rPr lang="en-US" altLang="en-US" sz="2000" dirty="0">
                <a:solidFill>
                  <a:srgbClr val="000000"/>
                </a:solidFill>
                <a:latin typeface="Arial"/>
                <a:cs typeface="Times New Roman" pitchFamily="18" charset="0"/>
              </a:rPr>
              <a:t> là </a:t>
            </a:r>
            <a:r>
              <a:rPr lang="en-US" altLang="en-US" sz="2000" dirty="0" err="1">
                <a:solidFill>
                  <a:srgbClr val="000000"/>
                </a:solidFill>
                <a:latin typeface="Arial"/>
                <a:cs typeface="Times New Roman" pitchFamily="18" charset="0"/>
              </a:rPr>
              <a:t>một</a:t>
            </a:r>
            <a:r>
              <a:rPr lang="en-US" altLang="en-US" sz="2000"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phạm</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tru</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triết</a:t>
            </a:r>
            <a:r>
              <a:rPr lang="en-US" altLang="en-US" sz="2000" b="1" dirty="0">
                <a:solidFill>
                  <a:srgbClr val="000000"/>
                </a:solidFill>
                <a:latin typeface="Arial"/>
                <a:cs typeface="Times New Roman" pitchFamily="18" charset="0"/>
              </a:rPr>
              <a:t> </a:t>
            </a:r>
            <a:r>
              <a:rPr lang="en-US" altLang="en-US" sz="2000" b="1" dirty="0" err="1">
                <a:solidFill>
                  <a:srgbClr val="000000"/>
                </a:solidFill>
                <a:latin typeface="Arial"/>
                <a:cs typeface="Times New Roman" pitchFamily="18" charset="0"/>
              </a:rPr>
              <a:t>học</a:t>
            </a:r>
            <a:r>
              <a:rPr lang="en-US" altLang="en-US" sz="2000" b="1"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dùng</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đê</a:t>
            </a:r>
            <a:r>
              <a:rPr lang="en-US" altLang="en-US" sz="2000" dirty="0">
                <a:solidFill>
                  <a:srgbClr val="000000"/>
                </a:solidFill>
                <a:latin typeface="Arial"/>
                <a:cs typeface="Times New Roman" pitchFamily="18" charset="0"/>
              </a:rPr>
              <a:t>̉ chỉ </a:t>
            </a:r>
            <a:r>
              <a:rPr lang="en-US" altLang="en-US" sz="2000" b="1" dirty="0" err="1">
                <a:solidFill>
                  <a:srgbClr val="0033CC"/>
                </a:solidFill>
                <a:latin typeface="Arial"/>
                <a:cs typeface="Times New Roman" pitchFamily="18" charset="0"/>
              </a:rPr>
              <a:t>thực</a:t>
            </a:r>
            <a:r>
              <a:rPr lang="en-US" altLang="en-US" sz="2000" b="1" dirty="0">
                <a:solidFill>
                  <a:srgbClr val="0033CC"/>
                </a:solidFill>
                <a:latin typeface="Arial"/>
                <a:cs typeface="Times New Roman" pitchFamily="18" charset="0"/>
              </a:rPr>
              <a:t> </a:t>
            </a:r>
            <a:r>
              <a:rPr lang="en-US" altLang="en-US" sz="2000" b="1" dirty="0" err="1">
                <a:solidFill>
                  <a:srgbClr val="0033CC"/>
                </a:solidFill>
                <a:latin typeface="Arial"/>
                <a:cs typeface="Times New Roman" pitchFamily="18" charset="0"/>
              </a:rPr>
              <a:t>tại</a:t>
            </a:r>
            <a:r>
              <a:rPr lang="en-US" altLang="en-US" sz="2000" b="1" dirty="0">
                <a:solidFill>
                  <a:srgbClr val="0033CC"/>
                </a:solidFill>
                <a:latin typeface="Arial"/>
                <a:cs typeface="Times New Roman" pitchFamily="18" charset="0"/>
              </a:rPr>
              <a:t> </a:t>
            </a:r>
            <a:r>
              <a:rPr lang="en-US" altLang="en-US" sz="2000" b="1" dirty="0" err="1">
                <a:solidFill>
                  <a:srgbClr val="0033CC"/>
                </a:solidFill>
                <a:latin typeface="Arial"/>
                <a:cs typeface="Times New Roman" pitchFamily="18" charset="0"/>
              </a:rPr>
              <a:t>khách</a:t>
            </a:r>
            <a:r>
              <a:rPr lang="en-US" altLang="en-US" sz="2000" b="1" dirty="0">
                <a:solidFill>
                  <a:srgbClr val="0033CC"/>
                </a:solidFill>
                <a:latin typeface="Arial"/>
                <a:cs typeface="Times New Roman" pitchFamily="18" charset="0"/>
              </a:rPr>
              <a:t> </a:t>
            </a:r>
            <a:r>
              <a:rPr lang="en-US" altLang="en-US" sz="2000" b="1" dirty="0" err="1">
                <a:solidFill>
                  <a:srgbClr val="0033CC"/>
                </a:solidFill>
                <a:latin typeface="Arial"/>
                <a:cs typeface="Times New Roman" pitchFamily="18" charset="0"/>
              </a:rPr>
              <a:t>quan</a:t>
            </a:r>
            <a:r>
              <a:rPr lang="en-US" altLang="en-US" sz="2000" b="1" dirty="0">
                <a:solidFill>
                  <a:srgbClr val="0033CC"/>
                </a:solidFill>
                <a:latin typeface="Arial"/>
                <a:cs typeface="Times New Roman" pitchFamily="18" charset="0"/>
              </a:rPr>
              <a:t>, </a:t>
            </a:r>
            <a:r>
              <a:rPr lang="en-US" altLang="en-US" sz="2000" dirty="0" err="1">
                <a:solidFill>
                  <a:srgbClr val="000000"/>
                </a:solidFill>
                <a:latin typeface="Arial"/>
                <a:cs typeface="Times New Roman" pitchFamily="18" charset="0"/>
              </a:rPr>
              <a:t>được</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đem</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lại</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cho</a:t>
            </a:r>
            <a:r>
              <a:rPr lang="en-US" altLang="en-US" sz="2000" dirty="0">
                <a:solidFill>
                  <a:srgbClr val="000000"/>
                </a:solidFill>
                <a:latin typeface="Arial"/>
                <a:cs typeface="Times New Roman" pitchFamily="18" charset="0"/>
              </a:rPr>
              <a:t> con </a:t>
            </a:r>
            <a:r>
              <a:rPr lang="en-US" altLang="en-US" sz="2000" dirty="0" err="1">
                <a:solidFill>
                  <a:srgbClr val="000000"/>
                </a:solidFill>
                <a:latin typeface="Arial"/>
                <a:cs typeface="Times New Roman" pitchFamily="18" charset="0"/>
              </a:rPr>
              <a:t>người</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trong</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cảm</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giác</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được</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cảm</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giác</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của</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chúng</a:t>
            </a:r>
            <a:r>
              <a:rPr lang="en-US" altLang="en-US" sz="2000" dirty="0">
                <a:solidFill>
                  <a:srgbClr val="000000"/>
                </a:solidFill>
                <a:latin typeface="Arial"/>
                <a:cs typeface="Times New Roman" pitchFamily="18" charset="0"/>
              </a:rPr>
              <a:t> ta </a:t>
            </a:r>
            <a:r>
              <a:rPr lang="en-US" altLang="en-US" sz="2000" dirty="0" err="1">
                <a:solidFill>
                  <a:srgbClr val="000000"/>
                </a:solidFill>
                <a:latin typeface="Arial"/>
                <a:cs typeface="Times New Roman" pitchFamily="18" charset="0"/>
              </a:rPr>
              <a:t>chép</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lại</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chụp</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lại</a:t>
            </a:r>
            <a:r>
              <a:rPr lang="en-US" altLang="en-US" sz="2000" dirty="0">
                <a:solidFill>
                  <a:srgbClr val="000000"/>
                </a:solidFill>
                <a:latin typeface="Arial"/>
                <a:cs typeface="Times New Roman" pitchFamily="18" charset="0"/>
              </a:rPr>
              <a:t> </a:t>
            </a:r>
            <a:r>
              <a:rPr lang="en-US" altLang="en-US" sz="2000" dirty="0" err="1">
                <a:solidFill>
                  <a:srgbClr val="000000"/>
                </a:solidFill>
                <a:latin typeface="Arial"/>
                <a:cs typeface="Times New Roman" pitchFamily="18" charset="0"/>
              </a:rPr>
              <a:t>va</a:t>
            </a:r>
            <a:r>
              <a:rPr lang="en-US" altLang="en-US" sz="2000" dirty="0">
                <a:solidFill>
                  <a:srgbClr val="000000"/>
                </a:solidFill>
                <a:latin typeface="Arial"/>
                <a:cs typeface="Times New Roman" pitchFamily="18" charset="0"/>
              </a:rPr>
              <a:t>̀ </a:t>
            </a:r>
            <a:r>
              <a:rPr lang="en-US" altLang="en-US" sz="2000" b="1" dirty="0" err="1">
                <a:solidFill>
                  <a:srgbClr val="FF3399"/>
                </a:solidFill>
                <a:latin typeface="Arial"/>
                <a:cs typeface="Times New Roman" pitchFamily="18" charset="0"/>
              </a:rPr>
              <a:t>tồn</a:t>
            </a:r>
            <a:r>
              <a:rPr lang="en-US" altLang="en-US" sz="2000" b="1" dirty="0">
                <a:solidFill>
                  <a:srgbClr val="FF3399"/>
                </a:solidFill>
                <a:latin typeface="Arial"/>
                <a:cs typeface="Times New Roman" pitchFamily="18" charset="0"/>
              </a:rPr>
              <a:t> </a:t>
            </a:r>
            <a:r>
              <a:rPr lang="en-US" altLang="en-US" sz="2000" b="1" dirty="0" err="1">
                <a:solidFill>
                  <a:srgbClr val="FF3399"/>
                </a:solidFill>
                <a:latin typeface="Arial"/>
                <a:cs typeface="Times New Roman" pitchFamily="18" charset="0"/>
              </a:rPr>
              <a:t>tại</a:t>
            </a:r>
            <a:r>
              <a:rPr lang="en-US" altLang="en-US" sz="2000" b="1" dirty="0">
                <a:solidFill>
                  <a:srgbClr val="FF3399"/>
                </a:solidFill>
                <a:latin typeface="Arial"/>
                <a:cs typeface="Times New Roman" pitchFamily="18" charset="0"/>
              </a:rPr>
              <a:t> </a:t>
            </a:r>
            <a:r>
              <a:rPr lang="en-US" altLang="en-US" sz="2000" b="1" dirty="0" err="1">
                <a:solidFill>
                  <a:srgbClr val="FF3399"/>
                </a:solidFill>
                <a:latin typeface="Arial"/>
                <a:cs typeface="Times New Roman" pitchFamily="18" charset="0"/>
              </a:rPr>
              <a:t>không</a:t>
            </a:r>
            <a:r>
              <a:rPr lang="en-US" altLang="en-US" sz="2000" b="1" dirty="0">
                <a:solidFill>
                  <a:srgbClr val="FF3399"/>
                </a:solidFill>
                <a:latin typeface="Arial"/>
                <a:cs typeface="Times New Roman" pitchFamily="18" charset="0"/>
              </a:rPr>
              <a:t> </a:t>
            </a:r>
            <a:r>
              <a:rPr lang="en-US" altLang="en-US" sz="2000" b="1" dirty="0" err="1">
                <a:solidFill>
                  <a:srgbClr val="FF3399"/>
                </a:solidFill>
                <a:latin typeface="Arial"/>
                <a:cs typeface="Times New Roman" pitchFamily="18" charset="0"/>
              </a:rPr>
              <a:t>lê</a:t>
            </a:r>
            <a:r>
              <a:rPr lang="en-US" altLang="en-US" sz="2000" b="1" dirty="0">
                <a:solidFill>
                  <a:srgbClr val="FF3399"/>
                </a:solidFill>
                <a:latin typeface="Arial"/>
                <a:cs typeface="Times New Roman" pitchFamily="18" charset="0"/>
              </a:rPr>
              <a:t>̣ </a:t>
            </a:r>
            <a:r>
              <a:rPr lang="en-US" altLang="en-US" sz="2000" b="1" dirty="0" err="1">
                <a:solidFill>
                  <a:srgbClr val="FF3399"/>
                </a:solidFill>
                <a:latin typeface="Arial"/>
                <a:cs typeface="Times New Roman" pitchFamily="18" charset="0"/>
              </a:rPr>
              <a:t>thuộc</a:t>
            </a:r>
            <a:r>
              <a:rPr lang="en-US" altLang="en-US" sz="2000" b="1" dirty="0">
                <a:solidFill>
                  <a:srgbClr val="FF3399"/>
                </a:solidFill>
                <a:latin typeface="Arial"/>
                <a:cs typeface="Times New Roman" pitchFamily="18" charset="0"/>
              </a:rPr>
              <a:t> </a:t>
            </a:r>
            <a:r>
              <a:rPr lang="en-US" altLang="en-US" sz="2000" b="1" dirty="0" err="1">
                <a:solidFill>
                  <a:srgbClr val="FF3399"/>
                </a:solidFill>
                <a:latin typeface="Arial"/>
                <a:cs typeface="Times New Roman" pitchFamily="18" charset="0"/>
              </a:rPr>
              <a:t>vào</a:t>
            </a:r>
            <a:r>
              <a:rPr lang="en-US" altLang="en-US" sz="2000" b="1" dirty="0">
                <a:solidFill>
                  <a:srgbClr val="FF3399"/>
                </a:solidFill>
                <a:latin typeface="Arial"/>
                <a:cs typeface="Times New Roman" pitchFamily="18" charset="0"/>
              </a:rPr>
              <a:t> </a:t>
            </a:r>
            <a:r>
              <a:rPr lang="en-US" altLang="en-US" sz="2000" b="1" dirty="0" err="1">
                <a:solidFill>
                  <a:srgbClr val="FF3399"/>
                </a:solidFill>
                <a:latin typeface="Arial"/>
                <a:cs typeface="Times New Roman" pitchFamily="18" charset="0"/>
              </a:rPr>
              <a:t>cảm</a:t>
            </a:r>
            <a:r>
              <a:rPr lang="en-US" altLang="en-US" sz="2000" b="1" dirty="0">
                <a:solidFill>
                  <a:srgbClr val="FF3399"/>
                </a:solidFill>
                <a:latin typeface="Arial"/>
                <a:cs typeface="Times New Roman" pitchFamily="18" charset="0"/>
              </a:rPr>
              <a:t> </a:t>
            </a:r>
            <a:r>
              <a:rPr lang="en-US" altLang="en-US" sz="2000" b="1" dirty="0" err="1">
                <a:solidFill>
                  <a:srgbClr val="FF3399"/>
                </a:solidFill>
                <a:latin typeface="Arial"/>
                <a:cs typeface="Times New Roman" pitchFamily="18" charset="0"/>
              </a:rPr>
              <a:t>giác</a:t>
            </a:r>
            <a:r>
              <a:rPr lang="en-US" altLang="en-US" sz="2000" dirty="0">
                <a:solidFill>
                  <a:srgbClr val="000000"/>
                </a:solidFill>
                <a:latin typeface="Arial"/>
                <a:cs typeface="Arial" panose="020B0604020202020204" pitchFamily="34" charset="0"/>
              </a:rPr>
              <a:t>".</a:t>
            </a:r>
            <a:endParaRPr lang="en-US" sz="2000" dirty="0"/>
          </a:p>
        </p:txBody>
      </p:sp>
    </p:spTree>
    <p:extLst>
      <p:ext uri="{BB962C8B-B14F-4D97-AF65-F5344CB8AC3E}">
        <p14:creationId xmlns:p14="http://schemas.microsoft.com/office/powerpoint/2010/main" val="318915757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1001 các hình Background powerpoint đẹp nhất 2020">
            <a:extLst>
              <a:ext uri="{FF2B5EF4-FFF2-40B4-BE49-F238E27FC236}">
                <a16:creationId xmlns:a16="http://schemas.microsoft.com/office/drawing/2014/main" id="{19B0D782-F257-44B1-A2BA-3F32D2711A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37732"/>
            <a:ext cx="12192001" cy="6974237"/>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BE4F08BC-8F7B-4D98-B3A7-0DCC69B69567}"/>
              </a:ext>
            </a:extLst>
          </p:cNvPr>
          <p:cNvSpPr txBox="1"/>
          <p:nvPr/>
        </p:nvSpPr>
        <p:spPr>
          <a:xfrm>
            <a:off x="2496503" y="289544"/>
            <a:ext cx="8143876" cy="830997"/>
          </a:xfrm>
          <a:prstGeom prst="rect">
            <a:avLst/>
          </a:prstGeom>
          <a:noFill/>
        </p:spPr>
        <p:txBody>
          <a:bodyPr wrap="square">
            <a:spAutoFit/>
          </a:bodyPr>
          <a:lstStyle/>
          <a:p>
            <a:pPr marL="285750" marR="0" indent="-285750" algn="ctr" fontAlgn="base">
              <a:spcBef>
                <a:spcPts val="0"/>
              </a:spcBef>
              <a:spcAft>
                <a:spcPts val="0"/>
              </a:spcAft>
              <a:buFont typeface="Wingdings" panose="05000000000000000000" pitchFamily="2" charset="2"/>
              <a:buChar char="q"/>
            </a:pPr>
            <a:r>
              <a:rPr lang="en-US"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rPr>
              <a:t> </a:t>
            </a:r>
            <a:r>
              <a:rPr lang="vi-VN"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rPr>
              <a:t>Vật chất và ý thức, mối quan hệ biện chứng giữa vật chất và ý thức</a:t>
            </a:r>
            <a:endParaRPr lang="en-US"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 name="TextBox 3">
            <a:extLst>
              <a:ext uri="{FF2B5EF4-FFF2-40B4-BE49-F238E27FC236}">
                <a16:creationId xmlns:a16="http://schemas.microsoft.com/office/drawing/2014/main" id="{02BCC04B-81C2-4505-80D5-708AF6822060}"/>
              </a:ext>
            </a:extLst>
          </p:cNvPr>
          <p:cNvSpPr txBox="1"/>
          <p:nvPr/>
        </p:nvSpPr>
        <p:spPr>
          <a:xfrm>
            <a:off x="4305936" y="1194641"/>
            <a:ext cx="4525010" cy="430887"/>
          </a:xfrm>
          <a:prstGeom prst="rect">
            <a:avLst/>
          </a:prstGeom>
          <a:noFill/>
        </p:spPr>
        <p:txBody>
          <a:bodyPr wrap="square">
            <a:spAutoFit/>
          </a:bodyPr>
          <a:lstStyle/>
          <a:p>
            <a:pPr marL="342900" indent="-342900">
              <a:buFont typeface="Courier New" panose="02070309020205020404" pitchFamily="49" charset="0"/>
              <a:buChar char="o"/>
            </a:pPr>
            <a:r>
              <a:rPr lang="vi-VN" sz="22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Định nghĩa vật chất của Lênin</a:t>
            </a:r>
            <a:endParaRPr lang="en-US" sz="2200" dirty="0">
              <a:solidFill>
                <a:srgbClr val="FF0066"/>
              </a:solidFill>
              <a:latin typeface="Arial" panose="020B0604020202020204" pitchFamily="34" charset="0"/>
              <a:cs typeface="Arial" panose="020B0604020202020204" pitchFamily="34" charset="0"/>
            </a:endParaRPr>
          </a:p>
        </p:txBody>
      </p:sp>
      <p:sp>
        <p:nvSpPr>
          <p:cNvPr id="2" name="Minus Sign 1">
            <a:extLst>
              <a:ext uri="{FF2B5EF4-FFF2-40B4-BE49-F238E27FC236}">
                <a16:creationId xmlns:a16="http://schemas.microsoft.com/office/drawing/2014/main" id="{B2666995-E98E-4A30-ABFF-6ED358A7ECEF}"/>
              </a:ext>
            </a:extLst>
          </p:cNvPr>
          <p:cNvSpPr/>
          <p:nvPr/>
        </p:nvSpPr>
        <p:spPr>
          <a:xfrm>
            <a:off x="5135880" y="1120541"/>
            <a:ext cx="3337560" cy="45719"/>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AutoShape 2">
            <a:extLst>
              <a:ext uri="{FF2B5EF4-FFF2-40B4-BE49-F238E27FC236}">
                <a16:creationId xmlns:a16="http://schemas.microsoft.com/office/drawing/2014/main" id="{6D223F86-D188-45F8-BEF6-6678473B5B35}"/>
              </a:ext>
            </a:extLst>
          </p:cNvPr>
          <p:cNvSpPr>
            <a:spLocks noChangeArrowheads="1"/>
          </p:cNvSpPr>
          <p:nvPr/>
        </p:nvSpPr>
        <p:spPr bwMode="auto">
          <a:xfrm>
            <a:off x="1953261" y="1699628"/>
            <a:ext cx="7610475" cy="1134624"/>
          </a:xfrm>
          <a:prstGeom prst="ribbon">
            <a:avLst>
              <a:gd name="adj1" fmla="val 12500"/>
              <a:gd name="adj2" fmla="val 50000"/>
            </a:avLst>
          </a:prstGeom>
          <a:gradFill>
            <a:gsLst>
              <a:gs pos="0">
                <a:schemeClr val="bg1"/>
              </a:gs>
              <a:gs pos="63750">
                <a:srgbClr val="CCFF66"/>
              </a:gs>
              <a:gs pos="30000">
                <a:schemeClr val="bg1"/>
              </a:gs>
              <a:gs pos="98000">
                <a:schemeClr val="bg1"/>
              </a:gs>
            </a:gsLst>
            <a:lin ang="5400000" scaled="1"/>
          </a:gradFill>
          <a:ln w="9525">
            <a:solidFill>
              <a:srgbClr val="990099"/>
            </a:solidFill>
            <a:round/>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000" b="1" dirty="0" err="1">
                <a:solidFill>
                  <a:srgbClr val="660066"/>
                </a:solidFill>
              </a:rPr>
              <a:t>Nội</a:t>
            </a:r>
            <a:r>
              <a:rPr lang="en-US" altLang="en-US" sz="2000" b="1" dirty="0">
                <a:solidFill>
                  <a:srgbClr val="660066"/>
                </a:solidFill>
              </a:rPr>
              <a:t> dung </a:t>
            </a:r>
            <a:r>
              <a:rPr lang="en-US" altLang="en-US" sz="2000" b="1" dirty="0" err="1">
                <a:solidFill>
                  <a:srgbClr val="660066"/>
                </a:solidFill>
              </a:rPr>
              <a:t>định</a:t>
            </a:r>
            <a:r>
              <a:rPr lang="en-US" altLang="en-US" sz="2000" b="1" dirty="0">
                <a:solidFill>
                  <a:srgbClr val="660066"/>
                </a:solidFill>
              </a:rPr>
              <a:t> </a:t>
            </a:r>
            <a:r>
              <a:rPr lang="en-US" altLang="en-US" sz="2000" b="1" dirty="0" err="1">
                <a:solidFill>
                  <a:srgbClr val="660066"/>
                </a:solidFill>
              </a:rPr>
              <a:t>nghĩa</a:t>
            </a:r>
            <a:endParaRPr lang="en-US" altLang="en-US" sz="2000" b="1" dirty="0">
              <a:solidFill>
                <a:srgbClr val="660066"/>
              </a:solidFill>
            </a:endParaRPr>
          </a:p>
          <a:p>
            <a:pPr algn="ctr" defTabSz="914400" eaLnBrk="1" fontAlgn="base" hangingPunct="1">
              <a:spcBef>
                <a:spcPct val="0"/>
              </a:spcBef>
              <a:spcAft>
                <a:spcPct val="0"/>
              </a:spcAft>
              <a:buNone/>
              <a:defRPr/>
            </a:pPr>
            <a:r>
              <a:rPr lang="en-US" altLang="en-US" sz="2000" b="1" dirty="0" err="1">
                <a:solidFill>
                  <a:srgbClr val="660066"/>
                </a:solidFill>
              </a:rPr>
              <a:t>Vật</a:t>
            </a:r>
            <a:r>
              <a:rPr lang="en-US" altLang="en-US" sz="2000" b="1" dirty="0">
                <a:solidFill>
                  <a:srgbClr val="660066"/>
                </a:solidFill>
              </a:rPr>
              <a:t> </a:t>
            </a:r>
            <a:r>
              <a:rPr lang="en-US" altLang="en-US" sz="2000" b="1" dirty="0" err="1">
                <a:solidFill>
                  <a:srgbClr val="660066"/>
                </a:solidFill>
              </a:rPr>
              <a:t>chất</a:t>
            </a:r>
            <a:endParaRPr lang="en-US" altLang="en-US" sz="2000" b="1" dirty="0">
              <a:solidFill>
                <a:srgbClr val="660066"/>
              </a:solidFill>
            </a:endParaRPr>
          </a:p>
        </p:txBody>
      </p:sp>
      <p:sp>
        <p:nvSpPr>
          <p:cNvPr id="7" name="Rectangle 3">
            <a:extLst>
              <a:ext uri="{FF2B5EF4-FFF2-40B4-BE49-F238E27FC236}">
                <a16:creationId xmlns:a16="http://schemas.microsoft.com/office/drawing/2014/main" id="{F21078BC-CA3C-434D-83E3-4DAD6E7D47FE}"/>
              </a:ext>
            </a:extLst>
          </p:cNvPr>
          <p:cNvSpPr>
            <a:spLocks noChangeArrowheads="1"/>
          </p:cNvSpPr>
          <p:nvPr/>
        </p:nvSpPr>
        <p:spPr bwMode="auto">
          <a:xfrm>
            <a:off x="1664018" y="3672840"/>
            <a:ext cx="2321242" cy="2941319"/>
          </a:xfrm>
          <a:prstGeom prst="rect">
            <a:avLst/>
          </a:prstGeom>
          <a:gradFill>
            <a:gsLst>
              <a:gs pos="0">
                <a:schemeClr val="bg1"/>
              </a:gs>
              <a:gs pos="63750">
                <a:schemeClr val="accent3"/>
              </a:gs>
              <a:gs pos="30000">
                <a:schemeClr val="bg1"/>
              </a:gs>
              <a:gs pos="98000">
                <a:schemeClr val="bg1"/>
              </a:gs>
            </a:gsLst>
            <a:lin ang="5400000" scaled="1"/>
          </a:gradFill>
          <a:ln w="9525">
            <a:solidFill>
              <a:srgbClr val="990099"/>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000" dirty="0" err="1">
                <a:solidFill>
                  <a:srgbClr val="000066"/>
                </a:solidFill>
              </a:rPr>
              <a:t>Vật</a:t>
            </a:r>
            <a:r>
              <a:rPr lang="en-US" altLang="en-US" sz="2000" dirty="0">
                <a:solidFill>
                  <a:srgbClr val="000066"/>
                </a:solidFill>
              </a:rPr>
              <a:t> </a:t>
            </a:r>
            <a:r>
              <a:rPr lang="en-US" altLang="en-US" sz="2000" dirty="0" err="1">
                <a:solidFill>
                  <a:srgbClr val="000066"/>
                </a:solidFill>
              </a:rPr>
              <a:t>chất</a:t>
            </a:r>
            <a:endParaRPr lang="en-US" altLang="en-US" sz="2000" dirty="0">
              <a:solidFill>
                <a:srgbClr val="000066"/>
              </a:solidFill>
            </a:endParaRPr>
          </a:p>
          <a:p>
            <a:pPr algn="ctr" defTabSz="914400" eaLnBrk="1" fontAlgn="base" hangingPunct="1">
              <a:spcBef>
                <a:spcPct val="0"/>
              </a:spcBef>
              <a:spcAft>
                <a:spcPct val="0"/>
              </a:spcAft>
              <a:buNone/>
              <a:defRPr/>
            </a:pPr>
            <a:r>
              <a:rPr lang="en-US" altLang="en-US" sz="2000" dirty="0">
                <a:solidFill>
                  <a:srgbClr val="000066"/>
                </a:solidFill>
              </a:rPr>
              <a:t> </a:t>
            </a:r>
            <a:r>
              <a:rPr lang="en-US" altLang="en-US" sz="2000" dirty="0" err="1">
                <a:solidFill>
                  <a:srgbClr val="000066"/>
                </a:solidFill>
              </a:rPr>
              <a:t>với</a:t>
            </a:r>
            <a:r>
              <a:rPr lang="en-US" altLang="en-US" sz="2000" dirty="0">
                <a:solidFill>
                  <a:srgbClr val="000066"/>
                </a:solidFill>
              </a:rPr>
              <a:t> </a:t>
            </a:r>
            <a:r>
              <a:rPr lang="en-US" altLang="en-US" sz="2000" dirty="0" err="1">
                <a:solidFill>
                  <a:srgbClr val="000066"/>
                </a:solidFill>
              </a:rPr>
              <a:t>tư</a:t>
            </a:r>
            <a:r>
              <a:rPr lang="en-US" altLang="en-US" sz="2000" dirty="0">
                <a:solidFill>
                  <a:srgbClr val="000066"/>
                </a:solidFill>
              </a:rPr>
              <a:t> </a:t>
            </a:r>
            <a:r>
              <a:rPr lang="en-US" altLang="en-US" sz="2000" dirty="0" err="1">
                <a:solidFill>
                  <a:srgbClr val="000066"/>
                </a:solidFill>
              </a:rPr>
              <a:t>cách</a:t>
            </a:r>
            <a:r>
              <a:rPr lang="en-US" altLang="en-US" sz="2000" dirty="0">
                <a:solidFill>
                  <a:srgbClr val="000066"/>
                </a:solidFill>
              </a:rPr>
              <a:t> </a:t>
            </a:r>
          </a:p>
          <a:p>
            <a:pPr algn="ctr" defTabSz="914400" eaLnBrk="1" fontAlgn="base" hangingPunct="1">
              <a:spcBef>
                <a:spcPct val="0"/>
              </a:spcBef>
              <a:spcAft>
                <a:spcPct val="0"/>
              </a:spcAft>
              <a:buNone/>
              <a:defRPr/>
            </a:pPr>
            <a:r>
              <a:rPr lang="en-US" altLang="en-US" sz="2000" b="1" dirty="0">
                <a:solidFill>
                  <a:srgbClr val="CC0000"/>
                </a:solidFill>
              </a:rPr>
              <a:t>là </a:t>
            </a:r>
            <a:r>
              <a:rPr lang="en-US" altLang="en-US" sz="2000" b="1" dirty="0" err="1">
                <a:solidFill>
                  <a:srgbClr val="CC0000"/>
                </a:solidFill>
              </a:rPr>
              <a:t>phạm</a:t>
            </a:r>
            <a:r>
              <a:rPr lang="en-US" altLang="en-US" sz="2000" b="1" dirty="0">
                <a:solidFill>
                  <a:srgbClr val="CC0000"/>
                </a:solidFill>
              </a:rPr>
              <a:t> </a:t>
            </a:r>
            <a:r>
              <a:rPr lang="en-US" altLang="en-US" sz="2000" b="1" dirty="0" err="1">
                <a:solidFill>
                  <a:srgbClr val="CC0000"/>
                </a:solidFill>
              </a:rPr>
              <a:t>tru</a:t>
            </a:r>
            <a:r>
              <a:rPr lang="en-US" altLang="en-US" sz="2000" b="1" dirty="0">
                <a:solidFill>
                  <a:srgbClr val="CC0000"/>
                </a:solidFill>
              </a:rPr>
              <a:t>̀</a:t>
            </a:r>
          </a:p>
          <a:p>
            <a:pPr algn="ctr" defTabSz="914400" eaLnBrk="1" fontAlgn="base" hangingPunct="1">
              <a:spcBef>
                <a:spcPct val="0"/>
              </a:spcBef>
              <a:spcAft>
                <a:spcPct val="0"/>
              </a:spcAft>
              <a:buNone/>
              <a:defRPr/>
            </a:pPr>
            <a:r>
              <a:rPr lang="en-US" altLang="en-US" sz="2000" b="1" dirty="0">
                <a:solidFill>
                  <a:srgbClr val="CC0000"/>
                </a:solidFill>
              </a:rPr>
              <a:t> </a:t>
            </a:r>
            <a:r>
              <a:rPr lang="en-US" altLang="en-US" sz="2000" b="1" dirty="0" err="1">
                <a:solidFill>
                  <a:srgbClr val="CC0000"/>
                </a:solidFill>
              </a:rPr>
              <a:t>triết</a:t>
            </a:r>
            <a:r>
              <a:rPr lang="en-US" altLang="en-US" sz="2000" b="1" dirty="0">
                <a:solidFill>
                  <a:srgbClr val="CC0000"/>
                </a:solidFill>
              </a:rPr>
              <a:t> </a:t>
            </a:r>
            <a:r>
              <a:rPr lang="en-US" altLang="en-US" sz="2000" b="1" dirty="0" err="1">
                <a:solidFill>
                  <a:srgbClr val="CC0000"/>
                </a:solidFill>
              </a:rPr>
              <a:t>học</a:t>
            </a:r>
            <a:r>
              <a:rPr lang="en-US" altLang="en-US" sz="2000" b="1" dirty="0">
                <a:solidFill>
                  <a:srgbClr val="CC0000"/>
                </a:solidFill>
              </a:rPr>
              <a:t>,</a:t>
            </a:r>
          </a:p>
          <a:p>
            <a:pPr algn="ctr" defTabSz="914400" eaLnBrk="1" fontAlgn="base" hangingPunct="1">
              <a:spcBef>
                <a:spcPct val="0"/>
              </a:spcBef>
              <a:spcAft>
                <a:spcPct val="0"/>
              </a:spcAft>
              <a:buNone/>
              <a:defRPr/>
            </a:pPr>
            <a:r>
              <a:rPr lang="en-US" altLang="en-US" sz="2000" dirty="0">
                <a:solidFill>
                  <a:srgbClr val="000066"/>
                </a:solidFill>
              </a:rPr>
              <a:t> </a:t>
            </a:r>
            <a:r>
              <a:rPr lang="en-US" altLang="en-US" sz="2000" dirty="0" err="1">
                <a:solidFill>
                  <a:srgbClr val="000066"/>
                </a:solidFill>
              </a:rPr>
              <a:t>không</a:t>
            </a:r>
            <a:r>
              <a:rPr lang="en-US" altLang="en-US" sz="2000" dirty="0">
                <a:solidFill>
                  <a:srgbClr val="000066"/>
                </a:solidFill>
              </a:rPr>
              <a:t> </a:t>
            </a:r>
            <a:r>
              <a:rPr lang="en-US" altLang="en-US" sz="2000" dirty="0" err="1">
                <a:solidFill>
                  <a:srgbClr val="000066"/>
                </a:solidFill>
              </a:rPr>
              <a:t>phải</a:t>
            </a:r>
            <a:r>
              <a:rPr lang="en-US" altLang="en-US" sz="2000" dirty="0">
                <a:solidFill>
                  <a:srgbClr val="000066"/>
                </a:solidFill>
              </a:rPr>
              <a:t> là </a:t>
            </a:r>
          </a:p>
          <a:p>
            <a:pPr algn="ctr" defTabSz="914400" eaLnBrk="1" fontAlgn="base" hangingPunct="1">
              <a:spcBef>
                <a:spcPct val="0"/>
              </a:spcBef>
              <a:spcAft>
                <a:spcPct val="0"/>
              </a:spcAft>
              <a:buNone/>
              <a:defRPr/>
            </a:pPr>
            <a:r>
              <a:rPr lang="en-US" altLang="en-US" sz="2000" dirty="0" err="1">
                <a:solidFill>
                  <a:srgbClr val="000066"/>
                </a:solidFill>
              </a:rPr>
              <a:t>các</a:t>
            </a:r>
            <a:r>
              <a:rPr lang="en-US" altLang="en-US" sz="2000" dirty="0">
                <a:solidFill>
                  <a:srgbClr val="000066"/>
                </a:solidFill>
              </a:rPr>
              <a:t> </a:t>
            </a:r>
            <a:r>
              <a:rPr lang="en-US" altLang="en-US" sz="2000" dirty="0" err="1">
                <a:solidFill>
                  <a:srgbClr val="000066"/>
                </a:solidFill>
              </a:rPr>
              <a:t>dạng</a:t>
            </a:r>
            <a:endParaRPr lang="en-US" altLang="en-US" sz="2000" dirty="0">
              <a:solidFill>
                <a:srgbClr val="000066"/>
              </a:solidFill>
            </a:endParaRPr>
          </a:p>
          <a:p>
            <a:pPr algn="ctr" defTabSz="914400" eaLnBrk="1" fontAlgn="base" hangingPunct="1">
              <a:spcBef>
                <a:spcPct val="0"/>
              </a:spcBef>
              <a:spcAft>
                <a:spcPct val="0"/>
              </a:spcAft>
              <a:buNone/>
              <a:defRPr/>
            </a:pPr>
            <a:r>
              <a:rPr lang="en-US" altLang="en-US" sz="2000" dirty="0" err="1">
                <a:solidFill>
                  <a:srgbClr val="000066"/>
                </a:solidFill>
              </a:rPr>
              <a:t>vật</a:t>
            </a:r>
            <a:r>
              <a:rPr lang="en-US" altLang="en-US" sz="2000" dirty="0">
                <a:solidFill>
                  <a:srgbClr val="000066"/>
                </a:solidFill>
              </a:rPr>
              <a:t> </a:t>
            </a:r>
            <a:r>
              <a:rPr lang="en-US" altLang="en-US" sz="2000" dirty="0" err="1">
                <a:solidFill>
                  <a:srgbClr val="000066"/>
                </a:solidFill>
              </a:rPr>
              <a:t>chất</a:t>
            </a:r>
            <a:r>
              <a:rPr lang="en-US" altLang="en-US" sz="2000" dirty="0">
                <a:solidFill>
                  <a:srgbClr val="000066"/>
                </a:solidFill>
              </a:rPr>
              <a:t> cụ </a:t>
            </a:r>
            <a:r>
              <a:rPr lang="en-US" altLang="en-US" sz="2000" dirty="0" err="1">
                <a:solidFill>
                  <a:srgbClr val="000066"/>
                </a:solidFill>
              </a:rPr>
              <a:t>thê</a:t>
            </a:r>
            <a:r>
              <a:rPr lang="en-US" altLang="en-US" sz="2000" dirty="0">
                <a:solidFill>
                  <a:srgbClr val="000066"/>
                </a:solidFill>
              </a:rPr>
              <a:t>̉</a:t>
            </a:r>
          </a:p>
        </p:txBody>
      </p:sp>
      <p:sp>
        <p:nvSpPr>
          <p:cNvPr id="8" name="Rectangle 4">
            <a:extLst>
              <a:ext uri="{FF2B5EF4-FFF2-40B4-BE49-F238E27FC236}">
                <a16:creationId xmlns:a16="http://schemas.microsoft.com/office/drawing/2014/main" id="{F9BB493F-495C-43F3-B251-91063FD5788D}"/>
              </a:ext>
            </a:extLst>
          </p:cNvPr>
          <p:cNvSpPr>
            <a:spLocks noChangeArrowheads="1"/>
          </p:cNvSpPr>
          <p:nvPr/>
        </p:nvSpPr>
        <p:spPr bwMode="auto">
          <a:xfrm>
            <a:off x="4480560" y="3672840"/>
            <a:ext cx="2316480" cy="2941320"/>
          </a:xfrm>
          <a:prstGeom prst="rect">
            <a:avLst/>
          </a:prstGeom>
          <a:gradFill>
            <a:gsLst>
              <a:gs pos="0">
                <a:schemeClr val="bg1"/>
              </a:gs>
              <a:gs pos="63750">
                <a:schemeClr val="bg1"/>
              </a:gs>
              <a:gs pos="30000">
                <a:schemeClr val="bg1"/>
              </a:gs>
              <a:gs pos="98000">
                <a:schemeClr val="bg1"/>
              </a:gs>
            </a:gsLst>
            <a:lin ang="5400000" scaled="1"/>
          </a:gradFill>
          <a:ln w="9525">
            <a:solidFill>
              <a:srgbClr val="990099"/>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000" dirty="0" err="1">
                <a:solidFill>
                  <a:srgbClr val="000066"/>
                </a:solidFill>
                <a:ea typeface="DFKai-SB" pitchFamily="65" charset="-120"/>
              </a:rPr>
              <a:t>Vật</a:t>
            </a:r>
            <a:r>
              <a:rPr lang="en-US" altLang="en-US" sz="2000" dirty="0">
                <a:solidFill>
                  <a:srgbClr val="000066"/>
                </a:solidFill>
                <a:ea typeface="DFKai-SB" pitchFamily="65" charset="-120"/>
              </a:rPr>
              <a:t> </a:t>
            </a:r>
            <a:r>
              <a:rPr lang="en-US" altLang="en-US" sz="2000" dirty="0" err="1">
                <a:solidFill>
                  <a:srgbClr val="000066"/>
                </a:solidFill>
                <a:ea typeface="DFKai-SB" pitchFamily="65" charset="-120"/>
              </a:rPr>
              <a:t>chất</a:t>
            </a:r>
            <a:r>
              <a:rPr lang="en-US" altLang="en-US" sz="2000" dirty="0">
                <a:solidFill>
                  <a:srgbClr val="000066"/>
                </a:solidFill>
                <a:ea typeface="DFKai-SB" pitchFamily="65" charset="-120"/>
              </a:rPr>
              <a:t> </a:t>
            </a:r>
          </a:p>
          <a:p>
            <a:pPr algn="ctr" defTabSz="914400" eaLnBrk="1" fontAlgn="base" hangingPunct="1">
              <a:spcBef>
                <a:spcPct val="0"/>
              </a:spcBef>
              <a:spcAft>
                <a:spcPct val="0"/>
              </a:spcAft>
              <a:buNone/>
              <a:defRPr/>
            </a:pPr>
            <a:r>
              <a:rPr lang="en-US" altLang="en-US" sz="2000" b="1" dirty="0" err="1">
                <a:solidFill>
                  <a:srgbClr val="D60093"/>
                </a:solidFill>
                <a:ea typeface="DFKai-SB" pitchFamily="65" charset="-120"/>
              </a:rPr>
              <a:t>tồn</a:t>
            </a:r>
            <a:r>
              <a:rPr lang="en-US" altLang="en-US" sz="2000" b="1" dirty="0">
                <a:solidFill>
                  <a:srgbClr val="D60093"/>
                </a:solidFill>
                <a:ea typeface="DFKai-SB" pitchFamily="65" charset="-120"/>
              </a:rPr>
              <a:t> </a:t>
            </a:r>
            <a:r>
              <a:rPr lang="en-US" altLang="en-US" sz="2000" b="1" dirty="0" err="1">
                <a:solidFill>
                  <a:srgbClr val="D60093"/>
                </a:solidFill>
                <a:ea typeface="DFKai-SB" pitchFamily="65" charset="-120"/>
              </a:rPr>
              <a:t>tại</a:t>
            </a:r>
            <a:r>
              <a:rPr lang="en-US" altLang="en-US" sz="2000" b="1" dirty="0">
                <a:solidFill>
                  <a:srgbClr val="D60093"/>
                </a:solidFill>
                <a:ea typeface="DFKai-SB" pitchFamily="65" charset="-120"/>
              </a:rPr>
              <a:t> </a:t>
            </a:r>
            <a:r>
              <a:rPr lang="en-US" altLang="en-US" sz="2000" b="1" dirty="0" err="1">
                <a:solidFill>
                  <a:srgbClr val="D60093"/>
                </a:solidFill>
                <a:ea typeface="DFKai-SB" pitchFamily="65" charset="-120"/>
              </a:rPr>
              <a:t>khách</a:t>
            </a:r>
            <a:r>
              <a:rPr lang="en-US" altLang="en-US" sz="2000" b="1" dirty="0">
                <a:solidFill>
                  <a:srgbClr val="D60093"/>
                </a:solidFill>
                <a:ea typeface="DFKai-SB" pitchFamily="65" charset="-120"/>
              </a:rPr>
              <a:t> </a:t>
            </a:r>
          </a:p>
          <a:p>
            <a:pPr algn="ctr" defTabSz="914400" eaLnBrk="1" fontAlgn="base" hangingPunct="1">
              <a:spcBef>
                <a:spcPct val="0"/>
              </a:spcBef>
              <a:spcAft>
                <a:spcPct val="0"/>
              </a:spcAft>
              <a:buNone/>
              <a:defRPr/>
            </a:pPr>
            <a:r>
              <a:rPr lang="en-US" altLang="en-US" sz="2000" b="1" dirty="0" err="1">
                <a:solidFill>
                  <a:srgbClr val="D60093"/>
                </a:solidFill>
                <a:ea typeface="DFKai-SB" pitchFamily="65" charset="-120"/>
              </a:rPr>
              <a:t>quan</a:t>
            </a:r>
            <a:r>
              <a:rPr lang="en-US" altLang="en-US" sz="2000" b="1" dirty="0">
                <a:solidFill>
                  <a:srgbClr val="D60093"/>
                </a:solidFill>
                <a:ea typeface="DFKai-SB" pitchFamily="65" charset="-120"/>
              </a:rPr>
              <a:t> </a:t>
            </a:r>
            <a:r>
              <a:rPr lang="en-US" altLang="en-US" sz="2000" dirty="0" err="1">
                <a:solidFill>
                  <a:srgbClr val="000066"/>
                </a:solidFill>
                <a:ea typeface="DFKai-SB" pitchFamily="65" charset="-120"/>
              </a:rPr>
              <a:t>bên</a:t>
            </a:r>
            <a:r>
              <a:rPr lang="en-US" altLang="en-US" sz="2000" dirty="0">
                <a:solidFill>
                  <a:srgbClr val="000066"/>
                </a:solidFill>
                <a:ea typeface="DFKai-SB" pitchFamily="65" charset="-120"/>
              </a:rPr>
              <a:t> </a:t>
            </a:r>
          </a:p>
          <a:p>
            <a:pPr algn="ctr" defTabSz="914400" eaLnBrk="1" fontAlgn="base" hangingPunct="1">
              <a:spcBef>
                <a:spcPct val="0"/>
              </a:spcBef>
              <a:spcAft>
                <a:spcPct val="0"/>
              </a:spcAft>
              <a:buNone/>
              <a:defRPr/>
            </a:pPr>
            <a:r>
              <a:rPr lang="en-US" altLang="en-US" sz="2000" dirty="0" err="1">
                <a:solidFill>
                  <a:srgbClr val="000066"/>
                </a:solidFill>
                <a:ea typeface="DFKai-SB" pitchFamily="65" charset="-120"/>
              </a:rPr>
              <a:t>ngoài</a:t>
            </a:r>
            <a:r>
              <a:rPr lang="en-US" altLang="en-US" sz="2000" dirty="0">
                <a:solidFill>
                  <a:srgbClr val="000066"/>
                </a:solidFill>
                <a:ea typeface="DFKai-SB" pitchFamily="65" charset="-120"/>
              </a:rPr>
              <a:t> ý </a:t>
            </a:r>
            <a:r>
              <a:rPr lang="en-US" altLang="en-US" sz="2000" dirty="0" err="1">
                <a:solidFill>
                  <a:srgbClr val="000066"/>
                </a:solidFill>
                <a:ea typeface="DFKai-SB" pitchFamily="65" charset="-120"/>
              </a:rPr>
              <a:t>thức</a:t>
            </a:r>
            <a:r>
              <a:rPr lang="en-US" altLang="en-US" sz="2000" dirty="0">
                <a:solidFill>
                  <a:srgbClr val="000066"/>
                </a:solidFill>
                <a:ea typeface="DFKai-SB" pitchFamily="65" charset="-120"/>
              </a:rPr>
              <a:t> </a:t>
            </a:r>
          </a:p>
          <a:p>
            <a:pPr algn="ctr" defTabSz="914400" eaLnBrk="1" fontAlgn="base" hangingPunct="1">
              <a:spcBef>
                <a:spcPct val="0"/>
              </a:spcBef>
              <a:spcAft>
                <a:spcPct val="0"/>
              </a:spcAft>
              <a:buNone/>
              <a:defRPr/>
            </a:pPr>
            <a:r>
              <a:rPr lang="en-US" altLang="en-US" sz="2000" dirty="0" err="1">
                <a:solidFill>
                  <a:srgbClr val="000066"/>
                </a:solidFill>
                <a:ea typeface="DFKai-SB" pitchFamily="65" charset="-120"/>
              </a:rPr>
              <a:t>va</a:t>
            </a:r>
            <a:r>
              <a:rPr lang="en-US" altLang="en-US" sz="2000" dirty="0">
                <a:solidFill>
                  <a:srgbClr val="000066"/>
                </a:solidFill>
                <a:ea typeface="DFKai-SB" pitchFamily="65" charset="-120"/>
              </a:rPr>
              <a:t>̀ </a:t>
            </a:r>
            <a:r>
              <a:rPr lang="en-US" altLang="en-US" sz="2000" dirty="0" err="1">
                <a:solidFill>
                  <a:srgbClr val="000066"/>
                </a:solidFill>
                <a:ea typeface="DFKai-SB" pitchFamily="65" charset="-120"/>
              </a:rPr>
              <a:t>không</a:t>
            </a:r>
            <a:r>
              <a:rPr lang="en-US" altLang="en-US" sz="2000" dirty="0">
                <a:solidFill>
                  <a:srgbClr val="000066"/>
                </a:solidFill>
                <a:ea typeface="DFKai-SB" pitchFamily="65" charset="-120"/>
              </a:rPr>
              <a:t> </a:t>
            </a:r>
            <a:r>
              <a:rPr lang="en-US" altLang="en-US" sz="2000" dirty="0" err="1">
                <a:solidFill>
                  <a:srgbClr val="000066"/>
                </a:solidFill>
                <a:ea typeface="DFKai-SB" pitchFamily="65" charset="-120"/>
              </a:rPr>
              <a:t>phu</a:t>
            </a:r>
            <a:r>
              <a:rPr lang="en-US" altLang="en-US" sz="2000" dirty="0">
                <a:solidFill>
                  <a:srgbClr val="000066"/>
                </a:solidFill>
                <a:ea typeface="DFKai-SB" pitchFamily="65" charset="-120"/>
              </a:rPr>
              <a:t>̣</a:t>
            </a:r>
          </a:p>
          <a:p>
            <a:pPr algn="ctr" defTabSz="914400" eaLnBrk="1" fontAlgn="base" hangingPunct="1">
              <a:spcBef>
                <a:spcPct val="0"/>
              </a:spcBef>
              <a:spcAft>
                <a:spcPct val="0"/>
              </a:spcAft>
              <a:buNone/>
              <a:defRPr/>
            </a:pPr>
            <a:r>
              <a:rPr lang="en-US" altLang="en-US" sz="2000" dirty="0">
                <a:solidFill>
                  <a:srgbClr val="000066"/>
                </a:solidFill>
                <a:ea typeface="DFKai-SB" pitchFamily="65" charset="-120"/>
              </a:rPr>
              <a:t> </a:t>
            </a:r>
            <a:r>
              <a:rPr lang="en-US" altLang="en-US" sz="2000" dirty="0" err="1">
                <a:solidFill>
                  <a:srgbClr val="000066"/>
                </a:solidFill>
                <a:ea typeface="DFKai-SB" pitchFamily="65" charset="-120"/>
              </a:rPr>
              <a:t>thuộc</a:t>
            </a:r>
            <a:r>
              <a:rPr lang="en-US" altLang="en-US" sz="2000" dirty="0">
                <a:solidFill>
                  <a:srgbClr val="000066"/>
                </a:solidFill>
                <a:ea typeface="DFKai-SB" pitchFamily="65" charset="-120"/>
              </a:rPr>
              <a:t> </a:t>
            </a:r>
            <a:r>
              <a:rPr lang="en-US" altLang="en-US" sz="2000" dirty="0" err="1">
                <a:solidFill>
                  <a:srgbClr val="000066"/>
                </a:solidFill>
                <a:ea typeface="DFKai-SB" pitchFamily="65" charset="-120"/>
              </a:rPr>
              <a:t>vào</a:t>
            </a:r>
            <a:r>
              <a:rPr lang="en-US" altLang="en-US" sz="2000" dirty="0">
                <a:solidFill>
                  <a:srgbClr val="000066"/>
                </a:solidFill>
                <a:ea typeface="DFKai-SB" pitchFamily="65" charset="-120"/>
              </a:rPr>
              <a:t> </a:t>
            </a:r>
          </a:p>
          <a:p>
            <a:pPr algn="ctr" defTabSz="914400" eaLnBrk="1" fontAlgn="base" hangingPunct="1">
              <a:spcBef>
                <a:spcPct val="0"/>
              </a:spcBef>
              <a:spcAft>
                <a:spcPct val="0"/>
              </a:spcAft>
              <a:buNone/>
              <a:defRPr/>
            </a:pPr>
            <a:r>
              <a:rPr lang="en-US" altLang="en-US" sz="2000" dirty="0">
                <a:solidFill>
                  <a:srgbClr val="000066"/>
                </a:solidFill>
                <a:ea typeface="DFKai-SB" pitchFamily="65" charset="-120"/>
              </a:rPr>
              <a:t>ý </a:t>
            </a:r>
            <a:r>
              <a:rPr lang="en-US" altLang="en-US" sz="2000" dirty="0" err="1">
                <a:solidFill>
                  <a:srgbClr val="000066"/>
                </a:solidFill>
                <a:ea typeface="DFKai-SB" pitchFamily="65" charset="-120"/>
              </a:rPr>
              <a:t>thức</a:t>
            </a:r>
            <a:endParaRPr lang="en-US" altLang="en-US" sz="2000" dirty="0">
              <a:solidFill>
                <a:srgbClr val="000066"/>
              </a:solidFill>
              <a:ea typeface="DFKai-SB" pitchFamily="65" charset="-120"/>
            </a:endParaRPr>
          </a:p>
        </p:txBody>
      </p:sp>
      <p:sp>
        <p:nvSpPr>
          <p:cNvPr id="9" name="Rectangle 5">
            <a:extLst>
              <a:ext uri="{FF2B5EF4-FFF2-40B4-BE49-F238E27FC236}">
                <a16:creationId xmlns:a16="http://schemas.microsoft.com/office/drawing/2014/main" id="{4962F2FC-C14D-4415-89C3-AA0613F42A30}"/>
              </a:ext>
            </a:extLst>
          </p:cNvPr>
          <p:cNvSpPr>
            <a:spLocks noChangeArrowheads="1"/>
          </p:cNvSpPr>
          <p:nvPr/>
        </p:nvSpPr>
        <p:spPr bwMode="auto">
          <a:xfrm>
            <a:off x="7604762" y="3672840"/>
            <a:ext cx="2138998" cy="2941320"/>
          </a:xfrm>
          <a:prstGeom prst="rect">
            <a:avLst/>
          </a:prstGeom>
          <a:gradFill>
            <a:gsLst>
              <a:gs pos="0">
                <a:schemeClr val="bg1"/>
              </a:gs>
              <a:gs pos="63750">
                <a:schemeClr val="bg1"/>
              </a:gs>
              <a:gs pos="30000">
                <a:schemeClr val="bg1"/>
              </a:gs>
              <a:gs pos="98000">
                <a:schemeClr val="bg1"/>
              </a:gs>
            </a:gsLst>
            <a:lin ang="5400000" scaled="1"/>
          </a:gradFill>
          <a:ln w="9525">
            <a:solidFill>
              <a:srgbClr val="990099"/>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000" dirty="0" err="1">
                <a:solidFill>
                  <a:srgbClr val="000066"/>
                </a:solidFill>
              </a:rPr>
              <a:t>Vật</a:t>
            </a:r>
            <a:r>
              <a:rPr lang="en-US" altLang="en-US" sz="2000" dirty="0">
                <a:solidFill>
                  <a:srgbClr val="000066"/>
                </a:solidFill>
              </a:rPr>
              <a:t> </a:t>
            </a:r>
            <a:r>
              <a:rPr lang="en-US" altLang="en-US" sz="2000" dirty="0" err="1">
                <a:solidFill>
                  <a:srgbClr val="000066"/>
                </a:solidFill>
              </a:rPr>
              <a:t>chất</a:t>
            </a:r>
            <a:endParaRPr lang="en-US" altLang="en-US" sz="2000" dirty="0">
              <a:solidFill>
                <a:srgbClr val="000066"/>
              </a:solidFill>
            </a:endParaRPr>
          </a:p>
          <a:p>
            <a:pPr algn="ctr" defTabSz="914400" eaLnBrk="1" fontAlgn="base" hangingPunct="1">
              <a:spcBef>
                <a:spcPct val="0"/>
              </a:spcBef>
              <a:spcAft>
                <a:spcPct val="0"/>
              </a:spcAft>
              <a:buNone/>
              <a:defRPr/>
            </a:pPr>
            <a:r>
              <a:rPr lang="en-US" altLang="en-US" sz="2000" dirty="0">
                <a:solidFill>
                  <a:srgbClr val="000066"/>
                </a:solidFill>
              </a:rPr>
              <a:t> là </a:t>
            </a:r>
            <a:r>
              <a:rPr lang="en-US" altLang="en-US" sz="2000" dirty="0" err="1">
                <a:solidFill>
                  <a:srgbClr val="000066"/>
                </a:solidFill>
              </a:rPr>
              <a:t>cái</a:t>
            </a:r>
            <a:r>
              <a:rPr lang="en-US" altLang="en-US" sz="2000" dirty="0">
                <a:solidFill>
                  <a:srgbClr val="000066"/>
                </a:solidFill>
              </a:rPr>
              <a:t> có </a:t>
            </a:r>
            <a:r>
              <a:rPr lang="en-US" altLang="en-US" sz="2000" dirty="0" err="1">
                <a:solidFill>
                  <a:srgbClr val="000066"/>
                </a:solidFill>
              </a:rPr>
              <a:t>thê</a:t>
            </a:r>
            <a:r>
              <a:rPr lang="en-US" altLang="en-US" sz="2000" dirty="0">
                <a:solidFill>
                  <a:srgbClr val="000066"/>
                </a:solidFill>
              </a:rPr>
              <a:t>̉ </a:t>
            </a:r>
            <a:r>
              <a:rPr lang="en-US" altLang="en-US" sz="2000" b="1" dirty="0" err="1">
                <a:solidFill>
                  <a:srgbClr val="FF0000"/>
                </a:solidFill>
              </a:rPr>
              <a:t>gây</a:t>
            </a:r>
            <a:endParaRPr lang="en-US" altLang="en-US" sz="2000" b="1" dirty="0">
              <a:solidFill>
                <a:srgbClr val="FF0000"/>
              </a:solidFill>
            </a:endParaRPr>
          </a:p>
          <a:p>
            <a:pPr algn="ctr" defTabSz="914400" eaLnBrk="1" fontAlgn="base" hangingPunct="1">
              <a:spcBef>
                <a:spcPct val="0"/>
              </a:spcBef>
              <a:spcAft>
                <a:spcPct val="0"/>
              </a:spcAft>
              <a:buNone/>
              <a:defRPr/>
            </a:pPr>
            <a:r>
              <a:rPr lang="en-US" altLang="en-US" sz="2000" b="1" dirty="0">
                <a:solidFill>
                  <a:srgbClr val="FF0000"/>
                </a:solidFill>
              </a:rPr>
              <a:t> </a:t>
            </a:r>
            <a:r>
              <a:rPr lang="en-US" altLang="en-US" sz="2000" b="1" dirty="0" err="1">
                <a:solidFill>
                  <a:srgbClr val="FF0000"/>
                </a:solidFill>
              </a:rPr>
              <a:t>nên</a:t>
            </a:r>
            <a:r>
              <a:rPr lang="en-US" altLang="en-US" sz="2000" b="1" dirty="0">
                <a:solidFill>
                  <a:srgbClr val="FF0000"/>
                </a:solidFill>
              </a:rPr>
              <a:t> </a:t>
            </a:r>
            <a:r>
              <a:rPr lang="en-US" altLang="en-US" sz="2000" b="1" dirty="0" err="1">
                <a:solidFill>
                  <a:srgbClr val="FF0000"/>
                </a:solidFill>
              </a:rPr>
              <a:t>cảm</a:t>
            </a:r>
            <a:r>
              <a:rPr lang="en-US" altLang="en-US" sz="2000" b="1" dirty="0">
                <a:solidFill>
                  <a:srgbClr val="FF0000"/>
                </a:solidFill>
              </a:rPr>
              <a:t> </a:t>
            </a:r>
            <a:r>
              <a:rPr lang="en-US" altLang="en-US" sz="2000" b="1" dirty="0" err="1">
                <a:solidFill>
                  <a:srgbClr val="FF0000"/>
                </a:solidFill>
              </a:rPr>
              <a:t>giác</a:t>
            </a:r>
            <a:r>
              <a:rPr lang="en-US" altLang="en-US" sz="2000" b="1" dirty="0">
                <a:solidFill>
                  <a:srgbClr val="FF0000"/>
                </a:solidFill>
              </a:rPr>
              <a:t> ở </a:t>
            </a:r>
          </a:p>
          <a:p>
            <a:pPr algn="ctr" defTabSz="914400" eaLnBrk="1" fontAlgn="base" hangingPunct="1">
              <a:spcBef>
                <a:spcPct val="0"/>
              </a:spcBef>
              <a:spcAft>
                <a:spcPct val="0"/>
              </a:spcAft>
              <a:buNone/>
              <a:defRPr/>
            </a:pPr>
            <a:r>
              <a:rPr lang="en-US" altLang="en-US" sz="2000" b="1" dirty="0">
                <a:solidFill>
                  <a:srgbClr val="FF0000"/>
                </a:solidFill>
              </a:rPr>
              <a:t>con </a:t>
            </a:r>
            <a:r>
              <a:rPr lang="en-US" altLang="en-US" sz="2000" b="1" dirty="0" err="1">
                <a:solidFill>
                  <a:srgbClr val="FF0000"/>
                </a:solidFill>
              </a:rPr>
              <a:t>người</a:t>
            </a:r>
            <a:r>
              <a:rPr lang="en-US" altLang="en-US" sz="2000" b="1" dirty="0">
                <a:solidFill>
                  <a:srgbClr val="FF0000"/>
                </a:solidFill>
              </a:rPr>
              <a:t> </a:t>
            </a:r>
            <a:r>
              <a:rPr lang="en-US" altLang="en-US" sz="2000" dirty="0" err="1">
                <a:solidFill>
                  <a:srgbClr val="000066"/>
                </a:solidFill>
              </a:rPr>
              <a:t>khi</a:t>
            </a:r>
            <a:r>
              <a:rPr lang="en-US" altLang="en-US" sz="2000" dirty="0">
                <a:solidFill>
                  <a:srgbClr val="000066"/>
                </a:solidFill>
              </a:rPr>
              <a:t> </a:t>
            </a:r>
          </a:p>
          <a:p>
            <a:pPr algn="ctr" defTabSz="914400" eaLnBrk="1" fontAlgn="base" hangingPunct="1">
              <a:spcBef>
                <a:spcPct val="0"/>
              </a:spcBef>
              <a:spcAft>
                <a:spcPct val="0"/>
              </a:spcAft>
              <a:buNone/>
              <a:defRPr/>
            </a:pPr>
            <a:r>
              <a:rPr lang="en-US" altLang="en-US" sz="2000" dirty="0" err="1">
                <a:solidFill>
                  <a:srgbClr val="000066"/>
                </a:solidFill>
              </a:rPr>
              <a:t>tác</a:t>
            </a:r>
            <a:r>
              <a:rPr lang="en-US" altLang="en-US" sz="2000" dirty="0">
                <a:solidFill>
                  <a:srgbClr val="000066"/>
                </a:solidFill>
              </a:rPr>
              <a:t> </a:t>
            </a:r>
            <a:r>
              <a:rPr lang="en-US" altLang="en-US" sz="2000" dirty="0" err="1">
                <a:solidFill>
                  <a:srgbClr val="000066"/>
                </a:solidFill>
              </a:rPr>
              <a:t>động</a:t>
            </a:r>
            <a:r>
              <a:rPr lang="en-US" altLang="en-US" sz="2000" dirty="0">
                <a:solidFill>
                  <a:srgbClr val="000066"/>
                </a:solidFill>
              </a:rPr>
              <a:t> </a:t>
            </a:r>
            <a:r>
              <a:rPr lang="en-US" altLang="en-US" sz="2000" dirty="0" err="1">
                <a:solidFill>
                  <a:srgbClr val="000066"/>
                </a:solidFill>
              </a:rPr>
              <a:t>vào</a:t>
            </a:r>
            <a:endParaRPr lang="en-US" altLang="en-US" sz="2000" dirty="0">
              <a:solidFill>
                <a:srgbClr val="000066"/>
              </a:solidFill>
            </a:endParaRPr>
          </a:p>
          <a:p>
            <a:pPr algn="ctr" defTabSz="914400" eaLnBrk="1" fontAlgn="base" hangingPunct="1">
              <a:spcBef>
                <a:spcPct val="0"/>
              </a:spcBef>
              <a:spcAft>
                <a:spcPct val="0"/>
              </a:spcAft>
              <a:buNone/>
              <a:defRPr/>
            </a:pPr>
            <a:r>
              <a:rPr lang="en-US" altLang="en-US" sz="2000" dirty="0" err="1">
                <a:solidFill>
                  <a:srgbClr val="000066"/>
                </a:solidFill>
              </a:rPr>
              <a:t>giác</a:t>
            </a:r>
            <a:r>
              <a:rPr lang="en-US" altLang="en-US" sz="2000" dirty="0">
                <a:solidFill>
                  <a:srgbClr val="000066"/>
                </a:solidFill>
              </a:rPr>
              <a:t> </a:t>
            </a:r>
            <a:r>
              <a:rPr lang="en-US" altLang="en-US" sz="2000" dirty="0" err="1">
                <a:solidFill>
                  <a:srgbClr val="000066"/>
                </a:solidFill>
              </a:rPr>
              <a:t>quan</a:t>
            </a:r>
            <a:r>
              <a:rPr lang="en-US" altLang="en-US" sz="2000" dirty="0">
                <a:solidFill>
                  <a:srgbClr val="000066"/>
                </a:solidFill>
              </a:rPr>
              <a:t> </a:t>
            </a:r>
            <a:r>
              <a:rPr lang="en-US" altLang="en-US" sz="2000" dirty="0" err="1">
                <a:solidFill>
                  <a:srgbClr val="000066"/>
                </a:solidFill>
              </a:rPr>
              <a:t>của</a:t>
            </a:r>
            <a:r>
              <a:rPr lang="en-US" altLang="en-US" sz="2000" dirty="0">
                <a:solidFill>
                  <a:srgbClr val="000066"/>
                </a:solidFill>
              </a:rPr>
              <a:t> </a:t>
            </a:r>
          </a:p>
          <a:p>
            <a:pPr algn="ctr" defTabSz="914400" eaLnBrk="1" fontAlgn="base" hangingPunct="1">
              <a:spcBef>
                <a:spcPct val="0"/>
              </a:spcBef>
              <a:spcAft>
                <a:spcPct val="0"/>
              </a:spcAft>
              <a:buNone/>
              <a:defRPr/>
            </a:pPr>
            <a:r>
              <a:rPr lang="en-US" altLang="en-US" sz="2000" dirty="0">
                <a:solidFill>
                  <a:srgbClr val="000066"/>
                </a:solidFill>
              </a:rPr>
              <a:t>con </a:t>
            </a:r>
            <a:r>
              <a:rPr lang="en-US" altLang="en-US" sz="2000" dirty="0" err="1">
                <a:solidFill>
                  <a:srgbClr val="000066"/>
                </a:solidFill>
              </a:rPr>
              <a:t>người</a:t>
            </a:r>
            <a:endParaRPr lang="en-US" altLang="en-US" sz="2000" dirty="0">
              <a:solidFill>
                <a:srgbClr val="000066"/>
              </a:solidFill>
            </a:endParaRPr>
          </a:p>
        </p:txBody>
      </p:sp>
      <p:sp>
        <p:nvSpPr>
          <p:cNvPr id="10" name="Line 6">
            <a:extLst>
              <a:ext uri="{FF2B5EF4-FFF2-40B4-BE49-F238E27FC236}">
                <a16:creationId xmlns:a16="http://schemas.microsoft.com/office/drawing/2014/main" id="{7139A7A0-0641-4ADB-939D-AB4997C636EA}"/>
              </a:ext>
            </a:extLst>
          </p:cNvPr>
          <p:cNvSpPr>
            <a:spLocks noChangeShapeType="1"/>
          </p:cNvSpPr>
          <p:nvPr/>
        </p:nvSpPr>
        <p:spPr bwMode="auto">
          <a:xfrm>
            <a:off x="5758498" y="2861726"/>
            <a:ext cx="0" cy="805962"/>
          </a:xfrm>
          <a:prstGeom prst="line">
            <a:avLst/>
          </a:prstGeom>
          <a:noFill/>
          <a:ln w="19050">
            <a:solidFill>
              <a:srgbClr val="990099"/>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1" name="Line 7">
            <a:extLst>
              <a:ext uri="{FF2B5EF4-FFF2-40B4-BE49-F238E27FC236}">
                <a16:creationId xmlns:a16="http://schemas.microsoft.com/office/drawing/2014/main" id="{3D5D1128-5DC1-4200-AC8D-CF0CEB5F42C8}"/>
              </a:ext>
            </a:extLst>
          </p:cNvPr>
          <p:cNvSpPr>
            <a:spLocks noChangeShapeType="1"/>
          </p:cNvSpPr>
          <p:nvPr/>
        </p:nvSpPr>
        <p:spPr bwMode="auto">
          <a:xfrm flipH="1">
            <a:off x="2685098" y="2861726"/>
            <a:ext cx="3090862" cy="805962"/>
          </a:xfrm>
          <a:prstGeom prst="line">
            <a:avLst/>
          </a:prstGeom>
          <a:noFill/>
          <a:ln w="19050">
            <a:solidFill>
              <a:srgbClr val="990099"/>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2" name="Line 8">
            <a:extLst>
              <a:ext uri="{FF2B5EF4-FFF2-40B4-BE49-F238E27FC236}">
                <a16:creationId xmlns:a16="http://schemas.microsoft.com/office/drawing/2014/main" id="{82861E9A-F342-4CBD-844D-67594DC2D0C0}"/>
              </a:ext>
            </a:extLst>
          </p:cNvPr>
          <p:cNvSpPr>
            <a:spLocks noChangeShapeType="1"/>
          </p:cNvSpPr>
          <p:nvPr/>
        </p:nvSpPr>
        <p:spPr bwMode="auto">
          <a:xfrm>
            <a:off x="5758500" y="2861726"/>
            <a:ext cx="3090860" cy="805962"/>
          </a:xfrm>
          <a:prstGeom prst="line">
            <a:avLst/>
          </a:prstGeom>
          <a:noFill/>
          <a:ln w="19050">
            <a:solidFill>
              <a:srgbClr val="990099"/>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511219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amond(in)">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circle(in)">
                                      <p:cBhvr>
                                        <p:cTn id="12" dur="2000"/>
                                        <p:tgtEl>
                                          <p:spTgt spid="11"/>
                                        </p:tgtEl>
                                      </p:cBhvr>
                                    </p:animEffect>
                                  </p:childTnLst>
                                </p:cTn>
                              </p:par>
                              <p:par>
                                <p:cTn id="13" presetID="6" presetClass="entr" presetSubtype="16"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circle(in)">
                                      <p:cBhvr>
                                        <p:cTn id="15" dur="20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circle(in)">
                                      <p:cBhvr>
                                        <p:cTn id="20" dur="2000"/>
                                        <p:tgtEl>
                                          <p:spTgt spid="10"/>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circle(in)">
                                      <p:cBhvr>
                                        <p:cTn id="23" dur="20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circle(in)">
                                      <p:cBhvr>
                                        <p:cTn id="28" dur="2000"/>
                                        <p:tgtEl>
                                          <p:spTgt spid="12"/>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circle(in)">
                                      <p:cBhvr>
                                        <p:cTn id="31"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EFD38F90-78E6-40A0-8480-A25594CE9399}"/>
              </a:ext>
            </a:extLst>
          </p:cNvPr>
          <p:cNvSpPr txBox="1"/>
          <p:nvPr/>
        </p:nvSpPr>
        <p:spPr>
          <a:xfrm>
            <a:off x="2496503" y="289544"/>
            <a:ext cx="8143876" cy="830997"/>
          </a:xfrm>
          <a:prstGeom prst="rect">
            <a:avLst/>
          </a:prstGeom>
          <a:noFill/>
        </p:spPr>
        <p:txBody>
          <a:bodyPr wrap="square">
            <a:spAutoFit/>
          </a:bodyPr>
          <a:lstStyle/>
          <a:p>
            <a:pPr marL="285750" marR="0" indent="-285750" algn="ctr" fontAlgn="base">
              <a:spcBef>
                <a:spcPts val="0"/>
              </a:spcBef>
              <a:spcAft>
                <a:spcPts val="0"/>
              </a:spcAft>
              <a:buFont typeface="Wingdings" panose="05000000000000000000" pitchFamily="2" charset="2"/>
              <a:buChar char="q"/>
            </a:pPr>
            <a:r>
              <a:rPr lang="en-US"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rPr>
              <a:t> </a:t>
            </a:r>
            <a:r>
              <a:rPr lang="vi-VN"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rPr>
              <a:t>Vật chất và ý thức, mối quan hệ biện chứng giữa vật chất và ý thức</a:t>
            </a:r>
            <a:endParaRPr lang="en-US"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 name="TextBox 3">
            <a:extLst>
              <a:ext uri="{FF2B5EF4-FFF2-40B4-BE49-F238E27FC236}">
                <a16:creationId xmlns:a16="http://schemas.microsoft.com/office/drawing/2014/main" id="{0F379601-9E71-4CDD-900D-504585559F00}"/>
              </a:ext>
            </a:extLst>
          </p:cNvPr>
          <p:cNvSpPr txBox="1"/>
          <p:nvPr/>
        </p:nvSpPr>
        <p:spPr>
          <a:xfrm>
            <a:off x="4305936" y="1194641"/>
            <a:ext cx="4525010" cy="430887"/>
          </a:xfrm>
          <a:prstGeom prst="rect">
            <a:avLst/>
          </a:prstGeom>
          <a:noFill/>
        </p:spPr>
        <p:txBody>
          <a:bodyPr wrap="square">
            <a:spAutoFit/>
          </a:bodyPr>
          <a:lstStyle/>
          <a:p>
            <a:pPr marL="342900" indent="-342900">
              <a:buFont typeface="Courier New" panose="02070309020205020404" pitchFamily="49" charset="0"/>
              <a:buChar char="o"/>
            </a:pPr>
            <a:r>
              <a:rPr lang="vi-VN" sz="2200" dirty="0">
                <a:solidFill>
                  <a:srgbClr val="FF0066"/>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Định nghĩa vật chất của Lênin</a:t>
            </a:r>
            <a:endParaRPr lang="en-US" sz="2200" dirty="0">
              <a:solidFill>
                <a:srgbClr val="FF0066"/>
              </a:solidFill>
              <a:latin typeface="Arial" panose="020B0604020202020204" pitchFamily="34" charset="0"/>
              <a:cs typeface="Arial" panose="020B0604020202020204" pitchFamily="34" charset="0"/>
            </a:endParaRPr>
          </a:p>
        </p:txBody>
      </p:sp>
      <p:sp>
        <p:nvSpPr>
          <p:cNvPr id="5" name="Minus Sign 4">
            <a:extLst>
              <a:ext uri="{FF2B5EF4-FFF2-40B4-BE49-F238E27FC236}">
                <a16:creationId xmlns:a16="http://schemas.microsoft.com/office/drawing/2014/main" id="{5FAC5E9A-9219-4DB2-B1C6-273F1F35FB8C}"/>
              </a:ext>
            </a:extLst>
          </p:cNvPr>
          <p:cNvSpPr/>
          <p:nvPr/>
        </p:nvSpPr>
        <p:spPr>
          <a:xfrm>
            <a:off x="5135880" y="1120541"/>
            <a:ext cx="3337560" cy="45719"/>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AutoShape 2">
            <a:extLst>
              <a:ext uri="{FF2B5EF4-FFF2-40B4-BE49-F238E27FC236}">
                <a16:creationId xmlns:a16="http://schemas.microsoft.com/office/drawing/2014/main" id="{EB56A6F1-09CC-4ECA-9958-05972A955B66}"/>
              </a:ext>
            </a:extLst>
          </p:cNvPr>
          <p:cNvSpPr>
            <a:spLocks noChangeArrowheads="1"/>
          </p:cNvSpPr>
          <p:nvPr/>
        </p:nvSpPr>
        <p:spPr bwMode="auto">
          <a:xfrm>
            <a:off x="2926080" y="1920239"/>
            <a:ext cx="1661160" cy="3977639"/>
          </a:xfrm>
          <a:prstGeom prst="verticalScroll">
            <a:avLst>
              <a:gd name="adj" fmla="val 12500"/>
            </a:avLst>
          </a:prstGeom>
          <a:gradFill>
            <a:gsLst>
              <a:gs pos="0">
                <a:schemeClr val="bg1"/>
              </a:gs>
              <a:gs pos="78000">
                <a:schemeClr val="bg1"/>
              </a:gs>
              <a:gs pos="61000">
                <a:schemeClr val="bg1"/>
              </a:gs>
              <a:gs pos="39988">
                <a:schemeClr val="bg1"/>
              </a:gs>
              <a:gs pos="22000">
                <a:schemeClr val="bg1"/>
              </a:gs>
              <a:gs pos="98000">
                <a:srgbClr val="FFFF99"/>
              </a:gs>
            </a:gsLst>
            <a:lin ang="5400000" scaled="1"/>
          </a:gradFill>
          <a:ln w="9525">
            <a:solidFill>
              <a:srgbClr val="000066"/>
            </a:solidFill>
            <a:round/>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2400" b="1" dirty="0">
                <a:solidFill>
                  <a:srgbClr val="00B050"/>
                </a:solidFill>
                <a:latin typeface="Arial"/>
                <a:cs typeface="Times New Roman" pitchFamily="18" charset="0"/>
              </a:rPr>
              <a:t>Ý </a:t>
            </a:r>
          </a:p>
          <a:p>
            <a:pPr algn="ctr" defTabSz="914400" eaLnBrk="1" fontAlgn="base" hangingPunct="1">
              <a:spcBef>
                <a:spcPct val="0"/>
              </a:spcBef>
              <a:spcAft>
                <a:spcPct val="0"/>
              </a:spcAft>
              <a:buNone/>
              <a:defRPr/>
            </a:pPr>
            <a:r>
              <a:rPr lang="en-US" altLang="en-US" sz="2400" b="1" dirty="0" err="1">
                <a:solidFill>
                  <a:srgbClr val="00B050"/>
                </a:solidFill>
                <a:latin typeface="Arial"/>
                <a:cs typeface="Times New Roman" pitchFamily="18" charset="0"/>
              </a:rPr>
              <a:t>nghĩa</a:t>
            </a:r>
            <a:endParaRPr lang="en-US" altLang="en-US" sz="2400" b="1" dirty="0">
              <a:solidFill>
                <a:srgbClr val="00B050"/>
              </a:solidFill>
              <a:latin typeface="Arial"/>
              <a:cs typeface="Times New Roman" pitchFamily="18" charset="0"/>
            </a:endParaRPr>
          </a:p>
          <a:p>
            <a:pPr algn="ctr" defTabSz="914400" eaLnBrk="1" fontAlgn="base" hangingPunct="1">
              <a:spcBef>
                <a:spcPct val="0"/>
              </a:spcBef>
              <a:spcAft>
                <a:spcPct val="0"/>
              </a:spcAft>
              <a:buNone/>
              <a:defRPr/>
            </a:pPr>
            <a:r>
              <a:rPr lang="en-US" altLang="en-US" sz="2400" b="1" dirty="0" err="1">
                <a:solidFill>
                  <a:srgbClr val="00B050"/>
                </a:solidFill>
                <a:latin typeface="Arial"/>
                <a:cs typeface="Times New Roman" pitchFamily="18" charset="0"/>
              </a:rPr>
              <a:t>định</a:t>
            </a:r>
            <a:r>
              <a:rPr lang="en-US" altLang="en-US" sz="2400" b="1" dirty="0">
                <a:solidFill>
                  <a:srgbClr val="00B050"/>
                </a:solidFill>
                <a:latin typeface="Arial"/>
                <a:cs typeface="Times New Roman" pitchFamily="18" charset="0"/>
              </a:rPr>
              <a:t> </a:t>
            </a:r>
          </a:p>
          <a:p>
            <a:pPr algn="ctr" defTabSz="914400" eaLnBrk="1" fontAlgn="base" hangingPunct="1">
              <a:spcBef>
                <a:spcPct val="0"/>
              </a:spcBef>
              <a:spcAft>
                <a:spcPct val="0"/>
              </a:spcAft>
              <a:buNone/>
              <a:defRPr/>
            </a:pPr>
            <a:r>
              <a:rPr lang="en-US" altLang="en-US" sz="2400" b="1" dirty="0" err="1">
                <a:solidFill>
                  <a:srgbClr val="00B050"/>
                </a:solidFill>
                <a:latin typeface="Arial"/>
                <a:cs typeface="Times New Roman" pitchFamily="18" charset="0"/>
              </a:rPr>
              <a:t>nghĩa</a:t>
            </a:r>
            <a:endParaRPr lang="en-US" altLang="en-US" sz="2400" b="1" dirty="0">
              <a:solidFill>
                <a:srgbClr val="00B050"/>
              </a:solidFill>
              <a:latin typeface="Arial"/>
              <a:cs typeface="Times New Roman" pitchFamily="18" charset="0"/>
            </a:endParaRPr>
          </a:p>
          <a:p>
            <a:pPr algn="ctr" defTabSz="914400" eaLnBrk="1" fontAlgn="base" hangingPunct="1">
              <a:spcBef>
                <a:spcPct val="0"/>
              </a:spcBef>
              <a:spcAft>
                <a:spcPct val="0"/>
              </a:spcAft>
              <a:buNone/>
              <a:defRPr/>
            </a:pPr>
            <a:r>
              <a:rPr lang="en-US" altLang="en-US" sz="2400" b="1" dirty="0" err="1">
                <a:solidFill>
                  <a:srgbClr val="00B050"/>
                </a:solidFill>
                <a:latin typeface="Arial"/>
                <a:cs typeface="Times New Roman" pitchFamily="18" charset="0"/>
              </a:rPr>
              <a:t>vật</a:t>
            </a:r>
            <a:r>
              <a:rPr lang="en-US" altLang="en-US" sz="2400" b="1" dirty="0">
                <a:solidFill>
                  <a:srgbClr val="00B050"/>
                </a:solidFill>
                <a:latin typeface="Arial"/>
                <a:cs typeface="Times New Roman" pitchFamily="18" charset="0"/>
              </a:rPr>
              <a:t> </a:t>
            </a:r>
          </a:p>
          <a:p>
            <a:pPr algn="ctr" defTabSz="914400" eaLnBrk="1" fontAlgn="base" hangingPunct="1">
              <a:spcBef>
                <a:spcPct val="0"/>
              </a:spcBef>
              <a:spcAft>
                <a:spcPct val="0"/>
              </a:spcAft>
              <a:buNone/>
              <a:defRPr/>
            </a:pPr>
            <a:r>
              <a:rPr lang="en-US" altLang="en-US" sz="2400" b="1" dirty="0" err="1">
                <a:solidFill>
                  <a:srgbClr val="00B050"/>
                </a:solidFill>
                <a:latin typeface="Arial"/>
                <a:cs typeface="Times New Roman" pitchFamily="18" charset="0"/>
              </a:rPr>
              <a:t>chất</a:t>
            </a:r>
            <a:endParaRPr lang="en-US" altLang="en-US" sz="2400" b="1" dirty="0">
              <a:solidFill>
                <a:srgbClr val="00B050"/>
              </a:solidFill>
              <a:latin typeface="Arial"/>
              <a:cs typeface="Times New Roman" pitchFamily="18" charset="0"/>
            </a:endParaRPr>
          </a:p>
          <a:p>
            <a:pPr algn="ctr" defTabSz="914400" eaLnBrk="1" fontAlgn="base" hangingPunct="1">
              <a:spcBef>
                <a:spcPct val="0"/>
              </a:spcBef>
              <a:spcAft>
                <a:spcPct val="0"/>
              </a:spcAft>
              <a:buNone/>
              <a:defRPr/>
            </a:pPr>
            <a:r>
              <a:rPr lang="en-US" altLang="en-US" sz="2400" b="1" dirty="0" err="1">
                <a:solidFill>
                  <a:srgbClr val="00B050"/>
                </a:solidFill>
                <a:latin typeface="Arial"/>
                <a:cs typeface="Times New Roman" pitchFamily="18" charset="0"/>
              </a:rPr>
              <a:t>của</a:t>
            </a:r>
            <a:endParaRPr lang="en-US" altLang="en-US" sz="2400" b="1" dirty="0">
              <a:solidFill>
                <a:srgbClr val="00B050"/>
              </a:solidFill>
              <a:latin typeface="Arial"/>
              <a:cs typeface="Times New Roman" pitchFamily="18" charset="0"/>
            </a:endParaRPr>
          </a:p>
          <a:p>
            <a:pPr algn="ctr" defTabSz="914400" eaLnBrk="1" fontAlgn="base" hangingPunct="1">
              <a:spcBef>
                <a:spcPct val="0"/>
              </a:spcBef>
              <a:spcAft>
                <a:spcPct val="0"/>
              </a:spcAft>
              <a:buNone/>
              <a:defRPr/>
            </a:pPr>
            <a:r>
              <a:rPr lang="en-US" altLang="en-US" sz="2400" b="1" dirty="0">
                <a:solidFill>
                  <a:srgbClr val="00B050"/>
                </a:solidFill>
                <a:latin typeface="Arial"/>
                <a:cs typeface="Times New Roman" pitchFamily="18" charset="0"/>
              </a:rPr>
              <a:t> </a:t>
            </a:r>
            <a:r>
              <a:rPr lang="en-US" altLang="en-US" sz="2400" b="1" dirty="0" err="1">
                <a:solidFill>
                  <a:srgbClr val="00B050"/>
                </a:solidFill>
                <a:latin typeface="Arial"/>
                <a:cs typeface="Times New Roman" pitchFamily="18" charset="0"/>
              </a:rPr>
              <a:t>Lênin</a:t>
            </a:r>
            <a:endParaRPr lang="en-US" altLang="en-US" sz="2400" b="1" dirty="0">
              <a:solidFill>
                <a:srgbClr val="00B050"/>
              </a:solidFill>
              <a:latin typeface="Arial"/>
              <a:cs typeface="Times New Roman" pitchFamily="18" charset="0"/>
            </a:endParaRPr>
          </a:p>
        </p:txBody>
      </p:sp>
      <p:sp>
        <p:nvSpPr>
          <p:cNvPr id="7" name="AutoShape 3">
            <a:extLst>
              <a:ext uri="{FF2B5EF4-FFF2-40B4-BE49-F238E27FC236}">
                <a16:creationId xmlns:a16="http://schemas.microsoft.com/office/drawing/2014/main" id="{DC5FDAAF-9B5A-47CC-AC3C-3978D6EF2246}"/>
              </a:ext>
            </a:extLst>
          </p:cNvPr>
          <p:cNvSpPr>
            <a:spLocks noChangeArrowheads="1"/>
          </p:cNvSpPr>
          <p:nvPr/>
        </p:nvSpPr>
        <p:spPr bwMode="auto">
          <a:xfrm>
            <a:off x="5577840" y="1699627"/>
            <a:ext cx="5791200" cy="1400013"/>
          </a:xfrm>
          <a:prstGeom prst="horizontalScroll">
            <a:avLst>
              <a:gd name="adj" fmla="val 12500"/>
            </a:avLst>
          </a:prstGeom>
          <a:gradFill>
            <a:gsLst>
              <a:gs pos="0">
                <a:schemeClr val="bg1"/>
              </a:gs>
              <a:gs pos="78000">
                <a:schemeClr val="bg1"/>
              </a:gs>
              <a:gs pos="61000">
                <a:schemeClr val="bg1"/>
              </a:gs>
              <a:gs pos="39988">
                <a:schemeClr val="bg1"/>
              </a:gs>
              <a:gs pos="22000">
                <a:schemeClr val="bg1"/>
              </a:gs>
              <a:gs pos="98000">
                <a:srgbClr val="FFFF99"/>
              </a:gs>
            </a:gsLst>
            <a:lin ang="5400000" scaled="1"/>
          </a:gradFill>
          <a:ln w="9525">
            <a:solidFill>
              <a:srgbClr val="000066"/>
            </a:solidFill>
            <a:round/>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sz="2000" dirty="0" err="1">
                <a:solidFill>
                  <a:srgbClr val="000066"/>
                </a:solidFill>
              </a:rPr>
              <a:t>Giải</a:t>
            </a:r>
            <a:r>
              <a:rPr lang="en-US" sz="2000" dirty="0">
                <a:solidFill>
                  <a:srgbClr val="000066"/>
                </a:solidFill>
              </a:rPr>
              <a:t> </a:t>
            </a:r>
            <a:r>
              <a:rPr lang="en-US" sz="2000" dirty="0" err="1">
                <a:solidFill>
                  <a:srgbClr val="000066"/>
                </a:solidFill>
              </a:rPr>
              <a:t>quyết</a:t>
            </a:r>
            <a:r>
              <a:rPr lang="en-US" sz="2000" dirty="0">
                <a:solidFill>
                  <a:srgbClr val="000066"/>
                </a:solidFill>
              </a:rPr>
              <a:t> </a:t>
            </a:r>
            <a:r>
              <a:rPr lang="en-US" sz="2000" dirty="0" err="1">
                <a:solidFill>
                  <a:srgbClr val="000066"/>
                </a:solidFill>
              </a:rPr>
              <a:t>được</a:t>
            </a:r>
            <a:r>
              <a:rPr lang="en-US" sz="2000" dirty="0">
                <a:solidFill>
                  <a:srgbClr val="000066"/>
                </a:solidFill>
              </a:rPr>
              <a:t> </a:t>
            </a:r>
            <a:r>
              <a:rPr lang="en-US" sz="2000" dirty="0" err="1">
                <a:solidFill>
                  <a:srgbClr val="000066"/>
                </a:solidFill>
              </a:rPr>
              <a:t>vấn</a:t>
            </a:r>
            <a:r>
              <a:rPr lang="en-US" sz="2000" dirty="0">
                <a:solidFill>
                  <a:srgbClr val="000066"/>
                </a:solidFill>
              </a:rPr>
              <a:t> </a:t>
            </a:r>
            <a:r>
              <a:rPr lang="en-US" sz="2000" dirty="0" err="1">
                <a:solidFill>
                  <a:srgbClr val="000066"/>
                </a:solidFill>
              </a:rPr>
              <a:t>đề</a:t>
            </a:r>
            <a:r>
              <a:rPr lang="en-US" sz="2000" dirty="0">
                <a:solidFill>
                  <a:srgbClr val="000066"/>
                </a:solidFill>
              </a:rPr>
              <a:t> </a:t>
            </a:r>
            <a:r>
              <a:rPr lang="en-US" sz="2000" dirty="0" err="1">
                <a:solidFill>
                  <a:srgbClr val="000066"/>
                </a:solidFill>
              </a:rPr>
              <a:t>cơ</a:t>
            </a:r>
            <a:r>
              <a:rPr lang="en-US" sz="2000" dirty="0">
                <a:solidFill>
                  <a:srgbClr val="000066"/>
                </a:solidFill>
              </a:rPr>
              <a:t> </a:t>
            </a:r>
            <a:r>
              <a:rPr lang="en-US" sz="2000" dirty="0" err="1">
                <a:solidFill>
                  <a:srgbClr val="000066"/>
                </a:solidFill>
              </a:rPr>
              <a:t>bản</a:t>
            </a:r>
            <a:r>
              <a:rPr lang="en-US" sz="2000" dirty="0">
                <a:solidFill>
                  <a:srgbClr val="000066"/>
                </a:solidFill>
              </a:rPr>
              <a:t> </a:t>
            </a:r>
            <a:r>
              <a:rPr lang="en-US" sz="2000" dirty="0" err="1">
                <a:solidFill>
                  <a:srgbClr val="000066"/>
                </a:solidFill>
              </a:rPr>
              <a:t>của</a:t>
            </a:r>
            <a:r>
              <a:rPr lang="en-US" sz="2000" dirty="0">
                <a:solidFill>
                  <a:srgbClr val="000066"/>
                </a:solidFill>
              </a:rPr>
              <a:t> </a:t>
            </a:r>
            <a:r>
              <a:rPr lang="en-US" sz="2000" dirty="0" err="1">
                <a:solidFill>
                  <a:srgbClr val="000066"/>
                </a:solidFill>
              </a:rPr>
              <a:t>triết</a:t>
            </a:r>
            <a:r>
              <a:rPr lang="en-US" sz="2000" dirty="0">
                <a:solidFill>
                  <a:srgbClr val="000066"/>
                </a:solidFill>
              </a:rPr>
              <a:t> </a:t>
            </a:r>
            <a:r>
              <a:rPr lang="en-US" sz="2000" dirty="0" err="1">
                <a:solidFill>
                  <a:srgbClr val="000066"/>
                </a:solidFill>
              </a:rPr>
              <a:t>học</a:t>
            </a:r>
            <a:r>
              <a:rPr lang="en-US" sz="2000" dirty="0">
                <a:solidFill>
                  <a:srgbClr val="000066"/>
                </a:solidFill>
              </a:rPr>
              <a:t> </a:t>
            </a:r>
          </a:p>
          <a:p>
            <a:pPr algn="ctr" defTabSz="914400" eaLnBrk="1" fontAlgn="base" hangingPunct="1">
              <a:spcBef>
                <a:spcPct val="0"/>
              </a:spcBef>
              <a:spcAft>
                <a:spcPct val="0"/>
              </a:spcAft>
              <a:buNone/>
              <a:defRPr/>
            </a:pPr>
            <a:r>
              <a:rPr lang="en-US" sz="2000" dirty="0" err="1">
                <a:solidFill>
                  <a:srgbClr val="000066"/>
                </a:solidFill>
              </a:rPr>
              <a:t>theo</a:t>
            </a:r>
            <a:r>
              <a:rPr lang="en-US" sz="2000" dirty="0">
                <a:solidFill>
                  <a:srgbClr val="000066"/>
                </a:solidFill>
              </a:rPr>
              <a:t> </a:t>
            </a:r>
            <a:r>
              <a:rPr lang="en-US" sz="2000" dirty="0" err="1">
                <a:solidFill>
                  <a:srgbClr val="000066"/>
                </a:solidFill>
              </a:rPr>
              <a:t>lập</a:t>
            </a:r>
            <a:r>
              <a:rPr lang="en-US" sz="2000" dirty="0">
                <a:solidFill>
                  <a:srgbClr val="000066"/>
                </a:solidFill>
              </a:rPr>
              <a:t> </a:t>
            </a:r>
            <a:r>
              <a:rPr lang="en-US" sz="2000" dirty="0" err="1">
                <a:solidFill>
                  <a:srgbClr val="000066"/>
                </a:solidFill>
              </a:rPr>
              <a:t>trường</a:t>
            </a:r>
            <a:r>
              <a:rPr lang="en-US" sz="2000" dirty="0">
                <a:solidFill>
                  <a:srgbClr val="000066"/>
                </a:solidFill>
              </a:rPr>
              <a:t> </a:t>
            </a:r>
            <a:r>
              <a:rPr lang="en-US" sz="2000" dirty="0" err="1">
                <a:solidFill>
                  <a:srgbClr val="000066"/>
                </a:solidFill>
              </a:rPr>
              <a:t>duy</a:t>
            </a:r>
            <a:r>
              <a:rPr lang="en-US" sz="2000" dirty="0">
                <a:solidFill>
                  <a:srgbClr val="000066"/>
                </a:solidFill>
              </a:rPr>
              <a:t> </a:t>
            </a:r>
            <a:r>
              <a:rPr lang="en-US" sz="2000" dirty="0" err="1">
                <a:solidFill>
                  <a:srgbClr val="000066"/>
                </a:solidFill>
              </a:rPr>
              <a:t>vật</a:t>
            </a:r>
            <a:r>
              <a:rPr lang="en-US" sz="2000" dirty="0">
                <a:solidFill>
                  <a:srgbClr val="000066"/>
                </a:solidFill>
              </a:rPr>
              <a:t> </a:t>
            </a:r>
            <a:r>
              <a:rPr lang="en-US" sz="2000" dirty="0" err="1">
                <a:solidFill>
                  <a:srgbClr val="000066"/>
                </a:solidFill>
              </a:rPr>
              <a:t>biện</a:t>
            </a:r>
            <a:r>
              <a:rPr lang="en-US" sz="2000" dirty="0">
                <a:solidFill>
                  <a:srgbClr val="000066"/>
                </a:solidFill>
              </a:rPr>
              <a:t> </a:t>
            </a:r>
            <a:r>
              <a:rPr lang="en-US" sz="2000" dirty="0" err="1">
                <a:solidFill>
                  <a:srgbClr val="000066"/>
                </a:solidFill>
              </a:rPr>
              <a:t>chứng</a:t>
            </a:r>
            <a:endParaRPr lang="en-US" altLang="en-US" sz="2000" dirty="0">
              <a:solidFill>
                <a:srgbClr val="000066"/>
              </a:solidFill>
              <a:cs typeface="Times New Roman" pitchFamily="18" charset="0"/>
            </a:endParaRPr>
          </a:p>
        </p:txBody>
      </p:sp>
      <p:sp>
        <p:nvSpPr>
          <p:cNvPr id="8" name="AutoShape 4">
            <a:extLst>
              <a:ext uri="{FF2B5EF4-FFF2-40B4-BE49-F238E27FC236}">
                <a16:creationId xmlns:a16="http://schemas.microsoft.com/office/drawing/2014/main" id="{E829DB1E-F9ED-4B40-96A9-BFFD70B52C52}"/>
              </a:ext>
            </a:extLst>
          </p:cNvPr>
          <p:cNvSpPr>
            <a:spLocks noChangeArrowheads="1"/>
          </p:cNvSpPr>
          <p:nvPr/>
        </p:nvSpPr>
        <p:spPr bwMode="auto">
          <a:xfrm>
            <a:off x="5577840" y="3252041"/>
            <a:ext cx="5791200" cy="1420140"/>
          </a:xfrm>
          <a:prstGeom prst="horizontalScroll">
            <a:avLst>
              <a:gd name="adj" fmla="val 12500"/>
            </a:avLst>
          </a:prstGeom>
          <a:gradFill>
            <a:gsLst>
              <a:gs pos="0">
                <a:schemeClr val="bg1"/>
              </a:gs>
              <a:gs pos="78000">
                <a:schemeClr val="bg1"/>
              </a:gs>
              <a:gs pos="61000">
                <a:schemeClr val="bg1"/>
              </a:gs>
              <a:gs pos="39988">
                <a:schemeClr val="bg1"/>
              </a:gs>
              <a:gs pos="28314">
                <a:schemeClr val="bg1"/>
              </a:gs>
              <a:gs pos="84960">
                <a:schemeClr val="bg1"/>
              </a:gs>
              <a:gs pos="22000">
                <a:schemeClr val="bg1"/>
              </a:gs>
              <a:gs pos="98000">
                <a:srgbClr val="FFFF99"/>
              </a:gs>
            </a:gsLst>
            <a:lin ang="5400000" scaled="1"/>
          </a:gradFill>
          <a:ln w="9525">
            <a:solidFill>
              <a:srgbClr val="000066"/>
            </a:solidFill>
            <a:round/>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sz="2000" dirty="0" err="1">
                <a:solidFill>
                  <a:srgbClr val="7030A0"/>
                </a:solidFill>
              </a:rPr>
              <a:t>Mở</a:t>
            </a:r>
            <a:r>
              <a:rPr lang="en-US" sz="2000" dirty="0">
                <a:solidFill>
                  <a:srgbClr val="7030A0"/>
                </a:solidFill>
              </a:rPr>
              <a:t> </a:t>
            </a:r>
            <a:r>
              <a:rPr lang="en-US" sz="2000" dirty="0" err="1">
                <a:solidFill>
                  <a:srgbClr val="7030A0"/>
                </a:solidFill>
              </a:rPr>
              <a:t>đường</a:t>
            </a:r>
            <a:r>
              <a:rPr lang="en-US" sz="2000" dirty="0">
                <a:solidFill>
                  <a:srgbClr val="7030A0"/>
                </a:solidFill>
              </a:rPr>
              <a:t> </a:t>
            </a:r>
            <a:r>
              <a:rPr lang="en-US" sz="2000" dirty="0" err="1">
                <a:solidFill>
                  <a:srgbClr val="7030A0"/>
                </a:solidFill>
              </a:rPr>
              <a:t>cho</a:t>
            </a:r>
            <a:r>
              <a:rPr lang="en-US" sz="2000" dirty="0">
                <a:solidFill>
                  <a:srgbClr val="7030A0"/>
                </a:solidFill>
              </a:rPr>
              <a:t> </a:t>
            </a:r>
            <a:r>
              <a:rPr lang="en-US" sz="2000" dirty="0" err="1">
                <a:solidFill>
                  <a:srgbClr val="7030A0"/>
                </a:solidFill>
              </a:rPr>
              <a:t>các</a:t>
            </a:r>
            <a:r>
              <a:rPr lang="en-US" sz="2000" dirty="0">
                <a:solidFill>
                  <a:srgbClr val="7030A0"/>
                </a:solidFill>
              </a:rPr>
              <a:t> </a:t>
            </a:r>
            <a:r>
              <a:rPr lang="en-US" sz="2000" dirty="0" err="1">
                <a:solidFill>
                  <a:srgbClr val="7030A0"/>
                </a:solidFill>
              </a:rPr>
              <a:t>ngành</a:t>
            </a:r>
            <a:r>
              <a:rPr lang="en-US" sz="2000" dirty="0">
                <a:solidFill>
                  <a:srgbClr val="7030A0"/>
                </a:solidFill>
              </a:rPr>
              <a:t> </a:t>
            </a:r>
            <a:r>
              <a:rPr lang="en-US" sz="2000" dirty="0" err="1">
                <a:solidFill>
                  <a:srgbClr val="7030A0"/>
                </a:solidFill>
              </a:rPr>
              <a:t>khoa</a:t>
            </a:r>
            <a:r>
              <a:rPr lang="en-US" sz="2000" dirty="0">
                <a:solidFill>
                  <a:srgbClr val="7030A0"/>
                </a:solidFill>
              </a:rPr>
              <a:t> </a:t>
            </a:r>
            <a:r>
              <a:rPr lang="en-US" sz="2000" dirty="0" err="1">
                <a:solidFill>
                  <a:srgbClr val="7030A0"/>
                </a:solidFill>
              </a:rPr>
              <a:t>học</a:t>
            </a:r>
            <a:r>
              <a:rPr lang="en-US" sz="2000" dirty="0">
                <a:solidFill>
                  <a:srgbClr val="7030A0"/>
                </a:solidFill>
              </a:rPr>
              <a:t> </a:t>
            </a:r>
            <a:r>
              <a:rPr lang="en-US" sz="2000" dirty="0" err="1">
                <a:solidFill>
                  <a:srgbClr val="7030A0"/>
                </a:solidFill>
              </a:rPr>
              <a:t>cụ</a:t>
            </a:r>
            <a:r>
              <a:rPr lang="en-US" sz="2000" dirty="0">
                <a:solidFill>
                  <a:srgbClr val="7030A0"/>
                </a:solidFill>
              </a:rPr>
              <a:t> </a:t>
            </a:r>
            <a:r>
              <a:rPr lang="en-US" sz="2000" dirty="0" err="1">
                <a:solidFill>
                  <a:srgbClr val="7030A0"/>
                </a:solidFill>
              </a:rPr>
              <a:t>thể</a:t>
            </a:r>
            <a:endParaRPr lang="en-US" sz="2000" dirty="0">
              <a:solidFill>
                <a:srgbClr val="7030A0"/>
              </a:solidFill>
            </a:endParaRPr>
          </a:p>
          <a:p>
            <a:pPr algn="ctr" defTabSz="914400" eaLnBrk="1" fontAlgn="base" hangingPunct="1">
              <a:spcBef>
                <a:spcPct val="0"/>
              </a:spcBef>
              <a:spcAft>
                <a:spcPct val="0"/>
              </a:spcAft>
              <a:buNone/>
              <a:defRPr/>
            </a:pPr>
            <a:r>
              <a:rPr lang="en-US" sz="2000" dirty="0">
                <a:solidFill>
                  <a:srgbClr val="7030A0"/>
                </a:solidFill>
              </a:rPr>
              <a:t> </a:t>
            </a:r>
            <a:r>
              <a:rPr lang="en-US" sz="2000" dirty="0" err="1">
                <a:solidFill>
                  <a:srgbClr val="7030A0"/>
                </a:solidFill>
              </a:rPr>
              <a:t>đi</a:t>
            </a:r>
            <a:r>
              <a:rPr lang="en-US" sz="2000" dirty="0">
                <a:solidFill>
                  <a:srgbClr val="7030A0"/>
                </a:solidFill>
              </a:rPr>
              <a:t> </a:t>
            </a:r>
            <a:r>
              <a:rPr lang="en-US" sz="2000" dirty="0" err="1">
                <a:solidFill>
                  <a:srgbClr val="7030A0"/>
                </a:solidFill>
              </a:rPr>
              <a:t>sâu</a:t>
            </a:r>
            <a:r>
              <a:rPr lang="en-US" sz="2000" dirty="0">
                <a:solidFill>
                  <a:srgbClr val="7030A0"/>
                </a:solidFill>
              </a:rPr>
              <a:t> </a:t>
            </a:r>
            <a:r>
              <a:rPr lang="en-US" sz="2000" dirty="0" err="1">
                <a:solidFill>
                  <a:srgbClr val="7030A0"/>
                </a:solidFill>
              </a:rPr>
              <a:t>nghiên</a:t>
            </a:r>
            <a:r>
              <a:rPr lang="en-US" sz="2000" dirty="0">
                <a:solidFill>
                  <a:srgbClr val="7030A0"/>
                </a:solidFill>
              </a:rPr>
              <a:t> </a:t>
            </a:r>
            <a:r>
              <a:rPr lang="en-US" sz="2000" dirty="0" err="1">
                <a:solidFill>
                  <a:srgbClr val="7030A0"/>
                </a:solidFill>
              </a:rPr>
              <a:t>cứu</a:t>
            </a:r>
            <a:r>
              <a:rPr lang="en-US" sz="2000" dirty="0">
                <a:solidFill>
                  <a:srgbClr val="7030A0"/>
                </a:solidFill>
              </a:rPr>
              <a:t> </a:t>
            </a:r>
            <a:r>
              <a:rPr lang="en-US" sz="2000" dirty="0" err="1">
                <a:solidFill>
                  <a:srgbClr val="7030A0"/>
                </a:solidFill>
              </a:rPr>
              <a:t>thế</a:t>
            </a:r>
            <a:r>
              <a:rPr lang="en-US" sz="2000" dirty="0">
                <a:solidFill>
                  <a:srgbClr val="7030A0"/>
                </a:solidFill>
              </a:rPr>
              <a:t> </a:t>
            </a:r>
            <a:r>
              <a:rPr lang="en-US" sz="2000" dirty="0" err="1">
                <a:solidFill>
                  <a:srgbClr val="7030A0"/>
                </a:solidFill>
              </a:rPr>
              <a:t>giới</a:t>
            </a:r>
            <a:r>
              <a:rPr lang="en-US" sz="2000" dirty="0">
                <a:solidFill>
                  <a:srgbClr val="7030A0"/>
                </a:solidFill>
              </a:rPr>
              <a:t>, </a:t>
            </a:r>
            <a:r>
              <a:rPr lang="en-US" sz="2000" dirty="0" err="1">
                <a:solidFill>
                  <a:srgbClr val="7030A0"/>
                </a:solidFill>
              </a:rPr>
              <a:t>tìm</a:t>
            </a:r>
            <a:r>
              <a:rPr lang="en-US" sz="2000" dirty="0">
                <a:solidFill>
                  <a:srgbClr val="7030A0"/>
                </a:solidFill>
              </a:rPr>
              <a:t> </a:t>
            </a:r>
            <a:r>
              <a:rPr lang="en-US" sz="2000" dirty="0" err="1">
                <a:solidFill>
                  <a:srgbClr val="7030A0"/>
                </a:solidFill>
              </a:rPr>
              <a:t>thêm</a:t>
            </a:r>
            <a:r>
              <a:rPr lang="en-US" sz="2000" dirty="0">
                <a:solidFill>
                  <a:srgbClr val="7030A0"/>
                </a:solidFill>
              </a:rPr>
              <a:t> </a:t>
            </a:r>
          </a:p>
          <a:p>
            <a:pPr algn="ctr" defTabSz="914400" eaLnBrk="1" fontAlgn="base" hangingPunct="1">
              <a:spcBef>
                <a:spcPct val="0"/>
              </a:spcBef>
              <a:spcAft>
                <a:spcPct val="0"/>
              </a:spcAft>
              <a:buNone/>
              <a:defRPr/>
            </a:pPr>
            <a:r>
              <a:rPr lang="en-US" sz="2000" dirty="0" err="1">
                <a:solidFill>
                  <a:srgbClr val="7030A0"/>
                </a:solidFill>
              </a:rPr>
              <a:t>những</a:t>
            </a:r>
            <a:r>
              <a:rPr lang="en-US" sz="2000" dirty="0">
                <a:solidFill>
                  <a:srgbClr val="7030A0"/>
                </a:solidFill>
              </a:rPr>
              <a:t> </a:t>
            </a:r>
            <a:r>
              <a:rPr lang="en-US" sz="2000" dirty="0" err="1">
                <a:solidFill>
                  <a:srgbClr val="7030A0"/>
                </a:solidFill>
              </a:rPr>
              <a:t>dạng</a:t>
            </a:r>
            <a:r>
              <a:rPr lang="en-US" sz="2000" dirty="0">
                <a:solidFill>
                  <a:srgbClr val="7030A0"/>
                </a:solidFill>
              </a:rPr>
              <a:t> </a:t>
            </a:r>
            <a:r>
              <a:rPr lang="en-US" sz="2000" dirty="0" err="1">
                <a:solidFill>
                  <a:srgbClr val="7030A0"/>
                </a:solidFill>
              </a:rPr>
              <a:t>mới</a:t>
            </a:r>
            <a:r>
              <a:rPr lang="en-US" sz="2000" dirty="0">
                <a:solidFill>
                  <a:srgbClr val="7030A0"/>
                </a:solidFill>
              </a:rPr>
              <a:t> </a:t>
            </a:r>
            <a:r>
              <a:rPr lang="en-US" sz="2000" dirty="0" err="1">
                <a:solidFill>
                  <a:srgbClr val="7030A0"/>
                </a:solidFill>
              </a:rPr>
              <a:t>của</a:t>
            </a:r>
            <a:r>
              <a:rPr lang="en-US" sz="2000" dirty="0">
                <a:solidFill>
                  <a:srgbClr val="7030A0"/>
                </a:solidFill>
              </a:rPr>
              <a:t> </a:t>
            </a:r>
            <a:r>
              <a:rPr lang="en-US" sz="2000" dirty="0" err="1">
                <a:solidFill>
                  <a:srgbClr val="7030A0"/>
                </a:solidFill>
              </a:rPr>
              <a:t>vật</a:t>
            </a:r>
            <a:r>
              <a:rPr lang="en-US" sz="2000" dirty="0">
                <a:solidFill>
                  <a:srgbClr val="7030A0"/>
                </a:solidFill>
              </a:rPr>
              <a:t> </a:t>
            </a:r>
            <a:r>
              <a:rPr lang="en-US" sz="2000" dirty="0" err="1">
                <a:solidFill>
                  <a:srgbClr val="7030A0"/>
                </a:solidFill>
              </a:rPr>
              <a:t>chất</a:t>
            </a:r>
            <a:endParaRPr lang="en-US" altLang="en-US" sz="2000" dirty="0">
              <a:solidFill>
                <a:srgbClr val="7030A0"/>
              </a:solidFill>
              <a:latin typeface="Arial"/>
              <a:cs typeface="Times New Roman" pitchFamily="18" charset="0"/>
            </a:endParaRPr>
          </a:p>
        </p:txBody>
      </p:sp>
      <p:sp>
        <p:nvSpPr>
          <p:cNvPr id="9" name="AutoShape 5">
            <a:extLst>
              <a:ext uri="{FF2B5EF4-FFF2-40B4-BE49-F238E27FC236}">
                <a16:creationId xmlns:a16="http://schemas.microsoft.com/office/drawing/2014/main" id="{A5CF757E-8CEE-4A29-BC4A-D06484C09749}"/>
              </a:ext>
            </a:extLst>
          </p:cNvPr>
          <p:cNvSpPr>
            <a:spLocks noChangeArrowheads="1"/>
          </p:cNvSpPr>
          <p:nvPr/>
        </p:nvSpPr>
        <p:spPr bwMode="auto">
          <a:xfrm>
            <a:off x="5539740" y="4738089"/>
            <a:ext cx="5867400" cy="1159790"/>
          </a:xfrm>
          <a:prstGeom prst="horizontalScroll">
            <a:avLst>
              <a:gd name="adj" fmla="val 12500"/>
            </a:avLst>
          </a:prstGeom>
          <a:gradFill>
            <a:gsLst>
              <a:gs pos="0">
                <a:schemeClr val="bg1"/>
              </a:gs>
              <a:gs pos="78000">
                <a:schemeClr val="bg1"/>
              </a:gs>
              <a:gs pos="61000">
                <a:schemeClr val="bg1"/>
              </a:gs>
              <a:gs pos="39988">
                <a:schemeClr val="bg1"/>
              </a:gs>
              <a:gs pos="22000">
                <a:schemeClr val="bg1"/>
              </a:gs>
              <a:gs pos="98000">
                <a:srgbClr val="FFFF99"/>
              </a:gs>
            </a:gsLst>
            <a:lin ang="5400000" scaled="1"/>
          </a:gradFill>
          <a:ln w="9525">
            <a:solidFill>
              <a:srgbClr val="000066"/>
            </a:solidFill>
            <a:round/>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fontAlgn="base">
              <a:spcAft>
                <a:spcPct val="0"/>
              </a:spcAft>
              <a:buNone/>
              <a:defRPr/>
            </a:pPr>
            <a:r>
              <a:rPr lang="en-US" sz="2000" dirty="0" err="1">
                <a:solidFill>
                  <a:srgbClr val="000000"/>
                </a:solidFill>
              </a:rPr>
              <a:t>Đem</a:t>
            </a:r>
            <a:r>
              <a:rPr lang="en-US" sz="2000" dirty="0">
                <a:solidFill>
                  <a:srgbClr val="000000"/>
                </a:solidFill>
              </a:rPr>
              <a:t> </a:t>
            </a:r>
            <a:r>
              <a:rPr lang="en-US" sz="2000" dirty="0" err="1">
                <a:solidFill>
                  <a:srgbClr val="000000"/>
                </a:solidFill>
              </a:rPr>
              <a:t>lại</a:t>
            </a:r>
            <a:r>
              <a:rPr lang="en-US" sz="2000" dirty="0">
                <a:solidFill>
                  <a:srgbClr val="000000"/>
                </a:solidFill>
              </a:rPr>
              <a:t> </a:t>
            </a:r>
            <a:r>
              <a:rPr lang="en-US" sz="2000" dirty="0" err="1">
                <a:solidFill>
                  <a:srgbClr val="000000"/>
                </a:solidFill>
              </a:rPr>
              <a:t>niềm</a:t>
            </a:r>
            <a:r>
              <a:rPr lang="en-US" sz="2000" dirty="0">
                <a:solidFill>
                  <a:srgbClr val="000000"/>
                </a:solidFill>
              </a:rPr>
              <a:t> tin </a:t>
            </a:r>
            <a:r>
              <a:rPr lang="en-US" sz="2000" dirty="0" err="1">
                <a:solidFill>
                  <a:srgbClr val="000000"/>
                </a:solidFill>
              </a:rPr>
              <a:t>cho</a:t>
            </a:r>
            <a:r>
              <a:rPr lang="en-US" sz="2000" dirty="0">
                <a:solidFill>
                  <a:srgbClr val="000000"/>
                </a:solidFill>
              </a:rPr>
              <a:t> con </a:t>
            </a:r>
            <a:r>
              <a:rPr lang="en-US" sz="2000" dirty="0" err="1">
                <a:solidFill>
                  <a:srgbClr val="000000"/>
                </a:solidFill>
              </a:rPr>
              <a:t>người</a:t>
            </a:r>
            <a:r>
              <a:rPr lang="en-US" sz="2000" dirty="0">
                <a:solidFill>
                  <a:srgbClr val="000000"/>
                </a:solidFill>
              </a:rPr>
              <a:t> </a:t>
            </a:r>
            <a:r>
              <a:rPr lang="en-US" sz="2000" dirty="0" err="1">
                <a:solidFill>
                  <a:srgbClr val="000000"/>
                </a:solidFill>
              </a:rPr>
              <a:t>trong</a:t>
            </a:r>
            <a:r>
              <a:rPr lang="en-US" sz="2000" dirty="0">
                <a:solidFill>
                  <a:srgbClr val="000000"/>
                </a:solidFill>
              </a:rPr>
              <a:t> </a:t>
            </a:r>
            <a:r>
              <a:rPr lang="en-US" sz="2000" dirty="0" err="1">
                <a:solidFill>
                  <a:srgbClr val="000000"/>
                </a:solidFill>
              </a:rPr>
              <a:t>việc</a:t>
            </a:r>
            <a:r>
              <a:rPr lang="en-US" sz="2000" dirty="0">
                <a:solidFill>
                  <a:srgbClr val="000000"/>
                </a:solidFill>
              </a:rPr>
              <a:t> </a:t>
            </a:r>
          </a:p>
          <a:p>
            <a:pPr algn="ctr" defTabSz="914400" fontAlgn="base">
              <a:spcAft>
                <a:spcPct val="0"/>
              </a:spcAft>
              <a:buNone/>
              <a:defRPr/>
            </a:pPr>
            <a:r>
              <a:rPr lang="en-US" sz="2000" dirty="0" err="1">
                <a:solidFill>
                  <a:srgbClr val="000000"/>
                </a:solidFill>
              </a:rPr>
              <a:t>nhận</a:t>
            </a:r>
            <a:r>
              <a:rPr lang="en-US" sz="2000" dirty="0">
                <a:solidFill>
                  <a:srgbClr val="000000"/>
                </a:solidFill>
              </a:rPr>
              <a:t> </a:t>
            </a:r>
            <a:r>
              <a:rPr lang="en-US" sz="2000" dirty="0" err="1">
                <a:solidFill>
                  <a:srgbClr val="000000"/>
                </a:solidFill>
              </a:rPr>
              <a:t>thức</a:t>
            </a:r>
            <a:r>
              <a:rPr lang="en-US" sz="2000" dirty="0">
                <a:solidFill>
                  <a:srgbClr val="000000"/>
                </a:solidFill>
              </a:rPr>
              <a:t> </a:t>
            </a:r>
            <a:r>
              <a:rPr lang="en-US" sz="2000" dirty="0" err="1">
                <a:solidFill>
                  <a:srgbClr val="000000"/>
                </a:solidFill>
              </a:rPr>
              <a:t>thế</a:t>
            </a:r>
            <a:r>
              <a:rPr lang="en-US" sz="2000" dirty="0">
                <a:solidFill>
                  <a:srgbClr val="000000"/>
                </a:solidFill>
              </a:rPr>
              <a:t> </a:t>
            </a:r>
            <a:r>
              <a:rPr lang="en-US" sz="2000" dirty="0" err="1">
                <a:solidFill>
                  <a:srgbClr val="000000"/>
                </a:solidFill>
              </a:rPr>
              <a:t>giới</a:t>
            </a:r>
            <a:r>
              <a:rPr lang="en-US" sz="2000" dirty="0">
                <a:solidFill>
                  <a:srgbClr val="000000"/>
                </a:solidFill>
              </a:rPr>
              <a:t> </a:t>
            </a:r>
            <a:r>
              <a:rPr lang="en-US" sz="2000" dirty="0" err="1">
                <a:solidFill>
                  <a:srgbClr val="000000"/>
                </a:solidFill>
              </a:rPr>
              <a:t>và</a:t>
            </a:r>
            <a:r>
              <a:rPr lang="en-US" sz="2000" dirty="0">
                <a:solidFill>
                  <a:srgbClr val="000000"/>
                </a:solidFill>
              </a:rPr>
              <a:t> </a:t>
            </a:r>
            <a:r>
              <a:rPr lang="en-US" sz="2000" dirty="0" err="1">
                <a:solidFill>
                  <a:srgbClr val="000000"/>
                </a:solidFill>
              </a:rPr>
              <a:t>cải</a:t>
            </a:r>
            <a:r>
              <a:rPr lang="en-US" sz="2000" dirty="0">
                <a:solidFill>
                  <a:srgbClr val="000000"/>
                </a:solidFill>
              </a:rPr>
              <a:t> </a:t>
            </a:r>
            <a:r>
              <a:rPr lang="en-US" sz="2000" dirty="0" err="1">
                <a:solidFill>
                  <a:srgbClr val="000000"/>
                </a:solidFill>
              </a:rPr>
              <a:t>tạo</a:t>
            </a:r>
            <a:r>
              <a:rPr lang="en-US" sz="2000" dirty="0">
                <a:solidFill>
                  <a:srgbClr val="000000"/>
                </a:solidFill>
              </a:rPr>
              <a:t> </a:t>
            </a:r>
            <a:r>
              <a:rPr lang="en-US" sz="2000" dirty="0" err="1">
                <a:solidFill>
                  <a:srgbClr val="000000"/>
                </a:solidFill>
              </a:rPr>
              <a:t>thế</a:t>
            </a:r>
            <a:r>
              <a:rPr lang="en-US" sz="2000" dirty="0">
                <a:solidFill>
                  <a:srgbClr val="000000"/>
                </a:solidFill>
              </a:rPr>
              <a:t> </a:t>
            </a:r>
            <a:r>
              <a:rPr lang="en-US" sz="2000" dirty="0" err="1">
                <a:solidFill>
                  <a:srgbClr val="000000"/>
                </a:solidFill>
              </a:rPr>
              <a:t>giới</a:t>
            </a:r>
            <a:r>
              <a:rPr lang="en-US" sz="2000" dirty="0">
                <a:solidFill>
                  <a:srgbClr val="000000"/>
                </a:solidFill>
              </a:rPr>
              <a:t>.</a:t>
            </a:r>
          </a:p>
        </p:txBody>
      </p:sp>
      <p:sp>
        <p:nvSpPr>
          <p:cNvPr id="10" name="Line 6">
            <a:extLst>
              <a:ext uri="{FF2B5EF4-FFF2-40B4-BE49-F238E27FC236}">
                <a16:creationId xmlns:a16="http://schemas.microsoft.com/office/drawing/2014/main" id="{918813A8-F692-4F24-98E2-7ED5B3D1BF83}"/>
              </a:ext>
            </a:extLst>
          </p:cNvPr>
          <p:cNvSpPr>
            <a:spLocks noChangeShapeType="1"/>
          </p:cNvSpPr>
          <p:nvPr/>
        </p:nvSpPr>
        <p:spPr bwMode="auto">
          <a:xfrm flipV="1">
            <a:off x="4358640" y="2539927"/>
            <a:ext cx="1181100" cy="1610639"/>
          </a:xfrm>
          <a:prstGeom prst="line">
            <a:avLst/>
          </a:prstGeom>
          <a:noFill/>
          <a:ln w="9525">
            <a:solidFill>
              <a:srgbClr val="00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1" name="Line 7">
            <a:extLst>
              <a:ext uri="{FF2B5EF4-FFF2-40B4-BE49-F238E27FC236}">
                <a16:creationId xmlns:a16="http://schemas.microsoft.com/office/drawing/2014/main" id="{497E7459-3764-442A-832F-19B5397D04C6}"/>
              </a:ext>
            </a:extLst>
          </p:cNvPr>
          <p:cNvSpPr>
            <a:spLocks noChangeShapeType="1"/>
          </p:cNvSpPr>
          <p:nvPr/>
        </p:nvSpPr>
        <p:spPr bwMode="auto">
          <a:xfrm>
            <a:off x="4358640" y="4166441"/>
            <a:ext cx="1219200" cy="0"/>
          </a:xfrm>
          <a:prstGeom prst="line">
            <a:avLst/>
          </a:prstGeom>
          <a:noFill/>
          <a:ln w="9525">
            <a:solidFill>
              <a:srgbClr val="00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2" name="Line 8">
            <a:extLst>
              <a:ext uri="{FF2B5EF4-FFF2-40B4-BE49-F238E27FC236}">
                <a16:creationId xmlns:a16="http://schemas.microsoft.com/office/drawing/2014/main" id="{F72068D9-AC09-41AF-9328-AB680AC7E081}"/>
              </a:ext>
            </a:extLst>
          </p:cNvPr>
          <p:cNvSpPr>
            <a:spLocks noChangeShapeType="1"/>
          </p:cNvSpPr>
          <p:nvPr/>
        </p:nvSpPr>
        <p:spPr bwMode="auto">
          <a:xfrm>
            <a:off x="4358640" y="4166441"/>
            <a:ext cx="1219200" cy="1305438"/>
          </a:xfrm>
          <a:prstGeom prst="line">
            <a:avLst/>
          </a:prstGeom>
          <a:noFill/>
          <a:ln w="9525">
            <a:solidFill>
              <a:srgbClr val="00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Tree>
    <p:extLst>
      <p:ext uri="{BB962C8B-B14F-4D97-AF65-F5344CB8AC3E}">
        <p14:creationId xmlns:p14="http://schemas.microsoft.com/office/powerpoint/2010/main" val="3649698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4" presetClass="entr" presetSubtype="16"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box(in)">
                                      <p:cBhvr>
                                        <p:cTn id="14" dur="500"/>
                                        <p:tgtEl>
                                          <p:spTgt spid="10"/>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slide(fromBottom)">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4" presetClass="entr" presetSubtype="16"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box(in)">
                                      <p:cBhvr>
                                        <p:cTn id="24" dur="5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4"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slide(fromBottom)">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4" presetClass="entr" presetSubtype="16" fill="hold" nodeType="click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box(in)">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2" presetClass="entr" presetSubtype="4"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slide(fromBottom)">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shape&#10;&#10;Description automatically generated">
            <a:extLst>
              <a:ext uri="{FF2B5EF4-FFF2-40B4-BE49-F238E27FC236}">
                <a16:creationId xmlns:a16="http://schemas.microsoft.com/office/drawing/2014/main" id="{8866956F-F737-4825-A993-C4928D0309F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6555783" cy="6858000"/>
          </a:xfrm>
          <a:prstGeom prst="rect">
            <a:avLst/>
          </a:prstGeom>
        </p:spPr>
      </p:pic>
      <p:sp>
        <p:nvSpPr>
          <p:cNvPr id="4" name="TextBox 3">
            <a:extLst>
              <a:ext uri="{FF2B5EF4-FFF2-40B4-BE49-F238E27FC236}">
                <a16:creationId xmlns:a16="http://schemas.microsoft.com/office/drawing/2014/main" id="{4DF511B1-9B11-43B8-82F8-098D918CE685}"/>
              </a:ext>
            </a:extLst>
          </p:cNvPr>
          <p:cNvSpPr txBox="1"/>
          <p:nvPr/>
        </p:nvSpPr>
        <p:spPr>
          <a:xfrm>
            <a:off x="1178302" y="293567"/>
            <a:ext cx="10394754" cy="461665"/>
          </a:xfrm>
          <a:prstGeom prst="rect">
            <a:avLst/>
          </a:prstGeom>
          <a:noFill/>
        </p:spPr>
        <p:txBody>
          <a:bodyPr wrap="square">
            <a:spAutoFit/>
          </a:bodyPr>
          <a:lstStyle/>
          <a:p>
            <a:pPr marL="285750" marR="0" indent="-285750" algn="ctr" fontAlgn="base">
              <a:spcBef>
                <a:spcPts val="0"/>
              </a:spcBef>
              <a:spcAft>
                <a:spcPts val="0"/>
              </a:spcAft>
              <a:buFont typeface="Wingdings" panose="05000000000000000000" pitchFamily="2" charset="2"/>
              <a:buChar char="q"/>
            </a:pPr>
            <a:r>
              <a:rPr lang="en-US"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rPr>
              <a:t> </a:t>
            </a:r>
            <a:r>
              <a:rPr lang="vi-VN"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rPr>
              <a:t>Vật chất và ý thức, mối quan hệ biện chứng giữa vật chất và ý thức</a:t>
            </a:r>
            <a:endParaRPr lang="en-US" sz="2400" b="1" dirty="0">
              <a:solidFill>
                <a:srgbClr val="00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4">
            <a:extLst>
              <a:ext uri="{FF2B5EF4-FFF2-40B4-BE49-F238E27FC236}">
                <a16:creationId xmlns:a16="http://schemas.microsoft.com/office/drawing/2014/main" id="{992D1ABA-3BEB-4114-AB35-A62548CD586C}"/>
              </a:ext>
            </a:extLst>
          </p:cNvPr>
          <p:cNvSpPr/>
          <p:nvPr/>
        </p:nvSpPr>
        <p:spPr>
          <a:xfrm>
            <a:off x="2050299" y="848744"/>
            <a:ext cx="5925020" cy="400110"/>
          </a:xfrm>
          <a:prstGeom prst="rect">
            <a:avLst/>
          </a:prstGeom>
        </p:spPr>
        <p:txBody>
          <a:bodyPr wrap="none">
            <a:spAutoFit/>
          </a:bodyPr>
          <a:lstStyle/>
          <a:p>
            <a:pPr marL="342900" indent="-342900" defTabSz="914400" fontAlgn="base">
              <a:spcBef>
                <a:spcPts val="300"/>
              </a:spcBef>
              <a:spcAft>
                <a:spcPts val="300"/>
              </a:spcAft>
              <a:buFont typeface="Wingdings" panose="05000000000000000000" pitchFamily="2" charset="2"/>
              <a:buChar char="Ø"/>
              <a:defRPr/>
            </a:pP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Phương</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thức</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tồn</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tại</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của</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vật</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chất</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là</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vận</a:t>
            </a:r>
            <a:r>
              <a:rPr lang="en-US" sz="2000" dirty="0">
                <a:solidFill>
                  <a:srgbClr val="660066"/>
                </a:solidFill>
                <a:latin typeface="Arial"/>
                <a:cs typeface="Arial" panose="020B0604020202020204" pitchFamily="34" charset="0"/>
              </a:rPr>
              <a:t> </a:t>
            </a:r>
            <a:r>
              <a:rPr lang="en-US" sz="2000" dirty="0" err="1">
                <a:solidFill>
                  <a:srgbClr val="660066"/>
                </a:solidFill>
                <a:latin typeface="Arial"/>
                <a:cs typeface="Arial" panose="020B0604020202020204" pitchFamily="34" charset="0"/>
              </a:rPr>
              <a:t>động</a:t>
            </a:r>
            <a:r>
              <a:rPr lang="en-US" sz="2000" dirty="0">
                <a:solidFill>
                  <a:srgbClr val="660066"/>
                </a:solidFill>
                <a:latin typeface="Arial"/>
                <a:cs typeface="Arial" panose="020B0604020202020204" pitchFamily="34" charset="0"/>
              </a:rPr>
              <a:t> </a:t>
            </a:r>
          </a:p>
        </p:txBody>
      </p:sp>
      <p:sp>
        <p:nvSpPr>
          <p:cNvPr id="7" name="Rectangle 2">
            <a:extLst>
              <a:ext uri="{FF2B5EF4-FFF2-40B4-BE49-F238E27FC236}">
                <a16:creationId xmlns:a16="http://schemas.microsoft.com/office/drawing/2014/main" id="{D0CE51C3-89C6-494D-9F3D-23E3638D5213}"/>
              </a:ext>
            </a:extLst>
          </p:cNvPr>
          <p:cNvSpPr>
            <a:spLocks noChangeArrowheads="1"/>
          </p:cNvSpPr>
          <p:nvPr/>
        </p:nvSpPr>
        <p:spPr bwMode="auto">
          <a:xfrm>
            <a:off x="1790543" y="1336620"/>
            <a:ext cx="5320548"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defRPr/>
            </a:pPr>
            <a:r>
              <a:rPr lang="en-US" altLang="en-US" sz="2000" dirty="0">
                <a:solidFill>
                  <a:srgbClr val="002060"/>
                </a:solidFill>
                <a:latin typeface="Arial"/>
              </a:rPr>
              <a:t>“</a:t>
            </a:r>
            <a:r>
              <a:rPr lang="vi-VN" altLang="en-US" sz="1800" dirty="0">
                <a:solidFill>
                  <a:srgbClr val="002060"/>
                </a:solidFill>
                <a:latin typeface="Arial"/>
              </a:rPr>
              <a:t>Vận động hiểu theo nghĩa chung nhất </a:t>
            </a:r>
            <a:r>
              <a:rPr lang="vi-VN" altLang="en-US" sz="1800" b="1" dirty="0">
                <a:solidFill>
                  <a:srgbClr val="002060"/>
                </a:solidFill>
                <a:latin typeface="Arial"/>
              </a:rPr>
              <a:t>bao gồm tất cả mọi sự thay đổi và mọi quá trình diễn ra trong vũ trụ</a:t>
            </a:r>
            <a:r>
              <a:rPr lang="vi-VN" altLang="en-US" sz="1800" dirty="0">
                <a:solidFill>
                  <a:srgbClr val="002060"/>
                </a:solidFill>
                <a:latin typeface="Arial"/>
              </a:rPr>
              <a:t>, kể từ sự thay đổi vị trí đơn giản cho đến tư du</a:t>
            </a:r>
            <a:r>
              <a:rPr lang="en-US" altLang="en-US" sz="1800" dirty="0">
                <a:solidFill>
                  <a:srgbClr val="002060"/>
                </a:solidFill>
                <a:latin typeface="Arial"/>
              </a:rPr>
              <a:t>y”</a:t>
            </a:r>
          </a:p>
        </p:txBody>
      </p:sp>
      <p:sp>
        <p:nvSpPr>
          <p:cNvPr id="9" name="Freeform 5">
            <a:extLst>
              <a:ext uri="{FF2B5EF4-FFF2-40B4-BE49-F238E27FC236}">
                <a16:creationId xmlns:a16="http://schemas.microsoft.com/office/drawing/2014/main" id="{9603F085-3DFE-470D-B30D-8392E68C80A7}"/>
              </a:ext>
            </a:extLst>
          </p:cNvPr>
          <p:cNvSpPr>
            <a:spLocks/>
          </p:cNvSpPr>
          <p:nvPr/>
        </p:nvSpPr>
        <p:spPr bwMode="gray">
          <a:xfrm rot="666202">
            <a:off x="5523382" y="2231843"/>
            <a:ext cx="1676506" cy="3157537"/>
          </a:xfrm>
          <a:custGeom>
            <a:avLst/>
            <a:gdLst>
              <a:gd name="T0" fmla="*/ 2147483646 w 1824"/>
              <a:gd name="T1" fmla="*/ 2147483646 h 2648"/>
              <a:gd name="T2" fmla="*/ 2147483646 w 1824"/>
              <a:gd name="T3" fmla="*/ 2147483646 h 2648"/>
              <a:gd name="T4" fmla="*/ 2147483646 w 1824"/>
              <a:gd name="T5" fmla="*/ 2147483646 h 2648"/>
              <a:gd name="T6" fmla="*/ 2147483646 w 1824"/>
              <a:gd name="T7" fmla="*/ 2147483646 h 2648"/>
              <a:gd name="T8" fmla="*/ 2147483646 w 1824"/>
              <a:gd name="T9" fmla="*/ 2147483646 h 2648"/>
              <a:gd name="T10" fmla="*/ 2147483646 w 1824"/>
              <a:gd name="T11" fmla="*/ 2147483646 h 2648"/>
              <a:gd name="T12" fmla="*/ 2147483646 w 1824"/>
              <a:gd name="T13" fmla="*/ 2147483646 h 2648"/>
              <a:gd name="T14" fmla="*/ 2147483646 w 1824"/>
              <a:gd name="T15" fmla="*/ 2147483646 h 2648"/>
              <a:gd name="T16" fmla="*/ 2147483646 w 1824"/>
              <a:gd name="T17" fmla="*/ 2147483646 h 2648"/>
              <a:gd name="T18" fmla="*/ 2147483646 w 1824"/>
              <a:gd name="T19" fmla="*/ 2147483646 h 2648"/>
              <a:gd name="T20" fmla="*/ 2147483646 w 1824"/>
              <a:gd name="T21" fmla="*/ 2147483646 h 2648"/>
              <a:gd name="T22" fmla="*/ 2147483646 w 1824"/>
              <a:gd name="T23" fmla="*/ 2147483646 h 2648"/>
              <a:gd name="T24" fmla="*/ 2147483646 w 1824"/>
              <a:gd name="T25" fmla="*/ 2147483646 h 2648"/>
              <a:gd name="T26" fmla="*/ 2147483646 w 1824"/>
              <a:gd name="T27" fmla="*/ 2147483646 h 2648"/>
              <a:gd name="T28" fmla="*/ 2147483646 w 1824"/>
              <a:gd name="T29" fmla="*/ 2147483646 h 2648"/>
              <a:gd name="T30" fmla="*/ 2147483646 w 1824"/>
              <a:gd name="T31" fmla="*/ 2147483646 h 2648"/>
              <a:gd name="T32" fmla="*/ 2147483646 w 1824"/>
              <a:gd name="T33" fmla="*/ 2147483646 h 2648"/>
              <a:gd name="T34" fmla="*/ 2147483646 w 1824"/>
              <a:gd name="T35" fmla="*/ 2147483646 h 2648"/>
              <a:gd name="T36" fmla="*/ 2147483646 w 1824"/>
              <a:gd name="T37" fmla="*/ 2147483646 h 2648"/>
              <a:gd name="T38" fmla="*/ 2147483646 w 1824"/>
              <a:gd name="T39" fmla="*/ 2147483646 h 2648"/>
              <a:gd name="T40" fmla="*/ 2147483646 w 1824"/>
              <a:gd name="T41" fmla="*/ 2147483646 h 2648"/>
              <a:gd name="T42" fmla="*/ 2147483646 w 1824"/>
              <a:gd name="T43" fmla="*/ 2147483646 h 2648"/>
              <a:gd name="T44" fmla="*/ 2147483646 w 1824"/>
              <a:gd name="T45" fmla="*/ 2147483646 h 2648"/>
              <a:gd name="T46" fmla="*/ 2147483646 w 1824"/>
              <a:gd name="T47" fmla="*/ 2147483646 h 2648"/>
              <a:gd name="T48" fmla="*/ 2147483646 w 1824"/>
              <a:gd name="T49" fmla="*/ 2147483646 h 2648"/>
              <a:gd name="T50" fmla="*/ 2147483646 w 1824"/>
              <a:gd name="T51" fmla="*/ 2147483646 h 2648"/>
              <a:gd name="T52" fmla="*/ 2147483646 w 1824"/>
              <a:gd name="T53" fmla="*/ 2147483646 h 2648"/>
              <a:gd name="T54" fmla="*/ 2147483646 w 1824"/>
              <a:gd name="T55" fmla="*/ 2147483646 h 2648"/>
              <a:gd name="T56" fmla="*/ 2147483646 w 1824"/>
              <a:gd name="T57" fmla="*/ 2147483646 h 2648"/>
              <a:gd name="T58" fmla="*/ 2147483646 w 1824"/>
              <a:gd name="T59" fmla="*/ 2147483646 h 2648"/>
              <a:gd name="T60" fmla="*/ 2147483646 w 1824"/>
              <a:gd name="T61" fmla="*/ 2147483646 h 2648"/>
              <a:gd name="T62" fmla="*/ 2147483646 w 1824"/>
              <a:gd name="T63" fmla="*/ 2147483646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10" name="Group 7">
            <a:extLst>
              <a:ext uri="{FF2B5EF4-FFF2-40B4-BE49-F238E27FC236}">
                <a16:creationId xmlns:a16="http://schemas.microsoft.com/office/drawing/2014/main" id="{0ECEDB78-9B60-431C-AD4D-F1B243D9EEF7}"/>
              </a:ext>
            </a:extLst>
          </p:cNvPr>
          <p:cNvGrpSpPr>
            <a:grpSpLocks/>
          </p:cNvGrpSpPr>
          <p:nvPr/>
        </p:nvGrpSpPr>
        <p:grpSpPr bwMode="auto">
          <a:xfrm>
            <a:off x="6451629" y="4030700"/>
            <a:ext cx="4935312" cy="969963"/>
            <a:chOff x="1111" y="2568"/>
            <a:chExt cx="3448" cy="611"/>
          </a:xfrm>
        </p:grpSpPr>
        <p:grpSp>
          <p:nvGrpSpPr>
            <p:cNvPr id="11" name="Group 8">
              <a:extLst>
                <a:ext uri="{FF2B5EF4-FFF2-40B4-BE49-F238E27FC236}">
                  <a16:creationId xmlns:a16="http://schemas.microsoft.com/office/drawing/2014/main" id="{5C267B8A-26EF-486C-85C1-690AA5D3C0A3}"/>
                </a:ext>
              </a:extLst>
            </p:cNvPr>
            <p:cNvGrpSpPr>
              <a:grpSpLocks/>
            </p:cNvGrpSpPr>
            <p:nvPr/>
          </p:nvGrpSpPr>
          <p:grpSpPr bwMode="auto">
            <a:xfrm>
              <a:off x="1111" y="2568"/>
              <a:ext cx="3448" cy="611"/>
              <a:chOff x="528" y="1776"/>
              <a:chExt cx="1152" cy="384"/>
            </a:xfrm>
          </p:grpSpPr>
          <p:sp>
            <p:nvSpPr>
              <p:cNvPr id="13" name="AutoShape 9">
                <a:extLst>
                  <a:ext uri="{FF2B5EF4-FFF2-40B4-BE49-F238E27FC236}">
                    <a16:creationId xmlns:a16="http://schemas.microsoft.com/office/drawing/2014/main" id="{7728B516-BC1A-43DF-B2BD-B4E8F7BAE69B}"/>
                  </a:ext>
                </a:extLst>
              </p:cNvPr>
              <p:cNvSpPr>
                <a:spLocks noChangeArrowheads="1"/>
              </p:cNvSpPr>
              <p:nvPr/>
            </p:nvSpPr>
            <p:spPr bwMode="gray">
              <a:xfrm>
                <a:off x="528" y="1776"/>
                <a:ext cx="1152" cy="384"/>
              </a:xfrm>
              <a:prstGeom prst="can">
                <a:avLst>
                  <a:gd name="adj" fmla="val 25000"/>
                </a:avLst>
              </a:prstGeom>
              <a:solidFill>
                <a:srgbClr val="6600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endParaRPr lang="en-US" altLang="en-US" sz="1800">
                  <a:solidFill>
                    <a:srgbClr val="000000"/>
                  </a:solidFill>
                </a:endParaRPr>
              </a:p>
            </p:txBody>
          </p:sp>
          <p:sp>
            <p:nvSpPr>
              <p:cNvPr id="14" name="Text Box 10">
                <a:extLst>
                  <a:ext uri="{FF2B5EF4-FFF2-40B4-BE49-F238E27FC236}">
                    <a16:creationId xmlns:a16="http://schemas.microsoft.com/office/drawing/2014/main" id="{FE9C2BC6-94E1-4D45-8CC8-98A1158DA549}"/>
                  </a:ext>
                </a:extLst>
              </p:cNvPr>
              <p:cNvSpPr txBox="1">
                <a:spLocks noChangeArrowheads="1"/>
              </p:cNvSpPr>
              <p:nvPr/>
            </p:nvSpPr>
            <p:spPr bwMode="gray">
              <a:xfrm>
                <a:off x="998" y="1875"/>
                <a:ext cx="129" cy="183"/>
              </a:xfrm>
              <a:prstGeom prst="rect">
                <a:avLst/>
              </a:prstGeom>
              <a:solidFill>
                <a:srgbClr val="66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400" b="1">
                    <a:solidFill>
                      <a:srgbClr val="000000"/>
                    </a:solidFill>
                    <a:latin typeface="Times New Roman" panose="02020603050405020304" pitchFamily="18" charset="0"/>
                    <a:cs typeface="Times New Roman" panose="02020603050405020304" pitchFamily="18" charset="0"/>
                  </a:rPr>
                  <a:t>L</a:t>
                </a:r>
                <a:r>
                  <a:rPr lang="vi-VN" altLang="en-US" sz="2400" b="1">
                    <a:solidFill>
                      <a:srgbClr val="000000"/>
                    </a:solidFill>
                    <a:latin typeface="Times New Roman" panose="02020603050405020304" pitchFamily="18" charset="0"/>
                    <a:cs typeface="Times New Roman" panose="02020603050405020304" pitchFamily="18" charset="0"/>
                  </a:rPr>
                  <a:t>Ý</a:t>
                </a:r>
                <a:endParaRPr lang="en-US" altLang="en-US" sz="2400" b="1">
                  <a:solidFill>
                    <a:srgbClr val="000000"/>
                  </a:solidFill>
                  <a:latin typeface="Times New Roman" panose="02020603050405020304" pitchFamily="18" charset="0"/>
                  <a:cs typeface="Times New Roman" panose="02020603050405020304" pitchFamily="18" charset="0"/>
                </a:endParaRPr>
              </a:p>
            </p:txBody>
          </p:sp>
        </p:grpSp>
        <p:pic>
          <p:nvPicPr>
            <p:cNvPr id="12" name="Picture 11" descr="Ảnh1">
              <a:extLst>
                <a:ext uri="{FF2B5EF4-FFF2-40B4-BE49-F238E27FC236}">
                  <a16:creationId xmlns:a16="http://schemas.microsoft.com/office/drawing/2014/main" id="{B8E8D537-4EA3-4D4C-913C-50A10CE374D7}"/>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 name="Group 12">
            <a:extLst>
              <a:ext uri="{FF2B5EF4-FFF2-40B4-BE49-F238E27FC236}">
                <a16:creationId xmlns:a16="http://schemas.microsoft.com/office/drawing/2014/main" id="{C1D548CC-5E68-4343-B0BC-C5F9E5CD607A}"/>
              </a:ext>
            </a:extLst>
          </p:cNvPr>
          <p:cNvGrpSpPr>
            <a:grpSpLocks/>
          </p:cNvGrpSpPr>
          <p:nvPr/>
        </p:nvGrpSpPr>
        <p:grpSpPr bwMode="auto">
          <a:xfrm>
            <a:off x="6964733" y="3165512"/>
            <a:ext cx="3701484" cy="969962"/>
            <a:chOff x="1519" y="2023"/>
            <a:chExt cx="2586" cy="611"/>
          </a:xfrm>
        </p:grpSpPr>
        <p:grpSp>
          <p:nvGrpSpPr>
            <p:cNvPr id="16" name="Group 13">
              <a:extLst>
                <a:ext uri="{FF2B5EF4-FFF2-40B4-BE49-F238E27FC236}">
                  <a16:creationId xmlns:a16="http://schemas.microsoft.com/office/drawing/2014/main" id="{D53033D1-1D6B-4B5B-A6DF-4D3D9847105D}"/>
                </a:ext>
              </a:extLst>
            </p:cNvPr>
            <p:cNvGrpSpPr>
              <a:grpSpLocks/>
            </p:cNvGrpSpPr>
            <p:nvPr/>
          </p:nvGrpSpPr>
          <p:grpSpPr bwMode="auto">
            <a:xfrm>
              <a:off x="1519" y="2023"/>
              <a:ext cx="2586" cy="611"/>
              <a:chOff x="528" y="1776"/>
              <a:chExt cx="1152" cy="384"/>
            </a:xfrm>
          </p:grpSpPr>
          <p:sp>
            <p:nvSpPr>
              <p:cNvPr id="18" name="AutoShape 14">
                <a:extLst>
                  <a:ext uri="{FF2B5EF4-FFF2-40B4-BE49-F238E27FC236}">
                    <a16:creationId xmlns:a16="http://schemas.microsoft.com/office/drawing/2014/main" id="{B93A2308-B5A4-4EBD-AC93-A7CC33391854}"/>
                  </a:ext>
                </a:extLst>
              </p:cNvPr>
              <p:cNvSpPr>
                <a:spLocks noChangeArrowheads="1"/>
              </p:cNvSpPr>
              <p:nvPr/>
            </p:nvSpPr>
            <p:spPr bwMode="gray">
              <a:xfrm>
                <a:off x="528" y="1776"/>
                <a:ext cx="1152" cy="384"/>
              </a:xfrm>
              <a:prstGeom prst="can">
                <a:avLst>
                  <a:gd name="adj" fmla="val 25000"/>
                </a:avLst>
              </a:prstGeom>
              <a:solidFill>
                <a:srgbClr val="FF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endParaRPr lang="en-US" altLang="en-US" sz="1800">
                  <a:solidFill>
                    <a:srgbClr val="000000"/>
                  </a:solidFill>
                </a:endParaRPr>
              </a:p>
            </p:txBody>
          </p:sp>
          <p:sp>
            <p:nvSpPr>
              <p:cNvPr id="19" name="Text Box 15">
                <a:extLst>
                  <a:ext uri="{FF2B5EF4-FFF2-40B4-BE49-F238E27FC236}">
                    <a16:creationId xmlns:a16="http://schemas.microsoft.com/office/drawing/2014/main" id="{B6E5DA8D-731D-40A7-8951-40731AE3F7CF}"/>
                  </a:ext>
                </a:extLst>
              </p:cNvPr>
              <p:cNvSpPr txBox="1">
                <a:spLocks noChangeArrowheads="1"/>
              </p:cNvSpPr>
              <p:nvPr/>
            </p:nvSpPr>
            <p:spPr bwMode="gray">
              <a:xfrm>
                <a:off x="938" y="1875"/>
                <a:ext cx="248" cy="183"/>
              </a:xfrm>
              <a:prstGeom prst="rect">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400" b="1">
                    <a:solidFill>
                      <a:srgbClr val="000000"/>
                    </a:solidFill>
                    <a:latin typeface="Times New Roman" panose="02020603050405020304" pitchFamily="18" charset="0"/>
                    <a:cs typeface="Times New Roman" panose="02020603050405020304" pitchFamily="18" charset="0"/>
                  </a:rPr>
                  <a:t>H</a:t>
                </a:r>
                <a:r>
                  <a:rPr lang="vi-VN" altLang="en-US" sz="2400" b="1">
                    <a:solidFill>
                      <a:srgbClr val="000000"/>
                    </a:solidFill>
                    <a:latin typeface="Times New Roman" panose="02020603050405020304" pitchFamily="18" charset="0"/>
                    <a:cs typeface="Times New Roman" panose="02020603050405020304" pitchFamily="18" charset="0"/>
                  </a:rPr>
                  <a:t>ÓA</a:t>
                </a:r>
                <a:endParaRPr lang="en-US" altLang="en-US" sz="2400" b="1">
                  <a:solidFill>
                    <a:srgbClr val="000000"/>
                  </a:solidFill>
                  <a:latin typeface="Times New Roman" panose="02020603050405020304" pitchFamily="18" charset="0"/>
                  <a:cs typeface="Times New Roman" panose="02020603050405020304" pitchFamily="18" charset="0"/>
                </a:endParaRPr>
              </a:p>
            </p:txBody>
          </p:sp>
        </p:grpSp>
        <p:pic>
          <p:nvPicPr>
            <p:cNvPr id="17" name="Picture 16" descr="chicken">
              <a:extLst>
                <a:ext uri="{FF2B5EF4-FFF2-40B4-BE49-F238E27FC236}">
                  <a16:creationId xmlns:a16="http://schemas.microsoft.com/office/drawing/2014/main" id="{9915BF51-50F0-4978-BD48-CA53511CBC0D}"/>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17">
            <a:extLst>
              <a:ext uri="{FF2B5EF4-FFF2-40B4-BE49-F238E27FC236}">
                <a16:creationId xmlns:a16="http://schemas.microsoft.com/office/drawing/2014/main" id="{79E53CFC-BF93-4454-92F5-3D3687F2F068}"/>
              </a:ext>
            </a:extLst>
          </p:cNvPr>
          <p:cNvGrpSpPr>
            <a:grpSpLocks/>
          </p:cNvGrpSpPr>
          <p:nvPr/>
        </p:nvGrpSpPr>
        <p:grpSpPr bwMode="auto">
          <a:xfrm>
            <a:off x="7456052" y="2589250"/>
            <a:ext cx="2922827" cy="677863"/>
            <a:chOff x="1882" y="1660"/>
            <a:chExt cx="2042" cy="427"/>
          </a:xfrm>
        </p:grpSpPr>
        <p:grpSp>
          <p:nvGrpSpPr>
            <p:cNvPr id="21" name="Group 18">
              <a:extLst>
                <a:ext uri="{FF2B5EF4-FFF2-40B4-BE49-F238E27FC236}">
                  <a16:creationId xmlns:a16="http://schemas.microsoft.com/office/drawing/2014/main" id="{537B9B1E-16B2-4169-AA17-C9CB67F8ADE2}"/>
                </a:ext>
              </a:extLst>
            </p:cNvPr>
            <p:cNvGrpSpPr>
              <a:grpSpLocks/>
            </p:cNvGrpSpPr>
            <p:nvPr/>
          </p:nvGrpSpPr>
          <p:grpSpPr bwMode="auto">
            <a:xfrm>
              <a:off x="1882" y="1660"/>
              <a:ext cx="2042" cy="427"/>
              <a:chOff x="2199" y="1479"/>
              <a:chExt cx="1361" cy="427"/>
            </a:xfrm>
          </p:grpSpPr>
          <p:sp>
            <p:nvSpPr>
              <p:cNvPr id="24" name="AutoShape 19">
                <a:extLst>
                  <a:ext uri="{FF2B5EF4-FFF2-40B4-BE49-F238E27FC236}">
                    <a16:creationId xmlns:a16="http://schemas.microsoft.com/office/drawing/2014/main" id="{FB200B16-EE9D-4BF3-940E-20FB4FFFA5E1}"/>
                  </a:ext>
                </a:extLst>
              </p:cNvPr>
              <p:cNvSpPr>
                <a:spLocks noChangeArrowheads="1"/>
              </p:cNvSpPr>
              <p:nvPr/>
            </p:nvSpPr>
            <p:spPr bwMode="gray">
              <a:xfrm>
                <a:off x="2199" y="1479"/>
                <a:ext cx="1361" cy="408"/>
              </a:xfrm>
              <a:prstGeom prst="can">
                <a:avLst>
                  <a:gd name="adj" fmla="val 25000"/>
                </a:avLst>
              </a:prstGeom>
              <a:solidFill>
                <a:srgbClr val="0099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endParaRPr lang="en-US" altLang="en-US" sz="1800">
                  <a:solidFill>
                    <a:srgbClr val="000000"/>
                  </a:solidFill>
                </a:endParaRPr>
              </a:p>
            </p:txBody>
          </p:sp>
          <p:sp>
            <p:nvSpPr>
              <p:cNvPr id="25" name="Text Box 20">
                <a:extLst>
                  <a:ext uri="{FF2B5EF4-FFF2-40B4-BE49-F238E27FC236}">
                    <a16:creationId xmlns:a16="http://schemas.microsoft.com/office/drawing/2014/main" id="{B092E48E-B530-4430-99BA-723EFE43AB6C}"/>
                  </a:ext>
                </a:extLst>
              </p:cNvPr>
              <p:cNvSpPr txBox="1">
                <a:spLocks noChangeArrowheads="1"/>
              </p:cNvSpPr>
              <p:nvPr/>
            </p:nvSpPr>
            <p:spPr bwMode="gray">
              <a:xfrm>
                <a:off x="2426" y="1615"/>
                <a:ext cx="723" cy="291"/>
              </a:xfrm>
              <a:prstGeom prst="rect">
                <a:avLst/>
              </a:prstGeom>
              <a:solidFill>
                <a:srgbClr val="00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400" b="1" dirty="0">
                    <a:solidFill>
                      <a:srgbClr val="000000"/>
                    </a:solidFill>
                    <a:latin typeface="Times New Roman" panose="02020603050405020304" pitchFamily="18" charset="0"/>
                    <a:cs typeface="Times New Roman" panose="02020603050405020304" pitchFamily="18" charset="0"/>
                  </a:rPr>
                  <a:t>SINH</a:t>
                </a:r>
              </a:p>
            </p:txBody>
          </p:sp>
        </p:grpSp>
        <p:pic>
          <p:nvPicPr>
            <p:cNvPr id="22" name="Picture 21" descr="monarch3_flap_md_wht2">
              <a:extLst>
                <a:ext uri="{FF2B5EF4-FFF2-40B4-BE49-F238E27FC236}">
                  <a16:creationId xmlns:a16="http://schemas.microsoft.com/office/drawing/2014/main" id="{07D783FC-D6E2-4A4F-A9F9-97B913AFA296}"/>
                </a:ext>
              </a:extLst>
            </p:cNvPr>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425" y="1768"/>
              <a:ext cx="499"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2" descr="j0296822">
              <a:extLst>
                <a:ext uri="{FF2B5EF4-FFF2-40B4-BE49-F238E27FC236}">
                  <a16:creationId xmlns:a16="http://schemas.microsoft.com/office/drawing/2014/main" id="{0752A5F3-F5F6-4A8C-89D7-0325FFA90A30}"/>
                </a:ext>
              </a:extLst>
            </p:cNvPr>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3107" y="1768"/>
              <a:ext cx="355"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 name="Group 23">
            <a:extLst>
              <a:ext uri="{FF2B5EF4-FFF2-40B4-BE49-F238E27FC236}">
                <a16:creationId xmlns:a16="http://schemas.microsoft.com/office/drawing/2014/main" id="{16484DD8-C999-4A0D-A8EF-802689C4AE1F}"/>
              </a:ext>
            </a:extLst>
          </p:cNvPr>
          <p:cNvGrpSpPr>
            <a:grpSpLocks/>
          </p:cNvGrpSpPr>
          <p:nvPr/>
        </p:nvGrpSpPr>
        <p:grpSpPr bwMode="auto">
          <a:xfrm>
            <a:off x="5931343" y="4749837"/>
            <a:ext cx="6103297" cy="1439862"/>
            <a:chOff x="703" y="3021"/>
            <a:chExt cx="4264" cy="907"/>
          </a:xfrm>
        </p:grpSpPr>
        <p:grpSp>
          <p:nvGrpSpPr>
            <p:cNvPr id="27" name="Group 24">
              <a:extLst>
                <a:ext uri="{FF2B5EF4-FFF2-40B4-BE49-F238E27FC236}">
                  <a16:creationId xmlns:a16="http://schemas.microsoft.com/office/drawing/2014/main" id="{0F77C0C7-FE58-42E3-A4D8-026FE834A7DC}"/>
                </a:ext>
              </a:extLst>
            </p:cNvPr>
            <p:cNvGrpSpPr>
              <a:grpSpLocks/>
            </p:cNvGrpSpPr>
            <p:nvPr/>
          </p:nvGrpSpPr>
          <p:grpSpPr bwMode="auto">
            <a:xfrm>
              <a:off x="703" y="3021"/>
              <a:ext cx="4264" cy="907"/>
              <a:chOff x="528" y="2112"/>
              <a:chExt cx="1152" cy="384"/>
            </a:xfrm>
          </p:grpSpPr>
          <p:sp>
            <p:nvSpPr>
              <p:cNvPr id="30" name="AutoShape 25">
                <a:extLst>
                  <a:ext uri="{FF2B5EF4-FFF2-40B4-BE49-F238E27FC236}">
                    <a16:creationId xmlns:a16="http://schemas.microsoft.com/office/drawing/2014/main" id="{99B8791E-E694-4F8D-BB45-8231A66763CB}"/>
                  </a:ext>
                </a:extLst>
              </p:cNvPr>
              <p:cNvSpPr>
                <a:spLocks noChangeArrowheads="1"/>
              </p:cNvSpPr>
              <p:nvPr/>
            </p:nvSpPr>
            <p:spPr bwMode="gray">
              <a:xfrm>
                <a:off x="528" y="2112"/>
                <a:ext cx="1152" cy="384"/>
              </a:xfrm>
              <a:prstGeom prst="can">
                <a:avLst>
                  <a:gd name="adj" fmla="val 25000"/>
                </a:avLst>
              </a:prstGeom>
              <a:gradFill rotWithShape="1">
                <a:gsLst>
                  <a:gs pos="0">
                    <a:schemeClr val="folHlink">
                      <a:gamma/>
                      <a:shade val="46275"/>
                      <a:invGamma/>
                    </a:schemeClr>
                  </a:gs>
                  <a:gs pos="50000">
                    <a:schemeClr val="folHlink"/>
                  </a:gs>
                  <a:gs pos="100000">
                    <a:schemeClr val="folHlink">
                      <a:gamma/>
                      <a:shade val="46275"/>
                      <a:invGamma/>
                    </a:schemeClr>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defTabSz="914400" eaLnBrk="0" fontAlgn="base" hangingPunct="0">
                  <a:spcBef>
                    <a:spcPct val="0"/>
                  </a:spcBef>
                  <a:spcAft>
                    <a:spcPct val="0"/>
                  </a:spcAft>
                  <a:defRPr/>
                </a:pPr>
                <a:endParaRPr lang="en-US">
                  <a:solidFill>
                    <a:srgbClr val="000000"/>
                  </a:solidFill>
                  <a:latin typeface=".VnTime" panose="020B7200000000000000" pitchFamily="34" charset="0"/>
                  <a:cs typeface="Arial" panose="020B0604020202020204" pitchFamily="34" charset="0"/>
                </a:endParaRPr>
              </a:p>
            </p:txBody>
          </p:sp>
          <p:sp>
            <p:nvSpPr>
              <p:cNvPr id="31" name="Text Box 26">
                <a:extLst>
                  <a:ext uri="{FF2B5EF4-FFF2-40B4-BE49-F238E27FC236}">
                    <a16:creationId xmlns:a16="http://schemas.microsoft.com/office/drawing/2014/main" id="{A789EF4A-9A09-4BB5-94CE-9476E437D557}"/>
                  </a:ext>
                </a:extLst>
              </p:cNvPr>
              <p:cNvSpPr txBox="1">
                <a:spLocks noChangeArrowheads="1"/>
              </p:cNvSpPr>
              <p:nvPr/>
            </p:nvSpPr>
            <p:spPr bwMode="gray">
              <a:xfrm>
                <a:off x="864" y="2211"/>
                <a:ext cx="396" cy="1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400" b="1">
                    <a:solidFill>
                      <a:srgbClr val="000000"/>
                    </a:solidFill>
                    <a:latin typeface="Times New Roman" panose="02020603050405020304" pitchFamily="18" charset="0"/>
                    <a:cs typeface="Times New Roman" panose="02020603050405020304" pitchFamily="18" charset="0"/>
                  </a:rPr>
                  <a:t>C</a:t>
                </a:r>
                <a:r>
                  <a:rPr lang="vi-VN" altLang="en-US" sz="2400" b="1">
                    <a:solidFill>
                      <a:srgbClr val="000000"/>
                    </a:solidFill>
                    <a:latin typeface="Times New Roman" panose="02020603050405020304" pitchFamily="18" charset="0"/>
                    <a:cs typeface="Times New Roman" panose="02020603050405020304" pitchFamily="18" charset="0"/>
                  </a:rPr>
                  <a:t>Ơ</a:t>
                </a:r>
                <a:endParaRPr lang="en-US" altLang="en-US" sz="2400" b="1">
                  <a:solidFill>
                    <a:srgbClr val="000000"/>
                  </a:solidFill>
                  <a:latin typeface="Times New Roman" panose="02020603050405020304" pitchFamily="18" charset="0"/>
                  <a:cs typeface="Times New Roman" panose="02020603050405020304" pitchFamily="18" charset="0"/>
                </a:endParaRPr>
              </a:p>
            </p:txBody>
          </p:sp>
        </p:grpSp>
        <p:pic>
          <p:nvPicPr>
            <p:cNvPr id="28" name="Picture 27" descr="duaxedap">
              <a:extLst>
                <a:ext uri="{FF2B5EF4-FFF2-40B4-BE49-F238E27FC236}">
                  <a16:creationId xmlns:a16="http://schemas.microsoft.com/office/drawing/2014/main" id="{FB0C6330-05A3-458E-85C8-667EDE358A08}"/>
                </a:ext>
              </a:extLst>
            </p:cNvPr>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28" descr="chomeo1">
              <a:extLst>
                <a:ext uri="{FF2B5EF4-FFF2-40B4-BE49-F238E27FC236}">
                  <a16:creationId xmlns:a16="http://schemas.microsoft.com/office/drawing/2014/main" id="{A2F1B094-9F2C-4185-B7E4-D2963A88FCD1}"/>
                </a:ext>
              </a:extLst>
            </p:cNvPr>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 name="Group 38">
            <a:extLst>
              <a:ext uri="{FF2B5EF4-FFF2-40B4-BE49-F238E27FC236}">
                <a16:creationId xmlns:a16="http://schemas.microsoft.com/office/drawing/2014/main" id="{C8E9E126-1DFC-4D32-8303-6F312CC65DCD}"/>
              </a:ext>
            </a:extLst>
          </p:cNvPr>
          <p:cNvGrpSpPr>
            <a:grpSpLocks/>
          </p:cNvGrpSpPr>
          <p:nvPr/>
        </p:nvGrpSpPr>
        <p:grpSpPr bwMode="auto">
          <a:xfrm>
            <a:off x="7847360" y="1438313"/>
            <a:ext cx="1882232" cy="1303337"/>
            <a:chOff x="2200" y="935"/>
            <a:chExt cx="1315" cy="821"/>
          </a:xfrm>
        </p:grpSpPr>
        <p:grpSp>
          <p:nvGrpSpPr>
            <p:cNvPr id="33" name="Group 30">
              <a:extLst>
                <a:ext uri="{FF2B5EF4-FFF2-40B4-BE49-F238E27FC236}">
                  <a16:creationId xmlns:a16="http://schemas.microsoft.com/office/drawing/2014/main" id="{D18C5CE4-5C44-47E9-AFB1-BD0CFE2E825A}"/>
                </a:ext>
              </a:extLst>
            </p:cNvPr>
            <p:cNvGrpSpPr>
              <a:grpSpLocks/>
            </p:cNvGrpSpPr>
            <p:nvPr/>
          </p:nvGrpSpPr>
          <p:grpSpPr bwMode="auto">
            <a:xfrm>
              <a:off x="2200" y="1372"/>
              <a:ext cx="1315" cy="384"/>
              <a:chOff x="2200" y="1117"/>
              <a:chExt cx="816" cy="384"/>
            </a:xfrm>
          </p:grpSpPr>
          <p:sp>
            <p:nvSpPr>
              <p:cNvPr id="35" name="AutoShape 31">
                <a:extLst>
                  <a:ext uri="{FF2B5EF4-FFF2-40B4-BE49-F238E27FC236}">
                    <a16:creationId xmlns:a16="http://schemas.microsoft.com/office/drawing/2014/main" id="{A67F3410-3390-44CA-92A3-6265CF3D97A8}"/>
                  </a:ext>
                </a:extLst>
              </p:cNvPr>
              <p:cNvSpPr>
                <a:spLocks noChangeArrowheads="1"/>
              </p:cNvSpPr>
              <p:nvPr/>
            </p:nvSpPr>
            <p:spPr bwMode="gray">
              <a:xfrm>
                <a:off x="2200" y="1117"/>
                <a:ext cx="816" cy="384"/>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endParaRPr lang="en-US" altLang="en-US" sz="1800">
                  <a:solidFill>
                    <a:srgbClr val="000000"/>
                  </a:solidFill>
                </a:endParaRPr>
              </a:p>
            </p:txBody>
          </p:sp>
          <p:sp>
            <p:nvSpPr>
              <p:cNvPr id="36" name="Text Box 32">
                <a:extLst>
                  <a:ext uri="{FF2B5EF4-FFF2-40B4-BE49-F238E27FC236}">
                    <a16:creationId xmlns:a16="http://schemas.microsoft.com/office/drawing/2014/main" id="{77AC993A-F8E7-4EC4-BE91-FF7208B37A1F}"/>
                  </a:ext>
                </a:extLst>
              </p:cNvPr>
              <p:cNvSpPr txBox="1">
                <a:spLocks noChangeArrowheads="1"/>
              </p:cNvSpPr>
              <p:nvPr/>
            </p:nvSpPr>
            <p:spPr bwMode="gray">
              <a:xfrm>
                <a:off x="2200" y="1207"/>
                <a:ext cx="723" cy="291"/>
              </a:xfrm>
              <a:prstGeom prst="rect">
                <a:avLst/>
              </a:prstGeom>
              <a:solidFill>
                <a:srgbClr val="00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400" b="1">
                    <a:solidFill>
                      <a:srgbClr val="000000"/>
                    </a:solidFill>
                    <a:latin typeface="Times New Roman" panose="02020603050405020304" pitchFamily="18" charset="0"/>
                    <a:cs typeface="Times New Roman" panose="02020603050405020304" pitchFamily="18" charset="0"/>
                  </a:rPr>
                  <a:t>X</a:t>
                </a:r>
                <a:r>
                  <a:rPr lang="vi-VN" altLang="en-US" sz="2400" b="1">
                    <a:solidFill>
                      <a:srgbClr val="000000"/>
                    </a:solidFill>
                    <a:latin typeface="Times New Roman" panose="02020603050405020304" pitchFamily="18" charset="0"/>
                    <a:cs typeface="Times New Roman" panose="02020603050405020304" pitchFamily="18" charset="0"/>
                  </a:rPr>
                  <a:t>Ã</a:t>
                </a:r>
                <a:r>
                  <a:rPr lang="en-US" altLang="en-US" sz="2400" b="1">
                    <a:solidFill>
                      <a:srgbClr val="000000"/>
                    </a:solidFill>
                    <a:latin typeface="Times New Roman" panose="02020603050405020304" pitchFamily="18" charset="0"/>
                    <a:cs typeface="Times New Roman" panose="02020603050405020304" pitchFamily="18" charset="0"/>
                  </a:rPr>
                  <a:t> H</a:t>
                </a:r>
                <a:r>
                  <a:rPr lang="vi-VN" altLang="en-US" sz="2400" b="1">
                    <a:solidFill>
                      <a:srgbClr val="000000"/>
                    </a:solidFill>
                    <a:latin typeface="Times New Roman" panose="02020603050405020304" pitchFamily="18" charset="0"/>
                    <a:cs typeface="Times New Roman" panose="02020603050405020304" pitchFamily="18" charset="0"/>
                  </a:rPr>
                  <a:t>ỘI</a:t>
                </a:r>
                <a:endParaRPr lang="en-US" altLang="en-US" sz="2400" b="1">
                  <a:solidFill>
                    <a:srgbClr val="000000"/>
                  </a:solidFill>
                  <a:latin typeface="Times New Roman" panose="02020603050405020304" pitchFamily="18" charset="0"/>
                  <a:cs typeface="Times New Roman" panose="02020603050405020304" pitchFamily="18" charset="0"/>
                </a:endParaRPr>
              </a:p>
            </p:txBody>
          </p:sp>
        </p:grpSp>
        <p:pic>
          <p:nvPicPr>
            <p:cNvPr id="34" name="Picture 33" descr="2_1960_31">
              <a:extLst>
                <a:ext uri="{FF2B5EF4-FFF2-40B4-BE49-F238E27FC236}">
                  <a16:creationId xmlns:a16="http://schemas.microsoft.com/office/drawing/2014/main" id="{53065C65-49B2-4F19-9346-41BAF200026B}"/>
                </a:ext>
              </a:extLst>
            </p:cNvPr>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2517" y="935"/>
              <a:ext cx="635" cy="4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8" name="Picture 10" descr="恩格斯">
            <a:extLst>
              <a:ext uri="{FF2B5EF4-FFF2-40B4-BE49-F238E27FC236}">
                <a16:creationId xmlns:a16="http://schemas.microsoft.com/office/drawing/2014/main" id="{4AC32F3E-FFFF-4580-BFE9-E383385ED47A}"/>
              </a:ext>
            </a:extLst>
          </p:cNvPr>
          <p:cNvPicPr>
            <a:picLocks noChangeAspect="1" noChangeArrowheads="1"/>
          </p:cNvPicPr>
          <p:nvPr/>
        </p:nvPicPr>
        <p:blipFill>
          <a:blip r:embed="rId10">
            <a:lum contrast="24000"/>
            <a:extLst>
              <a:ext uri="{28A0092B-C50C-407E-A947-70E740481C1C}">
                <a14:useLocalDpi xmlns:a14="http://schemas.microsoft.com/office/drawing/2010/main" val="0"/>
              </a:ext>
            </a:extLst>
          </a:blip>
          <a:srcRect/>
          <a:stretch>
            <a:fillRect/>
          </a:stretch>
        </p:blipFill>
        <p:spPr bwMode="auto">
          <a:xfrm>
            <a:off x="1916544" y="2805150"/>
            <a:ext cx="2823028" cy="2749391"/>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9" name="Rectangle 1">
            <a:extLst>
              <a:ext uri="{FF2B5EF4-FFF2-40B4-BE49-F238E27FC236}">
                <a16:creationId xmlns:a16="http://schemas.microsoft.com/office/drawing/2014/main" id="{D3A15581-3E7F-4847-BDF5-93A554177032}"/>
              </a:ext>
            </a:extLst>
          </p:cNvPr>
          <p:cNvSpPr>
            <a:spLocks noChangeArrowheads="1"/>
          </p:cNvSpPr>
          <p:nvPr/>
        </p:nvSpPr>
        <p:spPr bwMode="auto">
          <a:xfrm>
            <a:off x="7927352" y="6312363"/>
            <a:ext cx="300434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defRPr/>
            </a:pPr>
            <a:r>
              <a:rPr lang="en-US" altLang="en-US" sz="2000" dirty="0" err="1">
                <a:solidFill>
                  <a:srgbClr val="000000"/>
                </a:solidFill>
                <a:latin typeface="Arial"/>
              </a:rPr>
              <a:t>Có</a:t>
            </a:r>
            <a:r>
              <a:rPr lang="en-US" altLang="en-US" sz="2000" dirty="0">
                <a:solidFill>
                  <a:srgbClr val="000000"/>
                </a:solidFill>
                <a:latin typeface="Arial"/>
              </a:rPr>
              <a:t> 5 </a:t>
            </a:r>
            <a:r>
              <a:rPr lang="en-US" altLang="en-US" sz="2000" dirty="0" err="1">
                <a:solidFill>
                  <a:srgbClr val="000000"/>
                </a:solidFill>
                <a:latin typeface="Arial"/>
              </a:rPr>
              <a:t>hình</a:t>
            </a:r>
            <a:r>
              <a:rPr lang="en-US" altLang="en-US" sz="2000" dirty="0">
                <a:solidFill>
                  <a:srgbClr val="000000"/>
                </a:solidFill>
                <a:latin typeface="Arial"/>
              </a:rPr>
              <a:t> </a:t>
            </a:r>
            <a:r>
              <a:rPr lang="en-US" altLang="en-US" sz="2000" dirty="0" err="1">
                <a:solidFill>
                  <a:srgbClr val="000000"/>
                </a:solidFill>
                <a:latin typeface="Arial"/>
              </a:rPr>
              <a:t>thức</a:t>
            </a:r>
            <a:r>
              <a:rPr lang="en-US" altLang="en-US" sz="2000" dirty="0">
                <a:solidFill>
                  <a:srgbClr val="000000"/>
                </a:solidFill>
                <a:latin typeface="Arial"/>
              </a:rPr>
              <a:t> </a:t>
            </a:r>
            <a:r>
              <a:rPr lang="en-US" altLang="en-US" sz="2000" dirty="0" err="1">
                <a:solidFill>
                  <a:srgbClr val="000000"/>
                </a:solidFill>
                <a:latin typeface="Arial"/>
              </a:rPr>
              <a:t>vận</a:t>
            </a:r>
            <a:r>
              <a:rPr lang="en-US" altLang="en-US" sz="2000" dirty="0">
                <a:solidFill>
                  <a:srgbClr val="000000"/>
                </a:solidFill>
                <a:latin typeface="Arial"/>
              </a:rPr>
              <a:t> </a:t>
            </a:r>
            <a:r>
              <a:rPr lang="en-US" altLang="en-US" sz="2000" dirty="0" err="1">
                <a:solidFill>
                  <a:srgbClr val="000000"/>
                </a:solidFill>
                <a:latin typeface="Arial"/>
              </a:rPr>
              <a:t>động</a:t>
            </a:r>
            <a:endParaRPr lang="en-US" altLang="en-US" sz="2000" dirty="0">
              <a:solidFill>
                <a:srgbClr val="000000"/>
              </a:solidFill>
              <a:latin typeface="Arial"/>
            </a:endParaRPr>
          </a:p>
        </p:txBody>
      </p:sp>
      <p:sp>
        <p:nvSpPr>
          <p:cNvPr id="40" name="TextBox 39">
            <a:extLst>
              <a:ext uri="{FF2B5EF4-FFF2-40B4-BE49-F238E27FC236}">
                <a16:creationId xmlns:a16="http://schemas.microsoft.com/office/drawing/2014/main" id="{551B64A1-2006-473B-AE47-39170FCE1A95}"/>
              </a:ext>
            </a:extLst>
          </p:cNvPr>
          <p:cNvSpPr txBox="1"/>
          <p:nvPr/>
        </p:nvSpPr>
        <p:spPr>
          <a:xfrm>
            <a:off x="2097308" y="5795518"/>
            <a:ext cx="3834035" cy="605294"/>
          </a:xfrm>
          <a:prstGeom prst="rect">
            <a:avLst/>
          </a:prstGeom>
          <a:noFill/>
        </p:spPr>
        <p:txBody>
          <a:bodyPr wrap="square">
            <a:spAutoFit/>
          </a:bodyPr>
          <a:lstStyle/>
          <a:p>
            <a:pPr marL="285750" marR="0" indent="-285750" algn="ctr" fontAlgn="base">
              <a:lnSpc>
                <a:spcPts val="2000"/>
              </a:lnSpc>
              <a:spcBef>
                <a:spcPts val="0"/>
              </a:spcBef>
              <a:spcAft>
                <a:spcPts val="0"/>
              </a:spcAft>
              <a:buFont typeface="Wingdings" panose="05000000000000000000" pitchFamily="2" charset="2"/>
              <a:buChar char="Ø"/>
            </a:pPr>
            <a:r>
              <a:rPr lang="en-US" dirty="0" err="1">
                <a:solidFill>
                  <a:srgbClr val="002060"/>
                </a:solidFill>
                <a:highlight>
                  <a:srgbClr val="FFFFFF"/>
                </a:highlight>
                <a:latin typeface="Arial" panose="020B0604020202020204" pitchFamily="34" charset="0"/>
                <a:ea typeface="Times New Roman" panose="02020603050405020304" pitchFamily="18" charset="0"/>
                <a:cs typeface="Arial" panose="020B0604020202020204" pitchFamily="34" charset="0"/>
              </a:rPr>
              <a:t>Vật</a:t>
            </a:r>
            <a:r>
              <a:rPr lang="en-US" dirty="0">
                <a:solidFill>
                  <a:srgbClr val="002060"/>
                </a:solidFill>
                <a:highlight>
                  <a:srgbClr val="FFFFFF"/>
                </a:highlight>
                <a:latin typeface="Arial" panose="020B0604020202020204" pitchFamily="34" charset="0"/>
                <a:ea typeface="Times New Roman" panose="02020603050405020304" pitchFamily="18" charset="0"/>
                <a:cs typeface="Arial" panose="020B0604020202020204" pitchFamily="34" charset="0"/>
              </a:rPr>
              <a:t> </a:t>
            </a:r>
            <a:r>
              <a:rPr lang="vi-VN" dirty="0">
                <a:solidFill>
                  <a:srgbClr val="00206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 chất vận động trong không gian và thời gian. </a:t>
            </a:r>
            <a:endParaRPr lang="en-US"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154424886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80684430-003B-4915-A15E-8A940EB0C5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grpSp>
        <p:nvGrpSpPr>
          <p:cNvPr id="4" name="Group 21">
            <a:extLst>
              <a:ext uri="{FF2B5EF4-FFF2-40B4-BE49-F238E27FC236}">
                <a16:creationId xmlns:a16="http://schemas.microsoft.com/office/drawing/2014/main" id="{A1957D34-609B-4042-8D69-66B0B8126DB4}"/>
              </a:ext>
            </a:extLst>
          </p:cNvPr>
          <p:cNvGrpSpPr>
            <a:grpSpLocks/>
          </p:cNvGrpSpPr>
          <p:nvPr/>
        </p:nvGrpSpPr>
        <p:grpSpPr bwMode="auto">
          <a:xfrm>
            <a:off x="-12705" y="851528"/>
            <a:ext cx="10302240" cy="16192"/>
            <a:chOff x="240" y="576"/>
            <a:chExt cx="5298" cy="17"/>
          </a:xfrm>
        </p:grpSpPr>
        <p:sp>
          <p:nvSpPr>
            <p:cNvPr id="5" name="Line 7">
              <a:extLst>
                <a:ext uri="{FF2B5EF4-FFF2-40B4-BE49-F238E27FC236}">
                  <a16:creationId xmlns:a16="http://schemas.microsoft.com/office/drawing/2014/main" id="{6CF4FBF3-1C21-4249-864F-6A477940B825}"/>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6" name="Line 8">
              <a:extLst>
                <a:ext uri="{FF2B5EF4-FFF2-40B4-BE49-F238E27FC236}">
                  <a16:creationId xmlns:a16="http://schemas.microsoft.com/office/drawing/2014/main" id="{6E6AFC7C-5F5A-4AB1-B12B-10E8B4342AF9}"/>
                </a:ext>
              </a:extLst>
            </p:cNvPr>
            <p:cNvSpPr>
              <a:spLocks noChangeShapeType="1"/>
            </p:cNvSpPr>
            <p:nvPr/>
          </p:nvSpPr>
          <p:spPr bwMode="auto">
            <a:xfrm>
              <a:off x="240" y="59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7" name="Rectangle 1">
            <a:extLst>
              <a:ext uri="{FF2B5EF4-FFF2-40B4-BE49-F238E27FC236}">
                <a16:creationId xmlns:a16="http://schemas.microsoft.com/office/drawing/2014/main" id="{71C52C2F-5DFB-4E16-A0BD-979A0CDA246B}"/>
              </a:ext>
            </a:extLst>
          </p:cNvPr>
          <p:cNvSpPr>
            <a:spLocks noChangeArrowheads="1"/>
          </p:cNvSpPr>
          <p:nvPr/>
        </p:nvSpPr>
        <p:spPr bwMode="auto">
          <a:xfrm>
            <a:off x="167426" y="158704"/>
            <a:ext cx="504682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0000"/>
                </a:solidFill>
              </a:rPr>
              <a:t>1. </a:t>
            </a:r>
            <a:r>
              <a:rPr lang="vi-VN" altLang="en-US" sz="2800" b="1" dirty="0">
                <a:solidFill>
                  <a:srgbClr val="000000"/>
                </a:solidFill>
              </a:rPr>
              <a:t>Triết học Mác – Lênin</a:t>
            </a:r>
            <a:endParaRPr lang="en-US" altLang="en-US" sz="2800" dirty="0">
              <a:solidFill>
                <a:srgbClr val="000000"/>
              </a:solidFill>
            </a:endParaRPr>
          </a:p>
        </p:txBody>
      </p:sp>
      <p:sp>
        <p:nvSpPr>
          <p:cNvPr id="9" name="TextBox 8">
            <a:extLst>
              <a:ext uri="{FF2B5EF4-FFF2-40B4-BE49-F238E27FC236}">
                <a16:creationId xmlns:a16="http://schemas.microsoft.com/office/drawing/2014/main" id="{A5B180AC-9A1D-45B6-9799-991328A9F655}"/>
              </a:ext>
            </a:extLst>
          </p:cNvPr>
          <p:cNvSpPr txBox="1"/>
          <p:nvPr/>
        </p:nvSpPr>
        <p:spPr>
          <a:xfrm>
            <a:off x="977896" y="1079249"/>
            <a:ext cx="9311639" cy="430887"/>
          </a:xfrm>
          <a:prstGeom prst="rect">
            <a:avLst/>
          </a:prstGeom>
          <a:noFill/>
        </p:spPr>
        <p:txBody>
          <a:bodyPr wrap="square">
            <a:spAutoFit/>
          </a:bodyPr>
          <a:lstStyle/>
          <a:p>
            <a:pPr marL="285750" marR="0" indent="-285750" algn="just" fontAlgn="base">
              <a:spcBef>
                <a:spcPts val="0"/>
              </a:spcBef>
              <a:spcAft>
                <a:spcPts val="0"/>
              </a:spcAft>
              <a:buFont typeface="Wingdings" panose="05000000000000000000" pitchFamily="2" charset="2"/>
              <a:buChar char="q"/>
            </a:pPr>
            <a:r>
              <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vi-VN" sz="22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Vật chất và ý thức, mối quan hệ biện chứng giữa vật chất và ý thức</a:t>
            </a:r>
            <a:endParaRPr lang="en-US" sz="22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0" name="TextBox 9">
            <a:extLst>
              <a:ext uri="{FF2B5EF4-FFF2-40B4-BE49-F238E27FC236}">
                <a16:creationId xmlns:a16="http://schemas.microsoft.com/office/drawing/2014/main" id="{3DAB8DEB-89DE-4365-BD2D-97CB013C63C7}"/>
              </a:ext>
            </a:extLst>
          </p:cNvPr>
          <p:cNvSpPr txBox="1"/>
          <p:nvPr/>
        </p:nvSpPr>
        <p:spPr>
          <a:xfrm>
            <a:off x="2019341" y="1525589"/>
            <a:ext cx="1809387" cy="430887"/>
          </a:xfrm>
          <a:prstGeom prst="rect">
            <a:avLst/>
          </a:prstGeom>
          <a:noFill/>
        </p:spPr>
        <p:txBody>
          <a:bodyPr wrap="square">
            <a:spAutoFit/>
          </a:bodyPr>
          <a:lstStyle/>
          <a:p>
            <a:pPr marL="342900" indent="-342900">
              <a:buFont typeface="Courier New" panose="02070309020205020404" pitchFamily="49" charset="0"/>
              <a:buChar char="o"/>
            </a:pPr>
            <a:r>
              <a:rPr lang="pt-BR" altLang="en-US" sz="2200" b="1" dirty="0">
                <a:solidFill>
                  <a:srgbClr val="008000"/>
                </a:solidFill>
                <a:latin typeface="Arial"/>
              </a:rPr>
              <a:t>Ý thức</a:t>
            </a:r>
            <a:endParaRPr lang="en-US" sz="2200" dirty="0"/>
          </a:p>
        </p:txBody>
      </p:sp>
      <p:sp>
        <p:nvSpPr>
          <p:cNvPr id="12" name="TextBox 11">
            <a:extLst>
              <a:ext uri="{FF2B5EF4-FFF2-40B4-BE49-F238E27FC236}">
                <a16:creationId xmlns:a16="http://schemas.microsoft.com/office/drawing/2014/main" id="{416AC7BA-7E34-4850-9D6A-06C3CDD86078}"/>
              </a:ext>
            </a:extLst>
          </p:cNvPr>
          <p:cNvSpPr txBox="1"/>
          <p:nvPr/>
        </p:nvSpPr>
        <p:spPr>
          <a:xfrm>
            <a:off x="682755" y="2099704"/>
            <a:ext cx="11155680" cy="348813"/>
          </a:xfrm>
          <a:prstGeom prst="rect">
            <a:avLst/>
          </a:prstGeom>
          <a:noFill/>
        </p:spPr>
        <p:txBody>
          <a:bodyPr wrap="square">
            <a:spAutoFit/>
          </a:bodyPr>
          <a:lstStyle/>
          <a:p>
            <a:pPr marL="0" marR="0" indent="457200" fontAlgn="base">
              <a:lnSpc>
                <a:spcPts val="2000"/>
              </a:lnSpc>
              <a:spcBef>
                <a:spcPts val="0"/>
              </a:spcBef>
              <a:spcAft>
                <a:spcPts val="0"/>
              </a:spcAft>
            </a:pPr>
            <a:r>
              <a:rPr lang="en-US" sz="2000" dirty="0">
                <a:solidFill>
                  <a:srgbClr val="0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L</a:t>
            </a:r>
            <a:r>
              <a:rPr lang="vi-VN" sz="2000" dirty="0">
                <a:solidFill>
                  <a:srgbClr val="0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à sự phản ánh thế giới khách quan vào trong bộ não người một cách năng động, sáng tạo. </a:t>
            </a:r>
            <a:endParaRPr lang="en-US" sz="2000" dirty="0">
              <a:effectLst/>
              <a:latin typeface="Arial" panose="020B0604020202020204" pitchFamily="34" charset="0"/>
              <a:ea typeface="Times New Roman" panose="02020603050405020304" pitchFamily="18" charset="0"/>
              <a:cs typeface="Arial" panose="020B0604020202020204" pitchFamily="34" charset="0"/>
            </a:endParaRPr>
          </a:p>
        </p:txBody>
      </p:sp>
      <p:sp>
        <p:nvSpPr>
          <p:cNvPr id="13" name="Oval 2">
            <a:extLst>
              <a:ext uri="{FF2B5EF4-FFF2-40B4-BE49-F238E27FC236}">
                <a16:creationId xmlns:a16="http://schemas.microsoft.com/office/drawing/2014/main" id="{97DD9104-9559-4AED-95A9-1C97154E1A1A}"/>
              </a:ext>
            </a:extLst>
          </p:cNvPr>
          <p:cNvSpPr>
            <a:spLocks noChangeArrowheads="1"/>
          </p:cNvSpPr>
          <p:nvPr/>
        </p:nvSpPr>
        <p:spPr bwMode="auto">
          <a:xfrm>
            <a:off x="851651" y="3583875"/>
            <a:ext cx="1814554" cy="1806752"/>
          </a:xfrm>
          <a:prstGeom prst="ellipse">
            <a:avLst/>
          </a:prstGeom>
          <a:solidFill>
            <a:schemeClr val="bg1"/>
          </a:solidFill>
          <a:ln w="19050">
            <a:solidFill>
              <a:srgbClr val="D60093"/>
            </a:solidFill>
            <a:round/>
            <a:headEnd/>
            <a:tailEnd/>
          </a:ln>
        </p:spPr>
        <p:txBody>
          <a:bodyPr wrap="none" anchor="ctr"/>
          <a:lstStyle>
            <a:lvl1pPr eaLnBrk="0" hangingPunct="0">
              <a:spcBef>
                <a:spcPct val="20000"/>
              </a:spcBef>
              <a:buChar char="•"/>
              <a:tabLst>
                <a:tab pos="179388"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179388"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179388"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179388"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179388"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179388"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179388"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179388"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179388" algn="l"/>
              </a:tabLst>
              <a:defRPr sz="2000">
                <a:solidFill>
                  <a:schemeClr val="tx1"/>
                </a:solidFill>
                <a:latin typeface="Arial" pitchFamily="34" charset="0"/>
                <a:cs typeface="Arial" pitchFamily="34" charset="0"/>
              </a:defRPr>
            </a:lvl9pPr>
          </a:lstStyle>
          <a:p>
            <a:pPr algn="ctr" defTabSz="914400" fontAlgn="base">
              <a:lnSpc>
                <a:spcPts val="2000"/>
              </a:lnSpc>
              <a:spcAft>
                <a:spcPct val="0"/>
              </a:spcAft>
              <a:buNone/>
              <a:defRPr/>
            </a:pPr>
            <a:r>
              <a:rPr lang="en-US" altLang="en-US" sz="2000" dirty="0">
                <a:solidFill>
                  <a:srgbClr val="7030A0"/>
                </a:solidFill>
                <a:latin typeface="Arial"/>
                <a:cs typeface="Times New Roman" pitchFamily="18" charset="0"/>
              </a:rPr>
              <a:t>Ý </a:t>
            </a:r>
            <a:r>
              <a:rPr lang="en-US" altLang="en-US" sz="2000" dirty="0" err="1">
                <a:solidFill>
                  <a:srgbClr val="7030A0"/>
                </a:solidFill>
                <a:latin typeface="Arial"/>
                <a:cs typeface="Times New Roman" pitchFamily="18" charset="0"/>
              </a:rPr>
              <a:t>thức</a:t>
            </a:r>
            <a:endParaRPr lang="en-US" altLang="en-US" sz="2000" dirty="0">
              <a:solidFill>
                <a:srgbClr val="7030A0"/>
              </a:solidFill>
              <a:latin typeface="Arial"/>
              <a:cs typeface="Times New Roman" pitchFamily="18" charset="0"/>
            </a:endParaRPr>
          </a:p>
          <a:p>
            <a:pPr algn="ctr" defTabSz="914400" fontAlgn="base">
              <a:lnSpc>
                <a:spcPts val="2000"/>
              </a:lnSpc>
              <a:spcAft>
                <a:spcPct val="0"/>
              </a:spcAft>
              <a:buNone/>
              <a:defRPr/>
            </a:pPr>
            <a:r>
              <a:rPr lang="en-US" altLang="en-US" sz="2000" dirty="0">
                <a:solidFill>
                  <a:srgbClr val="7030A0"/>
                </a:solidFill>
                <a:latin typeface="Arial"/>
                <a:cs typeface="Times New Roman" pitchFamily="18" charset="0"/>
              </a:rPr>
              <a:t> ra </a:t>
            </a:r>
            <a:r>
              <a:rPr lang="en-US" altLang="en-US" sz="2000" dirty="0" err="1">
                <a:solidFill>
                  <a:srgbClr val="7030A0"/>
                </a:solidFill>
                <a:latin typeface="Arial"/>
                <a:cs typeface="Times New Roman" pitchFamily="18" charset="0"/>
              </a:rPr>
              <a:t>đời</a:t>
            </a:r>
            <a:r>
              <a:rPr lang="en-US" altLang="en-US" sz="2000" dirty="0">
                <a:solidFill>
                  <a:srgbClr val="7030A0"/>
                </a:solidFill>
                <a:latin typeface="Arial"/>
                <a:cs typeface="Times New Roman" pitchFamily="18" charset="0"/>
              </a:rPr>
              <a:t> </a:t>
            </a:r>
          </a:p>
          <a:p>
            <a:pPr algn="ctr" defTabSz="914400" fontAlgn="base">
              <a:lnSpc>
                <a:spcPts val="2000"/>
              </a:lnSpc>
              <a:spcAft>
                <a:spcPct val="0"/>
              </a:spcAft>
              <a:buNone/>
              <a:defRPr/>
            </a:pPr>
            <a:r>
              <a:rPr lang="en-US" altLang="en-US" sz="2000" dirty="0" err="1">
                <a:solidFill>
                  <a:srgbClr val="7030A0"/>
                </a:solidFill>
                <a:latin typeface="Arial"/>
                <a:cs typeface="Times New Roman" pitchFamily="18" charset="0"/>
              </a:rPr>
              <a:t>từ</a:t>
            </a:r>
            <a:r>
              <a:rPr lang="en-US" altLang="en-US" sz="2000" dirty="0">
                <a:solidFill>
                  <a:srgbClr val="7030A0"/>
                </a:solidFill>
                <a:latin typeface="Arial"/>
                <a:cs typeface="Times New Roman" pitchFamily="18" charset="0"/>
              </a:rPr>
              <a:t> </a:t>
            </a:r>
            <a:r>
              <a:rPr lang="en-US" altLang="en-US" sz="2000" dirty="0" err="1">
                <a:solidFill>
                  <a:srgbClr val="7030A0"/>
                </a:solidFill>
                <a:latin typeface="Arial"/>
                <a:cs typeface="Times New Roman" pitchFamily="18" charset="0"/>
              </a:rPr>
              <a:t>hai</a:t>
            </a:r>
            <a:r>
              <a:rPr lang="en-US" altLang="en-US" sz="2000" dirty="0">
                <a:solidFill>
                  <a:srgbClr val="7030A0"/>
                </a:solidFill>
                <a:latin typeface="Arial"/>
                <a:cs typeface="Times New Roman" pitchFamily="18" charset="0"/>
              </a:rPr>
              <a:t> </a:t>
            </a:r>
          </a:p>
          <a:p>
            <a:pPr algn="ctr" defTabSz="914400" fontAlgn="base">
              <a:lnSpc>
                <a:spcPts val="2000"/>
              </a:lnSpc>
              <a:spcAft>
                <a:spcPct val="0"/>
              </a:spcAft>
              <a:buNone/>
              <a:defRPr/>
            </a:pPr>
            <a:r>
              <a:rPr lang="en-US" altLang="en-US" sz="2000" dirty="0" err="1">
                <a:solidFill>
                  <a:srgbClr val="7030A0"/>
                </a:solidFill>
                <a:latin typeface="Arial"/>
                <a:cs typeface="Times New Roman" pitchFamily="18" charset="0"/>
              </a:rPr>
              <a:t>nguồn</a:t>
            </a:r>
            <a:r>
              <a:rPr lang="en-US" altLang="en-US" sz="2000" dirty="0">
                <a:solidFill>
                  <a:srgbClr val="7030A0"/>
                </a:solidFill>
                <a:latin typeface="Arial"/>
                <a:cs typeface="Times New Roman" pitchFamily="18" charset="0"/>
              </a:rPr>
              <a:t> </a:t>
            </a:r>
            <a:r>
              <a:rPr lang="en-US" altLang="en-US" sz="2000" dirty="0" err="1">
                <a:solidFill>
                  <a:srgbClr val="7030A0"/>
                </a:solidFill>
                <a:latin typeface="Arial"/>
                <a:cs typeface="Times New Roman" pitchFamily="18" charset="0"/>
              </a:rPr>
              <a:t>gốc</a:t>
            </a:r>
            <a:endParaRPr lang="en-US" altLang="en-US" sz="2000" dirty="0">
              <a:solidFill>
                <a:srgbClr val="7030A0"/>
              </a:solidFill>
              <a:latin typeface="Arial"/>
              <a:cs typeface="Times New Roman" pitchFamily="18" charset="0"/>
            </a:endParaRPr>
          </a:p>
        </p:txBody>
      </p:sp>
      <p:sp>
        <p:nvSpPr>
          <p:cNvPr id="14" name="Oval 3">
            <a:extLst>
              <a:ext uri="{FF2B5EF4-FFF2-40B4-BE49-F238E27FC236}">
                <a16:creationId xmlns:a16="http://schemas.microsoft.com/office/drawing/2014/main" id="{FDF8B9DD-FAC8-404F-9D39-5FCCC084FEC6}"/>
              </a:ext>
            </a:extLst>
          </p:cNvPr>
          <p:cNvSpPr>
            <a:spLocks noChangeArrowheads="1"/>
          </p:cNvSpPr>
          <p:nvPr/>
        </p:nvSpPr>
        <p:spPr bwMode="auto">
          <a:xfrm>
            <a:off x="3434556" y="3113960"/>
            <a:ext cx="1293927" cy="1232883"/>
          </a:xfrm>
          <a:prstGeom prst="ellipse">
            <a:avLst/>
          </a:prstGeom>
          <a:solidFill>
            <a:schemeClr val="bg1"/>
          </a:solidFill>
          <a:ln w="19050">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defRPr/>
            </a:pPr>
            <a:r>
              <a:rPr lang="en-US" altLang="en-US" sz="2000" dirty="0" err="1">
                <a:solidFill>
                  <a:srgbClr val="0000CC"/>
                </a:solidFill>
                <a:latin typeface="Arial"/>
              </a:rPr>
              <a:t>Nguồn</a:t>
            </a:r>
            <a:r>
              <a:rPr lang="en-US" altLang="en-US" sz="2000" dirty="0">
                <a:solidFill>
                  <a:srgbClr val="0000CC"/>
                </a:solidFill>
                <a:latin typeface="Arial"/>
              </a:rPr>
              <a:t> </a:t>
            </a:r>
          </a:p>
          <a:p>
            <a:pPr algn="ctr" defTabSz="914400" fontAlgn="base">
              <a:spcBef>
                <a:spcPct val="0"/>
              </a:spcBef>
              <a:spcAft>
                <a:spcPct val="0"/>
              </a:spcAft>
              <a:buNone/>
              <a:defRPr/>
            </a:pPr>
            <a:r>
              <a:rPr lang="en-US" altLang="en-US" sz="2000" dirty="0" err="1">
                <a:solidFill>
                  <a:srgbClr val="0000CC"/>
                </a:solidFill>
                <a:latin typeface="Arial"/>
              </a:rPr>
              <a:t>gốc</a:t>
            </a:r>
            <a:r>
              <a:rPr lang="en-US" altLang="en-US" sz="2000" dirty="0">
                <a:solidFill>
                  <a:srgbClr val="0000CC"/>
                </a:solidFill>
                <a:latin typeface="Arial"/>
              </a:rPr>
              <a:t> </a:t>
            </a:r>
          </a:p>
          <a:p>
            <a:pPr algn="ctr" defTabSz="914400" fontAlgn="base">
              <a:spcBef>
                <a:spcPct val="0"/>
              </a:spcBef>
              <a:spcAft>
                <a:spcPct val="0"/>
              </a:spcAft>
              <a:buNone/>
              <a:defRPr/>
            </a:pPr>
            <a:r>
              <a:rPr lang="en-US" altLang="en-US" sz="2000" dirty="0" err="1">
                <a:solidFill>
                  <a:srgbClr val="0000CC"/>
                </a:solidFill>
                <a:latin typeface="Arial"/>
              </a:rPr>
              <a:t>tự</a:t>
            </a:r>
            <a:r>
              <a:rPr lang="en-US" altLang="en-US" sz="2000" dirty="0">
                <a:solidFill>
                  <a:srgbClr val="0000CC"/>
                </a:solidFill>
                <a:latin typeface="Arial"/>
              </a:rPr>
              <a:t> </a:t>
            </a:r>
            <a:r>
              <a:rPr lang="en-US" altLang="en-US" sz="2000" dirty="0" err="1">
                <a:solidFill>
                  <a:srgbClr val="0000CC"/>
                </a:solidFill>
                <a:latin typeface="Arial"/>
              </a:rPr>
              <a:t>nhiên</a:t>
            </a:r>
            <a:endParaRPr lang="en-US" altLang="en-US" sz="2000" dirty="0">
              <a:solidFill>
                <a:srgbClr val="0000CC"/>
              </a:solidFill>
              <a:latin typeface="Arial"/>
            </a:endParaRPr>
          </a:p>
        </p:txBody>
      </p:sp>
      <p:sp>
        <p:nvSpPr>
          <p:cNvPr id="15" name="Oval 4">
            <a:extLst>
              <a:ext uri="{FF2B5EF4-FFF2-40B4-BE49-F238E27FC236}">
                <a16:creationId xmlns:a16="http://schemas.microsoft.com/office/drawing/2014/main" id="{FB2D7DD1-0744-42EE-9A44-D0276B9F0EF4}"/>
              </a:ext>
            </a:extLst>
          </p:cNvPr>
          <p:cNvSpPr>
            <a:spLocks noChangeArrowheads="1"/>
          </p:cNvSpPr>
          <p:nvPr/>
        </p:nvSpPr>
        <p:spPr bwMode="auto">
          <a:xfrm>
            <a:off x="3443288" y="4486743"/>
            <a:ext cx="1285196" cy="1160358"/>
          </a:xfrm>
          <a:prstGeom prst="ellipse">
            <a:avLst/>
          </a:prstGeom>
          <a:solidFill>
            <a:schemeClr val="bg1"/>
          </a:solidFill>
          <a:ln w="19050">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defRPr/>
            </a:pPr>
            <a:r>
              <a:rPr lang="en-US" altLang="en-US" sz="2000" dirty="0" err="1">
                <a:solidFill>
                  <a:srgbClr val="0000CC"/>
                </a:solidFill>
                <a:latin typeface="Arial"/>
              </a:rPr>
              <a:t>Nguồn</a:t>
            </a:r>
            <a:r>
              <a:rPr lang="en-US" altLang="en-US" sz="2000" dirty="0">
                <a:solidFill>
                  <a:srgbClr val="0000CC"/>
                </a:solidFill>
                <a:latin typeface="Arial"/>
              </a:rPr>
              <a:t> </a:t>
            </a:r>
          </a:p>
          <a:p>
            <a:pPr algn="ctr" defTabSz="914400" fontAlgn="base">
              <a:spcBef>
                <a:spcPct val="0"/>
              </a:spcBef>
              <a:spcAft>
                <a:spcPct val="0"/>
              </a:spcAft>
              <a:buNone/>
              <a:defRPr/>
            </a:pPr>
            <a:r>
              <a:rPr lang="en-US" altLang="en-US" sz="2000" dirty="0" err="1">
                <a:solidFill>
                  <a:srgbClr val="0000CC"/>
                </a:solidFill>
                <a:latin typeface="Arial"/>
              </a:rPr>
              <a:t>gốc</a:t>
            </a:r>
            <a:r>
              <a:rPr lang="en-US" altLang="en-US" sz="2000" dirty="0">
                <a:solidFill>
                  <a:srgbClr val="0000CC"/>
                </a:solidFill>
                <a:latin typeface="Arial"/>
              </a:rPr>
              <a:t> </a:t>
            </a:r>
          </a:p>
          <a:p>
            <a:pPr algn="ctr" defTabSz="914400" fontAlgn="base">
              <a:spcBef>
                <a:spcPct val="0"/>
              </a:spcBef>
              <a:spcAft>
                <a:spcPct val="0"/>
              </a:spcAft>
              <a:buNone/>
              <a:defRPr/>
            </a:pPr>
            <a:r>
              <a:rPr lang="en-US" altLang="en-US" sz="2000" dirty="0" err="1">
                <a:solidFill>
                  <a:srgbClr val="0000CC"/>
                </a:solidFill>
                <a:latin typeface="Arial"/>
              </a:rPr>
              <a:t>xã</a:t>
            </a:r>
            <a:r>
              <a:rPr lang="en-US" altLang="en-US" sz="2000" dirty="0">
                <a:solidFill>
                  <a:srgbClr val="0000CC"/>
                </a:solidFill>
                <a:latin typeface="Arial"/>
              </a:rPr>
              <a:t> </a:t>
            </a:r>
            <a:r>
              <a:rPr lang="en-US" altLang="en-US" sz="2000" dirty="0" err="1">
                <a:solidFill>
                  <a:srgbClr val="0000CC"/>
                </a:solidFill>
                <a:latin typeface="Arial"/>
              </a:rPr>
              <a:t>hội</a:t>
            </a:r>
            <a:endParaRPr lang="en-US" altLang="en-US" sz="2000" dirty="0">
              <a:solidFill>
                <a:srgbClr val="0000CC"/>
              </a:solidFill>
              <a:latin typeface="Arial"/>
            </a:endParaRPr>
          </a:p>
        </p:txBody>
      </p:sp>
      <p:sp>
        <p:nvSpPr>
          <p:cNvPr id="20" name="Line 9">
            <a:extLst>
              <a:ext uri="{FF2B5EF4-FFF2-40B4-BE49-F238E27FC236}">
                <a16:creationId xmlns:a16="http://schemas.microsoft.com/office/drawing/2014/main" id="{83AD484D-6BD9-473B-A1B6-7EEC88259938}"/>
              </a:ext>
            </a:extLst>
          </p:cNvPr>
          <p:cNvSpPr>
            <a:spLocks noChangeShapeType="1"/>
          </p:cNvSpPr>
          <p:nvPr/>
        </p:nvSpPr>
        <p:spPr bwMode="auto">
          <a:xfrm flipV="1">
            <a:off x="2690021" y="3765732"/>
            <a:ext cx="690562" cy="718721"/>
          </a:xfrm>
          <a:prstGeom prst="line">
            <a:avLst/>
          </a:prstGeom>
          <a:noFill/>
          <a:ln w="19050">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VnTime" panose="020B7200000000000000" pitchFamily="34" charset="0"/>
              <a:cs typeface="Arial" panose="020B0604020202020204" pitchFamily="34" charset="0"/>
            </a:endParaRPr>
          </a:p>
        </p:txBody>
      </p:sp>
      <p:sp>
        <p:nvSpPr>
          <p:cNvPr id="21" name="Line 10">
            <a:extLst>
              <a:ext uri="{FF2B5EF4-FFF2-40B4-BE49-F238E27FC236}">
                <a16:creationId xmlns:a16="http://schemas.microsoft.com/office/drawing/2014/main" id="{EF7D0C7B-872C-4074-9166-C2C6F5A3D020}"/>
              </a:ext>
            </a:extLst>
          </p:cNvPr>
          <p:cNvSpPr>
            <a:spLocks noChangeShapeType="1"/>
          </p:cNvSpPr>
          <p:nvPr/>
        </p:nvSpPr>
        <p:spPr bwMode="auto">
          <a:xfrm>
            <a:off x="2717008" y="4475743"/>
            <a:ext cx="717548" cy="697483"/>
          </a:xfrm>
          <a:prstGeom prst="line">
            <a:avLst/>
          </a:prstGeom>
          <a:noFill/>
          <a:ln w="19050">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VnTime" panose="020B7200000000000000" pitchFamily="34" charset="0"/>
              <a:cs typeface="Arial" panose="020B0604020202020204" pitchFamily="34" charset="0"/>
            </a:endParaRPr>
          </a:p>
        </p:txBody>
      </p:sp>
      <p:sp>
        <p:nvSpPr>
          <p:cNvPr id="22" name="Line 11">
            <a:extLst>
              <a:ext uri="{FF2B5EF4-FFF2-40B4-BE49-F238E27FC236}">
                <a16:creationId xmlns:a16="http://schemas.microsoft.com/office/drawing/2014/main" id="{B5BF11FD-0FDE-4AC5-923F-7DCB312BA9A2}"/>
              </a:ext>
            </a:extLst>
          </p:cNvPr>
          <p:cNvSpPr>
            <a:spLocks noChangeShapeType="1"/>
          </p:cNvSpPr>
          <p:nvPr/>
        </p:nvSpPr>
        <p:spPr bwMode="auto">
          <a:xfrm flipV="1">
            <a:off x="4728483" y="3209424"/>
            <a:ext cx="996950" cy="504211"/>
          </a:xfrm>
          <a:prstGeom prst="line">
            <a:avLst/>
          </a:prstGeom>
          <a:noFill/>
          <a:ln w="9525">
            <a:solidFill>
              <a:srgbClr val="D60093"/>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dirty="0">
              <a:solidFill>
                <a:srgbClr val="000000"/>
              </a:solidFill>
              <a:latin typeface=".VnTime" panose="020B7200000000000000" pitchFamily="34" charset="0"/>
              <a:cs typeface="Arial" panose="020B0604020202020204" pitchFamily="34" charset="0"/>
            </a:endParaRPr>
          </a:p>
        </p:txBody>
      </p:sp>
      <p:sp>
        <p:nvSpPr>
          <p:cNvPr id="23" name="Line 12">
            <a:extLst>
              <a:ext uri="{FF2B5EF4-FFF2-40B4-BE49-F238E27FC236}">
                <a16:creationId xmlns:a16="http://schemas.microsoft.com/office/drawing/2014/main" id="{43FF3FB8-98AD-4B75-BCE9-EA7D41CC82B5}"/>
              </a:ext>
            </a:extLst>
          </p:cNvPr>
          <p:cNvSpPr>
            <a:spLocks noChangeShapeType="1"/>
          </p:cNvSpPr>
          <p:nvPr/>
        </p:nvSpPr>
        <p:spPr bwMode="auto">
          <a:xfrm>
            <a:off x="4728483" y="3735966"/>
            <a:ext cx="1037907" cy="141041"/>
          </a:xfrm>
          <a:prstGeom prst="line">
            <a:avLst/>
          </a:prstGeom>
          <a:noFill/>
          <a:ln w="9525">
            <a:solidFill>
              <a:srgbClr val="D60093"/>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VnTime" panose="020B7200000000000000" pitchFamily="34" charset="0"/>
              <a:cs typeface="Arial" panose="020B0604020202020204" pitchFamily="34" charset="0"/>
            </a:endParaRPr>
          </a:p>
        </p:txBody>
      </p:sp>
      <p:sp>
        <p:nvSpPr>
          <p:cNvPr id="24" name="Line 13">
            <a:extLst>
              <a:ext uri="{FF2B5EF4-FFF2-40B4-BE49-F238E27FC236}">
                <a16:creationId xmlns:a16="http://schemas.microsoft.com/office/drawing/2014/main" id="{4B988BC3-26BD-46C2-9977-389517BA7640}"/>
              </a:ext>
            </a:extLst>
          </p:cNvPr>
          <p:cNvSpPr>
            <a:spLocks noChangeShapeType="1"/>
          </p:cNvSpPr>
          <p:nvPr/>
        </p:nvSpPr>
        <p:spPr bwMode="auto">
          <a:xfrm flipV="1">
            <a:off x="4713151" y="4554158"/>
            <a:ext cx="1053239" cy="430831"/>
          </a:xfrm>
          <a:prstGeom prst="line">
            <a:avLst/>
          </a:prstGeom>
          <a:noFill/>
          <a:ln w="9525">
            <a:solidFill>
              <a:srgbClr val="D60093"/>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VnTime" panose="020B7200000000000000" pitchFamily="34" charset="0"/>
              <a:cs typeface="Arial" panose="020B0604020202020204" pitchFamily="34" charset="0"/>
            </a:endParaRPr>
          </a:p>
        </p:txBody>
      </p:sp>
      <p:sp>
        <p:nvSpPr>
          <p:cNvPr id="25" name="Line 14">
            <a:extLst>
              <a:ext uri="{FF2B5EF4-FFF2-40B4-BE49-F238E27FC236}">
                <a16:creationId xmlns:a16="http://schemas.microsoft.com/office/drawing/2014/main" id="{B5A5D50B-B32B-423A-8687-ED003995913C}"/>
              </a:ext>
            </a:extLst>
          </p:cNvPr>
          <p:cNvSpPr>
            <a:spLocks noChangeShapeType="1"/>
          </p:cNvSpPr>
          <p:nvPr/>
        </p:nvSpPr>
        <p:spPr bwMode="auto">
          <a:xfrm>
            <a:off x="4713151" y="4997965"/>
            <a:ext cx="1012282" cy="456861"/>
          </a:xfrm>
          <a:prstGeom prst="line">
            <a:avLst/>
          </a:prstGeom>
          <a:noFill/>
          <a:ln w="9525">
            <a:solidFill>
              <a:srgbClr val="D60093"/>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VnTime" panose="020B7200000000000000" pitchFamily="34" charset="0"/>
              <a:cs typeface="Arial" panose="020B0604020202020204" pitchFamily="34" charset="0"/>
            </a:endParaRPr>
          </a:p>
        </p:txBody>
      </p:sp>
      <p:sp>
        <p:nvSpPr>
          <p:cNvPr id="26" name="Rectangle: Rounded Corners 25">
            <a:extLst>
              <a:ext uri="{FF2B5EF4-FFF2-40B4-BE49-F238E27FC236}">
                <a16:creationId xmlns:a16="http://schemas.microsoft.com/office/drawing/2014/main" id="{92EB4D98-E971-4BFE-AB56-0950E278DDFB}"/>
              </a:ext>
            </a:extLst>
          </p:cNvPr>
          <p:cNvSpPr/>
          <p:nvPr/>
        </p:nvSpPr>
        <p:spPr>
          <a:xfrm>
            <a:off x="5755416" y="2642360"/>
            <a:ext cx="1838370" cy="673151"/>
          </a:xfrm>
          <a:prstGeom prst="roundRect">
            <a:avLst/>
          </a:prstGeom>
          <a:solidFill>
            <a:schemeClr val="bg1"/>
          </a:solidFill>
        </p:spPr>
        <p:style>
          <a:lnRef idx="1">
            <a:schemeClr val="dk1"/>
          </a:lnRef>
          <a:fillRef idx="2">
            <a:schemeClr val="dk1"/>
          </a:fillRef>
          <a:effectRef idx="1">
            <a:schemeClr val="dk1"/>
          </a:effectRef>
          <a:fontRef idx="minor">
            <a:schemeClr val="dk1"/>
          </a:fontRef>
        </p:style>
        <p:txBody>
          <a:bodyPr rtlCol="0" anchor="ctr"/>
          <a:lstStyle/>
          <a:p>
            <a:pPr algn="ctr"/>
            <a:endParaRPr lang="en-US">
              <a:solidFill>
                <a:schemeClr val="bg1"/>
              </a:solidFill>
            </a:endParaRPr>
          </a:p>
        </p:txBody>
      </p:sp>
      <p:sp>
        <p:nvSpPr>
          <p:cNvPr id="28" name="TextBox 27">
            <a:extLst>
              <a:ext uri="{FF2B5EF4-FFF2-40B4-BE49-F238E27FC236}">
                <a16:creationId xmlns:a16="http://schemas.microsoft.com/office/drawing/2014/main" id="{C0F491F6-226F-4EE7-AC45-057639142270}"/>
              </a:ext>
            </a:extLst>
          </p:cNvPr>
          <p:cNvSpPr txBox="1"/>
          <p:nvPr/>
        </p:nvSpPr>
        <p:spPr>
          <a:xfrm>
            <a:off x="5918654" y="2701194"/>
            <a:ext cx="1495743" cy="369332"/>
          </a:xfrm>
          <a:prstGeom prst="rect">
            <a:avLst/>
          </a:prstGeom>
          <a:solidFill>
            <a:schemeClr val="bg1"/>
          </a:solidFill>
        </p:spPr>
        <p:txBody>
          <a:bodyPr wrap="square">
            <a:spAutoFit/>
          </a:bodyPr>
          <a:lstStyle/>
          <a:p>
            <a:pPr algn="ctr" defTabSz="914400" eaLnBrk="1" fontAlgn="base" hangingPunct="1">
              <a:spcBef>
                <a:spcPct val="0"/>
              </a:spcBef>
              <a:spcAft>
                <a:spcPct val="0"/>
              </a:spcAft>
              <a:buNone/>
              <a:defRPr/>
            </a:pPr>
            <a:r>
              <a:rPr lang="en-US" altLang="en-US" sz="1800" dirty="0" err="1">
                <a:solidFill>
                  <a:srgbClr val="006600"/>
                </a:solidFill>
                <a:latin typeface="Arial"/>
              </a:rPr>
              <a:t>Bộ</a:t>
            </a:r>
            <a:r>
              <a:rPr lang="en-US" altLang="en-US" sz="1800" dirty="0">
                <a:solidFill>
                  <a:srgbClr val="006600"/>
                </a:solidFill>
                <a:latin typeface="Arial"/>
              </a:rPr>
              <a:t> </a:t>
            </a:r>
            <a:r>
              <a:rPr lang="en-US" altLang="en-US" sz="1800" dirty="0" err="1">
                <a:solidFill>
                  <a:srgbClr val="006600"/>
                </a:solidFill>
                <a:latin typeface="Arial"/>
              </a:rPr>
              <a:t>óc</a:t>
            </a:r>
            <a:r>
              <a:rPr lang="en-US" altLang="en-US" sz="1800" dirty="0">
                <a:solidFill>
                  <a:srgbClr val="006600"/>
                </a:solidFill>
                <a:latin typeface="Arial"/>
              </a:rPr>
              <a:t> </a:t>
            </a:r>
            <a:r>
              <a:rPr lang="en-US" altLang="en-US" sz="1800" dirty="0" err="1">
                <a:solidFill>
                  <a:srgbClr val="006600"/>
                </a:solidFill>
                <a:latin typeface="Arial"/>
              </a:rPr>
              <a:t>người</a:t>
            </a:r>
            <a:endParaRPr lang="en-US" altLang="en-US" sz="1800" dirty="0">
              <a:solidFill>
                <a:srgbClr val="006600"/>
              </a:solidFill>
              <a:latin typeface="Arial"/>
            </a:endParaRPr>
          </a:p>
        </p:txBody>
      </p:sp>
      <p:sp>
        <p:nvSpPr>
          <p:cNvPr id="29" name="Rectangle: Rounded Corners 28">
            <a:extLst>
              <a:ext uri="{FF2B5EF4-FFF2-40B4-BE49-F238E27FC236}">
                <a16:creationId xmlns:a16="http://schemas.microsoft.com/office/drawing/2014/main" id="{19C4243A-036D-4727-9021-847A99585DDD}"/>
              </a:ext>
            </a:extLst>
          </p:cNvPr>
          <p:cNvSpPr/>
          <p:nvPr/>
        </p:nvSpPr>
        <p:spPr>
          <a:xfrm>
            <a:off x="5728292" y="3450557"/>
            <a:ext cx="1876468" cy="663712"/>
          </a:xfrm>
          <a:prstGeom prst="roundRect">
            <a:avLst/>
          </a:prstGeom>
          <a:solidFill>
            <a:schemeClr val="bg1"/>
          </a:solidFill>
        </p:spPr>
        <p:style>
          <a:lnRef idx="1">
            <a:schemeClr val="dk1"/>
          </a:lnRef>
          <a:fillRef idx="2">
            <a:schemeClr val="dk1"/>
          </a:fillRef>
          <a:effectRef idx="1">
            <a:schemeClr val="dk1"/>
          </a:effectRef>
          <a:fontRef idx="minor">
            <a:schemeClr val="dk1"/>
          </a:fontRef>
        </p:style>
        <p:txBody>
          <a:bodyPr rtlCol="0" anchor="ctr"/>
          <a:lstStyle/>
          <a:p>
            <a:pPr algn="ctr" defTabSz="914400" eaLnBrk="1" fontAlgn="base" hangingPunct="1">
              <a:spcBef>
                <a:spcPct val="0"/>
              </a:spcBef>
              <a:spcAft>
                <a:spcPct val="0"/>
              </a:spcAft>
              <a:buNone/>
              <a:defRPr/>
            </a:pPr>
            <a:r>
              <a:rPr lang="en-US" altLang="en-US" sz="1800" dirty="0" err="1">
                <a:solidFill>
                  <a:srgbClr val="006600"/>
                </a:solidFill>
                <a:latin typeface="Arial"/>
              </a:rPr>
              <a:t>Thế</a:t>
            </a:r>
            <a:r>
              <a:rPr lang="en-US" altLang="en-US" sz="1800" dirty="0">
                <a:solidFill>
                  <a:srgbClr val="006600"/>
                </a:solidFill>
                <a:latin typeface="Arial"/>
              </a:rPr>
              <a:t> </a:t>
            </a:r>
            <a:r>
              <a:rPr lang="en-US" altLang="en-US" sz="1800" dirty="0" err="1">
                <a:solidFill>
                  <a:srgbClr val="006600"/>
                </a:solidFill>
                <a:latin typeface="Arial"/>
              </a:rPr>
              <a:t>giới</a:t>
            </a:r>
            <a:endParaRPr lang="en-US" altLang="en-US" sz="1800" dirty="0">
              <a:solidFill>
                <a:srgbClr val="006600"/>
              </a:solidFill>
              <a:latin typeface="Arial"/>
            </a:endParaRPr>
          </a:p>
          <a:p>
            <a:pPr algn="ctr" defTabSz="914400" eaLnBrk="1" fontAlgn="base" hangingPunct="1">
              <a:spcBef>
                <a:spcPct val="0"/>
              </a:spcBef>
              <a:spcAft>
                <a:spcPct val="0"/>
              </a:spcAft>
              <a:buNone/>
              <a:defRPr/>
            </a:pPr>
            <a:r>
              <a:rPr lang="en-US" altLang="en-US" sz="1800" dirty="0" err="1">
                <a:solidFill>
                  <a:srgbClr val="006600"/>
                </a:solidFill>
                <a:latin typeface="Arial"/>
              </a:rPr>
              <a:t>khách</a:t>
            </a:r>
            <a:r>
              <a:rPr lang="en-US" altLang="en-US" sz="1800" dirty="0">
                <a:solidFill>
                  <a:srgbClr val="006600"/>
                </a:solidFill>
                <a:latin typeface="Arial"/>
              </a:rPr>
              <a:t> </a:t>
            </a:r>
            <a:r>
              <a:rPr lang="en-US" altLang="en-US" sz="1800" dirty="0" err="1">
                <a:solidFill>
                  <a:srgbClr val="006600"/>
                </a:solidFill>
                <a:latin typeface="Arial"/>
              </a:rPr>
              <a:t>quan</a:t>
            </a:r>
            <a:endParaRPr lang="en-US" altLang="en-US" sz="1800" dirty="0">
              <a:solidFill>
                <a:srgbClr val="006600"/>
              </a:solidFill>
              <a:latin typeface="Arial"/>
            </a:endParaRPr>
          </a:p>
        </p:txBody>
      </p:sp>
      <p:sp>
        <p:nvSpPr>
          <p:cNvPr id="30" name="Rectangle: Rounded Corners 29">
            <a:extLst>
              <a:ext uri="{FF2B5EF4-FFF2-40B4-BE49-F238E27FC236}">
                <a16:creationId xmlns:a16="http://schemas.microsoft.com/office/drawing/2014/main" id="{C22BB03A-135D-4D6C-861E-E3A12B7B6FAD}"/>
              </a:ext>
            </a:extLst>
          </p:cNvPr>
          <p:cNvSpPr/>
          <p:nvPr/>
        </p:nvSpPr>
        <p:spPr>
          <a:xfrm>
            <a:off x="5728292" y="4249315"/>
            <a:ext cx="1876468" cy="610444"/>
          </a:xfrm>
          <a:prstGeom prst="roundRect">
            <a:avLst/>
          </a:prstGeom>
          <a:solidFill>
            <a:schemeClr val="bg1"/>
          </a:solidFill>
        </p:spPr>
        <p:style>
          <a:lnRef idx="1">
            <a:schemeClr val="dk1"/>
          </a:lnRef>
          <a:fillRef idx="2">
            <a:schemeClr val="dk1"/>
          </a:fillRef>
          <a:effectRef idx="1">
            <a:schemeClr val="dk1"/>
          </a:effectRef>
          <a:fontRef idx="minor">
            <a:schemeClr val="dk1"/>
          </a:fontRef>
        </p:style>
        <p:txBody>
          <a:bodyPr rtlCol="0" anchor="ctr"/>
          <a:lstStyle/>
          <a:p>
            <a:pPr algn="ctr" defTabSz="914400" eaLnBrk="1" fontAlgn="base" hangingPunct="1">
              <a:spcBef>
                <a:spcPct val="0"/>
              </a:spcBef>
              <a:spcAft>
                <a:spcPct val="0"/>
              </a:spcAft>
              <a:buNone/>
              <a:defRPr/>
            </a:pPr>
            <a:r>
              <a:rPr lang="en-US" altLang="en-US" dirty="0">
                <a:solidFill>
                  <a:srgbClr val="002060"/>
                </a:solidFill>
                <a:latin typeface="Arial"/>
              </a:rPr>
              <a:t>Lao </a:t>
            </a:r>
            <a:r>
              <a:rPr lang="en-US" altLang="en-US" dirty="0" err="1">
                <a:solidFill>
                  <a:srgbClr val="002060"/>
                </a:solidFill>
                <a:latin typeface="Arial"/>
              </a:rPr>
              <a:t>động</a:t>
            </a:r>
            <a:endParaRPr lang="en-US" altLang="en-US" sz="1800" dirty="0">
              <a:solidFill>
                <a:srgbClr val="002060"/>
              </a:solidFill>
              <a:latin typeface="Arial"/>
            </a:endParaRPr>
          </a:p>
        </p:txBody>
      </p:sp>
      <p:sp>
        <p:nvSpPr>
          <p:cNvPr id="31" name="Rectangle: Rounded Corners 30">
            <a:extLst>
              <a:ext uri="{FF2B5EF4-FFF2-40B4-BE49-F238E27FC236}">
                <a16:creationId xmlns:a16="http://schemas.microsoft.com/office/drawing/2014/main" id="{B899730B-0875-4B2C-A537-86918E64FA4B}"/>
              </a:ext>
            </a:extLst>
          </p:cNvPr>
          <p:cNvSpPr/>
          <p:nvPr/>
        </p:nvSpPr>
        <p:spPr>
          <a:xfrm>
            <a:off x="5736367" y="5096343"/>
            <a:ext cx="1876468" cy="567242"/>
          </a:xfrm>
          <a:prstGeom prst="roundRect">
            <a:avLst/>
          </a:prstGeom>
          <a:solidFill>
            <a:schemeClr val="bg1"/>
          </a:solidFill>
        </p:spPr>
        <p:style>
          <a:lnRef idx="1">
            <a:schemeClr val="dk1"/>
          </a:lnRef>
          <a:fillRef idx="2">
            <a:schemeClr val="dk1"/>
          </a:fillRef>
          <a:effectRef idx="1">
            <a:schemeClr val="dk1"/>
          </a:effectRef>
          <a:fontRef idx="minor">
            <a:schemeClr val="dk1"/>
          </a:fontRef>
        </p:style>
        <p:txBody>
          <a:bodyPr rtlCol="0" anchor="ctr"/>
          <a:lstStyle/>
          <a:p>
            <a:pPr algn="ctr" defTabSz="914400" eaLnBrk="1" fontAlgn="base" hangingPunct="1">
              <a:spcBef>
                <a:spcPct val="0"/>
              </a:spcBef>
              <a:spcAft>
                <a:spcPct val="0"/>
              </a:spcAft>
              <a:buNone/>
              <a:defRPr/>
            </a:pPr>
            <a:r>
              <a:rPr lang="en-US" altLang="en-US" sz="1800" dirty="0" err="1">
                <a:solidFill>
                  <a:srgbClr val="002060"/>
                </a:solidFill>
                <a:latin typeface="Arial"/>
              </a:rPr>
              <a:t>Ng</a:t>
            </a:r>
            <a:r>
              <a:rPr lang="en-US" altLang="en-US" dirty="0" err="1">
                <a:solidFill>
                  <a:srgbClr val="002060"/>
                </a:solidFill>
                <a:latin typeface="Arial"/>
              </a:rPr>
              <a:t>ôn</a:t>
            </a:r>
            <a:r>
              <a:rPr lang="en-US" altLang="en-US" dirty="0">
                <a:solidFill>
                  <a:srgbClr val="002060"/>
                </a:solidFill>
                <a:latin typeface="Arial"/>
              </a:rPr>
              <a:t> </a:t>
            </a:r>
            <a:r>
              <a:rPr lang="en-US" altLang="en-US" dirty="0" err="1">
                <a:solidFill>
                  <a:srgbClr val="002060"/>
                </a:solidFill>
                <a:latin typeface="Arial"/>
              </a:rPr>
              <a:t>ngữ</a:t>
            </a:r>
            <a:endParaRPr lang="en-US" altLang="en-US" sz="1800" dirty="0">
              <a:solidFill>
                <a:srgbClr val="002060"/>
              </a:solidFill>
              <a:latin typeface="Arial"/>
            </a:endParaRPr>
          </a:p>
        </p:txBody>
      </p:sp>
    </p:spTree>
    <p:extLst>
      <p:ext uri="{BB962C8B-B14F-4D97-AF65-F5344CB8AC3E}">
        <p14:creationId xmlns:p14="http://schemas.microsoft.com/office/powerpoint/2010/main" val="323275810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resh flower PPT background picture PowerPoint Templates Free Download">
            <a:extLst>
              <a:ext uri="{FF2B5EF4-FFF2-40B4-BE49-F238E27FC236}">
                <a16:creationId xmlns:a16="http://schemas.microsoft.com/office/drawing/2014/main" id="{CB44F6E0-1D1F-45BC-A793-D879C89AB5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3C392048-72C5-40FF-B3FE-236F478C57DD}"/>
              </a:ext>
            </a:extLst>
          </p:cNvPr>
          <p:cNvGrpSpPr>
            <a:grpSpLocks/>
          </p:cNvGrpSpPr>
          <p:nvPr/>
        </p:nvGrpSpPr>
        <p:grpSpPr bwMode="auto">
          <a:xfrm>
            <a:off x="0" y="976592"/>
            <a:ext cx="10302240" cy="45719"/>
            <a:chOff x="240" y="528"/>
            <a:chExt cx="5298" cy="48"/>
          </a:xfrm>
        </p:grpSpPr>
        <p:sp>
          <p:nvSpPr>
            <p:cNvPr id="4" name="Line 7">
              <a:extLst>
                <a:ext uri="{FF2B5EF4-FFF2-40B4-BE49-F238E27FC236}">
                  <a16:creationId xmlns:a16="http://schemas.microsoft.com/office/drawing/2014/main" id="{28CDA665-BF58-4D9D-B4E8-DB08B249B322}"/>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5" name="Line 8">
              <a:extLst>
                <a:ext uri="{FF2B5EF4-FFF2-40B4-BE49-F238E27FC236}">
                  <a16:creationId xmlns:a16="http://schemas.microsoft.com/office/drawing/2014/main" id="{5A8B6888-E8E2-4960-BA3C-FE13C4A9369E}"/>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6" name="Rectangle 1">
            <a:extLst>
              <a:ext uri="{FF2B5EF4-FFF2-40B4-BE49-F238E27FC236}">
                <a16:creationId xmlns:a16="http://schemas.microsoft.com/office/drawing/2014/main" id="{83FEA73F-3F6B-48E2-B564-90BE94905F1B}"/>
              </a:ext>
            </a:extLst>
          </p:cNvPr>
          <p:cNvSpPr>
            <a:spLocks noChangeArrowheads="1"/>
          </p:cNvSpPr>
          <p:nvPr/>
        </p:nvSpPr>
        <p:spPr bwMode="auto">
          <a:xfrm>
            <a:off x="350520" y="188716"/>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0000"/>
                </a:solidFill>
              </a:rPr>
              <a:t>1. </a:t>
            </a:r>
            <a:r>
              <a:rPr lang="vi-VN" altLang="en-US" sz="2800" b="1" dirty="0">
                <a:solidFill>
                  <a:srgbClr val="000000"/>
                </a:solidFill>
              </a:rPr>
              <a:t>Triết học Mác – Lênin</a:t>
            </a:r>
            <a:endParaRPr lang="en-US" altLang="en-US" sz="2800" dirty="0">
              <a:solidFill>
                <a:srgbClr val="000000"/>
              </a:solidFill>
            </a:endParaRPr>
          </a:p>
        </p:txBody>
      </p:sp>
      <p:sp>
        <p:nvSpPr>
          <p:cNvPr id="7" name="TextBox 6">
            <a:extLst>
              <a:ext uri="{FF2B5EF4-FFF2-40B4-BE49-F238E27FC236}">
                <a16:creationId xmlns:a16="http://schemas.microsoft.com/office/drawing/2014/main" id="{C1C4CA34-76D5-40CD-92A8-4613D718EE35}"/>
              </a:ext>
            </a:extLst>
          </p:cNvPr>
          <p:cNvSpPr txBox="1"/>
          <p:nvPr/>
        </p:nvSpPr>
        <p:spPr>
          <a:xfrm>
            <a:off x="1059622" y="1310137"/>
            <a:ext cx="9311639" cy="430887"/>
          </a:xfrm>
          <a:prstGeom prst="rect">
            <a:avLst/>
          </a:prstGeom>
          <a:noFill/>
        </p:spPr>
        <p:txBody>
          <a:bodyPr wrap="square">
            <a:spAutoFit/>
          </a:bodyPr>
          <a:lstStyle/>
          <a:p>
            <a:pPr marL="285750" marR="0" indent="-285750" algn="just" fontAlgn="base">
              <a:spcBef>
                <a:spcPts val="0"/>
              </a:spcBef>
              <a:spcAft>
                <a:spcPts val="0"/>
              </a:spcAft>
              <a:buFont typeface="Wingdings" panose="05000000000000000000" pitchFamily="2" charset="2"/>
              <a:buChar char="q"/>
            </a:pPr>
            <a:r>
              <a:rPr lang="en-US" sz="20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vi-VN" sz="22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Vật chất và ý thức, mối quan hệ biện chứng giữa vật chất và ý thức</a:t>
            </a:r>
            <a:endParaRPr lang="en-US" sz="22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8" name="Rectangle 5">
            <a:extLst>
              <a:ext uri="{FF2B5EF4-FFF2-40B4-BE49-F238E27FC236}">
                <a16:creationId xmlns:a16="http://schemas.microsoft.com/office/drawing/2014/main" id="{1B401BA8-268E-4E15-8980-EB6341CE86B8}"/>
              </a:ext>
            </a:extLst>
          </p:cNvPr>
          <p:cNvSpPr>
            <a:spLocks noChangeArrowheads="1"/>
          </p:cNvSpPr>
          <p:nvPr/>
        </p:nvSpPr>
        <p:spPr bwMode="auto">
          <a:xfrm>
            <a:off x="4953000" y="2395865"/>
            <a:ext cx="5486400" cy="664210"/>
          </a:xfrm>
          <a:prstGeom prst="rect">
            <a:avLst/>
          </a:prstGeom>
          <a:solidFill>
            <a:schemeClr val="bg1"/>
          </a:solidFill>
          <a:ln>
            <a:solidFill>
              <a:srgbClr val="000000"/>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just" defTabSz="914400" eaLnBrk="0" fontAlgn="base" hangingPunct="0">
              <a:spcBef>
                <a:spcPct val="0"/>
              </a:spcBef>
              <a:spcAft>
                <a:spcPct val="0"/>
              </a:spcAft>
              <a:defRPr/>
            </a:pPr>
            <a:r>
              <a:rPr lang="en-US" dirty="0">
                <a:solidFill>
                  <a:srgbClr val="000000"/>
                </a:solidFill>
                <a:latin typeface="Arial"/>
                <a:cs typeface="Arial"/>
              </a:rPr>
              <a:t>VC </a:t>
            </a:r>
            <a:r>
              <a:rPr lang="en-US" dirty="0" err="1">
                <a:solidFill>
                  <a:srgbClr val="000000"/>
                </a:solidFill>
                <a:latin typeface="Arial"/>
                <a:cs typeface="Arial"/>
              </a:rPr>
              <a:t>là</a:t>
            </a:r>
            <a:r>
              <a:rPr lang="en-US" dirty="0">
                <a:solidFill>
                  <a:srgbClr val="000000"/>
                </a:solidFill>
                <a:latin typeface="Arial"/>
                <a:cs typeface="Arial"/>
              </a:rPr>
              <a:t> </a:t>
            </a:r>
            <a:r>
              <a:rPr lang="en-US" dirty="0" err="1">
                <a:solidFill>
                  <a:srgbClr val="000000"/>
                </a:solidFill>
                <a:latin typeface="Arial"/>
                <a:cs typeface="Arial"/>
              </a:rPr>
              <a:t>tiền</a:t>
            </a:r>
            <a:r>
              <a:rPr lang="en-US" dirty="0">
                <a:solidFill>
                  <a:srgbClr val="000000"/>
                </a:solidFill>
                <a:latin typeface="Arial"/>
                <a:cs typeface="Arial"/>
              </a:rPr>
              <a:t> </a:t>
            </a:r>
            <a:r>
              <a:rPr lang="en-US" dirty="0" err="1">
                <a:solidFill>
                  <a:srgbClr val="000000"/>
                </a:solidFill>
                <a:latin typeface="Arial"/>
                <a:cs typeface="Arial"/>
              </a:rPr>
              <a:t>đề</a:t>
            </a:r>
            <a:r>
              <a:rPr lang="en-US" dirty="0">
                <a:solidFill>
                  <a:srgbClr val="000000"/>
                </a:solidFill>
                <a:latin typeface="Arial"/>
                <a:cs typeface="Arial"/>
              </a:rPr>
              <a:t>, </a:t>
            </a:r>
            <a:r>
              <a:rPr lang="en-US" dirty="0" err="1">
                <a:solidFill>
                  <a:srgbClr val="000000"/>
                </a:solidFill>
                <a:latin typeface="Arial"/>
                <a:cs typeface="Arial"/>
              </a:rPr>
              <a:t>là</a:t>
            </a:r>
            <a:r>
              <a:rPr lang="en-US" dirty="0">
                <a:solidFill>
                  <a:srgbClr val="000000"/>
                </a:solidFill>
                <a:latin typeface="Arial"/>
                <a:cs typeface="Arial"/>
              </a:rPr>
              <a:t> </a:t>
            </a:r>
            <a:r>
              <a:rPr lang="en-US" dirty="0" err="1">
                <a:solidFill>
                  <a:srgbClr val="000000"/>
                </a:solidFill>
                <a:latin typeface="Arial"/>
                <a:cs typeface="Arial"/>
              </a:rPr>
              <a:t>cơ</a:t>
            </a:r>
            <a:r>
              <a:rPr lang="en-US" dirty="0">
                <a:solidFill>
                  <a:srgbClr val="000000"/>
                </a:solidFill>
                <a:latin typeface="Arial"/>
                <a:cs typeface="Arial"/>
              </a:rPr>
              <a:t> </a:t>
            </a:r>
            <a:r>
              <a:rPr lang="en-US" dirty="0" err="1">
                <a:solidFill>
                  <a:srgbClr val="000000"/>
                </a:solidFill>
                <a:latin typeface="Arial"/>
                <a:cs typeface="Arial"/>
              </a:rPr>
              <a:t>sở</a:t>
            </a:r>
            <a:r>
              <a:rPr lang="en-US" dirty="0">
                <a:solidFill>
                  <a:srgbClr val="000000"/>
                </a:solidFill>
                <a:latin typeface="Arial"/>
                <a:cs typeface="Arial"/>
              </a:rPr>
              <a:t> </a:t>
            </a:r>
            <a:r>
              <a:rPr lang="en-US" dirty="0" err="1">
                <a:solidFill>
                  <a:srgbClr val="000000"/>
                </a:solidFill>
                <a:latin typeface="Arial"/>
                <a:cs typeface="Arial"/>
              </a:rPr>
              <a:t>và</a:t>
            </a:r>
            <a:r>
              <a:rPr lang="en-US" dirty="0">
                <a:solidFill>
                  <a:srgbClr val="000000"/>
                </a:solidFill>
                <a:latin typeface="Arial"/>
                <a:cs typeface="Arial"/>
              </a:rPr>
              <a:t> </a:t>
            </a:r>
            <a:r>
              <a:rPr lang="en-US" dirty="0" err="1">
                <a:solidFill>
                  <a:srgbClr val="000000"/>
                </a:solidFill>
                <a:latin typeface="Arial"/>
                <a:cs typeface="Arial"/>
              </a:rPr>
              <a:t>nguồn</a:t>
            </a:r>
            <a:r>
              <a:rPr lang="en-US" dirty="0">
                <a:solidFill>
                  <a:srgbClr val="000000"/>
                </a:solidFill>
                <a:latin typeface="Arial"/>
                <a:cs typeface="Arial"/>
              </a:rPr>
              <a:t> </a:t>
            </a:r>
            <a:r>
              <a:rPr lang="en-US" dirty="0" err="1">
                <a:solidFill>
                  <a:srgbClr val="000000"/>
                </a:solidFill>
                <a:latin typeface="Arial"/>
                <a:cs typeface="Arial"/>
              </a:rPr>
              <a:t>gốc</a:t>
            </a:r>
            <a:r>
              <a:rPr lang="en-US" dirty="0">
                <a:solidFill>
                  <a:srgbClr val="000000"/>
                </a:solidFill>
                <a:latin typeface="Arial"/>
                <a:cs typeface="Arial"/>
              </a:rPr>
              <a:t> </a:t>
            </a:r>
            <a:r>
              <a:rPr lang="en-US" dirty="0" err="1">
                <a:solidFill>
                  <a:srgbClr val="000000"/>
                </a:solidFill>
                <a:latin typeface="Arial"/>
                <a:cs typeface="Arial"/>
              </a:rPr>
              <a:t>cho</a:t>
            </a:r>
            <a:r>
              <a:rPr lang="en-US" dirty="0">
                <a:solidFill>
                  <a:srgbClr val="000000"/>
                </a:solidFill>
                <a:latin typeface="Arial"/>
                <a:cs typeface="Arial"/>
              </a:rPr>
              <a:t> </a:t>
            </a:r>
            <a:r>
              <a:rPr lang="en-US" dirty="0" err="1">
                <a:solidFill>
                  <a:srgbClr val="000000"/>
                </a:solidFill>
                <a:latin typeface="Arial"/>
                <a:cs typeface="Arial"/>
              </a:rPr>
              <a:t>sự</a:t>
            </a:r>
            <a:r>
              <a:rPr lang="en-US" dirty="0">
                <a:solidFill>
                  <a:srgbClr val="000000"/>
                </a:solidFill>
                <a:latin typeface="Arial"/>
                <a:cs typeface="Arial"/>
              </a:rPr>
              <a:t> </a:t>
            </a:r>
            <a:r>
              <a:rPr lang="en-US" dirty="0" err="1">
                <a:solidFill>
                  <a:srgbClr val="000000"/>
                </a:solidFill>
                <a:latin typeface="Arial"/>
                <a:cs typeface="Arial"/>
              </a:rPr>
              <a:t>đời</a:t>
            </a:r>
            <a:r>
              <a:rPr lang="en-US" i="1" dirty="0">
                <a:solidFill>
                  <a:srgbClr val="000000"/>
                </a:solidFill>
                <a:latin typeface="Arial"/>
                <a:cs typeface="Arial"/>
              </a:rPr>
              <a:t>, </a:t>
            </a:r>
          </a:p>
          <a:p>
            <a:pPr algn="ctr" defTabSz="914400" eaLnBrk="0" fontAlgn="base" hangingPunct="0">
              <a:spcBef>
                <a:spcPct val="0"/>
              </a:spcBef>
              <a:spcAft>
                <a:spcPct val="0"/>
              </a:spcAft>
              <a:defRPr/>
            </a:pPr>
            <a:r>
              <a:rPr lang="en-US" dirty="0" err="1">
                <a:solidFill>
                  <a:srgbClr val="000000"/>
                </a:solidFill>
                <a:latin typeface="Arial"/>
                <a:cs typeface="Arial"/>
              </a:rPr>
              <a:t>tồn</a:t>
            </a:r>
            <a:r>
              <a:rPr lang="en-US" dirty="0">
                <a:solidFill>
                  <a:srgbClr val="000000"/>
                </a:solidFill>
                <a:latin typeface="Arial"/>
                <a:cs typeface="Arial"/>
              </a:rPr>
              <a:t> </a:t>
            </a:r>
            <a:r>
              <a:rPr lang="en-US" dirty="0" err="1">
                <a:solidFill>
                  <a:srgbClr val="000000"/>
                </a:solidFill>
                <a:latin typeface="Arial"/>
                <a:cs typeface="Arial"/>
              </a:rPr>
              <a:t>tại</a:t>
            </a:r>
            <a:r>
              <a:rPr lang="en-US" dirty="0">
                <a:solidFill>
                  <a:srgbClr val="000000"/>
                </a:solidFill>
                <a:latin typeface="Arial"/>
                <a:cs typeface="Arial"/>
              </a:rPr>
              <a:t> </a:t>
            </a:r>
            <a:r>
              <a:rPr lang="en-US" dirty="0" err="1">
                <a:solidFill>
                  <a:srgbClr val="000000"/>
                </a:solidFill>
                <a:latin typeface="Arial"/>
                <a:cs typeface="Arial"/>
              </a:rPr>
              <a:t>và</a:t>
            </a:r>
            <a:r>
              <a:rPr lang="en-US" dirty="0">
                <a:solidFill>
                  <a:srgbClr val="000000"/>
                </a:solidFill>
                <a:latin typeface="Arial"/>
                <a:cs typeface="Arial"/>
              </a:rPr>
              <a:t> </a:t>
            </a:r>
            <a:r>
              <a:rPr lang="en-US" dirty="0" err="1">
                <a:solidFill>
                  <a:srgbClr val="000000"/>
                </a:solidFill>
                <a:latin typeface="Arial"/>
                <a:cs typeface="Arial"/>
              </a:rPr>
              <a:t>phát</a:t>
            </a:r>
            <a:r>
              <a:rPr lang="en-US" dirty="0">
                <a:solidFill>
                  <a:srgbClr val="000000"/>
                </a:solidFill>
                <a:latin typeface="Arial"/>
                <a:cs typeface="Arial"/>
              </a:rPr>
              <a:t> </a:t>
            </a:r>
            <a:r>
              <a:rPr lang="en-US" dirty="0" err="1">
                <a:solidFill>
                  <a:srgbClr val="000000"/>
                </a:solidFill>
                <a:latin typeface="Arial"/>
                <a:cs typeface="Arial"/>
              </a:rPr>
              <a:t>triển</a:t>
            </a:r>
            <a:r>
              <a:rPr lang="en-US" dirty="0">
                <a:solidFill>
                  <a:srgbClr val="000000"/>
                </a:solidFill>
                <a:latin typeface="Arial"/>
                <a:cs typeface="Arial"/>
              </a:rPr>
              <a:t> </a:t>
            </a:r>
            <a:r>
              <a:rPr lang="en-US" dirty="0" err="1">
                <a:solidFill>
                  <a:srgbClr val="000000"/>
                </a:solidFill>
                <a:latin typeface="Arial"/>
                <a:cs typeface="Arial"/>
              </a:rPr>
              <a:t>của</a:t>
            </a:r>
            <a:r>
              <a:rPr lang="en-US" dirty="0">
                <a:solidFill>
                  <a:srgbClr val="000000"/>
                </a:solidFill>
                <a:latin typeface="Arial"/>
                <a:cs typeface="Arial"/>
              </a:rPr>
              <a:t> ý </a:t>
            </a:r>
            <a:r>
              <a:rPr lang="en-US" dirty="0" err="1">
                <a:solidFill>
                  <a:srgbClr val="000000"/>
                </a:solidFill>
                <a:latin typeface="Arial"/>
                <a:cs typeface="Arial"/>
              </a:rPr>
              <a:t>thức</a:t>
            </a:r>
            <a:r>
              <a:rPr lang="en-US" dirty="0">
                <a:solidFill>
                  <a:srgbClr val="000000"/>
                </a:solidFill>
                <a:latin typeface="Arial"/>
                <a:cs typeface="Arial"/>
              </a:rPr>
              <a:t>. </a:t>
            </a:r>
            <a:endParaRPr lang="en-US" dirty="0">
              <a:solidFill>
                <a:srgbClr val="000000"/>
              </a:solidFill>
              <a:latin typeface="Times New Roman" pitchFamily="18" charset="0"/>
              <a:cs typeface="Times New Roman" pitchFamily="18" charset="0"/>
            </a:endParaRPr>
          </a:p>
        </p:txBody>
      </p:sp>
      <p:sp>
        <p:nvSpPr>
          <p:cNvPr id="9" name="Rectangle 6">
            <a:extLst>
              <a:ext uri="{FF2B5EF4-FFF2-40B4-BE49-F238E27FC236}">
                <a16:creationId xmlns:a16="http://schemas.microsoft.com/office/drawing/2014/main" id="{222F72D4-52CE-4171-877E-4F4E3E7657AB}"/>
              </a:ext>
            </a:extLst>
          </p:cNvPr>
          <p:cNvSpPr>
            <a:spLocks noChangeArrowheads="1"/>
          </p:cNvSpPr>
          <p:nvPr/>
        </p:nvSpPr>
        <p:spPr bwMode="auto">
          <a:xfrm>
            <a:off x="4953000" y="3324076"/>
            <a:ext cx="5486400" cy="603885"/>
          </a:xfrm>
          <a:prstGeom prst="rect">
            <a:avLst/>
          </a:prstGeom>
          <a:solidFill>
            <a:schemeClr val="bg1"/>
          </a:solidFill>
          <a:ln>
            <a:solidFill>
              <a:srgbClr val="7030A0"/>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defTabSz="914400" eaLnBrk="0" fontAlgn="base" hangingPunct="0">
              <a:spcBef>
                <a:spcPct val="0"/>
              </a:spcBef>
              <a:spcAft>
                <a:spcPct val="0"/>
              </a:spcAft>
              <a:defRPr/>
            </a:pPr>
            <a:r>
              <a:rPr lang="en-US" dirty="0" err="1">
                <a:solidFill>
                  <a:srgbClr val="7030A0"/>
                </a:solidFill>
                <a:latin typeface="Arial"/>
                <a:cs typeface="Arial"/>
              </a:rPr>
              <a:t>Điều</a:t>
            </a:r>
            <a:r>
              <a:rPr lang="en-US" dirty="0">
                <a:solidFill>
                  <a:srgbClr val="7030A0"/>
                </a:solidFill>
                <a:latin typeface="Arial"/>
                <a:cs typeface="Arial"/>
              </a:rPr>
              <a:t> </a:t>
            </a:r>
            <a:r>
              <a:rPr lang="en-US" dirty="0" err="1">
                <a:solidFill>
                  <a:srgbClr val="7030A0"/>
                </a:solidFill>
                <a:latin typeface="Arial"/>
                <a:cs typeface="Arial"/>
              </a:rPr>
              <a:t>kiện</a:t>
            </a:r>
            <a:r>
              <a:rPr lang="en-US" dirty="0">
                <a:solidFill>
                  <a:srgbClr val="7030A0"/>
                </a:solidFill>
                <a:latin typeface="Arial"/>
                <a:cs typeface="Arial"/>
              </a:rPr>
              <a:t> VC </a:t>
            </a:r>
            <a:r>
              <a:rPr lang="en-US" dirty="0" err="1">
                <a:solidFill>
                  <a:srgbClr val="7030A0"/>
                </a:solidFill>
                <a:latin typeface="Arial"/>
                <a:cs typeface="Arial"/>
              </a:rPr>
              <a:t>như</a:t>
            </a:r>
            <a:r>
              <a:rPr lang="en-US" dirty="0">
                <a:solidFill>
                  <a:srgbClr val="7030A0"/>
                </a:solidFill>
                <a:latin typeface="Arial"/>
                <a:cs typeface="Arial"/>
              </a:rPr>
              <a:t> </a:t>
            </a:r>
            <a:r>
              <a:rPr lang="en-US" dirty="0" err="1">
                <a:solidFill>
                  <a:srgbClr val="7030A0"/>
                </a:solidFill>
                <a:latin typeface="Arial"/>
                <a:cs typeface="Arial"/>
              </a:rPr>
              <a:t>thế</a:t>
            </a:r>
            <a:r>
              <a:rPr lang="en-US" dirty="0">
                <a:solidFill>
                  <a:srgbClr val="7030A0"/>
                </a:solidFill>
                <a:latin typeface="Arial"/>
                <a:cs typeface="Arial"/>
              </a:rPr>
              <a:t> </a:t>
            </a:r>
            <a:r>
              <a:rPr lang="en-US" dirty="0" err="1">
                <a:solidFill>
                  <a:srgbClr val="7030A0"/>
                </a:solidFill>
                <a:latin typeface="Arial"/>
                <a:cs typeface="Arial"/>
              </a:rPr>
              <a:t>nào</a:t>
            </a:r>
            <a:r>
              <a:rPr lang="en-US" dirty="0">
                <a:solidFill>
                  <a:srgbClr val="7030A0"/>
                </a:solidFill>
                <a:latin typeface="Arial"/>
                <a:cs typeface="Arial"/>
              </a:rPr>
              <a:t> </a:t>
            </a:r>
            <a:r>
              <a:rPr lang="en-US" dirty="0" err="1">
                <a:solidFill>
                  <a:srgbClr val="7030A0"/>
                </a:solidFill>
                <a:latin typeface="Arial"/>
                <a:cs typeface="Arial"/>
              </a:rPr>
              <a:t>thì</a:t>
            </a:r>
            <a:r>
              <a:rPr lang="en-US" dirty="0">
                <a:solidFill>
                  <a:srgbClr val="7030A0"/>
                </a:solidFill>
                <a:latin typeface="Arial"/>
                <a:cs typeface="Arial"/>
              </a:rPr>
              <a:t> ý </a:t>
            </a:r>
            <a:r>
              <a:rPr lang="en-US" dirty="0" err="1">
                <a:solidFill>
                  <a:srgbClr val="7030A0"/>
                </a:solidFill>
                <a:latin typeface="Arial"/>
                <a:cs typeface="Arial"/>
              </a:rPr>
              <a:t>thức</a:t>
            </a:r>
            <a:r>
              <a:rPr lang="en-US" dirty="0">
                <a:solidFill>
                  <a:srgbClr val="7030A0"/>
                </a:solidFill>
                <a:latin typeface="Arial"/>
                <a:cs typeface="Arial"/>
              </a:rPr>
              <a:t> </a:t>
            </a:r>
            <a:r>
              <a:rPr lang="en-US" dirty="0" err="1">
                <a:solidFill>
                  <a:srgbClr val="7030A0"/>
                </a:solidFill>
                <a:latin typeface="Arial"/>
                <a:cs typeface="Arial"/>
              </a:rPr>
              <a:t>như</a:t>
            </a:r>
            <a:r>
              <a:rPr lang="en-US" dirty="0">
                <a:solidFill>
                  <a:srgbClr val="7030A0"/>
                </a:solidFill>
                <a:latin typeface="Arial"/>
                <a:cs typeface="Arial"/>
              </a:rPr>
              <a:t> </a:t>
            </a:r>
            <a:r>
              <a:rPr lang="en-US" dirty="0" err="1">
                <a:solidFill>
                  <a:srgbClr val="7030A0"/>
                </a:solidFill>
                <a:latin typeface="Arial"/>
                <a:cs typeface="Arial"/>
              </a:rPr>
              <a:t>thế</a:t>
            </a:r>
            <a:r>
              <a:rPr lang="en-US" dirty="0">
                <a:solidFill>
                  <a:srgbClr val="7030A0"/>
                </a:solidFill>
                <a:latin typeface="Arial"/>
                <a:cs typeface="Arial"/>
              </a:rPr>
              <a:t> </a:t>
            </a:r>
            <a:r>
              <a:rPr lang="en-US" dirty="0" err="1">
                <a:solidFill>
                  <a:srgbClr val="7030A0"/>
                </a:solidFill>
                <a:latin typeface="Arial"/>
                <a:cs typeface="Arial"/>
              </a:rPr>
              <a:t>đó</a:t>
            </a:r>
            <a:r>
              <a:rPr lang="en-US" dirty="0">
                <a:solidFill>
                  <a:srgbClr val="7030A0"/>
                </a:solidFill>
                <a:latin typeface="Arial"/>
                <a:cs typeface="Arial"/>
              </a:rPr>
              <a:t>. </a:t>
            </a:r>
            <a:endParaRPr lang="en-US" dirty="0">
              <a:solidFill>
                <a:srgbClr val="7030A0"/>
              </a:solidFill>
              <a:latin typeface="Times New Roman" pitchFamily="18" charset="0"/>
              <a:cs typeface="Times New Roman" pitchFamily="18" charset="0"/>
            </a:endParaRPr>
          </a:p>
        </p:txBody>
      </p:sp>
      <p:sp>
        <p:nvSpPr>
          <p:cNvPr id="10" name="Rectangle 7">
            <a:extLst>
              <a:ext uri="{FF2B5EF4-FFF2-40B4-BE49-F238E27FC236}">
                <a16:creationId xmlns:a16="http://schemas.microsoft.com/office/drawing/2014/main" id="{702AEAC6-9C88-499D-B8EE-ED25C53BFBC5}"/>
              </a:ext>
            </a:extLst>
          </p:cNvPr>
          <p:cNvSpPr>
            <a:spLocks noChangeArrowheads="1"/>
          </p:cNvSpPr>
          <p:nvPr/>
        </p:nvSpPr>
        <p:spPr bwMode="auto">
          <a:xfrm>
            <a:off x="4953000" y="4095920"/>
            <a:ext cx="5504656" cy="627884"/>
          </a:xfrm>
          <a:prstGeom prst="rect">
            <a:avLst/>
          </a:prstGeom>
          <a:solidFill>
            <a:schemeClr val="bg1"/>
          </a:solidFill>
          <a:ln>
            <a:solidFill>
              <a:srgbClr val="0000FF"/>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defTabSz="914400" fontAlgn="base">
              <a:spcBef>
                <a:spcPct val="0"/>
              </a:spcBef>
              <a:spcAft>
                <a:spcPct val="0"/>
              </a:spcAft>
              <a:defRPr/>
            </a:pPr>
            <a:r>
              <a:rPr lang="en-US" altLang="en-US" dirty="0">
                <a:solidFill>
                  <a:srgbClr val="0000FF"/>
                </a:solidFill>
                <a:latin typeface="Arial" pitchFamily="34" charset="0"/>
                <a:cs typeface="Times New Roman" pitchFamily="18" charset="0"/>
              </a:rPr>
              <a:t>Khi </a:t>
            </a:r>
            <a:r>
              <a:rPr lang="en-US" altLang="en-US" dirty="0" err="1">
                <a:solidFill>
                  <a:srgbClr val="0000FF"/>
                </a:solidFill>
                <a:latin typeface="Arial" pitchFamily="34" charset="0"/>
                <a:cs typeface="Times New Roman" pitchFamily="18" charset="0"/>
              </a:rPr>
              <a:t>cơ</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sở</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vật</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chất</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điều</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kiện</a:t>
            </a:r>
            <a:r>
              <a:rPr lang="en-US" altLang="en-US" dirty="0">
                <a:solidFill>
                  <a:srgbClr val="0000FF"/>
                </a:solidFill>
                <a:latin typeface="Arial" pitchFamily="34" charset="0"/>
                <a:cs typeface="Times New Roman" pitchFamily="18" charset="0"/>
              </a:rPr>
              <a:t> VC </a:t>
            </a:r>
            <a:r>
              <a:rPr lang="en-US" altLang="en-US" dirty="0" err="1">
                <a:solidFill>
                  <a:srgbClr val="0000FF"/>
                </a:solidFill>
                <a:latin typeface="Arial" pitchFamily="34" charset="0"/>
                <a:cs typeface="Times New Roman" pitchFamily="18" charset="0"/>
              </a:rPr>
              <a:t>thay</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đổi</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thì</a:t>
            </a:r>
            <a:r>
              <a:rPr lang="en-US" altLang="en-US" dirty="0">
                <a:solidFill>
                  <a:srgbClr val="0000FF"/>
                </a:solidFill>
                <a:latin typeface="Arial" pitchFamily="34" charset="0"/>
                <a:cs typeface="Times New Roman" pitchFamily="18" charset="0"/>
              </a:rPr>
              <a:t> ý </a:t>
            </a:r>
            <a:r>
              <a:rPr lang="en-US" altLang="en-US" dirty="0" err="1">
                <a:solidFill>
                  <a:srgbClr val="0000FF"/>
                </a:solidFill>
                <a:latin typeface="Arial" pitchFamily="34" charset="0"/>
                <a:cs typeface="Times New Roman" pitchFamily="18" charset="0"/>
              </a:rPr>
              <a:t>thức</a:t>
            </a:r>
            <a:endParaRPr lang="en-US" altLang="en-US" dirty="0">
              <a:solidFill>
                <a:srgbClr val="0000FF"/>
              </a:solidFill>
              <a:latin typeface="Arial" pitchFamily="34" charset="0"/>
              <a:cs typeface="Times New Roman" pitchFamily="18" charset="0"/>
            </a:endParaRPr>
          </a:p>
          <a:p>
            <a:pPr algn="ctr" defTabSz="914400" fontAlgn="base">
              <a:spcBef>
                <a:spcPct val="0"/>
              </a:spcBef>
              <a:spcAft>
                <a:spcPct val="0"/>
              </a:spcAft>
              <a:defRPr/>
            </a:pP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cũng</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thay</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đổi</a:t>
            </a:r>
            <a:r>
              <a:rPr lang="en-US" altLang="en-US" dirty="0">
                <a:solidFill>
                  <a:srgbClr val="0000FF"/>
                </a:solidFill>
                <a:latin typeface="Arial" pitchFamily="34" charset="0"/>
                <a:cs typeface="Times New Roman" pitchFamily="18" charset="0"/>
              </a:rPr>
              <a:t> </a:t>
            </a:r>
            <a:r>
              <a:rPr lang="en-US" altLang="en-US" dirty="0" err="1">
                <a:solidFill>
                  <a:srgbClr val="0000FF"/>
                </a:solidFill>
                <a:latin typeface="Arial" pitchFamily="34" charset="0"/>
                <a:cs typeface="Times New Roman" pitchFamily="18" charset="0"/>
              </a:rPr>
              <a:t>theo</a:t>
            </a:r>
            <a:r>
              <a:rPr lang="en-US" altLang="en-US" dirty="0" err="1">
                <a:solidFill>
                  <a:srgbClr val="FFFFFF"/>
                </a:solidFill>
                <a:latin typeface="Arial" pitchFamily="34" charset="0"/>
                <a:cs typeface="Times New Roman" pitchFamily="18" charset="0"/>
              </a:rPr>
              <a:t>.</a:t>
            </a:r>
            <a:r>
              <a:rPr lang="en-US" altLang="en-US" dirty="0">
                <a:solidFill>
                  <a:srgbClr val="FFFFFF"/>
                </a:solidFill>
                <a:latin typeface="Arial" pitchFamily="34" charset="0"/>
                <a:cs typeface="Times New Roman" pitchFamily="18" charset="0"/>
              </a:rPr>
              <a:t> </a:t>
            </a:r>
            <a:endParaRPr lang="en-US" altLang="en-US" dirty="0">
              <a:solidFill>
                <a:srgbClr val="000000"/>
              </a:solidFill>
              <a:latin typeface="Arial" pitchFamily="34" charset="0"/>
              <a:cs typeface="Times New Roman" pitchFamily="18" charset="0"/>
            </a:endParaRPr>
          </a:p>
        </p:txBody>
      </p:sp>
      <p:sp>
        <p:nvSpPr>
          <p:cNvPr id="11" name="Rectangle 7">
            <a:extLst>
              <a:ext uri="{FF2B5EF4-FFF2-40B4-BE49-F238E27FC236}">
                <a16:creationId xmlns:a16="http://schemas.microsoft.com/office/drawing/2014/main" id="{DDC4D012-5965-49A6-B118-919D06D277BB}"/>
              </a:ext>
            </a:extLst>
          </p:cNvPr>
          <p:cNvSpPr>
            <a:spLocks noChangeArrowheads="1"/>
          </p:cNvSpPr>
          <p:nvPr/>
        </p:nvSpPr>
        <p:spPr bwMode="auto">
          <a:xfrm>
            <a:off x="4971256" y="4945857"/>
            <a:ext cx="5486400" cy="680414"/>
          </a:xfrm>
          <a:prstGeom prst="rect">
            <a:avLst/>
          </a:prstGeom>
          <a:solidFill>
            <a:schemeClr val="bg1"/>
          </a:solidFill>
          <a:ln>
            <a:solidFill>
              <a:srgbClr val="006600"/>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defTabSz="914400" eaLnBrk="0" fontAlgn="base" hangingPunct="0">
              <a:spcBef>
                <a:spcPct val="0"/>
              </a:spcBef>
              <a:spcAft>
                <a:spcPct val="0"/>
              </a:spcAft>
              <a:defRPr/>
            </a:pPr>
            <a:r>
              <a:rPr lang="en-US" dirty="0" err="1">
                <a:solidFill>
                  <a:srgbClr val="006600"/>
                </a:solidFill>
                <a:latin typeface="Arial"/>
                <a:cs typeface="Arial"/>
              </a:rPr>
              <a:t>Quyết</a:t>
            </a:r>
            <a:r>
              <a:rPr lang="en-US" dirty="0">
                <a:solidFill>
                  <a:srgbClr val="006600"/>
                </a:solidFill>
                <a:latin typeface="Arial"/>
                <a:cs typeface="Arial"/>
              </a:rPr>
              <a:t> </a:t>
            </a:r>
            <a:r>
              <a:rPr lang="en-US" dirty="0" err="1">
                <a:solidFill>
                  <a:srgbClr val="006600"/>
                </a:solidFill>
                <a:latin typeface="Arial"/>
                <a:cs typeface="Arial"/>
              </a:rPr>
              <a:t>định</a:t>
            </a:r>
            <a:r>
              <a:rPr lang="en-US" dirty="0">
                <a:solidFill>
                  <a:srgbClr val="006600"/>
                </a:solidFill>
                <a:latin typeface="Arial"/>
                <a:cs typeface="Arial"/>
              </a:rPr>
              <a:t> </a:t>
            </a:r>
            <a:r>
              <a:rPr lang="en-US" dirty="0" err="1">
                <a:solidFill>
                  <a:srgbClr val="006600"/>
                </a:solidFill>
                <a:latin typeface="Arial"/>
                <a:cs typeface="Arial"/>
              </a:rPr>
              <a:t>nội</a:t>
            </a:r>
            <a:r>
              <a:rPr lang="en-US" dirty="0">
                <a:solidFill>
                  <a:srgbClr val="006600"/>
                </a:solidFill>
                <a:latin typeface="Arial"/>
                <a:cs typeface="Arial"/>
              </a:rPr>
              <a:t> dung </a:t>
            </a:r>
            <a:r>
              <a:rPr lang="en-US" dirty="0" err="1">
                <a:solidFill>
                  <a:srgbClr val="006600"/>
                </a:solidFill>
                <a:latin typeface="Arial"/>
                <a:cs typeface="Arial"/>
              </a:rPr>
              <a:t>bản</a:t>
            </a:r>
            <a:r>
              <a:rPr lang="en-US" dirty="0">
                <a:solidFill>
                  <a:srgbClr val="006600"/>
                </a:solidFill>
                <a:latin typeface="Arial"/>
                <a:cs typeface="Arial"/>
              </a:rPr>
              <a:t> </a:t>
            </a:r>
            <a:r>
              <a:rPr lang="en-US" dirty="0" err="1">
                <a:solidFill>
                  <a:srgbClr val="006600"/>
                </a:solidFill>
                <a:latin typeface="Arial"/>
                <a:cs typeface="Arial"/>
              </a:rPr>
              <a:t>chất</a:t>
            </a:r>
            <a:r>
              <a:rPr lang="en-US" dirty="0">
                <a:solidFill>
                  <a:srgbClr val="006600"/>
                </a:solidFill>
                <a:latin typeface="Arial"/>
                <a:cs typeface="Arial"/>
              </a:rPr>
              <a:t> </a:t>
            </a:r>
            <a:r>
              <a:rPr lang="en-US" dirty="0" err="1">
                <a:solidFill>
                  <a:srgbClr val="006600"/>
                </a:solidFill>
                <a:latin typeface="Arial"/>
                <a:cs typeface="Arial"/>
              </a:rPr>
              <a:t>và</a:t>
            </a:r>
            <a:r>
              <a:rPr lang="en-US" dirty="0">
                <a:solidFill>
                  <a:srgbClr val="006600"/>
                </a:solidFill>
                <a:latin typeface="Arial"/>
                <a:cs typeface="Arial"/>
              </a:rPr>
              <a:t> </a:t>
            </a:r>
            <a:r>
              <a:rPr lang="en-US" dirty="0" err="1">
                <a:solidFill>
                  <a:srgbClr val="006600"/>
                </a:solidFill>
                <a:latin typeface="Arial"/>
                <a:cs typeface="Arial"/>
              </a:rPr>
              <a:t>khuynh</a:t>
            </a:r>
            <a:r>
              <a:rPr lang="en-US" dirty="0">
                <a:solidFill>
                  <a:srgbClr val="006600"/>
                </a:solidFill>
                <a:latin typeface="Arial"/>
                <a:cs typeface="Arial"/>
              </a:rPr>
              <a:t> </a:t>
            </a:r>
            <a:r>
              <a:rPr lang="en-US" dirty="0" err="1">
                <a:solidFill>
                  <a:srgbClr val="006600"/>
                </a:solidFill>
                <a:latin typeface="Arial"/>
                <a:cs typeface="Arial"/>
              </a:rPr>
              <a:t>hướng</a:t>
            </a:r>
            <a:r>
              <a:rPr lang="en-US" dirty="0">
                <a:solidFill>
                  <a:srgbClr val="006600"/>
                </a:solidFill>
                <a:latin typeface="Arial"/>
                <a:cs typeface="Arial"/>
              </a:rPr>
              <a:t> </a:t>
            </a:r>
          </a:p>
          <a:p>
            <a:pPr algn="ctr" defTabSz="914400" eaLnBrk="0" fontAlgn="base" hangingPunct="0">
              <a:spcBef>
                <a:spcPct val="0"/>
              </a:spcBef>
              <a:spcAft>
                <a:spcPct val="0"/>
              </a:spcAft>
              <a:defRPr/>
            </a:pPr>
            <a:r>
              <a:rPr lang="en-US" dirty="0" err="1">
                <a:solidFill>
                  <a:srgbClr val="006600"/>
                </a:solidFill>
                <a:latin typeface="Arial"/>
                <a:cs typeface="Arial"/>
              </a:rPr>
              <a:t>vận</a:t>
            </a:r>
            <a:r>
              <a:rPr lang="en-US" dirty="0">
                <a:solidFill>
                  <a:srgbClr val="006600"/>
                </a:solidFill>
                <a:latin typeface="Arial"/>
                <a:cs typeface="Arial"/>
              </a:rPr>
              <a:t> </a:t>
            </a:r>
            <a:r>
              <a:rPr lang="en-US" dirty="0" err="1">
                <a:solidFill>
                  <a:srgbClr val="006600"/>
                </a:solidFill>
                <a:latin typeface="Arial"/>
                <a:cs typeface="Arial"/>
              </a:rPr>
              <a:t>động</a:t>
            </a:r>
            <a:r>
              <a:rPr lang="en-US" dirty="0">
                <a:solidFill>
                  <a:srgbClr val="006600"/>
                </a:solidFill>
                <a:latin typeface="Arial"/>
                <a:cs typeface="Arial"/>
              </a:rPr>
              <a:t>, </a:t>
            </a:r>
            <a:r>
              <a:rPr lang="en-US" dirty="0" err="1">
                <a:solidFill>
                  <a:srgbClr val="006600"/>
                </a:solidFill>
                <a:latin typeface="Arial"/>
                <a:cs typeface="Arial"/>
              </a:rPr>
              <a:t>phát</a:t>
            </a:r>
            <a:r>
              <a:rPr lang="en-US" dirty="0">
                <a:solidFill>
                  <a:srgbClr val="006600"/>
                </a:solidFill>
                <a:latin typeface="Arial"/>
                <a:cs typeface="Arial"/>
              </a:rPr>
              <a:t> </a:t>
            </a:r>
            <a:r>
              <a:rPr lang="en-US" dirty="0" err="1">
                <a:solidFill>
                  <a:srgbClr val="006600"/>
                </a:solidFill>
                <a:latin typeface="Arial"/>
                <a:cs typeface="Arial"/>
              </a:rPr>
              <a:t>triển</a:t>
            </a:r>
            <a:r>
              <a:rPr lang="en-US" dirty="0">
                <a:solidFill>
                  <a:srgbClr val="006600"/>
                </a:solidFill>
                <a:latin typeface="Arial"/>
                <a:cs typeface="Arial"/>
              </a:rPr>
              <a:t> </a:t>
            </a:r>
            <a:r>
              <a:rPr lang="en-US" dirty="0" err="1">
                <a:solidFill>
                  <a:srgbClr val="006600"/>
                </a:solidFill>
                <a:latin typeface="Arial"/>
                <a:cs typeface="Arial"/>
              </a:rPr>
              <a:t>của</a:t>
            </a:r>
            <a:r>
              <a:rPr lang="en-US" dirty="0">
                <a:solidFill>
                  <a:srgbClr val="006600"/>
                </a:solidFill>
                <a:latin typeface="Arial"/>
                <a:cs typeface="Arial"/>
              </a:rPr>
              <a:t> ý </a:t>
            </a:r>
            <a:r>
              <a:rPr lang="en-US" dirty="0" err="1">
                <a:solidFill>
                  <a:srgbClr val="006600"/>
                </a:solidFill>
                <a:latin typeface="Arial"/>
                <a:cs typeface="Arial"/>
              </a:rPr>
              <a:t>thức</a:t>
            </a:r>
            <a:r>
              <a:rPr lang="en-US" dirty="0">
                <a:solidFill>
                  <a:srgbClr val="006600"/>
                </a:solidFill>
                <a:latin typeface="Arial"/>
                <a:cs typeface="Arial"/>
              </a:rPr>
              <a:t>. </a:t>
            </a:r>
            <a:endParaRPr lang="en-US" dirty="0">
              <a:solidFill>
                <a:srgbClr val="006600"/>
              </a:solidFill>
              <a:latin typeface="Times New Roman" pitchFamily="18" charset="0"/>
              <a:cs typeface="Times New Roman" pitchFamily="18" charset="0"/>
            </a:endParaRPr>
          </a:p>
        </p:txBody>
      </p:sp>
      <p:sp>
        <p:nvSpPr>
          <p:cNvPr id="12" name="Rounded Rectangle 11">
            <a:extLst>
              <a:ext uri="{FF2B5EF4-FFF2-40B4-BE49-F238E27FC236}">
                <a16:creationId xmlns:a16="http://schemas.microsoft.com/office/drawing/2014/main" id="{33025991-77E2-49D5-AD50-598453670AA3}"/>
              </a:ext>
            </a:extLst>
          </p:cNvPr>
          <p:cNvSpPr/>
          <p:nvPr/>
        </p:nvSpPr>
        <p:spPr>
          <a:xfrm>
            <a:off x="1828800" y="2362200"/>
            <a:ext cx="1828800" cy="2872061"/>
          </a:xfrm>
          <a:prstGeom prst="roundRect">
            <a:avLst/>
          </a:prstGeom>
          <a:solidFill>
            <a:schemeClr val="bg1"/>
          </a:solidFill>
          <a:ln>
            <a:solidFill>
              <a:srgbClr val="000000"/>
            </a:solidFill>
          </a:ln>
        </p:spPr>
        <p:style>
          <a:lnRef idx="1">
            <a:schemeClr val="accent6"/>
          </a:lnRef>
          <a:fillRef idx="2">
            <a:schemeClr val="accent6"/>
          </a:fillRef>
          <a:effectRef idx="1">
            <a:schemeClr val="accent6"/>
          </a:effectRef>
          <a:fontRef idx="minor">
            <a:schemeClr val="dk1"/>
          </a:fontRef>
        </p:style>
        <p:txBody>
          <a:bodyPr anchor="ctr"/>
          <a:lstStyle/>
          <a:p>
            <a:pPr algn="ctr" defTabSz="914400" fontAlgn="base">
              <a:spcBef>
                <a:spcPct val="0"/>
              </a:spcBef>
              <a:spcAft>
                <a:spcPct val="0"/>
              </a:spcAft>
              <a:defRPr/>
            </a:pPr>
            <a:r>
              <a:rPr lang="en-US" sz="2400" b="1" dirty="0" err="1">
                <a:solidFill>
                  <a:srgbClr val="080808"/>
                </a:solidFill>
                <a:latin typeface="Arial"/>
                <a:cs typeface="Times New Roman" pitchFamily="18" charset="0"/>
              </a:rPr>
              <a:t>Vật</a:t>
            </a:r>
            <a:r>
              <a:rPr lang="en-US" sz="2400" b="1" dirty="0">
                <a:solidFill>
                  <a:srgbClr val="080808"/>
                </a:solidFill>
                <a:latin typeface="Arial"/>
                <a:cs typeface="Times New Roman" pitchFamily="18" charset="0"/>
              </a:rPr>
              <a:t> </a:t>
            </a:r>
            <a:r>
              <a:rPr lang="en-US" sz="2400" b="1" dirty="0" err="1">
                <a:solidFill>
                  <a:srgbClr val="080808"/>
                </a:solidFill>
                <a:latin typeface="Arial"/>
                <a:cs typeface="Times New Roman" pitchFamily="18" charset="0"/>
              </a:rPr>
              <a:t>chất</a:t>
            </a:r>
            <a:endParaRPr lang="en-US" sz="2400" b="1" dirty="0">
              <a:solidFill>
                <a:srgbClr val="080808"/>
              </a:solidFill>
              <a:latin typeface="Arial"/>
              <a:cs typeface="Times New Roman" pitchFamily="18" charset="0"/>
            </a:endParaRPr>
          </a:p>
          <a:p>
            <a:pPr algn="ctr" defTabSz="914400" fontAlgn="base">
              <a:spcBef>
                <a:spcPct val="0"/>
              </a:spcBef>
              <a:spcAft>
                <a:spcPct val="0"/>
              </a:spcAft>
              <a:defRPr/>
            </a:pPr>
            <a:r>
              <a:rPr lang="en-US" sz="2400" b="1" dirty="0">
                <a:solidFill>
                  <a:srgbClr val="080808"/>
                </a:solidFill>
                <a:latin typeface="Arial"/>
                <a:cs typeface="Times New Roman" pitchFamily="18" charset="0"/>
              </a:rPr>
              <a:t> </a:t>
            </a:r>
            <a:r>
              <a:rPr lang="en-US" sz="2400" b="1" dirty="0" err="1">
                <a:solidFill>
                  <a:srgbClr val="080808"/>
                </a:solidFill>
                <a:latin typeface="Arial"/>
                <a:cs typeface="Times New Roman" pitchFamily="18" charset="0"/>
              </a:rPr>
              <a:t>quyết</a:t>
            </a:r>
            <a:r>
              <a:rPr lang="en-US" sz="2400" b="1" dirty="0">
                <a:solidFill>
                  <a:srgbClr val="080808"/>
                </a:solidFill>
                <a:latin typeface="Arial"/>
                <a:cs typeface="Times New Roman" pitchFamily="18" charset="0"/>
              </a:rPr>
              <a:t> </a:t>
            </a:r>
            <a:r>
              <a:rPr lang="en-US" sz="2400" b="1" dirty="0" err="1">
                <a:solidFill>
                  <a:srgbClr val="080808"/>
                </a:solidFill>
                <a:latin typeface="Arial"/>
                <a:cs typeface="Times New Roman" pitchFamily="18" charset="0"/>
              </a:rPr>
              <a:t>định</a:t>
            </a:r>
            <a:r>
              <a:rPr lang="en-US" sz="2400" b="1" dirty="0">
                <a:solidFill>
                  <a:srgbClr val="080808"/>
                </a:solidFill>
                <a:latin typeface="Arial"/>
                <a:cs typeface="Times New Roman" pitchFamily="18" charset="0"/>
              </a:rPr>
              <a:t> </a:t>
            </a:r>
          </a:p>
          <a:p>
            <a:pPr algn="ctr" defTabSz="914400" fontAlgn="base">
              <a:spcBef>
                <a:spcPct val="0"/>
              </a:spcBef>
              <a:spcAft>
                <a:spcPct val="0"/>
              </a:spcAft>
              <a:defRPr/>
            </a:pPr>
            <a:r>
              <a:rPr lang="en-US" sz="2400" b="1" dirty="0">
                <a:solidFill>
                  <a:srgbClr val="080808"/>
                </a:solidFill>
                <a:latin typeface="Arial"/>
                <a:cs typeface="Times New Roman" pitchFamily="18" charset="0"/>
              </a:rPr>
              <a:t>ý </a:t>
            </a:r>
            <a:r>
              <a:rPr lang="en-US" sz="2400" b="1" dirty="0" err="1">
                <a:solidFill>
                  <a:srgbClr val="080808"/>
                </a:solidFill>
                <a:latin typeface="Arial"/>
                <a:cs typeface="Times New Roman" pitchFamily="18" charset="0"/>
              </a:rPr>
              <a:t>thức</a:t>
            </a:r>
            <a:endParaRPr lang="en-US" sz="2400" b="1" dirty="0">
              <a:solidFill>
                <a:srgbClr val="080808"/>
              </a:solidFill>
              <a:latin typeface="Arial"/>
              <a:cs typeface="Times New Roman" pitchFamily="18" charset="0"/>
            </a:endParaRPr>
          </a:p>
        </p:txBody>
      </p:sp>
      <p:cxnSp>
        <p:nvCxnSpPr>
          <p:cNvPr id="13" name="Straight Arrow Connector 12">
            <a:extLst>
              <a:ext uri="{FF2B5EF4-FFF2-40B4-BE49-F238E27FC236}">
                <a16:creationId xmlns:a16="http://schemas.microsoft.com/office/drawing/2014/main" id="{750125E3-334A-403A-BEBE-4857DDF34AAF}"/>
              </a:ext>
            </a:extLst>
          </p:cNvPr>
          <p:cNvCxnSpPr>
            <a:cxnSpLocks/>
            <a:stCxn id="12" idx="3"/>
            <a:endCxn id="8" idx="1"/>
          </p:cNvCxnSpPr>
          <p:nvPr/>
        </p:nvCxnSpPr>
        <p:spPr>
          <a:xfrm flipV="1">
            <a:off x="3657600" y="2727970"/>
            <a:ext cx="1295400" cy="1070261"/>
          </a:xfrm>
          <a:prstGeom prst="straightConnector1">
            <a:avLst/>
          </a:prstGeom>
          <a:ln>
            <a:solidFill>
              <a:srgbClr val="080808"/>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6E8ED14C-DD40-4897-A02D-D29D528E5D7B}"/>
              </a:ext>
            </a:extLst>
          </p:cNvPr>
          <p:cNvCxnSpPr>
            <a:cxnSpLocks/>
            <a:stCxn id="12" idx="3"/>
          </p:cNvCxnSpPr>
          <p:nvPr/>
        </p:nvCxnSpPr>
        <p:spPr>
          <a:xfrm>
            <a:off x="3657600" y="3798231"/>
            <a:ext cx="1295400" cy="1487833"/>
          </a:xfrm>
          <a:prstGeom prst="straightConnector1">
            <a:avLst/>
          </a:prstGeom>
          <a:ln>
            <a:solidFill>
              <a:srgbClr val="080808"/>
            </a:solidFill>
            <a:tailEnd type="arrow"/>
          </a:ln>
        </p:spPr>
        <p:style>
          <a:lnRef idx="1">
            <a:schemeClr val="dk1"/>
          </a:lnRef>
          <a:fillRef idx="0">
            <a:schemeClr val="dk1"/>
          </a:fillRef>
          <a:effectRef idx="0">
            <a:schemeClr val="dk1"/>
          </a:effectRef>
          <a:fontRef idx="minor">
            <a:schemeClr val="tx1"/>
          </a:fontRef>
        </p:style>
      </p:cxnSp>
      <p:cxnSp>
        <p:nvCxnSpPr>
          <p:cNvPr id="15" name="Straight Arrow Connector 14">
            <a:extLst>
              <a:ext uri="{FF2B5EF4-FFF2-40B4-BE49-F238E27FC236}">
                <a16:creationId xmlns:a16="http://schemas.microsoft.com/office/drawing/2014/main" id="{8F4F4936-9EAE-4587-A1FF-C8081D7ACA13}"/>
              </a:ext>
            </a:extLst>
          </p:cNvPr>
          <p:cNvCxnSpPr>
            <a:cxnSpLocks/>
            <a:stCxn id="12" idx="3"/>
            <a:endCxn id="9" idx="1"/>
          </p:cNvCxnSpPr>
          <p:nvPr/>
        </p:nvCxnSpPr>
        <p:spPr>
          <a:xfrm flipV="1">
            <a:off x="3657600" y="3626019"/>
            <a:ext cx="1295400" cy="172212"/>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16" name="Straight Arrow Connector 15">
            <a:extLst>
              <a:ext uri="{FF2B5EF4-FFF2-40B4-BE49-F238E27FC236}">
                <a16:creationId xmlns:a16="http://schemas.microsoft.com/office/drawing/2014/main" id="{E6B260C8-0668-4D66-A4DA-0C63B6BBFF71}"/>
              </a:ext>
            </a:extLst>
          </p:cNvPr>
          <p:cNvCxnSpPr>
            <a:cxnSpLocks/>
            <a:stCxn id="12" idx="3"/>
            <a:endCxn id="10" idx="1"/>
          </p:cNvCxnSpPr>
          <p:nvPr/>
        </p:nvCxnSpPr>
        <p:spPr>
          <a:xfrm>
            <a:off x="3657600" y="3798231"/>
            <a:ext cx="1295400" cy="611631"/>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sp>
        <p:nvSpPr>
          <p:cNvPr id="18" name="Rectangle 17">
            <a:extLst>
              <a:ext uri="{FF2B5EF4-FFF2-40B4-BE49-F238E27FC236}">
                <a16:creationId xmlns:a16="http://schemas.microsoft.com/office/drawing/2014/main" id="{1397E491-3C5C-40E4-95BE-C1AA9E145272}"/>
              </a:ext>
            </a:extLst>
          </p:cNvPr>
          <p:cNvSpPr/>
          <p:nvPr/>
        </p:nvSpPr>
        <p:spPr>
          <a:xfrm>
            <a:off x="3070919" y="1765168"/>
            <a:ext cx="6410325" cy="461665"/>
          </a:xfrm>
          <a:prstGeom prst="rect">
            <a:avLst/>
          </a:prstGeom>
        </p:spPr>
        <p:txBody>
          <a:bodyPr>
            <a:spAutoFit/>
          </a:bodyPr>
          <a:lstStyle/>
          <a:p>
            <a:pPr marL="342900" indent="-342900" algn="just" defTabSz="914400" fontAlgn="base">
              <a:spcBef>
                <a:spcPts val="300"/>
              </a:spcBef>
              <a:spcAft>
                <a:spcPts val="300"/>
              </a:spcAft>
              <a:buFont typeface="Courier New" panose="02070309020205020404" pitchFamily="49" charset="0"/>
              <a:buChar char="o"/>
              <a:defRPr/>
            </a:pPr>
            <a:r>
              <a:rPr lang="en-US" sz="2400" b="1" dirty="0">
                <a:solidFill>
                  <a:srgbClr val="008000"/>
                </a:solidFill>
                <a:latin typeface="Arial"/>
                <a:cs typeface="Arial" panose="020B0604020202020204" pitchFamily="34" charset="0"/>
              </a:rPr>
              <a:t>Quan </a:t>
            </a:r>
            <a:r>
              <a:rPr lang="en-US" sz="2400" b="1" dirty="0" err="1">
                <a:solidFill>
                  <a:srgbClr val="008000"/>
                </a:solidFill>
                <a:latin typeface="Arial"/>
                <a:cs typeface="Arial" panose="020B0604020202020204" pitchFamily="34" charset="0"/>
              </a:rPr>
              <a:t>hệ</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giữa</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vật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chất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và</a:t>
            </a:r>
            <a:r>
              <a:rPr lang="en-US" sz="2400" b="1" dirty="0">
                <a:solidFill>
                  <a:srgbClr val="008000"/>
                </a:solidFill>
                <a:latin typeface="Arial"/>
                <a:cs typeface="Arial" panose="020B0604020202020204" pitchFamily="34" charset="0"/>
              </a:rPr>
              <a:t> ý </a:t>
            </a:r>
            <a:r>
              <a:rPr lang="en-US" sz="2400" b="1" dirty="0" err="1">
                <a:solidFill>
                  <a:srgbClr val="008000"/>
                </a:solidFill>
                <a:latin typeface="Arial"/>
                <a:cs typeface="Arial" panose="020B0604020202020204" pitchFamily="34" charset="0"/>
              </a:rPr>
              <a:t>thức</a:t>
            </a:r>
            <a:endParaRPr lang="en-US" sz="2400" b="1" dirty="0">
              <a:solidFill>
                <a:srgbClr val="008000"/>
              </a:solidFill>
              <a:latin typeface="Arial"/>
              <a:cs typeface="Arial" panose="020B0604020202020204" pitchFamily="34" charset="0"/>
            </a:endParaRPr>
          </a:p>
        </p:txBody>
      </p:sp>
    </p:spTree>
    <p:extLst>
      <p:ext uri="{BB962C8B-B14F-4D97-AF65-F5344CB8AC3E}">
        <p14:creationId xmlns:p14="http://schemas.microsoft.com/office/powerpoint/2010/main" val="3950809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1000" fill="hold"/>
                                        <p:tgtEl>
                                          <p:spTgt spid="3"/>
                                        </p:tgtEl>
                                        <p:attrNameLst>
                                          <p:attrName>ppt_w</p:attrName>
                                        </p:attrNameLst>
                                      </p:cBhvr>
                                      <p:tavLst>
                                        <p:tav tm="0">
                                          <p:val>
                                            <p:fltVal val="0"/>
                                          </p:val>
                                        </p:tav>
                                        <p:tav tm="100000">
                                          <p:val>
                                            <p:strVal val="#ppt_w"/>
                                          </p:val>
                                        </p:tav>
                                      </p:tavLst>
                                    </p:anim>
                                    <p:anim calcmode="lin" valueType="num">
                                      <p:cBhvr>
                                        <p:cTn id="14" dur="1000" fill="hold"/>
                                        <p:tgtEl>
                                          <p:spTgt spid="3"/>
                                        </p:tgtEl>
                                        <p:attrNameLst>
                                          <p:attrName>ppt_h</p:attrName>
                                        </p:attrNameLst>
                                      </p:cBhvr>
                                      <p:tavLst>
                                        <p:tav tm="0">
                                          <p:val>
                                            <p:fltVal val="0"/>
                                          </p:val>
                                        </p:tav>
                                        <p:tav tm="100000">
                                          <p:val>
                                            <p:strVal val="#ppt_h"/>
                                          </p:val>
                                        </p:tav>
                                      </p:tavLst>
                                    </p:anim>
                                    <p:anim calcmode="lin" valueType="num">
                                      <p:cBhvr>
                                        <p:cTn id="15" dur="1000" fill="hold"/>
                                        <p:tgtEl>
                                          <p:spTgt spid="3"/>
                                        </p:tgtEl>
                                        <p:attrNameLst>
                                          <p:attrName>style.rotation</p:attrName>
                                        </p:attrNameLst>
                                      </p:cBhvr>
                                      <p:tavLst>
                                        <p:tav tm="0">
                                          <p:val>
                                            <p:fltVal val="90"/>
                                          </p:val>
                                        </p:tav>
                                        <p:tav tm="100000">
                                          <p:val>
                                            <p:fltVal val="0"/>
                                          </p:val>
                                        </p:tav>
                                      </p:tavLst>
                                    </p:anim>
                                    <p:animEffect transition="in" filter="fade">
                                      <p:cBhvr>
                                        <p:cTn id="16" dur="10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 calcmode="lin" valueType="num">
                                      <p:cBhvr>
                                        <p:cTn id="28" dur="500" fill="hold"/>
                                        <p:tgtEl>
                                          <p:spTgt spid="18"/>
                                        </p:tgtEl>
                                        <p:attrNameLst>
                                          <p:attrName>ppt_w</p:attrName>
                                        </p:attrNameLst>
                                      </p:cBhvr>
                                      <p:tavLst>
                                        <p:tav tm="0">
                                          <p:val>
                                            <p:fltVal val="0"/>
                                          </p:val>
                                        </p:tav>
                                        <p:tav tm="100000">
                                          <p:val>
                                            <p:strVal val="#ppt_w"/>
                                          </p:val>
                                        </p:tav>
                                      </p:tavLst>
                                    </p:anim>
                                    <p:anim calcmode="lin" valueType="num">
                                      <p:cBhvr>
                                        <p:cTn id="29" dur="500" fill="hold"/>
                                        <p:tgtEl>
                                          <p:spTgt spid="18"/>
                                        </p:tgtEl>
                                        <p:attrNameLst>
                                          <p:attrName>ppt_h</p:attrName>
                                        </p:attrNameLst>
                                      </p:cBhvr>
                                      <p:tavLst>
                                        <p:tav tm="0">
                                          <p:val>
                                            <p:fltVal val="0"/>
                                          </p:val>
                                        </p:tav>
                                        <p:tav tm="100000">
                                          <p:val>
                                            <p:strVal val="#ppt_h"/>
                                          </p:val>
                                        </p:tav>
                                      </p:tavLst>
                                    </p:anim>
                                    <p:animEffect transition="in" filter="fade">
                                      <p:cBhvr>
                                        <p:cTn id="30" dur="5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500" fill="hold"/>
                                        <p:tgtEl>
                                          <p:spTgt spid="12"/>
                                        </p:tgtEl>
                                        <p:attrNameLst>
                                          <p:attrName>ppt_x</p:attrName>
                                        </p:attrNameLst>
                                      </p:cBhvr>
                                      <p:tavLst>
                                        <p:tav tm="0">
                                          <p:val>
                                            <p:strVal val="#ppt_x"/>
                                          </p:val>
                                        </p:tav>
                                        <p:tav tm="100000">
                                          <p:val>
                                            <p:strVal val="#ppt_x"/>
                                          </p:val>
                                        </p:tav>
                                      </p:tavLst>
                                    </p:anim>
                                    <p:anim calcmode="lin" valueType="num">
                                      <p:cBhvr additive="base">
                                        <p:cTn id="36"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13"/>
                                        </p:tgtEl>
                                        <p:attrNameLst>
                                          <p:attrName>style.visibility</p:attrName>
                                        </p:attrNameLst>
                                      </p:cBhvr>
                                      <p:to>
                                        <p:strVal val="visible"/>
                                      </p:to>
                                    </p:set>
                                    <p:anim calcmode="lin" valueType="num">
                                      <p:cBhvr additive="base">
                                        <p:cTn id="41" dur="500" fill="hold"/>
                                        <p:tgtEl>
                                          <p:spTgt spid="13"/>
                                        </p:tgtEl>
                                        <p:attrNameLst>
                                          <p:attrName>ppt_x</p:attrName>
                                        </p:attrNameLst>
                                      </p:cBhvr>
                                      <p:tavLst>
                                        <p:tav tm="0">
                                          <p:val>
                                            <p:strVal val="#ppt_x"/>
                                          </p:val>
                                        </p:tav>
                                        <p:tav tm="100000">
                                          <p:val>
                                            <p:strVal val="#ppt_x"/>
                                          </p:val>
                                        </p:tav>
                                      </p:tavLst>
                                    </p:anim>
                                    <p:anim calcmode="lin" valueType="num">
                                      <p:cBhvr additive="base">
                                        <p:cTn id="42" dur="500" fill="hold"/>
                                        <p:tgtEl>
                                          <p:spTgt spid="13"/>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500" fill="hold"/>
                                        <p:tgtEl>
                                          <p:spTgt spid="8"/>
                                        </p:tgtEl>
                                        <p:attrNameLst>
                                          <p:attrName>ppt_x</p:attrName>
                                        </p:attrNameLst>
                                      </p:cBhvr>
                                      <p:tavLst>
                                        <p:tav tm="0">
                                          <p:val>
                                            <p:strVal val="#ppt_x"/>
                                          </p:val>
                                        </p:tav>
                                        <p:tav tm="100000">
                                          <p:val>
                                            <p:strVal val="#ppt_x"/>
                                          </p:val>
                                        </p:tav>
                                      </p:tavLst>
                                    </p:anim>
                                    <p:anim calcmode="lin" valueType="num">
                                      <p:cBhvr additive="base">
                                        <p:cTn id="46"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15"/>
                                        </p:tgtEl>
                                        <p:attrNameLst>
                                          <p:attrName>style.visibility</p:attrName>
                                        </p:attrNameLst>
                                      </p:cBhvr>
                                      <p:to>
                                        <p:strVal val="visible"/>
                                      </p:to>
                                    </p:set>
                                    <p:anim calcmode="lin" valueType="num">
                                      <p:cBhvr additive="base">
                                        <p:cTn id="51" dur="500" fill="hold"/>
                                        <p:tgtEl>
                                          <p:spTgt spid="15"/>
                                        </p:tgtEl>
                                        <p:attrNameLst>
                                          <p:attrName>ppt_x</p:attrName>
                                        </p:attrNameLst>
                                      </p:cBhvr>
                                      <p:tavLst>
                                        <p:tav tm="0">
                                          <p:val>
                                            <p:strVal val="#ppt_x"/>
                                          </p:val>
                                        </p:tav>
                                        <p:tav tm="100000">
                                          <p:val>
                                            <p:strVal val="#ppt_x"/>
                                          </p:val>
                                        </p:tav>
                                      </p:tavLst>
                                    </p:anim>
                                    <p:anim calcmode="lin" valueType="num">
                                      <p:cBhvr additive="base">
                                        <p:cTn id="52" dur="500" fill="hold"/>
                                        <p:tgtEl>
                                          <p:spTgt spid="1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500" fill="hold"/>
                                        <p:tgtEl>
                                          <p:spTgt spid="9"/>
                                        </p:tgtEl>
                                        <p:attrNameLst>
                                          <p:attrName>ppt_x</p:attrName>
                                        </p:attrNameLst>
                                      </p:cBhvr>
                                      <p:tavLst>
                                        <p:tav tm="0">
                                          <p:val>
                                            <p:strVal val="#ppt_x"/>
                                          </p:val>
                                        </p:tav>
                                        <p:tav tm="100000">
                                          <p:val>
                                            <p:strVal val="#ppt_x"/>
                                          </p:val>
                                        </p:tav>
                                      </p:tavLst>
                                    </p:anim>
                                    <p:anim calcmode="lin" valueType="num">
                                      <p:cBhvr additive="base">
                                        <p:cTn id="56"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6"/>
                                        </p:tgtEl>
                                        <p:attrNameLst>
                                          <p:attrName>style.visibility</p:attrName>
                                        </p:attrNameLst>
                                      </p:cBhvr>
                                      <p:to>
                                        <p:strVal val="visible"/>
                                      </p:to>
                                    </p:set>
                                    <p:anim calcmode="lin" valueType="num">
                                      <p:cBhvr additive="base">
                                        <p:cTn id="61" dur="500" fill="hold"/>
                                        <p:tgtEl>
                                          <p:spTgt spid="16"/>
                                        </p:tgtEl>
                                        <p:attrNameLst>
                                          <p:attrName>ppt_x</p:attrName>
                                        </p:attrNameLst>
                                      </p:cBhvr>
                                      <p:tavLst>
                                        <p:tav tm="0">
                                          <p:val>
                                            <p:strVal val="#ppt_x"/>
                                          </p:val>
                                        </p:tav>
                                        <p:tav tm="100000">
                                          <p:val>
                                            <p:strVal val="#ppt_x"/>
                                          </p:val>
                                        </p:tav>
                                      </p:tavLst>
                                    </p:anim>
                                    <p:anim calcmode="lin" valueType="num">
                                      <p:cBhvr additive="base">
                                        <p:cTn id="62" dur="500" fill="hold"/>
                                        <p:tgtEl>
                                          <p:spTgt spid="16"/>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10"/>
                                        </p:tgtEl>
                                        <p:attrNameLst>
                                          <p:attrName>style.visibility</p:attrName>
                                        </p:attrNameLst>
                                      </p:cBhvr>
                                      <p:to>
                                        <p:strVal val="visible"/>
                                      </p:to>
                                    </p:set>
                                    <p:anim calcmode="lin" valueType="num">
                                      <p:cBhvr additive="base">
                                        <p:cTn id="65" dur="500" fill="hold"/>
                                        <p:tgtEl>
                                          <p:spTgt spid="10"/>
                                        </p:tgtEl>
                                        <p:attrNameLst>
                                          <p:attrName>ppt_x</p:attrName>
                                        </p:attrNameLst>
                                      </p:cBhvr>
                                      <p:tavLst>
                                        <p:tav tm="0">
                                          <p:val>
                                            <p:strVal val="#ppt_x"/>
                                          </p:val>
                                        </p:tav>
                                        <p:tav tm="100000">
                                          <p:val>
                                            <p:strVal val="#ppt_x"/>
                                          </p:val>
                                        </p:tav>
                                      </p:tavLst>
                                    </p:anim>
                                    <p:anim calcmode="lin" valueType="num">
                                      <p:cBhvr additive="base">
                                        <p:cTn id="6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14"/>
                                        </p:tgtEl>
                                        <p:attrNameLst>
                                          <p:attrName>style.visibility</p:attrName>
                                        </p:attrNameLst>
                                      </p:cBhvr>
                                      <p:to>
                                        <p:strVal val="visible"/>
                                      </p:to>
                                    </p:set>
                                    <p:anim calcmode="lin" valueType="num">
                                      <p:cBhvr additive="base">
                                        <p:cTn id="71" dur="500" fill="hold"/>
                                        <p:tgtEl>
                                          <p:spTgt spid="14"/>
                                        </p:tgtEl>
                                        <p:attrNameLst>
                                          <p:attrName>ppt_x</p:attrName>
                                        </p:attrNameLst>
                                      </p:cBhvr>
                                      <p:tavLst>
                                        <p:tav tm="0">
                                          <p:val>
                                            <p:strVal val="#ppt_x"/>
                                          </p:val>
                                        </p:tav>
                                        <p:tav tm="100000">
                                          <p:val>
                                            <p:strVal val="#ppt_x"/>
                                          </p:val>
                                        </p:tav>
                                      </p:tavLst>
                                    </p:anim>
                                    <p:anim calcmode="lin" valueType="num">
                                      <p:cBhvr additive="base">
                                        <p:cTn id="72" dur="500" fill="hold"/>
                                        <p:tgtEl>
                                          <p:spTgt spid="14"/>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11"/>
                                        </p:tgtEl>
                                        <p:attrNameLst>
                                          <p:attrName>style.visibility</p:attrName>
                                        </p:attrNameLst>
                                      </p:cBhvr>
                                      <p:to>
                                        <p:strVal val="visible"/>
                                      </p:to>
                                    </p:set>
                                    <p:anim calcmode="lin" valueType="num">
                                      <p:cBhvr additive="base">
                                        <p:cTn id="75" dur="500" fill="hold"/>
                                        <p:tgtEl>
                                          <p:spTgt spid="11"/>
                                        </p:tgtEl>
                                        <p:attrNameLst>
                                          <p:attrName>ppt_x</p:attrName>
                                        </p:attrNameLst>
                                      </p:cBhvr>
                                      <p:tavLst>
                                        <p:tav tm="0">
                                          <p:val>
                                            <p:strVal val="#ppt_x"/>
                                          </p:val>
                                        </p:tav>
                                        <p:tav tm="100000">
                                          <p:val>
                                            <p:strVal val="#ppt_x"/>
                                          </p:val>
                                        </p:tav>
                                      </p:tavLst>
                                    </p:anim>
                                    <p:anim calcmode="lin" valueType="num">
                                      <p:cBhvr additive="base">
                                        <p:cTn id="76"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animBg="1"/>
      <p:bldP spid="9" grpId="0" animBg="1"/>
      <p:bldP spid="12" grpId="0" animBg="1"/>
      <p:bldP spid="18"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Sending emails from laptop Backgrounds Presnetation - PPT Backgrounds  Templates">
            <a:extLst>
              <a:ext uri="{FF2B5EF4-FFF2-40B4-BE49-F238E27FC236}">
                <a16:creationId xmlns:a16="http://schemas.microsoft.com/office/drawing/2014/main" id="{CE314104-40D2-4C5D-B100-70F877921E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4">
            <a:extLst>
              <a:ext uri="{FF2B5EF4-FFF2-40B4-BE49-F238E27FC236}">
                <a16:creationId xmlns:a16="http://schemas.microsoft.com/office/drawing/2014/main" id="{6A019D1B-F7D2-4A04-B438-DAC16578B8A2}"/>
              </a:ext>
            </a:extLst>
          </p:cNvPr>
          <p:cNvSpPr>
            <a:spLocks noChangeArrowheads="1"/>
          </p:cNvSpPr>
          <p:nvPr/>
        </p:nvSpPr>
        <p:spPr bwMode="auto">
          <a:xfrm>
            <a:off x="2287588" y="1052514"/>
            <a:ext cx="7618412" cy="776287"/>
          </a:xfrm>
          <a:prstGeom prst="rect">
            <a:avLst/>
          </a:prstGeom>
          <a:solidFill>
            <a:schemeClr val="bg1"/>
          </a:solidFill>
          <a:ln w="9525">
            <a:solidFill>
              <a:srgbClr val="006600"/>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defTabSz="914400" fontAlgn="base">
              <a:spcBef>
                <a:spcPct val="0"/>
              </a:spcBef>
              <a:spcAft>
                <a:spcPct val="0"/>
              </a:spcAft>
              <a:buNone/>
              <a:defRPr/>
            </a:pPr>
            <a:endParaRPr lang="en-US" altLang="en-US" sz="2000" dirty="0">
              <a:solidFill>
                <a:srgbClr val="000000"/>
              </a:solidFill>
            </a:endParaRPr>
          </a:p>
          <a:p>
            <a:pPr algn="ctr" defTabSz="914400" fontAlgn="base">
              <a:spcBef>
                <a:spcPct val="0"/>
              </a:spcBef>
              <a:spcAft>
                <a:spcPct val="0"/>
              </a:spcAft>
              <a:buNone/>
              <a:defRPr/>
            </a:pPr>
            <a:endParaRPr lang="en-US" altLang="en-US" sz="2000" dirty="0">
              <a:solidFill>
                <a:srgbClr val="000000"/>
              </a:solidFill>
            </a:endParaRPr>
          </a:p>
          <a:p>
            <a:pPr algn="ctr" defTabSz="914400" fontAlgn="base">
              <a:spcBef>
                <a:spcPct val="0"/>
              </a:spcBef>
              <a:spcAft>
                <a:spcPct val="0"/>
              </a:spcAft>
              <a:buNone/>
              <a:defRPr/>
            </a:pPr>
            <a:r>
              <a:rPr lang="en-US" altLang="en-US" sz="2000" dirty="0">
                <a:solidFill>
                  <a:srgbClr val="002060"/>
                </a:solidFill>
              </a:rPr>
              <a:t>Ý </a:t>
            </a:r>
            <a:r>
              <a:rPr lang="en-US" altLang="en-US" sz="2000" dirty="0" err="1">
                <a:solidFill>
                  <a:srgbClr val="002060"/>
                </a:solidFill>
              </a:rPr>
              <a:t>thức</a:t>
            </a:r>
            <a:r>
              <a:rPr lang="en-US" altLang="en-US" sz="2000" dirty="0">
                <a:solidFill>
                  <a:srgbClr val="002060"/>
                </a:solidFill>
              </a:rPr>
              <a:t> </a:t>
            </a:r>
            <a:r>
              <a:rPr lang="en-US" altLang="en-US" sz="2000" dirty="0" err="1">
                <a:solidFill>
                  <a:srgbClr val="002060"/>
                </a:solidFill>
              </a:rPr>
              <a:t>có</a:t>
            </a:r>
            <a:r>
              <a:rPr lang="en-US" altLang="en-US" sz="2000" dirty="0">
                <a:solidFill>
                  <a:srgbClr val="002060"/>
                </a:solidFill>
              </a:rPr>
              <a:t> </a:t>
            </a:r>
            <a:r>
              <a:rPr lang="en-US" altLang="en-US" sz="2000" dirty="0" err="1">
                <a:solidFill>
                  <a:srgbClr val="002060"/>
                </a:solidFill>
              </a:rPr>
              <a:t>thể</a:t>
            </a:r>
            <a:r>
              <a:rPr lang="en-US" altLang="en-US" sz="2000" dirty="0">
                <a:solidFill>
                  <a:srgbClr val="002060"/>
                </a:solidFill>
              </a:rPr>
              <a:t> </a:t>
            </a:r>
            <a:r>
              <a:rPr lang="en-US" altLang="en-US" sz="2000" dirty="0" err="1">
                <a:solidFill>
                  <a:srgbClr val="002060"/>
                </a:solidFill>
              </a:rPr>
              <a:t>tác</a:t>
            </a:r>
            <a:r>
              <a:rPr lang="en-US" altLang="en-US" sz="2000" dirty="0">
                <a:solidFill>
                  <a:srgbClr val="002060"/>
                </a:solidFill>
              </a:rPr>
              <a:t> </a:t>
            </a:r>
            <a:r>
              <a:rPr lang="en-US" altLang="en-US" sz="2000" dirty="0" err="1">
                <a:solidFill>
                  <a:srgbClr val="002060"/>
                </a:solidFill>
              </a:rPr>
              <a:t>động</a:t>
            </a:r>
            <a:r>
              <a:rPr lang="en-US" altLang="en-US" sz="2000" dirty="0">
                <a:solidFill>
                  <a:srgbClr val="002060"/>
                </a:solidFill>
              </a:rPr>
              <a:t> </a:t>
            </a:r>
            <a:r>
              <a:rPr lang="en-US" altLang="en-US" sz="2000" dirty="0" err="1">
                <a:solidFill>
                  <a:srgbClr val="002060"/>
                </a:solidFill>
              </a:rPr>
              <a:t>trở</a:t>
            </a:r>
            <a:r>
              <a:rPr lang="en-US" altLang="en-US" sz="2000" dirty="0">
                <a:solidFill>
                  <a:srgbClr val="002060"/>
                </a:solidFill>
              </a:rPr>
              <a:t> </a:t>
            </a:r>
            <a:r>
              <a:rPr lang="en-US" altLang="en-US" sz="2000" dirty="0" err="1">
                <a:solidFill>
                  <a:srgbClr val="002060"/>
                </a:solidFill>
              </a:rPr>
              <a:t>lại</a:t>
            </a:r>
            <a:r>
              <a:rPr lang="en-US" altLang="en-US" sz="2000" dirty="0">
                <a:solidFill>
                  <a:srgbClr val="002060"/>
                </a:solidFill>
              </a:rPr>
              <a:t> </a:t>
            </a:r>
            <a:r>
              <a:rPr lang="en-US" altLang="en-US" sz="2000" dirty="0" err="1">
                <a:solidFill>
                  <a:srgbClr val="002060"/>
                </a:solidFill>
              </a:rPr>
              <a:t>vật</a:t>
            </a:r>
            <a:r>
              <a:rPr lang="en-US" altLang="en-US" sz="2000" dirty="0">
                <a:solidFill>
                  <a:srgbClr val="002060"/>
                </a:solidFill>
              </a:rPr>
              <a:t> </a:t>
            </a:r>
            <a:r>
              <a:rPr lang="en-US" altLang="en-US" sz="2000" dirty="0" err="1">
                <a:solidFill>
                  <a:srgbClr val="002060"/>
                </a:solidFill>
              </a:rPr>
              <a:t>chất</a:t>
            </a:r>
            <a:r>
              <a:rPr lang="en-US" altLang="en-US" sz="2000" dirty="0">
                <a:solidFill>
                  <a:srgbClr val="002060"/>
                </a:solidFill>
              </a:rPr>
              <a:t> </a:t>
            </a:r>
            <a:r>
              <a:rPr lang="en-US" altLang="en-US" sz="2000" dirty="0" err="1">
                <a:solidFill>
                  <a:srgbClr val="002060"/>
                </a:solidFill>
              </a:rPr>
              <a:t>thông</a:t>
            </a:r>
            <a:r>
              <a:rPr lang="en-US" altLang="en-US" sz="2000" dirty="0">
                <a:solidFill>
                  <a:srgbClr val="002060"/>
                </a:solidFill>
              </a:rPr>
              <a:t> qua </a:t>
            </a:r>
          </a:p>
          <a:p>
            <a:pPr algn="ctr" defTabSz="914400" fontAlgn="base">
              <a:spcBef>
                <a:spcPct val="0"/>
              </a:spcBef>
              <a:spcAft>
                <a:spcPct val="0"/>
              </a:spcAft>
              <a:buNone/>
              <a:defRPr/>
            </a:pPr>
            <a:r>
              <a:rPr lang="en-US" altLang="en-US" sz="2000" dirty="0" err="1">
                <a:solidFill>
                  <a:srgbClr val="002060"/>
                </a:solidFill>
              </a:rPr>
              <a:t>hoạt</a:t>
            </a:r>
            <a:r>
              <a:rPr lang="en-US" altLang="en-US" sz="2000" dirty="0">
                <a:solidFill>
                  <a:srgbClr val="002060"/>
                </a:solidFill>
              </a:rPr>
              <a:t> </a:t>
            </a:r>
            <a:r>
              <a:rPr lang="en-US" altLang="en-US" sz="2000" dirty="0" err="1">
                <a:solidFill>
                  <a:srgbClr val="002060"/>
                </a:solidFill>
              </a:rPr>
              <a:t>động</a:t>
            </a:r>
            <a:r>
              <a:rPr lang="en-US" altLang="en-US" sz="2000" dirty="0">
                <a:solidFill>
                  <a:srgbClr val="002060"/>
                </a:solidFill>
              </a:rPr>
              <a:t> </a:t>
            </a:r>
            <a:r>
              <a:rPr lang="en-US" altLang="en-US" sz="2000" dirty="0" err="1">
                <a:solidFill>
                  <a:srgbClr val="002060"/>
                </a:solidFill>
              </a:rPr>
              <a:t>thực</a:t>
            </a:r>
            <a:r>
              <a:rPr lang="en-US" altLang="en-US" sz="2000" dirty="0">
                <a:solidFill>
                  <a:srgbClr val="002060"/>
                </a:solidFill>
              </a:rPr>
              <a:t> </a:t>
            </a:r>
            <a:r>
              <a:rPr lang="en-US" altLang="en-US" sz="2000" dirty="0" err="1">
                <a:solidFill>
                  <a:srgbClr val="002060"/>
                </a:solidFill>
              </a:rPr>
              <a:t>tiễn</a:t>
            </a:r>
            <a:r>
              <a:rPr lang="en-US" altLang="en-US" sz="2000" dirty="0">
                <a:solidFill>
                  <a:srgbClr val="002060"/>
                </a:solidFill>
              </a:rPr>
              <a:t> </a:t>
            </a:r>
            <a:r>
              <a:rPr lang="en-US" altLang="en-US" sz="2000" dirty="0" err="1">
                <a:solidFill>
                  <a:srgbClr val="002060"/>
                </a:solidFill>
              </a:rPr>
              <a:t>của</a:t>
            </a:r>
            <a:r>
              <a:rPr lang="en-US" altLang="en-US" sz="2000" dirty="0">
                <a:solidFill>
                  <a:srgbClr val="002060"/>
                </a:solidFill>
              </a:rPr>
              <a:t> con </a:t>
            </a:r>
            <a:r>
              <a:rPr lang="en-US" altLang="en-US" sz="2000" dirty="0" err="1">
                <a:solidFill>
                  <a:srgbClr val="002060"/>
                </a:solidFill>
              </a:rPr>
              <a:t>người</a:t>
            </a:r>
            <a:r>
              <a:rPr lang="en-US" altLang="en-US" sz="2000" dirty="0">
                <a:solidFill>
                  <a:srgbClr val="002060"/>
                </a:solidFill>
              </a:rPr>
              <a:t> </a:t>
            </a:r>
            <a:r>
              <a:rPr lang="en-US" altLang="en-US" sz="2000" dirty="0" err="1">
                <a:solidFill>
                  <a:srgbClr val="002060"/>
                </a:solidFill>
              </a:rPr>
              <a:t>theo</a:t>
            </a:r>
            <a:r>
              <a:rPr lang="en-US" altLang="en-US" sz="2000" dirty="0">
                <a:solidFill>
                  <a:srgbClr val="002060"/>
                </a:solidFill>
              </a:rPr>
              <a:t> 2 </a:t>
            </a:r>
            <a:r>
              <a:rPr lang="en-US" altLang="en-US" sz="2000" dirty="0" err="1">
                <a:solidFill>
                  <a:srgbClr val="002060"/>
                </a:solidFill>
              </a:rPr>
              <a:t>hướng</a:t>
            </a:r>
            <a:r>
              <a:rPr lang="en-US" altLang="en-US" sz="2000" dirty="0">
                <a:solidFill>
                  <a:srgbClr val="002060"/>
                </a:solidFill>
              </a:rPr>
              <a:t>:</a:t>
            </a:r>
          </a:p>
          <a:p>
            <a:pPr algn="ctr" defTabSz="914400" fontAlgn="base">
              <a:spcBef>
                <a:spcPct val="0"/>
              </a:spcBef>
              <a:spcAft>
                <a:spcPct val="0"/>
              </a:spcAft>
              <a:buNone/>
              <a:defRPr/>
            </a:pPr>
            <a:endParaRPr lang="en-US" altLang="en-US" sz="2000" dirty="0">
              <a:solidFill>
                <a:srgbClr val="000000"/>
              </a:solidFill>
            </a:endParaRPr>
          </a:p>
          <a:p>
            <a:pPr algn="ctr" defTabSz="914400" fontAlgn="base">
              <a:spcBef>
                <a:spcPct val="0"/>
              </a:spcBef>
              <a:spcAft>
                <a:spcPct val="0"/>
              </a:spcAft>
              <a:buNone/>
              <a:defRPr/>
            </a:pPr>
            <a:endParaRPr lang="en-US" altLang="en-US" sz="2000" dirty="0">
              <a:solidFill>
                <a:srgbClr val="000000"/>
              </a:solidFill>
            </a:endParaRPr>
          </a:p>
        </p:txBody>
      </p:sp>
      <p:sp>
        <p:nvSpPr>
          <p:cNvPr id="4" name="Rectangle 15">
            <a:extLst>
              <a:ext uri="{FF2B5EF4-FFF2-40B4-BE49-F238E27FC236}">
                <a16:creationId xmlns:a16="http://schemas.microsoft.com/office/drawing/2014/main" id="{77E84386-E6CE-4A42-B316-E97F79C3480E}"/>
              </a:ext>
            </a:extLst>
          </p:cNvPr>
          <p:cNvSpPr>
            <a:spLocks noChangeArrowheads="1"/>
          </p:cNvSpPr>
          <p:nvPr/>
        </p:nvSpPr>
        <p:spPr bwMode="auto">
          <a:xfrm>
            <a:off x="1765301" y="3810001"/>
            <a:ext cx="4105275" cy="237172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endParaRPr lang="en-US" altLang="en-US" sz="2000" b="1">
              <a:solidFill>
                <a:srgbClr val="000000"/>
              </a:solidFill>
            </a:endParaRPr>
          </a:p>
        </p:txBody>
      </p:sp>
      <p:sp>
        <p:nvSpPr>
          <p:cNvPr id="5" name="Rectangle 16">
            <a:extLst>
              <a:ext uri="{FF2B5EF4-FFF2-40B4-BE49-F238E27FC236}">
                <a16:creationId xmlns:a16="http://schemas.microsoft.com/office/drawing/2014/main" id="{D7001FD7-9B7F-498A-956A-7385A9F93C23}"/>
              </a:ext>
            </a:extLst>
          </p:cNvPr>
          <p:cNvSpPr>
            <a:spLocks noChangeArrowheads="1"/>
          </p:cNvSpPr>
          <p:nvPr/>
        </p:nvSpPr>
        <p:spPr bwMode="auto">
          <a:xfrm>
            <a:off x="6311901" y="3810001"/>
            <a:ext cx="3960813" cy="237172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endParaRPr lang="en-US" altLang="en-US" sz="2000">
              <a:solidFill>
                <a:srgbClr val="000000"/>
              </a:solidFill>
            </a:endParaRPr>
          </a:p>
        </p:txBody>
      </p:sp>
      <p:sp>
        <p:nvSpPr>
          <p:cNvPr id="6" name="Rounded Rectangle 7">
            <a:extLst>
              <a:ext uri="{FF2B5EF4-FFF2-40B4-BE49-F238E27FC236}">
                <a16:creationId xmlns:a16="http://schemas.microsoft.com/office/drawing/2014/main" id="{2E823489-62B6-4891-812F-A635E4E18E04}"/>
              </a:ext>
            </a:extLst>
          </p:cNvPr>
          <p:cNvSpPr/>
          <p:nvPr/>
        </p:nvSpPr>
        <p:spPr>
          <a:xfrm>
            <a:off x="2979738" y="2362200"/>
            <a:ext cx="1676400" cy="762000"/>
          </a:xfrm>
          <a:prstGeom prst="roundRect">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b="1" dirty="0" err="1">
                <a:solidFill>
                  <a:srgbClr val="00B050"/>
                </a:solidFill>
                <a:latin typeface="Arial" panose="020B0604020202020204" pitchFamily="34" charset="0"/>
                <a:cs typeface="Arial" panose="020B0604020202020204" pitchFamily="34" charset="0"/>
              </a:rPr>
              <a:t>Tích</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cực</a:t>
            </a:r>
            <a:r>
              <a:rPr lang="en-US" sz="2000" b="1" dirty="0">
                <a:solidFill>
                  <a:srgbClr val="00B050"/>
                </a:solidFill>
                <a:latin typeface="Arial" panose="020B0604020202020204" pitchFamily="34" charset="0"/>
                <a:cs typeface="Arial" panose="020B0604020202020204" pitchFamily="34" charset="0"/>
              </a:rPr>
              <a:t> </a:t>
            </a:r>
          </a:p>
        </p:txBody>
      </p:sp>
      <p:sp>
        <p:nvSpPr>
          <p:cNvPr id="7" name="Rounded Rectangle 8">
            <a:extLst>
              <a:ext uri="{FF2B5EF4-FFF2-40B4-BE49-F238E27FC236}">
                <a16:creationId xmlns:a16="http://schemas.microsoft.com/office/drawing/2014/main" id="{06FA6992-E8C8-4BFF-B136-75BFEEB8337E}"/>
              </a:ext>
            </a:extLst>
          </p:cNvPr>
          <p:cNvSpPr/>
          <p:nvPr/>
        </p:nvSpPr>
        <p:spPr>
          <a:xfrm>
            <a:off x="7451725" y="2362200"/>
            <a:ext cx="1676400" cy="762000"/>
          </a:xfrm>
          <a:prstGeom prst="roundRect">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b="1" dirty="0" err="1">
                <a:solidFill>
                  <a:srgbClr val="00B050"/>
                </a:solidFill>
                <a:latin typeface="Arial" panose="020B0604020202020204" pitchFamily="34" charset="0"/>
                <a:cs typeface="Arial" panose="020B0604020202020204" pitchFamily="34" charset="0"/>
              </a:rPr>
              <a:t>Tiêu</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cực</a:t>
            </a:r>
            <a:endParaRPr lang="en-US" sz="2000" b="1" dirty="0">
              <a:solidFill>
                <a:srgbClr val="00B050"/>
              </a:solidFill>
              <a:latin typeface="Arial" panose="020B0604020202020204" pitchFamily="34" charset="0"/>
              <a:cs typeface="Arial" panose="020B0604020202020204" pitchFamily="34" charset="0"/>
            </a:endParaRPr>
          </a:p>
        </p:txBody>
      </p:sp>
      <p:sp>
        <p:nvSpPr>
          <p:cNvPr id="8" name="Rectangle 7">
            <a:extLst>
              <a:ext uri="{FF2B5EF4-FFF2-40B4-BE49-F238E27FC236}">
                <a16:creationId xmlns:a16="http://schemas.microsoft.com/office/drawing/2014/main" id="{8A31A7A8-1679-4F79-8BB6-9CA46DF3C07E}"/>
              </a:ext>
            </a:extLst>
          </p:cNvPr>
          <p:cNvSpPr>
            <a:spLocks noChangeArrowheads="1"/>
          </p:cNvSpPr>
          <p:nvPr/>
        </p:nvSpPr>
        <p:spPr bwMode="auto">
          <a:xfrm>
            <a:off x="1943100" y="3871913"/>
            <a:ext cx="3733800" cy="2247900"/>
          </a:xfrm>
          <a:prstGeom prst="rect">
            <a:avLst/>
          </a:prstGeom>
          <a:solidFill>
            <a:schemeClr val="bg1"/>
          </a:solidFill>
          <a:ln>
            <a:noFill/>
          </a:ln>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defTabSz="914400" eaLnBrk="1" fontAlgn="base" hangingPunct="1">
              <a:spcBef>
                <a:spcPct val="0"/>
              </a:spcBef>
              <a:spcAft>
                <a:spcPct val="0"/>
              </a:spcAft>
              <a:buNone/>
              <a:defRPr/>
            </a:pPr>
            <a:r>
              <a:rPr lang="en-US" altLang="en-US" sz="2000" dirty="0" err="1">
                <a:solidFill>
                  <a:srgbClr val="000066"/>
                </a:solidFill>
              </a:rPr>
              <a:t>Nếu</a:t>
            </a:r>
            <a:r>
              <a:rPr lang="en-US" altLang="en-US" sz="2000" dirty="0">
                <a:solidFill>
                  <a:srgbClr val="000066"/>
                </a:solidFill>
              </a:rPr>
              <a:t> con </a:t>
            </a:r>
            <a:r>
              <a:rPr lang="en-US" altLang="en-US" sz="2000" dirty="0" err="1">
                <a:solidFill>
                  <a:srgbClr val="000066"/>
                </a:solidFill>
              </a:rPr>
              <a:t>người</a:t>
            </a:r>
            <a:r>
              <a:rPr lang="en-US" altLang="en-US" sz="2000" dirty="0">
                <a:solidFill>
                  <a:srgbClr val="000066"/>
                </a:solidFill>
              </a:rPr>
              <a:t> </a:t>
            </a:r>
            <a:r>
              <a:rPr lang="en-US" altLang="en-US" sz="2000" b="1" dirty="0" err="1">
                <a:solidFill>
                  <a:srgbClr val="C00000"/>
                </a:solidFill>
              </a:rPr>
              <a:t>nhận</a:t>
            </a:r>
            <a:r>
              <a:rPr lang="en-US" altLang="en-US" sz="2000" b="1" dirty="0">
                <a:solidFill>
                  <a:srgbClr val="C00000"/>
                </a:solidFill>
              </a:rPr>
              <a:t> </a:t>
            </a:r>
            <a:r>
              <a:rPr lang="en-US" altLang="en-US" sz="2000" b="1" dirty="0" err="1">
                <a:solidFill>
                  <a:srgbClr val="C00000"/>
                </a:solidFill>
              </a:rPr>
              <a:t>thức</a:t>
            </a:r>
            <a:r>
              <a:rPr lang="en-US" altLang="en-US" sz="2000" b="1" dirty="0">
                <a:solidFill>
                  <a:srgbClr val="C00000"/>
                </a:solidFill>
              </a:rPr>
              <a:t> </a:t>
            </a:r>
            <a:r>
              <a:rPr lang="en-US" altLang="en-US" sz="2000" b="1" dirty="0" err="1">
                <a:solidFill>
                  <a:srgbClr val="C00000"/>
                </a:solidFill>
              </a:rPr>
              <a:t>đúng</a:t>
            </a:r>
            <a:r>
              <a:rPr lang="en-US" altLang="en-US" sz="2000" b="1" dirty="0">
                <a:solidFill>
                  <a:srgbClr val="C00000"/>
                </a:solidFill>
              </a:rPr>
              <a:t>, </a:t>
            </a:r>
            <a:r>
              <a:rPr lang="en-US" altLang="en-US" sz="2000" b="1" dirty="0" err="1">
                <a:solidFill>
                  <a:srgbClr val="C00000"/>
                </a:solidFill>
              </a:rPr>
              <a:t>có</a:t>
            </a:r>
            <a:r>
              <a:rPr lang="en-US" altLang="en-US" sz="2000" b="1" dirty="0">
                <a:solidFill>
                  <a:srgbClr val="C00000"/>
                </a:solidFill>
              </a:rPr>
              <a:t> tri </a:t>
            </a:r>
            <a:r>
              <a:rPr lang="en-US" altLang="en-US" sz="2000" b="1" dirty="0" err="1">
                <a:solidFill>
                  <a:srgbClr val="C00000"/>
                </a:solidFill>
              </a:rPr>
              <a:t>thức</a:t>
            </a:r>
            <a:r>
              <a:rPr lang="en-US" altLang="en-US" sz="2000" b="1" dirty="0">
                <a:solidFill>
                  <a:srgbClr val="C00000"/>
                </a:solidFill>
              </a:rPr>
              <a:t> </a:t>
            </a:r>
            <a:r>
              <a:rPr lang="en-US" altLang="en-US" sz="2000" b="1" dirty="0" err="1">
                <a:solidFill>
                  <a:srgbClr val="C00000"/>
                </a:solidFill>
              </a:rPr>
              <a:t>khoa</a:t>
            </a:r>
            <a:r>
              <a:rPr lang="en-US" altLang="en-US" sz="2000" b="1" dirty="0">
                <a:solidFill>
                  <a:srgbClr val="C00000"/>
                </a:solidFill>
              </a:rPr>
              <a:t> </a:t>
            </a:r>
            <a:r>
              <a:rPr lang="en-US" altLang="en-US" sz="2000" b="1" dirty="0" err="1">
                <a:solidFill>
                  <a:srgbClr val="C00000"/>
                </a:solidFill>
              </a:rPr>
              <a:t>học</a:t>
            </a:r>
            <a:r>
              <a:rPr lang="en-US" altLang="en-US" sz="2000" dirty="0">
                <a:solidFill>
                  <a:srgbClr val="000066"/>
                </a:solidFill>
              </a:rPr>
              <a:t>, </a:t>
            </a:r>
            <a:r>
              <a:rPr lang="en-US" altLang="en-US" sz="2000" dirty="0" err="1">
                <a:solidFill>
                  <a:srgbClr val="000066"/>
                </a:solidFill>
              </a:rPr>
              <a:t>có</a:t>
            </a:r>
            <a:r>
              <a:rPr lang="en-US" altLang="en-US" sz="2000" dirty="0">
                <a:solidFill>
                  <a:srgbClr val="000066"/>
                </a:solidFill>
              </a:rPr>
              <a:t> </a:t>
            </a:r>
            <a:r>
              <a:rPr lang="en-US" altLang="en-US" sz="2000" dirty="0" err="1">
                <a:solidFill>
                  <a:srgbClr val="000066"/>
                </a:solidFill>
              </a:rPr>
              <a:t>nghị</a:t>
            </a:r>
            <a:r>
              <a:rPr lang="en-US" altLang="en-US" sz="2000" dirty="0">
                <a:solidFill>
                  <a:srgbClr val="000066"/>
                </a:solidFill>
              </a:rPr>
              <a:t> </a:t>
            </a:r>
            <a:r>
              <a:rPr lang="en-US" altLang="en-US" sz="2000" dirty="0" err="1">
                <a:solidFill>
                  <a:srgbClr val="000066"/>
                </a:solidFill>
              </a:rPr>
              <a:t>lực</a:t>
            </a:r>
            <a:r>
              <a:rPr lang="en-US" altLang="en-US" sz="2000" dirty="0">
                <a:solidFill>
                  <a:srgbClr val="000066"/>
                </a:solidFill>
              </a:rPr>
              <a:t>, ý </a:t>
            </a:r>
            <a:r>
              <a:rPr lang="en-US" altLang="en-US" sz="2000" dirty="0" err="1">
                <a:solidFill>
                  <a:srgbClr val="000066"/>
                </a:solidFill>
              </a:rPr>
              <a:t>chí</a:t>
            </a:r>
            <a:r>
              <a:rPr lang="en-US" altLang="en-US" sz="2000" dirty="0">
                <a:solidFill>
                  <a:srgbClr val="000066"/>
                </a:solidFill>
              </a:rPr>
              <a:t>, </a:t>
            </a:r>
            <a:r>
              <a:rPr lang="en-US" altLang="en-US" sz="2000" dirty="0" err="1">
                <a:solidFill>
                  <a:srgbClr val="000066"/>
                </a:solidFill>
              </a:rPr>
              <a:t>hành</a:t>
            </a:r>
            <a:r>
              <a:rPr lang="en-US" altLang="en-US" sz="2000" dirty="0">
                <a:solidFill>
                  <a:srgbClr val="000066"/>
                </a:solidFill>
              </a:rPr>
              <a:t> </a:t>
            </a:r>
            <a:r>
              <a:rPr lang="en-US" altLang="en-US" sz="2000" dirty="0" err="1">
                <a:solidFill>
                  <a:srgbClr val="000066"/>
                </a:solidFill>
              </a:rPr>
              <a:t>động</a:t>
            </a:r>
            <a:r>
              <a:rPr lang="en-US" altLang="en-US" sz="2000" dirty="0">
                <a:solidFill>
                  <a:srgbClr val="000066"/>
                </a:solidFill>
              </a:rPr>
              <a:t> </a:t>
            </a:r>
            <a:r>
              <a:rPr lang="en-US" altLang="en-US" sz="2000" dirty="0" err="1">
                <a:solidFill>
                  <a:srgbClr val="000066"/>
                </a:solidFill>
              </a:rPr>
              <a:t>hợp</a:t>
            </a:r>
            <a:r>
              <a:rPr lang="en-US" altLang="en-US" sz="2000" dirty="0">
                <a:solidFill>
                  <a:srgbClr val="000066"/>
                </a:solidFill>
              </a:rPr>
              <a:t> </a:t>
            </a:r>
            <a:r>
              <a:rPr lang="en-US" altLang="en-US" sz="2000" dirty="0" err="1">
                <a:solidFill>
                  <a:srgbClr val="000066"/>
                </a:solidFill>
              </a:rPr>
              <a:t>quy</a:t>
            </a:r>
            <a:r>
              <a:rPr lang="en-US" altLang="en-US" sz="2000" dirty="0">
                <a:solidFill>
                  <a:srgbClr val="000066"/>
                </a:solidFill>
              </a:rPr>
              <a:t> </a:t>
            </a:r>
            <a:r>
              <a:rPr lang="en-US" altLang="en-US" sz="2000" dirty="0" err="1">
                <a:solidFill>
                  <a:srgbClr val="000066"/>
                </a:solidFill>
              </a:rPr>
              <a:t>luật</a:t>
            </a:r>
            <a:r>
              <a:rPr lang="en-US" altLang="en-US" sz="2000" dirty="0">
                <a:solidFill>
                  <a:srgbClr val="000066"/>
                </a:solidFill>
              </a:rPr>
              <a:t> </a:t>
            </a:r>
            <a:r>
              <a:rPr lang="en-US" altLang="en-US" sz="2000" dirty="0" err="1">
                <a:solidFill>
                  <a:srgbClr val="000066"/>
                </a:solidFill>
              </a:rPr>
              <a:t>khách</a:t>
            </a:r>
            <a:r>
              <a:rPr lang="en-US" altLang="en-US" sz="2000" dirty="0">
                <a:solidFill>
                  <a:srgbClr val="000066"/>
                </a:solidFill>
              </a:rPr>
              <a:t> </a:t>
            </a:r>
            <a:r>
              <a:rPr lang="en-US" altLang="en-US" sz="2000" dirty="0" err="1">
                <a:solidFill>
                  <a:srgbClr val="000066"/>
                </a:solidFill>
              </a:rPr>
              <a:t>quan</a:t>
            </a:r>
            <a:r>
              <a:rPr lang="en-US" altLang="en-US" sz="2000" dirty="0">
                <a:solidFill>
                  <a:srgbClr val="000066"/>
                </a:solidFill>
              </a:rPr>
              <a:t> sẽ </a:t>
            </a:r>
            <a:r>
              <a:rPr lang="en-US" altLang="en-US" sz="2000" b="1" dirty="0" err="1">
                <a:solidFill>
                  <a:srgbClr val="008000"/>
                </a:solidFill>
              </a:rPr>
              <a:t>thúc</a:t>
            </a:r>
            <a:r>
              <a:rPr lang="en-US" altLang="en-US" sz="2000" b="1" dirty="0">
                <a:solidFill>
                  <a:srgbClr val="008000"/>
                </a:solidFill>
              </a:rPr>
              <a:t> </a:t>
            </a:r>
            <a:r>
              <a:rPr lang="en-US" altLang="en-US" sz="2000" b="1" dirty="0" err="1">
                <a:solidFill>
                  <a:srgbClr val="008000"/>
                </a:solidFill>
              </a:rPr>
              <a:t>đẩy</a:t>
            </a:r>
            <a:r>
              <a:rPr lang="en-US" altLang="en-US" sz="2000" b="1" dirty="0">
                <a:solidFill>
                  <a:srgbClr val="008000"/>
                </a:solidFill>
              </a:rPr>
              <a:t> </a:t>
            </a:r>
            <a:r>
              <a:rPr lang="en-US" altLang="en-US" sz="2000" b="1" dirty="0" err="1">
                <a:solidFill>
                  <a:srgbClr val="008000"/>
                </a:solidFill>
              </a:rPr>
              <a:t>hoạt</a:t>
            </a:r>
            <a:r>
              <a:rPr lang="en-US" altLang="en-US" sz="2000" b="1" dirty="0">
                <a:solidFill>
                  <a:srgbClr val="008000"/>
                </a:solidFill>
              </a:rPr>
              <a:t> </a:t>
            </a:r>
            <a:r>
              <a:rPr lang="en-US" altLang="en-US" sz="2000" b="1" dirty="0" err="1">
                <a:solidFill>
                  <a:srgbClr val="008000"/>
                </a:solidFill>
              </a:rPr>
              <a:t>động</a:t>
            </a:r>
            <a:r>
              <a:rPr lang="en-US" altLang="en-US" sz="2000" b="1" dirty="0">
                <a:solidFill>
                  <a:srgbClr val="008000"/>
                </a:solidFill>
              </a:rPr>
              <a:t> </a:t>
            </a:r>
            <a:r>
              <a:rPr lang="en-US" altLang="en-US" sz="2000" b="1" dirty="0" err="1">
                <a:solidFill>
                  <a:srgbClr val="008000"/>
                </a:solidFill>
              </a:rPr>
              <a:t>thực</a:t>
            </a:r>
            <a:r>
              <a:rPr lang="en-US" altLang="en-US" sz="2000" b="1" dirty="0">
                <a:solidFill>
                  <a:srgbClr val="008000"/>
                </a:solidFill>
              </a:rPr>
              <a:t> </a:t>
            </a:r>
            <a:r>
              <a:rPr lang="en-US" altLang="en-US" sz="2000" b="1" dirty="0" err="1">
                <a:solidFill>
                  <a:srgbClr val="008000"/>
                </a:solidFill>
              </a:rPr>
              <a:t>tiễn</a:t>
            </a:r>
            <a:r>
              <a:rPr lang="en-US" altLang="en-US" sz="2000" dirty="0">
                <a:solidFill>
                  <a:srgbClr val="000066"/>
                </a:solidFill>
              </a:rPr>
              <a:t>, </a:t>
            </a:r>
            <a:r>
              <a:rPr lang="en-US" altLang="en-US" sz="2000" dirty="0" err="1">
                <a:solidFill>
                  <a:srgbClr val="000066"/>
                </a:solidFill>
              </a:rPr>
              <a:t>cải</a:t>
            </a:r>
            <a:r>
              <a:rPr lang="en-US" altLang="en-US" sz="2000" dirty="0">
                <a:solidFill>
                  <a:srgbClr val="000066"/>
                </a:solidFill>
              </a:rPr>
              <a:t> </a:t>
            </a:r>
            <a:r>
              <a:rPr lang="en-US" altLang="en-US" sz="2000" dirty="0" err="1">
                <a:solidFill>
                  <a:srgbClr val="000066"/>
                </a:solidFill>
              </a:rPr>
              <a:t>tạo</a:t>
            </a:r>
            <a:r>
              <a:rPr lang="en-US" altLang="en-US" sz="2000" dirty="0">
                <a:solidFill>
                  <a:srgbClr val="000066"/>
                </a:solidFill>
              </a:rPr>
              <a:t> </a:t>
            </a:r>
            <a:r>
              <a:rPr lang="en-US" altLang="en-US" sz="2000" dirty="0" err="1">
                <a:solidFill>
                  <a:srgbClr val="000066"/>
                </a:solidFill>
              </a:rPr>
              <a:t>được</a:t>
            </a:r>
            <a:r>
              <a:rPr lang="en-US" altLang="en-US" sz="2000" dirty="0">
                <a:solidFill>
                  <a:srgbClr val="000066"/>
                </a:solidFill>
              </a:rPr>
              <a:t> </a:t>
            </a:r>
            <a:r>
              <a:rPr lang="en-US" altLang="en-US" sz="2000" dirty="0" err="1">
                <a:solidFill>
                  <a:srgbClr val="000066"/>
                </a:solidFill>
              </a:rPr>
              <a:t>thế</a:t>
            </a:r>
            <a:r>
              <a:rPr lang="en-US" altLang="en-US" sz="2000" dirty="0">
                <a:solidFill>
                  <a:srgbClr val="000066"/>
                </a:solidFill>
              </a:rPr>
              <a:t> </a:t>
            </a:r>
            <a:r>
              <a:rPr lang="en-US" altLang="en-US" sz="2000" dirty="0" err="1">
                <a:solidFill>
                  <a:srgbClr val="000066"/>
                </a:solidFill>
              </a:rPr>
              <a:t>giới</a:t>
            </a:r>
            <a:r>
              <a:rPr lang="en-US" altLang="en-US" sz="2000" dirty="0">
                <a:solidFill>
                  <a:srgbClr val="000066"/>
                </a:solidFill>
              </a:rPr>
              <a:t>, </a:t>
            </a:r>
            <a:r>
              <a:rPr lang="en-US" altLang="en-US" sz="2000" dirty="0" err="1">
                <a:solidFill>
                  <a:srgbClr val="000066"/>
                </a:solidFill>
              </a:rPr>
              <a:t>đạt</a:t>
            </a:r>
            <a:r>
              <a:rPr lang="en-US" altLang="en-US" sz="2000" dirty="0">
                <a:solidFill>
                  <a:srgbClr val="000066"/>
                </a:solidFill>
              </a:rPr>
              <a:t> </a:t>
            </a:r>
            <a:r>
              <a:rPr lang="en-US" altLang="en-US" sz="2000" dirty="0" err="1">
                <a:solidFill>
                  <a:srgbClr val="000066"/>
                </a:solidFill>
              </a:rPr>
              <a:t>được</a:t>
            </a:r>
            <a:r>
              <a:rPr lang="en-US" altLang="en-US" sz="2000" dirty="0">
                <a:solidFill>
                  <a:srgbClr val="000066"/>
                </a:solidFill>
              </a:rPr>
              <a:t> </a:t>
            </a:r>
            <a:r>
              <a:rPr lang="en-US" altLang="en-US" sz="2000" dirty="0" err="1">
                <a:solidFill>
                  <a:srgbClr val="000066"/>
                </a:solidFill>
              </a:rPr>
              <a:t>mục</a:t>
            </a:r>
            <a:r>
              <a:rPr lang="en-US" altLang="en-US" sz="2000" dirty="0">
                <a:solidFill>
                  <a:srgbClr val="000066"/>
                </a:solidFill>
              </a:rPr>
              <a:t> </a:t>
            </a:r>
            <a:r>
              <a:rPr lang="en-US" altLang="en-US" sz="2000" dirty="0" err="1">
                <a:solidFill>
                  <a:srgbClr val="000066"/>
                </a:solidFill>
              </a:rPr>
              <a:t>đích</a:t>
            </a:r>
            <a:r>
              <a:rPr lang="en-US" altLang="en-US" sz="2000" dirty="0">
                <a:solidFill>
                  <a:srgbClr val="000066"/>
                </a:solidFill>
              </a:rPr>
              <a:t> </a:t>
            </a:r>
            <a:r>
              <a:rPr lang="en-US" altLang="en-US" sz="2000" dirty="0" err="1">
                <a:solidFill>
                  <a:srgbClr val="000066"/>
                </a:solidFill>
              </a:rPr>
              <a:t>của</a:t>
            </a:r>
            <a:r>
              <a:rPr lang="en-US" altLang="en-US" sz="2000" dirty="0">
                <a:solidFill>
                  <a:srgbClr val="000066"/>
                </a:solidFill>
              </a:rPr>
              <a:t> </a:t>
            </a:r>
            <a:r>
              <a:rPr lang="en-US" altLang="en-US" sz="2000" dirty="0" err="1">
                <a:solidFill>
                  <a:srgbClr val="000066"/>
                </a:solidFill>
              </a:rPr>
              <a:t>mình</a:t>
            </a:r>
            <a:r>
              <a:rPr lang="en-US" altLang="en-US" sz="2000" dirty="0">
                <a:solidFill>
                  <a:srgbClr val="000066"/>
                </a:solidFill>
              </a:rPr>
              <a:t>.</a:t>
            </a:r>
          </a:p>
        </p:txBody>
      </p:sp>
      <p:sp>
        <p:nvSpPr>
          <p:cNvPr id="9" name="Rectangle 8">
            <a:extLst>
              <a:ext uri="{FF2B5EF4-FFF2-40B4-BE49-F238E27FC236}">
                <a16:creationId xmlns:a16="http://schemas.microsoft.com/office/drawing/2014/main" id="{6F7DE65E-2F28-4EBA-85C6-D306A5F21D2F}"/>
              </a:ext>
            </a:extLst>
          </p:cNvPr>
          <p:cNvSpPr>
            <a:spLocks noChangeArrowheads="1"/>
          </p:cNvSpPr>
          <p:nvPr/>
        </p:nvSpPr>
        <p:spPr bwMode="auto">
          <a:xfrm>
            <a:off x="6499225" y="3905251"/>
            <a:ext cx="3581400" cy="2246313"/>
          </a:xfrm>
          <a:prstGeom prst="rect">
            <a:avLst/>
          </a:prstGeom>
          <a:solidFill>
            <a:schemeClr val="bg1"/>
          </a:solidFill>
          <a:ln>
            <a:noFill/>
          </a:ln>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defTabSz="914400" eaLnBrk="1" fontAlgn="base" hangingPunct="1">
              <a:spcBef>
                <a:spcPct val="0"/>
              </a:spcBef>
              <a:spcAft>
                <a:spcPct val="0"/>
              </a:spcAft>
              <a:buNone/>
              <a:defRPr/>
            </a:pPr>
            <a:r>
              <a:rPr lang="en-US" altLang="en-US" sz="2000" dirty="0" err="1">
                <a:solidFill>
                  <a:srgbClr val="000066"/>
                </a:solidFill>
              </a:rPr>
              <a:t>Nếu</a:t>
            </a:r>
            <a:r>
              <a:rPr lang="en-US" altLang="en-US" sz="2000" dirty="0">
                <a:solidFill>
                  <a:srgbClr val="000066"/>
                </a:solidFill>
              </a:rPr>
              <a:t> ý </a:t>
            </a:r>
            <a:r>
              <a:rPr lang="en-US" altLang="en-US" sz="2000" dirty="0" err="1">
                <a:solidFill>
                  <a:srgbClr val="000066"/>
                </a:solidFill>
              </a:rPr>
              <a:t>thức</a:t>
            </a:r>
            <a:r>
              <a:rPr lang="en-US" altLang="en-US" sz="2000" dirty="0">
                <a:solidFill>
                  <a:srgbClr val="000066"/>
                </a:solidFill>
              </a:rPr>
              <a:t> </a:t>
            </a:r>
            <a:r>
              <a:rPr lang="en-US" altLang="en-US" sz="2000" b="1" dirty="0" err="1">
                <a:solidFill>
                  <a:srgbClr val="C00000"/>
                </a:solidFill>
              </a:rPr>
              <a:t>phản</a:t>
            </a:r>
            <a:r>
              <a:rPr lang="en-US" altLang="en-US" sz="2000" b="1" dirty="0">
                <a:solidFill>
                  <a:srgbClr val="C00000"/>
                </a:solidFill>
              </a:rPr>
              <a:t> </a:t>
            </a:r>
            <a:r>
              <a:rPr lang="en-US" altLang="en-US" sz="2000" b="1" dirty="0" err="1">
                <a:solidFill>
                  <a:srgbClr val="C00000"/>
                </a:solidFill>
              </a:rPr>
              <a:t>ánh</a:t>
            </a:r>
            <a:r>
              <a:rPr lang="en-US" altLang="en-US" sz="2000" b="1" dirty="0">
                <a:solidFill>
                  <a:srgbClr val="C00000"/>
                </a:solidFill>
              </a:rPr>
              <a:t> </a:t>
            </a:r>
            <a:r>
              <a:rPr lang="en-US" altLang="en-US" sz="2000" b="1" dirty="0" err="1">
                <a:solidFill>
                  <a:srgbClr val="C00000"/>
                </a:solidFill>
              </a:rPr>
              <a:t>sai</a:t>
            </a:r>
            <a:r>
              <a:rPr lang="en-US" altLang="en-US" sz="2000" b="1" dirty="0">
                <a:solidFill>
                  <a:srgbClr val="C00000"/>
                </a:solidFill>
              </a:rPr>
              <a:t> </a:t>
            </a:r>
            <a:r>
              <a:rPr lang="en-US" altLang="en-US" sz="2000" b="1" dirty="0" err="1">
                <a:solidFill>
                  <a:srgbClr val="C00000"/>
                </a:solidFill>
              </a:rPr>
              <a:t>hiện</a:t>
            </a:r>
            <a:r>
              <a:rPr lang="en-US" altLang="en-US" sz="2000" b="1" dirty="0">
                <a:solidFill>
                  <a:srgbClr val="C00000"/>
                </a:solidFill>
              </a:rPr>
              <a:t> </a:t>
            </a:r>
            <a:r>
              <a:rPr lang="en-US" altLang="en-US" sz="2000" b="1" dirty="0" err="1">
                <a:solidFill>
                  <a:srgbClr val="C00000"/>
                </a:solidFill>
              </a:rPr>
              <a:t>thực</a:t>
            </a:r>
            <a:r>
              <a:rPr lang="en-US" altLang="en-US" sz="2000" b="1" dirty="0">
                <a:solidFill>
                  <a:srgbClr val="C00000"/>
                </a:solidFill>
              </a:rPr>
              <a:t> </a:t>
            </a:r>
            <a:r>
              <a:rPr lang="en-US" altLang="en-US" sz="2000" b="1" dirty="0" err="1">
                <a:solidFill>
                  <a:srgbClr val="C00000"/>
                </a:solidFill>
              </a:rPr>
              <a:t>khách</a:t>
            </a:r>
            <a:r>
              <a:rPr lang="en-US" altLang="en-US" sz="2000" b="1" dirty="0">
                <a:solidFill>
                  <a:srgbClr val="C00000"/>
                </a:solidFill>
              </a:rPr>
              <a:t> </a:t>
            </a:r>
            <a:r>
              <a:rPr lang="en-US" altLang="en-US" sz="2000" b="1" dirty="0" err="1">
                <a:solidFill>
                  <a:srgbClr val="C00000"/>
                </a:solidFill>
              </a:rPr>
              <a:t>quan</a:t>
            </a:r>
            <a:r>
              <a:rPr lang="en-US" altLang="en-US" sz="2000" dirty="0">
                <a:solidFill>
                  <a:srgbClr val="000066"/>
                </a:solidFill>
              </a:rPr>
              <a:t>, </a:t>
            </a:r>
            <a:r>
              <a:rPr lang="en-US" altLang="en-US" sz="2000" dirty="0" err="1">
                <a:solidFill>
                  <a:srgbClr val="000066"/>
                </a:solidFill>
              </a:rPr>
              <a:t>khiến</a:t>
            </a:r>
            <a:r>
              <a:rPr lang="en-US" altLang="en-US" sz="2000" dirty="0">
                <a:solidFill>
                  <a:srgbClr val="000066"/>
                </a:solidFill>
              </a:rPr>
              <a:t> </a:t>
            </a:r>
            <a:r>
              <a:rPr lang="en-US" altLang="en-US" sz="2000" dirty="0" err="1">
                <a:solidFill>
                  <a:srgbClr val="000066"/>
                </a:solidFill>
              </a:rPr>
              <a:t>cho</a:t>
            </a:r>
            <a:r>
              <a:rPr lang="en-US" altLang="en-US" sz="2000" dirty="0">
                <a:solidFill>
                  <a:srgbClr val="000066"/>
                </a:solidFill>
              </a:rPr>
              <a:t> </a:t>
            </a:r>
            <a:r>
              <a:rPr lang="en-US" altLang="en-US" sz="2000" dirty="0" err="1">
                <a:solidFill>
                  <a:srgbClr val="000066"/>
                </a:solidFill>
              </a:rPr>
              <a:t>hành</a:t>
            </a:r>
            <a:r>
              <a:rPr lang="en-US" altLang="en-US" sz="2000" dirty="0">
                <a:solidFill>
                  <a:srgbClr val="000066"/>
                </a:solidFill>
              </a:rPr>
              <a:t> </a:t>
            </a:r>
            <a:r>
              <a:rPr lang="en-US" altLang="en-US" sz="2000" dirty="0" err="1">
                <a:solidFill>
                  <a:srgbClr val="000066"/>
                </a:solidFill>
              </a:rPr>
              <a:t>động</a:t>
            </a:r>
            <a:r>
              <a:rPr lang="en-US" altLang="en-US" sz="2000" dirty="0">
                <a:solidFill>
                  <a:srgbClr val="000066"/>
                </a:solidFill>
              </a:rPr>
              <a:t> </a:t>
            </a:r>
            <a:r>
              <a:rPr lang="en-US" altLang="en-US" sz="2000" dirty="0" err="1">
                <a:solidFill>
                  <a:srgbClr val="000066"/>
                </a:solidFill>
              </a:rPr>
              <a:t>của</a:t>
            </a:r>
            <a:r>
              <a:rPr lang="en-US" altLang="en-US" sz="2000" dirty="0">
                <a:solidFill>
                  <a:srgbClr val="000066"/>
                </a:solidFill>
              </a:rPr>
              <a:t> con </a:t>
            </a:r>
            <a:r>
              <a:rPr lang="en-US" altLang="en-US" sz="2000" dirty="0" err="1">
                <a:solidFill>
                  <a:srgbClr val="000066"/>
                </a:solidFill>
              </a:rPr>
              <a:t>người</a:t>
            </a:r>
            <a:r>
              <a:rPr lang="en-US" altLang="en-US" sz="2000" dirty="0">
                <a:solidFill>
                  <a:srgbClr val="000066"/>
                </a:solidFill>
              </a:rPr>
              <a:t> </a:t>
            </a:r>
            <a:r>
              <a:rPr lang="en-US" altLang="en-US" sz="2000" dirty="0" err="1">
                <a:solidFill>
                  <a:srgbClr val="000066"/>
                </a:solidFill>
              </a:rPr>
              <a:t>đi</a:t>
            </a:r>
            <a:r>
              <a:rPr lang="en-US" altLang="en-US" sz="2000" dirty="0">
                <a:solidFill>
                  <a:srgbClr val="000066"/>
                </a:solidFill>
              </a:rPr>
              <a:t> </a:t>
            </a:r>
            <a:r>
              <a:rPr lang="en-US" altLang="en-US" sz="2000" dirty="0" err="1">
                <a:solidFill>
                  <a:srgbClr val="000066"/>
                </a:solidFill>
              </a:rPr>
              <a:t>ngược</a:t>
            </a:r>
            <a:r>
              <a:rPr lang="en-US" altLang="en-US" sz="2000" dirty="0">
                <a:solidFill>
                  <a:srgbClr val="000066"/>
                </a:solidFill>
              </a:rPr>
              <a:t> </a:t>
            </a:r>
            <a:r>
              <a:rPr lang="en-US" altLang="en-US" sz="2000" dirty="0" err="1">
                <a:solidFill>
                  <a:srgbClr val="000066"/>
                </a:solidFill>
              </a:rPr>
              <a:t>lại</a:t>
            </a:r>
            <a:r>
              <a:rPr lang="en-US" altLang="en-US" sz="2000" dirty="0">
                <a:solidFill>
                  <a:srgbClr val="000066"/>
                </a:solidFill>
              </a:rPr>
              <a:t> </a:t>
            </a:r>
            <a:r>
              <a:rPr lang="en-US" altLang="en-US" sz="2000" dirty="0" err="1">
                <a:solidFill>
                  <a:srgbClr val="000066"/>
                </a:solidFill>
              </a:rPr>
              <a:t>quy</a:t>
            </a:r>
            <a:r>
              <a:rPr lang="en-US" altLang="en-US" sz="2000" dirty="0">
                <a:solidFill>
                  <a:srgbClr val="000066"/>
                </a:solidFill>
              </a:rPr>
              <a:t> </a:t>
            </a:r>
            <a:r>
              <a:rPr lang="en-US" altLang="en-US" sz="2000" dirty="0" err="1">
                <a:solidFill>
                  <a:srgbClr val="000066"/>
                </a:solidFill>
              </a:rPr>
              <a:t>luật</a:t>
            </a:r>
            <a:r>
              <a:rPr lang="en-US" altLang="en-US" sz="2000" dirty="0">
                <a:solidFill>
                  <a:srgbClr val="000066"/>
                </a:solidFill>
              </a:rPr>
              <a:t> </a:t>
            </a:r>
            <a:r>
              <a:rPr lang="en-US" altLang="en-US" sz="2000" dirty="0" err="1">
                <a:solidFill>
                  <a:srgbClr val="000066"/>
                </a:solidFill>
              </a:rPr>
              <a:t>khách</a:t>
            </a:r>
            <a:r>
              <a:rPr lang="en-US" altLang="en-US" sz="2000" dirty="0">
                <a:solidFill>
                  <a:srgbClr val="000066"/>
                </a:solidFill>
              </a:rPr>
              <a:t> </a:t>
            </a:r>
            <a:r>
              <a:rPr lang="en-US" altLang="en-US" sz="2000" dirty="0" err="1">
                <a:solidFill>
                  <a:srgbClr val="000066"/>
                </a:solidFill>
              </a:rPr>
              <a:t>quan</a:t>
            </a:r>
            <a:r>
              <a:rPr lang="en-US" altLang="en-US" sz="2000" dirty="0">
                <a:solidFill>
                  <a:srgbClr val="000066"/>
                </a:solidFill>
              </a:rPr>
              <a:t> sẽ </a:t>
            </a:r>
            <a:r>
              <a:rPr lang="en-US" altLang="en-US" sz="2000" b="1" dirty="0" err="1">
                <a:solidFill>
                  <a:srgbClr val="008000"/>
                </a:solidFill>
              </a:rPr>
              <a:t>tác</a:t>
            </a:r>
            <a:r>
              <a:rPr lang="en-US" altLang="en-US" sz="2000" b="1" dirty="0">
                <a:solidFill>
                  <a:srgbClr val="008000"/>
                </a:solidFill>
              </a:rPr>
              <a:t> </a:t>
            </a:r>
            <a:r>
              <a:rPr lang="en-US" altLang="en-US" sz="2000" b="1" dirty="0" err="1">
                <a:solidFill>
                  <a:srgbClr val="008000"/>
                </a:solidFill>
              </a:rPr>
              <a:t>động</a:t>
            </a:r>
            <a:r>
              <a:rPr lang="en-US" altLang="en-US" sz="2000" b="1" dirty="0">
                <a:solidFill>
                  <a:srgbClr val="008000"/>
                </a:solidFill>
              </a:rPr>
              <a:t> </a:t>
            </a:r>
            <a:r>
              <a:rPr lang="en-US" altLang="en-US" sz="2000" b="1" dirty="0" err="1">
                <a:solidFill>
                  <a:srgbClr val="008000"/>
                </a:solidFill>
              </a:rPr>
              <a:t>tiêu</a:t>
            </a:r>
            <a:r>
              <a:rPr lang="en-US" altLang="en-US" sz="2000" b="1" dirty="0">
                <a:solidFill>
                  <a:srgbClr val="008000"/>
                </a:solidFill>
              </a:rPr>
              <a:t> </a:t>
            </a:r>
            <a:r>
              <a:rPr lang="en-US" altLang="en-US" sz="2000" b="1" dirty="0" err="1">
                <a:solidFill>
                  <a:srgbClr val="008000"/>
                </a:solidFill>
              </a:rPr>
              <a:t>cực</a:t>
            </a:r>
            <a:r>
              <a:rPr lang="en-US" altLang="en-US" sz="2000" b="1" dirty="0">
                <a:solidFill>
                  <a:srgbClr val="008000"/>
                </a:solidFill>
              </a:rPr>
              <a:t> </a:t>
            </a:r>
            <a:r>
              <a:rPr lang="en-US" altLang="en-US" sz="2000" dirty="0" err="1">
                <a:solidFill>
                  <a:srgbClr val="000066"/>
                </a:solidFill>
              </a:rPr>
              <a:t>đối</a:t>
            </a:r>
            <a:r>
              <a:rPr lang="en-US" altLang="en-US" sz="2000" dirty="0">
                <a:solidFill>
                  <a:srgbClr val="000066"/>
                </a:solidFill>
              </a:rPr>
              <a:t> </a:t>
            </a:r>
            <a:r>
              <a:rPr lang="en-US" altLang="en-US" sz="2000" dirty="0" err="1">
                <a:solidFill>
                  <a:srgbClr val="000066"/>
                </a:solidFill>
              </a:rPr>
              <a:t>với</a:t>
            </a:r>
            <a:r>
              <a:rPr lang="en-US" altLang="en-US" sz="2000" dirty="0">
                <a:solidFill>
                  <a:srgbClr val="000066"/>
                </a:solidFill>
              </a:rPr>
              <a:t> </a:t>
            </a:r>
            <a:r>
              <a:rPr lang="en-US" altLang="en-US" sz="2000" dirty="0" err="1">
                <a:solidFill>
                  <a:srgbClr val="000066"/>
                </a:solidFill>
              </a:rPr>
              <a:t>hoạt</a:t>
            </a:r>
            <a:r>
              <a:rPr lang="en-US" altLang="en-US" sz="2000" dirty="0">
                <a:solidFill>
                  <a:srgbClr val="000066"/>
                </a:solidFill>
              </a:rPr>
              <a:t> </a:t>
            </a:r>
            <a:r>
              <a:rPr lang="en-US" altLang="en-US" sz="2000" dirty="0" err="1">
                <a:solidFill>
                  <a:srgbClr val="000066"/>
                </a:solidFill>
              </a:rPr>
              <a:t>động</a:t>
            </a:r>
            <a:r>
              <a:rPr lang="en-US" altLang="en-US" sz="2000" dirty="0">
                <a:solidFill>
                  <a:srgbClr val="000066"/>
                </a:solidFill>
              </a:rPr>
              <a:t> </a:t>
            </a:r>
            <a:r>
              <a:rPr lang="en-US" altLang="en-US" sz="2000" dirty="0" err="1">
                <a:solidFill>
                  <a:srgbClr val="000066"/>
                </a:solidFill>
              </a:rPr>
              <a:t>thực</a:t>
            </a:r>
            <a:r>
              <a:rPr lang="en-US" altLang="en-US" sz="2000" dirty="0">
                <a:solidFill>
                  <a:srgbClr val="000066"/>
                </a:solidFill>
              </a:rPr>
              <a:t> </a:t>
            </a:r>
            <a:r>
              <a:rPr lang="en-US" altLang="en-US" sz="2000" dirty="0" err="1">
                <a:solidFill>
                  <a:srgbClr val="000066"/>
                </a:solidFill>
              </a:rPr>
              <a:t>tiễn</a:t>
            </a:r>
            <a:r>
              <a:rPr lang="en-US" altLang="en-US" sz="2000" dirty="0">
                <a:solidFill>
                  <a:srgbClr val="000066"/>
                </a:solidFill>
              </a:rPr>
              <a:t>, </a:t>
            </a:r>
            <a:r>
              <a:rPr lang="en-US" altLang="en-US" sz="2000" dirty="0" err="1">
                <a:solidFill>
                  <a:srgbClr val="000066"/>
                </a:solidFill>
              </a:rPr>
              <a:t>kìm</a:t>
            </a:r>
            <a:r>
              <a:rPr lang="en-US" altLang="en-US" sz="2000" dirty="0">
                <a:solidFill>
                  <a:srgbClr val="000066"/>
                </a:solidFill>
              </a:rPr>
              <a:t> </a:t>
            </a:r>
            <a:r>
              <a:rPr lang="en-US" altLang="en-US" sz="2000" dirty="0" err="1">
                <a:solidFill>
                  <a:srgbClr val="000066"/>
                </a:solidFill>
              </a:rPr>
              <a:t>hãm</a:t>
            </a:r>
            <a:r>
              <a:rPr lang="en-US" altLang="en-US" sz="2000" dirty="0">
                <a:solidFill>
                  <a:srgbClr val="000066"/>
                </a:solidFill>
              </a:rPr>
              <a:t> </a:t>
            </a:r>
            <a:r>
              <a:rPr lang="en-US" altLang="en-US" sz="2000" dirty="0" err="1">
                <a:solidFill>
                  <a:srgbClr val="000066"/>
                </a:solidFill>
              </a:rPr>
              <a:t>sự</a:t>
            </a:r>
            <a:r>
              <a:rPr lang="en-US" altLang="en-US" sz="2000" dirty="0">
                <a:solidFill>
                  <a:srgbClr val="000066"/>
                </a:solidFill>
              </a:rPr>
              <a:t> </a:t>
            </a:r>
            <a:r>
              <a:rPr lang="en-US" altLang="en-US" sz="2000" dirty="0" err="1">
                <a:solidFill>
                  <a:srgbClr val="000066"/>
                </a:solidFill>
              </a:rPr>
              <a:t>phát</a:t>
            </a:r>
            <a:r>
              <a:rPr lang="en-US" altLang="en-US" sz="2000" dirty="0">
                <a:solidFill>
                  <a:srgbClr val="000066"/>
                </a:solidFill>
              </a:rPr>
              <a:t> </a:t>
            </a:r>
            <a:r>
              <a:rPr lang="en-US" altLang="en-US" sz="2000" dirty="0" err="1">
                <a:solidFill>
                  <a:srgbClr val="000066"/>
                </a:solidFill>
              </a:rPr>
              <a:t>triển</a:t>
            </a:r>
            <a:r>
              <a:rPr lang="en-US" altLang="en-US" sz="2000" dirty="0">
                <a:solidFill>
                  <a:srgbClr val="000066"/>
                </a:solidFill>
              </a:rPr>
              <a:t> </a:t>
            </a:r>
            <a:r>
              <a:rPr lang="en-US" altLang="en-US" sz="2000" dirty="0" err="1">
                <a:solidFill>
                  <a:srgbClr val="000066"/>
                </a:solidFill>
              </a:rPr>
              <a:t>xã</a:t>
            </a:r>
            <a:r>
              <a:rPr lang="en-US" altLang="en-US" sz="2000" dirty="0">
                <a:solidFill>
                  <a:srgbClr val="000066"/>
                </a:solidFill>
              </a:rPr>
              <a:t> </a:t>
            </a:r>
            <a:r>
              <a:rPr lang="en-US" altLang="en-US" sz="2000" dirty="0" err="1">
                <a:solidFill>
                  <a:srgbClr val="000066"/>
                </a:solidFill>
              </a:rPr>
              <a:t>hội</a:t>
            </a:r>
            <a:r>
              <a:rPr lang="en-US" altLang="en-US" sz="2000" dirty="0">
                <a:solidFill>
                  <a:srgbClr val="000066"/>
                </a:solidFill>
              </a:rPr>
              <a:t>.</a:t>
            </a:r>
          </a:p>
        </p:txBody>
      </p:sp>
      <p:cxnSp>
        <p:nvCxnSpPr>
          <p:cNvPr id="10" name="Straight Arrow Connector 9">
            <a:extLst>
              <a:ext uri="{FF2B5EF4-FFF2-40B4-BE49-F238E27FC236}">
                <a16:creationId xmlns:a16="http://schemas.microsoft.com/office/drawing/2014/main" id="{CD899016-8F69-4DBB-A51A-EE9CEFDDA618}"/>
              </a:ext>
            </a:extLst>
          </p:cNvPr>
          <p:cNvCxnSpPr>
            <a:stCxn id="3" idx="2"/>
          </p:cNvCxnSpPr>
          <p:nvPr/>
        </p:nvCxnSpPr>
        <p:spPr>
          <a:xfrm flipH="1">
            <a:off x="3817938" y="1828800"/>
            <a:ext cx="2279650" cy="533400"/>
          </a:xfrm>
          <a:prstGeom prst="straightConnector1">
            <a:avLst/>
          </a:prstGeom>
          <a:ln w="9525" cap="flat" cmpd="sng" algn="ctr">
            <a:solidFill>
              <a:srgbClr val="0066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1" name="Straight Arrow Connector 10">
            <a:extLst>
              <a:ext uri="{FF2B5EF4-FFF2-40B4-BE49-F238E27FC236}">
                <a16:creationId xmlns:a16="http://schemas.microsoft.com/office/drawing/2014/main" id="{363501A1-8722-4924-AC56-1EDFCFC24998}"/>
              </a:ext>
            </a:extLst>
          </p:cNvPr>
          <p:cNvCxnSpPr>
            <a:stCxn id="3" idx="2"/>
            <a:endCxn id="7" idx="0"/>
          </p:cNvCxnSpPr>
          <p:nvPr/>
        </p:nvCxnSpPr>
        <p:spPr>
          <a:xfrm>
            <a:off x="6097589" y="1828800"/>
            <a:ext cx="2192337" cy="533400"/>
          </a:xfrm>
          <a:prstGeom prst="straightConnector1">
            <a:avLst/>
          </a:prstGeom>
          <a:ln w="9525" cap="flat" cmpd="sng" algn="ctr">
            <a:solidFill>
              <a:srgbClr val="0066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2" name="Straight Arrow Connector 11">
            <a:extLst>
              <a:ext uri="{FF2B5EF4-FFF2-40B4-BE49-F238E27FC236}">
                <a16:creationId xmlns:a16="http://schemas.microsoft.com/office/drawing/2014/main" id="{1D3AD502-AC44-4526-A151-0038BF0E1005}"/>
              </a:ext>
            </a:extLst>
          </p:cNvPr>
          <p:cNvCxnSpPr>
            <a:stCxn id="6" idx="2"/>
            <a:endCxn id="4" idx="0"/>
          </p:cNvCxnSpPr>
          <p:nvPr/>
        </p:nvCxnSpPr>
        <p:spPr>
          <a:xfrm>
            <a:off x="3817938" y="3124200"/>
            <a:ext cx="0" cy="685800"/>
          </a:xfrm>
          <a:prstGeom prst="straightConnector1">
            <a:avLst/>
          </a:prstGeom>
          <a:ln w="9525" cap="flat" cmpd="sng" algn="ctr">
            <a:solidFill>
              <a:srgbClr val="0066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3" name="Straight Arrow Connector 12">
            <a:extLst>
              <a:ext uri="{FF2B5EF4-FFF2-40B4-BE49-F238E27FC236}">
                <a16:creationId xmlns:a16="http://schemas.microsoft.com/office/drawing/2014/main" id="{80F96A48-57E4-4C21-86E6-060377F9C070}"/>
              </a:ext>
            </a:extLst>
          </p:cNvPr>
          <p:cNvCxnSpPr>
            <a:stCxn id="7" idx="2"/>
            <a:endCxn id="5" idx="0"/>
          </p:cNvCxnSpPr>
          <p:nvPr/>
        </p:nvCxnSpPr>
        <p:spPr>
          <a:xfrm>
            <a:off x="8289925" y="3124200"/>
            <a:ext cx="1588" cy="685800"/>
          </a:xfrm>
          <a:prstGeom prst="straightConnector1">
            <a:avLst/>
          </a:prstGeom>
          <a:ln w="9525" cap="flat" cmpd="sng" algn="ctr">
            <a:solidFill>
              <a:srgbClr val="006600"/>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4" name="Rectangle 1">
            <a:extLst>
              <a:ext uri="{FF2B5EF4-FFF2-40B4-BE49-F238E27FC236}">
                <a16:creationId xmlns:a16="http://schemas.microsoft.com/office/drawing/2014/main" id="{0E5F2998-E302-4167-B58B-5D25C995332B}"/>
              </a:ext>
            </a:extLst>
          </p:cNvPr>
          <p:cNvSpPr>
            <a:spLocks noChangeArrowheads="1"/>
          </p:cNvSpPr>
          <p:nvPr/>
        </p:nvSpPr>
        <p:spPr bwMode="auto">
          <a:xfrm>
            <a:off x="2293938" y="331788"/>
            <a:ext cx="7612062" cy="46166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285750" indent="-28575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indent="0" algn="ctr" defTabSz="914400" eaLnBrk="1" fontAlgn="base" hangingPunct="1">
              <a:spcBef>
                <a:spcPct val="0"/>
              </a:spcBef>
              <a:spcAft>
                <a:spcPct val="0"/>
              </a:spcAft>
              <a:buNone/>
              <a:defRPr/>
            </a:pPr>
            <a:r>
              <a:rPr lang="en-US" altLang="en-US" sz="2400" b="1" dirty="0">
                <a:solidFill>
                  <a:srgbClr val="080808"/>
                </a:solidFill>
                <a:latin typeface="Arial"/>
                <a:cs typeface="Times New Roman" pitchFamily="18" charset="0"/>
              </a:rPr>
              <a:t>Ý </a:t>
            </a:r>
            <a:r>
              <a:rPr lang="en-US" altLang="en-US" sz="2400" b="1" dirty="0" err="1">
                <a:solidFill>
                  <a:srgbClr val="080808"/>
                </a:solidFill>
                <a:latin typeface="Arial"/>
                <a:cs typeface="Times New Roman" pitchFamily="18" charset="0"/>
              </a:rPr>
              <a:t>thức</a:t>
            </a:r>
            <a:r>
              <a:rPr lang="en-US" altLang="en-US" sz="2400" b="1" dirty="0">
                <a:solidFill>
                  <a:srgbClr val="080808"/>
                </a:solidFill>
                <a:latin typeface="Arial"/>
                <a:cs typeface="Times New Roman" pitchFamily="18" charset="0"/>
              </a:rPr>
              <a:t> </a:t>
            </a:r>
            <a:r>
              <a:rPr lang="en-US" altLang="en-US" sz="2400" b="1" dirty="0" err="1">
                <a:solidFill>
                  <a:srgbClr val="080808"/>
                </a:solidFill>
                <a:latin typeface="Arial"/>
                <a:cs typeface="Times New Roman" pitchFamily="18" charset="0"/>
              </a:rPr>
              <a:t>tác</a:t>
            </a:r>
            <a:r>
              <a:rPr lang="en-US" altLang="en-US" sz="2400" b="1" dirty="0">
                <a:solidFill>
                  <a:srgbClr val="080808"/>
                </a:solidFill>
                <a:latin typeface="Arial"/>
                <a:cs typeface="Times New Roman" pitchFamily="18" charset="0"/>
              </a:rPr>
              <a:t> </a:t>
            </a:r>
            <a:r>
              <a:rPr lang="en-US" altLang="en-US" sz="2400" b="1" dirty="0" err="1">
                <a:solidFill>
                  <a:srgbClr val="080808"/>
                </a:solidFill>
                <a:latin typeface="Arial"/>
                <a:cs typeface="Times New Roman" pitchFamily="18" charset="0"/>
              </a:rPr>
              <a:t>động</a:t>
            </a:r>
            <a:r>
              <a:rPr lang="en-US" altLang="en-US" sz="2400" b="1" dirty="0">
                <a:solidFill>
                  <a:srgbClr val="080808"/>
                </a:solidFill>
                <a:latin typeface="Arial"/>
                <a:cs typeface="Times New Roman" pitchFamily="18" charset="0"/>
              </a:rPr>
              <a:t> </a:t>
            </a:r>
            <a:r>
              <a:rPr lang="en-US" altLang="en-US" sz="2400" b="1" dirty="0" err="1">
                <a:solidFill>
                  <a:srgbClr val="080808"/>
                </a:solidFill>
                <a:latin typeface="Arial"/>
                <a:cs typeface="Times New Roman" pitchFamily="18" charset="0"/>
              </a:rPr>
              <a:t>trở</a:t>
            </a:r>
            <a:r>
              <a:rPr lang="en-US" altLang="en-US" sz="2400" b="1" dirty="0">
                <a:solidFill>
                  <a:srgbClr val="080808"/>
                </a:solidFill>
                <a:latin typeface="Arial"/>
                <a:cs typeface="Times New Roman" pitchFamily="18" charset="0"/>
              </a:rPr>
              <a:t> </a:t>
            </a:r>
            <a:r>
              <a:rPr lang="en-US" altLang="en-US" sz="2400" b="1" dirty="0" err="1">
                <a:solidFill>
                  <a:srgbClr val="080808"/>
                </a:solidFill>
                <a:latin typeface="Arial"/>
                <a:cs typeface="Times New Roman" pitchFamily="18" charset="0"/>
              </a:rPr>
              <a:t>lại</a:t>
            </a:r>
            <a:r>
              <a:rPr lang="en-US" altLang="en-US" sz="2400" b="1" dirty="0">
                <a:solidFill>
                  <a:srgbClr val="080808"/>
                </a:solidFill>
                <a:latin typeface="Arial"/>
                <a:cs typeface="Times New Roman" pitchFamily="18" charset="0"/>
              </a:rPr>
              <a:t> </a:t>
            </a:r>
            <a:r>
              <a:rPr lang="en-US" altLang="en-US" sz="2400" b="1" dirty="0" err="1">
                <a:solidFill>
                  <a:srgbClr val="080808"/>
                </a:solidFill>
                <a:latin typeface="Arial"/>
                <a:cs typeface="Times New Roman" pitchFamily="18" charset="0"/>
              </a:rPr>
              <a:t>vật</a:t>
            </a:r>
            <a:r>
              <a:rPr lang="en-US" altLang="en-US" sz="2400" b="1" dirty="0">
                <a:solidFill>
                  <a:srgbClr val="080808"/>
                </a:solidFill>
                <a:latin typeface="Arial"/>
                <a:cs typeface="Times New Roman" pitchFamily="18" charset="0"/>
              </a:rPr>
              <a:t> </a:t>
            </a:r>
            <a:r>
              <a:rPr lang="en-US" altLang="en-US" sz="2400" b="1" dirty="0" err="1">
                <a:solidFill>
                  <a:srgbClr val="080808"/>
                </a:solidFill>
                <a:latin typeface="Arial"/>
                <a:cs typeface="Times New Roman" pitchFamily="18" charset="0"/>
              </a:rPr>
              <a:t>chất</a:t>
            </a:r>
            <a:endParaRPr lang="en-US" altLang="en-US" sz="2400" b="1" dirty="0">
              <a:solidFill>
                <a:srgbClr val="080808"/>
              </a:solidFill>
              <a:latin typeface="Arial"/>
            </a:endParaRPr>
          </a:p>
        </p:txBody>
      </p:sp>
    </p:spTree>
    <p:extLst>
      <p:ext uri="{BB962C8B-B14F-4D97-AF65-F5344CB8AC3E}">
        <p14:creationId xmlns:p14="http://schemas.microsoft.com/office/powerpoint/2010/main" val="599980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500"/>
                                        <p:tgtEl>
                                          <p:spTgt spid="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fade">
                                      <p:cBhvr>
                                        <p:cTn id="5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0" cy="6857999"/>
          </a:xfrm>
          <a:prstGeom prst="rect">
            <a:avLst/>
          </a:prstGeom>
        </p:spPr>
      </p:pic>
      <p:sp>
        <p:nvSpPr>
          <p:cNvPr id="3" name="Rectangle 2">
            <a:extLst>
              <a:ext uri="{FF2B5EF4-FFF2-40B4-BE49-F238E27FC236}">
                <a16:creationId xmlns:a16="http://schemas.microsoft.com/office/drawing/2014/main" id="{FB4AA015-9B25-4CDA-A93D-11DD615D0195}"/>
              </a:ext>
            </a:extLst>
          </p:cNvPr>
          <p:cNvSpPr/>
          <p:nvPr/>
        </p:nvSpPr>
        <p:spPr>
          <a:xfrm>
            <a:off x="3285966" y="330517"/>
            <a:ext cx="4446587" cy="461963"/>
          </a:xfrm>
          <a:prstGeom prst="rect">
            <a:avLst/>
          </a:prstGeom>
        </p:spPr>
        <p:txBody>
          <a:bodyPr wrap="none">
            <a:spAutoFit/>
          </a:bodyPr>
          <a:lstStyle/>
          <a:p>
            <a:pPr defTabSz="914400" fontAlgn="base">
              <a:spcBef>
                <a:spcPct val="0"/>
              </a:spcBef>
              <a:spcAft>
                <a:spcPct val="0"/>
              </a:spcAft>
              <a:defRPr/>
            </a:pPr>
            <a:r>
              <a:rPr lang="en-SG" sz="2400" b="1" dirty="0">
                <a:solidFill>
                  <a:srgbClr val="002060"/>
                </a:solidFill>
                <a:latin typeface="Arial"/>
                <a:cs typeface="Times New Roman" panose="02020603050405020304" pitchFamily="18" charset="0"/>
              </a:rPr>
              <a:t>Ý </a:t>
            </a:r>
            <a:r>
              <a:rPr lang="en-SG" sz="2400" b="1" dirty="0" err="1">
                <a:solidFill>
                  <a:srgbClr val="002060"/>
                </a:solidFill>
                <a:latin typeface="Arial"/>
                <a:cs typeface="Times New Roman" panose="02020603050405020304" pitchFamily="18" charset="0"/>
              </a:rPr>
              <a:t>nghĩa</a:t>
            </a:r>
            <a:r>
              <a:rPr lang="en-SG" sz="2400" b="1" dirty="0">
                <a:solidFill>
                  <a:srgbClr val="002060"/>
                </a:solidFill>
                <a:latin typeface="Arial"/>
                <a:cs typeface="Times New Roman" panose="02020603050405020304" pitchFamily="18" charset="0"/>
              </a:rPr>
              <a:t> </a:t>
            </a:r>
            <a:r>
              <a:rPr lang="en-SG" sz="2400" b="1" dirty="0" err="1">
                <a:solidFill>
                  <a:srgbClr val="002060"/>
                </a:solidFill>
                <a:latin typeface="Arial"/>
                <a:cs typeface="Times New Roman" panose="02020603050405020304" pitchFamily="18" charset="0"/>
              </a:rPr>
              <a:t>mối</a:t>
            </a:r>
            <a:r>
              <a:rPr lang="en-SG" sz="2400" b="1" dirty="0">
                <a:solidFill>
                  <a:srgbClr val="002060"/>
                </a:solidFill>
                <a:latin typeface="Arial"/>
                <a:cs typeface="Times New Roman" panose="02020603050405020304" pitchFamily="18" charset="0"/>
              </a:rPr>
              <a:t> </a:t>
            </a:r>
            <a:r>
              <a:rPr lang="en-SG" sz="2400" b="1" dirty="0" err="1">
                <a:solidFill>
                  <a:srgbClr val="002060"/>
                </a:solidFill>
                <a:latin typeface="Arial"/>
                <a:cs typeface="Times New Roman" panose="02020603050405020304" pitchFamily="18" charset="0"/>
              </a:rPr>
              <a:t>quan</a:t>
            </a:r>
            <a:r>
              <a:rPr lang="en-SG" sz="2400" b="1" dirty="0">
                <a:solidFill>
                  <a:srgbClr val="002060"/>
                </a:solidFill>
                <a:latin typeface="Arial"/>
                <a:cs typeface="Times New Roman" panose="02020603050405020304" pitchFamily="18" charset="0"/>
              </a:rPr>
              <a:t> </a:t>
            </a:r>
            <a:r>
              <a:rPr lang="en-SG" sz="2400" b="1" dirty="0" err="1">
                <a:solidFill>
                  <a:srgbClr val="002060"/>
                </a:solidFill>
                <a:latin typeface="Arial"/>
                <a:cs typeface="Times New Roman" panose="02020603050405020304" pitchFamily="18" charset="0"/>
              </a:rPr>
              <a:t>hệ</a:t>
            </a:r>
            <a:r>
              <a:rPr lang="en-SG" sz="2400" b="1" dirty="0">
                <a:solidFill>
                  <a:srgbClr val="002060"/>
                </a:solidFill>
                <a:latin typeface="Arial"/>
                <a:cs typeface="Times New Roman" panose="02020603050405020304" pitchFamily="18" charset="0"/>
              </a:rPr>
              <a:t> VC - YT </a:t>
            </a:r>
            <a:endParaRPr lang="en-US" sz="2400" dirty="0">
              <a:solidFill>
                <a:srgbClr val="002060"/>
              </a:solidFill>
              <a:latin typeface="Arial"/>
              <a:cs typeface="Arial" panose="020B0604020202020204" pitchFamily="34" charset="0"/>
            </a:endParaRPr>
          </a:p>
        </p:txBody>
      </p:sp>
      <p:graphicFrame>
        <p:nvGraphicFramePr>
          <p:cNvPr id="4" name="Diagram 3">
            <a:extLst>
              <a:ext uri="{FF2B5EF4-FFF2-40B4-BE49-F238E27FC236}">
                <a16:creationId xmlns:a16="http://schemas.microsoft.com/office/drawing/2014/main" id="{0969A496-A2A9-40DF-B8FD-20C01A470132}"/>
              </a:ext>
            </a:extLst>
          </p:cNvPr>
          <p:cNvGraphicFramePr/>
          <p:nvPr>
            <p:extLst>
              <p:ext uri="{D42A27DB-BD31-4B8C-83A1-F6EECF244321}">
                <p14:modId xmlns:p14="http://schemas.microsoft.com/office/powerpoint/2010/main" val="2518895026"/>
              </p:ext>
            </p:extLst>
          </p:nvPr>
        </p:nvGraphicFramePr>
        <p:xfrm>
          <a:off x="457200" y="1021080"/>
          <a:ext cx="10104120" cy="560515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62354355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28D305F2-DAED-4097-9D67-7064C4FCD044}"/>
              </a:ext>
            </a:extLst>
          </p:cNvPr>
          <p:cNvGrpSpPr>
            <a:grpSpLocks/>
          </p:cNvGrpSpPr>
          <p:nvPr/>
        </p:nvGrpSpPr>
        <p:grpSpPr bwMode="auto">
          <a:xfrm>
            <a:off x="0" y="964116"/>
            <a:ext cx="10302240" cy="45719"/>
            <a:chOff x="240" y="528"/>
            <a:chExt cx="5298" cy="48"/>
          </a:xfrm>
        </p:grpSpPr>
        <p:sp>
          <p:nvSpPr>
            <p:cNvPr id="4" name="Line 7">
              <a:extLst>
                <a:ext uri="{FF2B5EF4-FFF2-40B4-BE49-F238E27FC236}">
                  <a16:creationId xmlns:a16="http://schemas.microsoft.com/office/drawing/2014/main" id="{DF4ED0E5-F2FB-4C8E-9671-A26D583BF3B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5" name="Line 8">
              <a:extLst>
                <a:ext uri="{FF2B5EF4-FFF2-40B4-BE49-F238E27FC236}">
                  <a16:creationId xmlns:a16="http://schemas.microsoft.com/office/drawing/2014/main" id="{B11F8127-6C18-411C-A013-DED10BDF7176}"/>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6" name="Rectangle 1">
            <a:extLst>
              <a:ext uri="{FF2B5EF4-FFF2-40B4-BE49-F238E27FC236}">
                <a16:creationId xmlns:a16="http://schemas.microsoft.com/office/drawing/2014/main" id="{2C99D149-4368-491A-9F0A-DCB64A432B5A}"/>
              </a:ext>
            </a:extLst>
          </p:cNvPr>
          <p:cNvSpPr>
            <a:spLocks noChangeArrowheads="1"/>
          </p:cNvSpPr>
          <p:nvPr/>
        </p:nvSpPr>
        <p:spPr bwMode="auto">
          <a:xfrm>
            <a:off x="350520" y="295396"/>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80808"/>
                </a:solidFill>
              </a:rPr>
              <a:t>1. </a:t>
            </a:r>
            <a:r>
              <a:rPr lang="vi-VN" altLang="en-US" sz="2800" b="1" dirty="0">
                <a:solidFill>
                  <a:srgbClr val="080808"/>
                </a:solidFill>
              </a:rPr>
              <a:t>Triết học Mác – Lênin</a:t>
            </a:r>
            <a:endParaRPr lang="en-US" altLang="en-US" sz="2800" dirty="0">
              <a:solidFill>
                <a:srgbClr val="080808"/>
              </a:solidFill>
            </a:endParaRPr>
          </a:p>
        </p:txBody>
      </p:sp>
      <p:sp>
        <p:nvSpPr>
          <p:cNvPr id="8" name="TextBox 7">
            <a:extLst>
              <a:ext uri="{FF2B5EF4-FFF2-40B4-BE49-F238E27FC236}">
                <a16:creationId xmlns:a16="http://schemas.microsoft.com/office/drawing/2014/main" id="{24C6496D-4F40-4D99-8F7E-1973A0EE3997}"/>
              </a:ext>
            </a:extLst>
          </p:cNvPr>
          <p:cNvSpPr txBox="1"/>
          <p:nvPr/>
        </p:nvSpPr>
        <p:spPr>
          <a:xfrm>
            <a:off x="1737361" y="1258154"/>
            <a:ext cx="6096000" cy="461665"/>
          </a:xfrm>
          <a:prstGeom prst="rect">
            <a:avLst/>
          </a:prstGeom>
          <a:noFill/>
        </p:spPr>
        <p:txBody>
          <a:bodyPr wrap="square">
            <a:spAutoFit/>
          </a:bodyPr>
          <a:lstStyle/>
          <a:p>
            <a:pPr marL="342900" marR="0" indent="-342900" algn="just" fontAlgn="base">
              <a:spcBef>
                <a:spcPts val="0"/>
              </a:spcBef>
              <a:spcAft>
                <a:spcPts val="0"/>
              </a:spcAft>
              <a:buFont typeface="Wingdings" panose="05000000000000000000" pitchFamily="2" charset="2"/>
              <a:buChar char="q"/>
            </a:pPr>
            <a:r>
              <a:rPr lang="vi-VN"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Phép biện chứng duy vật: </a:t>
            </a:r>
            <a:endParaRPr lang="en-US" sz="2400" b="1"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graphicFrame>
        <p:nvGraphicFramePr>
          <p:cNvPr id="12" name="Diagram 11">
            <a:extLst>
              <a:ext uri="{FF2B5EF4-FFF2-40B4-BE49-F238E27FC236}">
                <a16:creationId xmlns:a16="http://schemas.microsoft.com/office/drawing/2014/main" id="{94EA21B9-7099-49B2-AD39-5BAE21F26CF7}"/>
              </a:ext>
            </a:extLst>
          </p:cNvPr>
          <p:cNvGraphicFramePr/>
          <p:nvPr>
            <p:extLst>
              <p:ext uri="{D42A27DB-BD31-4B8C-83A1-F6EECF244321}">
                <p14:modId xmlns:p14="http://schemas.microsoft.com/office/powerpoint/2010/main" val="1334177868"/>
              </p:ext>
            </p:extLst>
          </p:nvPr>
        </p:nvGraphicFramePr>
        <p:xfrm>
          <a:off x="2545766" y="2156057"/>
          <a:ext cx="6147616" cy="415875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14229110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bouquet, plant, table&#10;&#10;Description automatically generated">
            <a:extLst>
              <a:ext uri="{FF2B5EF4-FFF2-40B4-BE49-F238E27FC236}">
                <a16:creationId xmlns:a16="http://schemas.microsoft.com/office/drawing/2014/main" id="{0293982F-2DF3-4F95-A092-CC14CF6D4EE7}"/>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20" y="17387"/>
            <a:ext cx="12191980" cy="6857990"/>
          </a:xfrm>
          <a:prstGeom prst="rect">
            <a:avLst/>
          </a:prstGeom>
          <a:noFill/>
          <a:ln>
            <a:solidFill>
              <a:srgbClr val="0033CC"/>
            </a:solidFill>
          </a:ln>
        </p:spPr>
      </p:pic>
      <p:grpSp>
        <p:nvGrpSpPr>
          <p:cNvPr id="4" name="Group 21">
            <a:extLst>
              <a:ext uri="{FF2B5EF4-FFF2-40B4-BE49-F238E27FC236}">
                <a16:creationId xmlns:a16="http://schemas.microsoft.com/office/drawing/2014/main" id="{0EF31269-E7DA-440E-A7C5-28E785BFC28E}"/>
              </a:ext>
            </a:extLst>
          </p:cNvPr>
          <p:cNvGrpSpPr>
            <a:grpSpLocks/>
          </p:cNvGrpSpPr>
          <p:nvPr/>
        </p:nvGrpSpPr>
        <p:grpSpPr bwMode="auto">
          <a:xfrm>
            <a:off x="152400" y="1040316"/>
            <a:ext cx="10302240" cy="45719"/>
            <a:chOff x="240" y="528"/>
            <a:chExt cx="5298" cy="48"/>
          </a:xfrm>
        </p:grpSpPr>
        <p:sp>
          <p:nvSpPr>
            <p:cNvPr id="5" name="Line 7">
              <a:extLst>
                <a:ext uri="{FF2B5EF4-FFF2-40B4-BE49-F238E27FC236}">
                  <a16:creationId xmlns:a16="http://schemas.microsoft.com/office/drawing/2014/main" id="{B4A25F4D-D388-41DE-AD97-485C4CA0E5FB}"/>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6" name="Line 8">
              <a:extLst>
                <a:ext uri="{FF2B5EF4-FFF2-40B4-BE49-F238E27FC236}">
                  <a16:creationId xmlns:a16="http://schemas.microsoft.com/office/drawing/2014/main" id="{91E7910C-5F06-40D2-AF07-9728D3A8B243}"/>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7" name="Rectangle 1">
            <a:extLst>
              <a:ext uri="{FF2B5EF4-FFF2-40B4-BE49-F238E27FC236}">
                <a16:creationId xmlns:a16="http://schemas.microsoft.com/office/drawing/2014/main" id="{91D3EDBC-98F9-4B27-AF5C-754C2F360C5C}"/>
              </a:ext>
            </a:extLst>
          </p:cNvPr>
          <p:cNvSpPr>
            <a:spLocks noChangeArrowheads="1"/>
          </p:cNvSpPr>
          <p:nvPr/>
        </p:nvSpPr>
        <p:spPr bwMode="auto">
          <a:xfrm>
            <a:off x="502920" y="371596"/>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33CC"/>
                </a:solidFill>
              </a:rPr>
              <a:t>1. </a:t>
            </a:r>
            <a:r>
              <a:rPr lang="vi-VN" altLang="en-US" sz="2800" b="1" dirty="0">
                <a:solidFill>
                  <a:srgbClr val="0033CC"/>
                </a:solidFill>
              </a:rPr>
              <a:t>Triết học Mác – Lênin</a:t>
            </a:r>
            <a:endParaRPr lang="en-US" altLang="en-US" sz="2800" dirty="0">
              <a:solidFill>
                <a:srgbClr val="0033CC"/>
              </a:solidFill>
            </a:endParaRPr>
          </a:p>
        </p:txBody>
      </p:sp>
      <p:sp>
        <p:nvSpPr>
          <p:cNvPr id="8" name="TextBox 7">
            <a:extLst>
              <a:ext uri="{FF2B5EF4-FFF2-40B4-BE49-F238E27FC236}">
                <a16:creationId xmlns:a16="http://schemas.microsoft.com/office/drawing/2014/main" id="{A83295E1-EE41-4E06-BD59-DCAC6009BCBF}"/>
              </a:ext>
            </a:extLst>
          </p:cNvPr>
          <p:cNvSpPr txBox="1"/>
          <p:nvPr/>
        </p:nvSpPr>
        <p:spPr>
          <a:xfrm>
            <a:off x="2107566" y="1452815"/>
            <a:ext cx="6096000" cy="461665"/>
          </a:xfrm>
          <a:prstGeom prst="rect">
            <a:avLst/>
          </a:prstGeom>
          <a:noFill/>
        </p:spPr>
        <p:txBody>
          <a:bodyPr wrap="square">
            <a:spAutoFit/>
          </a:bodyPr>
          <a:lstStyle/>
          <a:p>
            <a:pPr marL="342900" marR="0" indent="-342900" algn="just" fontAlgn="base">
              <a:spcBef>
                <a:spcPts val="0"/>
              </a:spcBef>
              <a:spcAft>
                <a:spcPts val="0"/>
              </a:spcAft>
              <a:buFont typeface="Wingdings" panose="05000000000000000000" pitchFamily="2" charset="2"/>
              <a:buChar char="q"/>
            </a:pPr>
            <a:r>
              <a:rPr lang="vi-VN"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Phép biện chứng duy vật </a:t>
            </a:r>
            <a:endParaRPr lang="en-US" sz="2400" b="1"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9" name="Rounded Rectangle 1">
            <a:extLst>
              <a:ext uri="{FF2B5EF4-FFF2-40B4-BE49-F238E27FC236}">
                <a16:creationId xmlns:a16="http://schemas.microsoft.com/office/drawing/2014/main" id="{3390C9FC-A5CE-448C-AE05-8EB3B34928B4}"/>
              </a:ext>
            </a:extLst>
          </p:cNvPr>
          <p:cNvSpPr/>
          <p:nvPr/>
        </p:nvSpPr>
        <p:spPr>
          <a:xfrm>
            <a:off x="5601021" y="3767860"/>
            <a:ext cx="1987230" cy="2049824"/>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altLang="en-US" sz="2200" dirty="0" err="1">
                <a:solidFill>
                  <a:srgbClr val="000000"/>
                </a:solidFill>
                <a:cs typeface="Arial"/>
              </a:rPr>
              <a:t>Nguyên</a:t>
            </a:r>
            <a:r>
              <a:rPr lang="en-US" altLang="en-US" sz="2200" dirty="0">
                <a:solidFill>
                  <a:srgbClr val="000000"/>
                </a:solidFill>
                <a:cs typeface="Arial"/>
              </a:rPr>
              <a:t> </a:t>
            </a:r>
            <a:r>
              <a:rPr lang="en-US" altLang="en-US" sz="2200" dirty="0" err="1">
                <a:solidFill>
                  <a:srgbClr val="000000"/>
                </a:solidFill>
                <a:cs typeface="Arial"/>
              </a:rPr>
              <a:t>lý</a:t>
            </a:r>
            <a:r>
              <a:rPr lang="en-US" altLang="en-US" sz="2200" dirty="0">
                <a:solidFill>
                  <a:srgbClr val="000000"/>
                </a:solidFill>
                <a:cs typeface="Arial"/>
              </a:rPr>
              <a:t> </a:t>
            </a:r>
            <a:r>
              <a:rPr lang="en-US" altLang="en-US" sz="2200" dirty="0" err="1">
                <a:solidFill>
                  <a:srgbClr val="000000"/>
                </a:solidFill>
                <a:cs typeface="Arial"/>
              </a:rPr>
              <a:t>về</a:t>
            </a:r>
            <a:r>
              <a:rPr lang="en-US" altLang="en-US" sz="2200" dirty="0">
                <a:solidFill>
                  <a:srgbClr val="000000"/>
                </a:solidFill>
                <a:cs typeface="Arial"/>
              </a:rPr>
              <a:t> </a:t>
            </a:r>
            <a:r>
              <a:rPr lang="en-US" altLang="en-US" sz="2200" dirty="0" err="1">
                <a:solidFill>
                  <a:srgbClr val="000000"/>
                </a:solidFill>
                <a:cs typeface="Arial"/>
              </a:rPr>
              <a:t>mối</a:t>
            </a:r>
            <a:r>
              <a:rPr lang="en-US" altLang="en-US" sz="2200" dirty="0">
                <a:solidFill>
                  <a:srgbClr val="000000"/>
                </a:solidFill>
                <a:cs typeface="Arial"/>
              </a:rPr>
              <a:t> </a:t>
            </a:r>
            <a:r>
              <a:rPr lang="en-US" altLang="en-US" sz="2200" dirty="0" err="1">
                <a:solidFill>
                  <a:srgbClr val="000000"/>
                </a:solidFill>
                <a:cs typeface="Arial"/>
              </a:rPr>
              <a:t>liên</a:t>
            </a:r>
            <a:r>
              <a:rPr lang="en-US" altLang="en-US" sz="2200" dirty="0">
                <a:solidFill>
                  <a:srgbClr val="000000"/>
                </a:solidFill>
                <a:cs typeface="Arial"/>
              </a:rPr>
              <a:t> </a:t>
            </a:r>
            <a:r>
              <a:rPr lang="en-US" altLang="en-US" sz="2200" dirty="0" err="1">
                <a:solidFill>
                  <a:srgbClr val="000000"/>
                </a:solidFill>
                <a:cs typeface="Arial"/>
              </a:rPr>
              <a:t>hệ</a:t>
            </a:r>
            <a:r>
              <a:rPr lang="en-US" altLang="en-US" sz="2200" dirty="0">
                <a:solidFill>
                  <a:srgbClr val="000000"/>
                </a:solidFill>
                <a:cs typeface="Arial"/>
              </a:rPr>
              <a:t> </a:t>
            </a:r>
            <a:r>
              <a:rPr lang="en-US" altLang="en-US" sz="2200" dirty="0" err="1">
                <a:solidFill>
                  <a:srgbClr val="000000"/>
                </a:solidFill>
                <a:cs typeface="Arial"/>
              </a:rPr>
              <a:t>phổ</a:t>
            </a:r>
            <a:r>
              <a:rPr lang="en-US" altLang="en-US" sz="2200" dirty="0">
                <a:solidFill>
                  <a:srgbClr val="000000"/>
                </a:solidFill>
                <a:cs typeface="Arial"/>
              </a:rPr>
              <a:t> </a:t>
            </a:r>
            <a:r>
              <a:rPr lang="en-US" altLang="en-US" sz="2200" dirty="0" err="1">
                <a:solidFill>
                  <a:srgbClr val="000000"/>
                </a:solidFill>
                <a:cs typeface="Arial"/>
              </a:rPr>
              <a:t>biến</a:t>
            </a:r>
            <a:endParaRPr lang="en-US" sz="2200" dirty="0">
              <a:solidFill>
                <a:srgbClr val="000000"/>
              </a:solidFill>
              <a:cs typeface="Arial"/>
            </a:endParaRPr>
          </a:p>
        </p:txBody>
      </p:sp>
      <p:sp>
        <p:nvSpPr>
          <p:cNvPr id="10" name="Rounded Rectangle 7">
            <a:extLst>
              <a:ext uri="{FF2B5EF4-FFF2-40B4-BE49-F238E27FC236}">
                <a16:creationId xmlns:a16="http://schemas.microsoft.com/office/drawing/2014/main" id="{1D245D43-2683-4576-BA9A-96A8A6336825}"/>
              </a:ext>
            </a:extLst>
          </p:cNvPr>
          <p:cNvSpPr/>
          <p:nvPr/>
        </p:nvSpPr>
        <p:spPr>
          <a:xfrm>
            <a:off x="8690295" y="3767861"/>
            <a:ext cx="1987230" cy="2049824"/>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altLang="en-US" sz="2200" dirty="0" err="1">
                <a:solidFill>
                  <a:srgbClr val="000000"/>
                </a:solidFill>
                <a:cs typeface="Arial"/>
              </a:rPr>
              <a:t>Nguyên</a:t>
            </a:r>
            <a:r>
              <a:rPr lang="en-US" altLang="en-US" sz="2200" dirty="0">
                <a:solidFill>
                  <a:srgbClr val="000000"/>
                </a:solidFill>
                <a:cs typeface="Arial"/>
              </a:rPr>
              <a:t> </a:t>
            </a:r>
            <a:r>
              <a:rPr lang="en-US" altLang="en-US" sz="2200" dirty="0" err="1">
                <a:solidFill>
                  <a:srgbClr val="000000"/>
                </a:solidFill>
                <a:cs typeface="Arial"/>
              </a:rPr>
              <a:t>lý</a:t>
            </a:r>
            <a:r>
              <a:rPr lang="en-US" altLang="en-US" sz="2200" dirty="0">
                <a:solidFill>
                  <a:srgbClr val="000000"/>
                </a:solidFill>
                <a:cs typeface="Arial"/>
              </a:rPr>
              <a:t> </a:t>
            </a:r>
            <a:r>
              <a:rPr lang="en-US" altLang="en-US" sz="2200" dirty="0" err="1">
                <a:solidFill>
                  <a:srgbClr val="000000"/>
                </a:solidFill>
                <a:cs typeface="Arial"/>
              </a:rPr>
              <a:t>về</a:t>
            </a:r>
            <a:r>
              <a:rPr lang="en-US" altLang="en-US" sz="2200" dirty="0">
                <a:solidFill>
                  <a:srgbClr val="000000"/>
                </a:solidFill>
                <a:cs typeface="Arial"/>
              </a:rPr>
              <a:t> </a:t>
            </a:r>
            <a:r>
              <a:rPr lang="en-US" altLang="en-US" sz="2200" dirty="0" err="1">
                <a:solidFill>
                  <a:srgbClr val="000000"/>
                </a:solidFill>
                <a:cs typeface="Arial"/>
              </a:rPr>
              <a:t>sự</a:t>
            </a:r>
            <a:r>
              <a:rPr lang="en-US" altLang="en-US" sz="2200" dirty="0">
                <a:solidFill>
                  <a:srgbClr val="000000"/>
                </a:solidFill>
                <a:cs typeface="Arial"/>
              </a:rPr>
              <a:t> </a:t>
            </a:r>
            <a:r>
              <a:rPr lang="en-US" altLang="en-US" sz="2200" dirty="0" err="1">
                <a:solidFill>
                  <a:srgbClr val="000000"/>
                </a:solidFill>
                <a:cs typeface="Arial"/>
              </a:rPr>
              <a:t>phát</a:t>
            </a:r>
            <a:r>
              <a:rPr lang="en-US" altLang="en-US" sz="2200" dirty="0">
                <a:solidFill>
                  <a:srgbClr val="000000"/>
                </a:solidFill>
                <a:cs typeface="Arial"/>
              </a:rPr>
              <a:t> </a:t>
            </a:r>
            <a:r>
              <a:rPr lang="en-US" altLang="en-US" sz="2200" dirty="0" err="1">
                <a:solidFill>
                  <a:srgbClr val="000000"/>
                </a:solidFill>
                <a:cs typeface="Arial"/>
              </a:rPr>
              <a:t>triển</a:t>
            </a:r>
            <a:endParaRPr lang="en-US" sz="2200" dirty="0">
              <a:solidFill>
                <a:srgbClr val="000000"/>
              </a:solidFill>
              <a:cs typeface="Arial"/>
            </a:endParaRPr>
          </a:p>
        </p:txBody>
      </p:sp>
      <p:sp>
        <p:nvSpPr>
          <p:cNvPr id="11" name="Rounded Rectangle 3">
            <a:extLst>
              <a:ext uri="{FF2B5EF4-FFF2-40B4-BE49-F238E27FC236}">
                <a16:creationId xmlns:a16="http://schemas.microsoft.com/office/drawing/2014/main" id="{9E899DB5-04D5-4914-B202-2FE78FD9C9D2}"/>
              </a:ext>
            </a:extLst>
          </p:cNvPr>
          <p:cNvSpPr/>
          <p:nvPr/>
        </p:nvSpPr>
        <p:spPr>
          <a:xfrm>
            <a:off x="6632895" y="1935776"/>
            <a:ext cx="2473958" cy="936625"/>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200" b="1" dirty="0">
                <a:solidFill>
                  <a:srgbClr val="000000"/>
                </a:solidFill>
                <a:cs typeface="Arial"/>
              </a:rPr>
              <a:t>Hai </a:t>
            </a:r>
            <a:r>
              <a:rPr lang="en-US" sz="2200" b="1" dirty="0" err="1">
                <a:solidFill>
                  <a:srgbClr val="000000"/>
                </a:solidFill>
                <a:cs typeface="Arial"/>
              </a:rPr>
              <a:t>nguyên</a:t>
            </a:r>
            <a:r>
              <a:rPr lang="en-US" sz="2200" b="1" dirty="0">
                <a:solidFill>
                  <a:srgbClr val="000000"/>
                </a:solidFill>
                <a:cs typeface="Arial"/>
              </a:rPr>
              <a:t> </a:t>
            </a:r>
            <a:r>
              <a:rPr lang="en-US" sz="2200" b="1" dirty="0" err="1">
                <a:solidFill>
                  <a:srgbClr val="000000"/>
                </a:solidFill>
                <a:cs typeface="Arial"/>
              </a:rPr>
              <a:t>lý</a:t>
            </a:r>
            <a:endParaRPr lang="en-US" sz="2200" b="1" dirty="0">
              <a:solidFill>
                <a:srgbClr val="000000"/>
              </a:solidFill>
              <a:cs typeface="Arial"/>
            </a:endParaRPr>
          </a:p>
        </p:txBody>
      </p:sp>
      <p:sp>
        <p:nvSpPr>
          <p:cNvPr id="12" name="Freeform 8">
            <a:extLst>
              <a:ext uri="{FF2B5EF4-FFF2-40B4-BE49-F238E27FC236}">
                <a16:creationId xmlns:a16="http://schemas.microsoft.com/office/drawing/2014/main" id="{8B95A62B-12AE-481D-BBEB-55C991CE1DD9}"/>
              </a:ext>
            </a:extLst>
          </p:cNvPr>
          <p:cNvSpPr>
            <a:spLocks/>
          </p:cNvSpPr>
          <p:nvPr/>
        </p:nvSpPr>
        <p:spPr bwMode="gray">
          <a:xfrm>
            <a:off x="6658929" y="2808287"/>
            <a:ext cx="903288" cy="959573"/>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rgbClr val="22A2E2"/>
              </a:gs>
              <a:gs pos="100000">
                <a:srgbClr val="22A2E2">
                  <a:gamma/>
                  <a:tint val="31765"/>
                  <a:invGamma/>
                </a:srgbClr>
              </a:gs>
            </a:gsLst>
            <a:lin ang="0" scaled="1"/>
          </a:gradFill>
          <a:ln>
            <a:noFill/>
          </a:ln>
          <a:extLst>
            <a:ext uri="{91240B29-F687-4F45-9708-019B960494DF}">
              <a14:hiddenLine xmlns:a14="http://schemas.microsoft.com/office/drawing/2010/main" w="0">
                <a:solidFill>
                  <a:srgbClr val="00A06C"/>
                </a:solidFill>
                <a:prstDash val="solid"/>
                <a:round/>
                <a:headEnd/>
                <a:tailEnd/>
              </a14:hiddenLine>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200" i="0" u="none" strike="noStrike" kern="0" cap="none" spc="0" normalizeH="0" baseline="0" noProof="0">
              <a:ln>
                <a:noFill/>
              </a:ln>
              <a:solidFill>
                <a:srgbClr val="132767"/>
              </a:solidFill>
              <a:effectLst/>
              <a:uLnTx/>
              <a:uFillTx/>
            </a:endParaRPr>
          </a:p>
        </p:txBody>
      </p:sp>
      <p:sp>
        <p:nvSpPr>
          <p:cNvPr id="13" name="Freeform 10">
            <a:extLst>
              <a:ext uri="{FF2B5EF4-FFF2-40B4-BE49-F238E27FC236}">
                <a16:creationId xmlns:a16="http://schemas.microsoft.com/office/drawing/2014/main" id="{4FBE937B-8E2D-4819-80A4-46194CFD55DF}"/>
              </a:ext>
            </a:extLst>
          </p:cNvPr>
          <p:cNvSpPr>
            <a:spLocks/>
          </p:cNvSpPr>
          <p:nvPr/>
        </p:nvSpPr>
        <p:spPr bwMode="gray">
          <a:xfrm flipH="1">
            <a:off x="8203566" y="2786753"/>
            <a:ext cx="903287" cy="98110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rgbClr val="22A2E2"/>
              </a:gs>
              <a:gs pos="100000">
                <a:srgbClr val="22A2E2">
                  <a:gamma/>
                  <a:tint val="31765"/>
                  <a:invGamma/>
                </a:srgbClr>
              </a:gs>
            </a:gsLst>
            <a:lin ang="0" scaled="1"/>
          </a:gradFill>
          <a:ln>
            <a:noFill/>
          </a:ln>
          <a:extLst>
            <a:ext uri="{91240B29-F687-4F45-9708-019B960494DF}">
              <a14:hiddenLine xmlns:a14="http://schemas.microsoft.com/office/drawing/2010/main" w="0">
                <a:solidFill>
                  <a:srgbClr val="00A06C"/>
                </a:solidFill>
                <a:prstDash val="solid"/>
                <a:round/>
                <a:headEnd/>
                <a:tailEnd/>
              </a14:hiddenLine>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200" i="0" u="none" strike="noStrike" kern="0" cap="none" spc="0" normalizeH="0" baseline="0" noProof="0">
              <a:ln>
                <a:noFill/>
              </a:ln>
              <a:solidFill>
                <a:srgbClr val="132767"/>
              </a:solidFill>
              <a:effectLst/>
              <a:uLnTx/>
              <a:uFillTx/>
            </a:endParaRPr>
          </a:p>
        </p:txBody>
      </p:sp>
    </p:spTree>
    <p:extLst>
      <p:ext uri="{BB962C8B-B14F-4D97-AF65-F5344CB8AC3E}">
        <p14:creationId xmlns:p14="http://schemas.microsoft.com/office/powerpoint/2010/main" val="34484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TextBox 3">
            <a:extLst>
              <a:ext uri="{FF2B5EF4-FFF2-40B4-BE49-F238E27FC236}">
                <a16:creationId xmlns:a16="http://schemas.microsoft.com/office/drawing/2014/main" id="{8D29803E-6ADC-4E6F-87E8-A69F1D7EC5A7}"/>
              </a:ext>
            </a:extLst>
          </p:cNvPr>
          <p:cNvSpPr txBox="1"/>
          <p:nvPr/>
        </p:nvSpPr>
        <p:spPr>
          <a:xfrm>
            <a:off x="3520440" y="243723"/>
            <a:ext cx="6096000" cy="461665"/>
          </a:xfrm>
          <a:prstGeom prst="rect">
            <a:avLst/>
          </a:prstGeom>
          <a:noFill/>
        </p:spPr>
        <p:txBody>
          <a:bodyPr wrap="square">
            <a:spAutoFit/>
          </a:bodyPr>
          <a:lstStyle/>
          <a:p>
            <a:pPr marL="342900" marR="0" indent="-342900" algn="just" fontAlgn="base">
              <a:spcBef>
                <a:spcPts val="0"/>
              </a:spcBef>
              <a:spcAft>
                <a:spcPts val="0"/>
              </a:spcAft>
              <a:buFont typeface="Wingdings" panose="05000000000000000000" pitchFamily="2" charset="2"/>
              <a:buChar char="q"/>
            </a:pPr>
            <a:r>
              <a:rPr lang="vi-VN"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Phép biện chứng duy vật </a:t>
            </a:r>
            <a:endParaRPr lang="en-US" sz="2400" b="1"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2">
            <a:extLst>
              <a:ext uri="{FF2B5EF4-FFF2-40B4-BE49-F238E27FC236}">
                <a16:creationId xmlns:a16="http://schemas.microsoft.com/office/drawing/2014/main" id="{0132C451-35CA-492F-AF03-8699BB0D561A}"/>
              </a:ext>
            </a:extLst>
          </p:cNvPr>
          <p:cNvSpPr>
            <a:spLocks noChangeArrowheads="1"/>
          </p:cNvSpPr>
          <p:nvPr/>
        </p:nvSpPr>
        <p:spPr bwMode="auto">
          <a:xfrm>
            <a:off x="1083650" y="910587"/>
            <a:ext cx="4602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Font typeface="Wingdings" panose="05000000000000000000" pitchFamily="2" charset="2"/>
              <a:buChar char="§"/>
              <a:defRPr/>
            </a:pPr>
            <a:r>
              <a:rPr lang="en-US" altLang="en-US" sz="2000" b="1" dirty="0" err="1">
                <a:solidFill>
                  <a:srgbClr val="008000"/>
                </a:solidFill>
                <a:latin typeface="Arial"/>
              </a:rPr>
              <a:t>Nguyên</a:t>
            </a:r>
            <a:r>
              <a:rPr lang="en-US" altLang="en-US" sz="2000" b="1" dirty="0">
                <a:solidFill>
                  <a:srgbClr val="008000"/>
                </a:solidFill>
                <a:latin typeface="Arial"/>
              </a:rPr>
              <a:t> </a:t>
            </a:r>
            <a:r>
              <a:rPr lang="en-US" altLang="en-US" sz="2000" b="1" dirty="0" err="1">
                <a:solidFill>
                  <a:srgbClr val="008000"/>
                </a:solidFill>
                <a:latin typeface="Arial"/>
              </a:rPr>
              <a:t>lý</a:t>
            </a:r>
            <a:r>
              <a:rPr lang="en-US" altLang="en-US" sz="2000" b="1" dirty="0">
                <a:solidFill>
                  <a:srgbClr val="008000"/>
                </a:solidFill>
                <a:latin typeface="Arial"/>
              </a:rPr>
              <a:t> </a:t>
            </a:r>
            <a:r>
              <a:rPr lang="en-US" altLang="en-US" sz="2000" b="1" dirty="0" err="1">
                <a:solidFill>
                  <a:srgbClr val="008000"/>
                </a:solidFill>
                <a:latin typeface="Arial"/>
              </a:rPr>
              <a:t>về</a:t>
            </a:r>
            <a:r>
              <a:rPr lang="en-US" altLang="en-US" sz="2000" b="1" dirty="0">
                <a:solidFill>
                  <a:srgbClr val="008000"/>
                </a:solidFill>
                <a:latin typeface="Arial"/>
              </a:rPr>
              <a:t> </a:t>
            </a:r>
            <a:r>
              <a:rPr lang="en-US" altLang="en-US" sz="2000" b="1" dirty="0" err="1">
                <a:solidFill>
                  <a:srgbClr val="008000"/>
                </a:solidFill>
                <a:latin typeface="Arial"/>
              </a:rPr>
              <a:t>mối</a:t>
            </a:r>
            <a:r>
              <a:rPr lang="en-US" altLang="en-US" sz="2000" b="1" dirty="0">
                <a:solidFill>
                  <a:srgbClr val="008000"/>
                </a:solidFill>
                <a:latin typeface="Arial"/>
              </a:rPr>
              <a:t> </a:t>
            </a:r>
            <a:r>
              <a:rPr lang="en-US" altLang="en-US" sz="2000" b="1" dirty="0" err="1">
                <a:solidFill>
                  <a:srgbClr val="008000"/>
                </a:solidFill>
                <a:latin typeface="Arial"/>
              </a:rPr>
              <a:t>liên</a:t>
            </a:r>
            <a:r>
              <a:rPr lang="en-US" altLang="en-US" sz="2000" b="1" dirty="0">
                <a:solidFill>
                  <a:srgbClr val="008000"/>
                </a:solidFill>
                <a:latin typeface="Arial"/>
              </a:rPr>
              <a:t> </a:t>
            </a:r>
            <a:r>
              <a:rPr lang="en-US" altLang="en-US" sz="2000" b="1" dirty="0" err="1">
                <a:solidFill>
                  <a:srgbClr val="008000"/>
                </a:solidFill>
                <a:latin typeface="Arial"/>
              </a:rPr>
              <a:t>hệ</a:t>
            </a:r>
            <a:r>
              <a:rPr lang="en-US" altLang="en-US" sz="2000" b="1" dirty="0">
                <a:solidFill>
                  <a:srgbClr val="008000"/>
                </a:solidFill>
                <a:latin typeface="Arial"/>
              </a:rPr>
              <a:t> </a:t>
            </a:r>
            <a:r>
              <a:rPr lang="en-US" altLang="en-US" sz="2000" b="1" dirty="0" err="1">
                <a:solidFill>
                  <a:srgbClr val="008000"/>
                </a:solidFill>
                <a:latin typeface="Arial"/>
              </a:rPr>
              <a:t>phổ</a:t>
            </a:r>
            <a:r>
              <a:rPr lang="en-US" altLang="en-US" sz="2000" b="1" dirty="0">
                <a:solidFill>
                  <a:srgbClr val="008000"/>
                </a:solidFill>
                <a:latin typeface="Arial"/>
              </a:rPr>
              <a:t> </a:t>
            </a:r>
            <a:r>
              <a:rPr lang="en-US" altLang="en-US" sz="2000" b="1" dirty="0" err="1">
                <a:solidFill>
                  <a:srgbClr val="008000"/>
                </a:solidFill>
                <a:latin typeface="Arial"/>
              </a:rPr>
              <a:t>biến</a:t>
            </a:r>
            <a:endParaRPr lang="en-US" altLang="en-US" sz="2000" dirty="0">
              <a:solidFill>
                <a:srgbClr val="008000"/>
              </a:solidFill>
              <a:latin typeface="Arial"/>
            </a:endParaRPr>
          </a:p>
        </p:txBody>
      </p:sp>
      <p:sp>
        <p:nvSpPr>
          <p:cNvPr id="6" name="TextBox 5">
            <a:extLst>
              <a:ext uri="{FF2B5EF4-FFF2-40B4-BE49-F238E27FC236}">
                <a16:creationId xmlns:a16="http://schemas.microsoft.com/office/drawing/2014/main" id="{102BE77B-2CF1-4AC0-9BD7-CBEDA6BA6097}"/>
              </a:ext>
            </a:extLst>
          </p:cNvPr>
          <p:cNvSpPr txBox="1"/>
          <p:nvPr/>
        </p:nvSpPr>
        <p:spPr>
          <a:xfrm>
            <a:off x="1365862" y="1405825"/>
            <a:ext cx="10460377" cy="707886"/>
          </a:xfrm>
          <a:prstGeom prst="rect">
            <a:avLst/>
          </a:prstGeom>
          <a:noFill/>
        </p:spPr>
        <p:txBody>
          <a:bodyPr wrap="square">
            <a:spAutoFit/>
          </a:bodyPr>
          <a:lstStyle/>
          <a:p>
            <a:pPr marL="342900" indent="-342900" algn="ctr" defTabSz="914400" fontAlgn="base">
              <a:spcBef>
                <a:spcPct val="0"/>
              </a:spcBef>
              <a:spcAft>
                <a:spcPct val="0"/>
              </a:spcAft>
              <a:buFont typeface="Arial" panose="020B0604020202020204" pitchFamily="34" charset="0"/>
              <a:buChar char="•"/>
              <a:defRPr/>
            </a:pPr>
            <a:r>
              <a:rPr lang="en-US" sz="2000" dirty="0" err="1">
                <a:solidFill>
                  <a:srgbClr val="002060"/>
                </a:solidFill>
                <a:latin typeface="Arial"/>
                <a:cs typeface="Arial"/>
              </a:rPr>
              <a:t>Các</a:t>
            </a:r>
            <a:r>
              <a:rPr lang="en-US" sz="2000" dirty="0">
                <a:solidFill>
                  <a:srgbClr val="002060"/>
                </a:solidFill>
                <a:latin typeface="Arial"/>
                <a:cs typeface="Arial"/>
              </a:rPr>
              <a:t> </a:t>
            </a:r>
            <a:r>
              <a:rPr lang="en-US" sz="2000" dirty="0" err="1">
                <a:solidFill>
                  <a:srgbClr val="002060"/>
                </a:solidFill>
                <a:latin typeface="Arial"/>
                <a:cs typeface="Arial"/>
              </a:rPr>
              <a:t>sự</a:t>
            </a:r>
            <a:r>
              <a:rPr lang="en-US" sz="2000" dirty="0">
                <a:solidFill>
                  <a:srgbClr val="002060"/>
                </a:solidFill>
                <a:latin typeface="Arial"/>
                <a:cs typeface="Arial"/>
              </a:rPr>
              <a:t> </a:t>
            </a:r>
            <a:r>
              <a:rPr lang="en-US" sz="2000" dirty="0" err="1">
                <a:solidFill>
                  <a:srgbClr val="002060"/>
                </a:solidFill>
                <a:latin typeface="Arial"/>
                <a:cs typeface="Arial"/>
              </a:rPr>
              <a:t>vật</a:t>
            </a:r>
            <a:r>
              <a:rPr lang="en-US" sz="2000" dirty="0">
                <a:solidFill>
                  <a:srgbClr val="002060"/>
                </a:solidFill>
                <a:latin typeface="Arial"/>
                <a:cs typeface="Arial"/>
              </a:rPr>
              <a:t>, </a:t>
            </a:r>
            <a:r>
              <a:rPr lang="en-US" sz="2000" dirty="0" err="1">
                <a:solidFill>
                  <a:srgbClr val="002060"/>
                </a:solidFill>
                <a:latin typeface="Arial"/>
                <a:cs typeface="Arial"/>
              </a:rPr>
              <a:t>hiện</a:t>
            </a:r>
            <a:r>
              <a:rPr lang="en-US" sz="2000" dirty="0">
                <a:solidFill>
                  <a:srgbClr val="002060"/>
                </a:solidFill>
                <a:latin typeface="Arial"/>
                <a:cs typeface="Arial"/>
              </a:rPr>
              <a:t> </a:t>
            </a:r>
            <a:r>
              <a:rPr lang="en-US" sz="2000" dirty="0" err="1">
                <a:solidFill>
                  <a:srgbClr val="002060"/>
                </a:solidFill>
                <a:latin typeface="Arial"/>
                <a:cs typeface="Arial"/>
              </a:rPr>
              <a:t>tượng</a:t>
            </a:r>
            <a:r>
              <a:rPr lang="en-US" sz="2000" dirty="0">
                <a:solidFill>
                  <a:srgbClr val="002060"/>
                </a:solidFill>
                <a:latin typeface="Arial"/>
                <a:cs typeface="Arial"/>
              </a:rPr>
              <a:t>, </a:t>
            </a:r>
            <a:r>
              <a:rPr lang="en-US" sz="2000" dirty="0" err="1">
                <a:solidFill>
                  <a:srgbClr val="002060"/>
                </a:solidFill>
                <a:latin typeface="Arial"/>
                <a:cs typeface="Arial"/>
              </a:rPr>
              <a:t>các</a:t>
            </a:r>
            <a:r>
              <a:rPr lang="en-US" sz="2000" dirty="0">
                <a:solidFill>
                  <a:srgbClr val="002060"/>
                </a:solidFill>
                <a:latin typeface="Arial"/>
                <a:cs typeface="Arial"/>
              </a:rPr>
              <a:t> </a:t>
            </a:r>
            <a:r>
              <a:rPr lang="en-US" sz="2000" dirty="0" err="1">
                <a:solidFill>
                  <a:srgbClr val="002060"/>
                </a:solidFill>
                <a:latin typeface="Arial"/>
                <a:cs typeface="Arial"/>
              </a:rPr>
              <a:t>quá</a:t>
            </a:r>
            <a:r>
              <a:rPr lang="en-US" sz="2000" dirty="0">
                <a:solidFill>
                  <a:srgbClr val="002060"/>
                </a:solidFill>
                <a:latin typeface="Arial"/>
                <a:cs typeface="Arial"/>
              </a:rPr>
              <a:t> </a:t>
            </a:r>
            <a:r>
              <a:rPr lang="en-US" sz="2000" dirty="0" err="1">
                <a:solidFill>
                  <a:srgbClr val="002060"/>
                </a:solidFill>
                <a:latin typeface="Arial"/>
                <a:cs typeface="Arial"/>
              </a:rPr>
              <a:t>trình</a:t>
            </a:r>
            <a:r>
              <a:rPr lang="en-US" sz="2000" dirty="0">
                <a:solidFill>
                  <a:srgbClr val="002060"/>
                </a:solidFill>
                <a:latin typeface="Arial"/>
                <a:cs typeface="Arial"/>
              </a:rPr>
              <a:t> </a:t>
            </a:r>
            <a:r>
              <a:rPr lang="en-US" sz="2000" dirty="0" err="1">
                <a:solidFill>
                  <a:srgbClr val="002060"/>
                </a:solidFill>
                <a:latin typeface="Arial"/>
                <a:cs typeface="Arial"/>
              </a:rPr>
              <a:t>khác</a:t>
            </a:r>
            <a:r>
              <a:rPr lang="en-US" sz="2000" dirty="0">
                <a:solidFill>
                  <a:srgbClr val="002060"/>
                </a:solidFill>
                <a:latin typeface="Arial"/>
                <a:cs typeface="Arial"/>
              </a:rPr>
              <a:t> </a:t>
            </a:r>
            <a:r>
              <a:rPr lang="en-US" sz="2000" dirty="0" err="1">
                <a:solidFill>
                  <a:srgbClr val="002060"/>
                </a:solidFill>
                <a:latin typeface="Arial"/>
                <a:cs typeface="Arial"/>
              </a:rPr>
              <a:t>nhau</a:t>
            </a:r>
            <a:r>
              <a:rPr lang="en-US" sz="2000" dirty="0">
                <a:solidFill>
                  <a:srgbClr val="002060"/>
                </a:solidFill>
                <a:latin typeface="Arial"/>
                <a:cs typeface="Arial"/>
              </a:rPr>
              <a:t> </a:t>
            </a:r>
            <a:r>
              <a:rPr lang="en-US" sz="2000" dirty="0" err="1">
                <a:solidFill>
                  <a:srgbClr val="002060"/>
                </a:solidFill>
                <a:latin typeface="Arial"/>
                <a:cs typeface="Arial"/>
              </a:rPr>
              <a:t>vừa</a:t>
            </a:r>
            <a:r>
              <a:rPr lang="en-US" sz="2000" dirty="0">
                <a:solidFill>
                  <a:srgbClr val="002060"/>
                </a:solidFill>
                <a:latin typeface="Arial"/>
                <a:cs typeface="Arial"/>
              </a:rPr>
              <a:t> </a:t>
            </a:r>
            <a:r>
              <a:rPr lang="en-US" sz="2000" dirty="0" err="1">
                <a:solidFill>
                  <a:srgbClr val="002060"/>
                </a:solidFill>
                <a:latin typeface="Arial"/>
                <a:cs typeface="Arial"/>
              </a:rPr>
              <a:t>tồn</a:t>
            </a:r>
            <a:r>
              <a:rPr lang="en-US" sz="2000" dirty="0">
                <a:solidFill>
                  <a:srgbClr val="002060"/>
                </a:solidFill>
                <a:latin typeface="Arial"/>
                <a:cs typeface="Arial"/>
              </a:rPr>
              <a:t> </a:t>
            </a:r>
            <a:r>
              <a:rPr lang="en-US" sz="2000" dirty="0" err="1">
                <a:solidFill>
                  <a:srgbClr val="002060"/>
                </a:solidFill>
                <a:latin typeface="Arial"/>
                <a:cs typeface="Arial"/>
              </a:rPr>
              <a:t>tại</a:t>
            </a:r>
            <a:r>
              <a:rPr lang="en-US" sz="2000" dirty="0">
                <a:solidFill>
                  <a:srgbClr val="002060"/>
                </a:solidFill>
                <a:latin typeface="Arial"/>
                <a:cs typeface="Arial"/>
              </a:rPr>
              <a:t> </a:t>
            </a:r>
            <a:r>
              <a:rPr lang="en-US" sz="2000" dirty="0" err="1">
                <a:solidFill>
                  <a:srgbClr val="002060"/>
                </a:solidFill>
                <a:latin typeface="Arial"/>
                <a:cs typeface="Arial"/>
              </a:rPr>
              <a:t>độc</a:t>
            </a:r>
            <a:r>
              <a:rPr lang="en-US" sz="2000" dirty="0">
                <a:solidFill>
                  <a:srgbClr val="002060"/>
                </a:solidFill>
                <a:latin typeface="Arial"/>
                <a:cs typeface="Arial"/>
              </a:rPr>
              <a:t> </a:t>
            </a:r>
            <a:r>
              <a:rPr lang="en-US" sz="2000" dirty="0" err="1">
                <a:solidFill>
                  <a:srgbClr val="002060"/>
                </a:solidFill>
                <a:latin typeface="Arial"/>
                <a:cs typeface="Arial"/>
              </a:rPr>
              <a:t>lập</a:t>
            </a:r>
            <a:r>
              <a:rPr lang="en-US" sz="2000" dirty="0">
                <a:solidFill>
                  <a:srgbClr val="002060"/>
                </a:solidFill>
                <a:latin typeface="Arial"/>
                <a:cs typeface="Arial"/>
              </a:rPr>
              <a:t>, </a:t>
            </a:r>
            <a:r>
              <a:rPr lang="en-US" sz="2000" dirty="0" err="1">
                <a:solidFill>
                  <a:srgbClr val="002060"/>
                </a:solidFill>
                <a:latin typeface="Arial"/>
                <a:cs typeface="Arial"/>
              </a:rPr>
              <a:t>vừa</a:t>
            </a:r>
            <a:r>
              <a:rPr lang="en-US" sz="2000" dirty="0">
                <a:solidFill>
                  <a:srgbClr val="002060"/>
                </a:solidFill>
                <a:latin typeface="Arial"/>
                <a:cs typeface="Arial"/>
              </a:rPr>
              <a:t> </a:t>
            </a:r>
            <a:r>
              <a:rPr lang="en-US" sz="2000" dirty="0" err="1">
                <a:solidFill>
                  <a:srgbClr val="002060"/>
                </a:solidFill>
                <a:latin typeface="Arial"/>
                <a:cs typeface="Arial"/>
              </a:rPr>
              <a:t>quy</a:t>
            </a:r>
            <a:r>
              <a:rPr lang="en-US" sz="2000" dirty="0">
                <a:solidFill>
                  <a:srgbClr val="002060"/>
                </a:solidFill>
                <a:latin typeface="Arial"/>
                <a:cs typeface="Arial"/>
              </a:rPr>
              <a:t> </a:t>
            </a:r>
            <a:r>
              <a:rPr lang="en-US" sz="2000" dirty="0" err="1">
                <a:solidFill>
                  <a:srgbClr val="002060"/>
                </a:solidFill>
                <a:latin typeface="Arial"/>
                <a:cs typeface="Arial"/>
              </a:rPr>
              <a:t>định</a:t>
            </a:r>
            <a:r>
              <a:rPr lang="en-US" sz="2000" dirty="0">
                <a:solidFill>
                  <a:srgbClr val="002060"/>
                </a:solidFill>
                <a:latin typeface="Arial"/>
                <a:cs typeface="Arial"/>
              </a:rPr>
              <a:t>, </a:t>
            </a:r>
            <a:r>
              <a:rPr lang="en-US" sz="2000" dirty="0" err="1">
                <a:solidFill>
                  <a:srgbClr val="002060"/>
                </a:solidFill>
                <a:latin typeface="Arial"/>
                <a:cs typeface="Arial"/>
              </a:rPr>
              <a:t>tác</a:t>
            </a:r>
            <a:r>
              <a:rPr lang="en-US" sz="2000" dirty="0">
                <a:solidFill>
                  <a:srgbClr val="002060"/>
                </a:solidFill>
                <a:latin typeface="Arial"/>
                <a:cs typeface="Arial"/>
              </a:rPr>
              <a:t> </a:t>
            </a:r>
            <a:r>
              <a:rPr lang="en-US" sz="2000" dirty="0" err="1">
                <a:solidFill>
                  <a:srgbClr val="002060"/>
                </a:solidFill>
                <a:latin typeface="Arial"/>
                <a:cs typeface="Arial"/>
              </a:rPr>
              <a:t>động</a:t>
            </a:r>
            <a:r>
              <a:rPr lang="en-US" sz="2000" dirty="0">
                <a:solidFill>
                  <a:srgbClr val="002060"/>
                </a:solidFill>
                <a:latin typeface="Arial"/>
                <a:cs typeface="Arial"/>
              </a:rPr>
              <a:t> qua </a:t>
            </a:r>
            <a:r>
              <a:rPr lang="en-US" sz="2000" dirty="0" err="1">
                <a:solidFill>
                  <a:srgbClr val="002060"/>
                </a:solidFill>
                <a:latin typeface="Arial"/>
                <a:cs typeface="Arial"/>
              </a:rPr>
              <a:t>lại</a:t>
            </a:r>
            <a:r>
              <a:rPr lang="en-US" sz="2000" dirty="0">
                <a:solidFill>
                  <a:srgbClr val="002060"/>
                </a:solidFill>
                <a:latin typeface="Arial"/>
                <a:cs typeface="Arial"/>
              </a:rPr>
              <a:t>, </a:t>
            </a:r>
            <a:r>
              <a:rPr lang="en-US" sz="2000" dirty="0" err="1">
                <a:solidFill>
                  <a:srgbClr val="002060"/>
                </a:solidFill>
                <a:latin typeface="Arial"/>
                <a:cs typeface="Arial"/>
              </a:rPr>
              <a:t>chuyển</a:t>
            </a:r>
            <a:r>
              <a:rPr lang="en-US" sz="2000" dirty="0">
                <a:solidFill>
                  <a:srgbClr val="002060"/>
                </a:solidFill>
                <a:latin typeface="Arial"/>
                <a:cs typeface="Arial"/>
              </a:rPr>
              <a:t> </a:t>
            </a:r>
            <a:r>
              <a:rPr lang="en-US" sz="2000" dirty="0" err="1">
                <a:solidFill>
                  <a:srgbClr val="002060"/>
                </a:solidFill>
                <a:latin typeface="Arial"/>
                <a:cs typeface="Arial"/>
              </a:rPr>
              <a:t>hóa</a:t>
            </a:r>
            <a:r>
              <a:rPr lang="en-US" sz="2000" dirty="0">
                <a:solidFill>
                  <a:srgbClr val="002060"/>
                </a:solidFill>
                <a:latin typeface="Arial"/>
                <a:cs typeface="Arial"/>
              </a:rPr>
              <a:t> </a:t>
            </a:r>
            <a:r>
              <a:rPr lang="en-US" sz="2000" dirty="0" err="1">
                <a:solidFill>
                  <a:srgbClr val="002060"/>
                </a:solidFill>
                <a:latin typeface="Arial"/>
                <a:cs typeface="Arial"/>
              </a:rPr>
              <a:t>lẫn</a:t>
            </a:r>
            <a:r>
              <a:rPr lang="en-US" sz="2000" dirty="0">
                <a:solidFill>
                  <a:srgbClr val="002060"/>
                </a:solidFill>
                <a:latin typeface="Arial"/>
                <a:cs typeface="Arial"/>
              </a:rPr>
              <a:t> </a:t>
            </a:r>
            <a:r>
              <a:rPr lang="en-US" sz="2000" dirty="0" err="1">
                <a:solidFill>
                  <a:srgbClr val="002060"/>
                </a:solidFill>
                <a:latin typeface="Arial"/>
                <a:cs typeface="Arial"/>
              </a:rPr>
              <a:t>nhau</a:t>
            </a:r>
            <a:r>
              <a:rPr lang="en-US" sz="2000" dirty="0">
                <a:solidFill>
                  <a:srgbClr val="002060"/>
                </a:solidFill>
                <a:latin typeface="Arial"/>
                <a:cs typeface="Arial"/>
              </a:rPr>
              <a:t>.</a:t>
            </a:r>
          </a:p>
        </p:txBody>
      </p:sp>
      <p:sp>
        <p:nvSpPr>
          <p:cNvPr id="7" name="Rectangle 2">
            <a:extLst>
              <a:ext uri="{FF2B5EF4-FFF2-40B4-BE49-F238E27FC236}">
                <a16:creationId xmlns:a16="http://schemas.microsoft.com/office/drawing/2014/main" id="{731B7403-3DAC-4067-A08E-B5EE02875176}"/>
              </a:ext>
            </a:extLst>
          </p:cNvPr>
          <p:cNvSpPr>
            <a:spLocks noChangeArrowheads="1"/>
          </p:cNvSpPr>
          <p:nvPr/>
        </p:nvSpPr>
        <p:spPr bwMode="auto">
          <a:xfrm>
            <a:off x="1365862" y="2285581"/>
            <a:ext cx="1046037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defTabSz="914400" fontAlgn="base">
              <a:spcBef>
                <a:spcPct val="0"/>
              </a:spcBef>
              <a:spcAft>
                <a:spcPct val="0"/>
              </a:spcAft>
              <a:buFont typeface="Arial" panose="020B0604020202020204" pitchFamily="34" charset="0"/>
              <a:buChar char="•"/>
            </a:pPr>
            <a:r>
              <a:rPr kumimoji="1" lang="en-US" altLang="en-US" sz="2000" dirty="0" err="1">
                <a:solidFill>
                  <a:srgbClr val="000066"/>
                </a:solidFill>
              </a:rPr>
              <a:t>Nguyên</a:t>
            </a:r>
            <a:r>
              <a:rPr kumimoji="1" lang="en-US" altLang="en-US" sz="2000" dirty="0">
                <a:solidFill>
                  <a:srgbClr val="000066"/>
                </a:solidFill>
              </a:rPr>
              <a:t> </a:t>
            </a:r>
            <a:r>
              <a:rPr kumimoji="1" lang="en-US" altLang="en-US" sz="2000" dirty="0" err="1">
                <a:solidFill>
                  <a:srgbClr val="000066"/>
                </a:solidFill>
              </a:rPr>
              <a:t>lý</a:t>
            </a:r>
            <a:r>
              <a:rPr kumimoji="1" lang="en-US" altLang="en-US" sz="2000" dirty="0">
                <a:solidFill>
                  <a:srgbClr val="000066"/>
                </a:solidFill>
              </a:rPr>
              <a:t> </a:t>
            </a:r>
            <a:r>
              <a:rPr kumimoji="1" lang="en-US" altLang="en-US" sz="2000" dirty="0" err="1">
                <a:solidFill>
                  <a:srgbClr val="000066"/>
                </a:solidFill>
              </a:rPr>
              <a:t>về</a:t>
            </a:r>
            <a:r>
              <a:rPr kumimoji="1" lang="en-US" altLang="en-US" sz="2000" dirty="0">
                <a:solidFill>
                  <a:srgbClr val="000066"/>
                </a:solidFill>
              </a:rPr>
              <a:t> </a:t>
            </a:r>
            <a:r>
              <a:rPr kumimoji="1" lang="en-US" altLang="en-US" sz="2000" dirty="0" err="1">
                <a:solidFill>
                  <a:srgbClr val="000066"/>
                </a:solidFill>
              </a:rPr>
              <a:t>mối</a:t>
            </a:r>
            <a:r>
              <a:rPr kumimoji="1" lang="en-US" altLang="en-US" sz="2000" dirty="0">
                <a:solidFill>
                  <a:srgbClr val="000066"/>
                </a:solidFill>
              </a:rPr>
              <a:t> </a:t>
            </a:r>
            <a:r>
              <a:rPr kumimoji="1" lang="en-US" altLang="en-US" sz="2000" dirty="0" err="1">
                <a:solidFill>
                  <a:srgbClr val="000066"/>
                </a:solidFill>
              </a:rPr>
              <a:t>liên</a:t>
            </a:r>
            <a:r>
              <a:rPr kumimoji="1" lang="en-US" altLang="en-US" sz="2000" dirty="0">
                <a:solidFill>
                  <a:srgbClr val="000066"/>
                </a:solidFill>
              </a:rPr>
              <a:t> </a:t>
            </a:r>
            <a:r>
              <a:rPr kumimoji="1" lang="en-US" altLang="en-US" sz="2000" dirty="0" err="1">
                <a:solidFill>
                  <a:srgbClr val="000066"/>
                </a:solidFill>
              </a:rPr>
              <a:t>hệ</a:t>
            </a:r>
            <a:r>
              <a:rPr kumimoji="1" lang="en-US" altLang="en-US" sz="2000" dirty="0">
                <a:solidFill>
                  <a:srgbClr val="000066"/>
                </a:solidFill>
              </a:rPr>
              <a:t> </a:t>
            </a:r>
            <a:r>
              <a:rPr kumimoji="1" lang="en-US" altLang="en-US" sz="2000" dirty="0" err="1">
                <a:solidFill>
                  <a:srgbClr val="000066"/>
                </a:solidFill>
              </a:rPr>
              <a:t>phổ</a:t>
            </a:r>
            <a:r>
              <a:rPr kumimoji="1" lang="en-US" altLang="en-US" sz="2000" dirty="0">
                <a:solidFill>
                  <a:srgbClr val="000066"/>
                </a:solidFill>
              </a:rPr>
              <a:t> </a:t>
            </a:r>
            <a:r>
              <a:rPr kumimoji="1" lang="en-US" altLang="en-US" sz="2000" dirty="0" err="1">
                <a:solidFill>
                  <a:srgbClr val="000066"/>
                </a:solidFill>
              </a:rPr>
              <a:t>biến</a:t>
            </a:r>
            <a:r>
              <a:rPr kumimoji="1" lang="en-US" altLang="en-US" sz="2000" dirty="0">
                <a:solidFill>
                  <a:srgbClr val="000066"/>
                </a:solidFill>
              </a:rPr>
              <a:t> </a:t>
            </a:r>
            <a:r>
              <a:rPr kumimoji="1" lang="en-US" altLang="en-US" sz="2000" dirty="0" err="1">
                <a:solidFill>
                  <a:srgbClr val="000066"/>
                </a:solidFill>
              </a:rPr>
              <a:t>đòi</a:t>
            </a:r>
            <a:r>
              <a:rPr kumimoji="1" lang="en-US" altLang="en-US" sz="2000" dirty="0">
                <a:solidFill>
                  <a:srgbClr val="000066"/>
                </a:solidFill>
              </a:rPr>
              <a:t> </a:t>
            </a:r>
            <a:r>
              <a:rPr kumimoji="1" lang="en-US" altLang="en-US" sz="2000" dirty="0" err="1">
                <a:solidFill>
                  <a:srgbClr val="000066"/>
                </a:solidFill>
              </a:rPr>
              <a:t>hỏi</a:t>
            </a:r>
            <a:r>
              <a:rPr kumimoji="1" lang="en-US" altLang="en-US" sz="2000" dirty="0">
                <a:solidFill>
                  <a:srgbClr val="000066"/>
                </a:solidFill>
              </a:rPr>
              <a:t> </a:t>
            </a:r>
            <a:r>
              <a:rPr kumimoji="1" lang="en-US" altLang="en-US" sz="2000" dirty="0" err="1">
                <a:solidFill>
                  <a:srgbClr val="000066"/>
                </a:solidFill>
              </a:rPr>
              <a:t>trong</a:t>
            </a:r>
            <a:r>
              <a:rPr kumimoji="1" lang="en-US" altLang="en-US" sz="2000" dirty="0">
                <a:solidFill>
                  <a:srgbClr val="000066"/>
                </a:solidFill>
              </a:rPr>
              <a:t> </a:t>
            </a:r>
            <a:r>
              <a:rPr kumimoji="1" lang="en-US" altLang="en-US" sz="2000" dirty="0" err="1">
                <a:solidFill>
                  <a:srgbClr val="000066"/>
                </a:solidFill>
              </a:rPr>
              <a:t>nhận</a:t>
            </a:r>
            <a:r>
              <a:rPr kumimoji="1" lang="en-US" altLang="en-US" sz="2000" dirty="0">
                <a:solidFill>
                  <a:srgbClr val="000066"/>
                </a:solidFill>
              </a:rPr>
              <a:t> </a:t>
            </a:r>
            <a:r>
              <a:rPr kumimoji="1" lang="en-US" altLang="en-US" sz="2000" dirty="0" err="1">
                <a:solidFill>
                  <a:srgbClr val="000066"/>
                </a:solidFill>
              </a:rPr>
              <a:t>thức</a:t>
            </a:r>
            <a:r>
              <a:rPr kumimoji="1" lang="en-US" altLang="en-US" sz="2000" dirty="0">
                <a:solidFill>
                  <a:srgbClr val="000066"/>
                </a:solidFill>
              </a:rPr>
              <a:t> </a:t>
            </a:r>
            <a:r>
              <a:rPr kumimoji="1" lang="en-US" altLang="en-US" sz="2000" dirty="0" err="1">
                <a:solidFill>
                  <a:srgbClr val="000066"/>
                </a:solidFill>
              </a:rPr>
              <a:t>và</a:t>
            </a:r>
            <a:r>
              <a:rPr kumimoji="1" lang="en-US" altLang="en-US" sz="2000" dirty="0">
                <a:solidFill>
                  <a:srgbClr val="000066"/>
                </a:solidFill>
              </a:rPr>
              <a:t> </a:t>
            </a:r>
            <a:r>
              <a:rPr kumimoji="1" lang="en-US" altLang="en-US" sz="2000" dirty="0" err="1">
                <a:solidFill>
                  <a:srgbClr val="000066"/>
                </a:solidFill>
              </a:rPr>
              <a:t>hoạt</a:t>
            </a:r>
            <a:r>
              <a:rPr kumimoji="1" lang="en-US" altLang="en-US" sz="2000" dirty="0">
                <a:solidFill>
                  <a:srgbClr val="000066"/>
                </a:solidFill>
              </a:rPr>
              <a:t> </a:t>
            </a:r>
            <a:r>
              <a:rPr kumimoji="1" lang="en-US" altLang="en-US" sz="2000" dirty="0" err="1">
                <a:solidFill>
                  <a:srgbClr val="000066"/>
                </a:solidFill>
              </a:rPr>
              <a:t>động</a:t>
            </a:r>
            <a:r>
              <a:rPr kumimoji="1" lang="en-US" altLang="en-US" sz="2000" dirty="0">
                <a:solidFill>
                  <a:srgbClr val="000066"/>
                </a:solidFill>
              </a:rPr>
              <a:t> </a:t>
            </a:r>
            <a:r>
              <a:rPr kumimoji="1" lang="en-US" altLang="en-US" sz="2000" dirty="0" err="1">
                <a:solidFill>
                  <a:srgbClr val="000066"/>
                </a:solidFill>
              </a:rPr>
              <a:t>thực</a:t>
            </a:r>
            <a:r>
              <a:rPr kumimoji="1" lang="en-US" altLang="en-US" sz="2000" dirty="0">
                <a:solidFill>
                  <a:srgbClr val="000066"/>
                </a:solidFill>
              </a:rPr>
              <a:t> </a:t>
            </a:r>
            <a:r>
              <a:rPr kumimoji="1" lang="en-US" altLang="en-US" sz="2000" dirty="0" err="1">
                <a:solidFill>
                  <a:srgbClr val="000066"/>
                </a:solidFill>
              </a:rPr>
              <a:t>tiễn</a:t>
            </a:r>
            <a:r>
              <a:rPr kumimoji="1" lang="en-US" altLang="en-US" sz="2000" dirty="0">
                <a:solidFill>
                  <a:srgbClr val="000066"/>
                </a:solidFill>
              </a:rPr>
              <a:t> </a:t>
            </a:r>
            <a:r>
              <a:rPr kumimoji="1" lang="en-US" altLang="en-US" sz="2000" dirty="0" err="1">
                <a:solidFill>
                  <a:srgbClr val="000066"/>
                </a:solidFill>
              </a:rPr>
              <a:t>cần</a:t>
            </a:r>
            <a:r>
              <a:rPr kumimoji="1" lang="en-US" altLang="en-US" sz="2000" dirty="0">
                <a:solidFill>
                  <a:srgbClr val="000066"/>
                </a:solidFill>
              </a:rPr>
              <a:t> </a:t>
            </a:r>
            <a:r>
              <a:rPr kumimoji="1" lang="en-US" altLang="en-US" sz="2000" dirty="0" err="1">
                <a:solidFill>
                  <a:srgbClr val="000066"/>
                </a:solidFill>
              </a:rPr>
              <a:t>phải</a:t>
            </a:r>
            <a:r>
              <a:rPr kumimoji="1" lang="en-US" altLang="en-US" sz="2000" dirty="0">
                <a:solidFill>
                  <a:srgbClr val="000066"/>
                </a:solidFill>
              </a:rPr>
              <a:t> </a:t>
            </a:r>
            <a:r>
              <a:rPr kumimoji="1" lang="en-US" altLang="en-US" sz="2000" dirty="0" err="1">
                <a:solidFill>
                  <a:srgbClr val="000066"/>
                </a:solidFill>
              </a:rPr>
              <a:t>có</a:t>
            </a:r>
            <a:r>
              <a:rPr kumimoji="1" lang="en-US" altLang="en-US" sz="2000" dirty="0">
                <a:solidFill>
                  <a:srgbClr val="000066"/>
                </a:solidFill>
              </a:rPr>
              <a:t> </a:t>
            </a:r>
            <a:r>
              <a:rPr kumimoji="1" lang="en-US" altLang="en-US" sz="2000" b="1" i="1" dirty="0" err="1">
                <a:solidFill>
                  <a:srgbClr val="FF0066"/>
                </a:solidFill>
              </a:rPr>
              <a:t>quan</a:t>
            </a:r>
            <a:r>
              <a:rPr kumimoji="1" lang="en-US" altLang="en-US" sz="2000" b="1" i="1" dirty="0">
                <a:solidFill>
                  <a:srgbClr val="FF0066"/>
                </a:solidFill>
              </a:rPr>
              <a:t> </a:t>
            </a:r>
            <a:r>
              <a:rPr kumimoji="1" lang="en-US" altLang="en-US" sz="2000" b="1" i="1" dirty="0" err="1">
                <a:solidFill>
                  <a:srgbClr val="FF0066"/>
                </a:solidFill>
              </a:rPr>
              <a:t>điểm</a:t>
            </a:r>
            <a:r>
              <a:rPr kumimoji="1" lang="en-US" altLang="en-US" sz="2000" b="1" i="1" dirty="0">
                <a:solidFill>
                  <a:srgbClr val="FF0066"/>
                </a:solidFill>
              </a:rPr>
              <a:t> </a:t>
            </a:r>
            <a:r>
              <a:rPr kumimoji="1" lang="en-US" altLang="en-US" sz="2000" b="1" i="1" dirty="0" err="1">
                <a:solidFill>
                  <a:srgbClr val="FF0066"/>
                </a:solidFill>
              </a:rPr>
              <a:t>toàn</a:t>
            </a:r>
            <a:r>
              <a:rPr kumimoji="1" lang="en-US" altLang="en-US" sz="2000" b="1" i="1" dirty="0">
                <a:solidFill>
                  <a:srgbClr val="FF0066"/>
                </a:solidFill>
              </a:rPr>
              <a:t>  </a:t>
            </a:r>
            <a:r>
              <a:rPr kumimoji="1" lang="en-US" altLang="en-US" sz="2000" b="1" i="1" dirty="0" err="1">
                <a:solidFill>
                  <a:srgbClr val="FF0066"/>
                </a:solidFill>
              </a:rPr>
              <a:t>diện</a:t>
            </a:r>
            <a:r>
              <a:rPr kumimoji="1" lang="en-US" altLang="en-US" sz="2000" b="1" i="1" dirty="0">
                <a:solidFill>
                  <a:srgbClr val="FF0066"/>
                </a:solidFill>
              </a:rPr>
              <a:t> + </a:t>
            </a:r>
            <a:r>
              <a:rPr kumimoji="1" lang="en-US" altLang="en-US" sz="2000" b="1" i="1" dirty="0" err="1">
                <a:solidFill>
                  <a:srgbClr val="FF0066"/>
                </a:solidFill>
              </a:rPr>
              <a:t>quan</a:t>
            </a:r>
            <a:r>
              <a:rPr kumimoji="1" lang="en-US" altLang="en-US" sz="2000" b="1" i="1" dirty="0">
                <a:solidFill>
                  <a:srgbClr val="FF0066"/>
                </a:solidFill>
              </a:rPr>
              <a:t> </a:t>
            </a:r>
            <a:r>
              <a:rPr kumimoji="1" lang="en-US" altLang="en-US" sz="2000" b="1" i="1" dirty="0" err="1">
                <a:solidFill>
                  <a:srgbClr val="FF0066"/>
                </a:solidFill>
              </a:rPr>
              <a:t>điểm</a:t>
            </a:r>
            <a:r>
              <a:rPr kumimoji="1" lang="en-US" altLang="en-US" sz="2000" b="1" i="1" dirty="0">
                <a:solidFill>
                  <a:srgbClr val="FF0066"/>
                </a:solidFill>
              </a:rPr>
              <a:t> </a:t>
            </a:r>
            <a:r>
              <a:rPr kumimoji="1" lang="en-US" altLang="en-US" sz="2000" b="1" i="1" dirty="0" err="1">
                <a:solidFill>
                  <a:srgbClr val="FF0066"/>
                </a:solidFill>
              </a:rPr>
              <a:t>lịch</a:t>
            </a:r>
            <a:r>
              <a:rPr kumimoji="1" lang="en-US" altLang="en-US" sz="2000" b="1" i="1" dirty="0">
                <a:solidFill>
                  <a:srgbClr val="FF0066"/>
                </a:solidFill>
              </a:rPr>
              <a:t> </a:t>
            </a:r>
            <a:r>
              <a:rPr kumimoji="1" lang="en-US" altLang="en-US" sz="2000" b="1" i="1" dirty="0" err="1">
                <a:solidFill>
                  <a:srgbClr val="FF0066"/>
                </a:solidFill>
              </a:rPr>
              <a:t>sử</a:t>
            </a:r>
            <a:r>
              <a:rPr kumimoji="1" lang="en-US" altLang="en-US" sz="2000" b="1" i="1" dirty="0">
                <a:solidFill>
                  <a:srgbClr val="FF0066"/>
                </a:solidFill>
              </a:rPr>
              <a:t>  - </a:t>
            </a:r>
            <a:r>
              <a:rPr kumimoji="1" lang="en-US" altLang="en-US" sz="2000" b="1" i="1" dirty="0" err="1">
                <a:solidFill>
                  <a:srgbClr val="FF0066"/>
                </a:solidFill>
              </a:rPr>
              <a:t>cụ</a:t>
            </a:r>
            <a:r>
              <a:rPr kumimoji="1" lang="en-US" altLang="en-US" sz="2000" b="1" i="1" dirty="0">
                <a:solidFill>
                  <a:srgbClr val="FF0066"/>
                </a:solidFill>
              </a:rPr>
              <a:t> </a:t>
            </a:r>
            <a:r>
              <a:rPr kumimoji="1" lang="en-US" altLang="en-US" sz="2000" b="1" i="1" dirty="0" err="1">
                <a:solidFill>
                  <a:srgbClr val="FF0066"/>
                </a:solidFill>
              </a:rPr>
              <a:t>thể</a:t>
            </a:r>
            <a:r>
              <a:rPr kumimoji="1" lang="en-US" altLang="en-US" sz="2000" b="1" i="1" dirty="0">
                <a:solidFill>
                  <a:srgbClr val="FF0066"/>
                </a:solidFill>
              </a:rPr>
              <a:t>.</a:t>
            </a:r>
          </a:p>
        </p:txBody>
      </p:sp>
      <p:sp>
        <p:nvSpPr>
          <p:cNvPr id="9" name="TextBox 8">
            <a:extLst>
              <a:ext uri="{FF2B5EF4-FFF2-40B4-BE49-F238E27FC236}">
                <a16:creationId xmlns:a16="http://schemas.microsoft.com/office/drawing/2014/main" id="{9DA7B2A8-20E5-4847-B6C1-EE8B3599775C}"/>
              </a:ext>
            </a:extLst>
          </p:cNvPr>
          <p:cNvSpPr txBox="1"/>
          <p:nvPr/>
        </p:nvSpPr>
        <p:spPr>
          <a:xfrm>
            <a:off x="2072639" y="3215640"/>
            <a:ext cx="4770121" cy="1938992"/>
          </a:xfrm>
          <a:prstGeom prst="rect">
            <a:avLst/>
          </a:prstGeom>
          <a:noFill/>
        </p:spPr>
        <p:txBody>
          <a:bodyPr wrap="square">
            <a:spAutoFit/>
          </a:bodyPr>
          <a:lstStyle/>
          <a:p>
            <a:pPr algn="ctr" defTabSz="914400" fontAlgn="base">
              <a:spcBef>
                <a:spcPct val="0"/>
              </a:spcBef>
              <a:spcAft>
                <a:spcPct val="0"/>
              </a:spcAft>
              <a:defRPr/>
            </a:pPr>
            <a:r>
              <a:rPr lang="en-US" sz="2000" i="1" dirty="0">
                <a:solidFill>
                  <a:srgbClr val="000000"/>
                </a:solidFill>
                <a:latin typeface="Times New Roman" panose="02020603050405020304" pitchFamily="18" charset="0"/>
                <a:cs typeface="Times New Roman" panose="02020603050405020304" pitchFamily="18" charset="0"/>
              </a:rPr>
              <a:t>Quan </a:t>
            </a:r>
            <a:r>
              <a:rPr lang="en-US" sz="2000" i="1" dirty="0" err="1">
                <a:solidFill>
                  <a:srgbClr val="000000"/>
                </a:solidFill>
                <a:latin typeface="Times New Roman" panose="02020603050405020304" pitchFamily="18" charset="0"/>
                <a:cs typeface="Times New Roman" panose="02020603050405020304" pitchFamily="18" charset="0"/>
              </a:rPr>
              <a:t>điểm</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toàn</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diện</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đòi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hỏi</a:t>
            </a:r>
            <a:r>
              <a:rPr lang="en-US" sz="2000" i="1" dirty="0">
                <a:solidFill>
                  <a:srgbClr val="000000"/>
                </a:solidFill>
                <a:latin typeface="Times New Roman" panose="02020603050405020304" pitchFamily="18" charset="0"/>
                <a:cs typeface="Times New Roman" panose="02020603050405020304" pitchFamily="18" charset="0"/>
              </a:rPr>
              <a:t> con </a:t>
            </a:r>
            <a:r>
              <a:rPr lang="en-US" sz="2000" i="1" dirty="0" err="1">
                <a:solidFill>
                  <a:srgbClr val="000000"/>
                </a:solidFill>
                <a:latin typeface="Times New Roman" panose="02020603050405020304" pitchFamily="18" charset="0"/>
                <a:cs typeface="Times New Roman" panose="02020603050405020304" pitchFamily="18" charset="0"/>
              </a:rPr>
              <a:t>người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khi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nhận</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thức</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sự</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vật</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hiện</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tượng</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phải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xem</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xét</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tất</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cả</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các</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mối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liện</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hệ</a:t>
            </a:r>
            <a:r>
              <a:rPr lang="en-US" sz="2000" i="1" dirty="0">
                <a:solidFill>
                  <a:srgbClr val="000000"/>
                </a:solidFill>
                <a:latin typeface="Times New Roman" panose="02020603050405020304" pitchFamily="18" charset="0"/>
                <a:cs typeface="Times New Roman" panose="02020603050405020304" pitchFamily="18" charset="0"/>
              </a:rPr>
              <a:t> qua </a:t>
            </a:r>
            <a:r>
              <a:rPr lang="en-US" sz="2000" i="1" dirty="0" err="1">
                <a:solidFill>
                  <a:srgbClr val="000000"/>
                </a:solidFill>
                <a:latin typeface="Times New Roman" panose="02020603050405020304" pitchFamily="18" charset="0"/>
                <a:cs typeface="Times New Roman" panose="02020603050405020304" pitchFamily="18" charset="0"/>
              </a:rPr>
              <a:t>lại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giữa</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các</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bộ</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phận</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các</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yếu</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tố</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các</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mặt</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của</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chính</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sự</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vật</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và</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trong</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sự</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tác</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động</a:t>
            </a:r>
            <a:r>
              <a:rPr lang="en-US" sz="2000" i="1" dirty="0">
                <a:solidFill>
                  <a:srgbClr val="000000"/>
                </a:solidFill>
                <a:latin typeface="Times New Roman" panose="02020603050405020304" pitchFamily="18" charset="0"/>
                <a:cs typeface="Times New Roman" panose="02020603050405020304" pitchFamily="18" charset="0"/>
              </a:rPr>
              <a:t> qua </a:t>
            </a:r>
            <a:r>
              <a:rPr lang="en-US" sz="2000" i="1" dirty="0" err="1">
                <a:solidFill>
                  <a:srgbClr val="000000"/>
                </a:solidFill>
                <a:latin typeface="Times New Roman" panose="02020603050405020304" pitchFamily="18" charset="0"/>
                <a:cs typeface="Times New Roman" panose="02020603050405020304" pitchFamily="18" charset="0"/>
              </a:rPr>
              <a:t>lại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giữa</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sự</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vật</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đó</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với</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các</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sự</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vật</a:t>
            </a:r>
            <a:r>
              <a:rPr lang="en-US" sz="2000" i="1" dirty="0">
                <a:solidFill>
                  <a:srgbClr val="000000"/>
                </a:solidFill>
                <a:latin typeface="Times New Roman" panose="02020603050405020304" pitchFamily="18" charset="0"/>
                <a:cs typeface="Times New Roman" panose="02020603050405020304" pitchFamily="18" charset="0"/>
              </a:rPr>
              <a:t> </a:t>
            </a:r>
            <a:r>
              <a:rPr lang="en-US" sz="2000" i="1" dirty="0" err="1">
                <a:solidFill>
                  <a:srgbClr val="000000"/>
                </a:solidFill>
                <a:latin typeface="Times New Roman" panose="02020603050405020304" pitchFamily="18" charset="0"/>
                <a:cs typeface="Times New Roman" panose="02020603050405020304" pitchFamily="18" charset="0"/>
              </a:rPr>
              <a:t>khác</a:t>
            </a:r>
            <a:r>
              <a:rPr lang="en-US" sz="2000" i="1" dirty="0">
                <a:solidFill>
                  <a:srgbClr val="000000"/>
                </a:solidFill>
                <a:latin typeface="Times New Roman" panose="02020603050405020304" pitchFamily="18" charset="0"/>
                <a:cs typeface="Times New Roman" panose="02020603050405020304" pitchFamily="18" charset="0"/>
              </a:rPr>
              <a:t>.</a:t>
            </a:r>
          </a:p>
        </p:txBody>
      </p:sp>
      <p:pic>
        <p:nvPicPr>
          <p:cNvPr id="10" name="Picture 4" descr="D:\TU LIEU\thong tin mang\VAN HOA-GIAO DUC\vochong.jpg">
            <a:extLst>
              <a:ext uri="{FF2B5EF4-FFF2-40B4-BE49-F238E27FC236}">
                <a16:creationId xmlns:a16="http://schemas.microsoft.com/office/drawing/2014/main" id="{DC5030C4-11CE-4951-8949-4EBF1B6F71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39000" y="4581527"/>
            <a:ext cx="1554480" cy="102679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1" name="Cloud Callout 5">
            <a:extLst>
              <a:ext uri="{FF2B5EF4-FFF2-40B4-BE49-F238E27FC236}">
                <a16:creationId xmlns:a16="http://schemas.microsoft.com/office/drawing/2014/main" id="{4656FD4E-E8BA-4D17-B74E-D5812CAD43DE}"/>
              </a:ext>
            </a:extLst>
          </p:cNvPr>
          <p:cNvSpPr/>
          <p:nvPr/>
        </p:nvSpPr>
        <p:spPr>
          <a:xfrm>
            <a:off x="7421881" y="2993606"/>
            <a:ext cx="4770120" cy="1587920"/>
          </a:xfrm>
          <a:prstGeom prst="cloudCallout">
            <a:avLst/>
          </a:prstGeom>
          <a:solidFill>
            <a:srgbClr val="660033"/>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defTabSz="914400" eaLnBrk="1" fontAlgn="base" hangingPunct="1">
              <a:spcBef>
                <a:spcPct val="0"/>
              </a:spcBef>
              <a:spcAft>
                <a:spcPct val="0"/>
              </a:spcAft>
              <a:defRPr/>
            </a:pPr>
            <a:r>
              <a:rPr lang="vi-VN" altLang="en-US" sz="2000" i="1" dirty="0">
                <a:solidFill>
                  <a:srgbClr val="FFFFFF"/>
                </a:solidFill>
              </a:rPr>
              <a:t>Không nên  yêu  cả con người chỉ vì mộ</a:t>
            </a:r>
            <a:r>
              <a:rPr lang="en-US" altLang="en-US" sz="2000" i="1" dirty="0">
                <a:solidFill>
                  <a:srgbClr val="FFFFFF"/>
                </a:solidFill>
              </a:rPr>
              <a:t>t </a:t>
            </a:r>
            <a:r>
              <a:rPr lang="en-US" altLang="en-US" sz="2000" i="1" dirty="0" err="1">
                <a:solidFill>
                  <a:srgbClr val="FFFFFF"/>
                </a:solidFill>
              </a:rPr>
              <a:t>đôi</a:t>
            </a:r>
            <a:r>
              <a:rPr lang="en-US" altLang="en-US" sz="2000" i="1" dirty="0">
                <a:solidFill>
                  <a:srgbClr val="FFFFFF"/>
                </a:solidFill>
              </a:rPr>
              <a:t> </a:t>
            </a:r>
            <a:r>
              <a:rPr lang="en-US" altLang="en-US" sz="2000" i="1" dirty="0" err="1">
                <a:solidFill>
                  <a:srgbClr val="FFFFFF"/>
                </a:solidFill>
              </a:rPr>
              <a:t>mắt</a:t>
            </a:r>
            <a:r>
              <a:rPr lang="en-US" altLang="en-US" sz="2000" i="1" dirty="0">
                <a:solidFill>
                  <a:srgbClr val="FFFFFF"/>
                </a:solidFill>
              </a:rPr>
              <a:t> hay </a:t>
            </a:r>
            <a:r>
              <a:rPr lang="en-US" altLang="en-US" sz="2000" i="1" dirty="0" err="1">
                <a:solidFill>
                  <a:srgbClr val="FFFFFF"/>
                </a:solidFill>
              </a:rPr>
              <a:t>đôi</a:t>
            </a:r>
            <a:r>
              <a:rPr lang="en-US" altLang="en-US" sz="2000" i="1" dirty="0">
                <a:solidFill>
                  <a:srgbClr val="FFFFFF"/>
                </a:solidFill>
              </a:rPr>
              <a:t> </a:t>
            </a:r>
            <a:r>
              <a:rPr lang="en-US" altLang="en-US" sz="2000" i="1" dirty="0" err="1">
                <a:solidFill>
                  <a:srgbClr val="FFFFFF"/>
                </a:solidFill>
              </a:rPr>
              <a:t>cánh</a:t>
            </a:r>
            <a:r>
              <a:rPr lang="en-US" altLang="en-US" sz="2000" i="1" dirty="0">
                <a:solidFill>
                  <a:srgbClr val="FFFFFF"/>
                </a:solidFill>
              </a:rPr>
              <a:t> </a:t>
            </a:r>
            <a:r>
              <a:rPr lang="en-US" altLang="en-US" sz="2000" i="1" dirty="0" err="1">
                <a:solidFill>
                  <a:srgbClr val="FFFFFF"/>
                </a:solidFill>
              </a:rPr>
              <a:t>tay</a:t>
            </a:r>
            <a:r>
              <a:rPr lang="en-US" altLang="en-US" sz="2000" i="1" dirty="0">
                <a:solidFill>
                  <a:srgbClr val="FFFFFF"/>
                </a:solidFill>
              </a:rPr>
              <a:t> </a:t>
            </a:r>
            <a:r>
              <a:rPr lang="en-US" altLang="en-US" sz="2000" i="1" dirty="0" err="1">
                <a:solidFill>
                  <a:srgbClr val="FFFFFF"/>
                </a:solidFill>
              </a:rPr>
              <a:t>đẹp</a:t>
            </a:r>
            <a:r>
              <a:rPr lang="en-US" altLang="en-US" sz="2000" i="1" dirty="0">
                <a:solidFill>
                  <a:srgbClr val="FFFFFF"/>
                </a:solidFill>
              </a:rPr>
              <a:t> </a:t>
            </a:r>
            <a:r>
              <a:rPr lang="vi-VN" altLang="en-US" sz="2000" i="1" dirty="0">
                <a:solidFill>
                  <a:srgbClr val="FFFFFF"/>
                </a:solidFill>
              </a:rPr>
              <a:t>!!</a:t>
            </a:r>
            <a:endParaRPr lang="en-US" altLang="en-US" sz="2000" i="1" dirty="0">
              <a:solidFill>
                <a:srgbClr val="FFFFFF"/>
              </a:solidFill>
            </a:endParaRPr>
          </a:p>
        </p:txBody>
      </p:sp>
    </p:spTree>
    <p:extLst>
      <p:ext uri="{BB962C8B-B14F-4D97-AF65-F5344CB8AC3E}">
        <p14:creationId xmlns:p14="http://schemas.microsoft.com/office/powerpoint/2010/main" val="205208535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Tổng hợp 35+ background đơn giản đẹp được yêu thích">
            <a:extLst>
              <a:ext uri="{FF2B5EF4-FFF2-40B4-BE49-F238E27FC236}">
                <a16:creationId xmlns:a16="http://schemas.microsoft.com/office/drawing/2014/main" id="{438B40FA-EFA1-4A5C-91CE-373972C760A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8">
            <a:extLst>
              <a:ext uri="{FF2B5EF4-FFF2-40B4-BE49-F238E27FC236}">
                <a16:creationId xmlns:a16="http://schemas.microsoft.com/office/drawing/2014/main" id="{F6B67667-2E58-4383-8903-BA0ADCE7293E}"/>
              </a:ext>
            </a:extLst>
          </p:cNvPr>
          <p:cNvSpPr/>
          <p:nvPr/>
        </p:nvSpPr>
        <p:spPr>
          <a:xfrm>
            <a:off x="921068" y="863600"/>
            <a:ext cx="7719686" cy="1152525"/>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b="1" dirty="0" err="1">
                <a:solidFill>
                  <a:srgbClr val="0033CC"/>
                </a:solidFill>
                <a:latin typeface="Arial" panose="020B0604020202020204" pitchFamily="34" charset="0"/>
                <a:cs typeface="Arial" panose="020B0604020202020204" pitchFamily="34" charset="0"/>
              </a:rPr>
              <a:t>Quan</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điểm</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lịch</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sử</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cụ</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thể</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đòi</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hỏi</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phải</a:t>
            </a:r>
            <a:r>
              <a:rPr lang="en-US" sz="2000" dirty="0">
                <a:solidFill>
                  <a:srgbClr val="0033CC"/>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xác</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định</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các</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mối</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liên</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hệ</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trong</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từng</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tình</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huống</a:t>
            </a:r>
            <a:r>
              <a:rPr lang="en-US" sz="2000" b="1" dirty="0">
                <a:solidFill>
                  <a:srgbClr val="C00000"/>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để</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giải</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quyết</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vấn</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đề</a:t>
            </a:r>
            <a:r>
              <a:rPr lang="en-US" sz="2000" dirty="0">
                <a:solidFill>
                  <a:srgbClr val="0033CC"/>
                </a:solidFill>
                <a:latin typeface="Arial" panose="020B0604020202020204" pitchFamily="34" charset="0"/>
                <a:cs typeface="Arial" panose="020B0604020202020204" pitchFamily="34" charset="0"/>
              </a:rPr>
              <a:t>. </a:t>
            </a:r>
          </a:p>
        </p:txBody>
      </p:sp>
      <p:sp>
        <p:nvSpPr>
          <p:cNvPr id="4" name="Rounded Rectangle 7">
            <a:extLst>
              <a:ext uri="{FF2B5EF4-FFF2-40B4-BE49-F238E27FC236}">
                <a16:creationId xmlns:a16="http://schemas.microsoft.com/office/drawing/2014/main" id="{510A4C17-C1C0-4013-B181-A4E2A243A697}"/>
              </a:ext>
            </a:extLst>
          </p:cNvPr>
          <p:cNvSpPr/>
          <p:nvPr/>
        </p:nvSpPr>
        <p:spPr>
          <a:xfrm>
            <a:off x="895668" y="2808287"/>
            <a:ext cx="7744548" cy="1016000"/>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defTabSz="914400" eaLnBrk="1" fontAlgn="base" hangingPunct="1">
              <a:spcBef>
                <a:spcPct val="0"/>
              </a:spcBef>
              <a:spcAft>
                <a:spcPct val="0"/>
              </a:spcAft>
              <a:defRPr/>
            </a:pPr>
            <a:r>
              <a:rPr lang="en-US" sz="2000" b="1" dirty="0" err="1">
                <a:solidFill>
                  <a:srgbClr val="FF3399"/>
                </a:solidFill>
              </a:rPr>
              <a:t>Khắc</a:t>
            </a:r>
            <a:r>
              <a:rPr lang="en-US" sz="2000" b="1" dirty="0">
                <a:solidFill>
                  <a:srgbClr val="FF3399"/>
                </a:solidFill>
              </a:rPr>
              <a:t> </a:t>
            </a:r>
            <a:r>
              <a:rPr lang="en-US" sz="2000" b="1" dirty="0" err="1">
                <a:solidFill>
                  <a:srgbClr val="FF3399"/>
                </a:solidFill>
              </a:rPr>
              <a:t>phục</a:t>
            </a:r>
            <a:r>
              <a:rPr lang="en-US" sz="2000" b="1" dirty="0">
                <a:solidFill>
                  <a:srgbClr val="FF3399"/>
                </a:solidFill>
              </a:rPr>
              <a:t> </a:t>
            </a:r>
            <a:r>
              <a:rPr lang="en-US" sz="2000" b="1" dirty="0" err="1">
                <a:solidFill>
                  <a:srgbClr val="FF3399"/>
                </a:solidFill>
              </a:rPr>
              <a:t>và</a:t>
            </a:r>
            <a:r>
              <a:rPr lang="en-US" sz="2000" b="1" dirty="0">
                <a:solidFill>
                  <a:srgbClr val="FF3399"/>
                </a:solidFill>
              </a:rPr>
              <a:t> </a:t>
            </a:r>
            <a:r>
              <a:rPr lang="en-US" sz="2000" b="1" dirty="0" err="1">
                <a:solidFill>
                  <a:srgbClr val="FF3399"/>
                </a:solidFill>
              </a:rPr>
              <a:t>tránh</a:t>
            </a:r>
            <a:r>
              <a:rPr lang="en-US" sz="2000" dirty="0">
                <a:solidFill>
                  <a:srgbClr val="0033CC"/>
                </a:solidFill>
              </a:rPr>
              <a:t> </a:t>
            </a:r>
            <a:r>
              <a:rPr lang="en-US" sz="2000" dirty="0" err="1">
                <a:solidFill>
                  <a:srgbClr val="0033CC"/>
                </a:solidFill>
              </a:rPr>
              <a:t>quan</a:t>
            </a:r>
            <a:r>
              <a:rPr lang="en-US" sz="2000" dirty="0">
                <a:solidFill>
                  <a:srgbClr val="0033CC"/>
                </a:solidFill>
              </a:rPr>
              <a:t> </a:t>
            </a:r>
            <a:r>
              <a:rPr lang="en-US" sz="2000" dirty="0" err="1">
                <a:solidFill>
                  <a:srgbClr val="0033CC"/>
                </a:solidFill>
              </a:rPr>
              <a:t>điểm</a:t>
            </a:r>
            <a:r>
              <a:rPr lang="en-US" sz="2000" dirty="0">
                <a:solidFill>
                  <a:srgbClr val="0033CC"/>
                </a:solidFill>
              </a:rPr>
              <a:t> </a:t>
            </a:r>
            <a:r>
              <a:rPr lang="en-US" sz="2000" dirty="0" err="1">
                <a:solidFill>
                  <a:srgbClr val="0033CC"/>
                </a:solidFill>
              </a:rPr>
              <a:t>siêu</a:t>
            </a:r>
            <a:r>
              <a:rPr lang="en-US" sz="2000" dirty="0">
                <a:solidFill>
                  <a:srgbClr val="0033CC"/>
                </a:solidFill>
              </a:rPr>
              <a:t> </a:t>
            </a:r>
            <a:r>
              <a:rPr lang="en-US" sz="2000" dirty="0" err="1">
                <a:solidFill>
                  <a:srgbClr val="0033CC"/>
                </a:solidFill>
              </a:rPr>
              <a:t>hình</a:t>
            </a:r>
            <a:r>
              <a:rPr lang="en-US" sz="2000" dirty="0">
                <a:solidFill>
                  <a:srgbClr val="0033CC"/>
                </a:solidFill>
              </a:rPr>
              <a:t>, </a:t>
            </a:r>
            <a:r>
              <a:rPr lang="en-US" sz="2000" dirty="0" err="1">
                <a:solidFill>
                  <a:srgbClr val="0033CC"/>
                </a:solidFill>
              </a:rPr>
              <a:t>phiến</a:t>
            </a:r>
            <a:r>
              <a:rPr lang="en-US" sz="2000" dirty="0">
                <a:solidFill>
                  <a:srgbClr val="0033CC"/>
                </a:solidFill>
              </a:rPr>
              <a:t> </a:t>
            </a:r>
            <a:r>
              <a:rPr lang="en-US" sz="2000" dirty="0" err="1">
                <a:solidFill>
                  <a:srgbClr val="0033CC"/>
                </a:solidFill>
              </a:rPr>
              <a:t>diện</a:t>
            </a:r>
            <a:r>
              <a:rPr lang="en-US" sz="2000" dirty="0">
                <a:solidFill>
                  <a:srgbClr val="0033CC"/>
                </a:solidFill>
              </a:rPr>
              <a:t>, </a:t>
            </a:r>
            <a:r>
              <a:rPr lang="en-US" sz="2000" dirty="0" err="1">
                <a:solidFill>
                  <a:srgbClr val="0033CC"/>
                </a:solidFill>
              </a:rPr>
              <a:t>chống</a:t>
            </a:r>
            <a:r>
              <a:rPr lang="en-US" sz="2000" dirty="0">
                <a:solidFill>
                  <a:srgbClr val="0033CC"/>
                </a:solidFill>
              </a:rPr>
              <a:t> </a:t>
            </a:r>
            <a:r>
              <a:rPr lang="en-US" sz="2000" dirty="0" err="1">
                <a:solidFill>
                  <a:srgbClr val="0033CC"/>
                </a:solidFill>
              </a:rPr>
              <a:t>lại</a:t>
            </a:r>
            <a:r>
              <a:rPr lang="en-US" sz="2000" dirty="0">
                <a:solidFill>
                  <a:srgbClr val="0033CC"/>
                </a:solidFill>
              </a:rPr>
              <a:t> </a:t>
            </a:r>
            <a:r>
              <a:rPr lang="en-US" sz="2000" dirty="0" err="1">
                <a:solidFill>
                  <a:srgbClr val="0033CC"/>
                </a:solidFill>
              </a:rPr>
              <a:t>quan</a:t>
            </a:r>
            <a:r>
              <a:rPr lang="en-US" sz="2000" dirty="0">
                <a:solidFill>
                  <a:srgbClr val="0033CC"/>
                </a:solidFill>
              </a:rPr>
              <a:t> </a:t>
            </a:r>
            <a:r>
              <a:rPr lang="en-US" sz="2000" dirty="0" err="1">
                <a:solidFill>
                  <a:srgbClr val="0033CC"/>
                </a:solidFill>
              </a:rPr>
              <a:t>điểm</a:t>
            </a:r>
            <a:r>
              <a:rPr lang="en-US" sz="2000" dirty="0">
                <a:solidFill>
                  <a:srgbClr val="0033CC"/>
                </a:solidFill>
              </a:rPr>
              <a:t> </a:t>
            </a:r>
            <a:r>
              <a:rPr lang="en-US" sz="2000" dirty="0" err="1">
                <a:solidFill>
                  <a:srgbClr val="0033CC"/>
                </a:solidFill>
              </a:rPr>
              <a:t>chiết</a:t>
            </a:r>
            <a:r>
              <a:rPr lang="en-US" sz="2000" dirty="0">
                <a:solidFill>
                  <a:srgbClr val="0033CC"/>
                </a:solidFill>
              </a:rPr>
              <a:t> </a:t>
            </a:r>
            <a:r>
              <a:rPr lang="en-US" sz="2000" dirty="0" err="1">
                <a:solidFill>
                  <a:srgbClr val="0033CC"/>
                </a:solidFill>
              </a:rPr>
              <a:t>trung</a:t>
            </a:r>
            <a:r>
              <a:rPr lang="en-US" sz="2000" dirty="0">
                <a:solidFill>
                  <a:srgbClr val="0033CC"/>
                </a:solidFill>
              </a:rPr>
              <a:t>, </a:t>
            </a:r>
            <a:r>
              <a:rPr lang="en-US" sz="2000" dirty="0" err="1">
                <a:solidFill>
                  <a:srgbClr val="0033CC"/>
                </a:solidFill>
              </a:rPr>
              <a:t>nguỵ</a:t>
            </a:r>
            <a:r>
              <a:rPr lang="en-US" sz="2000" dirty="0">
                <a:solidFill>
                  <a:srgbClr val="0033CC"/>
                </a:solidFill>
              </a:rPr>
              <a:t> </a:t>
            </a:r>
            <a:r>
              <a:rPr lang="en-US" sz="2000" dirty="0" err="1">
                <a:solidFill>
                  <a:srgbClr val="0033CC"/>
                </a:solidFill>
              </a:rPr>
              <a:t>biện</a:t>
            </a:r>
            <a:r>
              <a:rPr lang="en-US" sz="2000" dirty="0">
                <a:solidFill>
                  <a:srgbClr val="0033CC"/>
                </a:solidFill>
              </a:rPr>
              <a:t>.</a:t>
            </a:r>
            <a:endParaRPr lang="en-US" altLang="en-US" sz="2000" i="1" dirty="0">
              <a:solidFill>
                <a:srgbClr val="0033CC"/>
              </a:solidFill>
            </a:endParaRPr>
          </a:p>
        </p:txBody>
      </p:sp>
      <p:sp>
        <p:nvSpPr>
          <p:cNvPr id="5" name="Down Arrow 9">
            <a:extLst>
              <a:ext uri="{FF2B5EF4-FFF2-40B4-BE49-F238E27FC236}">
                <a16:creationId xmlns:a16="http://schemas.microsoft.com/office/drawing/2014/main" id="{AC9D2B7F-EB61-47F9-AF8E-4A9F58C02C48}"/>
              </a:ext>
            </a:extLst>
          </p:cNvPr>
          <p:cNvSpPr/>
          <p:nvPr/>
        </p:nvSpPr>
        <p:spPr>
          <a:xfrm>
            <a:off x="4415155" y="2065337"/>
            <a:ext cx="845312" cy="742950"/>
          </a:xfrm>
          <a:prstGeom prst="downArrow">
            <a:avLst/>
          </a:prstGeom>
          <a:solidFill>
            <a:srgbClr val="66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defTabSz="914400" eaLnBrk="1" fontAlgn="base" hangingPunct="1">
              <a:spcBef>
                <a:spcPct val="0"/>
              </a:spcBef>
              <a:spcAft>
                <a:spcPct val="0"/>
              </a:spcAft>
              <a:defRPr/>
            </a:pPr>
            <a:endParaRPr lang="en-US" altLang="en-US" sz="2000">
              <a:solidFill>
                <a:srgbClr val="FFFFFF"/>
              </a:solidFill>
            </a:endParaRPr>
          </a:p>
        </p:txBody>
      </p:sp>
      <p:sp>
        <p:nvSpPr>
          <p:cNvPr id="6" name="Rounded Rectangle 10">
            <a:extLst>
              <a:ext uri="{FF2B5EF4-FFF2-40B4-BE49-F238E27FC236}">
                <a16:creationId xmlns:a16="http://schemas.microsoft.com/office/drawing/2014/main" id="{A46D5354-7527-4131-81C3-4E0080E6E79F}"/>
              </a:ext>
            </a:extLst>
          </p:cNvPr>
          <p:cNvSpPr/>
          <p:nvPr/>
        </p:nvSpPr>
        <p:spPr>
          <a:xfrm>
            <a:off x="868680" y="4116387"/>
            <a:ext cx="1342554" cy="1871662"/>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b="1" dirty="0" err="1">
                <a:solidFill>
                  <a:srgbClr val="C00000"/>
                </a:solidFill>
                <a:latin typeface="Arial" panose="020B0604020202020204" pitchFamily="34" charset="0"/>
                <a:cs typeface="Arial" panose="020B0604020202020204" pitchFamily="34" charset="0"/>
              </a:rPr>
              <a:t>Đánh</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gia</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toàn</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diện</a:t>
            </a:r>
            <a:r>
              <a:rPr lang="en-US" sz="2000" b="1" dirty="0">
                <a:solidFill>
                  <a:srgbClr val="C00000"/>
                </a:solidFill>
                <a:latin typeface="Arial" panose="020B0604020202020204" pitchFamily="34" charset="0"/>
                <a:cs typeface="Arial" panose="020B0604020202020204" pitchFamily="34" charset="0"/>
              </a:rPr>
              <a:t> (KQ) </a:t>
            </a:r>
          </a:p>
        </p:txBody>
      </p:sp>
      <p:sp>
        <p:nvSpPr>
          <p:cNvPr id="7" name="Rounded Rectangle 11">
            <a:extLst>
              <a:ext uri="{FF2B5EF4-FFF2-40B4-BE49-F238E27FC236}">
                <a16:creationId xmlns:a16="http://schemas.microsoft.com/office/drawing/2014/main" id="{EDCB7C7D-DD81-4EF9-8DEE-92913DCA10F5}"/>
              </a:ext>
            </a:extLst>
          </p:cNvPr>
          <p:cNvSpPr/>
          <p:nvPr/>
        </p:nvSpPr>
        <p:spPr>
          <a:xfrm>
            <a:off x="3561081" y="4116387"/>
            <a:ext cx="5079135" cy="423862"/>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dirty="0" err="1">
                <a:solidFill>
                  <a:srgbClr val="002060"/>
                </a:solidFill>
                <a:latin typeface="Arial" panose="020B0604020202020204" pitchFamily="34" charset="0"/>
                <a:cs typeface="Arial" panose="020B0604020202020204" pitchFamily="34" charset="0"/>
              </a:rPr>
              <a:t>Đánh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gia</a:t>
            </a:r>
            <a:r>
              <a:rPr lang="en-US" sz="2000"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phiến</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diện</a:t>
            </a:r>
            <a:r>
              <a:rPr lang="en-US" sz="2000" dirty="0">
                <a:solidFill>
                  <a:srgbClr val="002060"/>
                </a:solidFill>
                <a:latin typeface="Arial" panose="020B0604020202020204" pitchFamily="34" charset="0"/>
                <a:cs typeface="Arial" panose="020B0604020202020204" pitchFamily="34" charset="0"/>
              </a:rPr>
              <a:t>: CQ</a:t>
            </a:r>
          </a:p>
        </p:txBody>
      </p:sp>
      <p:sp>
        <p:nvSpPr>
          <p:cNvPr id="8" name="Rounded Rectangle 12">
            <a:extLst>
              <a:ext uri="{FF2B5EF4-FFF2-40B4-BE49-F238E27FC236}">
                <a16:creationId xmlns:a16="http://schemas.microsoft.com/office/drawing/2014/main" id="{864CB8CC-6957-4A04-A1AF-D99E947CC2EC}"/>
              </a:ext>
            </a:extLst>
          </p:cNvPr>
          <p:cNvSpPr/>
          <p:nvPr/>
        </p:nvSpPr>
        <p:spPr>
          <a:xfrm>
            <a:off x="3561081" y="4799013"/>
            <a:ext cx="5079135" cy="503237"/>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Đánh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gia</a:t>
            </a:r>
            <a:r>
              <a:rPr lang="en-US" sz="2000"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chiết</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trung</a:t>
            </a:r>
            <a:r>
              <a:rPr lang="en-US" sz="2000" dirty="0">
                <a:solidFill>
                  <a:srgbClr val="002060"/>
                </a:solidFill>
                <a:latin typeface="Arial" panose="020B0604020202020204" pitchFamily="34" charset="0"/>
                <a:cs typeface="Arial" panose="020B0604020202020204" pitchFamily="34" charset="0"/>
              </a:rPr>
              <a:t>: CQ</a:t>
            </a:r>
          </a:p>
        </p:txBody>
      </p:sp>
      <p:sp>
        <p:nvSpPr>
          <p:cNvPr id="9" name="Rounded Rectangle 13">
            <a:extLst>
              <a:ext uri="{FF2B5EF4-FFF2-40B4-BE49-F238E27FC236}">
                <a16:creationId xmlns:a16="http://schemas.microsoft.com/office/drawing/2014/main" id="{BAA88529-3BAE-4FF9-A7D3-F644A87DD5AA}"/>
              </a:ext>
            </a:extLst>
          </p:cNvPr>
          <p:cNvSpPr/>
          <p:nvPr/>
        </p:nvSpPr>
        <p:spPr>
          <a:xfrm>
            <a:off x="3561081" y="5618163"/>
            <a:ext cx="5079135" cy="428625"/>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000" dirty="0" err="1">
                <a:solidFill>
                  <a:srgbClr val="002060"/>
                </a:solidFill>
                <a:latin typeface="Arial" panose="020B0604020202020204" pitchFamily="34" charset="0"/>
                <a:cs typeface="Arial" panose="020B0604020202020204" pitchFamily="34" charset="0"/>
              </a:rPr>
              <a:t>Đánh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gia</a:t>
            </a:r>
            <a:r>
              <a:rPr lang="en-US" sz="2000"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ngụy</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biện</a:t>
            </a:r>
            <a:r>
              <a:rPr lang="en-US" sz="2000" dirty="0">
                <a:solidFill>
                  <a:srgbClr val="002060"/>
                </a:solidFill>
                <a:latin typeface="Arial" panose="020B0604020202020204" pitchFamily="34" charset="0"/>
                <a:cs typeface="Arial" panose="020B0604020202020204" pitchFamily="34" charset="0"/>
              </a:rPr>
              <a:t>: CQ</a:t>
            </a:r>
          </a:p>
        </p:txBody>
      </p:sp>
      <p:sp>
        <p:nvSpPr>
          <p:cNvPr id="10" name="Not Equal 9">
            <a:extLst>
              <a:ext uri="{FF2B5EF4-FFF2-40B4-BE49-F238E27FC236}">
                <a16:creationId xmlns:a16="http://schemas.microsoft.com/office/drawing/2014/main" id="{A7B13B35-3B9A-41E3-AE05-EE81F0094DEE}"/>
              </a:ext>
            </a:extLst>
          </p:cNvPr>
          <p:cNvSpPr/>
          <p:nvPr/>
        </p:nvSpPr>
        <p:spPr>
          <a:xfrm>
            <a:off x="2488871" y="4802981"/>
            <a:ext cx="769172" cy="358775"/>
          </a:xfrm>
          <a:prstGeom prst="mathNotEqual">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US" sz="2000">
              <a:solidFill>
                <a:srgbClr val="002060"/>
              </a:solidFill>
              <a:latin typeface="Arial" panose="020B0604020202020204" pitchFamily="34" charset="0"/>
              <a:cs typeface="Arial" panose="020B0604020202020204" pitchFamily="34" charset="0"/>
            </a:endParaRPr>
          </a:p>
        </p:txBody>
      </p:sp>
      <p:sp>
        <p:nvSpPr>
          <p:cNvPr id="12" name="Rectangle 1">
            <a:extLst>
              <a:ext uri="{FF2B5EF4-FFF2-40B4-BE49-F238E27FC236}">
                <a16:creationId xmlns:a16="http://schemas.microsoft.com/office/drawing/2014/main" id="{69167312-40C8-478F-9384-08CB1FDF28FD}"/>
              </a:ext>
            </a:extLst>
          </p:cNvPr>
          <p:cNvSpPr>
            <a:spLocks noChangeArrowheads="1"/>
          </p:cNvSpPr>
          <p:nvPr/>
        </p:nvSpPr>
        <p:spPr bwMode="auto">
          <a:xfrm>
            <a:off x="1731657" y="170467"/>
            <a:ext cx="69085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400" b="1" dirty="0">
                <a:solidFill>
                  <a:srgbClr val="660066"/>
                </a:solidFill>
              </a:rPr>
              <a:t>Ý </a:t>
            </a:r>
            <a:r>
              <a:rPr lang="en-US" altLang="en-US" sz="2400" b="1" dirty="0" err="1">
                <a:solidFill>
                  <a:srgbClr val="660066"/>
                </a:solidFill>
              </a:rPr>
              <a:t>nghĩa</a:t>
            </a:r>
            <a:r>
              <a:rPr lang="en-US" altLang="en-US" sz="2400" b="1" dirty="0">
                <a:solidFill>
                  <a:srgbClr val="660066"/>
                </a:solidFill>
              </a:rPr>
              <a:t> </a:t>
            </a:r>
            <a:r>
              <a:rPr lang="en-US" altLang="en-US" sz="2400" b="1" dirty="0" err="1">
                <a:solidFill>
                  <a:srgbClr val="660066"/>
                </a:solidFill>
              </a:rPr>
              <a:t>phương</a:t>
            </a:r>
            <a:r>
              <a:rPr lang="en-US" altLang="en-US" sz="2400" b="1" dirty="0">
                <a:solidFill>
                  <a:srgbClr val="660066"/>
                </a:solidFill>
              </a:rPr>
              <a:t> </a:t>
            </a:r>
            <a:r>
              <a:rPr lang="en-US" altLang="en-US" sz="2400" b="1" dirty="0" err="1">
                <a:solidFill>
                  <a:srgbClr val="660066"/>
                </a:solidFill>
              </a:rPr>
              <a:t>pháp</a:t>
            </a:r>
            <a:r>
              <a:rPr lang="en-US" altLang="en-US" sz="2400" b="1" dirty="0">
                <a:solidFill>
                  <a:srgbClr val="660066"/>
                </a:solidFill>
              </a:rPr>
              <a:t> </a:t>
            </a:r>
            <a:r>
              <a:rPr lang="en-US" altLang="en-US" sz="2400" b="1" dirty="0" err="1">
                <a:solidFill>
                  <a:srgbClr val="660066"/>
                </a:solidFill>
              </a:rPr>
              <a:t>luận</a:t>
            </a:r>
            <a:endParaRPr lang="en-US" altLang="en-US" sz="2400" b="1" dirty="0">
              <a:solidFill>
                <a:srgbClr val="660066"/>
              </a:solidFill>
            </a:endParaRPr>
          </a:p>
        </p:txBody>
      </p:sp>
    </p:spTree>
    <p:extLst>
      <p:ext uri="{BB962C8B-B14F-4D97-AF65-F5344CB8AC3E}">
        <p14:creationId xmlns:p14="http://schemas.microsoft.com/office/powerpoint/2010/main" val="43654005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ổng hợp hình nền Powerpoint đẹp nhất để làm Slide Powerpoint - Tổng hợp hình  nền máy tính, laptop, desktop đẹp nhất">
            <a:extLst>
              <a:ext uri="{FF2B5EF4-FFF2-40B4-BE49-F238E27FC236}">
                <a16:creationId xmlns:a16="http://schemas.microsoft.com/office/drawing/2014/main" id="{19FF866E-3C42-4FAF-BEC0-F2A712BAD46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51389" y="0"/>
            <a:ext cx="424061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24134EB-1526-4580-B76D-C427416BBEDB}"/>
              </a:ext>
            </a:extLst>
          </p:cNvPr>
          <p:cNvSpPr txBox="1"/>
          <p:nvPr/>
        </p:nvSpPr>
        <p:spPr>
          <a:xfrm>
            <a:off x="3520440" y="243723"/>
            <a:ext cx="6096000" cy="461665"/>
          </a:xfrm>
          <a:prstGeom prst="rect">
            <a:avLst/>
          </a:prstGeom>
          <a:noFill/>
        </p:spPr>
        <p:txBody>
          <a:bodyPr wrap="square">
            <a:spAutoFit/>
          </a:bodyPr>
          <a:lstStyle/>
          <a:p>
            <a:pPr marL="342900" marR="0" indent="-342900" algn="just" fontAlgn="base">
              <a:spcBef>
                <a:spcPts val="0"/>
              </a:spcBef>
              <a:spcAft>
                <a:spcPts val="0"/>
              </a:spcAft>
              <a:buFont typeface="Wingdings" panose="05000000000000000000" pitchFamily="2" charset="2"/>
              <a:buChar char="q"/>
            </a:pPr>
            <a:r>
              <a:rPr lang="vi-VN"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Phép biện chứng duy vật </a:t>
            </a:r>
            <a:endParaRPr lang="en-US" sz="2400" b="1"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 name="Rectangle 2">
            <a:extLst>
              <a:ext uri="{FF2B5EF4-FFF2-40B4-BE49-F238E27FC236}">
                <a16:creationId xmlns:a16="http://schemas.microsoft.com/office/drawing/2014/main" id="{2118304B-61C1-4E83-9C8D-F92AD7241678}"/>
              </a:ext>
            </a:extLst>
          </p:cNvPr>
          <p:cNvSpPr>
            <a:spLocks noChangeArrowheads="1"/>
          </p:cNvSpPr>
          <p:nvPr/>
        </p:nvSpPr>
        <p:spPr bwMode="auto">
          <a:xfrm>
            <a:off x="2086380" y="779300"/>
            <a:ext cx="36920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Font typeface="Wingdings" panose="05000000000000000000" pitchFamily="2" charset="2"/>
              <a:buChar char="§"/>
              <a:defRPr/>
            </a:pPr>
            <a:r>
              <a:rPr lang="en-US" altLang="en-US" sz="2000" b="1" dirty="0" err="1">
                <a:solidFill>
                  <a:srgbClr val="008000"/>
                </a:solidFill>
                <a:latin typeface="Arial"/>
              </a:rPr>
              <a:t>Nguyên</a:t>
            </a:r>
            <a:r>
              <a:rPr lang="en-US" altLang="en-US" sz="2000" b="1" dirty="0">
                <a:solidFill>
                  <a:srgbClr val="008000"/>
                </a:solidFill>
                <a:latin typeface="Arial"/>
              </a:rPr>
              <a:t> </a:t>
            </a:r>
            <a:r>
              <a:rPr lang="en-US" altLang="en-US" sz="2000" b="1" dirty="0" err="1">
                <a:solidFill>
                  <a:srgbClr val="008000"/>
                </a:solidFill>
                <a:latin typeface="Arial"/>
              </a:rPr>
              <a:t>lý</a:t>
            </a:r>
            <a:r>
              <a:rPr lang="en-US" altLang="en-US" sz="2000" b="1" dirty="0">
                <a:solidFill>
                  <a:srgbClr val="008000"/>
                </a:solidFill>
                <a:latin typeface="Arial"/>
              </a:rPr>
              <a:t> </a:t>
            </a:r>
            <a:r>
              <a:rPr lang="en-US" altLang="en-US" sz="2000" b="1" dirty="0" err="1">
                <a:solidFill>
                  <a:srgbClr val="008000"/>
                </a:solidFill>
                <a:latin typeface="Arial"/>
              </a:rPr>
              <a:t>về</a:t>
            </a:r>
            <a:r>
              <a:rPr lang="en-US" altLang="en-US" sz="2000" b="1" dirty="0">
                <a:solidFill>
                  <a:srgbClr val="008000"/>
                </a:solidFill>
                <a:latin typeface="Arial"/>
              </a:rPr>
              <a:t> </a:t>
            </a:r>
            <a:r>
              <a:rPr lang="en-US" altLang="en-US" sz="2000" b="1" dirty="0" err="1">
                <a:solidFill>
                  <a:srgbClr val="008000"/>
                </a:solidFill>
                <a:latin typeface="Arial"/>
              </a:rPr>
              <a:t>sự</a:t>
            </a:r>
            <a:r>
              <a:rPr lang="en-US" altLang="en-US" sz="2000" b="1" dirty="0">
                <a:solidFill>
                  <a:srgbClr val="008000"/>
                </a:solidFill>
                <a:latin typeface="Arial"/>
              </a:rPr>
              <a:t> </a:t>
            </a:r>
            <a:r>
              <a:rPr lang="en-US" altLang="en-US" sz="2000" b="1" dirty="0" err="1">
                <a:solidFill>
                  <a:srgbClr val="008000"/>
                </a:solidFill>
                <a:latin typeface="Arial"/>
              </a:rPr>
              <a:t>phát</a:t>
            </a:r>
            <a:r>
              <a:rPr lang="en-US" altLang="en-US" sz="2000" b="1" dirty="0">
                <a:solidFill>
                  <a:srgbClr val="008000"/>
                </a:solidFill>
                <a:latin typeface="Arial"/>
              </a:rPr>
              <a:t> </a:t>
            </a:r>
            <a:r>
              <a:rPr lang="en-US" altLang="en-US" sz="2000" b="1" dirty="0" err="1">
                <a:solidFill>
                  <a:srgbClr val="008000"/>
                </a:solidFill>
                <a:latin typeface="Arial"/>
              </a:rPr>
              <a:t>triển</a:t>
            </a:r>
            <a:endParaRPr lang="en-US" altLang="en-US" sz="2000" dirty="0">
              <a:solidFill>
                <a:srgbClr val="008000"/>
              </a:solidFill>
              <a:latin typeface="Arial"/>
            </a:endParaRPr>
          </a:p>
        </p:txBody>
      </p:sp>
      <p:sp>
        <p:nvSpPr>
          <p:cNvPr id="5" name="Rounded Rectangle 11">
            <a:extLst>
              <a:ext uri="{FF2B5EF4-FFF2-40B4-BE49-F238E27FC236}">
                <a16:creationId xmlns:a16="http://schemas.microsoft.com/office/drawing/2014/main" id="{BA39DB68-D5A7-43FE-8596-4AE90B78CD0A}"/>
              </a:ext>
            </a:extLst>
          </p:cNvPr>
          <p:cNvSpPr/>
          <p:nvPr/>
        </p:nvSpPr>
        <p:spPr>
          <a:xfrm>
            <a:off x="884398" y="1187675"/>
            <a:ext cx="6096000" cy="1528402"/>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defTabSz="914400" fontAlgn="base">
              <a:spcBef>
                <a:spcPct val="0"/>
              </a:spcBef>
              <a:spcAft>
                <a:spcPct val="0"/>
              </a:spcAft>
              <a:buFont typeface="Wingdings" panose="05000000000000000000" pitchFamily="2" charset="2"/>
              <a:buChar char="ü"/>
              <a:defRPr/>
            </a:pPr>
            <a:r>
              <a:rPr lang="en-US" sz="2000" dirty="0" err="1">
                <a:solidFill>
                  <a:srgbClr val="000000"/>
                </a:solidFill>
                <a:latin typeface="Arial"/>
                <a:cs typeface="Arial"/>
              </a:rPr>
              <a:t>Phát</a:t>
            </a:r>
            <a:r>
              <a:rPr lang="en-US" sz="2000" dirty="0">
                <a:solidFill>
                  <a:srgbClr val="000000"/>
                </a:solidFill>
                <a:latin typeface="Arial"/>
                <a:cs typeface="Arial"/>
              </a:rPr>
              <a:t> </a:t>
            </a:r>
            <a:r>
              <a:rPr lang="en-US" sz="2000" dirty="0" err="1">
                <a:solidFill>
                  <a:srgbClr val="000000"/>
                </a:solidFill>
                <a:latin typeface="Arial"/>
                <a:cs typeface="Arial"/>
              </a:rPr>
              <a:t>triển</a:t>
            </a:r>
            <a:r>
              <a:rPr lang="en-US" sz="2000" dirty="0">
                <a:solidFill>
                  <a:srgbClr val="000000"/>
                </a:solidFill>
                <a:latin typeface="Arial"/>
                <a:cs typeface="Arial"/>
              </a:rPr>
              <a:t> </a:t>
            </a:r>
            <a:r>
              <a:rPr lang="en-US" sz="2000" dirty="0" err="1">
                <a:solidFill>
                  <a:srgbClr val="000000"/>
                </a:solidFill>
                <a:latin typeface="Arial"/>
                <a:cs typeface="Arial"/>
              </a:rPr>
              <a:t>là</a:t>
            </a:r>
            <a:r>
              <a:rPr lang="en-US" sz="2000" dirty="0">
                <a:solidFill>
                  <a:srgbClr val="000000"/>
                </a:solidFill>
                <a:latin typeface="Arial"/>
                <a:cs typeface="Arial"/>
              </a:rPr>
              <a:t> </a:t>
            </a:r>
            <a:r>
              <a:rPr lang="en-US" sz="2000" dirty="0" err="1">
                <a:solidFill>
                  <a:srgbClr val="000000"/>
                </a:solidFill>
                <a:latin typeface="Arial"/>
                <a:cs typeface="Arial"/>
              </a:rPr>
              <a:t>quá</a:t>
            </a:r>
            <a:r>
              <a:rPr lang="en-US" sz="2000" dirty="0">
                <a:solidFill>
                  <a:srgbClr val="000000"/>
                </a:solidFill>
                <a:latin typeface="Arial"/>
                <a:cs typeface="Arial"/>
              </a:rPr>
              <a:t> </a:t>
            </a:r>
            <a:r>
              <a:rPr lang="en-US" sz="2000" dirty="0" err="1">
                <a:solidFill>
                  <a:srgbClr val="000000"/>
                </a:solidFill>
                <a:latin typeface="Arial"/>
                <a:cs typeface="Arial"/>
              </a:rPr>
              <a:t>trình</a:t>
            </a:r>
            <a:r>
              <a:rPr lang="en-US" sz="2000" dirty="0">
                <a:solidFill>
                  <a:srgbClr val="000000"/>
                </a:solidFill>
                <a:latin typeface="Arial"/>
                <a:cs typeface="Arial"/>
              </a:rPr>
              <a:t> </a:t>
            </a:r>
            <a:r>
              <a:rPr lang="en-US" sz="2000" dirty="0" err="1">
                <a:solidFill>
                  <a:srgbClr val="000000"/>
                </a:solidFill>
                <a:latin typeface="Arial"/>
                <a:cs typeface="Arial"/>
              </a:rPr>
              <a:t>vận</a:t>
            </a:r>
            <a:r>
              <a:rPr lang="en-US" sz="2000" dirty="0">
                <a:solidFill>
                  <a:srgbClr val="000000"/>
                </a:solidFill>
                <a:latin typeface="Arial"/>
                <a:cs typeface="Arial"/>
              </a:rPr>
              <a:t> </a:t>
            </a:r>
            <a:r>
              <a:rPr lang="en-US" sz="2000" dirty="0" err="1">
                <a:solidFill>
                  <a:srgbClr val="000000"/>
                </a:solidFill>
                <a:latin typeface="Arial"/>
                <a:cs typeface="Arial"/>
              </a:rPr>
              <a:t>động</a:t>
            </a:r>
            <a:r>
              <a:rPr lang="en-US" sz="2000" dirty="0">
                <a:solidFill>
                  <a:srgbClr val="000000"/>
                </a:solidFill>
                <a:latin typeface="Arial"/>
                <a:cs typeface="Arial"/>
              </a:rPr>
              <a:t> </a:t>
            </a:r>
            <a:r>
              <a:rPr lang="en-US" sz="2000" dirty="0" err="1">
                <a:solidFill>
                  <a:srgbClr val="000000"/>
                </a:solidFill>
                <a:latin typeface="Arial"/>
                <a:cs typeface="Arial"/>
              </a:rPr>
              <a:t>tiến</a:t>
            </a:r>
            <a:r>
              <a:rPr lang="en-US" sz="2000" dirty="0">
                <a:solidFill>
                  <a:srgbClr val="000000"/>
                </a:solidFill>
                <a:latin typeface="Arial"/>
                <a:cs typeface="Arial"/>
              </a:rPr>
              <a:t> </a:t>
            </a:r>
            <a:r>
              <a:rPr lang="en-US" sz="2000" dirty="0" err="1">
                <a:solidFill>
                  <a:srgbClr val="000000"/>
                </a:solidFill>
                <a:latin typeface="Arial"/>
                <a:cs typeface="Arial"/>
              </a:rPr>
              <a:t>lên</a:t>
            </a:r>
            <a:r>
              <a:rPr lang="en-US" sz="2000" dirty="0">
                <a:solidFill>
                  <a:srgbClr val="000000"/>
                </a:solidFill>
                <a:latin typeface="Arial"/>
                <a:cs typeface="Arial"/>
              </a:rPr>
              <a:t> </a:t>
            </a:r>
            <a:r>
              <a:rPr lang="en-US" sz="2000" dirty="0" err="1">
                <a:solidFill>
                  <a:srgbClr val="000000"/>
                </a:solidFill>
                <a:latin typeface="Arial"/>
                <a:cs typeface="Arial"/>
              </a:rPr>
              <a:t>từ</a:t>
            </a:r>
            <a:r>
              <a:rPr lang="en-US" sz="2000" dirty="0">
                <a:solidFill>
                  <a:srgbClr val="000000"/>
                </a:solidFill>
                <a:latin typeface="Arial"/>
                <a:cs typeface="Arial"/>
              </a:rPr>
              <a:t> </a:t>
            </a:r>
            <a:r>
              <a:rPr lang="en-US" sz="2000" dirty="0" err="1">
                <a:solidFill>
                  <a:srgbClr val="000000"/>
                </a:solidFill>
                <a:latin typeface="Arial"/>
                <a:cs typeface="Arial"/>
              </a:rPr>
              <a:t>thấp</a:t>
            </a:r>
            <a:r>
              <a:rPr lang="en-US" sz="2000" dirty="0">
                <a:solidFill>
                  <a:srgbClr val="000000"/>
                </a:solidFill>
                <a:latin typeface="Arial"/>
                <a:cs typeface="Arial"/>
              </a:rPr>
              <a:t> </a:t>
            </a:r>
            <a:r>
              <a:rPr lang="en-US" sz="2000" dirty="0" err="1">
                <a:solidFill>
                  <a:srgbClr val="000000"/>
                </a:solidFill>
                <a:latin typeface="Arial"/>
                <a:cs typeface="Arial"/>
              </a:rPr>
              <a:t>đến</a:t>
            </a:r>
            <a:r>
              <a:rPr lang="en-US" sz="2000" dirty="0">
                <a:solidFill>
                  <a:srgbClr val="000000"/>
                </a:solidFill>
                <a:latin typeface="Arial"/>
                <a:cs typeface="Arial"/>
              </a:rPr>
              <a:t> </a:t>
            </a:r>
            <a:r>
              <a:rPr lang="en-US" sz="2000" dirty="0" err="1">
                <a:solidFill>
                  <a:srgbClr val="000000"/>
                </a:solidFill>
                <a:latin typeface="Arial"/>
                <a:cs typeface="Arial"/>
              </a:rPr>
              <a:t>cao</a:t>
            </a:r>
            <a:r>
              <a:rPr lang="en-US" sz="2000" dirty="0">
                <a:solidFill>
                  <a:srgbClr val="000000"/>
                </a:solidFill>
                <a:latin typeface="Arial"/>
                <a:cs typeface="Arial"/>
              </a:rPr>
              <a:t>, </a:t>
            </a:r>
            <a:r>
              <a:rPr lang="en-US" sz="2000" dirty="0" err="1">
                <a:solidFill>
                  <a:srgbClr val="000000"/>
                </a:solidFill>
                <a:latin typeface="Arial"/>
                <a:cs typeface="Arial"/>
              </a:rPr>
              <a:t>từ</a:t>
            </a:r>
            <a:r>
              <a:rPr lang="en-US" sz="2000" dirty="0">
                <a:solidFill>
                  <a:srgbClr val="000000"/>
                </a:solidFill>
                <a:latin typeface="Arial"/>
                <a:cs typeface="Arial"/>
              </a:rPr>
              <a:t> </a:t>
            </a:r>
            <a:r>
              <a:rPr lang="en-US" sz="2000" dirty="0" err="1">
                <a:solidFill>
                  <a:srgbClr val="000000"/>
                </a:solidFill>
                <a:latin typeface="Arial"/>
                <a:cs typeface="Arial"/>
              </a:rPr>
              <a:t>đơn</a:t>
            </a:r>
            <a:r>
              <a:rPr lang="en-US" sz="2000" dirty="0">
                <a:solidFill>
                  <a:srgbClr val="000000"/>
                </a:solidFill>
                <a:latin typeface="Arial"/>
                <a:cs typeface="Arial"/>
              </a:rPr>
              <a:t> </a:t>
            </a:r>
            <a:r>
              <a:rPr lang="en-US" sz="2000" dirty="0" err="1">
                <a:solidFill>
                  <a:srgbClr val="000000"/>
                </a:solidFill>
                <a:latin typeface="Arial"/>
                <a:cs typeface="Arial"/>
              </a:rPr>
              <a:t>giản</a:t>
            </a:r>
            <a:r>
              <a:rPr lang="en-US" sz="2000" dirty="0">
                <a:solidFill>
                  <a:srgbClr val="000000"/>
                </a:solidFill>
                <a:latin typeface="Arial"/>
                <a:cs typeface="Arial"/>
              </a:rPr>
              <a:t> </a:t>
            </a:r>
            <a:r>
              <a:rPr lang="en-US" sz="2000" dirty="0" err="1">
                <a:solidFill>
                  <a:srgbClr val="000000"/>
                </a:solidFill>
                <a:latin typeface="Arial"/>
                <a:cs typeface="Arial"/>
              </a:rPr>
              <a:t>đến</a:t>
            </a:r>
            <a:r>
              <a:rPr lang="en-US" sz="2000" dirty="0">
                <a:solidFill>
                  <a:srgbClr val="000000"/>
                </a:solidFill>
                <a:latin typeface="Arial"/>
                <a:cs typeface="Arial"/>
              </a:rPr>
              <a:t> </a:t>
            </a:r>
            <a:r>
              <a:rPr lang="en-US" sz="2000" dirty="0" err="1">
                <a:solidFill>
                  <a:srgbClr val="000000"/>
                </a:solidFill>
                <a:latin typeface="Arial"/>
                <a:cs typeface="Arial"/>
              </a:rPr>
              <a:t>phức</a:t>
            </a:r>
            <a:r>
              <a:rPr lang="en-US" sz="2000" dirty="0">
                <a:solidFill>
                  <a:srgbClr val="000000"/>
                </a:solidFill>
                <a:latin typeface="Arial"/>
                <a:cs typeface="Arial"/>
              </a:rPr>
              <a:t> </a:t>
            </a:r>
            <a:r>
              <a:rPr lang="en-US" sz="2000" dirty="0" err="1">
                <a:solidFill>
                  <a:srgbClr val="000000"/>
                </a:solidFill>
                <a:latin typeface="Arial"/>
                <a:cs typeface="Arial"/>
              </a:rPr>
              <a:t>tạp</a:t>
            </a:r>
            <a:r>
              <a:rPr lang="en-US" sz="2000" dirty="0">
                <a:solidFill>
                  <a:srgbClr val="000000"/>
                </a:solidFill>
                <a:latin typeface="Arial"/>
                <a:cs typeface="Arial"/>
              </a:rPr>
              <a:t>, </a:t>
            </a:r>
            <a:r>
              <a:rPr lang="en-US" sz="2000" dirty="0" err="1">
                <a:solidFill>
                  <a:srgbClr val="000000"/>
                </a:solidFill>
                <a:latin typeface="Arial"/>
                <a:cs typeface="Arial"/>
              </a:rPr>
              <a:t>từ</a:t>
            </a:r>
            <a:r>
              <a:rPr lang="en-US" sz="2000" dirty="0">
                <a:solidFill>
                  <a:srgbClr val="000000"/>
                </a:solidFill>
                <a:latin typeface="Arial"/>
                <a:cs typeface="Arial"/>
              </a:rPr>
              <a:t> </a:t>
            </a:r>
            <a:r>
              <a:rPr lang="en-US" sz="2000" dirty="0" err="1">
                <a:solidFill>
                  <a:srgbClr val="000000"/>
                </a:solidFill>
                <a:latin typeface="Arial"/>
                <a:cs typeface="Arial"/>
              </a:rPr>
              <a:t>kém</a:t>
            </a:r>
            <a:r>
              <a:rPr lang="en-US" sz="2000" dirty="0">
                <a:solidFill>
                  <a:srgbClr val="000000"/>
                </a:solidFill>
                <a:latin typeface="Arial"/>
                <a:cs typeface="Arial"/>
              </a:rPr>
              <a:t> </a:t>
            </a:r>
            <a:r>
              <a:rPr lang="en-US" sz="2000" dirty="0" err="1">
                <a:solidFill>
                  <a:srgbClr val="000000"/>
                </a:solidFill>
                <a:latin typeface="Arial"/>
                <a:cs typeface="Arial"/>
              </a:rPr>
              <a:t>hoàn</a:t>
            </a:r>
            <a:r>
              <a:rPr lang="en-US" sz="2000" dirty="0">
                <a:solidFill>
                  <a:srgbClr val="000000"/>
                </a:solidFill>
                <a:latin typeface="Arial"/>
                <a:cs typeface="Arial"/>
              </a:rPr>
              <a:t> </a:t>
            </a:r>
            <a:r>
              <a:rPr lang="en-US" sz="2000" dirty="0" err="1">
                <a:solidFill>
                  <a:srgbClr val="000000"/>
                </a:solidFill>
                <a:latin typeface="Arial"/>
                <a:cs typeface="Arial"/>
              </a:rPr>
              <a:t>thiện</a:t>
            </a:r>
            <a:r>
              <a:rPr lang="en-US" sz="2000" dirty="0">
                <a:solidFill>
                  <a:srgbClr val="000000"/>
                </a:solidFill>
                <a:latin typeface="Arial"/>
                <a:cs typeface="Arial"/>
              </a:rPr>
              <a:t> </a:t>
            </a:r>
            <a:r>
              <a:rPr lang="en-US" sz="2000" dirty="0" err="1">
                <a:solidFill>
                  <a:srgbClr val="000000"/>
                </a:solidFill>
                <a:latin typeface="Arial"/>
                <a:cs typeface="Arial"/>
              </a:rPr>
              <a:t>đến</a:t>
            </a:r>
            <a:r>
              <a:rPr lang="en-US" sz="2000" dirty="0">
                <a:solidFill>
                  <a:srgbClr val="000000"/>
                </a:solidFill>
                <a:latin typeface="Arial"/>
                <a:cs typeface="Arial"/>
              </a:rPr>
              <a:t> </a:t>
            </a:r>
            <a:r>
              <a:rPr lang="en-US" sz="2000" dirty="0" err="1">
                <a:solidFill>
                  <a:srgbClr val="000000"/>
                </a:solidFill>
                <a:latin typeface="Arial"/>
                <a:cs typeface="Arial"/>
              </a:rPr>
              <a:t>hoàn</a:t>
            </a:r>
            <a:r>
              <a:rPr lang="en-US" sz="2000" dirty="0">
                <a:solidFill>
                  <a:srgbClr val="000000"/>
                </a:solidFill>
                <a:latin typeface="Arial"/>
                <a:cs typeface="Arial"/>
              </a:rPr>
              <a:t> </a:t>
            </a:r>
            <a:r>
              <a:rPr lang="en-US" sz="2000" dirty="0" err="1">
                <a:solidFill>
                  <a:srgbClr val="000000"/>
                </a:solidFill>
                <a:latin typeface="Arial"/>
                <a:cs typeface="Arial"/>
              </a:rPr>
              <a:t>thiện</a:t>
            </a:r>
            <a:r>
              <a:rPr lang="en-US" sz="2000" dirty="0">
                <a:solidFill>
                  <a:srgbClr val="000000"/>
                </a:solidFill>
                <a:latin typeface="Arial"/>
                <a:cs typeface="Arial"/>
              </a:rPr>
              <a:t> </a:t>
            </a:r>
            <a:r>
              <a:rPr lang="en-US" sz="2000" dirty="0" err="1">
                <a:solidFill>
                  <a:srgbClr val="000000"/>
                </a:solidFill>
                <a:latin typeface="Arial"/>
                <a:cs typeface="Arial"/>
              </a:rPr>
              <a:t>hơn</a:t>
            </a:r>
            <a:r>
              <a:rPr lang="en-US" sz="2000" dirty="0">
                <a:solidFill>
                  <a:srgbClr val="000000"/>
                </a:solidFill>
                <a:latin typeface="Arial"/>
                <a:cs typeface="Arial"/>
              </a:rPr>
              <a:t> </a:t>
            </a:r>
            <a:r>
              <a:rPr lang="en-US" sz="2000" dirty="0" err="1">
                <a:solidFill>
                  <a:srgbClr val="000000"/>
                </a:solidFill>
                <a:latin typeface="Arial"/>
                <a:cs typeface="Arial"/>
              </a:rPr>
              <a:t>của</a:t>
            </a:r>
            <a:r>
              <a:rPr lang="en-US" sz="2000" dirty="0">
                <a:solidFill>
                  <a:srgbClr val="000000"/>
                </a:solidFill>
                <a:latin typeface="Arial"/>
                <a:cs typeface="Arial"/>
              </a:rPr>
              <a:t> </a:t>
            </a:r>
            <a:r>
              <a:rPr lang="en-US" sz="2000" dirty="0" err="1">
                <a:solidFill>
                  <a:srgbClr val="000000"/>
                </a:solidFill>
                <a:latin typeface="Arial"/>
                <a:cs typeface="Arial"/>
              </a:rPr>
              <a:t>sự</a:t>
            </a:r>
            <a:r>
              <a:rPr lang="en-US" sz="2000" dirty="0">
                <a:solidFill>
                  <a:srgbClr val="000000"/>
                </a:solidFill>
                <a:latin typeface="Arial"/>
                <a:cs typeface="Arial"/>
              </a:rPr>
              <a:t> </a:t>
            </a:r>
            <a:r>
              <a:rPr lang="en-US" sz="2000" dirty="0" err="1">
                <a:solidFill>
                  <a:srgbClr val="000000"/>
                </a:solidFill>
                <a:latin typeface="Arial"/>
                <a:cs typeface="Arial"/>
              </a:rPr>
              <a:t>vật</a:t>
            </a:r>
            <a:r>
              <a:rPr lang="en-US" sz="2000" dirty="0">
                <a:solidFill>
                  <a:srgbClr val="000000"/>
                </a:solidFill>
                <a:latin typeface="Arial"/>
                <a:cs typeface="Arial"/>
              </a:rPr>
              <a:t>, </a:t>
            </a:r>
            <a:r>
              <a:rPr lang="en-US" sz="2000" dirty="0" err="1">
                <a:solidFill>
                  <a:srgbClr val="000000"/>
                </a:solidFill>
                <a:latin typeface="Arial"/>
                <a:cs typeface="Arial"/>
              </a:rPr>
              <a:t>phát</a:t>
            </a:r>
            <a:r>
              <a:rPr lang="en-US" sz="2000" dirty="0">
                <a:solidFill>
                  <a:srgbClr val="000000"/>
                </a:solidFill>
                <a:latin typeface="Arial"/>
                <a:cs typeface="Arial"/>
              </a:rPr>
              <a:t> </a:t>
            </a:r>
            <a:r>
              <a:rPr lang="en-US" sz="2000" dirty="0" err="1">
                <a:solidFill>
                  <a:srgbClr val="000000"/>
                </a:solidFill>
                <a:latin typeface="Arial"/>
                <a:cs typeface="Arial"/>
              </a:rPr>
              <a:t>triển</a:t>
            </a:r>
            <a:r>
              <a:rPr lang="en-US" sz="2000" dirty="0">
                <a:solidFill>
                  <a:srgbClr val="000000"/>
                </a:solidFill>
                <a:latin typeface="Arial"/>
                <a:cs typeface="Arial"/>
              </a:rPr>
              <a:t> </a:t>
            </a:r>
            <a:r>
              <a:rPr lang="en-US" sz="2000" dirty="0" err="1">
                <a:solidFill>
                  <a:srgbClr val="000000"/>
                </a:solidFill>
                <a:latin typeface="Arial"/>
                <a:cs typeface="Arial"/>
              </a:rPr>
              <a:t>là</a:t>
            </a:r>
            <a:r>
              <a:rPr lang="en-US" sz="2000" dirty="0">
                <a:solidFill>
                  <a:srgbClr val="000000"/>
                </a:solidFill>
                <a:latin typeface="Arial"/>
                <a:cs typeface="Arial"/>
              </a:rPr>
              <a:t> </a:t>
            </a:r>
            <a:r>
              <a:rPr lang="en-US" sz="2000" dirty="0" err="1">
                <a:solidFill>
                  <a:srgbClr val="000000"/>
                </a:solidFill>
                <a:latin typeface="Arial"/>
                <a:cs typeface="Arial"/>
              </a:rPr>
              <a:t>khuynh</a:t>
            </a:r>
            <a:r>
              <a:rPr lang="en-US" sz="2000" dirty="0">
                <a:solidFill>
                  <a:srgbClr val="000000"/>
                </a:solidFill>
                <a:latin typeface="Arial"/>
                <a:cs typeface="Arial"/>
              </a:rPr>
              <a:t> </a:t>
            </a:r>
            <a:r>
              <a:rPr lang="en-US" sz="2000" dirty="0" err="1">
                <a:solidFill>
                  <a:srgbClr val="000000"/>
                </a:solidFill>
                <a:latin typeface="Arial"/>
                <a:cs typeface="Arial"/>
              </a:rPr>
              <a:t>hướng</a:t>
            </a:r>
            <a:r>
              <a:rPr lang="en-US" sz="2000" dirty="0">
                <a:solidFill>
                  <a:srgbClr val="000000"/>
                </a:solidFill>
                <a:latin typeface="Arial"/>
                <a:cs typeface="Arial"/>
              </a:rPr>
              <a:t> </a:t>
            </a:r>
            <a:r>
              <a:rPr lang="en-US" sz="2000" dirty="0" err="1">
                <a:solidFill>
                  <a:srgbClr val="000000"/>
                </a:solidFill>
                <a:latin typeface="Arial"/>
                <a:cs typeface="Arial"/>
              </a:rPr>
              <a:t>chung</a:t>
            </a:r>
            <a:r>
              <a:rPr lang="en-US" sz="2000" dirty="0">
                <a:solidFill>
                  <a:srgbClr val="000000"/>
                </a:solidFill>
                <a:latin typeface="Arial"/>
                <a:cs typeface="Arial"/>
              </a:rPr>
              <a:t> </a:t>
            </a:r>
            <a:r>
              <a:rPr lang="en-US" sz="2000" dirty="0" err="1">
                <a:solidFill>
                  <a:srgbClr val="000000"/>
                </a:solidFill>
                <a:latin typeface="Arial"/>
                <a:cs typeface="Arial"/>
              </a:rPr>
              <a:t>của</a:t>
            </a:r>
            <a:r>
              <a:rPr lang="en-US" sz="2000" dirty="0">
                <a:solidFill>
                  <a:srgbClr val="000000"/>
                </a:solidFill>
                <a:latin typeface="Arial"/>
                <a:cs typeface="Arial"/>
              </a:rPr>
              <a:t> </a:t>
            </a:r>
            <a:r>
              <a:rPr lang="en-US" sz="2000" dirty="0" err="1">
                <a:solidFill>
                  <a:srgbClr val="000000"/>
                </a:solidFill>
                <a:latin typeface="Arial"/>
                <a:cs typeface="Arial"/>
              </a:rPr>
              <a:t>thế</a:t>
            </a:r>
            <a:r>
              <a:rPr lang="en-US" sz="2000" dirty="0">
                <a:solidFill>
                  <a:srgbClr val="000000"/>
                </a:solidFill>
                <a:latin typeface="Arial"/>
                <a:cs typeface="Arial"/>
              </a:rPr>
              <a:t> </a:t>
            </a:r>
            <a:r>
              <a:rPr lang="en-US" sz="2000" dirty="0" err="1">
                <a:solidFill>
                  <a:srgbClr val="000000"/>
                </a:solidFill>
                <a:latin typeface="Arial"/>
                <a:cs typeface="Arial"/>
              </a:rPr>
              <a:t>giới</a:t>
            </a:r>
            <a:r>
              <a:rPr lang="en-US" sz="2000" dirty="0">
                <a:solidFill>
                  <a:srgbClr val="000000"/>
                </a:solidFill>
                <a:latin typeface="Arial"/>
                <a:cs typeface="Arial"/>
              </a:rPr>
              <a:t>, </a:t>
            </a:r>
            <a:r>
              <a:rPr lang="en-US" sz="2000" dirty="0" err="1">
                <a:solidFill>
                  <a:srgbClr val="000000"/>
                </a:solidFill>
                <a:latin typeface="Arial"/>
                <a:cs typeface="Arial"/>
              </a:rPr>
              <a:t>phát</a:t>
            </a:r>
            <a:r>
              <a:rPr lang="en-US" sz="2000" dirty="0">
                <a:solidFill>
                  <a:srgbClr val="000000"/>
                </a:solidFill>
                <a:latin typeface="Arial"/>
                <a:cs typeface="Arial"/>
              </a:rPr>
              <a:t> </a:t>
            </a:r>
            <a:r>
              <a:rPr lang="en-US" sz="2000" dirty="0" err="1">
                <a:solidFill>
                  <a:srgbClr val="000000"/>
                </a:solidFill>
                <a:latin typeface="Arial"/>
                <a:cs typeface="Arial"/>
              </a:rPr>
              <a:t>triển</a:t>
            </a:r>
            <a:r>
              <a:rPr lang="en-US" sz="2000" dirty="0">
                <a:solidFill>
                  <a:srgbClr val="000000"/>
                </a:solidFill>
                <a:latin typeface="Arial"/>
                <a:cs typeface="Arial"/>
              </a:rPr>
              <a:t> </a:t>
            </a:r>
            <a:r>
              <a:rPr lang="en-US" sz="2000" dirty="0" err="1">
                <a:solidFill>
                  <a:srgbClr val="000000"/>
                </a:solidFill>
                <a:latin typeface="Arial"/>
                <a:cs typeface="Arial"/>
              </a:rPr>
              <a:t>diễn</a:t>
            </a:r>
            <a:r>
              <a:rPr lang="en-US" sz="2000" dirty="0">
                <a:solidFill>
                  <a:srgbClr val="000000"/>
                </a:solidFill>
                <a:latin typeface="Arial"/>
                <a:cs typeface="Arial"/>
              </a:rPr>
              <a:t> ra </a:t>
            </a:r>
            <a:r>
              <a:rPr lang="en-US" sz="2000" dirty="0" err="1">
                <a:solidFill>
                  <a:srgbClr val="000000"/>
                </a:solidFill>
                <a:latin typeface="Arial"/>
                <a:cs typeface="Arial"/>
              </a:rPr>
              <a:t>theo</a:t>
            </a:r>
            <a:r>
              <a:rPr lang="en-US" sz="2000" dirty="0">
                <a:solidFill>
                  <a:srgbClr val="000000"/>
                </a:solidFill>
                <a:latin typeface="Arial"/>
                <a:cs typeface="Arial"/>
              </a:rPr>
              <a:t> </a:t>
            </a:r>
            <a:r>
              <a:rPr lang="en-US" sz="2000" dirty="0" err="1">
                <a:solidFill>
                  <a:srgbClr val="000000"/>
                </a:solidFill>
                <a:latin typeface="Arial"/>
                <a:cs typeface="Arial"/>
              </a:rPr>
              <a:t>hình</a:t>
            </a:r>
            <a:r>
              <a:rPr lang="en-US" sz="2000" dirty="0">
                <a:solidFill>
                  <a:srgbClr val="000000"/>
                </a:solidFill>
                <a:latin typeface="Arial"/>
                <a:cs typeface="Arial"/>
              </a:rPr>
              <a:t> </a:t>
            </a:r>
            <a:r>
              <a:rPr lang="en-US" sz="2000" dirty="0" err="1">
                <a:solidFill>
                  <a:srgbClr val="000000"/>
                </a:solidFill>
                <a:latin typeface="Arial"/>
                <a:cs typeface="Arial"/>
              </a:rPr>
              <a:t>xoáy</a:t>
            </a:r>
            <a:r>
              <a:rPr lang="en-US" sz="2000" dirty="0">
                <a:solidFill>
                  <a:srgbClr val="000000"/>
                </a:solidFill>
                <a:latin typeface="Arial"/>
                <a:cs typeface="Arial"/>
              </a:rPr>
              <a:t> </a:t>
            </a:r>
            <a:r>
              <a:rPr lang="en-US" sz="2000" dirty="0" err="1">
                <a:solidFill>
                  <a:srgbClr val="000000"/>
                </a:solidFill>
                <a:latin typeface="Arial"/>
                <a:cs typeface="Arial"/>
              </a:rPr>
              <a:t>ốc</a:t>
            </a:r>
            <a:r>
              <a:rPr lang="en-US" sz="2000" dirty="0">
                <a:solidFill>
                  <a:srgbClr val="000000"/>
                </a:solidFill>
                <a:latin typeface="Arial"/>
                <a:cs typeface="Arial"/>
              </a:rPr>
              <a:t>.</a:t>
            </a:r>
          </a:p>
        </p:txBody>
      </p:sp>
      <p:sp>
        <p:nvSpPr>
          <p:cNvPr id="6" name="Rounded Rectangle 4">
            <a:extLst>
              <a:ext uri="{FF2B5EF4-FFF2-40B4-BE49-F238E27FC236}">
                <a16:creationId xmlns:a16="http://schemas.microsoft.com/office/drawing/2014/main" id="{286A309B-CCFC-4E30-96AA-D5B4BBDDA4ED}"/>
              </a:ext>
            </a:extLst>
          </p:cNvPr>
          <p:cNvSpPr/>
          <p:nvPr/>
        </p:nvSpPr>
        <p:spPr>
          <a:xfrm>
            <a:off x="984252" y="3761525"/>
            <a:ext cx="4883147" cy="1258887"/>
          </a:xfrm>
          <a:prstGeom prst="roundRect">
            <a:avLst/>
          </a:prstGeom>
          <a:solidFill>
            <a:srgbClr val="0066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514350" indent="-514350"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342900" indent="-342900" defTabSz="914400" eaLnBrk="1" fontAlgn="base" hangingPunct="1">
              <a:spcBef>
                <a:spcPct val="0"/>
              </a:spcBef>
              <a:spcAft>
                <a:spcPct val="0"/>
              </a:spcAft>
              <a:buFont typeface="Wingdings" panose="05000000000000000000" pitchFamily="2" charset="2"/>
              <a:buChar char="§"/>
              <a:defRPr/>
            </a:pPr>
            <a:r>
              <a:rPr lang="en-US" altLang="en-US" sz="2000" dirty="0" err="1">
                <a:solidFill>
                  <a:srgbClr val="FFFFFF"/>
                </a:solidFill>
              </a:rPr>
              <a:t>Xem</a:t>
            </a:r>
            <a:r>
              <a:rPr lang="en-US" altLang="en-US" sz="2000" dirty="0">
                <a:solidFill>
                  <a:srgbClr val="FFFFFF"/>
                </a:solidFill>
              </a:rPr>
              <a:t> </a:t>
            </a:r>
            <a:r>
              <a:rPr lang="en-US" altLang="en-US" sz="2000" dirty="0" err="1">
                <a:solidFill>
                  <a:srgbClr val="FFFFFF"/>
                </a:solidFill>
              </a:rPr>
              <a:t>xét</a:t>
            </a:r>
            <a:r>
              <a:rPr lang="en-US" altLang="en-US" sz="2000" dirty="0">
                <a:solidFill>
                  <a:srgbClr val="FFFFFF"/>
                </a:solidFill>
              </a:rPr>
              <a:t> </a:t>
            </a:r>
            <a:r>
              <a:rPr lang="en-US" altLang="en-US" sz="2000" dirty="0" err="1">
                <a:solidFill>
                  <a:srgbClr val="FFFFFF"/>
                </a:solidFill>
              </a:rPr>
              <a:t>sự</a:t>
            </a:r>
            <a:r>
              <a:rPr lang="en-US" altLang="en-US" sz="2000" dirty="0">
                <a:solidFill>
                  <a:srgbClr val="FFFFFF"/>
                </a:solidFill>
              </a:rPr>
              <a:t> </a:t>
            </a:r>
            <a:r>
              <a:rPr lang="en-US" altLang="en-US" sz="2000" dirty="0" err="1">
                <a:solidFill>
                  <a:srgbClr val="FFFFFF"/>
                </a:solidFill>
              </a:rPr>
              <a:t>vật,hiện</a:t>
            </a:r>
            <a:r>
              <a:rPr lang="en-US" altLang="en-US" sz="2000" dirty="0">
                <a:solidFill>
                  <a:srgbClr val="FFFFFF"/>
                </a:solidFill>
              </a:rPr>
              <a:t> </a:t>
            </a:r>
            <a:r>
              <a:rPr lang="en-US" altLang="en-US" sz="2000" dirty="0" err="1">
                <a:solidFill>
                  <a:srgbClr val="FFFFFF"/>
                </a:solidFill>
              </a:rPr>
              <a:t>tượng</a:t>
            </a:r>
            <a:r>
              <a:rPr lang="en-US" altLang="en-US" sz="2000" dirty="0">
                <a:solidFill>
                  <a:srgbClr val="FFFFFF"/>
                </a:solidFill>
              </a:rPr>
              <a:t> </a:t>
            </a:r>
            <a:r>
              <a:rPr lang="en-US" altLang="en-US" sz="2000" dirty="0" err="1">
                <a:solidFill>
                  <a:srgbClr val="FFFFFF"/>
                </a:solidFill>
              </a:rPr>
              <a:t>theo</a:t>
            </a:r>
            <a:r>
              <a:rPr lang="en-US" altLang="en-US" sz="2000" dirty="0">
                <a:solidFill>
                  <a:srgbClr val="FFFFFF"/>
                </a:solidFill>
              </a:rPr>
              <a:t> </a:t>
            </a:r>
            <a:r>
              <a:rPr lang="en-US" altLang="en-US" sz="2000" dirty="0" err="1">
                <a:solidFill>
                  <a:srgbClr val="FFFFFF"/>
                </a:solidFill>
              </a:rPr>
              <a:t>hướng</a:t>
            </a:r>
            <a:r>
              <a:rPr lang="en-US" altLang="en-US" sz="2000" dirty="0">
                <a:solidFill>
                  <a:srgbClr val="FFFFFF"/>
                </a:solidFill>
              </a:rPr>
              <a:t> </a:t>
            </a:r>
            <a:r>
              <a:rPr lang="en-US" altLang="en-US" sz="2000" dirty="0" err="1">
                <a:solidFill>
                  <a:srgbClr val="FFFFFF"/>
                </a:solidFill>
              </a:rPr>
              <a:t>vận</a:t>
            </a:r>
            <a:r>
              <a:rPr lang="en-US" altLang="en-US" sz="2000" dirty="0">
                <a:solidFill>
                  <a:srgbClr val="FFFFFF"/>
                </a:solidFill>
              </a:rPr>
              <a:t> </a:t>
            </a:r>
            <a:r>
              <a:rPr lang="en-US" altLang="en-US" sz="2000" dirty="0" err="1">
                <a:solidFill>
                  <a:srgbClr val="FFFFFF"/>
                </a:solidFill>
              </a:rPr>
              <a:t>động</a:t>
            </a:r>
            <a:r>
              <a:rPr lang="en-US" altLang="en-US" sz="2000" dirty="0">
                <a:solidFill>
                  <a:srgbClr val="FFFFFF"/>
                </a:solidFill>
              </a:rPr>
              <a:t> </a:t>
            </a:r>
            <a:r>
              <a:rPr lang="en-US" altLang="en-US" sz="2000" dirty="0" err="1">
                <a:solidFill>
                  <a:srgbClr val="FFFFFF"/>
                </a:solidFill>
              </a:rPr>
              <a:t>đi</a:t>
            </a:r>
            <a:r>
              <a:rPr lang="en-US" altLang="en-US" sz="2000" dirty="0">
                <a:solidFill>
                  <a:srgbClr val="FFFFFF"/>
                </a:solidFill>
              </a:rPr>
              <a:t> </a:t>
            </a:r>
            <a:r>
              <a:rPr lang="en-US" altLang="en-US" sz="2000" dirty="0" err="1">
                <a:solidFill>
                  <a:srgbClr val="FFFFFF"/>
                </a:solidFill>
              </a:rPr>
              <a:t>lên</a:t>
            </a:r>
            <a:r>
              <a:rPr lang="en-US" altLang="en-US" sz="2000" dirty="0">
                <a:solidFill>
                  <a:srgbClr val="FFFFFF"/>
                </a:solidFill>
              </a:rPr>
              <a:t>, </a:t>
            </a:r>
            <a:r>
              <a:rPr lang="en-US" altLang="en-US" sz="2000" dirty="0" err="1">
                <a:solidFill>
                  <a:srgbClr val="FFFFFF"/>
                </a:solidFill>
              </a:rPr>
              <a:t>phát</a:t>
            </a:r>
            <a:r>
              <a:rPr lang="en-US" altLang="en-US" sz="2000" dirty="0">
                <a:solidFill>
                  <a:srgbClr val="FFFFFF"/>
                </a:solidFill>
              </a:rPr>
              <a:t> </a:t>
            </a:r>
            <a:r>
              <a:rPr lang="en-US" altLang="en-US" sz="2000" dirty="0" err="1">
                <a:solidFill>
                  <a:srgbClr val="FFFFFF"/>
                </a:solidFill>
              </a:rPr>
              <a:t>triển</a:t>
            </a:r>
            <a:endParaRPr lang="en-US" altLang="en-US" sz="2000" dirty="0">
              <a:solidFill>
                <a:srgbClr val="FFFFFF"/>
              </a:solidFill>
            </a:endParaRPr>
          </a:p>
          <a:p>
            <a:pPr marL="342900" indent="-342900" defTabSz="914400" eaLnBrk="1" fontAlgn="base" hangingPunct="1">
              <a:spcBef>
                <a:spcPct val="0"/>
              </a:spcBef>
              <a:spcAft>
                <a:spcPct val="0"/>
              </a:spcAft>
              <a:buFont typeface="Wingdings" panose="05000000000000000000" pitchFamily="2" charset="2"/>
              <a:buChar char="§"/>
              <a:defRPr/>
            </a:pPr>
            <a:r>
              <a:rPr lang="en-US" altLang="en-US" sz="2000" dirty="0" err="1">
                <a:solidFill>
                  <a:srgbClr val="FFFFFF"/>
                </a:solidFill>
              </a:rPr>
              <a:t>Phán</a:t>
            </a:r>
            <a:r>
              <a:rPr lang="en-US" altLang="en-US" sz="2000" dirty="0">
                <a:solidFill>
                  <a:srgbClr val="FFFFFF"/>
                </a:solidFill>
              </a:rPr>
              <a:t> </a:t>
            </a:r>
            <a:r>
              <a:rPr lang="en-US" altLang="en-US" sz="2000" dirty="0" err="1">
                <a:solidFill>
                  <a:srgbClr val="FFFFFF"/>
                </a:solidFill>
              </a:rPr>
              <a:t>đoán</a:t>
            </a:r>
            <a:r>
              <a:rPr lang="en-US" altLang="en-US" sz="2000" dirty="0">
                <a:solidFill>
                  <a:srgbClr val="FFFFFF"/>
                </a:solidFill>
              </a:rPr>
              <a:t> </a:t>
            </a:r>
            <a:r>
              <a:rPr lang="en-US" altLang="en-US" sz="2000" dirty="0" err="1">
                <a:solidFill>
                  <a:srgbClr val="FFFFFF"/>
                </a:solidFill>
              </a:rPr>
              <a:t>khuynh</a:t>
            </a:r>
            <a:r>
              <a:rPr lang="en-US" altLang="en-US" sz="2000" dirty="0">
                <a:solidFill>
                  <a:srgbClr val="FFFFFF"/>
                </a:solidFill>
              </a:rPr>
              <a:t> </a:t>
            </a:r>
            <a:r>
              <a:rPr lang="en-US" altLang="en-US" sz="2000" dirty="0" err="1">
                <a:solidFill>
                  <a:srgbClr val="FFFFFF"/>
                </a:solidFill>
              </a:rPr>
              <a:t>hướng</a:t>
            </a:r>
            <a:r>
              <a:rPr lang="vi-VN" altLang="en-US" sz="2000" dirty="0">
                <a:solidFill>
                  <a:srgbClr val="FFFFFF"/>
                </a:solidFill>
              </a:rPr>
              <a:t> </a:t>
            </a:r>
            <a:r>
              <a:rPr lang="en-US" altLang="en-US" sz="2000" dirty="0" err="1">
                <a:solidFill>
                  <a:srgbClr val="FFFFFF"/>
                </a:solidFill>
              </a:rPr>
              <a:t>biến</a:t>
            </a:r>
            <a:r>
              <a:rPr lang="en-US" altLang="en-US" sz="2000" dirty="0">
                <a:solidFill>
                  <a:srgbClr val="FFFFFF"/>
                </a:solidFill>
              </a:rPr>
              <a:t> </a:t>
            </a:r>
            <a:r>
              <a:rPr lang="en-US" altLang="en-US" sz="2000" dirty="0" err="1">
                <a:solidFill>
                  <a:srgbClr val="FFFFFF"/>
                </a:solidFill>
              </a:rPr>
              <a:t>đổi</a:t>
            </a:r>
            <a:r>
              <a:rPr lang="vi-VN" altLang="en-US" sz="2000" dirty="0">
                <a:solidFill>
                  <a:srgbClr val="FFFFFF"/>
                </a:solidFill>
              </a:rPr>
              <a:t>.</a:t>
            </a:r>
            <a:endParaRPr lang="en-US" altLang="en-US" sz="2000" dirty="0">
              <a:solidFill>
                <a:srgbClr val="FFFFFF"/>
              </a:solidFill>
            </a:endParaRPr>
          </a:p>
        </p:txBody>
      </p:sp>
      <p:pic>
        <p:nvPicPr>
          <p:cNvPr id="7" name="Picture 4" descr="D:\TU LIEU\HINH\HINH TAI MANG\Tre em hom nay.jpg">
            <a:extLst>
              <a:ext uri="{FF2B5EF4-FFF2-40B4-BE49-F238E27FC236}">
                <a16:creationId xmlns:a16="http://schemas.microsoft.com/office/drawing/2014/main" id="{63CEDBF2-7E7B-4A9B-AA8C-E4B75837F9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3901440"/>
            <a:ext cx="2772178"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9" descr="D:\TAI LIEU\KHO TU LIEU\HINH ANH\HINH TINH\CON NGUOI\NGHE SI\HHA_3384.jpg">
            <a:extLst>
              <a:ext uri="{FF2B5EF4-FFF2-40B4-BE49-F238E27FC236}">
                <a16:creationId xmlns:a16="http://schemas.microsoft.com/office/drawing/2014/main" id="{04BBEA33-6775-4BF6-A625-982BB2EE352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51388" y="3901438"/>
            <a:ext cx="1995487" cy="2590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Down Arrow 3">
            <a:extLst>
              <a:ext uri="{FF2B5EF4-FFF2-40B4-BE49-F238E27FC236}">
                <a16:creationId xmlns:a16="http://schemas.microsoft.com/office/drawing/2014/main" id="{8B8803EB-0A2C-47D2-A7BC-C1A682C8CCB2}"/>
              </a:ext>
            </a:extLst>
          </p:cNvPr>
          <p:cNvSpPr/>
          <p:nvPr/>
        </p:nvSpPr>
        <p:spPr>
          <a:xfrm>
            <a:off x="3104266" y="5036942"/>
            <a:ext cx="504825" cy="504825"/>
          </a:xfrm>
          <a:prstGeom prst="downArrow">
            <a:avLst/>
          </a:prstGeom>
          <a:solidFill>
            <a:srgbClr val="FF0000"/>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US">
              <a:solidFill>
                <a:srgbClr val="FFFFFF"/>
              </a:solidFill>
              <a:latin typeface="Arial"/>
              <a:cs typeface="Arial"/>
            </a:endParaRPr>
          </a:p>
        </p:txBody>
      </p:sp>
      <p:sp>
        <p:nvSpPr>
          <p:cNvPr id="10" name="Rounded Rectangle 9">
            <a:extLst>
              <a:ext uri="{FF2B5EF4-FFF2-40B4-BE49-F238E27FC236}">
                <a16:creationId xmlns:a16="http://schemas.microsoft.com/office/drawing/2014/main" id="{7175309C-0CEC-44BC-93D9-4A309AFAD568}"/>
              </a:ext>
            </a:extLst>
          </p:cNvPr>
          <p:cNvSpPr>
            <a:spLocks noChangeArrowheads="1"/>
          </p:cNvSpPr>
          <p:nvPr/>
        </p:nvSpPr>
        <p:spPr bwMode="auto">
          <a:xfrm>
            <a:off x="984253" y="5617583"/>
            <a:ext cx="4883146" cy="1104900"/>
          </a:xfrm>
          <a:prstGeom prst="roundRect">
            <a:avLst>
              <a:gd name="adj" fmla="val 16667"/>
            </a:avLst>
          </a:prstGeom>
          <a:solidFill>
            <a:srgbClr val="7030A0"/>
          </a:solidFill>
          <a:ln w="9525" algn="ctr">
            <a:solidFill>
              <a:srgbClr val="000000"/>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defTabSz="914400" eaLnBrk="1" hangingPunct="1">
              <a:spcBef>
                <a:spcPct val="0"/>
              </a:spcBef>
              <a:buNone/>
              <a:defRPr/>
            </a:pPr>
            <a:r>
              <a:rPr lang="en-US" altLang="en-US" sz="2000" kern="0" dirty="0">
                <a:solidFill>
                  <a:srgbClr val="FFFFFF"/>
                </a:solidFill>
                <a:latin typeface="Arial" pitchFamily="34" charset="0"/>
                <a:cs typeface="Arial" panose="020B0604020202020204" pitchFamily="34" charset="0"/>
              </a:rPr>
              <a:t>K</a:t>
            </a:r>
            <a:r>
              <a:rPr lang="en-US" altLang="en-US" sz="2000" kern="0" dirty="0" err="1">
                <a:solidFill>
                  <a:srgbClr val="FFFFFF"/>
                </a:solidFill>
                <a:latin typeface="Arial" pitchFamily="34" charset="0"/>
                <a:cs typeface="Arial" panose="020B0604020202020204" pitchFamily="34" charset="0"/>
              </a:rPr>
              <a:t>hắc</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phục</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tư</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tưởng</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bảo</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thủ</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trì</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trệ</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định</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kiến</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đối</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lập</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với</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sự</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phát</a:t>
            </a:r>
            <a:r>
              <a:rPr lang="en-US" altLang="en-US" sz="2000" kern="0" dirty="0">
                <a:solidFill>
                  <a:srgbClr val="FFFFFF"/>
                </a:solidFill>
                <a:latin typeface="Arial" pitchFamily="34" charset="0"/>
                <a:cs typeface="Arial" panose="020B0604020202020204" pitchFamily="34" charset="0"/>
              </a:rPr>
              <a:t> </a:t>
            </a:r>
            <a:r>
              <a:rPr lang="en-US" altLang="en-US" sz="2000" kern="0" dirty="0" err="1">
                <a:solidFill>
                  <a:srgbClr val="FFFFFF"/>
                </a:solidFill>
                <a:latin typeface="Arial" pitchFamily="34" charset="0"/>
                <a:cs typeface="Arial" panose="020B0604020202020204" pitchFamily="34" charset="0"/>
              </a:rPr>
              <a:t>triển</a:t>
            </a:r>
            <a:r>
              <a:rPr lang="en-US" altLang="en-US" sz="2000" kern="0" dirty="0">
                <a:solidFill>
                  <a:srgbClr val="FFFFFF"/>
                </a:solidFill>
                <a:latin typeface="Arial" pitchFamily="34" charset="0"/>
                <a:cs typeface="Arial" panose="020B0604020202020204" pitchFamily="34" charset="0"/>
              </a:rPr>
              <a:t>.</a:t>
            </a:r>
          </a:p>
        </p:txBody>
      </p:sp>
      <p:sp>
        <p:nvSpPr>
          <p:cNvPr id="11" name="Rectangle 5">
            <a:extLst>
              <a:ext uri="{FF2B5EF4-FFF2-40B4-BE49-F238E27FC236}">
                <a16:creationId xmlns:a16="http://schemas.microsoft.com/office/drawing/2014/main" id="{AAECC590-6631-4CCC-811D-7A5356213CD9}"/>
              </a:ext>
            </a:extLst>
          </p:cNvPr>
          <p:cNvSpPr>
            <a:spLocks noChangeArrowheads="1"/>
          </p:cNvSpPr>
          <p:nvPr/>
        </p:nvSpPr>
        <p:spPr bwMode="auto">
          <a:xfrm>
            <a:off x="884398" y="2885328"/>
            <a:ext cx="897451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defTabSz="914400" fontAlgn="base">
              <a:spcBef>
                <a:spcPct val="0"/>
              </a:spcBef>
              <a:spcAft>
                <a:spcPct val="0"/>
              </a:spcAft>
              <a:buFont typeface="Wingdings" panose="05000000000000000000" pitchFamily="2" charset="2"/>
              <a:buChar char="ü"/>
            </a:pPr>
            <a:r>
              <a:rPr kumimoji="1" lang="en-US" altLang="en-US" sz="2000" dirty="0" err="1">
                <a:solidFill>
                  <a:srgbClr val="000066"/>
                </a:solidFill>
                <a:ea typeface="SimSun" panose="02010600030101010101" pitchFamily="2" charset="-122"/>
              </a:rPr>
              <a:t>Nguyên</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lý</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phát</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triển</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đòi</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hỏi</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trong</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nhận</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thức</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và</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hoạt</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động</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thực</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tiễn</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cần</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phải</a:t>
            </a:r>
            <a:r>
              <a:rPr kumimoji="1" lang="en-US" altLang="en-US" sz="2000" dirty="0">
                <a:solidFill>
                  <a:srgbClr val="000066"/>
                </a:solidFill>
                <a:ea typeface="SimSun" panose="02010600030101010101" pitchFamily="2" charset="-122"/>
              </a:rPr>
              <a:t> </a:t>
            </a:r>
            <a:r>
              <a:rPr kumimoji="1" lang="en-US" altLang="en-US" sz="2000" dirty="0" err="1">
                <a:solidFill>
                  <a:srgbClr val="000066"/>
                </a:solidFill>
                <a:ea typeface="SimSun" panose="02010600030101010101" pitchFamily="2" charset="-122"/>
              </a:rPr>
              <a:t>có</a:t>
            </a:r>
            <a:r>
              <a:rPr kumimoji="1" lang="en-US" altLang="en-US" sz="2000" dirty="0">
                <a:solidFill>
                  <a:srgbClr val="000066"/>
                </a:solidFill>
                <a:ea typeface="SimSun" panose="02010600030101010101" pitchFamily="2" charset="-122"/>
              </a:rPr>
              <a:t> </a:t>
            </a:r>
            <a:r>
              <a:rPr kumimoji="1" lang="en-US" altLang="en-US" sz="2000" b="1" i="1" dirty="0" err="1">
                <a:solidFill>
                  <a:srgbClr val="FF0066"/>
                </a:solidFill>
                <a:ea typeface="SimSun" panose="02010600030101010101" pitchFamily="2" charset="-122"/>
              </a:rPr>
              <a:t>quan</a:t>
            </a:r>
            <a:r>
              <a:rPr kumimoji="1" lang="en-US" altLang="en-US" sz="2000" b="1" i="1" dirty="0">
                <a:solidFill>
                  <a:srgbClr val="FF0066"/>
                </a:solidFill>
                <a:ea typeface="SimSun" panose="02010600030101010101" pitchFamily="2" charset="-122"/>
              </a:rPr>
              <a:t> </a:t>
            </a:r>
            <a:r>
              <a:rPr kumimoji="1" lang="en-US" altLang="en-US" sz="2000" b="1" i="1" dirty="0" err="1">
                <a:solidFill>
                  <a:srgbClr val="FF0066"/>
                </a:solidFill>
                <a:ea typeface="SimSun" panose="02010600030101010101" pitchFamily="2" charset="-122"/>
              </a:rPr>
              <a:t>điểm</a:t>
            </a:r>
            <a:r>
              <a:rPr kumimoji="1" lang="en-US" altLang="en-US" sz="2000" b="1" i="1" dirty="0">
                <a:solidFill>
                  <a:srgbClr val="FF0066"/>
                </a:solidFill>
                <a:ea typeface="SimSun" panose="02010600030101010101" pitchFamily="2" charset="-122"/>
              </a:rPr>
              <a:t> </a:t>
            </a:r>
            <a:r>
              <a:rPr kumimoji="1" lang="en-US" altLang="en-US" sz="2000" b="1" i="1" dirty="0" err="1">
                <a:solidFill>
                  <a:srgbClr val="FF0066"/>
                </a:solidFill>
                <a:ea typeface="SimSun" panose="02010600030101010101" pitchFamily="2" charset="-122"/>
              </a:rPr>
              <a:t>phát</a:t>
            </a:r>
            <a:r>
              <a:rPr kumimoji="1" lang="en-US" altLang="en-US" sz="2000" b="1" i="1" dirty="0">
                <a:solidFill>
                  <a:srgbClr val="FF0066"/>
                </a:solidFill>
                <a:ea typeface="SimSun" panose="02010600030101010101" pitchFamily="2" charset="-122"/>
              </a:rPr>
              <a:t> </a:t>
            </a:r>
            <a:r>
              <a:rPr kumimoji="1" lang="en-US" altLang="en-US" sz="2000" b="1" i="1" dirty="0" err="1">
                <a:solidFill>
                  <a:srgbClr val="FF0066"/>
                </a:solidFill>
                <a:ea typeface="SimSun" panose="02010600030101010101" pitchFamily="2" charset="-122"/>
              </a:rPr>
              <a:t>triển</a:t>
            </a:r>
            <a:endParaRPr kumimoji="1" lang="en-US" altLang="en-US" sz="2000" b="1" i="1" dirty="0">
              <a:solidFill>
                <a:srgbClr val="FF0066"/>
              </a:solidFill>
              <a:ea typeface="SimSun" panose="02010600030101010101" pitchFamily="2" charset="-122"/>
            </a:endParaRPr>
          </a:p>
        </p:txBody>
      </p:sp>
      <p:pic>
        <p:nvPicPr>
          <p:cNvPr id="12" name="Picture 6" descr="人类的进化01">
            <a:extLst>
              <a:ext uri="{FF2B5EF4-FFF2-40B4-BE49-F238E27FC236}">
                <a16:creationId xmlns:a16="http://schemas.microsoft.com/office/drawing/2014/main" id="{2322819A-EE1F-487D-B738-3A6C20997FD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10400" y="987487"/>
            <a:ext cx="4497299" cy="172859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143267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ình nền Powerpoint ô tô đẹp">
            <a:extLst>
              <a:ext uri="{FF2B5EF4-FFF2-40B4-BE49-F238E27FC236}">
                <a16:creationId xmlns:a16="http://schemas.microsoft.com/office/drawing/2014/main" id="{73E0FDC6-7D31-4BE2-8B83-AD56D77441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EE80FCEC-8E63-4F6C-B988-EBAEA432A916}"/>
              </a:ext>
            </a:extLst>
          </p:cNvPr>
          <p:cNvGrpSpPr>
            <a:grpSpLocks/>
          </p:cNvGrpSpPr>
          <p:nvPr/>
        </p:nvGrpSpPr>
        <p:grpSpPr bwMode="auto">
          <a:xfrm>
            <a:off x="1678306" y="1039260"/>
            <a:ext cx="10302240" cy="45719"/>
            <a:chOff x="240" y="528"/>
            <a:chExt cx="5298" cy="48"/>
          </a:xfrm>
        </p:grpSpPr>
        <p:sp>
          <p:nvSpPr>
            <p:cNvPr id="4" name="Line 7">
              <a:extLst>
                <a:ext uri="{FF2B5EF4-FFF2-40B4-BE49-F238E27FC236}">
                  <a16:creationId xmlns:a16="http://schemas.microsoft.com/office/drawing/2014/main" id="{916DB63B-0F9F-48CC-A53C-99165740740B}"/>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5" name="Line 8">
              <a:extLst>
                <a:ext uri="{FF2B5EF4-FFF2-40B4-BE49-F238E27FC236}">
                  <a16:creationId xmlns:a16="http://schemas.microsoft.com/office/drawing/2014/main" id="{12B7CCEE-29D3-4B29-B065-5BDA7BDC12E5}"/>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6" name="Rectangle 1">
            <a:extLst>
              <a:ext uri="{FF2B5EF4-FFF2-40B4-BE49-F238E27FC236}">
                <a16:creationId xmlns:a16="http://schemas.microsoft.com/office/drawing/2014/main" id="{F1C4F7F3-586E-46CA-B06D-FBC3B0521B88}"/>
              </a:ext>
            </a:extLst>
          </p:cNvPr>
          <p:cNvSpPr>
            <a:spLocks noChangeArrowheads="1"/>
          </p:cNvSpPr>
          <p:nvPr/>
        </p:nvSpPr>
        <p:spPr bwMode="auto">
          <a:xfrm>
            <a:off x="2286000" y="332702"/>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33CC"/>
                </a:solidFill>
              </a:rPr>
              <a:t>1. </a:t>
            </a:r>
            <a:r>
              <a:rPr lang="vi-VN" altLang="en-US" sz="2800" b="1" dirty="0">
                <a:solidFill>
                  <a:srgbClr val="0033CC"/>
                </a:solidFill>
              </a:rPr>
              <a:t>Triết học Mác – Lênin</a:t>
            </a:r>
            <a:endParaRPr lang="en-US" altLang="en-US" sz="2800" dirty="0">
              <a:solidFill>
                <a:srgbClr val="0033CC"/>
              </a:solidFill>
            </a:endParaRPr>
          </a:p>
        </p:txBody>
      </p:sp>
      <p:sp>
        <p:nvSpPr>
          <p:cNvPr id="7" name="Content Placeholder 2">
            <a:extLst>
              <a:ext uri="{FF2B5EF4-FFF2-40B4-BE49-F238E27FC236}">
                <a16:creationId xmlns:a16="http://schemas.microsoft.com/office/drawing/2014/main" id="{CEF6128A-5AAA-4B71-B98E-2E125453D7FE}"/>
              </a:ext>
            </a:extLst>
          </p:cNvPr>
          <p:cNvSpPr txBox="1">
            <a:spLocks/>
          </p:cNvSpPr>
          <p:nvPr/>
        </p:nvSpPr>
        <p:spPr>
          <a:xfrm>
            <a:off x="3227931" y="2548604"/>
            <a:ext cx="8497037" cy="3144274"/>
          </a:xfrm>
          <a:prstGeom prst="rect">
            <a:avLst/>
          </a:prstGeom>
          <a:ln w="28575">
            <a:solidFill>
              <a:srgbClr val="FF0000"/>
            </a:solidFill>
            <a:prstDash val="dashDot"/>
            <a:miter lim="800000"/>
            <a:headEnd/>
            <a:tailEnd/>
          </a:ln>
        </p:spPr>
        <p:txBody>
          <a:bodyPr/>
          <a:lst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a:lstStyle>
          <a:p>
            <a:pPr marL="514350" indent="-514350" algn="just" defTabSz="914400" eaLnBrk="1" hangingPunct="1">
              <a:buFont typeface="Calibri" pitchFamily="34" charset="0"/>
              <a:buAutoNum type="arabicParenR"/>
              <a:defRPr/>
            </a:pPr>
            <a:r>
              <a:rPr lang="en-US" altLang="en-US" sz="2400" b="1" kern="0" dirty="0" err="1">
                <a:solidFill>
                  <a:srgbClr val="33CC33"/>
                </a:solidFill>
                <a:latin typeface="Arial"/>
                <a:cs typeface="Arial"/>
              </a:rPr>
              <a:t>Quy</a:t>
            </a:r>
            <a:r>
              <a:rPr lang="en-US" altLang="en-US" sz="2400" b="1" kern="0" dirty="0">
                <a:solidFill>
                  <a:srgbClr val="33CC33"/>
                </a:solidFill>
                <a:latin typeface="Arial"/>
                <a:cs typeface="Arial"/>
              </a:rPr>
              <a:t> </a:t>
            </a:r>
            <a:r>
              <a:rPr lang="en-US" altLang="en-US" sz="2400" b="1" kern="0" dirty="0" err="1">
                <a:solidFill>
                  <a:srgbClr val="33CC33"/>
                </a:solidFill>
                <a:latin typeface="Arial"/>
                <a:cs typeface="Arial"/>
              </a:rPr>
              <a:t>luật</a:t>
            </a:r>
            <a:r>
              <a:rPr lang="en-US" altLang="en-US" sz="2400" b="1" kern="0" dirty="0">
                <a:solidFill>
                  <a:srgbClr val="33CC33"/>
                </a:solidFill>
                <a:latin typeface="Arial"/>
                <a:cs typeface="Arial"/>
              </a:rPr>
              <a:t> </a:t>
            </a:r>
            <a:r>
              <a:rPr lang="vi-VN" sz="2400" b="1" dirty="0">
                <a:solidFill>
                  <a:srgbClr val="33CC33"/>
                </a:solidFill>
                <a:latin typeface="Arial"/>
                <a:cs typeface="Arial"/>
              </a:rPr>
              <a:t>thống nhất và đấu tranh của các mặt đối lập;</a:t>
            </a:r>
            <a:endParaRPr lang="en-US" sz="2400" b="1" dirty="0">
              <a:solidFill>
                <a:srgbClr val="33CC33"/>
              </a:solidFill>
              <a:latin typeface="Arial"/>
              <a:cs typeface="Arial"/>
            </a:endParaRPr>
          </a:p>
          <a:p>
            <a:pPr marL="0" indent="0" algn="ctr" defTabSz="914400" eaLnBrk="1" hangingPunct="1">
              <a:buNone/>
              <a:defRPr/>
            </a:pPr>
            <a:r>
              <a:rPr lang="en-US" altLang="en-US" sz="2400" kern="0" dirty="0">
                <a:solidFill>
                  <a:srgbClr val="002060"/>
                </a:solidFill>
                <a:latin typeface="Arial"/>
                <a:cs typeface="Arial"/>
              </a:rPr>
              <a:t>(</a:t>
            </a:r>
            <a:r>
              <a:rPr lang="en-US" altLang="en-US" sz="2400" kern="0" dirty="0" err="1">
                <a:solidFill>
                  <a:srgbClr val="002060"/>
                </a:solidFill>
                <a:latin typeface="Arial"/>
                <a:cs typeface="Arial"/>
              </a:rPr>
              <a:t>Giải</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thích</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về</a:t>
            </a:r>
            <a:r>
              <a:rPr lang="en-US" altLang="en-US" sz="2400" kern="0" dirty="0">
                <a:solidFill>
                  <a:srgbClr val="002060"/>
                </a:solidFill>
                <a:latin typeface="Arial"/>
                <a:cs typeface="Arial"/>
              </a:rPr>
              <a:t> </a:t>
            </a:r>
            <a:r>
              <a:rPr lang="en-US" altLang="en-US" sz="2400" b="1" kern="0" dirty="0" err="1">
                <a:solidFill>
                  <a:srgbClr val="006600"/>
                </a:solidFill>
                <a:latin typeface="Arial"/>
                <a:cs typeface="Arial"/>
              </a:rPr>
              <a:t>nguồn</a:t>
            </a:r>
            <a:r>
              <a:rPr lang="en-US" altLang="en-US" sz="2400" b="1" kern="0" dirty="0">
                <a:solidFill>
                  <a:srgbClr val="006600"/>
                </a:solidFill>
                <a:latin typeface="Arial"/>
                <a:cs typeface="Arial"/>
              </a:rPr>
              <a:t> </a:t>
            </a:r>
            <a:r>
              <a:rPr lang="en-US" altLang="en-US" sz="2400" b="1" kern="0" dirty="0" err="1">
                <a:solidFill>
                  <a:srgbClr val="006600"/>
                </a:solidFill>
                <a:latin typeface="Arial"/>
                <a:cs typeface="Arial"/>
              </a:rPr>
              <a:t>gốc</a:t>
            </a:r>
            <a:r>
              <a:rPr lang="en-US" altLang="en-US" sz="2400" b="1" kern="0" dirty="0">
                <a:solidFill>
                  <a:srgbClr val="9900CC"/>
                </a:solidFill>
                <a:latin typeface="Arial"/>
                <a:cs typeface="Arial"/>
              </a:rPr>
              <a:t> </a:t>
            </a:r>
            <a:r>
              <a:rPr lang="en-US" altLang="en-US" sz="2400" kern="0" dirty="0" err="1">
                <a:solidFill>
                  <a:srgbClr val="002060"/>
                </a:solidFill>
                <a:latin typeface="Arial"/>
                <a:cs typeface="Arial"/>
              </a:rPr>
              <a:t>sự</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phát</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triển</a:t>
            </a:r>
            <a:r>
              <a:rPr lang="en-US" altLang="en-US" sz="2400" kern="0" dirty="0">
                <a:solidFill>
                  <a:srgbClr val="002060"/>
                </a:solidFill>
                <a:latin typeface="Arial"/>
                <a:cs typeface="Arial"/>
              </a:rPr>
              <a:t>)</a:t>
            </a:r>
          </a:p>
          <a:p>
            <a:pPr marL="0" indent="0" algn="just" defTabSz="914400" eaLnBrk="1" hangingPunct="1">
              <a:buNone/>
              <a:defRPr/>
            </a:pPr>
            <a:r>
              <a:rPr lang="en-US" altLang="en-US" sz="2400" b="1" kern="0" dirty="0">
                <a:solidFill>
                  <a:srgbClr val="FF0066"/>
                </a:solidFill>
                <a:latin typeface="Arial"/>
                <a:cs typeface="Arial"/>
              </a:rPr>
              <a:t>2) </a:t>
            </a:r>
            <a:r>
              <a:rPr lang="en-US" altLang="en-US" sz="2400" b="1" kern="0" dirty="0" err="1">
                <a:solidFill>
                  <a:srgbClr val="FF0066"/>
                </a:solidFill>
                <a:latin typeface="Arial"/>
                <a:cs typeface="Arial"/>
              </a:rPr>
              <a:t>Quy</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luật</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lượng</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đổi</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dẫn</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tới</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chất</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đổi</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va</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ngược</a:t>
            </a:r>
            <a:r>
              <a:rPr lang="en-US" altLang="en-US" sz="2400" b="1" kern="0" dirty="0">
                <a:solidFill>
                  <a:srgbClr val="FF0066"/>
                </a:solidFill>
                <a:latin typeface="Arial"/>
                <a:cs typeface="Arial"/>
              </a:rPr>
              <a:t> </a:t>
            </a:r>
            <a:r>
              <a:rPr lang="en-US" altLang="en-US" sz="2400" b="1" kern="0" dirty="0" err="1">
                <a:solidFill>
                  <a:srgbClr val="FF0066"/>
                </a:solidFill>
                <a:latin typeface="Arial"/>
                <a:cs typeface="Arial"/>
              </a:rPr>
              <a:t>lại</a:t>
            </a:r>
            <a:r>
              <a:rPr lang="en-US" altLang="en-US" sz="2400" b="1" kern="0" dirty="0">
                <a:solidFill>
                  <a:srgbClr val="FF0066"/>
                </a:solidFill>
                <a:latin typeface="Arial"/>
                <a:cs typeface="Arial"/>
              </a:rPr>
              <a:t> </a:t>
            </a:r>
          </a:p>
          <a:p>
            <a:pPr marL="0" indent="0" algn="just" defTabSz="914400" eaLnBrk="1" hangingPunct="1">
              <a:buNone/>
              <a:defRPr/>
            </a:pPr>
            <a:r>
              <a:rPr lang="en-US" altLang="en-US" sz="2400" kern="0" dirty="0">
                <a:solidFill>
                  <a:srgbClr val="002060"/>
                </a:solidFill>
                <a:latin typeface="Arial"/>
                <a:cs typeface="Arial"/>
              </a:rPr>
              <a:t>(</a:t>
            </a:r>
            <a:r>
              <a:rPr lang="en-US" altLang="en-US" sz="2400" kern="0" dirty="0" err="1">
                <a:solidFill>
                  <a:srgbClr val="002060"/>
                </a:solidFill>
                <a:latin typeface="Arial"/>
                <a:cs typeface="Arial"/>
              </a:rPr>
              <a:t>Giải</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thích</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về</a:t>
            </a:r>
            <a:r>
              <a:rPr lang="en-US" altLang="en-US" sz="2400" kern="0" dirty="0">
                <a:solidFill>
                  <a:srgbClr val="002060"/>
                </a:solidFill>
                <a:latin typeface="Arial"/>
                <a:cs typeface="Arial"/>
              </a:rPr>
              <a:t> </a:t>
            </a:r>
            <a:r>
              <a:rPr lang="en-US" altLang="en-US" sz="2400" b="1" kern="0" dirty="0" err="1">
                <a:solidFill>
                  <a:srgbClr val="660066"/>
                </a:solidFill>
                <a:latin typeface="Arial"/>
                <a:cs typeface="Arial"/>
              </a:rPr>
              <a:t>cách</a:t>
            </a:r>
            <a:r>
              <a:rPr lang="en-US" altLang="en-US" sz="2400" b="1" kern="0" dirty="0">
                <a:solidFill>
                  <a:srgbClr val="660066"/>
                </a:solidFill>
                <a:latin typeface="Arial"/>
                <a:cs typeface="Arial"/>
              </a:rPr>
              <a:t> </a:t>
            </a:r>
            <a:r>
              <a:rPr lang="en-US" altLang="en-US" sz="2400" b="1" kern="0" dirty="0" err="1">
                <a:solidFill>
                  <a:srgbClr val="660066"/>
                </a:solidFill>
                <a:latin typeface="Arial"/>
                <a:cs typeface="Arial"/>
              </a:rPr>
              <a:t>thức</a:t>
            </a:r>
            <a:r>
              <a:rPr lang="en-US" altLang="en-US" sz="2400" b="1" kern="0" dirty="0">
                <a:solidFill>
                  <a:srgbClr val="660066"/>
                </a:solidFill>
                <a:latin typeface="Arial"/>
                <a:cs typeface="Arial"/>
              </a:rPr>
              <a:t> </a:t>
            </a:r>
            <a:r>
              <a:rPr lang="en-US" altLang="en-US" sz="2400" kern="0" dirty="0" err="1">
                <a:solidFill>
                  <a:srgbClr val="002060"/>
                </a:solidFill>
                <a:latin typeface="Arial"/>
                <a:cs typeface="Arial"/>
              </a:rPr>
              <a:t>sự</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phát</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triển</a:t>
            </a:r>
            <a:r>
              <a:rPr lang="en-US" altLang="en-US" sz="2400" kern="0" dirty="0">
                <a:solidFill>
                  <a:srgbClr val="002060"/>
                </a:solidFill>
                <a:latin typeface="Arial"/>
                <a:cs typeface="Arial"/>
              </a:rPr>
              <a:t>)</a:t>
            </a:r>
            <a:endParaRPr lang="en-US" altLang="en-US" sz="2400" kern="0" dirty="0">
              <a:solidFill>
                <a:srgbClr val="FF0000"/>
              </a:solidFill>
              <a:latin typeface="Arial"/>
              <a:cs typeface="Arial"/>
            </a:endParaRPr>
          </a:p>
          <a:p>
            <a:pPr marL="0" indent="0" algn="just" defTabSz="914400" eaLnBrk="1" hangingPunct="1">
              <a:buNone/>
              <a:defRPr/>
            </a:pPr>
            <a:r>
              <a:rPr lang="en-US" altLang="en-US" sz="2400" b="1" kern="0" dirty="0">
                <a:solidFill>
                  <a:srgbClr val="0033CC"/>
                </a:solidFill>
                <a:latin typeface="Arial"/>
                <a:cs typeface="Arial"/>
              </a:rPr>
              <a:t>3) </a:t>
            </a:r>
            <a:r>
              <a:rPr lang="en-US" altLang="en-US" sz="2400" b="1" kern="0" dirty="0" err="1">
                <a:solidFill>
                  <a:srgbClr val="0033CC"/>
                </a:solidFill>
                <a:latin typeface="Arial"/>
                <a:cs typeface="Arial"/>
              </a:rPr>
              <a:t>Quy</a:t>
            </a:r>
            <a:r>
              <a:rPr lang="en-US" altLang="en-US" sz="2400" b="1" kern="0" dirty="0">
                <a:solidFill>
                  <a:srgbClr val="0033CC"/>
                </a:solidFill>
                <a:latin typeface="Arial"/>
                <a:cs typeface="Arial"/>
              </a:rPr>
              <a:t> </a:t>
            </a:r>
            <a:r>
              <a:rPr lang="en-US" altLang="en-US" sz="2400" b="1" kern="0" dirty="0" err="1">
                <a:solidFill>
                  <a:srgbClr val="0033CC"/>
                </a:solidFill>
                <a:latin typeface="Arial"/>
                <a:cs typeface="Arial"/>
              </a:rPr>
              <a:t>luật</a:t>
            </a:r>
            <a:r>
              <a:rPr lang="en-US" altLang="en-US" sz="2400" b="1" kern="0" dirty="0">
                <a:solidFill>
                  <a:srgbClr val="0033CC"/>
                </a:solidFill>
                <a:latin typeface="Arial"/>
                <a:cs typeface="Arial"/>
              </a:rPr>
              <a:t> </a:t>
            </a:r>
            <a:r>
              <a:rPr lang="en-US" altLang="en-US" sz="2400" b="1" kern="0" dirty="0" err="1">
                <a:solidFill>
                  <a:srgbClr val="0033CC"/>
                </a:solidFill>
                <a:latin typeface="Arial"/>
                <a:cs typeface="Arial"/>
              </a:rPr>
              <a:t>phu</a:t>
            </a:r>
            <a:r>
              <a:rPr lang="en-US" altLang="en-US" sz="2400" b="1" kern="0" dirty="0">
                <a:solidFill>
                  <a:srgbClr val="0033CC"/>
                </a:solidFill>
                <a:latin typeface="Arial"/>
                <a:cs typeface="Arial"/>
              </a:rPr>
              <a:t>̉ </a:t>
            </a:r>
            <a:r>
              <a:rPr lang="en-US" altLang="en-US" sz="2400" b="1" kern="0" dirty="0" err="1">
                <a:solidFill>
                  <a:srgbClr val="0033CC"/>
                </a:solidFill>
                <a:latin typeface="Arial"/>
                <a:cs typeface="Arial"/>
              </a:rPr>
              <a:t>định</a:t>
            </a:r>
            <a:r>
              <a:rPr lang="en-US" altLang="en-US" sz="2400" b="1" kern="0" dirty="0">
                <a:solidFill>
                  <a:srgbClr val="0033CC"/>
                </a:solidFill>
                <a:latin typeface="Arial"/>
                <a:cs typeface="Arial"/>
              </a:rPr>
              <a:t> </a:t>
            </a:r>
            <a:r>
              <a:rPr lang="en-US" altLang="en-US" sz="2400" b="1" kern="0" dirty="0" err="1">
                <a:solidFill>
                  <a:srgbClr val="0033CC"/>
                </a:solidFill>
                <a:latin typeface="Arial"/>
                <a:cs typeface="Arial"/>
              </a:rPr>
              <a:t>của</a:t>
            </a:r>
            <a:r>
              <a:rPr lang="en-US" altLang="en-US" sz="2400" b="1" kern="0" dirty="0">
                <a:solidFill>
                  <a:srgbClr val="0033CC"/>
                </a:solidFill>
                <a:latin typeface="Arial"/>
                <a:cs typeface="Arial"/>
              </a:rPr>
              <a:t> </a:t>
            </a:r>
            <a:r>
              <a:rPr lang="en-US" altLang="en-US" sz="2400" b="1" kern="0" dirty="0" err="1">
                <a:solidFill>
                  <a:srgbClr val="0033CC"/>
                </a:solidFill>
                <a:latin typeface="Arial"/>
                <a:cs typeface="Arial"/>
              </a:rPr>
              <a:t>phu</a:t>
            </a:r>
            <a:r>
              <a:rPr lang="en-US" altLang="en-US" sz="2400" b="1" kern="0" dirty="0">
                <a:solidFill>
                  <a:srgbClr val="0033CC"/>
                </a:solidFill>
                <a:latin typeface="Arial"/>
                <a:cs typeface="Arial"/>
              </a:rPr>
              <a:t>̉ </a:t>
            </a:r>
            <a:r>
              <a:rPr lang="en-US" altLang="en-US" sz="2400" b="1" kern="0" dirty="0" err="1">
                <a:solidFill>
                  <a:srgbClr val="0033CC"/>
                </a:solidFill>
                <a:latin typeface="Arial"/>
                <a:cs typeface="Arial"/>
              </a:rPr>
              <a:t>định</a:t>
            </a:r>
            <a:r>
              <a:rPr lang="en-US" altLang="en-US" sz="2400" b="1" kern="0" dirty="0">
                <a:solidFill>
                  <a:srgbClr val="0033CC"/>
                </a:solidFill>
                <a:latin typeface="Arial"/>
                <a:cs typeface="Arial"/>
              </a:rPr>
              <a:t> </a:t>
            </a:r>
          </a:p>
          <a:p>
            <a:pPr marL="0" indent="0" algn="ctr" defTabSz="914400" eaLnBrk="1" hangingPunct="1">
              <a:buNone/>
              <a:defRPr/>
            </a:pPr>
            <a:r>
              <a:rPr lang="en-US" altLang="en-US" sz="2400" kern="0" dirty="0">
                <a:solidFill>
                  <a:srgbClr val="002060"/>
                </a:solidFill>
                <a:latin typeface="Arial"/>
                <a:cs typeface="Arial"/>
              </a:rPr>
              <a:t>(</a:t>
            </a:r>
            <a:r>
              <a:rPr lang="en-US" altLang="en-US" sz="2400" kern="0" dirty="0" err="1">
                <a:solidFill>
                  <a:srgbClr val="002060"/>
                </a:solidFill>
                <a:latin typeface="Arial"/>
                <a:cs typeface="Arial"/>
              </a:rPr>
              <a:t>Giải</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thích</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về</a:t>
            </a:r>
            <a:r>
              <a:rPr lang="en-US" altLang="en-US" sz="2400" kern="0" dirty="0">
                <a:solidFill>
                  <a:srgbClr val="002060"/>
                </a:solidFill>
                <a:latin typeface="Arial"/>
                <a:cs typeface="Arial"/>
              </a:rPr>
              <a:t> </a:t>
            </a:r>
            <a:r>
              <a:rPr lang="en-US" altLang="en-US" sz="2400" b="1" kern="0" dirty="0">
                <a:solidFill>
                  <a:srgbClr val="080808"/>
                </a:solidFill>
                <a:latin typeface="Arial"/>
                <a:cs typeface="Arial"/>
              </a:rPr>
              <a:t>con </a:t>
            </a:r>
            <a:r>
              <a:rPr lang="en-US" altLang="en-US" sz="2400" b="1" kern="0" dirty="0" err="1">
                <a:solidFill>
                  <a:srgbClr val="080808"/>
                </a:solidFill>
                <a:latin typeface="Arial"/>
                <a:cs typeface="Arial"/>
              </a:rPr>
              <a:t>đường</a:t>
            </a:r>
            <a:r>
              <a:rPr lang="en-US" altLang="en-US" sz="2400" b="1" kern="0" dirty="0">
                <a:solidFill>
                  <a:srgbClr val="080808"/>
                </a:solidFill>
                <a:latin typeface="Arial"/>
                <a:cs typeface="Arial"/>
              </a:rPr>
              <a:t>, </a:t>
            </a:r>
            <a:r>
              <a:rPr lang="en-US" altLang="en-US" sz="2400" b="1" kern="0" dirty="0" err="1">
                <a:solidFill>
                  <a:srgbClr val="080808"/>
                </a:solidFill>
                <a:latin typeface="Arial"/>
                <a:cs typeface="Arial"/>
              </a:rPr>
              <a:t>hình</a:t>
            </a:r>
            <a:r>
              <a:rPr lang="en-US" altLang="en-US" sz="2400" b="1" kern="0" dirty="0">
                <a:solidFill>
                  <a:srgbClr val="080808"/>
                </a:solidFill>
                <a:latin typeface="Arial"/>
                <a:cs typeface="Arial"/>
              </a:rPr>
              <a:t> </a:t>
            </a:r>
            <a:r>
              <a:rPr lang="en-US" altLang="en-US" sz="2400" b="1" kern="0" dirty="0" err="1">
                <a:solidFill>
                  <a:srgbClr val="080808"/>
                </a:solidFill>
                <a:latin typeface="Arial"/>
                <a:cs typeface="Arial"/>
              </a:rPr>
              <a:t>thức</a:t>
            </a:r>
            <a:r>
              <a:rPr lang="en-US" altLang="en-US" sz="2400" b="1" kern="0" dirty="0">
                <a:solidFill>
                  <a:srgbClr val="080808"/>
                </a:solidFill>
                <a:latin typeface="Arial"/>
                <a:cs typeface="Arial"/>
              </a:rPr>
              <a:t> </a:t>
            </a:r>
            <a:r>
              <a:rPr lang="en-US" altLang="en-US" sz="2400" kern="0" dirty="0">
                <a:solidFill>
                  <a:srgbClr val="080808"/>
                </a:solidFill>
                <a:latin typeface="Arial"/>
                <a:cs typeface="Arial"/>
              </a:rPr>
              <a:t> </a:t>
            </a:r>
            <a:r>
              <a:rPr lang="en-US" altLang="en-US" sz="2400" kern="0" dirty="0" err="1">
                <a:solidFill>
                  <a:srgbClr val="002060"/>
                </a:solidFill>
                <a:latin typeface="Arial"/>
                <a:cs typeface="Arial"/>
              </a:rPr>
              <a:t>sự</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phát</a:t>
            </a:r>
            <a:r>
              <a:rPr lang="en-US" altLang="en-US" sz="2400" kern="0" dirty="0">
                <a:solidFill>
                  <a:srgbClr val="002060"/>
                </a:solidFill>
                <a:latin typeface="Arial"/>
                <a:cs typeface="Arial"/>
              </a:rPr>
              <a:t> </a:t>
            </a:r>
            <a:r>
              <a:rPr lang="en-US" altLang="en-US" sz="2400" kern="0" dirty="0" err="1">
                <a:solidFill>
                  <a:srgbClr val="002060"/>
                </a:solidFill>
                <a:latin typeface="Arial"/>
                <a:cs typeface="Arial"/>
              </a:rPr>
              <a:t>triển</a:t>
            </a:r>
            <a:r>
              <a:rPr lang="en-US" altLang="en-US" sz="2400" kern="0" dirty="0">
                <a:solidFill>
                  <a:srgbClr val="002060"/>
                </a:solidFill>
                <a:latin typeface="Arial"/>
                <a:cs typeface="Arial"/>
              </a:rPr>
              <a:t>)</a:t>
            </a:r>
            <a:endParaRPr lang="en-US" altLang="en-US" sz="2400" kern="0" dirty="0">
              <a:solidFill>
                <a:srgbClr val="FF0000"/>
              </a:solidFill>
              <a:latin typeface="Arial"/>
              <a:cs typeface="Arial"/>
            </a:endParaRPr>
          </a:p>
        </p:txBody>
      </p:sp>
      <p:sp>
        <p:nvSpPr>
          <p:cNvPr id="9" name="Rectangle 1">
            <a:extLst>
              <a:ext uri="{FF2B5EF4-FFF2-40B4-BE49-F238E27FC236}">
                <a16:creationId xmlns:a16="http://schemas.microsoft.com/office/drawing/2014/main" id="{DB082E7B-D11D-4A63-9D10-FCB21191C4E2}"/>
              </a:ext>
            </a:extLst>
          </p:cNvPr>
          <p:cNvSpPr>
            <a:spLocks noChangeArrowheads="1"/>
          </p:cNvSpPr>
          <p:nvPr/>
        </p:nvSpPr>
        <p:spPr bwMode="auto">
          <a:xfrm>
            <a:off x="2581593" y="1415616"/>
            <a:ext cx="83550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Font typeface="Wingdings" panose="05000000000000000000" pitchFamily="2" charset="2"/>
              <a:buChar char="q"/>
              <a:defRPr/>
            </a:pPr>
            <a:r>
              <a:rPr lang="en-US" altLang="en-US" sz="2000" dirty="0">
                <a:solidFill>
                  <a:srgbClr val="000000"/>
                </a:solidFill>
                <a:latin typeface=".VnTime" panose="020B7200000000000000" pitchFamily="34" charset="0"/>
              </a:rPr>
              <a:t> </a:t>
            </a:r>
            <a:r>
              <a:rPr lang="en-US" altLang="en-US" sz="2400" b="1" dirty="0" err="1">
                <a:solidFill>
                  <a:srgbClr val="660066"/>
                </a:solidFill>
                <a:latin typeface="Arial"/>
              </a:rPr>
              <a:t>Những</a:t>
            </a:r>
            <a:r>
              <a:rPr lang="en-US" altLang="en-US" sz="2400" b="1" dirty="0">
                <a:solidFill>
                  <a:srgbClr val="660066"/>
                </a:solidFill>
                <a:latin typeface="Arial"/>
              </a:rPr>
              <a:t> </a:t>
            </a:r>
            <a:r>
              <a:rPr lang="en-US" altLang="en-US" sz="2400" b="1" dirty="0" err="1">
                <a:solidFill>
                  <a:srgbClr val="660066"/>
                </a:solidFill>
                <a:latin typeface="Arial"/>
              </a:rPr>
              <a:t>quy</a:t>
            </a:r>
            <a:r>
              <a:rPr lang="en-US" altLang="en-US" sz="2400" b="1" dirty="0">
                <a:solidFill>
                  <a:srgbClr val="660066"/>
                </a:solidFill>
                <a:latin typeface="Arial"/>
              </a:rPr>
              <a:t> </a:t>
            </a:r>
            <a:r>
              <a:rPr lang="en-US" altLang="en-US" sz="2400" b="1" dirty="0" err="1">
                <a:solidFill>
                  <a:srgbClr val="660066"/>
                </a:solidFill>
                <a:latin typeface="Arial"/>
              </a:rPr>
              <a:t>luật</a:t>
            </a:r>
            <a:r>
              <a:rPr lang="en-US" altLang="en-US" sz="2400" b="1" dirty="0">
                <a:solidFill>
                  <a:srgbClr val="660066"/>
                </a:solidFill>
                <a:latin typeface="Arial"/>
              </a:rPr>
              <a:t> </a:t>
            </a:r>
            <a:r>
              <a:rPr lang="en-US" altLang="en-US" sz="2400" b="1" dirty="0" err="1">
                <a:solidFill>
                  <a:srgbClr val="660066"/>
                </a:solidFill>
                <a:latin typeface="Arial"/>
              </a:rPr>
              <a:t>cơ</a:t>
            </a:r>
            <a:r>
              <a:rPr lang="en-US" altLang="en-US" sz="2400" b="1" dirty="0">
                <a:solidFill>
                  <a:srgbClr val="660066"/>
                </a:solidFill>
                <a:latin typeface="Arial"/>
              </a:rPr>
              <a:t> </a:t>
            </a:r>
            <a:r>
              <a:rPr lang="en-US" altLang="en-US" sz="2400" b="1" dirty="0" err="1">
                <a:solidFill>
                  <a:srgbClr val="660066"/>
                </a:solidFill>
                <a:latin typeface="Arial"/>
              </a:rPr>
              <a:t>bản</a:t>
            </a:r>
            <a:r>
              <a:rPr lang="en-US" altLang="en-US" sz="2400" b="1" dirty="0">
                <a:solidFill>
                  <a:srgbClr val="660066"/>
                </a:solidFill>
                <a:latin typeface="Arial"/>
              </a:rPr>
              <a:t> </a:t>
            </a:r>
            <a:r>
              <a:rPr lang="en-US" altLang="en-US" sz="2400" b="1" dirty="0" err="1">
                <a:solidFill>
                  <a:srgbClr val="660066"/>
                </a:solidFill>
                <a:latin typeface="Arial"/>
              </a:rPr>
              <a:t>của</a:t>
            </a:r>
            <a:r>
              <a:rPr lang="en-US" altLang="en-US" sz="2400" b="1" dirty="0">
                <a:solidFill>
                  <a:srgbClr val="660066"/>
                </a:solidFill>
                <a:latin typeface="Arial"/>
              </a:rPr>
              <a:t> </a:t>
            </a:r>
            <a:r>
              <a:rPr lang="en-US" altLang="en-US" sz="2400" b="1" dirty="0" err="1">
                <a:solidFill>
                  <a:srgbClr val="660066"/>
                </a:solidFill>
                <a:latin typeface="Arial"/>
              </a:rPr>
              <a:t>phép</a:t>
            </a:r>
            <a:r>
              <a:rPr lang="en-US" altLang="en-US" sz="2400" b="1" dirty="0">
                <a:solidFill>
                  <a:srgbClr val="660066"/>
                </a:solidFill>
                <a:latin typeface="Arial"/>
              </a:rPr>
              <a:t> </a:t>
            </a:r>
            <a:r>
              <a:rPr lang="en-US" altLang="en-US" sz="2400" b="1" dirty="0" err="1">
                <a:solidFill>
                  <a:srgbClr val="660066"/>
                </a:solidFill>
                <a:latin typeface="Arial"/>
              </a:rPr>
              <a:t>biện</a:t>
            </a:r>
            <a:r>
              <a:rPr lang="en-US" altLang="en-US" sz="2400" b="1" dirty="0">
                <a:solidFill>
                  <a:srgbClr val="660066"/>
                </a:solidFill>
                <a:latin typeface="Arial"/>
              </a:rPr>
              <a:t> </a:t>
            </a:r>
            <a:r>
              <a:rPr lang="en-US" altLang="en-US" sz="2400" b="1" dirty="0" err="1">
                <a:solidFill>
                  <a:srgbClr val="660066"/>
                </a:solidFill>
                <a:latin typeface="Arial"/>
              </a:rPr>
              <a:t>chứng</a:t>
            </a:r>
            <a:r>
              <a:rPr lang="en-US" altLang="en-US" sz="2400" b="1" dirty="0">
                <a:solidFill>
                  <a:srgbClr val="660066"/>
                </a:solidFill>
                <a:latin typeface="Arial"/>
              </a:rPr>
              <a:t> </a:t>
            </a:r>
            <a:r>
              <a:rPr lang="en-US" altLang="en-US" sz="2400" b="1" dirty="0" err="1">
                <a:solidFill>
                  <a:srgbClr val="660066"/>
                </a:solidFill>
                <a:latin typeface="Arial"/>
              </a:rPr>
              <a:t>duy</a:t>
            </a:r>
            <a:r>
              <a:rPr lang="en-US" altLang="en-US" sz="2400" b="1" dirty="0">
                <a:solidFill>
                  <a:srgbClr val="660066"/>
                </a:solidFill>
                <a:latin typeface="Arial"/>
              </a:rPr>
              <a:t> </a:t>
            </a:r>
            <a:r>
              <a:rPr lang="en-US" altLang="en-US" sz="2400" b="1" dirty="0" err="1">
                <a:solidFill>
                  <a:srgbClr val="660066"/>
                </a:solidFill>
                <a:latin typeface="Arial"/>
              </a:rPr>
              <a:t>vật</a:t>
            </a:r>
            <a:endParaRPr lang="en-US" altLang="en-US" sz="2400" b="1" dirty="0">
              <a:solidFill>
                <a:srgbClr val="660066"/>
              </a:solidFill>
              <a:latin typeface="Arial"/>
            </a:endParaRPr>
          </a:p>
        </p:txBody>
      </p:sp>
    </p:spTree>
    <p:extLst>
      <p:ext uri="{BB962C8B-B14F-4D97-AF65-F5344CB8AC3E}">
        <p14:creationId xmlns:p14="http://schemas.microsoft.com/office/powerpoint/2010/main" val="1341319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1000" fill="hold"/>
                                        <p:tgtEl>
                                          <p:spTgt spid="3"/>
                                        </p:tgtEl>
                                        <p:attrNameLst>
                                          <p:attrName>ppt_w</p:attrName>
                                        </p:attrNameLst>
                                      </p:cBhvr>
                                      <p:tavLst>
                                        <p:tav tm="0">
                                          <p:val>
                                            <p:fltVal val="0"/>
                                          </p:val>
                                        </p:tav>
                                        <p:tav tm="100000">
                                          <p:val>
                                            <p:strVal val="#ppt_w"/>
                                          </p:val>
                                        </p:tav>
                                      </p:tavLst>
                                    </p:anim>
                                    <p:anim calcmode="lin" valueType="num">
                                      <p:cBhvr>
                                        <p:cTn id="14" dur="1000" fill="hold"/>
                                        <p:tgtEl>
                                          <p:spTgt spid="3"/>
                                        </p:tgtEl>
                                        <p:attrNameLst>
                                          <p:attrName>ppt_h</p:attrName>
                                        </p:attrNameLst>
                                      </p:cBhvr>
                                      <p:tavLst>
                                        <p:tav tm="0">
                                          <p:val>
                                            <p:fltVal val="0"/>
                                          </p:val>
                                        </p:tav>
                                        <p:tav tm="100000">
                                          <p:val>
                                            <p:strVal val="#ppt_h"/>
                                          </p:val>
                                        </p:tav>
                                      </p:tavLst>
                                    </p:anim>
                                    <p:anim calcmode="lin" valueType="num">
                                      <p:cBhvr>
                                        <p:cTn id="15" dur="1000" fill="hold"/>
                                        <p:tgtEl>
                                          <p:spTgt spid="3"/>
                                        </p:tgtEl>
                                        <p:attrNameLst>
                                          <p:attrName>style.rotation</p:attrName>
                                        </p:attrNameLst>
                                      </p:cBhvr>
                                      <p:tavLst>
                                        <p:tav tm="0">
                                          <p:val>
                                            <p:fltVal val="90"/>
                                          </p:val>
                                        </p:tav>
                                        <p:tav tm="100000">
                                          <p:val>
                                            <p:fltVal val="0"/>
                                          </p:val>
                                        </p:tav>
                                      </p:tavLst>
                                    </p:anim>
                                    <p:animEffect transition="in" filter="fade">
                                      <p:cBhvr>
                                        <p:cTn id="16" dur="10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1000" fill="hold"/>
                                        <p:tgtEl>
                                          <p:spTgt spid="9"/>
                                        </p:tgtEl>
                                        <p:attrNameLst>
                                          <p:attrName>ppt_w</p:attrName>
                                        </p:attrNameLst>
                                      </p:cBhvr>
                                      <p:tavLst>
                                        <p:tav tm="0">
                                          <p:val>
                                            <p:fltVal val="0"/>
                                          </p:val>
                                        </p:tav>
                                        <p:tav tm="100000">
                                          <p:val>
                                            <p:strVal val="#ppt_w"/>
                                          </p:val>
                                        </p:tav>
                                      </p:tavLst>
                                    </p:anim>
                                    <p:anim calcmode="lin" valueType="num">
                                      <p:cBhvr>
                                        <p:cTn id="22" dur="1000" fill="hold"/>
                                        <p:tgtEl>
                                          <p:spTgt spid="9"/>
                                        </p:tgtEl>
                                        <p:attrNameLst>
                                          <p:attrName>ppt_h</p:attrName>
                                        </p:attrNameLst>
                                      </p:cBhvr>
                                      <p:tavLst>
                                        <p:tav tm="0">
                                          <p:val>
                                            <p:fltVal val="0"/>
                                          </p:val>
                                        </p:tav>
                                        <p:tav tm="100000">
                                          <p:val>
                                            <p:strVal val="#ppt_h"/>
                                          </p:val>
                                        </p:tav>
                                      </p:tavLst>
                                    </p:anim>
                                    <p:anim calcmode="lin" valueType="num">
                                      <p:cBhvr>
                                        <p:cTn id="23" dur="1000" fill="hold"/>
                                        <p:tgtEl>
                                          <p:spTgt spid="9"/>
                                        </p:tgtEl>
                                        <p:attrNameLst>
                                          <p:attrName>style.rotation</p:attrName>
                                        </p:attrNameLst>
                                      </p:cBhvr>
                                      <p:tavLst>
                                        <p:tav tm="0">
                                          <p:val>
                                            <p:fltVal val="90"/>
                                          </p:val>
                                        </p:tav>
                                        <p:tav tm="100000">
                                          <p:val>
                                            <p:fltVal val="0"/>
                                          </p:val>
                                        </p:tav>
                                      </p:tavLst>
                                    </p:anim>
                                    <p:animEffect transition="in" filter="fade">
                                      <p:cBhvr>
                                        <p:cTn id="24" dur="10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37" presetClass="entr" presetSubtype="0" fill="hold" grpId="0" nodeType="clickEffect">
                                  <p:stCondLst>
                                    <p:cond delay="0"/>
                                  </p:stCondLst>
                                  <p:childTnLst>
                                    <p:set>
                                      <p:cBhvr>
                                        <p:cTn id="28" dur="1" fill="hold">
                                          <p:stCondLst>
                                            <p:cond delay="0"/>
                                          </p:stCondLst>
                                        </p:cTn>
                                        <p:tgtEl>
                                          <p:spTgt spid="7">
                                            <p:bg/>
                                          </p:spTgt>
                                        </p:tgtEl>
                                        <p:attrNameLst>
                                          <p:attrName>style.visibility</p:attrName>
                                        </p:attrNameLst>
                                      </p:cBhvr>
                                      <p:to>
                                        <p:strVal val="visible"/>
                                      </p:to>
                                    </p:set>
                                    <p:animEffect transition="in" filter="fade">
                                      <p:cBhvr>
                                        <p:cTn id="29" dur="1000"/>
                                        <p:tgtEl>
                                          <p:spTgt spid="7">
                                            <p:bg/>
                                          </p:spTgt>
                                        </p:tgtEl>
                                      </p:cBhvr>
                                    </p:animEffect>
                                    <p:anim calcmode="lin" valueType="num">
                                      <p:cBhvr>
                                        <p:cTn id="30" dur="1000" fill="hold"/>
                                        <p:tgtEl>
                                          <p:spTgt spid="7">
                                            <p:bg/>
                                          </p:spTgt>
                                        </p:tgtEl>
                                        <p:attrNameLst>
                                          <p:attrName>ppt_x</p:attrName>
                                        </p:attrNameLst>
                                      </p:cBhvr>
                                      <p:tavLst>
                                        <p:tav tm="0">
                                          <p:val>
                                            <p:strVal val="#ppt_x"/>
                                          </p:val>
                                        </p:tav>
                                        <p:tav tm="100000">
                                          <p:val>
                                            <p:strVal val="#ppt_x"/>
                                          </p:val>
                                        </p:tav>
                                      </p:tavLst>
                                    </p:anim>
                                    <p:anim calcmode="lin" valueType="num">
                                      <p:cBhvr>
                                        <p:cTn id="31" dur="900" decel="100000" fill="hold"/>
                                        <p:tgtEl>
                                          <p:spTgt spid="7">
                                            <p:bg/>
                                          </p:spTgt>
                                        </p:tgtEl>
                                        <p:attrNameLst>
                                          <p:attrName>ppt_y</p:attrName>
                                        </p:attrNameLst>
                                      </p:cBhvr>
                                      <p:tavLst>
                                        <p:tav tm="0">
                                          <p:val>
                                            <p:strVal val="#ppt_y+1"/>
                                          </p:val>
                                        </p:tav>
                                        <p:tav tm="100000">
                                          <p:val>
                                            <p:strVal val="#ppt_y-.03"/>
                                          </p:val>
                                        </p:tav>
                                      </p:tavLst>
                                    </p:anim>
                                    <p:anim calcmode="lin" valueType="num">
                                      <p:cBhvr>
                                        <p:cTn id="32" dur="100" accel="100000" fill="hold">
                                          <p:stCondLst>
                                            <p:cond delay="900"/>
                                          </p:stCondLst>
                                        </p:cTn>
                                        <p:tgtEl>
                                          <p:spTgt spid="7">
                                            <p:bg/>
                                          </p:spTgt>
                                        </p:tgtEl>
                                        <p:attrNameLst>
                                          <p:attrName>ppt_y</p:attrName>
                                        </p:attrNameLst>
                                      </p:cBhvr>
                                      <p:tavLst>
                                        <p:tav tm="0">
                                          <p:val>
                                            <p:strVal val="#ppt_y-.03"/>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37" presetClass="entr" presetSubtype="0" fill="hold" grpId="0" nodeType="clickEffect">
                                  <p:stCondLst>
                                    <p:cond delay="0"/>
                                  </p:stCondLst>
                                  <p:childTnLst>
                                    <p:set>
                                      <p:cBhvr>
                                        <p:cTn id="36" dur="1" fill="hold">
                                          <p:stCondLst>
                                            <p:cond delay="0"/>
                                          </p:stCondLst>
                                        </p:cTn>
                                        <p:tgtEl>
                                          <p:spTgt spid="7">
                                            <p:txEl>
                                              <p:pRg st="0" end="0"/>
                                            </p:txEl>
                                          </p:spTgt>
                                        </p:tgtEl>
                                        <p:attrNameLst>
                                          <p:attrName>style.visibility</p:attrName>
                                        </p:attrNameLst>
                                      </p:cBhvr>
                                      <p:to>
                                        <p:strVal val="visible"/>
                                      </p:to>
                                    </p:set>
                                    <p:animEffect transition="in" filter="fade">
                                      <p:cBhvr>
                                        <p:cTn id="37" dur="1000"/>
                                        <p:tgtEl>
                                          <p:spTgt spid="7">
                                            <p:txEl>
                                              <p:pRg st="0" end="0"/>
                                            </p:txEl>
                                          </p:spTgt>
                                        </p:tgtEl>
                                      </p:cBhvr>
                                    </p:animEffect>
                                    <p:anim calcmode="lin" valueType="num">
                                      <p:cBhvr>
                                        <p:cTn id="3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39" dur="900" decel="100000" fill="hold"/>
                                        <p:tgtEl>
                                          <p:spTgt spid="7">
                                            <p:txEl>
                                              <p:pRg st="0" end="0"/>
                                            </p:txEl>
                                          </p:spTgt>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7">
                                            <p:txEl>
                                              <p:pRg st="0" end="0"/>
                                            </p:txEl>
                                          </p:spTgt>
                                        </p:tgtEl>
                                        <p:attrNameLst>
                                          <p:attrName>ppt_y</p:attrName>
                                        </p:attrNameLst>
                                      </p:cBhvr>
                                      <p:tavLst>
                                        <p:tav tm="0">
                                          <p:val>
                                            <p:strVal val="#ppt_y-.03"/>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37" presetClass="entr" presetSubtype="0" fill="hold" grpId="0" nodeType="clickEffect">
                                  <p:stCondLst>
                                    <p:cond delay="0"/>
                                  </p:stCondLst>
                                  <p:childTnLst>
                                    <p:set>
                                      <p:cBhvr>
                                        <p:cTn id="44" dur="1" fill="hold">
                                          <p:stCondLst>
                                            <p:cond delay="0"/>
                                          </p:stCondLst>
                                        </p:cTn>
                                        <p:tgtEl>
                                          <p:spTgt spid="7">
                                            <p:txEl>
                                              <p:pRg st="1" end="1"/>
                                            </p:txEl>
                                          </p:spTgt>
                                        </p:tgtEl>
                                        <p:attrNameLst>
                                          <p:attrName>style.visibility</p:attrName>
                                        </p:attrNameLst>
                                      </p:cBhvr>
                                      <p:to>
                                        <p:strVal val="visible"/>
                                      </p:to>
                                    </p:set>
                                    <p:animEffect transition="in" filter="fade">
                                      <p:cBhvr>
                                        <p:cTn id="45" dur="1000"/>
                                        <p:tgtEl>
                                          <p:spTgt spid="7">
                                            <p:txEl>
                                              <p:pRg st="1" end="1"/>
                                            </p:txEl>
                                          </p:spTgt>
                                        </p:tgtEl>
                                      </p:cBhvr>
                                    </p:animEffect>
                                    <p:anim calcmode="lin" valueType="num">
                                      <p:cBhvr>
                                        <p:cTn id="46"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47" dur="900" decel="100000" fill="hold"/>
                                        <p:tgtEl>
                                          <p:spTgt spid="7">
                                            <p:txEl>
                                              <p:pRg st="1" end="1"/>
                                            </p:txEl>
                                          </p:spTgt>
                                        </p:tgtEl>
                                        <p:attrNameLst>
                                          <p:attrName>ppt_y</p:attrName>
                                        </p:attrNameLst>
                                      </p:cBhvr>
                                      <p:tavLst>
                                        <p:tav tm="0">
                                          <p:val>
                                            <p:strVal val="#ppt_y+1"/>
                                          </p:val>
                                        </p:tav>
                                        <p:tav tm="100000">
                                          <p:val>
                                            <p:strVal val="#ppt_y-.03"/>
                                          </p:val>
                                        </p:tav>
                                      </p:tavLst>
                                    </p:anim>
                                    <p:anim calcmode="lin" valueType="num">
                                      <p:cBhvr>
                                        <p:cTn id="48" dur="100" accel="100000" fill="hold">
                                          <p:stCondLst>
                                            <p:cond delay="900"/>
                                          </p:stCondLst>
                                        </p:cTn>
                                        <p:tgtEl>
                                          <p:spTgt spid="7">
                                            <p:txEl>
                                              <p:pRg st="1" end="1"/>
                                            </p:txEl>
                                          </p:spTgt>
                                        </p:tgtEl>
                                        <p:attrNameLst>
                                          <p:attrName>ppt_y</p:attrName>
                                        </p:attrNameLst>
                                      </p:cBhvr>
                                      <p:tavLst>
                                        <p:tav tm="0">
                                          <p:val>
                                            <p:strVal val="#ppt_y-.03"/>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37" presetClass="entr" presetSubtype="0" fill="hold" grpId="0" nodeType="clickEffect">
                                  <p:stCondLst>
                                    <p:cond delay="0"/>
                                  </p:stCondLst>
                                  <p:childTnLst>
                                    <p:set>
                                      <p:cBhvr>
                                        <p:cTn id="52" dur="1" fill="hold">
                                          <p:stCondLst>
                                            <p:cond delay="0"/>
                                          </p:stCondLst>
                                        </p:cTn>
                                        <p:tgtEl>
                                          <p:spTgt spid="7">
                                            <p:txEl>
                                              <p:pRg st="2" end="2"/>
                                            </p:txEl>
                                          </p:spTgt>
                                        </p:tgtEl>
                                        <p:attrNameLst>
                                          <p:attrName>style.visibility</p:attrName>
                                        </p:attrNameLst>
                                      </p:cBhvr>
                                      <p:to>
                                        <p:strVal val="visible"/>
                                      </p:to>
                                    </p:set>
                                    <p:animEffect transition="in" filter="fade">
                                      <p:cBhvr>
                                        <p:cTn id="53" dur="1000"/>
                                        <p:tgtEl>
                                          <p:spTgt spid="7">
                                            <p:txEl>
                                              <p:pRg st="2" end="2"/>
                                            </p:txEl>
                                          </p:spTgt>
                                        </p:tgtEl>
                                      </p:cBhvr>
                                    </p:animEffect>
                                    <p:anim calcmode="lin" valueType="num">
                                      <p:cBhvr>
                                        <p:cTn id="54"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55" dur="900" decel="100000" fill="hold"/>
                                        <p:tgtEl>
                                          <p:spTgt spid="7">
                                            <p:txEl>
                                              <p:pRg st="2" end="2"/>
                                            </p:txEl>
                                          </p:spTgt>
                                        </p:tgtEl>
                                        <p:attrNameLst>
                                          <p:attrName>ppt_y</p:attrName>
                                        </p:attrNameLst>
                                      </p:cBhvr>
                                      <p:tavLst>
                                        <p:tav tm="0">
                                          <p:val>
                                            <p:strVal val="#ppt_y+1"/>
                                          </p:val>
                                        </p:tav>
                                        <p:tav tm="100000">
                                          <p:val>
                                            <p:strVal val="#ppt_y-.03"/>
                                          </p:val>
                                        </p:tav>
                                      </p:tavLst>
                                    </p:anim>
                                    <p:anim calcmode="lin" valueType="num">
                                      <p:cBhvr>
                                        <p:cTn id="56" dur="100" accel="100000" fill="hold">
                                          <p:stCondLst>
                                            <p:cond delay="900"/>
                                          </p:stCondLst>
                                        </p:cTn>
                                        <p:tgtEl>
                                          <p:spTgt spid="7">
                                            <p:txEl>
                                              <p:pRg st="2" end="2"/>
                                            </p:txEl>
                                          </p:spTgt>
                                        </p:tgtEl>
                                        <p:attrNameLst>
                                          <p:attrName>ppt_y</p:attrName>
                                        </p:attrNameLst>
                                      </p:cBhvr>
                                      <p:tavLst>
                                        <p:tav tm="0">
                                          <p:val>
                                            <p:strVal val="#ppt_y-.03"/>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37" presetClass="entr" presetSubtype="0" fill="hold" grpId="0" nodeType="clickEffect">
                                  <p:stCondLst>
                                    <p:cond delay="0"/>
                                  </p:stCondLst>
                                  <p:childTnLst>
                                    <p:set>
                                      <p:cBhvr>
                                        <p:cTn id="60" dur="1" fill="hold">
                                          <p:stCondLst>
                                            <p:cond delay="0"/>
                                          </p:stCondLst>
                                        </p:cTn>
                                        <p:tgtEl>
                                          <p:spTgt spid="7">
                                            <p:txEl>
                                              <p:pRg st="3" end="3"/>
                                            </p:txEl>
                                          </p:spTgt>
                                        </p:tgtEl>
                                        <p:attrNameLst>
                                          <p:attrName>style.visibility</p:attrName>
                                        </p:attrNameLst>
                                      </p:cBhvr>
                                      <p:to>
                                        <p:strVal val="visible"/>
                                      </p:to>
                                    </p:set>
                                    <p:animEffect transition="in" filter="fade">
                                      <p:cBhvr>
                                        <p:cTn id="61" dur="1000"/>
                                        <p:tgtEl>
                                          <p:spTgt spid="7">
                                            <p:txEl>
                                              <p:pRg st="3" end="3"/>
                                            </p:txEl>
                                          </p:spTgt>
                                        </p:tgtEl>
                                      </p:cBhvr>
                                    </p:animEffect>
                                    <p:anim calcmode="lin" valueType="num">
                                      <p:cBhvr>
                                        <p:cTn id="62"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63" dur="900" decel="100000" fill="hold"/>
                                        <p:tgtEl>
                                          <p:spTgt spid="7">
                                            <p:txEl>
                                              <p:pRg st="3" end="3"/>
                                            </p:txEl>
                                          </p:spTgt>
                                        </p:tgtEl>
                                        <p:attrNameLst>
                                          <p:attrName>ppt_y</p:attrName>
                                        </p:attrNameLst>
                                      </p:cBhvr>
                                      <p:tavLst>
                                        <p:tav tm="0">
                                          <p:val>
                                            <p:strVal val="#ppt_y+1"/>
                                          </p:val>
                                        </p:tav>
                                        <p:tav tm="100000">
                                          <p:val>
                                            <p:strVal val="#ppt_y-.03"/>
                                          </p:val>
                                        </p:tav>
                                      </p:tavLst>
                                    </p:anim>
                                    <p:anim calcmode="lin" valueType="num">
                                      <p:cBhvr>
                                        <p:cTn id="64" dur="100" accel="100000" fill="hold">
                                          <p:stCondLst>
                                            <p:cond delay="900"/>
                                          </p:stCondLst>
                                        </p:cTn>
                                        <p:tgtEl>
                                          <p:spTgt spid="7">
                                            <p:txEl>
                                              <p:pRg st="3" end="3"/>
                                            </p:txEl>
                                          </p:spTgt>
                                        </p:tgtEl>
                                        <p:attrNameLst>
                                          <p:attrName>ppt_y</p:attrName>
                                        </p:attrNameLst>
                                      </p:cBhvr>
                                      <p:tavLst>
                                        <p:tav tm="0">
                                          <p:val>
                                            <p:strVal val="#ppt_y-.03"/>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37" presetClass="entr" presetSubtype="0" fill="hold" grpId="0" nodeType="clickEffect">
                                  <p:stCondLst>
                                    <p:cond delay="0"/>
                                  </p:stCondLst>
                                  <p:childTnLst>
                                    <p:set>
                                      <p:cBhvr>
                                        <p:cTn id="68" dur="1" fill="hold">
                                          <p:stCondLst>
                                            <p:cond delay="0"/>
                                          </p:stCondLst>
                                        </p:cTn>
                                        <p:tgtEl>
                                          <p:spTgt spid="7">
                                            <p:txEl>
                                              <p:pRg st="4" end="4"/>
                                            </p:txEl>
                                          </p:spTgt>
                                        </p:tgtEl>
                                        <p:attrNameLst>
                                          <p:attrName>style.visibility</p:attrName>
                                        </p:attrNameLst>
                                      </p:cBhvr>
                                      <p:to>
                                        <p:strVal val="visible"/>
                                      </p:to>
                                    </p:set>
                                    <p:animEffect transition="in" filter="fade">
                                      <p:cBhvr>
                                        <p:cTn id="69" dur="1000"/>
                                        <p:tgtEl>
                                          <p:spTgt spid="7">
                                            <p:txEl>
                                              <p:pRg st="4" end="4"/>
                                            </p:txEl>
                                          </p:spTgt>
                                        </p:tgtEl>
                                      </p:cBhvr>
                                    </p:animEffect>
                                    <p:anim calcmode="lin" valueType="num">
                                      <p:cBhvr>
                                        <p:cTn id="70" dur="1000" fill="hold"/>
                                        <p:tgtEl>
                                          <p:spTgt spid="7">
                                            <p:txEl>
                                              <p:pRg st="4" end="4"/>
                                            </p:txEl>
                                          </p:spTgt>
                                        </p:tgtEl>
                                        <p:attrNameLst>
                                          <p:attrName>ppt_x</p:attrName>
                                        </p:attrNameLst>
                                      </p:cBhvr>
                                      <p:tavLst>
                                        <p:tav tm="0">
                                          <p:val>
                                            <p:strVal val="#ppt_x"/>
                                          </p:val>
                                        </p:tav>
                                        <p:tav tm="100000">
                                          <p:val>
                                            <p:strVal val="#ppt_x"/>
                                          </p:val>
                                        </p:tav>
                                      </p:tavLst>
                                    </p:anim>
                                    <p:anim calcmode="lin" valueType="num">
                                      <p:cBhvr>
                                        <p:cTn id="71" dur="900" decel="100000" fill="hold"/>
                                        <p:tgtEl>
                                          <p:spTgt spid="7">
                                            <p:txEl>
                                              <p:pRg st="4" end="4"/>
                                            </p:txEl>
                                          </p:spTgt>
                                        </p:tgtEl>
                                        <p:attrNameLst>
                                          <p:attrName>ppt_y</p:attrName>
                                        </p:attrNameLst>
                                      </p:cBhvr>
                                      <p:tavLst>
                                        <p:tav tm="0">
                                          <p:val>
                                            <p:strVal val="#ppt_y+1"/>
                                          </p:val>
                                        </p:tav>
                                        <p:tav tm="100000">
                                          <p:val>
                                            <p:strVal val="#ppt_y-.03"/>
                                          </p:val>
                                        </p:tav>
                                      </p:tavLst>
                                    </p:anim>
                                    <p:anim calcmode="lin" valueType="num">
                                      <p:cBhvr>
                                        <p:cTn id="72" dur="100" accel="100000" fill="hold">
                                          <p:stCondLst>
                                            <p:cond delay="900"/>
                                          </p:stCondLst>
                                        </p:cTn>
                                        <p:tgtEl>
                                          <p:spTgt spid="7">
                                            <p:txEl>
                                              <p:pRg st="4" end="4"/>
                                            </p:txEl>
                                          </p:spTgt>
                                        </p:tgtEl>
                                        <p:attrNameLst>
                                          <p:attrName>ppt_y</p:attrName>
                                        </p:attrNameLst>
                                      </p:cBhvr>
                                      <p:tavLst>
                                        <p:tav tm="0">
                                          <p:val>
                                            <p:strVal val="#ppt_y-.03"/>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37" presetClass="entr" presetSubtype="0" fill="hold" grpId="0" nodeType="clickEffect">
                                  <p:stCondLst>
                                    <p:cond delay="0"/>
                                  </p:stCondLst>
                                  <p:childTnLst>
                                    <p:set>
                                      <p:cBhvr>
                                        <p:cTn id="76" dur="1" fill="hold">
                                          <p:stCondLst>
                                            <p:cond delay="0"/>
                                          </p:stCondLst>
                                        </p:cTn>
                                        <p:tgtEl>
                                          <p:spTgt spid="7">
                                            <p:txEl>
                                              <p:pRg st="5" end="5"/>
                                            </p:txEl>
                                          </p:spTgt>
                                        </p:tgtEl>
                                        <p:attrNameLst>
                                          <p:attrName>style.visibility</p:attrName>
                                        </p:attrNameLst>
                                      </p:cBhvr>
                                      <p:to>
                                        <p:strVal val="visible"/>
                                      </p:to>
                                    </p:set>
                                    <p:animEffect transition="in" filter="fade">
                                      <p:cBhvr>
                                        <p:cTn id="77" dur="1000"/>
                                        <p:tgtEl>
                                          <p:spTgt spid="7">
                                            <p:txEl>
                                              <p:pRg st="5" end="5"/>
                                            </p:txEl>
                                          </p:spTgt>
                                        </p:tgtEl>
                                      </p:cBhvr>
                                    </p:animEffect>
                                    <p:anim calcmode="lin" valueType="num">
                                      <p:cBhvr>
                                        <p:cTn id="78" dur="1000" fill="hold"/>
                                        <p:tgtEl>
                                          <p:spTgt spid="7">
                                            <p:txEl>
                                              <p:pRg st="5" end="5"/>
                                            </p:txEl>
                                          </p:spTgt>
                                        </p:tgtEl>
                                        <p:attrNameLst>
                                          <p:attrName>ppt_x</p:attrName>
                                        </p:attrNameLst>
                                      </p:cBhvr>
                                      <p:tavLst>
                                        <p:tav tm="0">
                                          <p:val>
                                            <p:strVal val="#ppt_x"/>
                                          </p:val>
                                        </p:tav>
                                        <p:tav tm="100000">
                                          <p:val>
                                            <p:strVal val="#ppt_x"/>
                                          </p:val>
                                        </p:tav>
                                      </p:tavLst>
                                    </p:anim>
                                    <p:anim calcmode="lin" valueType="num">
                                      <p:cBhvr>
                                        <p:cTn id="79" dur="900" decel="100000" fill="hold"/>
                                        <p:tgtEl>
                                          <p:spTgt spid="7">
                                            <p:txEl>
                                              <p:pRg st="5" end="5"/>
                                            </p:txEl>
                                          </p:spTgt>
                                        </p:tgtEl>
                                        <p:attrNameLst>
                                          <p:attrName>ppt_y</p:attrName>
                                        </p:attrNameLst>
                                      </p:cBhvr>
                                      <p:tavLst>
                                        <p:tav tm="0">
                                          <p:val>
                                            <p:strVal val="#ppt_y+1"/>
                                          </p:val>
                                        </p:tav>
                                        <p:tav tm="100000">
                                          <p:val>
                                            <p:strVal val="#ppt_y-.03"/>
                                          </p:val>
                                        </p:tav>
                                      </p:tavLst>
                                    </p:anim>
                                    <p:anim calcmode="lin" valueType="num">
                                      <p:cBhvr>
                                        <p:cTn id="80" dur="100" accel="100000" fill="hold">
                                          <p:stCondLst>
                                            <p:cond delay="900"/>
                                          </p:stCondLst>
                                        </p:cTn>
                                        <p:tgtEl>
                                          <p:spTgt spid="7">
                                            <p:txEl>
                                              <p:pRg st="5" end="5"/>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animBg="1"/>
      <p:bldP spid="9"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Hình nền Powerpoint bảng đen đẹp nhất">
            <a:extLst>
              <a:ext uri="{FF2B5EF4-FFF2-40B4-BE49-F238E27FC236}">
                <a16:creationId xmlns:a16="http://schemas.microsoft.com/office/drawing/2014/main" id="{41DC0356-01CD-48FE-940A-AC83598B13F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
          <p:cNvSpPr>
            <a:spLocks noChangeArrowheads="1"/>
          </p:cNvSpPr>
          <p:nvPr/>
        </p:nvSpPr>
        <p:spPr bwMode="auto">
          <a:xfrm>
            <a:off x="2133600" y="215270"/>
            <a:ext cx="96424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57175" marR="0" lvl="0" indent="-257175" algn="ctr"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1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pt-BR" sz="2800" b="1" i="1" u="none" strike="noStrike" kern="1200" cap="none" spc="0" normalizeH="0" baseline="0" noProof="0" dirty="0">
                <a:ln>
                  <a:noFill/>
                </a:ln>
                <a:solidFill>
                  <a:srgbClr val="000000"/>
                </a:solidFill>
                <a:effectLst/>
                <a:uLnTx/>
                <a:uFillTx/>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Tahoma" panose="020B0604030504040204" pitchFamily="34" charset="0"/>
              <a:cs typeface="Times New Roman" panose="02020603050405020304" pitchFamily="18" charset="0"/>
            </a:endParaRPr>
          </a:p>
        </p:txBody>
      </p:sp>
      <p:sp>
        <p:nvSpPr>
          <p:cNvPr id="19" name="Rectangle 18"/>
          <p:cNvSpPr/>
          <p:nvPr/>
        </p:nvSpPr>
        <p:spPr>
          <a:xfrm>
            <a:off x="152400" y="1965041"/>
            <a:ext cx="4306889" cy="3194050"/>
          </a:xfrm>
          <a:prstGeom prst="rect">
            <a:avLst/>
          </a:prstGeom>
          <a:blipFill rotWithShape="1">
            <a:blip r:embed="rId3"/>
            <a:stretch>
              <a:fillRect/>
            </a:stretch>
          </a:blipFill>
          <a:ln w="25400" cap="flat" cmpd="sng" algn="ctr">
            <a:solidFill>
              <a:srgbClr val="FFFFFF">
                <a:hueOff val="0"/>
                <a:satOff val="0"/>
                <a:lumOff val="0"/>
                <a:alphaOff val="0"/>
              </a:srgbClr>
            </a:solidFill>
            <a:prstDash val="solid"/>
          </a:ln>
          <a:effectLst/>
        </p:spPr>
        <p:txBody>
          <a:bodyPr/>
          <a:lstStyle/>
          <a:p>
            <a:endParaRPr lang="en-US"/>
          </a:p>
        </p:txBody>
      </p:sp>
      <p:grpSp>
        <p:nvGrpSpPr>
          <p:cNvPr id="20" name="Group 6"/>
          <p:cNvGrpSpPr>
            <a:grpSpLocks/>
          </p:cNvGrpSpPr>
          <p:nvPr/>
        </p:nvGrpSpPr>
        <p:grpSpPr bwMode="auto">
          <a:xfrm>
            <a:off x="5417491" y="4480249"/>
            <a:ext cx="1592909" cy="998537"/>
            <a:chOff x="5414717" y="1871856"/>
            <a:chExt cx="2155496" cy="1331412"/>
          </a:xfrm>
        </p:grpSpPr>
        <p:sp>
          <p:nvSpPr>
            <p:cNvPr id="21" name="Rectangle 20"/>
            <p:cNvSpPr/>
            <p:nvPr/>
          </p:nvSpPr>
          <p:spPr>
            <a:xfrm>
              <a:off x="5414717" y="1871856"/>
              <a:ext cx="2155496" cy="1331412"/>
            </a:xfrm>
            <a:prstGeom prst="rect">
              <a:avLst/>
            </a:prstGeom>
            <a:noFill/>
            <a:ln>
              <a:noFill/>
            </a:ln>
            <a:effectLst/>
          </p:spPr>
          <p:txBody>
            <a:bodyPr/>
            <a:lstStyle/>
            <a:p>
              <a:endParaRPr lang="en-US"/>
            </a:p>
          </p:txBody>
        </p:sp>
        <p:sp>
          <p:nvSpPr>
            <p:cNvPr id="22" name="Rectangle 21"/>
            <p:cNvSpPr/>
            <p:nvPr/>
          </p:nvSpPr>
          <p:spPr>
            <a:xfrm>
              <a:off x="5414717" y="1871856"/>
              <a:ext cx="2155496" cy="1331412"/>
            </a:xfrm>
            <a:prstGeom prst="rect">
              <a:avLst/>
            </a:prstGeom>
            <a:noFill/>
            <a:ln>
              <a:noFill/>
            </a:ln>
            <a:effectLst/>
          </p:spPr>
          <p:txBody>
            <a:bodyPr lIns="171450" tIns="171450" rIns="171450" bIns="171450" spcCol="1270" anchor="ctr"/>
            <a:lstStyle/>
            <a:p>
              <a:pPr marL="0" marR="0" lvl="0" indent="0" algn="ctr" defTabSz="2000250" rtl="0" eaLnBrk="1" fontAlgn="auto" latinLnBrk="0" hangingPunct="1">
                <a:lnSpc>
                  <a:spcPct val="90000"/>
                </a:lnSpc>
                <a:spcBef>
                  <a:spcPts val="0"/>
                </a:spcBef>
                <a:spcAft>
                  <a:spcPct val="35000"/>
                </a:spcAft>
                <a:buClrTx/>
                <a:buSzTx/>
                <a:buFontTx/>
                <a:buNone/>
                <a:tabLst/>
                <a:defRPr/>
              </a:pPr>
              <a:r>
                <a:rPr kumimoji="0" lang="en-US" sz="3000" b="1" i="0" u="none" strike="noStrike" kern="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rPr>
                <a:t>Cách</a:t>
              </a:r>
              <a:r>
                <a:rPr kumimoji="0" lang="en-US" sz="3000" b="1"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rPr>
                <a:t> </a:t>
              </a:r>
            </a:p>
            <a:p>
              <a:pPr marL="0" marR="0" lvl="0" indent="0" algn="ctr" defTabSz="2000250" rtl="0" eaLnBrk="1" fontAlgn="auto" latinLnBrk="0" hangingPunct="1">
                <a:lnSpc>
                  <a:spcPct val="90000"/>
                </a:lnSpc>
                <a:spcBef>
                  <a:spcPts val="0"/>
                </a:spcBef>
                <a:spcAft>
                  <a:spcPct val="35000"/>
                </a:spcAft>
                <a:buClrTx/>
                <a:buSzTx/>
                <a:buFontTx/>
                <a:buNone/>
                <a:tabLst/>
                <a:defRPr/>
              </a:pPr>
              <a:r>
                <a:rPr kumimoji="0" lang="en-US" sz="3000" b="1" i="0" u="none" strike="noStrike" kern="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rPr>
                <a:t>Thức</a:t>
              </a:r>
              <a:endParaRPr kumimoji="0" lang="en-US" sz="3000" b="1"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endParaRPr>
            </a:p>
          </p:txBody>
        </p:sp>
      </p:grpSp>
      <p:sp>
        <p:nvSpPr>
          <p:cNvPr id="23" name="Half Frame 22"/>
          <p:cNvSpPr/>
          <p:nvPr/>
        </p:nvSpPr>
        <p:spPr>
          <a:xfrm>
            <a:off x="5012679" y="4148460"/>
            <a:ext cx="476779" cy="496888"/>
          </a:xfrm>
          <a:prstGeom prst="halfFrame">
            <a:avLst>
              <a:gd name="adj1" fmla="val 25770"/>
              <a:gd name="adj2" fmla="val 25770"/>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p:spPr>
        <p:txBody>
          <a:bodyPr/>
          <a:lstStyle/>
          <a:p>
            <a:endParaRPr lang="en-US"/>
          </a:p>
        </p:txBody>
      </p:sp>
      <p:sp>
        <p:nvSpPr>
          <p:cNvPr id="24" name="Half Frame 23"/>
          <p:cNvSpPr/>
          <p:nvPr/>
        </p:nvSpPr>
        <p:spPr>
          <a:xfrm rot="5400000">
            <a:off x="6979332" y="4124906"/>
            <a:ext cx="496888" cy="543996"/>
          </a:xfrm>
          <a:prstGeom prst="halfFrame">
            <a:avLst>
              <a:gd name="adj1" fmla="val 25770"/>
              <a:gd name="adj2" fmla="val 25770"/>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p:spPr>
        <p:txBody>
          <a:bodyPr/>
          <a:lstStyle/>
          <a:p>
            <a:endParaRPr lang="en-US"/>
          </a:p>
        </p:txBody>
      </p:sp>
      <p:sp>
        <p:nvSpPr>
          <p:cNvPr id="25" name="Half Frame 24"/>
          <p:cNvSpPr/>
          <p:nvPr/>
        </p:nvSpPr>
        <p:spPr>
          <a:xfrm rot="10800000">
            <a:off x="7047852" y="5154935"/>
            <a:ext cx="453331" cy="546100"/>
          </a:xfrm>
          <a:prstGeom prst="halfFrame">
            <a:avLst>
              <a:gd name="adj1" fmla="val 25770"/>
              <a:gd name="adj2" fmla="val 25770"/>
            </a:avLst>
          </a:prstGeom>
          <a:solidFill>
            <a:srgbClr val="3A81BA">
              <a:hueOff val="0"/>
              <a:satOff val="0"/>
              <a:lumOff val="0"/>
              <a:alphaOff val="0"/>
            </a:srgbClr>
          </a:solidFill>
          <a:ln w="25400" cap="flat" cmpd="sng" algn="ctr">
            <a:solidFill>
              <a:srgbClr val="FFFFFF"/>
            </a:solidFill>
            <a:prstDash val="solid"/>
          </a:ln>
          <a:effectLst/>
        </p:spPr>
        <p:txBody>
          <a:bodyPr/>
          <a:lstStyle/>
          <a:p>
            <a:endParaRPr lang="en-US"/>
          </a:p>
        </p:txBody>
      </p:sp>
      <p:sp>
        <p:nvSpPr>
          <p:cNvPr id="26" name="Half Frame 25"/>
          <p:cNvSpPr/>
          <p:nvPr/>
        </p:nvSpPr>
        <p:spPr>
          <a:xfrm rot="16200000">
            <a:off x="4990525" y="5177089"/>
            <a:ext cx="546100" cy="501791"/>
          </a:xfrm>
          <a:prstGeom prst="halfFrame">
            <a:avLst>
              <a:gd name="adj1" fmla="val 25770"/>
              <a:gd name="adj2" fmla="val 25770"/>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p:spPr>
        <p:txBody>
          <a:bodyPr/>
          <a:lstStyle/>
          <a:p>
            <a:endParaRPr lang="en-US"/>
          </a:p>
        </p:txBody>
      </p:sp>
      <p:sp>
        <p:nvSpPr>
          <p:cNvPr id="27" name="Rectangle 26"/>
          <p:cNvSpPr/>
          <p:nvPr/>
        </p:nvSpPr>
        <p:spPr>
          <a:xfrm>
            <a:off x="5878513" y="1712914"/>
            <a:ext cx="3090862" cy="460375"/>
          </a:xfrm>
          <a:prstGeom prst="rect">
            <a:avLst/>
          </a:prstGeom>
        </p:spPr>
        <p:txBody>
          <a:bodyPr wrap="none">
            <a:spAutoFit/>
          </a:bodyPr>
          <a:lstStyle/>
          <a:p>
            <a:pPr marL="257175" marR="0" lvl="0" indent="-257175"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Vị</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trí</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của</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quy</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luật</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endParaRPr kumimoji="0" lang="en-US" sz="2400" b="0" i="0" u="none" strike="noStrike" kern="0" cap="none" spc="0" normalizeH="0" baseline="0" noProof="0" dirty="0">
              <a:ln>
                <a:noFill/>
              </a:ln>
              <a:solidFill>
                <a:srgbClr val="3333CC"/>
              </a:solidFill>
              <a:effectLst/>
              <a:uLnTx/>
              <a:uFillTx/>
              <a:latin typeface="Arial"/>
              <a:ea typeface="+mn-ea"/>
              <a:cs typeface="+mn-cs"/>
            </a:endParaRPr>
          </a:p>
        </p:txBody>
      </p:sp>
      <p:sp>
        <p:nvSpPr>
          <p:cNvPr id="28" name="TextBox 15"/>
          <p:cNvSpPr txBox="1">
            <a:spLocks noChangeArrowheads="1"/>
          </p:cNvSpPr>
          <p:nvPr/>
        </p:nvSpPr>
        <p:spPr bwMode="auto">
          <a:xfrm>
            <a:off x="7562204" y="4284985"/>
            <a:ext cx="325819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của</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phép</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biện</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chứng</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duy</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vật</a:t>
            </a:r>
            <a:endPar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endParaRPr>
          </a:p>
        </p:txBody>
      </p:sp>
      <p:sp>
        <p:nvSpPr>
          <p:cNvPr id="29" name="Flowchart: Predefined Process 28"/>
          <p:cNvSpPr/>
          <p:nvPr/>
        </p:nvSpPr>
        <p:spPr bwMode="auto">
          <a:xfrm>
            <a:off x="4981972" y="2371093"/>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Là</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quy</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luật</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cơ</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bản</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phổ</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biến</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FF0000"/>
                </a:solidFill>
                <a:effectLst/>
                <a:uLnTx/>
                <a:uFillTx/>
                <a:latin typeface="Arial"/>
                <a:ea typeface="Calibri"/>
                <a:cs typeface="Times New Roman"/>
              </a:rPr>
              <a:t>chỉ</a:t>
            </a:r>
            <a:r>
              <a:rPr kumimoji="1" lang="en-US" sz="2000" b="1" i="0" u="none" strike="noStrike" kern="1200" cap="none" spc="0" normalizeH="0" baseline="0" noProof="0" dirty="0">
                <a:ln>
                  <a:noFill/>
                </a:ln>
                <a:solidFill>
                  <a:srgbClr val="FF0000"/>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FF0000"/>
                </a:solidFill>
                <a:effectLst/>
                <a:uLnTx/>
                <a:uFillTx/>
                <a:latin typeface="Arial"/>
                <a:ea typeface="Calibri"/>
                <a:cs typeface="Times New Roman"/>
              </a:rPr>
              <a:t>ra</a:t>
            </a:r>
            <a:r>
              <a:rPr kumimoji="1" lang="en-US" sz="2000" b="1" i="0" u="none" strike="noStrike" kern="1200" cap="none" spc="0" normalizeH="0" baseline="0" noProof="0" dirty="0">
                <a:ln>
                  <a:noFill/>
                </a:ln>
                <a:solidFill>
                  <a:srgbClr val="FF0000"/>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FF0000"/>
                </a:solidFill>
                <a:effectLst/>
                <a:uLnTx/>
                <a:uFillTx/>
                <a:latin typeface="Arial"/>
                <a:ea typeface="Calibri"/>
                <a:cs typeface="Times New Roman"/>
              </a:rPr>
              <a:t>cách</a:t>
            </a:r>
            <a:r>
              <a:rPr kumimoji="1" lang="en-US" sz="2000" b="1" i="0" u="none" strike="noStrike" kern="1200" cap="none" spc="0" normalizeH="0" baseline="0" noProof="0" dirty="0">
                <a:ln>
                  <a:noFill/>
                </a:ln>
                <a:solidFill>
                  <a:srgbClr val="FF0000"/>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FF0000"/>
                </a:solidFill>
                <a:effectLst/>
                <a:uLnTx/>
                <a:uFillTx/>
                <a:latin typeface="Arial"/>
                <a:ea typeface="Calibri"/>
                <a:cs typeface="Times New Roman"/>
              </a:rPr>
              <a:t>thức</a:t>
            </a:r>
            <a:r>
              <a:rPr kumimoji="1" lang="en-US" sz="2000" b="1" i="0" u="none" strike="noStrike" kern="1200" cap="none" spc="0" normalizeH="0" baseline="0" noProof="0" dirty="0">
                <a:ln>
                  <a:noFill/>
                </a:ln>
                <a:solidFill>
                  <a:srgbClr val="FF0000"/>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FF0000"/>
                </a:solidFill>
                <a:effectLst/>
                <a:uLnTx/>
                <a:uFillTx/>
                <a:latin typeface="Arial"/>
                <a:ea typeface="Calibri"/>
                <a:cs typeface="Times New Roman"/>
              </a:rPr>
              <a:t>chung</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của</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các</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quá</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trình</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3333CC"/>
                </a:solidFill>
                <a:effectLst/>
                <a:uLnTx/>
                <a:uFillTx/>
                <a:latin typeface="Arial"/>
                <a:ea typeface="Calibri"/>
                <a:cs typeface="Times New Roman"/>
              </a:rPr>
              <a:t>vận</a:t>
            </a:r>
            <a:r>
              <a:rPr kumimoji="1" lang="en-US" sz="2000" b="1" i="0" u="none" strike="noStrike" kern="1200" cap="none" spc="0" normalizeH="0" baseline="0" noProof="0" dirty="0">
                <a:ln>
                  <a:noFill/>
                </a:ln>
                <a:solidFill>
                  <a:srgbClr val="3333CC"/>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3333CC"/>
                </a:solidFill>
                <a:effectLst/>
                <a:uLnTx/>
                <a:uFillTx/>
                <a:latin typeface="Arial"/>
                <a:ea typeface="Calibri"/>
                <a:cs typeface="Times New Roman"/>
              </a:rPr>
              <a:t>động</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3333CC"/>
                </a:solidFill>
                <a:effectLst/>
                <a:uLnTx/>
                <a:uFillTx/>
                <a:latin typeface="Arial"/>
                <a:ea typeface="Calibri"/>
                <a:cs typeface="Times New Roman"/>
              </a:rPr>
              <a:t>phát</a:t>
            </a:r>
            <a:r>
              <a:rPr kumimoji="1" lang="en-US" sz="2000" b="1" i="0" u="none" strike="noStrike" kern="1200" cap="none" spc="0" normalizeH="0" baseline="0" noProof="0" dirty="0">
                <a:ln>
                  <a:noFill/>
                </a:ln>
                <a:solidFill>
                  <a:srgbClr val="3333CC"/>
                </a:solidFill>
                <a:effectLst/>
                <a:uLnTx/>
                <a:uFillTx/>
                <a:latin typeface="Arial"/>
                <a:ea typeface="Calibri"/>
                <a:cs typeface="Times New Roman"/>
              </a:rPr>
              <a:t> </a:t>
            </a:r>
            <a:r>
              <a:rPr kumimoji="1" lang="en-US" sz="2000" b="1" i="0" u="none" strike="noStrike" kern="1200" cap="none" spc="0" normalizeH="0" baseline="0" noProof="0" dirty="0" err="1">
                <a:ln>
                  <a:noFill/>
                </a:ln>
                <a:solidFill>
                  <a:srgbClr val="3333CC"/>
                </a:solidFill>
                <a:effectLst/>
                <a:uLnTx/>
                <a:uFillTx/>
                <a:latin typeface="Arial"/>
                <a:ea typeface="Calibri"/>
                <a:cs typeface="Times New Roman"/>
              </a:rPr>
              <a:t>triển</a:t>
            </a:r>
            <a:r>
              <a:rPr kumimoji="1" lang="en-US" sz="2000" b="1" i="0" u="none" strike="noStrike" kern="1200" cap="none" spc="0" normalizeH="0" baseline="0" noProof="0" dirty="0">
                <a:ln>
                  <a:noFill/>
                </a:ln>
                <a:solidFill>
                  <a:srgbClr val="3333CC"/>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trong</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tự</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nhiên</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xã</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hội</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tư</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 </a:t>
            </a:r>
            <a:r>
              <a:rPr kumimoji="1" lang="en-US" sz="2000" b="0" i="0" u="none" strike="noStrike" kern="1200" cap="none" spc="0" normalizeH="0" baseline="0" noProof="0" dirty="0" err="1">
                <a:ln>
                  <a:noFill/>
                </a:ln>
                <a:solidFill>
                  <a:srgbClr val="000000"/>
                </a:solidFill>
                <a:effectLst/>
                <a:uLnTx/>
                <a:uFillTx/>
                <a:latin typeface="Arial"/>
                <a:ea typeface="Calibri"/>
                <a:cs typeface="Times New Roman"/>
              </a:rPr>
              <a:t>duy</a:t>
            </a:r>
            <a:r>
              <a:rPr kumimoji="1" lang="en-US" sz="2000" b="0" i="0" u="none" strike="noStrike" kern="1200" cap="none" spc="0" normalizeH="0" baseline="0" noProof="0" dirty="0">
                <a:ln>
                  <a:noFill/>
                </a:ln>
                <a:solidFill>
                  <a:srgbClr val="000000"/>
                </a:solidFill>
                <a:effectLst/>
                <a:uLnTx/>
                <a:uFillTx/>
                <a:latin typeface="Arial"/>
                <a:ea typeface="Calibri"/>
                <a:cs typeface="Times New Roman"/>
              </a:rPr>
              <a:t>.</a:t>
            </a:r>
            <a:endParaRPr kumimoji="1" lang="en-US" sz="2000" b="0" i="0" u="none" strike="noStrike" kern="1200" cap="none" spc="0" normalizeH="0" baseline="0" noProof="0" dirty="0">
              <a:ln>
                <a:noFill/>
              </a:ln>
              <a:solidFill>
                <a:srgbClr val="000000"/>
              </a:solidFill>
              <a:effectLst/>
              <a:uLnTx/>
              <a:uFillTx/>
              <a:latin typeface="Calibri"/>
              <a:ea typeface="Calibri"/>
              <a:cs typeface="Times New Roman"/>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1" lang="en-US" sz="1500" b="0" i="0" u="none" strike="noStrike" kern="0" cap="none" spc="0" normalizeH="0" baseline="0" noProof="0" dirty="0">
              <a:ln>
                <a:noFill/>
              </a:ln>
              <a:solidFill>
                <a:srgbClr val="996600"/>
              </a:solidFill>
              <a:effectLst/>
              <a:uLnTx/>
              <a:uFillTx/>
              <a:latin typeface="Arial"/>
              <a:ea typeface="+mn-ea"/>
              <a:cs typeface="Arial"/>
            </a:endParaRPr>
          </a:p>
        </p:txBody>
      </p:sp>
      <p:grpSp>
        <p:nvGrpSpPr>
          <p:cNvPr id="30" name="Group 21"/>
          <p:cNvGrpSpPr>
            <a:grpSpLocks/>
          </p:cNvGrpSpPr>
          <p:nvPr/>
        </p:nvGrpSpPr>
        <p:grpSpPr bwMode="auto">
          <a:xfrm>
            <a:off x="2133600" y="1304611"/>
            <a:ext cx="9144000" cy="80017"/>
            <a:chOff x="240" y="453"/>
            <a:chExt cx="5356" cy="16"/>
          </a:xfrm>
        </p:grpSpPr>
        <p:sp>
          <p:nvSpPr>
            <p:cNvPr id="31" name="Line 7"/>
            <p:cNvSpPr>
              <a:spLocks noChangeShapeType="1"/>
            </p:cNvSpPr>
            <p:nvPr/>
          </p:nvSpPr>
          <p:spPr bwMode="auto">
            <a:xfrm>
              <a:off x="240" y="45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sp>
          <p:nvSpPr>
            <p:cNvPr id="32" name="Line 8"/>
            <p:cNvSpPr>
              <a:spLocks noChangeShapeType="1"/>
            </p:cNvSpPr>
            <p:nvPr/>
          </p:nvSpPr>
          <p:spPr bwMode="auto">
            <a:xfrm flipV="1">
              <a:off x="240" y="469"/>
              <a:ext cx="53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grpSp>
    </p:spTree>
    <p:extLst>
      <p:ext uri="{BB962C8B-B14F-4D97-AF65-F5344CB8AC3E}">
        <p14:creationId xmlns:p14="http://schemas.microsoft.com/office/powerpoint/2010/main" val="1128295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par>
                                <p:cTn id="11" presetID="31" presetClass="entr" presetSubtype="0" fill="hold" nodeType="with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p:cTn id="13" dur="1000" fill="hold"/>
                                        <p:tgtEl>
                                          <p:spTgt spid="30"/>
                                        </p:tgtEl>
                                        <p:attrNameLst>
                                          <p:attrName>ppt_w</p:attrName>
                                        </p:attrNameLst>
                                      </p:cBhvr>
                                      <p:tavLst>
                                        <p:tav tm="0">
                                          <p:val>
                                            <p:fltVal val="0"/>
                                          </p:val>
                                        </p:tav>
                                        <p:tav tm="100000">
                                          <p:val>
                                            <p:strVal val="#ppt_w"/>
                                          </p:val>
                                        </p:tav>
                                      </p:tavLst>
                                    </p:anim>
                                    <p:anim calcmode="lin" valueType="num">
                                      <p:cBhvr>
                                        <p:cTn id="14" dur="1000" fill="hold"/>
                                        <p:tgtEl>
                                          <p:spTgt spid="30"/>
                                        </p:tgtEl>
                                        <p:attrNameLst>
                                          <p:attrName>ppt_h</p:attrName>
                                        </p:attrNameLst>
                                      </p:cBhvr>
                                      <p:tavLst>
                                        <p:tav tm="0">
                                          <p:val>
                                            <p:fltVal val="0"/>
                                          </p:val>
                                        </p:tav>
                                        <p:tav tm="100000">
                                          <p:val>
                                            <p:strVal val="#ppt_h"/>
                                          </p:val>
                                        </p:tav>
                                      </p:tavLst>
                                    </p:anim>
                                    <p:anim calcmode="lin" valueType="num">
                                      <p:cBhvr>
                                        <p:cTn id="15" dur="1000" fill="hold"/>
                                        <p:tgtEl>
                                          <p:spTgt spid="30"/>
                                        </p:tgtEl>
                                        <p:attrNameLst>
                                          <p:attrName>style.rotation</p:attrName>
                                        </p:attrNameLst>
                                      </p:cBhvr>
                                      <p:tavLst>
                                        <p:tav tm="0">
                                          <p:val>
                                            <p:fltVal val="90"/>
                                          </p:val>
                                        </p:tav>
                                        <p:tav tm="100000">
                                          <p:val>
                                            <p:fltVal val="0"/>
                                          </p:val>
                                        </p:tav>
                                      </p:tavLst>
                                    </p:anim>
                                    <p:animEffect transition="in" filter="fade">
                                      <p:cBhvr>
                                        <p:cTn id="16" dur="1000"/>
                                        <p:tgtEl>
                                          <p:spTgt spid="30"/>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 calcmode="lin" valueType="num">
                                      <p:cBhvr>
                                        <p:cTn id="21" dur="1000" fill="hold"/>
                                        <p:tgtEl>
                                          <p:spTgt spid="19"/>
                                        </p:tgtEl>
                                        <p:attrNameLst>
                                          <p:attrName>ppt_w</p:attrName>
                                        </p:attrNameLst>
                                      </p:cBhvr>
                                      <p:tavLst>
                                        <p:tav tm="0">
                                          <p:val>
                                            <p:fltVal val="0"/>
                                          </p:val>
                                        </p:tav>
                                        <p:tav tm="100000">
                                          <p:val>
                                            <p:strVal val="#ppt_w"/>
                                          </p:val>
                                        </p:tav>
                                      </p:tavLst>
                                    </p:anim>
                                    <p:anim calcmode="lin" valueType="num">
                                      <p:cBhvr>
                                        <p:cTn id="22" dur="1000" fill="hold"/>
                                        <p:tgtEl>
                                          <p:spTgt spid="19"/>
                                        </p:tgtEl>
                                        <p:attrNameLst>
                                          <p:attrName>ppt_h</p:attrName>
                                        </p:attrNameLst>
                                      </p:cBhvr>
                                      <p:tavLst>
                                        <p:tav tm="0">
                                          <p:val>
                                            <p:fltVal val="0"/>
                                          </p:val>
                                        </p:tav>
                                        <p:tav tm="100000">
                                          <p:val>
                                            <p:strVal val="#ppt_h"/>
                                          </p:val>
                                        </p:tav>
                                      </p:tavLst>
                                    </p:anim>
                                    <p:anim calcmode="lin" valueType="num">
                                      <p:cBhvr>
                                        <p:cTn id="23" dur="1000" fill="hold"/>
                                        <p:tgtEl>
                                          <p:spTgt spid="19"/>
                                        </p:tgtEl>
                                        <p:attrNameLst>
                                          <p:attrName>style.rotation</p:attrName>
                                        </p:attrNameLst>
                                      </p:cBhvr>
                                      <p:tavLst>
                                        <p:tav tm="0">
                                          <p:val>
                                            <p:fltVal val="90"/>
                                          </p:val>
                                        </p:tav>
                                        <p:tav tm="100000">
                                          <p:val>
                                            <p:fltVal val="0"/>
                                          </p:val>
                                        </p:tav>
                                      </p:tavLst>
                                    </p:anim>
                                    <p:animEffect transition="in" filter="fade">
                                      <p:cBhvr>
                                        <p:cTn id="24" dur="1000"/>
                                        <p:tgtEl>
                                          <p:spTgt spid="19"/>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1000"/>
                                        <p:tgtEl>
                                          <p:spTgt spid="29"/>
                                        </p:tgtEl>
                                      </p:cBhvr>
                                    </p:animEffect>
                                    <p:anim calcmode="lin" valueType="num">
                                      <p:cBhvr>
                                        <p:cTn id="37" dur="1000" fill="hold"/>
                                        <p:tgtEl>
                                          <p:spTgt spid="29"/>
                                        </p:tgtEl>
                                        <p:attrNameLst>
                                          <p:attrName>ppt_x</p:attrName>
                                        </p:attrNameLst>
                                      </p:cBhvr>
                                      <p:tavLst>
                                        <p:tav tm="0">
                                          <p:val>
                                            <p:strVal val="#ppt_x"/>
                                          </p:val>
                                        </p:tav>
                                        <p:tav tm="100000">
                                          <p:val>
                                            <p:strVal val="#ppt_x"/>
                                          </p:val>
                                        </p:tav>
                                      </p:tavLst>
                                    </p:anim>
                                    <p:anim calcmode="lin" valueType="num">
                                      <p:cBhvr>
                                        <p:cTn id="38"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1000"/>
                                        <p:tgtEl>
                                          <p:spTgt spid="23"/>
                                        </p:tgtEl>
                                      </p:cBhvr>
                                    </p:animEffect>
                                    <p:anim calcmode="lin" valueType="num">
                                      <p:cBhvr>
                                        <p:cTn id="44" dur="1000" fill="hold"/>
                                        <p:tgtEl>
                                          <p:spTgt spid="23"/>
                                        </p:tgtEl>
                                        <p:attrNameLst>
                                          <p:attrName>ppt_x</p:attrName>
                                        </p:attrNameLst>
                                      </p:cBhvr>
                                      <p:tavLst>
                                        <p:tav tm="0">
                                          <p:val>
                                            <p:strVal val="#ppt_x"/>
                                          </p:val>
                                        </p:tav>
                                        <p:tav tm="100000">
                                          <p:val>
                                            <p:strVal val="#ppt_x"/>
                                          </p:val>
                                        </p:tav>
                                      </p:tavLst>
                                    </p:anim>
                                    <p:anim calcmode="lin" valueType="num">
                                      <p:cBhvr>
                                        <p:cTn id="45" dur="1000" fill="hold"/>
                                        <p:tgtEl>
                                          <p:spTgt spid="23"/>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1000"/>
                                        <p:tgtEl>
                                          <p:spTgt spid="24"/>
                                        </p:tgtEl>
                                      </p:cBhvr>
                                    </p:animEffect>
                                    <p:anim calcmode="lin" valueType="num">
                                      <p:cBhvr>
                                        <p:cTn id="49" dur="1000" fill="hold"/>
                                        <p:tgtEl>
                                          <p:spTgt spid="24"/>
                                        </p:tgtEl>
                                        <p:attrNameLst>
                                          <p:attrName>ppt_x</p:attrName>
                                        </p:attrNameLst>
                                      </p:cBhvr>
                                      <p:tavLst>
                                        <p:tav tm="0">
                                          <p:val>
                                            <p:strVal val="#ppt_x"/>
                                          </p:val>
                                        </p:tav>
                                        <p:tav tm="100000">
                                          <p:val>
                                            <p:strVal val="#ppt_x"/>
                                          </p:val>
                                        </p:tav>
                                      </p:tavLst>
                                    </p:anim>
                                    <p:anim calcmode="lin" valueType="num">
                                      <p:cBhvr>
                                        <p:cTn id="50" dur="1000" fill="hold"/>
                                        <p:tgtEl>
                                          <p:spTgt spid="24"/>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1000"/>
                                        <p:tgtEl>
                                          <p:spTgt spid="25"/>
                                        </p:tgtEl>
                                      </p:cBhvr>
                                    </p:animEffect>
                                    <p:anim calcmode="lin" valueType="num">
                                      <p:cBhvr>
                                        <p:cTn id="54" dur="1000" fill="hold"/>
                                        <p:tgtEl>
                                          <p:spTgt spid="25"/>
                                        </p:tgtEl>
                                        <p:attrNameLst>
                                          <p:attrName>ppt_x</p:attrName>
                                        </p:attrNameLst>
                                      </p:cBhvr>
                                      <p:tavLst>
                                        <p:tav tm="0">
                                          <p:val>
                                            <p:strVal val="#ppt_x"/>
                                          </p:val>
                                        </p:tav>
                                        <p:tav tm="100000">
                                          <p:val>
                                            <p:strVal val="#ppt_x"/>
                                          </p:val>
                                        </p:tav>
                                      </p:tavLst>
                                    </p:anim>
                                    <p:anim calcmode="lin" valueType="num">
                                      <p:cBhvr>
                                        <p:cTn id="55" dur="1000" fill="hold"/>
                                        <p:tgtEl>
                                          <p:spTgt spid="25"/>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26"/>
                                        </p:tgtEl>
                                        <p:attrNameLst>
                                          <p:attrName>style.visibility</p:attrName>
                                        </p:attrNameLst>
                                      </p:cBhvr>
                                      <p:to>
                                        <p:strVal val="visible"/>
                                      </p:to>
                                    </p:set>
                                    <p:animEffect transition="in" filter="fade">
                                      <p:cBhvr>
                                        <p:cTn id="58" dur="1000"/>
                                        <p:tgtEl>
                                          <p:spTgt spid="26"/>
                                        </p:tgtEl>
                                      </p:cBhvr>
                                    </p:animEffect>
                                    <p:anim calcmode="lin" valueType="num">
                                      <p:cBhvr>
                                        <p:cTn id="59" dur="1000" fill="hold"/>
                                        <p:tgtEl>
                                          <p:spTgt spid="26"/>
                                        </p:tgtEl>
                                        <p:attrNameLst>
                                          <p:attrName>ppt_x</p:attrName>
                                        </p:attrNameLst>
                                      </p:cBhvr>
                                      <p:tavLst>
                                        <p:tav tm="0">
                                          <p:val>
                                            <p:strVal val="#ppt_x"/>
                                          </p:val>
                                        </p:tav>
                                        <p:tav tm="100000">
                                          <p:val>
                                            <p:strVal val="#ppt_x"/>
                                          </p:val>
                                        </p:tav>
                                      </p:tavLst>
                                    </p:anim>
                                    <p:anim calcmode="lin" valueType="num">
                                      <p:cBhvr>
                                        <p:cTn id="60" dur="1000" fill="hold"/>
                                        <p:tgtEl>
                                          <p:spTgt spid="26"/>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1000"/>
                                        <p:tgtEl>
                                          <p:spTgt spid="20"/>
                                        </p:tgtEl>
                                      </p:cBhvr>
                                    </p:animEffect>
                                    <p:anim calcmode="lin" valueType="num">
                                      <p:cBhvr>
                                        <p:cTn id="64" dur="1000" fill="hold"/>
                                        <p:tgtEl>
                                          <p:spTgt spid="20"/>
                                        </p:tgtEl>
                                        <p:attrNameLst>
                                          <p:attrName>ppt_x</p:attrName>
                                        </p:attrNameLst>
                                      </p:cBhvr>
                                      <p:tavLst>
                                        <p:tav tm="0">
                                          <p:val>
                                            <p:strVal val="#ppt_x"/>
                                          </p:val>
                                        </p:tav>
                                        <p:tav tm="100000">
                                          <p:val>
                                            <p:strVal val="#ppt_x"/>
                                          </p:val>
                                        </p:tav>
                                      </p:tavLst>
                                    </p:anim>
                                    <p:anim calcmode="lin" valueType="num">
                                      <p:cBhvr>
                                        <p:cTn id="65"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
                                        </p:tgtEl>
                                        <p:attrNameLst>
                                          <p:attrName>style.visibility</p:attrName>
                                        </p:attrNameLst>
                                      </p:cBhvr>
                                      <p:to>
                                        <p:strVal val="visible"/>
                                      </p:to>
                                    </p:set>
                                    <p:animEffect transition="in" filter="fade">
                                      <p:cBhvr>
                                        <p:cTn id="70" dur="1000"/>
                                        <p:tgtEl>
                                          <p:spTgt spid="28"/>
                                        </p:tgtEl>
                                      </p:cBhvr>
                                    </p:animEffect>
                                    <p:anim calcmode="lin" valueType="num">
                                      <p:cBhvr>
                                        <p:cTn id="71" dur="1000" fill="hold"/>
                                        <p:tgtEl>
                                          <p:spTgt spid="28"/>
                                        </p:tgtEl>
                                        <p:attrNameLst>
                                          <p:attrName>ppt_x</p:attrName>
                                        </p:attrNameLst>
                                      </p:cBhvr>
                                      <p:tavLst>
                                        <p:tav tm="0">
                                          <p:val>
                                            <p:strVal val="#ppt_x"/>
                                          </p:val>
                                        </p:tav>
                                        <p:tav tm="100000">
                                          <p:val>
                                            <p:strVal val="#ppt_x"/>
                                          </p:val>
                                        </p:tav>
                                      </p:tavLst>
                                    </p:anim>
                                    <p:anim calcmode="lin" valueType="num">
                                      <p:cBhvr>
                                        <p:cTn id="7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7" grpId="0"/>
      <p:bldP spid="28" grpId="0"/>
      <p:bldP spid="29"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3" name="Rectangle 5"/>
          <p:cNvSpPr>
            <a:spLocks noChangeArrowheads="1"/>
          </p:cNvSpPr>
          <p:nvPr/>
        </p:nvSpPr>
        <p:spPr bwMode="auto">
          <a:xfrm>
            <a:off x="2514600" y="152400"/>
            <a:ext cx="7253288" cy="1447801"/>
          </a:xfrm>
          <a:prstGeom prst="rect">
            <a:avLst/>
          </a:prstGeom>
          <a:solidFill>
            <a:srgbClr val="000000"/>
          </a:solidFill>
          <a:ln w="9525">
            <a:solidFill>
              <a:schemeClr val="bg1"/>
            </a:solidFill>
            <a:miter lim="800000"/>
            <a:headEnd/>
            <a:tailEnd/>
          </a:ln>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300" b="1" i="0" u="none" strike="noStrike" kern="1200" cap="none" spc="0" normalizeH="0" baseline="0" noProof="0" dirty="0">
                <a:ln>
                  <a:noFill/>
                </a:ln>
                <a:solidFill>
                  <a:srgbClr val="FFFFFF"/>
                </a:solidFill>
                <a:effectLst/>
                <a:uLnTx/>
                <a:uFillTx/>
                <a:latin typeface="Arial"/>
                <a:ea typeface="+mn-ea"/>
                <a:cs typeface="Arial"/>
              </a:rPr>
              <a:t>QUY </a:t>
            </a:r>
            <a:r>
              <a:rPr kumimoji="1" lang="en-US" altLang="en-US" sz="2000" b="1" i="0" u="none" strike="noStrike" kern="1200" cap="none" spc="0" normalizeH="0" baseline="0" noProof="0" dirty="0">
                <a:ln>
                  <a:noFill/>
                </a:ln>
                <a:solidFill>
                  <a:srgbClr val="FFFFFF"/>
                </a:solidFill>
                <a:effectLst/>
                <a:uLnTx/>
                <a:uFillTx/>
                <a:latin typeface="Arial"/>
                <a:ea typeface="+mn-ea"/>
                <a:cs typeface="Arial"/>
              </a:rPr>
              <a:t>LUẬT CHUYỂN HÓA TỪ NHỮNG SỰ THAY ĐỔI </a:t>
            </a:r>
            <a:endParaRPr kumimoji="1" lang="vi-VN" alt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a:ln>
                  <a:noFill/>
                </a:ln>
                <a:solidFill>
                  <a:srgbClr val="FFFFFF"/>
                </a:solidFill>
                <a:effectLst/>
                <a:uLnTx/>
                <a:uFillTx/>
                <a:latin typeface="Arial"/>
                <a:ea typeface="+mn-ea"/>
                <a:cs typeface="Arial"/>
              </a:rPr>
              <a:t>VỀ</a:t>
            </a:r>
            <a:r>
              <a:rPr kumimoji="1" lang="vi-VN" alt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a:rPr>
              <a:t> </a:t>
            </a:r>
            <a:r>
              <a:rPr kumimoji="1" lang="en-US" altLang="en-US" sz="2000" b="1" i="0" u="none" strike="noStrike" kern="1200" cap="none" spc="0" normalizeH="0" baseline="0" noProof="0" dirty="0">
                <a:ln>
                  <a:noFill/>
                </a:ln>
                <a:solidFill>
                  <a:srgbClr val="FFFFFF"/>
                </a:solidFill>
                <a:effectLst/>
                <a:uLnTx/>
                <a:uFillTx/>
                <a:latin typeface="Arial"/>
                <a:ea typeface="+mn-ea"/>
                <a:cs typeface="Arial"/>
              </a:rPr>
              <a:t> LƯỢNG THÀNH NHỮNG SỰ THAY ĐỔI VỀ CHẤT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a:ln>
                  <a:noFill/>
                </a:ln>
                <a:solidFill>
                  <a:srgbClr val="FFFFFF"/>
                </a:solidFill>
                <a:effectLst/>
                <a:uLnTx/>
                <a:uFillTx/>
                <a:latin typeface="Arial"/>
                <a:ea typeface="+mn-ea"/>
                <a:cs typeface="Arial"/>
              </a:rPr>
              <a:t>VÀ NGƯỢC LẠI</a:t>
            </a:r>
          </a:p>
        </p:txBody>
      </p:sp>
      <p:sp>
        <p:nvSpPr>
          <p:cNvPr id="4" name="Rectangle 11"/>
          <p:cNvSpPr>
            <a:spLocks noChangeArrowheads="1"/>
          </p:cNvSpPr>
          <p:nvPr/>
        </p:nvSpPr>
        <p:spPr bwMode="auto">
          <a:xfrm>
            <a:off x="2208214" y="2362200"/>
            <a:ext cx="3455987" cy="922338"/>
          </a:xfrm>
          <a:prstGeom prst="rect">
            <a:avLst/>
          </a:prstGeom>
          <a:solidFill>
            <a:srgbClr val="3333CC"/>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Khái</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niệm</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chất</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lượng</a:t>
            </a:r>
            <a:endParaRPr kumimoji="1" lang="en-US" altLang="en-US" sz="2300" b="1" i="0" u="none" strike="noStrike" kern="1200" cap="none" spc="0" normalizeH="0" baseline="0" noProof="0" dirty="0">
              <a:ln>
                <a:noFill/>
              </a:ln>
              <a:solidFill>
                <a:srgbClr val="FFFFFF"/>
              </a:solidFill>
              <a:effectLst/>
              <a:uLnTx/>
              <a:uFillTx/>
              <a:latin typeface="Arial"/>
              <a:ea typeface="+mn-ea"/>
              <a:cs typeface="+mn-cs"/>
            </a:endParaRPr>
          </a:p>
        </p:txBody>
      </p:sp>
      <p:sp>
        <p:nvSpPr>
          <p:cNvPr id="5" name="Line 12"/>
          <p:cNvSpPr>
            <a:spLocks noChangeShapeType="1"/>
          </p:cNvSpPr>
          <p:nvPr/>
        </p:nvSpPr>
        <p:spPr bwMode="auto">
          <a:xfrm>
            <a:off x="6019800" y="1600200"/>
            <a:ext cx="0" cy="1981200"/>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2300" b="1" i="0" u="none" strike="noStrike" kern="1200" cap="none" spc="0" normalizeH="0" baseline="0" noProof="0">
              <a:ln>
                <a:noFill/>
              </a:ln>
              <a:solidFill>
                <a:srgbClr val="000000"/>
              </a:solidFill>
              <a:effectLst/>
              <a:uLnTx/>
              <a:uFillTx/>
              <a:latin typeface="Arial"/>
              <a:ea typeface="+mn-ea"/>
              <a:cs typeface="+mn-cs"/>
            </a:endParaRPr>
          </a:p>
        </p:txBody>
      </p:sp>
      <p:sp>
        <p:nvSpPr>
          <p:cNvPr id="6"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Quan</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hệ</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biện</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chứng</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giữa</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chất</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và</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lượng</a:t>
            </a:r>
            <a:endParaRPr kumimoji="1" lang="en-US" altLang="en-US" sz="2300" b="1" i="0" u="none" strike="noStrike" kern="1200" cap="none" spc="0" normalizeH="0" baseline="0" noProof="0" dirty="0">
              <a:ln>
                <a:noFill/>
              </a:ln>
              <a:solidFill>
                <a:srgbClr val="FFFFFF"/>
              </a:solidFill>
              <a:effectLst/>
              <a:uLnTx/>
              <a:uFillTx/>
              <a:latin typeface="Arial"/>
              <a:ea typeface="+mn-ea"/>
              <a:cs typeface="+mn-cs"/>
            </a:endParaRPr>
          </a:p>
        </p:txBody>
      </p:sp>
      <p:sp>
        <p:nvSpPr>
          <p:cNvPr id="7" name="Line 14"/>
          <p:cNvSpPr>
            <a:spLocks noChangeShapeType="1"/>
          </p:cNvSpPr>
          <p:nvPr/>
        </p:nvSpPr>
        <p:spPr bwMode="auto">
          <a:xfrm>
            <a:off x="8153401" y="1600201"/>
            <a:ext cx="30163" cy="3700463"/>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2300" b="1" i="0" u="none" strike="noStrike" kern="1200" cap="none" spc="0" normalizeH="0" baseline="0" noProof="0">
              <a:ln>
                <a:noFill/>
              </a:ln>
              <a:solidFill>
                <a:srgbClr val="000000"/>
              </a:solidFill>
              <a:effectLst/>
              <a:uLnTx/>
              <a:uFillTx/>
              <a:latin typeface="Arial"/>
              <a:ea typeface="+mn-ea"/>
              <a:cs typeface="+mn-cs"/>
            </a:endParaRPr>
          </a:p>
        </p:txBody>
      </p:sp>
      <p:sp>
        <p:nvSpPr>
          <p:cNvPr id="8"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Ý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nghĩa</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phương</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pháp</a:t>
            </a:r>
            <a:r>
              <a:rPr kumimoji="1" lang="en-US" altLang="en-US" sz="2300" b="1" i="0" u="none" strike="noStrike" kern="1200" cap="none" spc="0" normalizeH="0" baseline="0" noProof="0" dirty="0">
                <a:ln>
                  <a:noFill/>
                </a:ln>
                <a:solidFill>
                  <a:srgbClr val="FFFFFF"/>
                </a:solidFill>
                <a:effectLst/>
                <a:uLnTx/>
                <a:uFillTx/>
                <a:latin typeface="Arial"/>
                <a:ea typeface="+mn-ea"/>
                <a:cs typeface="+mn-cs"/>
              </a:rPr>
              <a:t> </a:t>
            </a:r>
            <a:r>
              <a:rPr kumimoji="1" lang="en-US" altLang="en-US" sz="2300" b="1" i="0" u="none" strike="noStrike" kern="1200" cap="none" spc="0" normalizeH="0" baseline="0" noProof="0" dirty="0" err="1">
                <a:ln>
                  <a:noFill/>
                </a:ln>
                <a:solidFill>
                  <a:srgbClr val="FFFFFF"/>
                </a:solidFill>
                <a:effectLst/>
                <a:uLnTx/>
                <a:uFillTx/>
                <a:latin typeface="Arial"/>
                <a:ea typeface="+mn-ea"/>
                <a:cs typeface="+mn-cs"/>
              </a:rPr>
              <a:t>luận</a:t>
            </a:r>
            <a:endParaRPr kumimoji="1" lang="en-US" altLang="en-US" sz="2300" b="1" i="0" u="none" strike="noStrike" kern="1200" cap="none" spc="0" normalizeH="0" baseline="0" noProof="0" dirty="0">
              <a:ln>
                <a:noFill/>
              </a:ln>
              <a:solidFill>
                <a:srgbClr val="FFFFFF"/>
              </a:solidFill>
              <a:effectLst/>
              <a:uLnTx/>
              <a:uFillTx/>
              <a:latin typeface="Arial"/>
              <a:ea typeface="+mn-ea"/>
              <a:cs typeface="+mn-cs"/>
            </a:endParaRPr>
          </a:p>
        </p:txBody>
      </p:sp>
      <p:sp>
        <p:nvSpPr>
          <p:cNvPr id="9" name="Line 16"/>
          <p:cNvSpPr>
            <a:spLocks noChangeShapeType="1"/>
          </p:cNvSpPr>
          <p:nvPr/>
        </p:nvSpPr>
        <p:spPr bwMode="auto">
          <a:xfrm>
            <a:off x="3962400" y="1600200"/>
            <a:ext cx="0" cy="762000"/>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2300" b="1" i="0" u="none" strike="noStrike" kern="1200" cap="none" spc="0" normalizeH="0" baseline="0" noProof="0">
              <a:ln>
                <a:noFill/>
              </a:ln>
              <a:solidFill>
                <a:srgbClr val="000000"/>
              </a:solidFill>
              <a:effectLst/>
              <a:uLnTx/>
              <a:uFillTx/>
              <a:latin typeface="Arial"/>
              <a:ea typeface="+mn-ea"/>
              <a:cs typeface="+mn-cs"/>
            </a:endParaRPr>
          </a:p>
        </p:txBody>
      </p:sp>
    </p:spTree>
    <p:extLst>
      <p:ext uri="{BB962C8B-B14F-4D97-AF65-F5344CB8AC3E}">
        <p14:creationId xmlns:p14="http://schemas.microsoft.com/office/powerpoint/2010/main" val="3836235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linds(horizontal)">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linds(horizontal)">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blinds(horizontal)">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linds(horizontal)">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blinds(horizontal)">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blinds(horizontal)">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6" grpId="0" animBg="1"/>
      <p:bldP spid="8"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549"/>
            <a:ext cx="12192000" cy="6858000"/>
          </a:xfrm>
          <a:prstGeom prst="rect">
            <a:avLst/>
          </a:prstGeom>
          <a:solidFill>
            <a:srgbClr val="FF0066"/>
          </a:solidFill>
          <a:ln>
            <a:solidFill>
              <a:srgbClr val="FF0066"/>
            </a:solidFill>
          </a:ln>
        </p:spPr>
      </p:pic>
      <p:sp>
        <p:nvSpPr>
          <p:cNvPr id="3" name="Rectangle 2"/>
          <p:cNvSpPr/>
          <p:nvPr/>
        </p:nvSpPr>
        <p:spPr>
          <a:xfrm>
            <a:off x="609600" y="4191000"/>
            <a:ext cx="2133600" cy="1828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 name="Rectangle 3"/>
          <p:cNvSpPr/>
          <p:nvPr/>
        </p:nvSpPr>
        <p:spPr>
          <a:xfrm>
            <a:off x="9372600" y="4038600"/>
            <a:ext cx="2667000" cy="2514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10" name="Title 1"/>
          <p:cNvSpPr txBox="1">
            <a:spLocks/>
          </p:cNvSpPr>
          <p:nvPr/>
        </p:nvSpPr>
        <p:spPr>
          <a:xfrm>
            <a:off x="4191000" y="1295400"/>
            <a:ext cx="4114800" cy="57626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marR="0" lvl="0" indent="-34290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q"/>
              <a:tabLst/>
              <a:defRPr/>
            </a:pPr>
            <a:r>
              <a:rPr kumimoji="0" lang="vi-VN" altLang="en-US" sz="2000" b="1" i="0" u="sng" strike="noStrike" kern="0" cap="none" spc="0" normalizeH="0" baseline="0" noProof="0" dirty="0">
                <a:ln>
                  <a:noFill/>
                </a:ln>
                <a:solidFill>
                  <a:srgbClr val="494B58"/>
                </a:solidFill>
                <a:effectLst/>
                <a:uLnTx/>
                <a:uFillTx/>
                <a:latin typeface="Arial"/>
                <a:cs typeface="Times New Roman" panose="02020603050405020304" pitchFamily="18" charset="0"/>
                <a:sym typeface="Arial"/>
              </a:rPr>
              <a:t>KHÁI NIỆM CHẤT, LƯỢNG</a:t>
            </a:r>
            <a:endParaRPr kumimoji="0" lang="en-US" altLang="en-US" sz="2000" b="1" i="0" u="sng" strike="noStrike" kern="0" cap="none" spc="0" normalizeH="0" baseline="0" noProof="0" dirty="0">
              <a:ln>
                <a:noFill/>
              </a:ln>
              <a:solidFill>
                <a:srgbClr val="494B58"/>
              </a:solidFill>
              <a:effectLst/>
              <a:uLnTx/>
              <a:uFillTx/>
              <a:latin typeface="Arial"/>
              <a:cs typeface="Times New Roman" panose="02020603050405020304" pitchFamily="18" charset="0"/>
              <a:sym typeface="Arial"/>
            </a:endParaRPr>
          </a:p>
        </p:txBody>
      </p:sp>
      <p:sp>
        <p:nvSpPr>
          <p:cNvPr id="11" name="Horizontal Scroll 10"/>
          <p:cNvSpPr/>
          <p:nvPr/>
        </p:nvSpPr>
        <p:spPr bwMode="auto">
          <a:xfrm>
            <a:off x="2514600" y="2690664"/>
            <a:ext cx="7467600" cy="3862536"/>
          </a:xfrm>
          <a:prstGeom prst="horizontalScroll">
            <a:avLst/>
          </a:prstGeom>
          <a:ln>
            <a:solidFill>
              <a:srgbClr val="FF0066"/>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a:lstStyle/>
          <a:p>
            <a:pPr marL="0" marR="0" lvl="0" indent="0" algn="just" defTabSz="457200" rtl="0" eaLnBrk="1" fontAlgn="auto" latinLnBrk="0" hangingPunct="1">
              <a:lnSpc>
                <a:spcPct val="100000"/>
              </a:lnSpc>
              <a:spcBef>
                <a:spcPts val="0"/>
              </a:spcBef>
              <a:spcAft>
                <a:spcPts val="0"/>
              </a:spcAft>
              <a:buClr>
                <a:srgbClr val="FEDD78"/>
              </a:buClr>
              <a:buSzTx/>
              <a:buFontTx/>
              <a:buNone/>
              <a:tabLst/>
              <a:defRPr/>
            </a:pPr>
            <a:endParaRPr kumimoji="1"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a:p>
            <a:pPr marL="0" marR="0" lvl="0" indent="0" algn="just" defTabSz="457200" rtl="0" eaLnBrk="1" fontAlgn="auto" latinLnBrk="0" hangingPunct="1">
              <a:lnSpc>
                <a:spcPct val="100000"/>
              </a:lnSpc>
              <a:spcBef>
                <a:spcPts val="0"/>
              </a:spcBef>
              <a:spcAft>
                <a:spcPts val="0"/>
              </a:spcAft>
              <a:buClr>
                <a:srgbClr val="FEDD78"/>
              </a:buClr>
              <a:buSzTx/>
              <a:buFontTx/>
              <a:buNone/>
              <a:tabLst/>
              <a:defRPr/>
            </a:pPr>
            <a:r>
              <a:rPr kumimoji="1"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‘‘Chất’’ </a:t>
            </a:r>
            <a:r>
              <a:rPr kumimoji="1" lang="vi-VN" sz="2400" b="1"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là phạm trù triết học dùng để chỉ:</a:t>
            </a:r>
          </a:p>
          <a:p>
            <a:pPr marL="0" marR="0" lvl="0" indent="0" algn="just" defTabSz="457200" rtl="0" eaLnBrk="1" fontAlgn="auto" latinLnBrk="0" hangingPunct="1">
              <a:lnSpc>
                <a:spcPct val="100000"/>
              </a:lnSpc>
              <a:spcBef>
                <a:spcPts val="0"/>
              </a:spcBef>
              <a:spcAft>
                <a:spcPts val="0"/>
              </a:spcAft>
              <a:buClr>
                <a:srgbClr val="FEDD78"/>
              </a:buClr>
              <a:buSzTx/>
              <a:buFontTx/>
              <a:buNone/>
              <a:tabLst/>
              <a:defRPr/>
            </a:pPr>
            <a:r>
              <a:rPr kumimoji="1" lang="en-US" sz="24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1" lang="vi-VN"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Tính quy định khách quan</a:t>
            </a:r>
            <a:r>
              <a:rPr kumimoji="1" lang="vi-VN" sz="24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vốn có của sự vật, hiện tượng;</a:t>
            </a:r>
          </a:p>
          <a:p>
            <a:pPr marL="0" marR="0" lvl="0" indent="0" algn="just" defTabSz="457200" rtl="0" eaLnBrk="1" fontAlgn="auto" latinLnBrk="0" hangingPunct="1">
              <a:lnSpc>
                <a:spcPct val="100000"/>
              </a:lnSpc>
              <a:spcBef>
                <a:spcPts val="0"/>
              </a:spcBef>
              <a:spcAft>
                <a:spcPts val="0"/>
              </a:spcAft>
              <a:buClr>
                <a:srgbClr val="FEDD78"/>
              </a:buClr>
              <a:buSzTx/>
              <a:buFontTx/>
              <a:buNone/>
              <a:tabLst/>
              <a:defRPr/>
            </a:pPr>
            <a:r>
              <a:rPr kumimoji="1" lang="en-US" sz="24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1" lang="vi-VN" sz="24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Là </a:t>
            </a:r>
            <a:r>
              <a:rPr kumimoji="1" lang="vi-VN" sz="24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sự thống nhất hữu cơ </a:t>
            </a:r>
            <a:r>
              <a:rPr kumimoji="1" lang="vi-VN" sz="24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các thuộc tính cấu thành nó;</a:t>
            </a:r>
          </a:p>
          <a:p>
            <a:pPr marL="0" marR="0" lvl="0" indent="0" algn="just" defTabSz="457200" rtl="0" eaLnBrk="1" fontAlgn="auto" latinLnBrk="0" hangingPunct="1">
              <a:lnSpc>
                <a:spcPct val="100000"/>
              </a:lnSpc>
              <a:spcBef>
                <a:spcPts val="0"/>
              </a:spcBef>
              <a:spcAft>
                <a:spcPts val="0"/>
              </a:spcAft>
              <a:buClr>
                <a:srgbClr val="FEDD78"/>
              </a:buClr>
              <a:buSzTx/>
              <a:buFontTx/>
              <a:buNone/>
              <a:tabLst/>
              <a:defRPr/>
            </a:pPr>
            <a:r>
              <a:rPr kumimoji="1" lang="en-US" sz="2400" b="0" i="0" u="none" strike="noStrike" kern="1200" cap="none" spc="0" normalizeH="0" baseline="0" noProof="0" dirty="0">
                <a:ln>
                  <a:noFill/>
                </a:ln>
                <a:solidFill>
                  <a:srgbClr val="D60093"/>
                </a:solidFill>
                <a:effectLst/>
                <a:uLnTx/>
                <a:uFillTx/>
                <a:latin typeface="Arial" panose="020B0604020202020204" pitchFamily="34" charset="0"/>
                <a:ea typeface="+mn-ea"/>
                <a:cs typeface="Arial" panose="020B0604020202020204" pitchFamily="34" charset="0"/>
              </a:rPr>
              <a:t>- </a:t>
            </a:r>
            <a:r>
              <a:rPr kumimoji="1" lang="vi-VN" sz="24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Để </a:t>
            </a:r>
            <a:r>
              <a:rPr kumimoji="1" lang="vi-VN" sz="2400" b="1"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phân biệt </a:t>
            </a:r>
            <a:r>
              <a:rPr kumimoji="1" lang="vi-VN" sz="24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nó với cái khác.</a:t>
            </a:r>
            <a:endParaRPr kumimoji="1" 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endParaRPr>
          </a:p>
        </p:txBody>
      </p:sp>
      <p:sp>
        <p:nvSpPr>
          <p:cNvPr id="6" name="Rectangle 5"/>
          <p:cNvSpPr/>
          <p:nvPr/>
        </p:nvSpPr>
        <p:spPr>
          <a:xfrm>
            <a:off x="4694012" y="2381399"/>
            <a:ext cx="2803973" cy="461665"/>
          </a:xfrm>
          <a:prstGeom prst="rect">
            <a:avLst/>
          </a:prstGeom>
        </p:spPr>
        <p:txBody>
          <a:bodyPr wrap="none">
            <a:spAutoFit/>
          </a:bodyPr>
          <a:lstStyle/>
          <a:p>
            <a:pPr marL="342900" marR="0" lvl="0" indent="-34290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2400" b="1" i="0" u="none" strike="noStrike" kern="1200" cap="none" spc="0" normalizeH="0" baseline="0" noProof="0" dirty="0" err="1">
                <a:ln>
                  <a:noFill/>
                </a:ln>
                <a:solidFill>
                  <a:srgbClr val="7030A0"/>
                </a:solidFill>
                <a:effectLst/>
                <a:uLnTx/>
                <a:uFillTx/>
                <a:latin typeface="Arial"/>
                <a:ea typeface="+mn-ea"/>
                <a:cs typeface="+mn-cs"/>
              </a:rPr>
              <a:t>Khái</a:t>
            </a:r>
            <a:r>
              <a:rPr kumimoji="1" lang="en-US" altLang="en-US" sz="2400" b="1" i="0" u="none" strike="noStrike" kern="1200" cap="none" spc="0" normalizeH="0" baseline="0" noProof="0" dirty="0">
                <a:ln>
                  <a:noFill/>
                </a:ln>
                <a:solidFill>
                  <a:srgbClr val="7030A0"/>
                </a:solidFill>
                <a:effectLst/>
                <a:uLnTx/>
                <a:uFillTx/>
                <a:latin typeface="Arial"/>
                <a:ea typeface="+mn-ea"/>
                <a:cs typeface="+mn-cs"/>
              </a:rPr>
              <a:t> </a:t>
            </a:r>
            <a:r>
              <a:rPr kumimoji="1" lang="en-US" altLang="en-US" sz="2400" b="1" i="0" u="none" strike="noStrike" kern="1200" cap="none" spc="0" normalizeH="0" baseline="0" noProof="0" dirty="0" err="1">
                <a:ln>
                  <a:noFill/>
                </a:ln>
                <a:solidFill>
                  <a:srgbClr val="7030A0"/>
                </a:solidFill>
                <a:effectLst/>
                <a:uLnTx/>
                <a:uFillTx/>
                <a:latin typeface="Arial"/>
                <a:ea typeface="+mn-ea"/>
                <a:cs typeface="+mn-cs"/>
              </a:rPr>
              <a:t>niệm</a:t>
            </a:r>
            <a:r>
              <a:rPr kumimoji="1" lang="en-US" altLang="en-US" sz="2400" b="1" i="0" u="none" strike="noStrike" kern="1200" cap="none" spc="0" normalizeH="0" baseline="0" noProof="0" dirty="0">
                <a:ln>
                  <a:noFill/>
                </a:ln>
                <a:solidFill>
                  <a:srgbClr val="7030A0"/>
                </a:solidFill>
                <a:effectLst/>
                <a:uLnTx/>
                <a:uFillTx/>
                <a:latin typeface="Arial"/>
                <a:ea typeface="+mn-ea"/>
                <a:cs typeface="+mn-cs"/>
              </a:rPr>
              <a:t> </a:t>
            </a:r>
            <a:r>
              <a:rPr kumimoji="1" lang="en-US" altLang="en-US" sz="2400" b="1" i="0" u="none" strike="noStrike" kern="1200" cap="none" spc="0" normalizeH="0" baseline="0" noProof="0" dirty="0" err="1">
                <a:ln>
                  <a:noFill/>
                </a:ln>
                <a:solidFill>
                  <a:srgbClr val="7030A0"/>
                </a:solidFill>
                <a:effectLst/>
                <a:uLnTx/>
                <a:uFillTx/>
                <a:latin typeface="Arial"/>
                <a:ea typeface="+mn-ea"/>
                <a:cs typeface="+mn-cs"/>
              </a:rPr>
              <a:t>chất</a:t>
            </a:r>
            <a:endParaRPr kumimoji="1" lang="en-US" altLang="en-US" sz="2400" b="1" i="0" u="none" strike="noStrike" kern="1200" cap="none" spc="0" normalizeH="0" baseline="0" noProof="0" dirty="0">
              <a:ln>
                <a:noFill/>
              </a:ln>
              <a:solidFill>
                <a:srgbClr val="7030A0"/>
              </a:solidFill>
              <a:effectLst/>
              <a:uLnTx/>
              <a:uFillTx/>
              <a:latin typeface="Arial"/>
              <a:ea typeface="+mn-ea"/>
              <a:cs typeface="+mn-cs"/>
            </a:endParaRPr>
          </a:p>
        </p:txBody>
      </p:sp>
    </p:spTree>
    <p:extLst>
      <p:ext uri="{BB962C8B-B14F-4D97-AF65-F5344CB8AC3E}">
        <p14:creationId xmlns:p14="http://schemas.microsoft.com/office/powerpoint/2010/main" val="2321383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1000"/>
                                        <p:tgtEl>
                                          <p:spTgt spid="11"/>
                                        </p:tgtEl>
                                      </p:cBhvr>
                                    </p:animEffect>
                                    <p:anim calcmode="lin" valueType="num">
                                      <p:cBhvr>
                                        <p:cTn id="15" dur="1000" fill="hold"/>
                                        <p:tgtEl>
                                          <p:spTgt spid="11"/>
                                        </p:tgtEl>
                                        <p:attrNameLst>
                                          <p:attrName>ppt_x</p:attrName>
                                        </p:attrNameLst>
                                      </p:cBhvr>
                                      <p:tavLst>
                                        <p:tav tm="0">
                                          <p:val>
                                            <p:strVal val="#ppt_x"/>
                                          </p:val>
                                        </p:tav>
                                        <p:tav tm="100000">
                                          <p:val>
                                            <p:strVal val="#ppt_x"/>
                                          </p:val>
                                        </p:tav>
                                      </p:tavLst>
                                    </p:anim>
                                    <p:anim calcmode="lin" valueType="num">
                                      <p:cBhvr>
                                        <p:cTn id="1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2"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021254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23"/>
          <p:cNvSpPr>
            <a:spLocks noChangeArrowheads="1"/>
          </p:cNvSpPr>
          <p:nvPr/>
        </p:nvSpPr>
        <p:spPr bwMode="gray">
          <a:xfrm flipV="1">
            <a:off x="6659563" y="258683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3333CC"/>
              </a:solidFill>
              <a:effectLst/>
              <a:uLnTx/>
              <a:uFillTx/>
              <a:latin typeface=".VnTime" pitchFamily="34" charset="0"/>
              <a:ea typeface="+mn-ea"/>
              <a:cs typeface="Arial" panose="020B0604020202020204" pitchFamily="34" charset="0"/>
            </a:endParaRPr>
          </a:p>
        </p:txBody>
      </p:sp>
      <p:sp>
        <p:nvSpPr>
          <p:cNvPr id="4" name="AutoShape 24"/>
          <p:cNvSpPr>
            <a:spLocks noChangeArrowheads="1"/>
          </p:cNvSpPr>
          <p:nvPr/>
        </p:nvSpPr>
        <p:spPr bwMode="gray">
          <a:xfrm>
            <a:off x="3030537" y="2705893"/>
            <a:ext cx="2590800" cy="912812"/>
          </a:xfrm>
          <a:prstGeom prst="roundRect">
            <a:avLst>
              <a:gd name="adj" fmla="val 16667"/>
            </a:avLst>
          </a:prstGeom>
          <a:solidFill>
            <a:srgbClr val="00B0F0"/>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5" name="AutoShape 25"/>
          <p:cNvSpPr>
            <a:spLocks noChangeArrowheads="1"/>
          </p:cNvSpPr>
          <p:nvPr/>
        </p:nvSpPr>
        <p:spPr bwMode="gray">
          <a:xfrm>
            <a:off x="6096000" y="134064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6" name="AutoShape 26"/>
          <p:cNvSpPr>
            <a:spLocks noChangeArrowheads="1"/>
          </p:cNvSpPr>
          <p:nvPr/>
        </p:nvSpPr>
        <p:spPr bwMode="gray">
          <a:xfrm>
            <a:off x="6143625" y="160099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7" name="AutoShape 28"/>
          <p:cNvSpPr>
            <a:spLocks noChangeArrowheads="1"/>
          </p:cNvSpPr>
          <p:nvPr/>
        </p:nvSpPr>
        <p:spPr bwMode="gray">
          <a:xfrm rot="5400000">
            <a:off x="5396706" y="214471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8" name="AutoShape 29"/>
          <p:cNvSpPr>
            <a:spLocks noChangeArrowheads="1"/>
          </p:cNvSpPr>
          <p:nvPr/>
        </p:nvSpPr>
        <p:spPr bwMode="gray">
          <a:xfrm rot="-5400000">
            <a:off x="8609806" y="242411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9" name="Rectangle 30"/>
          <p:cNvSpPr>
            <a:spLocks noChangeArrowheads="1"/>
          </p:cNvSpPr>
          <p:nvPr/>
        </p:nvSpPr>
        <p:spPr bwMode="black">
          <a:xfrm>
            <a:off x="6932613" y="154225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32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Chất</a:t>
            </a:r>
            <a:r>
              <a:rPr kumimoji="0" lang="en-US" sz="32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p>
        </p:txBody>
      </p:sp>
      <p:sp>
        <p:nvSpPr>
          <p:cNvPr id="10" name="Rectangle 31"/>
          <p:cNvSpPr>
            <a:spLocks noChangeArrowheads="1"/>
          </p:cNvSpPr>
          <p:nvPr/>
        </p:nvSpPr>
        <p:spPr bwMode="black">
          <a:xfrm>
            <a:off x="6361112" y="229631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400" b="1" i="0" u="none" strike="noStrike" kern="1200" cap="none" spc="0" normalizeH="0" baseline="0" noProof="0">
                <a:ln>
                  <a:noFill/>
                </a:ln>
                <a:solidFill>
                  <a:srgbClr val="3333CC"/>
                </a:solidFill>
                <a:effectLst/>
                <a:uLnTx/>
                <a:uFillTx/>
                <a:latin typeface="Arial" panose="020B0604020202020204" pitchFamily="34" charset="0"/>
                <a:ea typeface="+mn-ea"/>
                <a:cs typeface="Arial" panose="020B0604020202020204" pitchFamily="34" charset="0"/>
              </a:rPr>
              <a:t>của sinh viên</a:t>
            </a:r>
          </a:p>
        </p:txBody>
      </p:sp>
      <p:sp>
        <p:nvSpPr>
          <p:cNvPr id="11" name="Line 32"/>
          <p:cNvSpPr>
            <a:spLocks noChangeShapeType="1"/>
          </p:cNvSpPr>
          <p:nvPr/>
        </p:nvSpPr>
        <p:spPr bwMode="gray">
          <a:xfrm>
            <a:off x="6143624" y="217408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2" name="AutoShape 33"/>
          <p:cNvSpPr>
            <a:spLocks noChangeArrowheads="1"/>
          </p:cNvSpPr>
          <p:nvPr/>
        </p:nvSpPr>
        <p:spPr bwMode="gray">
          <a:xfrm>
            <a:off x="2997199" y="1340643"/>
            <a:ext cx="2635250" cy="850900"/>
          </a:xfrm>
          <a:prstGeom prst="roundRect">
            <a:avLst>
              <a:gd name="adj" fmla="val 16667"/>
            </a:avLst>
          </a:prstGeom>
          <a:solidFill>
            <a:srgbClr val="FF0066"/>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13" name="AutoShape 34"/>
          <p:cNvSpPr>
            <a:spLocks noChangeArrowheads="1"/>
          </p:cNvSpPr>
          <p:nvPr/>
        </p:nvSpPr>
        <p:spPr bwMode="gray">
          <a:xfrm>
            <a:off x="9274175" y="2618581"/>
            <a:ext cx="2454275" cy="1000125"/>
          </a:xfrm>
          <a:prstGeom prst="roundRect">
            <a:avLst>
              <a:gd name="adj" fmla="val 16667"/>
            </a:avLst>
          </a:prstGeom>
          <a:solidFill>
            <a:srgbClr val="CC0066"/>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14" name="AutoShape 35"/>
          <p:cNvSpPr>
            <a:spLocks noChangeArrowheads="1"/>
          </p:cNvSpPr>
          <p:nvPr/>
        </p:nvSpPr>
        <p:spPr bwMode="gray">
          <a:xfrm>
            <a:off x="9272587" y="1340644"/>
            <a:ext cx="2455862" cy="833437"/>
          </a:xfrm>
          <a:prstGeom prst="roundRect">
            <a:avLst>
              <a:gd name="adj" fmla="val 16667"/>
            </a:avLst>
          </a:prstGeom>
          <a:solidFill>
            <a:schemeClr val="accent6">
              <a:lumMod val="50000"/>
            </a:schemeClr>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Có</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tri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thức</a:t>
            </a:r>
            <a:endPar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5" name="Text Box 36"/>
          <p:cNvSpPr txBox="1">
            <a:spLocks noChangeArrowheads="1"/>
          </p:cNvSpPr>
          <p:nvPr/>
        </p:nvSpPr>
        <p:spPr bwMode="white">
          <a:xfrm>
            <a:off x="9374187" y="205978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Text in here</a:t>
            </a:r>
          </a:p>
        </p:txBody>
      </p:sp>
      <p:sp>
        <p:nvSpPr>
          <p:cNvPr id="16" name="Text Box 37"/>
          <p:cNvSpPr txBox="1">
            <a:spLocks noChangeArrowheads="1"/>
          </p:cNvSpPr>
          <p:nvPr/>
        </p:nvSpPr>
        <p:spPr bwMode="white">
          <a:xfrm>
            <a:off x="9374188" y="275828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Được</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đào</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tạo</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hệ</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Cao </a:t>
            </a: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đẳng</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a:t>
            </a:r>
            <a:endParaRPr kumimoji="0" 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7" name="Text Box 38"/>
          <p:cNvSpPr txBox="1">
            <a:spLocks noChangeArrowheads="1"/>
          </p:cNvSpPr>
          <p:nvPr/>
        </p:nvSpPr>
        <p:spPr bwMode="white">
          <a:xfrm>
            <a:off x="3055937" y="1466056"/>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Trẻ</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trung</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sôi</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nổi</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nhiệt</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tình</a:t>
            </a:r>
            <a:endParaRPr kumimoji="0" 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8" name="Text Box 39"/>
          <p:cNvSpPr txBox="1">
            <a:spLocks noChangeArrowheads="1"/>
          </p:cNvSpPr>
          <p:nvPr/>
        </p:nvSpPr>
        <p:spPr bwMode="white">
          <a:xfrm>
            <a:off x="3430587" y="277256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Thông</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minh,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sáng</a:t>
            </a:r>
            <a:r>
              <a:rPr kumimoji="1" lang="en-US" altLang="en-US" sz="2000" b="1"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tạo</a:t>
            </a:r>
            <a:endParaRPr kumimoji="0" 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pic>
        <p:nvPicPr>
          <p:cNvPr id="19" name="Picture 16" descr="sinh%2520vien%2520KHTN">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7199" y="385365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14" descr="TN_23_5_a">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800" y="388540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AutoShape 19"/>
          <p:cNvSpPr>
            <a:spLocks noChangeArrowheads="1"/>
          </p:cNvSpPr>
          <p:nvPr/>
        </p:nvSpPr>
        <p:spPr bwMode="auto">
          <a:xfrm>
            <a:off x="7073899" y="463788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3200" b="1" i="0" u="none" strike="noStrike" kern="1200" cap="none" spc="0" normalizeH="0" baseline="0" noProof="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endParaRPr>
          </a:p>
        </p:txBody>
      </p:sp>
      <p:sp>
        <p:nvSpPr>
          <p:cNvPr id="22" name="Cloud Callout 21"/>
          <p:cNvSpPr/>
          <p:nvPr/>
        </p:nvSpPr>
        <p:spPr>
          <a:xfrm>
            <a:off x="5446712" y="137320"/>
            <a:ext cx="2822575" cy="808831"/>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Arial"/>
                <a:ea typeface="+mn-ea"/>
                <a:cs typeface="+mn-cs"/>
              </a:rPr>
              <a:t>Ví</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r>
              <a:rPr kumimoji="0" lang="en-US" sz="2400" b="1" i="0" u="none" strike="noStrike" kern="1200" cap="none" spc="0" normalizeH="0" baseline="0" noProof="0" dirty="0" err="1">
                <a:ln>
                  <a:noFill/>
                </a:ln>
                <a:solidFill>
                  <a:srgbClr val="FFFFFF"/>
                </a:solidFill>
                <a:effectLst/>
                <a:uLnTx/>
                <a:uFillTx/>
                <a:latin typeface="Arial"/>
                <a:ea typeface="+mn-ea"/>
                <a:cs typeface="+mn-cs"/>
              </a:rPr>
              <a:t>dụ</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p>
        </p:txBody>
      </p:sp>
    </p:spTree>
    <p:extLst>
      <p:ext uri="{BB962C8B-B14F-4D97-AF65-F5344CB8AC3E}">
        <p14:creationId xmlns:p14="http://schemas.microsoft.com/office/powerpoint/2010/main" val="49481736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2" descr="Free PowerPoint Backgounds and Template Designs for Microsoft PowerPoint  2007, 2010, 2013 | Presentation backgrounds, Flower border, Printed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33487" y="0"/>
            <a:ext cx="9158514"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3400" y="1484313"/>
            <a:ext cx="4762837"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562600" y="1484313"/>
            <a:ext cx="5029200"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a:spLocks noChangeArrowheads="1"/>
          </p:cNvSpPr>
          <p:nvPr/>
        </p:nvSpPr>
        <p:spPr bwMode="auto">
          <a:xfrm>
            <a:off x="5659234" y="5487656"/>
            <a:ext cx="483593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Chất</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của</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muối</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thể</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rắn</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 tan ,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mặn</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màu</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trắng</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 tan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trong</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nước</a:t>
            </a:r>
            <a:r>
              <a:rPr kumimoji="0" lang="en-US" sz="2400" b="0"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p>
        </p:txBody>
      </p:sp>
      <p:sp>
        <p:nvSpPr>
          <p:cNvPr id="6" name="TextBox 5"/>
          <p:cNvSpPr txBox="1">
            <a:spLocks noChangeArrowheads="1"/>
          </p:cNvSpPr>
          <p:nvPr/>
        </p:nvSpPr>
        <p:spPr bwMode="auto">
          <a:xfrm>
            <a:off x="533401" y="5568950"/>
            <a:ext cx="452204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Chất</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của</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đường</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thể</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rắn</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 tan ,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ngọt</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màu</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trắng</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tan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trong</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0000CC"/>
                </a:solidFill>
                <a:effectLst/>
                <a:uLnTx/>
                <a:uFillTx/>
                <a:latin typeface="Arial"/>
                <a:ea typeface="+mn-ea"/>
                <a:cs typeface="Arial" panose="020B0604020202020204" pitchFamily="34" charset="0"/>
              </a:rPr>
              <a:t>nước</a:t>
            </a:r>
            <a:r>
              <a:rPr kumimoji="0" lang="en-US" sz="2400" b="0" i="0" u="none" strike="noStrike" kern="1200" cap="none" spc="0" normalizeH="0" baseline="0" noProof="0" dirty="0">
                <a:ln>
                  <a:noFill/>
                </a:ln>
                <a:solidFill>
                  <a:srgbClr val="0000CC"/>
                </a:solidFill>
                <a:effectLst/>
                <a:uLnTx/>
                <a:uFillTx/>
                <a:latin typeface="Arial"/>
                <a:ea typeface="+mn-ea"/>
                <a:cs typeface="Arial" panose="020B0604020202020204" pitchFamily="34" charset="0"/>
              </a:rPr>
              <a:t> </a:t>
            </a:r>
          </a:p>
        </p:txBody>
      </p:sp>
      <p:sp>
        <p:nvSpPr>
          <p:cNvPr id="7" name="Cloud Callout 6"/>
          <p:cNvSpPr/>
          <p:nvPr/>
        </p:nvSpPr>
        <p:spPr>
          <a:xfrm>
            <a:off x="4881565" y="155575"/>
            <a:ext cx="2548396"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Arial"/>
                <a:ea typeface="+mn-ea"/>
                <a:cs typeface="+mn-cs"/>
              </a:rPr>
              <a:t>Ví</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r>
              <a:rPr kumimoji="0" lang="en-US" sz="2400" b="1" i="0" u="none" strike="noStrike" kern="1200" cap="none" spc="0" normalizeH="0" baseline="0" noProof="0" dirty="0" err="1">
                <a:ln>
                  <a:noFill/>
                </a:ln>
                <a:solidFill>
                  <a:srgbClr val="FFFFFF"/>
                </a:solidFill>
                <a:effectLst/>
                <a:uLnTx/>
                <a:uFillTx/>
                <a:latin typeface="Arial"/>
                <a:ea typeface="+mn-ea"/>
                <a:cs typeface="+mn-cs"/>
              </a:rPr>
              <a:t>dụ</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p>
        </p:txBody>
      </p:sp>
    </p:spTree>
    <p:extLst>
      <p:ext uri="{BB962C8B-B14F-4D97-AF65-F5344CB8AC3E}">
        <p14:creationId xmlns:p14="http://schemas.microsoft.com/office/powerpoint/2010/main" val="374171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114" name="Picture 2" descr="#1001 các hình Background powerpoint đẹp nhất 20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Horizontal Scroll 2"/>
          <p:cNvSpPr>
            <a:spLocks noChangeArrowheads="1"/>
          </p:cNvSpPr>
          <p:nvPr/>
        </p:nvSpPr>
        <p:spPr bwMode="auto">
          <a:xfrm>
            <a:off x="1676400" y="1142999"/>
            <a:ext cx="8839200" cy="4191001"/>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just" defTabSz="457200" rtl="0" eaLnBrk="1" fontAlgn="auto" latinLnBrk="0" hangingPunct="1">
              <a:lnSpc>
                <a:spcPct val="100000"/>
              </a:lnSpc>
              <a:spcBef>
                <a:spcPct val="0"/>
              </a:spcBef>
              <a:spcAft>
                <a:spcPts val="0"/>
              </a:spcAft>
              <a:buClr>
                <a:srgbClr val="FEDD78"/>
              </a:buClr>
              <a:buSzTx/>
              <a:buFontTx/>
              <a:buNone/>
              <a:tabLst/>
              <a:defRPr/>
            </a:pPr>
            <a:endParaRPr kumimoji="1" lang="vi-VN" altLang="en-US" sz="2800" b="1"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endParaRPr>
          </a:p>
          <a:p>
            <a:pPr marL="0" marR="0" lvl="0" indent="0" algn="just" defTabSz="457200" rtl="0" eaLnBrk="1" fontAlgn="auto" latinLnBrk="0" hangingPunct="1">
              <a:lnSpc>
                <a:spcPct val="100000"/>
              </a:lnSpc>
              <a:spcBef>
                <a:spcPct val="0"/>
              </a:spcBef>
              <a:spcAft>
                <a:spcPts val="0"/>
              </a:spcAft>
              <a:buClr>
                <a:srgbClr val="FEDD78"/>
              </a:buClr>
              <a:buSzTx/>
              <a:buFontTx/>
              <a:buNone/>
              <a:tabLst/>
              <a:defRPr/>
            </a:pPr>
            <a:r>
              <a:rPr kumimoji="1" lang="vi-VN" altLang="en-US" sz="2800" b="1"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a:t>
            </a:r>
            <a:r>
              <a:rPr kumimoji="1" lang="en-US" altLang="en-US" sz="2800" b="1"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L</a:t>
            </a:r>
            <a:r>
              <a:rPr kumimoji="1" lang="vi-VN" altLang="en-US" sz="2800" b="1"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ượng” </a:t>
            </a:r>
            <a:r>
              <a:rPr kumimoji="1" lang="vi-VN" altLang="en-US" sz="2800" b="1"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dùng để chỉ tính qui định khách quan về</a:t>
            </a:r>
            <a:r>
              <a:rPr kumimoji="1" lang="vi-VN" altLang="en-US" sz="28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a:t>
            </a:r>
          </a:p>
          <a:p>
            <a:pPr marL="0" marR="0" lvl="0" indent="0" algn="just" defTabSz="457200" rtl="0" eaLnBrk="1" fontAlgn="auto" latinLnBrk="0" hangingPunct="1">
              <a:lnSpc>
                <a:spcPct val="100000"/>
              </a:lnSpc>
              <a:spcBef>
                <a:spcPct val="0"/>
              </a:spcBef>
              <a:spcAft>
                <a:spcPts val="0"/>
              </a:spcAft>
              <a:buClr>
                <a:srgbClr val="FEDD78"/>
              </a:buClr>
              <a:buSzTx/>
              <a:buFontTx/>
              <a:buNone/>
              <a:tabLst/>
              <a:defRPr/>
            </a:pPr>
            <a:r>
              <a:rPr kumimoji="1" lang="en-US" altLang="en-US" sz="28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vi-VN" altLang="en-US" sz="2800" b="1"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Số lượng</a:t>
            </a:r>
            <a:r>
              <a:rPr kumimoji="1" lang="vi-VN" altLang="en-US" sz="2800" b="1" i="0" u="none"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1" lang="vi-VN" altLang="en-US" sz="2800" b="0"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các yếu tố cấu thành;</a:t>
            </a:r>
          </a:p>
          <a:p>
            <a:pPr marL="0" marR="0" lvl="0" indent="0" algn="just" defTabSz="457200" rtl="0" eaLnBrk="1" fontAlgn="auto" latinLnBrk="0" hangingPunct="1">
              <a:lnSpc>
                <a:spcPct val="100000"/>
              </a:lnSpc>
              <a:spcBef>
                <a:spcPct val="0"/>
              </a:spcBef>
              <a:spcAft>
                <a:spcPts val="0"/>
              </a:spcAft>
              <a:buClr>
                <a:srgbClr val="FEDD78"/>
              </a:buClr>
              <a:buSzTx/>
              <a:buFontTx/>
              <a:buNone/>
              <a:tabLst/>
              <a:defRPr/>
            </a:pPr>
            <a:r>
              <a:rPr kumimoji="1" lang="en-US" altLang="en-US" sz="28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vi-VN" altLang="en-US" sz="2800" b="1"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Qui mô</a:t>
            </a:r>
            <a:r>
              <a:rPr kumimoji="1" lang="vi-VN" altLang="en-US" sz="28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vi-VN" altLang="en-US" sz="2800" b="0"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của sự tồn tại;</a:t>
            </a:r>
          </a:p>
          <a:p>
            <a:pPr marL="0" marR="0" lvl="0" indent="0" algn="just" defTabSz="457200" rtl="0" eaLnBrk="1" fontAlgn="auto" latinLnBrk="0" hangingPunct="1">
              <a:lnSpc>
                <a:spcPct val="100000"/>
              </a:lnSpc>
              <a:spcBef>
                <a:spcPct val="0"/>
              </a:spcBef>
              <a:spcAft>
                <a:spcPts val="0"/>
              </a:spcAft>
              <a:buClr>
                <a:srgbClr val="FEDD78"/>
              </a:buClr>
              <a:buSzTx/>
              <a:buFontTx/>
              <a:buNone/>
              <a:tabLst/>
              <a:defRPr/>
            </a:pPr>
            <a:r>
              <a:rPr kumimoji="1" lang="en-US" altLang="en-US" sz="28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vi-VN" altLang="en-US" sz="2800" b="1"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Tốc độ, nhịp điệu</a:t>
            </a:r>
            <a:r>
              <a:rPr kumimoji="1" lang="vi-VN" altLang="en-US" sz="28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vi-VN" altLang="en-US" sz="2800" b="0"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của sự vận động và phát triển của sự vật.</a:t>
            </a:r>
          </a:p>
        </p:txBody>
      </p:sp>
      <p:sp>
        <p:nvSpPr>
          <p:cNvPr id="4" name="Rectangle 3"/>
          <p:cNvSpPr/>
          <p:nvPr/>
        </p:nvSpPr>
        <p:spPr>
          <a:xfrm>
            <a:off x="4146023" y="483550"/>
            <a:ext cx="3400291" cy="523220"/>
          </a:xfrm>
          <a:prstGeom prst="rect">
            <a:avLst/>
          </a:prstGeom>
        </p:spPr>
        <p:txBody>
          <a:bodyPr wrap="none">
            <a:spAutoFit/>
          </a:bodyPr>
          <a:lstStyle/>
          <a:p>
            <a:pPr marL="342900" marR="0" lvl="0" indent="-34290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2800" b="1" i="0" u="none" strike="noStrike" kern="1200" cap="none" spc="0" normalizeH="0" baseline="0" noProof="0" dirty="0" err="1">
                <a:ln>
                  <a:noFill/>
                </a:ln>
                <a:solidFill>
                  <a:srgbClr val="7030A0"/>
                </a:solidFill>
                <a:effectLst/>
                <a:uLnTx/>
                <a:uFillTx/>
                <a:latin typeface="Arial"/>
                <a:ea typeface="+mn-ea"/>
                <a:cs typeface="+mn-cs"/>
              </a:rPr>
              <a:t>Khái</a:t>
            </a:r>
            <a:r>
              <a:rPr kumimoji="1" lang="en-US" altLang="en-US" sz="2800" b="1" i="0" u="none" strike="noStrike" kern="1200" cap="none" spc="0" normalizeH="0" baseline="0" noProof="0" dirty="0">
                <a:ln>
                  <a:noFill/>
                </a:ln>
                <a:solidFill>
                  <a:srgbClr val="7030A0"/>
                </a:solidFill>
                <a:effectLst/>
                <a:uLnTx/>
                <a:uFillTx/>
                <a:latin typeface="Arial"/>
                <a:ea typeface="+mn-ea"/>
                <a:cs typeface="+mn-cs"/>
              </a:rPr>
              <a:t> </a:t>
            </a:r>
            <a:r>
              <a:rPr kumimoji="1" lang="en-US" altLang="en-US" sz="2800" b="1" i="0" u="none" strike="noStrike" kern="1200" cap="none" spc="0" normalizeH="0" baseline="0" noProof="0" dirty="0" err="1">
                <a:ln>
                  <a:noFill/>
                </a:ln>
                <a:solidFill>
                  <a:srgbClr val="7030A0"/>
                </a:solidFill>
                <a:effectLst/>
                <a:uLnTx/>
                <a:uFillTx/>
                <a:latin typeface="Arial"/>
                <a:ea typeface="+mn-ea"/>
                <a:cs typeface="+mn-cs"/>
              </a:rPr>
              <a:t>niệm</a:t>
            </a:r>
            <a:r>
              <a:rPr kumimoji="1" lang="en-US" altLang="en-US" sz="2800" b="1" i="0" u="none" strike="noStrike" kern="1200" cap="none" spc="0" normalizeH="0" baseline="0" noProof="0" dirty="0">
                <a:ln>
                  <a:noFill/>
                </a:ln>
                <a:solidFill>
                  <a:srgbClr val="7030A0"/>
                </a:solidFill>
                <a:effectLst/>
                <a:uLnTx/>
                <a:uFillTx/>
                <a:latin typeface="Arial"/>
                <a:ea typeface="+mn-ea"/>
                <a:cs typeface="+mn-cs"/>
              </a:rPr>
              <a:t> </a:t>
            </a:r>
            <a:r>
              <a:rPr kumimoji="1" lang="en-US" altLang="en-US" sz="2800" b="1" i="0" u="none" strike="noStrike" kern="1200" cap="none" spc="0" normalizeH="0" baseline="0" noProof="0" dirty="0" err="1">
                <a:ln>
                  <a:noFill/>
                </a:ln>
                <a:solidFill>
                  <a:srgbClr val="7030A0"/>
                </a:solidFill>
                <a:effectLst/>
                <a:uLnTx/>
                <a:uFillTx/>
                <a:latin typeface="Arial"/>
                <a:ea typeface="+mn-ea"/>
                <a:cs typeface="+mn-cs"/>
              </a:rPr>
              <a:t>lượng</a:t>
            </a:r>
            <a:endParaRPr kumimoji="1" lang="en-US" altLang="en-US" sz="2800" b="1" i="0" u="none" strike="noStrike" kern="1200" cap="none" spc="0" normalizeH="0" baseline="0" noProof="0" dirty="0">
              <a:ln>
                <a:noFill/>
              </a:ln>
              <a:solidFill>
                <a:srgbClr val="7030A0"/>
              </a:solidFill>
              <a:effectLst/>
              <a:uLnTx/>
              <a:uFillTx/>
              <a:latin typeface="Arial"/>
              <a:ea typeface="+mn-ea"/>
              <a:cs typeface="+mn-cs"/>
            </a:endParaRPr>
          </a:p>
        </p:txBody>
      </p:sp>
    </p:spTree>
    <p:extLst>
      <p:ext uri="{BB962C8B-B14F-4D97-AF65-F5344CB8AC3E}">
        <p14:creationId xmlns:p14="http://schemas.microsoft.com/office/powerpoint/2010/main" val="1636059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378" name="Picture 2" descr="https://dbk.vn/uploads/ckfinder/images/1-content/nen-trang-4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1722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stretch>
            <a:fillRect/>
          </a:stretch>
        </p:blipFill>
        <p:spPr>
          <a:xfrm>
            <a:off x="3086100" y="9906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772400" y="1208543"/>
            <a:ext cx="395350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17018" y="3458707"/>
            <a:ext cx="4350546" cy="30182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6" name="Cloud Callout 5"/>
          <p:cNvSpPr/>
          <p:nvPr/>
        </p:nvSpPr>
        <p:spPr>
          <a:xfrm>
            <a:off x="4981576" y="231775"/>
            <a:ext cx="3408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Arial"/>
                <a:ea typeface="+mn-ea"/>
                <a:cs typeface="+mn-cs"/>
              </a:rPr>
              <a:t>Ví</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r>
              <a:rPr kumimoji="0" lang="en-US" sz="2400" b="1" i="0" u="none" strike="noStrike" kern="1200" cap="none" spc="0" normalizeH="0" baseline="0" noProof="0" dirty="0" err="1">
                <a:ln>
                  <a:noFill/>
                </a:ln>
                <a:solidFill>
                  <a:srgbClr val="FFFFFF"/>
                </a:solidFill>
                <a:effectLst/>
                <a:uLnTx/>
                <a:uFillTx/>
                <a:latin typeface="Arial"/>
                <a:ea typeface="+mn-ea"/>
                <a:cs typeface="+mn-cs"/>
              </a:rPr>
              <a:t>dụ</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p>
        </p:txBody>
      </p:sp>
      <p:pic>
        <p:nvPicPr>
          <p:cNvPr id="7" name="Picture 6" descr="van toc as.jpg"/>
          <p:cNvPicPr>
            <a:picLocks noChangeAspect="1"/>
          </p:cNvPicPr>
          <p:nvPr/>
        </p:nvPicPr>
        <p:blipFill>
          <a:blip r:embed="rId6" cstate="print"/>
          <a:stretch>
            <a:fillRect/>
          </a:stretch>
        </p:blipFill>
        <p:spPr>
          <a:xfrm>
            <a:off x="7620000" y="3494544"/>
            <a:ext cx="4105908" cy="29824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2590811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1000"/>
                                        <p:tgtEl>
                                          <p:spTgt spid="7"/>
                                        </p:tgtEl>
                                      </p:cBhvr>
                                    </p:animEffect>
                                    <p:anim calcmode="lin" valueType="num">
                                      <p:cBhvr>
                                        <p:cTn id="26" dur="1000" fill="hold"/>
                                        <p:tgtEl>
                                          <p:spTgt spid="7"/>
                                        </p:tgtEl>
                                        <p:attrNameLst>
                                          <p:attrName>ppt_x</p:attrName>
                                        </p:attrNameLst>
                                      </p:cBhvr>
                                      <p:tavLst>
                                        <p:tav tm="0">
                                          <p:val>
                                            <p:strVal val="#ppt_x"/>
                                          </p:val>
                                        </p:tav>
                                        <p:tav tm="100000">
                                          <p:val>
                                            <p:strVal val="#ppt_x"/>
                                          </p:val>
                                        </p:tav>
                                      </p:tavLst>
                                    </p:anim>
                                    <p:anim calcmode="lin" valueType="num">
                                      <p:cBhvr>
                                        <p:cTn id="2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2" descr="https://simdepvietnam.vn/wp-content/uploads/2019/06/hinh-nen-dep-cho-powerpoint_01232334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962400" y="1524000"/>
            <a:ext cx="5486400" cy="243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3047999" y="4162425"/>
            <a:ext cx="815340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Đối</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với</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phân</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tử</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nước</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(H2O)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lượng</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là</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số</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nguyên</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tử</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tạo</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thành</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nó</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gồm</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2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nguyên</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tử</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hidro</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(H)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và</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1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nguyên</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a:t>
            </a:r>
            <a:r>
              <a:rPr kumimoji="0" lang="en-US" sz="2000" b="0" i="0" u="none" strike="noStrike" kern="1200" cap="none" spc="0" normalizeH="0" baseline="0" noProof="0" dirty="0" err="1">
                <a:ln>
                  <a:noFill/>
                </a:ln>
                <a:solidFill>
                  <a:srgbClr val="000066"/>
                </a:solidFill>
                <a:effectLst/>
                <a:uLnTx/>
                <a:uFillTx/>
                <a:latin typeface="Agency FB" pitchFamily="34" charset="0"/>
                <a:ea typeface="+mn-ea"/>
                <a:cs typeface="Times New Roman" panose="02020603050405020304" pitchFamily="18" charset="0"/>
              </a:rPr>
              <a:t>tử</a:t>
            </a:r>
            <a:r>
              <a:rPr kumimoji="0" lang="en-US" sz="2000" b="0" i="0" u="none" strike="noStrike" kern="1200" cap="none" spc="0" normalizeH="0" baseline="0" noProof="0" dirty="0">
                <a:ln>
                  <a:noFill/>
                </a:ln>
                <a:solidFill>
                  <a:srgbClr val="000066"/>
                </a:solidFill>
                <a:effectLst/>
                <a:uLnTx/>
                <a:uFillTx/>
                <a:latin typeface="Agency FB" pitchFamily="34" charset="0"/>
                <a:ea typeface="+mn-ea"/>
                <a:cs typeface="Times New Roman" panose="02020603050405020304" pitchFamily="18" charset="0"/>
              </a:rPr>
              <a:t> (O)</a:t>
            </a:r>
          </a:p>
        </p:txBody>
      </p:sp>
      <p:sp>
        <p:nvSpPr>
          <p:cNvPr id="5" name="Cloud Callout 4"/>
          <p:cNvSpPr/>
          <p:nvPr/>
        </p:nvSpPr>
        <p:spPr>
          <a:xfrm>
            <a:off x="5827712" y="293878"/>
            <a:ext cx="2822575" cy="9112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Arial"/>
                <a:ea typeface="+mn-ea"/>
                <a:cs typeface="+mn-cs"/>
              </a:rPr>
              <a:t>Ví</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r>
              <a:rPr kumimoji="0" lang="en-US" sz="2400" b="1" i="0" u="none" strike="noStrike" kern="1200" cap="none" spc="0" normalizeH="0" baseline="0" noProof="0" dirty="0" err="1">
                <a:ln>
                  <a:noFill/>
                </a:ln>
                <a:solidFill>
                  <a:srgbClr val="FFFFFF"/>
                </a:solidFill>
                <a:effectLst/>
                <a:uLnTx/>
                <a:uFillTx/>
                <a:latin typeface="Arial"/>
                <a:ea typeface="+mn-ea"/>
                <a:cs typeface="+mn-cs"/>
              </a:rPr>
              <a:t>dụ</a:t>
            </a:r>
            <a:r>
              <a:rPr kumimoji="0" lang="en-US" sz="2400" b="1" i="0" u="none" strike="noStrike" kern="1200" cap="none" spc="0" normalizeH="0" baseline="0" noProof="0" dirty="0">
                <a:ln>
                  <a:noFill/>
                </a:ln>
                <a:solidFill>
                  <a:srgbClr val="FFFFFF"/>
                </a:solidFill>
                <a:effectLst/>
                <a:uLnTx/>
                <a:uFillTx/>
                <a:latin typeface="Arial"/>
                <a:ea typeface="+mn-ea"/>
                <a:cs typeface="+mn-cs"/>
              </a:rPr>
              <a:t> </a:t>
            </a:r>
          </a:p>
        </p:txBody>
      </p:sp>
    </p:spTree>
    <p:extLst>
      <p:ext uri="{BB962C8B-B14F-4D97-AF65-F5344CB8AC3E}">
        <p14:creationId xmlns:p14="http://schemas.microsoft.com/office/powerpoint/2010/main" val="3674323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par>
                                <p:cTn id="9" presetID="16" presetClass="entr" presetSubtype="37"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barn(outVertical)">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descr="Google 1817811 Clipart Backgrounds for Powerpoint Templates - PPT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200" y="-21631"/>
            <a:ext cx="5257799" cy="687963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1600200" y="228600"/>
            <a:ext cx="82089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Hãy</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chỉ</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ra</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mặt</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chất</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mặt</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lượng</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trong</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các</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câu</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C00000"/>
                </a:solidFill>
                <a:effectLst/>
                <a:uLnTx/>
                <a:uFillTx/>
                <a:latin typeface="Agency FB" pitchFamily="34" charset="0"/>
                <a:ea typeface="+mn-ea"/>
                <a:cs typeface="Arial" panose="020B0604020202020204" pitchFamily="34" charset="0"/>
              </a:rPr>
              <a:t>sau</a:t>
            </a:r>
            <a:r>
              <a:rPr kumimoji="0" lang="en-US" altLang="en-US" sz="2400" b="1" i="0" u="none" strike="noStrike" kern="1200" cap="none" spc="0" normalizeH="0" baseline="0" noProof="0" dirty="0">
                <a:ln>
                  <a:noFill/>
                </a:ln>
                <a:solidFill>
                  <a:srgbClr val="C00000"/>
                </a:solidFill>
                <a:effectLst/>
                <a:uLnTx/>
                <a:uFillTx/>
                <a:latin typeface="Agency FB" pitchFamily="34" charset="0"/>
                <a:ea typeface="+mn-ea"/>
                <a:cs typeface="Arial" panose="020B0604020202020204" pitchFamily="34" charset="0"/>
              </a:rPr>
              <a:t>?</a:t>
            </a:r>
          </a:p>
        </p:txBody>
      </p:sp>
      <p:graphicFrame>
        <p:nvGraphicFramePr>
          <p:cNvPr id="4" name="Group 43"/>
          <p:cNvGraphicFramePr>
            <a:graphicFrameLocks/>
          </p:cNvGraphicFramePr>
          <p:nvPr/>
        </p:nvGraphicFramePr>
        <p:xfrm>
          <a:off x="685803" y="908051"/>
          <a:ext cx="9220198" cy="4994275"/>
        </p:xfrm>
        <a:graphic>
          <a:graphicData uri="http://schemas.openxmlformats.org/drawingml/2006/table">
            <a:tbl>
              <a:tblPr/>
              <a:tblGrid>
                <a:gridCol w="6488850">
                  <a:extLst>
                    <a:ext uri="{9D8B030D-6E8A-4147-A177-3AD203B41FA5}">
                      <a16:colId xmlns:a16="http://schemas.microsoft.com/office/drawing/2014/main" val="20000"/>
                    </a:ext>
                  </a:extLst>
                </a:gridCol>
                <a:gridCol w="1364832">
                  <a:extLst>
                    <a:ext uri="{9D8B030D-6E8A-4147-A177-3AD203B41FA5}">
                      <a16:colId xmlns:a16="http://schemas.microsoft.com/office/drawing/2014/main" val="20001"/>
                    </a:ext>
                  </a:extLst>
                </a:gridCol>
                <a:gridCol w="1366516">
                  <a:extLst>
                    <a:ext uri="{9D8B030D-6E8A-4147-A177-3AD203B41FA5}">
                      <a16:colId xmlns:a16="http://schemas.microsoft.com/office/drawing/2014/main" val="20002"/>
                    </a:ext>
                  </a:extLst>
                </a:gridCol>
              </a:tblGrid>
              <a:tr h="797248">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sng" strike="noStrike" cap="none" normalizeH="0" baseline="0" dirty="0" err="1">
                          <a:ln>
                            <a:noFill/>
                          </a:ln>
                          <a:solidFill>
                            <a:schemeClr val="bg1"/>
                          </a:solidFill>
                          <a:effectLst/>
                          <a:latin typeface="Arial" pitchFamily="34" charset="0"/>
                        </a:rPr>
                        <a:t>Ví</a:t>
                      </a:r>
                      <a:r>
                        <a:rPr kumimoji="0" lang="en-US" altLang="en-US" sz="2400" b="1" i="0" u="sng" strike="noStrike" cap="none" normalizeH="0" baseline="0" dirty="0">
                          <a:ln>
                            <a:noFill/>
                          </a:ln>
                          <a:solidFill>
                            <a:schemeClr val="bg1"/>
                          </a:solidFill>
                          <a:effectLst/>
                          <a:latin typeface="Arial" pitchFamily="34" charset="0"/>
                        </a:rPr>
                        <a:t> </a:t>
                      </a:r>
                      <a:r>
                        <a:rPr kumimoji="0" lang="en-US" altLang="en-US" sz="2400" b="1" i="0" u="sng" strike="noStrike" cap="none" normalizeH="0" baseline="0" dirty="0" err="1">
                          <a:ln>
                            <a:noFill/>
                          </a:ln>
                          <a:solidFill>
                            <a:schemeClr val="bg1"/>
                          </a:solidFill>
                          <a:effectLst/>
                          <a:latin typeface="Arial" pitchFamily="34" charset="0"/>
                        </a:rPr>
                        <a:t>dụ</a:t>
                      </a:r>
                      <a:endParaRPr kumimoji="0" lang="en-US" altLang="en-US" sz="2400" b="1" i="0" u="sng" strike="noStrike" cap="none" normalizeH="0" baseline="0" dirty="0">
                        <a:ln>
                          <a:noFill/>
                        </a:ln>
                        <a:solidFill>
                          <a:schemeClr val="bg1"/>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chemeClr val="bg1"/>
                          </a:solidFill>
                          <a:effectLst/>
                          <a:latin typeface="Arial" pitchFamily="34" charset="0"/>
                        </a:rPr>
                        <a:t>Chất</a:t>
                      </a:r>
                      <a:endParaRPr kumimoji="0" lang="en-US" altLang="en-US" sz="2400" b="1" i="0" u="none" strike="noStrike" cap="none" normalizeH="0" baseline="0" dirty="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chemeClr val="bg1"/>
                          </a:solidFill>
                          <a:effectLst/>
                          <a:latin typeface="Arial" pitchFamily="34" charset="0"/>
                        </a:rPr>
                        <a:t>Lượng</a:t>
                      </a:r>
                      <a:endParaRPr kumimoji="0" lang="en-US" altLang="en-US" sz="2400" b="1" i="0" u="none" strike="noStrike" cap="none" normalizeH="0" baseline="0" dirty="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extLst>
                  <a:ext uri="{0D108BD9-81ED-4DB2-BD59-A6C34878D82A}">
                    <a16:rowId xmlns:a16="http://schemas.microsoft.com/office/drawing/2014/main" val="10000"/>
                  </a:ext>
                </a:extLst>
              </a:tr>
              <a:tr h="787200">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Lớp</a:t>
                      </a:r>
                      <a:r>
                        <a:rPr kumimoji="0" lang="en-US" altLang="en-US" sz="2400" b="1" i="0" u="none" strike="noStrike" cap="none" normalizeH="0" baseline="0" dirty="0">
                          <a:ln>
                            <a:noFill/>
                          </a:ln>
                          <a:solidFill>
                            <a:srgbClr val="006600"/>
                          </a:solidFill>
                          <a:effectLst/>
                          <a:latin typeface="Arial" pitchFamily="34" charset="0"/>
                        </a:rPr>
                        <a:t> 17CĐ – CNO1 </a:t>
                      </a:r>
                      <a:r>
                        <a:rPr kumimoji="0" lang="en-US" altLang="en-US" sz="2400" b="1" i="0" u="none" strike="noStrike" cap="none" normalizeH="0" baseline="0" dirty="0" err="1">
                          <a:ln>
                            <a:noFill/>
                          </a:ln>
                          <a:solidFill>
                            <a:srgbClr val="006600"/>
                          </a:solidFill>
                          <a:effectLst/>
                          <a:latin typeface="Arial" pitchFamily="34" charset="0"/>
                        </a:rPr>
                        <a:t>có</a:t>
                      </a:r>
                      <a:r>
                        <a:rPr kumimoji="0" lang="en-US" altLang="en-US" sz="2400" b="1" i="0" u="none" strike="noStrike" cap="none" normalizeH="0" baseline="0" dirty="0">
                          <a:ln>
                            <a:noFill/>
                          </a:ln>
                          <a:solidFill>
                            <a:srgbClr val="006600"/>
                          </a:solidFill>
                          <a:effectLst/>
                          <a:latin typeface="Arial" pitchFamily="34" charset="0"/>
                        </a:rPr>
                        <a:t> 62 </a:t>
                      </a:r>
                      <a:r>
                        <a:rPr kumimoji="0" lang="en-US" altLang="en-US" sz="2400" b="1" i="0" u="none" strike="noStrike" cap="none" normalizeH="0" baseline="0" dirty="0" err="1">
                          <a:ln>
                            <a:noFill/>
                          </a:ln>
                          <a:solidFill>
                            <a:srgbClr val="006600"/>
                          </a:solidFill>
                          <a:effectLst/>
                          <a:latin typeface="Arial" pitchFamily="34" charset="0"/>
                        </a:rPr>
                        <a:t>sinh</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viên</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Xã</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hội</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phong</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kiến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còn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tình</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trạng</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người</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bóc</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lột</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người</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a:ln>
                            <a:noFill/>
                          </a:ln>
                          <a:solidFill>
                            <a:srgbClr val="006600"/>
                          </a:solidFill>
                          <a:effectLst/>
                          <a:latin typeface="Arial" pitchFamily="34" charset="0"/>
                        </a:rPr>
                        <a:t>1 </a:t>
                      </a:r>
                      <a:r>
                        <a:rPr kumimoji="0" lang="en-US" altLang="en-US" sz="2400" b="1" i="0" u="none" strike="noStrike" cap="none" normalizeH="0" baseline="0" dirty="0" err="1">
                          <a:ln>
                            <a:noFill/>
                          </a:ln>
                          <a:solidFill>
                            <a:srgbClr val="006600"/>
                          </a:solidFill>
                          <a:effectLst/>
                          <a:latin typeface="Arial" pitchFamily="34" charset="0"/>
                        </a:rPr>
                        <a:t>phân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tử</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nước</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gồm</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có</a:t>
                      </a:r>
                      <a:r>
                        <a:rPr kumimoji="0" lang="en-US" altLang="en-US" sz="2400" b="1" i="0" u="none" strike="noStrike" cap="none" normalizeH="0" baseline="0" dirty="0">
                          <a:ln>
                            <a:noFill/>
                          </a:ln>
                          <a:solidFill>
                            <a:srgbClr val="006600"/>
                          </a:solidFill>
                          <a:effectLst/>
                          <a:latin typeface="Arial" pitchFamily="34" charset="0"/>
                        </a:rPr>
                        <a:t> 2 </a:t>
                      </a:r>
                      <a:r>
                        <a:rPr kumimoji="0" lang="en-US" altLang="en-US" sz="2400" b="1" i="0" u="none" strike="noStrike" cap="none" normalizeH="0" baseline="0" dirty="0" err="1">
                          <a:ln>
                            <a:noFill/>
                          </a:ln>
                          <a:solidFill>
                            <a:srgbClr val="006600"/>
                          </a:solidFill>
                          <a:effectLst/>
                          <a:latin typeface="Arial" pitchFamily="34" charset="0"/>
                        </a:rPr>
                        <a:t>nguyên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tử</a:t>
                      </a:r>
                      <a:r>
                        <a:rPr kumimoji="0" lang="en-US" altLang="en-US" sz="2400" b="1" i="0" u="none" strike="noStrike" cap="none" normalizeH="0" baseline="0" dirty="0">
                          <a:ln>
                            <a:noFill/>
                          </a:ln>
                          <a:solidFill>
                            <a:srgbClr val="006600"/>
                          </a:solidFill>
                          <a:effectLst/>
                          <a:latin typeface="Arial" pitchFamily="34" charset="0"/>
                        </a:rPr>
                        <a:t> H </a:t>
                      </a:r>
                      <a:r>
                        <a:rPr kumimoji="0" lang="en-US" altLang="en-US" sz="2400" b="1" i="0" u="none" strike="noStrike" cap="none" normalizeH="0" baseline="0" dirty="0" err="1">
                          <a:ln>
                            <a:noFill/>
                          </a:ln>
                          <a:solidFill>
                            <a:srgbClr val="006600"/>
                          </a:solidFill>
                          <a:effectLst/>
                          <a:latin typeface="Arial" pitchFamily="34" charset="0"/>
                        </a:rPr>
                        <a:t>và</a:t>
                      </a:r>
                      <a:r>
                        <a:rPr kumimoji="0" lang="en-US" altLang="en-US" sz="2400" b="1" i="0" u="none" strike="noStrike" cap="none" normalizeH="0" baseline="0" dirty="0">
                          <a:ln>
                            <a:noFill/>
                          </a:ln>
                          <a:solidFill>
                            <a:srgbClr val="006600"/>
                          </a:solidFill>
                          <a:effectLst/>
                          <a:latin typeface="Arial" pitchFamily="34" charset="0"/>
                        </a:rPr>
                        <a:t> 1 </a:t>
                      </a:r>
                      <a:r>
                        <a:rPr kumimoji="0" lang="en-US" altLang="en-US" sz="2400" b="1" i="0" u="none" strike="noStrike" cap="none" normalizeH="0" baseline="0" dirty="0" err="1">
                          <a:ln>
                            <a:noFill/>
                          </a:ln>
                          <a:solidFill>
                            <a:srgbClr val="006600"/>
                          </a:solidFill>
                          <a:effectLst/>
                          <a:latin typeface="Arial" pitchFamily="34" charset="0"/>
                        </a:rPr>
                        <a:t>nguyên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tử</a:t>
                      </a:r>
                      <a:r>
                        <a:rPr kumimoji="0" lang="en-US" altLang="en-US" sz="2400" b="1" i="0" u="none" strike="noStrike" cap="none" normalizeH="0" baseline="0" dirty="0">
                          <a:ln>
                            <a:noFill/>
                          </a:ln>
                          <a:solidFill>
                            <a:srgbClr val="006600"/>
                          </a:solidFill>
                          <a:effectLst/>
                          <a:latin typeface="Arial" pitchFamily="34" charset="0"/>
                        </a:rPr>
                        <a:t> O</a:t>
                      </a: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6512">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Bạn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Nguyễn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Văn</a:t>
                      </a:r>
                      <a:r>
                        <a:rPr kumimoji="0" lang="en-US" altLang="en-US" sz="2400" b="1" i="0" u="none" strike="noStrike" cap="none" normalizeH="0" baseline="0" dirty="0">
                          <a:ln>
                            <a:noFill/>
                          </a:ln>
                          <a:solidFill>
                            <a:srgbClr val="006600"/>
                          </a:solidFill>
                          <a:effectLst/>
                          <a:latin typeface="Arial" pitchFamily="34" charset="0"/>
                        </a:rPr>
                        <a:t> A </a:t>
                      </a:r>
                      <a:r>
                        <a:rPr kumimoji="0" lang="en-US" altLang="en-US" sz="2400" b="1" i="0" u="none" strike="noStrike" cap="none" normalizeH="0" baseline="0" dirty="0" err="1">
                          <a:ln>
                            <a:noFill/>
                          </a:ln>
                          <a:solidFill>
                            <a:srgbClr val="006600"/>
                          </a:solidFill>
                          <a:effectLst/>
                          <a:latin typeface="Arial" pitchFamily="34" charset="0"/>
                        </a:rPr>
                        <a:t>luôn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là</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học</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sinh</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giỏi</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Gừng</a:t>
                      </a:r>
                      <a:r>
                        <a:rPr kumimoji="0" lang="en-US" altLang="en-US" sz="2400" b="1" i="0" u="none" strike="noStrike" cap="none" normalizeH="0" baseline="0" dirty="0">
                          <a:ln>
                            <a:noFill/>
                          </a:ln>
                          <a:solidFill>
                            <a:srgbClr val="006600"/>
                          </a:solidFill>
                          <a:effectLst/>
                          <a:latin typeface="Arial" pitchFamily="34" charset="0"/>
                        </a:rPr>
                        <a:t> cay </a:t>
                      </a:r>
                      <a:r>
                        <a:rPr kumimoji="0" lang="en-US" altLang="en-US" sz="2400" b="1" i="0" u="none" strike="noStrike" cap="none" normalizeH="0" baseline="0" dirty="0" err="1">
                          <a:ln>
                            <a:noFill/>
                          </a:ln>
                          <a:solidFill>
                            <a:srgbClr val="006600"/>
                          </a:solidFill>
                          <a:effectLst/>
                          <a:latin typeface="Arial" pitchFamily="34" charset="0"/>
                        </a:rPr>
                        <a:t>muối</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mặn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xin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đừng</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quên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nhau</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38432801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2" name="Picture 2" descr="Download premium vector of Rectangle gold frame with paintbrush textured di  2020 | Ilustrasi pendidikan, Desain banner, Presentas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txBox="1">
            <a:spLocks/>
          </p:cNvSpPr>
          <p:nvPr/>
        </p:nvSpPr>
        <p:spPr>
          <a:xfrm>
            <a:off x="3051176" y="5305427"/>
            <a:ext cx="3044825" cy="43418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0" i="0" u="none" strike="noStrike" kern="0" cap="none" spc="0" normalizeH="0" baseline="0" noProof="0" dirty="0">
                <a:ln>
                  <a:noFill/>
                </a:ln>
                <a:solidFill>
                  <a:srgbClr val="660066"/>
                </a:solidFill>
                <a:effectLst/>
                <a:uLnTx/>
                <a:uFillTx/>
                <a:latin typeface="Arial" panose="020B0604020202020204" pitchFamily="34" charset="0"/>
                <a:cs typeface="Arial" panose="020B0604020202020204" pitchFamily="34" charset="0"/>
                <a:sym typeface="Arial"/>
              </a:rPr>
              <a:t>SỰ THỐNG NHẤT</a:t>
            </a:r>
          </a:p>
        </p:txBody>
      </p:sp>
      <p:sp>
        <p:nvSpPr>
          <p:cNvPr id="4" name="TextBox 3"/>
          <p:cNvSpPr txBox="1">
            <a:spLocks noChangeArrowheads="1"/>
          </p:cNvSpPr>
          <p:nvPr/>
        </p:nvSpPr>
        <p:spPr bwMode="auto">
          <a:xfrm>
            <a:off x="1783324" y="4254840"/>
            <a:ext cx="81470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Chất</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và</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Lượng</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là</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2 </a:t>
            </a:r>
            <a:r>
              <a:rPr kumimoji="0" lang="en-US" sz="20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mặt</a:t>
            </a:r>
            <a:r>
              <a:rPr kumimoji="0" lang="en-US" sz="20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cấu</a:t>
            </a:r>
            <a:r>
              <a:rPr kumimoji="0" lang="en-US" sz="20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thành</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1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sự</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vật</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hiện</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tượng</a:t>
            </a:r>
            <a:r>
              <a:rPr kumimoji="0" lang="en-US" sz="2000" b="0"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a:t>
            </a:r>
          </a:p>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Chất</a:t>
            </a:r>
            <a:r>
              <a:rPr kumimoji="0" 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không</a:t>
            </a:r>
            <a:r>
              <a:rPr kumimoji="0" 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tách</a:t>
            </a:r>
            <a:r>
              <a:rPr kumimoji="0" 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rời</a:t>
            </a:r>
            <a:r>
              <a:rPr kumimoji="0" 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Lượng</a:t>
            </a:r>
            <a:r>
              <a:rPr kumimoji="0" 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và</a:t>
            </a:r>
            <a:r>
              <a:rPr kumimoji="0" 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ngược</a:t>
            </a:r>
            <a:r>
              <a:rPr kumimoji="0" 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lại</a:t>
            </a:r>
            <a:r>
              <a:rPr kumimoji="0" 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a:t>
            </a:r>
          </a:p>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Lượng</a:t>
            </a:r>
            <a:r>
              <a:rPr kumimoji="0" lang="en-US" sz="2000" b="0"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và</a:t>
            </a:r>
            <a:r>
              <a:rPr kumimoji="0" lang="en-US" sz="2000" b="0"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Chất</a:t>
            </a:r>
            <a:r>
              <a:rPr kumimoji="0" lang="en-US" sz="2000" b="0"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tồn</a:t>
            </a:r>
            <a:r>
              <a:rPr kumimoji="0" lang="en-US" sz="2000" b="0"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tại</a:t>
            </a:r>
            <a:r>
              <a:rPr kumimoji="0" lang="en-US" sz="2000" b="0"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tác</a:t>
            </a:r>
            <a:r>
              <a:rPr kumimoji="0" lang="en-US" sz="2000" b="1"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động</a:t>
            </a:r>
            <a:r>
              <a:rPr kumimoji="0" lang="en-US" sz="2000" b="1"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qua </a:t>
            </a:r>
            <a:r>
              <a:rPr kumimoji="0" lang="en-US" sz="2000" b="1"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lại</a:t>
            </a:r>
            <a:r>
              <a:rPr kumimoji="0" lang="en-US" sz="2000" b="1"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với</a:t>
            </a:r>
            <a:r>
              <a:rPr kumimoji="0" lang="en-US" sz="2000" b="0"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nhau</a:t>
            </a:r>
            <a:r>
              <a:rPr kumimoji="0" lang="en-US" sz="2000" b="0"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a:t>
            </a:r>
          </a:p>
        </p:txBody>
      </p:sp>
      <p:sp>
        <p:nvSpPr>
          <p:cNvPr id="5" name="Right Arrow 4"/>
          <p:cNvSpPr/>
          <p:nvPr/>
        </p:nvSpPr>
        <p:spPr>
          <a:xfrm>
            <a:off x="2438399" y="5305425"/>
            <a:ext cx="484401" cy="434181"/>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C00000"/>
              </a:solidFill>
              <a:effectLst/>
              <a:uLnTx/>
              <a:uFillTx/>
              <a:latin typeface="Arial" panose="020B0604020202020204" pitchFamily="34" charset="0"/>
              <a:ea typeface="+mn-ea"/>
              <a:cs typeface="Arial" panose="020B0604020202020204" pitchFamily="34" charset="0"/>
            </a:endParaRPr>
          </a:p>
        </p:txBody>
      </p:sp>
      <p:sp>
        <p:nvSpPr>
          <p:cNvPr id="6" name="Circular Arrow 5"/>
          <p:cNvSpPr/>
          <p:nvPr/>
        </p:nvSpPr>
        <p:spPr>
          <a:xfrm>
            <a:off x="4079876" y="1637738"/>
            <a:ext cx="2016125" cy="1405614"/>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endParaRPr lang="en-US"/>
          </a:p>
        </p:txBody>
      </p:sp>
      <p:sp>
        <p:nvSpPr>
          <p:cNvPr id="7" name="Circular Arrow 6"/>
          <p:cNvSpPr/>
          <p:nvPr/>
        </p:nvSpPr>
        <p:spPr>
          <a:xfrm rot="10800000">
            <a:off x="4079876" y="2756034"/>
            <a:ext cx="2016124" cy="146591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endParaRPr lang="en-US"/>
          </a:p>
        </p:txBody>
      </p:sp>
      <p:grpSp>
        <p:nvGrpSpPr>
          <p:cNvPr id="8" name="Group 9"/>
          <p:cNvGrpSpPr>
            <a:grpSpLocks/>
          </p:cNvGrpSpPr>
          <p:nvPr/>
        </p:nvGrpSpPr>
        <p:grpSpPr bwMode="auto">
          <a:xfrm>
            <a:off x="3268663" y="2514599"/>
            <a:ext cx="2055812" cy="905659"/>
            <a:chOff x="3485161" y="276755"/>
            <a:chExt cx="473912" cy="594826"/>
          </a:xfrm>
        </p:grpSpPr>
        <p:sp>
          <p:nvSpPr>
            <p:cNvPr id="9" name="Round Same Side Corner Rectangle 8"/>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txBody>
            <a:bodyPr/>
            <a:lstStyle/>
            <a:p>
              <a:endParaRPr lang="en-US"/>
            </a:p>
          </p:txBody>
        </p:sp>
        <p:sp>
          <p:nvSpPr>
            <p:cNvPr id="10"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marL="0" marR="0" lvl="0" indent="0" algn="ctr" defTabSz="311150" rtl="0" eaLnBrk="1" fontAlgn="auto" latinLnBrk="0" hangingPunct="1">
                <a:lnSpc>
                  <a:spcPct val="90000"/>
                </a:lnSpc>
                <a:spcBef>
                  <a:spcPts val="0"/>
                </a:spcBef>
                <a:spcAft>
                  <a:spcPct val="35000"/>
                </a:spcAft>
                <a:buClrTx/>
                <a:buSzTx/>
                <a:buFontTx/>
                <a:buNone/>
                <a:tabLst/>
                <a:defRPr/>
              </a:pPr>
              <a:r>
                <a:rPr kumimoji="0" lang="en-US" sz="2000" b="1" i="0" u="none" strike="noStrike" kern="1200" cap="none" spc="0" normalizeH="0" baseline="0" noProof="0" dirty="0">
                  <a:ln>
                    <a:noFill/>
                  </a:ln>
                  <a:solidFill>
                    <a:srgbClr val="FFFFFF">
                      <a:hueOff val="0"/>
                      <a:satOff val="0"/>
                      <a:lumOff val="0"/>
                      <a:alphaOff val="0"/>
                    </a:srgbClr>
                  </a:solidFill>
                  <a:effectLst/>
                  <a:uLnTx/>
                  <a:uFillTx/>
                  <a:latin typeface="Arial" panose="020B0604020202020204" pitchFamily="34" charset="0"/>
                  <a:ea typeface="+mn-ea"/>
                  <a:cs typeface="Arial" panose="020B0604020202020204" pitchFamily="34" charset="0"/>
                </a:rPr>
                <a:t>LƯỢNG</a:t>
              </a:r>
            </a:p>
          </p:txBody>
        </p:sp>
      </p:grpSp>
      <p:grpSp>
        <p:nvGrpSpPr>
          <p:cNvPr id="11" name="Group 10"/>
          <p:cNvGrpSpPr/>
          <p:nvPr/>
        </p:nvGrpSpPr>
        <p:grpSpPr>
          <a:xfrm>
            <a:off x="5358374" y="2514599"/>
            <a:ext cx="1823525" cy="906017"/>
            <a:chOff x="6560670" y="267714"/>
            <a:chExt cx="906925" cy="1142610"/>
          </a:xfrm>
          <a:solidFill>
            <a:srgbClr val="FF3399"/>
          </a:solidFill>
        </p:grpSpPr>
        <p:sp>
          <p:nvSpPr>
            <p:cNvPr id="12" name="Round Same Side Corner Rectangle 11"/>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txBody>
            <a:bodyPr/>
            <a:lstStyle/>
            <a:p>
              <a:endParaRPr lang="en-US"/>
            </a:p>
          </p:txBody>
        </p:sp>
        <p:sp>
          <p:nvSpPr>
            <p:cNvPr id="13"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marL="0" marR="0" lvl="0" indent="0" algn="ctr" defTabSz="666750" rtl="0" eaLnBrk="1" fontAlgn="auto" latinLnBrk="0" hangingPunct="1">
                <a:lnSpc>
                  <a:spcPct val="90000"/>
                </a:lnSpc>
                <a:spcBef>
                  <a:spcPts val="0"/>
                </a:spcBef>
                <a:spcAft>
                  <a:spcPct val="3500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CHẤT</a:t>
              </a:r>
            </a:p>
          </p:txBody>
        </p:sp>
      </p:grpSp>
      <p:sp>
        <p:nvSpPr>
          <p:cNvPr id="14" name="Rectangle 13"/>
          <p:cNvSpPr>
            <a:spLocks noChangeArrowheads="1"/>
          </p:cNvSpPr>
          <p:nvPr/>
        </p:nvSpPr>
        <p:spPr bwMode="auto">
          <a:xfrm>
            <a:off x="1447800" y="1196150"/>
            <a:ext cx="9144000" cy="400110"/>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ctr"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Quan</a:t>
            </a:r>
            <a:r>
              <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hê</a:t>
            </a:r>
            <a:r>
              <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biện</a:t>
            </a:r>
            <a:r>
              <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chứng</a:t>
            </a:r>
            <a:r>
              <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giữa</a:t>
            </a:r>
            <a:r>
              <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chất</a:t>
            </a:r>
            <a:r>
              <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va</a:t>
            </a:r>
            <a:r>
              <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lượng</a:t>
            </a:r>
            <a:endParaRPr kumimoji="1"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93382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anim calcmode="lin" valueType="num">
                                      <p:cBhvr>
                                        <p:cTn id="15" dur="1000" fill="hold"/>
                                        <p:tgtEl>
                                          <p:spTgt spid="8"/>
                                        </p:tgtEl>
                                        <p:attrNameLst>
                                          <p:attrName>ppt_x</p:attrName>
                                        </p:attrNameLst>
                                      </p:cBhvr>
                                      <p:tavLst>
                                        <p:tav tm="0">
                                          <p:val>
                                            <p:strVal val="#ppt_x"/>
                                          </p:val>
                                        </p:tav>
                                        <p:tav tm="100000">
                                          <p:val>
                                            <p:strVal val="#ppt_x"/>
                                          </p:val>
                                        </p:tav>
                                      </p:tavLst>
                                    </p:anim>
                                    <p:anim calcmode="lin" valueType="num">
                                      <p:cBhvr>
                                        <p:cTn id="16"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1000"/>
                                        <p:tgtEl>
                                          <p:spTgt spid="11"/>
                                        </p:tgtEl>
                                      </p:cBhvr>
                                    </p:animEffect>
                                    <p:anim calcmode="lin" valueType="num">
                                      <p:cBhvr>
                                        <p:cTn id="22" dur="1000" fill="hold"/>
                                        <p:tgtEl>
                                          <p:spTgt spid="11"/>
                                        </p:tgtEl>
                                        <p:attrNameLst>
                                          <p:attrName>ppt_x</p:attrName>
                                        </p:attrNameLst>
                                      </p:cBhvr>
                                      <p:tavLst>
                                        <p:tav tm="0">
                                          <p:val>
                                            <p:strVal val="#ppt_x"/>
                                          </p:val>
                                        </p:tav>
                                        <p:tav tm="100000">
                                          <p:val>
                                            <p:strVal val="#ppt_x"/>
                                          </p:val>
                                        </p:tav>
                                      </p:tavLst>
                                    </p:anim>
                                    <p:anim calcmode="lin" valueType="num">
                                      <p:cBhvr>
                                        <p:cTn id="23"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circle(in)">
                                      <p:cBhvr>
                                        <p:cTn id="42" dur="2000"/>
                                        <p:tgtEl>
                                          <p:spTgt spid="4"/>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wipe(down)">
                                      <p:cBhvr>
                                        <p:cTn id="47" dur="580">
                                          <p:stCondLst>
                                            <p:cond delay="0"/>
                                          </p:stCondLst>
                                        </p:cTn>
                                        <p:tgtEl>
                                          <p:spTgt spid="5"/>
                                        </p:tgtEl>
                                      </p:cBhvr>
                                    </p:animEffect>
                                    <p:anim calcmode="lin" valueType="num">
                                      <p:cBhvr>
                                        <p:cTn id="48"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3" dur="26">
                                          <p:stCondLst>
                                            <p:cond delay="650"/>
                                          </p:stCondLst>
                                        </p:cTn>
                                        <p:tgtEl>
                                          <p:spTgt spid="5"/>
                                        </p:tgtEl>
                                      </p:cBhvr>
                                      <p:to x="100000" y="60000"/>
                                    </p:animScale>
                                    <p:animScale>
                                      <p:cBhvr>
                                        <p:cTn id="54" dur="166" decel="50000">
                                          <p:stCondLst>
                                            <p:cond delay="676"/>
                                          </p:stCondLst>
                                        </p:cTn>
                                        <p:tgtEl>
                                          <p:spTgt spid="5"/>
                                        </p:tgtEl>
                                      </p:cBhvr>
                                      <p:to x="100000" y="100000"/>
                                    </p:animScale>
                                    <p:animScale>
                                      <p:cBhvr>
                                        <p:cTn id="55" dur="26">
                                          <p:stCondLst>
                                            <p:cond delay="1312"/>
                                          </p:stCondLst>
                                        </p:cTn>
                                        <p:tgtEl>
                                          <p:spTgt spid="5"/>
                                        </p:tgtEl>
                                      </p:cBhvr>
                                      <p:to x="100000" y="80000"/>
                                    </p:animScale>
                                    <p:animScale>
                                      <p:cBhvr>
                                        <p:cTn id="56" dur="166" decel="50000">
                                          <p:stCondLst>
                                            <p:cond delay="1338"/>
                                          </p:stCondLst>
                                        </p:cTn>
                                        <p:tgtEl>
                                          <p:spTgt spid="5"/>
                                        </p:tgtEl>
                                      </p:cBhvr>
                                      <p:to x="100000" y="100000"/>
                                    </p:animScale>
                                    <p:animScale>
                                      <p:cBhvr>
                                        <p:cTn id="57" dur="26">
                                          <p:stCondLst>
                                            <p:cond delay="1642"/>
                                          </p:stCondLst>
                                        </p:cTn>
                                        <p:tgtEl>
                                          <p:spTgt spid="5"/>
                                        </p:tgtEl>
                                      </p:cBhvr>
                                      <p:to x="100000" y="90000"/>
                                    </p:animScale>
                                    <p:animScale>
                                      <p:cBhvr>
                                        <p:cTn id="58" dur="166" decel="50000">
                                          <p:stCondLst>
                                            <p:cond delay="1668"/>
                                          </p:stCondLst>
                                        </p:cTn>
                                        <p:tgtEl>
                                          <p:spTgt spid="5"/>
                                        </p:tgtEl>
                                      </p:cBhvr>
                                      <p:to x="100000" y="100000"/>
                                    </p:animScale>
                                    <p:animScale>
                                      <p:cBhvr>
                                        <p:cTn id="59" dur="26">
                                          <p:stCondLst>
                                            <p:cond delay="1808"/>
                                          </p:stCondLst>
                                        </p:cTn>
                                        <p:tgtEl>
                                          <p:spTgt spid="5"/>
                                        </p:tgtEl>
                                      </p:cBhvr>
                                      <p:to x="100000" y="95000"/>
                                    </p:animScale>
                                    <p:animScale>
                                      <p:cBhvr>
                                        <p:cTn id="60" dur="166" decel="50000">
                                          <p:stCondLst>
                                            <p:cond delay="1834"/>
                                          </p:stCondLst>
                                        </p:cTn>
                                        <p:tgtEl>
                                          <p:spTgt spid="5"/>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3"/>
                                        </p:tgtEl>
                                        <p:attrNameLst>
                                          <p:attrName>style.visibility</p:attrName>
                                        </p:attrNameLst>
                                      </p:cBhvr>
                                      <p:to>
                                        <p:strVal val="visible"/>
                                      </p:to>
                                    </p:set>
                                    <p:anim calcmode="lin" valueType="num">
                                      <p:cBhvr>
                                        <p:cTn id="65" dur="500" fill="hold"/>
                                        <p:tgtEl>
                                          <p:spTgt spid="3"/>
                                        </p:tgtEl>
                                        <p:attrNameLst>
                                          <p:attrName>ppt_w</p:attrName>
                                        </p:attrNameLst>
                                      </p:cBhvr>
                                      <p:tavLst>
                                        <p:tav tm="0">
                                          <p:val>
                                            <p:fltVal val="0"/>
                                          </p:val>
                                        </p:tav>
                                        <p:tav tm="100000">
                                          <p:val>
                                            <p:strVal val="#ppt_w"/>
                                          </p:val>
                                        </p:tav>
                                      </p:tavLst>
                                    </p:anim>
                                    <p:anim calcmode="lin" valueType="num">
                                      <p:cBhvr>
                                        <p:cTn id="66" dur="500" fill="hold"/>
                                        <p:tgtEl>
                                          <p:spTgt spid="3"/>
                                        </p:tgtEl>
                                        <p:attrNameLst>
                                          <p:attrName>ppt_h</p:attrName>
                                        </p:attrNameLst>
                                      </p:cBhvr>
                                      <p:tavLst>
                                        <p:tav tm="0">
                                          <p:val>
                                            <p:fltVal val="0"/>
                                          </p:val>
                                        </p:tav>
                                        <p:tav tm="100000">
                                          <p:val>
                                            <p:strVal val="#ppt_h"/>
                                          </p:val>
                                        </p:tav>
                                      </p:tavLst>
                                    </p:anim>
                                    <p:animEffect transition="in" filter="fade">
                                      <p:cBhvr>
                                        <p:cTn id="6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14"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Điểm</a:t>
            </a:r>
            <a:r>
              <a:rPr kumimoji="0" lang="en-US" sz="20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nút</a:t>
            </a:r>
            <a:endParaRPr kumimoji="0" lang="en-US" sz="20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endParaRPr>
          </a:p>
        </p:txBody>
      </p:sp>
      <p:sp>
        <p:nvSpPr>
          <p:cNvPr id="4"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2400" b="1" i="0" u="none" strike="noStrike" kern="1200" cap="none" spc="0" normalizeH="0" baseline="0" noProof="0" dirty="0">
                <a:ln>
                  <a:noFill/>
                </a:ln>
                <a:solidFill>
                  <a:srgbClr val="D60093"/>
                </a:solidFill>
                <a:effectLst/>
                <a:uLnTx/>
                <a:uFillTx/>
                <a:latin typeface="Arial" panose="020B0604020202020204" pitchFamily="34" charset="0"/>
                <a:ea typeface="+mn-ea"/>
                <a:cs typeface="Arial" panose="020B0604020202020204" pitchFamily="34" charset="0"/>
              </a:rPr>
              <a:t>*</a:t>
            </a:r>
            <a:r>
              <a:rPr kumimoji="0" lang="en-US" sz="2400" b="1" i="0" u="none" strike="noStrike" kern="1200" cap="none" spc="0" normalizeH="0" baseline="0" noProof="0" dirty="0" err="1">
                <a:ln>
                  <a:noFill/>
                </a:ln>
                <a:solidFill>
                  <a:srgbClr val="D60093"/>
                </a:solidFill>
                <a:effectLst/>
                <a:uLnTx/>
                <a:uFillTx/>
                <a:latin typeface="Arial" panose="020B0604020202020204" pitchFamily="34" charset="0"/>
                <a:ea typeface="+mn-ea"/>
                <a:cs typeface="Arial" panose="020B0604020202020204" pitchFamily="34" charset="0"/>
              </a:rPr>
              <a:t>Độ</a:t>
            </a:r>
            <a:r>
              <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là</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giới</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hạn</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mà</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ở </a:t>
            </a:r>
            <a:r>
              <a:rPr kumimoji="0" lang="en-US" sz="24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đó</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có</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sự</a:t>
            </a:r>
            <a:r>
              <a:rPr kumimoji="0" 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thay</a:t>
            </a:r>
            <a:r>
              <a:rPr kumimoji="0" 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đổi</a:t>
            </a:r>
            <a:r>
              <a:rPr kumimoji="0" 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về</a:t>
            </a:r>
            <a:r>
              <a:rPr kumimoji="0" 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lượng</a:t>
            </a:r>
            <a:r>
              <a:rPr kumimoji="0" 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nhưng</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chưa</a:t>
            </a:r>
            <a:r>
              <a:rPr kumimoji="0" lang="en-US" sz="2400" b="1" i="0" u="sng"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có</a:t>
            </a:r>
            <a:r>
              <a:rPr kumimoji="0" lang="en-US" sz="2400" b="1" i="0" u="sng"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sự</a:t>
            </a:r>
            <a:r>
              <a:rPr kumimoji="0" lang="en-US" sz="2400" b="1" i="0" u="sng"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thay</a:t>
            </a:r>
            <a:r>
              <a:rPr kumimoji="0" lang="en-US" sz="2400" b="1" i="0" u="sng"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đổi</a:t>
            </a:r>
            <a:r>
              <a:rPr kumimoji="0" lang="en-US" sz="2400" b="1" i="0" u="sng"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về</a:t>
            </a:r>
            <a:r>
              <a:rPr kumimoji="0" lang="en-US" sz="2400" b="1" i="0" u="sng"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400" b="1" i="0" u="sng"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chất</a:t>
            </a:r>
            <a:r>
              <a:rPr kumimoji="0" 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p:txBody>
      </p:sp>
      <p:grpSp>
        <p:nvGrpSpPr>
          <p:cNvPr id="5" name="Group 6"/>
          <p:cNvGrpSpPr>
            <a:grpSpLocks/>
          </p:cNvGrpSpPr>
          <p:nvPr/>
        </p:nvGrpSpPr>
        <p:grpSpPr bwMode="auto">
          <a:xfrm>
            <a:off x="3238501" y="1557338"/>
            <a:ext cx="4403725" cy="4157662"/>
            <a:chOff x="842258" y="2011362"/>
            <a:chExt cx="6244342" cy="4142054"/>
          </a:xfrm>
        </p:grpSpPr>
        <p:sp useBgFill="1">
          <p:nvSpPr>
            <p:cNvPr id="6"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7" name="AutoShape 7"/>
            <p:cNvCxnSpPr>
              <a:cxnSpLocks noChangeShapeType="1"/>
              <a:stCxn id="6" idx="2"/>
              <a:endCxn id="6"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8"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9"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10"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11"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2" name="Text Box 12"/>
            <p:cNvSpPr txBox="1">
              <a:spLocks noChangeArrowheads="1"/>
            </p:cNvSpPr>
            <p:nvPr/>
          </p:nvSpPr>
          <p:spPr bwMode="auto">
            <a:xfrm>
              <a:off x="2132096" y="4731603"/>
              <a:ext cx="2532402" cy="834473"/>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Khoảng</a:t>
              </a:r>
              <a:r>
                <a:rPr kumimoji="0" lang="en-US" sz="18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giới</a:t>
              </a:r>
              <a:r>
                <a:rPr kumimoji="0" lang="en-US" sz="18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hạn</a:t>
              </a:r>
              <a:r>
                <a:rPr kumimoji="0" lang="en-US" sz="18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của</a:t>
              </a:r>
              <a:r>
                <a:rPr kumimoji="0" lang="en-US" sz="18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sự</a:t>
              </a:r>
              <a:r>
                <a:rPr kumimoji="0" lang="en-US" sz="18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vật</a:t>
              </a:r>
              <a:endParaRPr kumimoji="0" lang="en-US" sz="18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endParaRPr>
            </a:p>
          </p:txBody>
        </p:sp>
        <p:sp>
          <p:nvSpPr>
            <p:cNvPr id="13"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Sự vật A</a:t>
              </a:r>
            </a:p>
          </p:txBody>
        </p:sp>
        <p:sp>
          <p:nvSpPr>
            <p:cNvPr id="14"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Điểm</a:t>
              </a:r>
              <a:r>
                <a:rPr kumimoji="0" lang="en-US" sz="20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rPr>
                <a:t>nút</a:t>
              </a:r>
              <a:endParaRPr kumimoji="0" lang="en-US" sz="2000" b="1" i="0" u="none" strike="noStrike" kern="1200" cap="none" spc="0" normalizeH="0" baseline="0" noProof="0" dirty="0">
                <a:ln>
                  <a:noFill/>
                </a:ln>
                <a:solidFill>
                  <a:srgbClr val="660066"/>
                </a:solidFill>
                <a:effectLst>
                  <a:outerShdw blurRad="38100" dist="38100" dir="2700000" algn="tl">
                    <a:srgbClr val="C0C0C0"/>
                  </a:outerShdw>
                </a:effectLst>
                <a:uLnTx/>
                <a:uFillTx/>
                <a:latin typeface="Arial" panose="020B0604020202020204" pitchFamily="34" charset="0"/>
                <a:ea typeface="+mn-ea"/>
                <a:cs typeface="Arial" panose="020B0604020202020204" pitchFamily="34" charset="0"/>
              </a:endParaRPr>
            </a:p>
          </p:txBody>
        </p:sp>
        <p:sp>
          <p:nvSpPr>
            <p:cNvPr id="15"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thống</a:t>
              </a: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nhất</a:t>
              </a: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giữa</a:t>
              </a: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chất</a:t>
              </a: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a:t>
              </a: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1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lượng</a:t>
              </a:r>
              <a:endParaRPr kumimoji="0" lang="en-US"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6" name="Rectangle 15"/>
          <p:cNvSpPr>
            <a:spLocks noChangeArrowheads="1"/>
          </p:cNvSpPr>
          <p:nvPr/>
        </p:nvSpPr>
        <p:spPr bwMode="auto">
          <a:xfrm>
            <a:off x="1524000" y="157690"/>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ctr"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Quan</a:t>
            </a:r>
            <a:r>
              <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hê</a:t>
            </a:r>
            <a:r>
              <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biện</a:t>
            </a:r>
            <a:r>
              <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chứng</a:t>
            </a:r>
            <a:r>
              <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giữa</a:t>
            </a:r>
            <a:r>
              <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chất</a:t>
            </a:r>
            <a:r>
              <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va</a:t>
            </a:r>
            <a:r>
              <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lượng</a:t>
            </a:r>
            <a:endParaRPr kumimoji="1" lang="en-US" sz="2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571500" marR="0" lvl="0" indent="-571500" algn="just" defTabSz="914400" rtl="0" eaLnBrk="1" fontAlgn="auto" latinLnBrk="0" hangingPunct="1">
              <a:lnSpc>
                <a:spcPct val="115000"/>
              </a:lnSpc>
              <a:spcBef>
                <a:spcPct val="0"/>
              </a:spcBef>
              <a:spcAft>
                <a:spcPts val="1000"/>
              </a:spcAft>
              <a:buClrTx/>
              <a:buSzTx/>
              <a:buFont typeface="Wingdings" panose="05000000000000000000" pitchFamily="2" charset="2"/>
              <a:buChar char="ü"/>
              <a:tabLst/>
              <a:defRPr/>
            </a:pPr>
            <a:r>
              <a:rPr kumimoji="1" lang="en-US" altLang="en-US" sz="2400" b="1" i="0" u="none" strike="noStrike" kern="1200" cap="none" spc="0" normalizeH="0" baseline="0" noProof="0" dirty="0" err="1">
                <a:ln>
                  <a:noFill/>
                </a:ln>
                <a:solidFill>
                  <a:srgbClr val="D60093"/>
                </a:solidFill>
                <a:effectLst/>
                <a:uLnTx/>
                <a:uFillTx/>
                <a:latin typeface="Arial" panose="020B0604020202020204" pitchFamily="34" charset="0"/>
                <a:ea typeface="MS Mincho"/>
                <a:cs typeface="Arial" panose="020B0604020202020204" pitchFamily="34" charset="0"/>
              </a:rPr>
              <a:t>Lượng</a:t>
            </a:r>
            <a:r>
              <a:rPr kumimoji="1" lang="en-US" altLang="en-US" sz="2400" b="1" i="0" u="none" strike="noStrike" kern="1200" cap="none" spc="0" normalizeH="0" baseline="0" noProof="0" dirty="0">
                <a:ln>
                  <a:noFill/>
                </a:ln>
                <a:solidFill>
                  <a:srgbClr val="D60093"/>
                </a:solidFill>
                <a:effectLst/>
                <a:uLnTx/>
                <a:uFillTx/>
                <a:latin typeface="Arial" panose="020B0604020202020204" pitchFamily="34" charset="0"/>
                <a:ea typeface="MS Mincho"/>
                <a:cs typeface="Arial" panose="020B0604020202020204" pitchFamily="34" charset="0"/>
              </a:rPr>
              <a:t> </a:t>
            </a:r>
            <a:r>
              <a:rPr kumimoji="1" lang="en-US" altLang="en-US" sz="2400" b="1" i="0" u="none" strike="noStrike" kern="1200" cap="none" spc="0" normalizeH="0" baseline="0" noProof="0" dirty="0" err="1">
                <a:ln>
                  <a:noFill/>
                </a:ln>
                <a:solidFill>
                  <a:srgbClr val="D60093"/>
                </a:solidFill>
                <a:effectLst/>
                <a:uLnTx/>
                <a:uFillTx/>
                <a:latin typeface="Arial" panose="020B0604020202020204" pitchFamily="34" charset="0"/>
                <a:ea typeface="MS Mincho"/>
                <a:cs typeface="Arial" panose="020B0604020202020204" pitchFamily="34" charset="0"/>
              </a:rPr>
              <a:t>đổi</a:t>
            </a:r>
            <a:r>
              <a:rPr kumimoji="1" lang="en-US" altLang="en-US" sz="2400" b="1" i="0" u="none" strike="noStrike" kern="1200" cap="none" spc="0" normalizeH="0" baseline="0" noProof="0" dirty="0">
                <a:ln>
                  <a:noFill/>
                </a:ln>
                <a:solidFill>
                  <a:srgbClr val="D60093"/>
                </a:solidFill>
                <a:effectLst/>
                <a:uLnTx/>
                <a:uFillTx/>
                <a:latin typeface="Arial" panose="020B0604020202020204" pitchFamily="34" charset="0"/>
                <a:ea typeface="MS Mincho"/>
                <a:cs typeface="Arial" panose="020B0604020202020204" pitchFamily="34" charset="0"/>
              </a:rPr>
              <a:t> </a:t>
            </a:r>
            <a:r>
              <a:rPr kumimoji="1" lang="en-US" altLang="en-US" sz="2400" b="1" i="0" u="none" strike="noStrike" kern="1200" cap="none" spc="0" normalizeH="0" baseline="0" noProof="0" dirty="0" err="1">
                <a:ln>
                  <a:noFill/>
                </a:ln>
                <a:solidFill>
                  <a:srgbClr val="D60093"/>
                </a:solidFill>
                <a:effectLst/>
                <a:uLnTx/>
                <a:uFillTx/>
                <a:latin typeface="Arial" panose="020B0604020202020204" pitchFamily="34" charset="0"/>
                <a:ea typeface="MS Mincho"/>
                <a:cs typeface="Arial" panose="020B0604020202020204" pitchFamily="34" charset="0"/>
              </a:rPr>
              <a:t>dẫn</a:t>
            </a:r>
            <a:r>
              <a:rPr kumimoji="1" lang="en-US" altLang="en-US" sz="2400" b="1" i="0" u="none" strike="noStrike" kern="1200" cap="none" spc="0" normalizeH="0" baseline="0" noProof="0" dirty="0">
                <a:ln>
                  <a:noFill/>
                </a:ln>
                <a:solidFill>
                  <a:srgbClr val="D60093"/>
                </a:solidFill>
                <a:effectLst/>
                <a:uLnTx/>
                <a:uFillTx/>
                <a:latin typeface="Arial" panose="020B0604020202020204" pitchFamily="34" charset="0"/>
                <a:ea typeface="MS Mincho"/>
                <a:cs typeface="Arial" panose="020B0604020202020204" pitchFamily="34" charset="0"/>
              </a:rPr>
              <a:t> </a:t>
            </a:r>
            <a:r>
              <a:rPr kumimoji="1" lang="en-US" altLang="en-US" sz="2400" b="1" i="0" u="none" strike="noStrike" kern="1200" cap="none" spc="0" normalizeH="0" baseline="0" noProof="0" dirty="0" err="1">
                <a:ln>
                  <a:noFill/>
                </a:ln>
                <a:solidFill>
                  <a:srgbClr val="D60093"/>
                </a:solidFill>
                <a:effectLst/>
                <a:uLnTx/>
                <a:uFillTx/>
                <a:latin typeface="Arial" panose="020B0604020202020204" pitchFamily="34" charset="0"/>
                <a:ea typeface="MS Mincho"/>
                <a:cs typeface="Arial" panose="020B0604020202020204" pitchFamily="34" charset="0"/>
              </a:rPr>
              <a:t>đến</a:t>
            </a:r>
            <a:r>
              <a:rPr kumimoji="1" lang="en-US" altLang="en-US" sz="2400" b="1" i="0" u="none" strike="noStrike" kern="1200" cap="none" spc="0" normalizeH="0" baseline="0" noProof="0" dirty="0">
                <a:ln>
                  <a:noFill/>
                </a:ln>
                <a:solidFill>
                  <a:srgbClr val="D60093"/>
                </a:solidFill>
                <a:effectLst/>
                <a:uLnTx/>
                <a:uFillTx/>
                <a:latin typeface="Arial" panose="020B0604020202020204" pitchFamily="34" charset="0"/>
                <a:ea typeface="MS Mincho"/>
                <a:cs typeface="Arial" panose="020B0604020202020204" pitchFamily="34" charset="0"/>
              </a:rPr>
              <a:t> </a:t>
            </a:r>
            <a:r>
              <a:rPr kumimoji="1" lang="en-US" altLang="en-US" sz="2400" b="1" i="0" u="none" strike="noStrike" kern="1200" cap="none" spc="0" normalizeH="0" baseline="0" noProof="0" dirty="0" err="1">
                <a:ln>
                  <a:noFill/>
                </a:ln>
                <a:solidFill>
                  <a:srgbClr val="D60093"/>
                </a:solidFill>
                <a:effectLst/>
                <a:uLnTx/>
                <a:uFillTx/>
                <a:latin typeface="Arial" panose="020B0604020202020204" pitchFamily="34" charset="0"/>
                <a:ea typeface="MS Mincho"/>
                <a:cs typeface="Arial" panose="020B0604020202020204" pitchFamily="34" charset="0"/>
              </a:rPr>
              <a:t>chất</a:t>
            </a:r>
            <a:r>
              <a:rPr kumimoji="1" lang="en-US" altLang="en-US" sz="2400" b="1" i="0" u="none" strike="noStrike" kern="1200" cap="none" spc="0" normalizeH="0" baseline="0" noProof="0" dirty="0">
                <a:ln>
                  <a:noFill/>
                </a:ln>
                <a:solidFill>
                  <a:srgbClr val="D60093"/>
                </a:solidFill>
                <a:effectLst/>
                <a:uLnTx/>
                <a:uFillTx/>
                <a:latin typeface="Arial" panose="020B0604020202020204" pitchFamily="34" charset="0"/>
                <a:ea typeface="MS Mincho"/>
                <a:cs typeface="Arial" panose="020B0604020202020204" pitchFamily="34" charset="0"/>
              </a:rPr>
              <a:t> </a:t>
            </a:r>
            <a:r>
              <a:rPr kumimoji="1" lang="en-US" altLang="en-US" sz="2400" b="1" i="0" u="none" strike="noStrike" kern="1200" cap="none" spc="0" normalizeH="0" baseline="0" noProof="0" dirty="0" err="1">
                <a:ln>
                  <a:noFill/>
                </a:ln>
                <a:solidFill>
                  <a:srgbClr val="D60093"/>
                </a:solidFill>
                <a:effectLst/>
                <a:uLnTx/>
                <a:uFillTx/>
                <a:latin typeface="Arial" panose="020B0604020202020204" pitchFamily="34" charset="0"/>
                <a:ea typeface="MS Mincho"/>
                <a:cs typeface="Arial" panose="020B0604020202020204" pitchFamily="34" charset="0"/>
              </a:rPr>
              <a:t>đổi</a:t>
            </a:r>
            <a:endParaRPr kumimoji="1" lang="en-US" altLang="en-US" sz="2400" b="1" i="0" u="none" strike="noStrike" kern="1200" cap="none" spc="0" normalizeH="0" baseline="0" noProof="0" dirty="0">
              <a:ln>
                <a:noFill/>
              </a:ln>
              <a:solidFill>
                <a:srgbClr val="D60093"/>
              </a:solidFill>
              <a:effectLst/>
              <a:uLnTx/>
              <a:uFillTx/>
              <a:latin typeface="Arial" panose="020B0604020202020204" pitchFamily="34" charset="0"/>
              <a:ea typeface="MS Mincho"/>
              <a:cs typeface="Arial" panose="020B0604020202020204" pitchFamily="34" charset="0"/>
            </a:endParaRPr>
          </a:p>
        </p:txBody>
      </p:sp>
    </p:spTree>
    <p:extLst>
      <p:ext uri="{BB962C8B-B14F-4D97-AF65-F5344CB8AC3E}">
        <p14:creationId xmlns:p14="http://schemas.microsoft.com/office/powerpoint/2010/main" val="128908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2000"/>
                                        <p:tgtEl>
                                          <p:spTgt spid="3"/>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1000"/>
                                        <p:tgtEl>
                                          <p:spTgt spid="4"/>
                                        </p:tgtEl>
                                      </p:cBhvr>
                                    </p:animEffect>
                                    <p:anim calcmode="lin" valueType="num">
                                      <p:cBhvr>
                                        <p:cTn id="34" dur="1000" fill="hold"/>
                                        <p:tgtEl>
                                          <p:spTgt spid="4"/>
                                        </p:tgtEl>
                                        <p:attrNameLst>
                                          <p:attrName>ppt_x</p:attrName>
                                        </p:attrNameLst>
                                      </p:cBhvr>
                                      <p:tavLst>
                                        <p:tav tm="0">
                                          <p:val>
                                            <p:strVal val="#ppt_x"/>
                                          </p:val>
                                        </p:tav>
                                        <p:tav tm="100000">
                                          <p:val>
                                            <p:strVal val="#ppt_x"/>
                                          </p:val>
                                        </p:tav>
                                      </p:tavLst>
                                    </p:anim>
                                    <p:anim calcmode="lin" valueType="num">
                                      <p:cBhvr>
                                        <p:cTn id="35"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6" grpId="0" animBg="1"/>
      <p:bldP spid="17"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6" name="Picture 2" descr="Hình ảnh dành cho PowerPoint đẹp nhấ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3"/>
          <p:cNvSpPr>
            <a:spLocks noChangeArrowheads="1"/>
          </p:cNvSpPr>
          <p:nvPr/>
        </p:nvSpPr>
        <p:spPr bwMode="auto">
          <a:xfrm>
            <a:off x="1288142" y="1831296"/>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endParaRPr>
          </a:p>
        </p:txBody>
      </p:sp>
      <p:sp>
        <p:nvSpPr>
          <p:cNvPr id="4" name="Rectangle 4"/>
          <p:cNvSpPr>
            <a:spLocks noChangeArrowheads="1"/>
          </p:cNvSpPr>
          <p:nvPr/>
        </p:nvSpPr>
        <p:spPr bwMode="auto">
          <a:xfrm>
            <a:off x="1288142" y="1831296"/>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endParaRPr>
          </a:p>
        </p:txBody>
      </p:sp>
      <p:sp useBgFill="1">
        <p:nvSpPr>
          <p:cNvPr id="5" name="Oval 6"/>
          <p:cNvSpPr>
            <a:spLocks noChangeArrowheads="1"/>
          </p:cNvSpPr>
          <p:nvPr/>
        </p:nvSpPr>
        <p:spPr bwMode="auto">
          <a:xfrm>
            <a:off x="1152526" y="2410735"/>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6" name="Oval 8"/>
          <p:cNvSpPr>
            <a:spLocks noChangeArrowheads="1"/>
          </p:cNvSpPr>
          <p:nvPr/>
        </p:nvSpPr>
        <p:spPr bwMode="auto">
          <a:xfrm>
            <a:off x="4124326" y="2459947"/>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endParaRPr>
          </a:p>
        </p:txBody>
      </p:sp>
      <p:sp>
        <p:nvSpPr>
          <p:cNvPr id="7" name="Text Box 9"/>
          <p:cNvSpPr txBox="1">
            <a:spLocks noChangeArrowheads="1"/>
          </p:cNvSpPr>
          <p:nvPr/>
        </p:nvSpPr>
        <p:spPr bwMode="auto">
          <a:xfrm>
            <a:off x="3759200" y="3317197"/>
            <a:ext cx="1173162" cy="368300"/>
          </a:xfrm>
          <a:prstGeom prst="rect">
            <a:avLst/>
          </a:prstGeom>
          <a:solidFill>
            <a:sysClr val="window" lastClr="FFFFFF"/>
          </a:solidFill>
          <a:ln w="9525">
            <a:noFill/>
            <a:miter lim="800000"/>
            <a:headEnd/>
            <a:tailEnd/>
          </a:ln>
          <a:effectLst/>
        </p:spPr>
        <p:txBody>
          <a:bodyP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err="1">
                <a:ln>
                  <a:noFill/>
                </a:ln>
                <a:solidFill>
                  <a:srgbClr val="660066"/>
                </a:solidFill>
                <a:effectLst>
                  <a:outerShdw blurRad="38100" dist="38100" dir="2700000" algn="tl">
                    <a:srgbClr val="C0C0C0"/>
                  </a:outerShdw>
                </a:effectLst>
                <a:uLnTx/>
                <a:uFillTx/>
                <a:latin typeface="VNI-Aptima" pitchFamily="2" charset="0"/>
                <a:ea typeface="+mn-ea"/>
                <a:cs typeface="+mn-cs"/>
              </a:rPr>
              <a:t>Ñieåm</a:t>
            </a:r>
            <a:r>
              <a:rPr kumimoji="0" lang="en-US" sz="1800" b="1" i="0" u="none" strike="noStrike" kern="0" cap="none" spc="0" normalizeH="0" baseline="0" noProof="0" dirty="0">
                <a:ln>
                  <a:noFill/>
                </a:ln>
                <a:solidFill>
                  <a:srgbClr val="660066"/>
                </a:solidFill>
                <a:effectLst>
                  <a:outerShdw blurRad="38100" dist="38100" dir="2700000" algn="tl">
                    <a:srgbClr val="C0C0C0"/>
                  </a:outerShdw>
                </a:effectLst>
                <a:uLnTx/>
                <a:uFillTx/>
                <a:latin typeface="VNI-Aptima" pitchFamily="2" charset="0"/>
                <a:ea typeface="+mn-ea"/>
                <a:cs typeface="+mn-cs"/>
              </a:rPr>
              <a:t> n</a:t>
            </a:r>
          </a:p>
        </p:txBody>
      </p:sp>
      <p:cxnSp>
        <p:nvCxnSpPr>
          <p:cNvPr id="8" name="AutoShape 10"/>
          <p:cNvCxnSpPr>
            <a:cxnSpLocks noChangeShapeType="1"/>
          </p:cNvCxnSpPr>
          <p:nvPr/>
        </p:nvCxnSpPr>
        <p:spPr bwMode="auto">
          <a:xfrm>
            <a:off x="1073150" y="3774397"/>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9" name="Rectangle 11"/>
          <p:cNvSpPr>
            <a:spLocks noChangeArrowheads="1"/>
          </p:cNvSpPr>
          <p:nvPr/>
        </p:nvSpPr>
        <p:spPr bwMode="auto">
          <a:xfrm>
            <a:off x="5953126" y="3660097"/>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Times New Roman" panose="02020603050405020304" pitchFamily="18" charset="0"/>
              <a:ea typeface="+mn-ea"/>
              <a:cs typeface="+mn-cs"/>
            </a:endParaRPr>
          </a:p>
        </p:txBody>
      </p:sp>
      <p:sp>
        <p:nvSpPr>
          <p:cNvPr id="10" name="Rectangle 12"/>
          <p:cNvSpPr>
            <a:spLocks noChangeArrowheads="1"/>
          </p:cNvSpPr>
          <p:nvPr/>
        </p:nvSpPr>
        <p:spPr bwMode="auto">
          <a:xfrm>
            <a:off x="958851" y="3660098"/>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Times New Roman" panose="02020603050405020304" pitchFamily="18" charset="0"/>
              <a:ea typeface="+mn-ea"/>
              <a:cs typeface="+mn-cs"/>
            </a:endParaRPr>
          </a:p>
        </p:txBody>
      </p:sp>
      <p:cxnSp>
        <p:nvCxnSpPr>
          <p:cNvPr id="11" name="AutoShape 13"/>
          <p:cNvCxnSpPr>
            <a:cxnSpLocks noChangeShapeType="1"/>
          </p:cNvCxnSpPr>
          <p:nvPr/>
        </p:nvCxnSpPr>
        <p:spPr bwMode="auto">
          <a:xfrm>
            <a:off x="1065212" y="3774397"/>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12" name="AutoShape 14"/>
          <p:cNvCxnSpPr>
            <a:cxnSpLocks noChangeShapeType="1"/>
          </p:cNvCxnSpPr>
          <p:nvPr/>
        </p:nvCxnSpPr>
        <p:spPr bwMode="auto">
          <a:xfrm>
            <a:off x="5802312" y="3831547"/>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13" name="AutoShape 15"/>
          <p:cNvCxnSpPr>
            <a:cxnSpLocks noChangeShapeType="1"/>
          </p:cNvCxnSpPr>
          <p:nvPr/>
        </p:nvCxnSpPr>
        <p:spPr bwMode="auto">
          <a:xfrm>
            <a:off x="4352926" y="3783922"/>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14" name="AutoShape 16"/>
          <p:cNvCxnSpPr>
            <a:cxnSpLocks noChangeShapeType="1"/>
          </p:cNvCxnSpPr>
          <p:nvPr/>
        </p:nvCxnSpPr>
        <p:spPr bwMode="auto">
          <a:xfrm>
            <a:off x="2867026" y="3774397"/>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15" name="AutoShape 19"/>
          <p:cNvCxnSpPr>
            <a:cxnSpLocks noChangeShapeType="1"/>
          </p:cNvCxnSpPr>
          <p:nvPr/>
        </p:nvCxnSpPr>
        <p:spPr bwMode="auto">
          <a:xfrm>
            <a:off x="2878137" y="5230136"/>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6" name="Oval 25"/>
          <p:cNvSpPr>
            <a:spLocks noChangeArrowheads="1"/>
          </p:cNvSpPr>
          <p:nvPr/>
        </p:nvSpPr>
        <p:spPr bwMode="auto">
          <a:xfrm>
            <a:off x="2695576" y="2463123"/>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endParaRPr>
          </a:p>
        </p:txBody>
      </p:sp>
      <p:sp>
        <p:nvSpPr>
          <p:cNvPr id="17" name="Text Box 26"/>
          <p:cNvSpPr txBox="1">
            <a:spLocks noChangeArrowheads="1"/>
          </p:cNvSpPr>
          <p:nvPr/>
        </p:nvSpPr>
        <p:spPr bwMode="auto">
          <a:xfrm>
            <a:off x="3663950" y="3304497"/>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err="1">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rPr>
              <a:t>Điểm</a:t>
            </a:r>
            <a:r>
              <a:rPr kumimoji="0" lang="en-US" sz="1800" b="1" i="0" u="none" strike="noStrike" kern="0" cap="none" spc="0" normalizeH="0" baseline="0" noProof="0" dirty="0">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rPr>
              <a:t> </a:t>
            </a:r>
            <a:r>
              <a:rPr kumimoji="0" lang="en-US" sz="1800" b="1" i="0" u="none" strike="noStrike" kern="0" cap="none" spc="0" normalizeH="0" baseline="0" noProof="0" dirty="0" err="1">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rPr>
              <a:t>nút</a:t>
            </a:r>
            <a:endParaRPr kumimoji="0" lang="en-US" sz="1800" b="1" i="0" u="none" strike="noStrike" kern="0" cap="none" spc="0" normalizeH="0" baseline="0" noProof="0" dirty="0">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endParaRPr>
          </a:p>
        </p:txBody>
      </p:sp>
      <p:sp>
        <p:nvSpPr>
          <p:cNvPr id="18" name="Rectangle 27"/>
          <p:cNvSpPr>
            <a:spLocks noChangeArrowheads="1"/>
          </p:cNvSpPr>
          <p:nvPr/>
        </p:nvSpPr>
        <p:spPr bwMode="auto">
          <a:xfrm>
            <a:off x="2638426" y="3260047"/>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Times New Roman" panose="02020603050405020304" pitchFamily="18" charset="0"/>
              <a:ea typeface="+mn-ea"/>
              <a:cs typeface="+mn-cs"/>
            </a:endParaRPr>
          </a:p>
        </p:txBody>
      </p:sp>
      <p:sp>
        <p:nvSpPr>
          <p:cNvPr id="19" name="Text Box 28"/>
          <p:cNvSpPr txBox="1">
            <a:spLocks noChangeArrowheads="1"/>
          </p:cNvSpPr>
          <p:nvPr/>
        </p:nvSpPr>
        <p:spPr bwMode="auto">
          <a:xfrm>
            <a:off x="2409826" y="3260047"/>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rPr>
              <a:t>Điểm nút</a:t>
            </a:r>
          </a:p>
        </p:txBody>
      </p:sp>
      <p:sp>
        <p:nvSpPr>
          <p:cNvPr id="20" name="Rectangle 29"/>
          <p:cNvSpPr>
            <a:spLocks noChangeArrowheads="1"/>
          </p:cNvSpPr>
          <p:nvPr/>
        </p:nvSpPr>
        <p:spPr bwMode="auto">
          <a:xfrm>
            <a:off x="254864" y="1502682"/>
            <a:ext cx="761047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000" b="1"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a:t>
            </a:r>
            <a:r>
              <a:rPr kumimoji="0" lang="vi-VN" sz="2000" b="1"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Điểm</a:t>
            </a:r>
            <a:r>
              <a:rPr kumimoji="0" lang="en-US" sz="2000" b="1"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D60093"/>
                </a:solidFill>
                <a:effectLst/>
                <a:uLnTx/>
                <a:uFillTx/>
                <a:latin typeface="Arial"/>
                <a:ea typeface="+mn-ea"/>
                <a:cs typeface="Arial" panose="020B0604020202020204" pitchFamily="34" charset="0"/>
              </a:rPr>
              <a:t>nút</a:t>
            </a:r>
            <a:r>
              <a:rPr kumimoji="0" lang="en-US" sz="2000" b="1" i="0" u="none" strike="noStrike" kern="1200" cap="none" spc="0" normalizeH="0" baseline="0" noProof="0" dirty="0">
                <a:ln>
                  <a:noFill/>
                </a:ln>
                <a:solidFill>
                  <a:srgbClr val="D60093"/>
                </a:solidFill>
                <a:effectLst/>
                <a:uLnTx/>
                <a:uFillTx/>
                <a:latin typeface="Arial"/>
                <a:ea typeface="+mn-ea"/>
                <a:cs typeface="Arial" panose="020B0604020202020204" pitchFamily="34" charset="0"/>
              </a:rPr>
              <a:t>:</a:t>
            </a:r>
            <a:r>
              <a:rPr kumimoji="0" lang="en-US" sz="2000" b="1"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là</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thời</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điểm</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mà</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đã</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có</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sự</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tích</a:t>
            </a:r>
            <a:r>
              <a:rPr kumimoji="0" lang="en-US" sz="2000" b="1"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lũy</a:t>
            </a:r>
            <a:r>
              <a:rPr kumimoji="0" lang="en-US" sz="2000" b="1"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đầy</a:t>
            </a:r>
            <a:r>
              <a:rPr kumimoji="0" lang="en-US" sz="2000" b="1"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đủ</a:t>
            </a:r>
            <a:r>
              <a:rPr kumimoji="0" lang="en-US" sz="2000" b="1"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về</a:t>
            </a:r>
            <a:r>
              <a:rPr kumimoji="0" lang="en-US" sz="2000" b="1"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lượng</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và</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tại</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đó</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008000"/>
                </a:solidFill>
                <a:effectLst/>
                <a:uLnTx/>
                <a:uFillTx/>
                <a:latin typeface="Arial"/>
                <a:ea typeface="+mn-ea"/>
                <a:cs typeface="Arial" panose="020B0604020202020204" pitchFamily="34" charset="0"/>
              </a:rPr>
              <a:t>diễn</a:t>
            </a:r>
            <a:r>
              <a:rPr kumimoji="0" lang="en-US" sz="2000" b="1" i="0" u="none" strike="noStrike" kern="1200" cap="none" spc="0" normalizeH="0" baseline="0" noProof="0" dirty="0">
                <a:ln>
                  <a:noFill/>
                </a:ln>
                <a:solidFill>
                  <a:srgbClr val="008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008000"/>
                </a:solidFill>
                <a:effectLst/>
                <a:uLnTx/>
                <a:uFillTx/>
                <a:latin typeface="Arial"/>
                <a:ea typeface="+mn-ea"/>
                <a:cs typeface="Arial" panose="020B0604020202020204" pitchFamily="34" charset="0"/>
              </a:rPr>
              <a:t>ra</a:t>
            </a:r>
            <a:r>
              <a:rPr kumimoji="0" lang="en-US" sz="2000" b="1" i="0" u="none" strike="noStrike" kern="1200" cap="none" spc="0" normalizeH="0" baseline="0" noProof="0" dirty="0">
                <a:ln>
                  <a:noFill/>
                </a:ln>
                <a:solidFill>
                  <a:srgbClr val="008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008000"/>
                </a:solidFill>
                <a:effectLst/>
                <a:uLnTx/>
                <a:uFillTx/>
                <a:latin typeface="Arial"/>
                <a:ea typeface="+mn-ea"/>
                <a:cs typeface="Arial" panose="020B0604020202020204" pitchFamily="34" charset="0"/>
              </a:rPr>
              <a:t>bước</a:t>
            </a:r>
            <a:r>
              <a:rPr kumimoji="0" lang="en-US" sz="2000" b="1" i="0" u="none" strike="noStrike" kern="1200" cap="none" spc="0" normalizeH="0" baseline="0" noProof="0" dirty="0">
                <a:ln>
                  <a:noFill/>
                </a:ln>
                <a:solidFill>
                  <a:srgbClr val="008000"/>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008000"/>
                </a:solidFill>
                <a:effectLst/>
                <a:uLnTx/>
                <a:uFillTx/>
                <a:latin typeface="Arial"/>
                <a:ea typeface="+mn-ea"/>
                <a:cs typeface="Arial" panose="020B0604020202020204" pitchFamily="34" charset="0"/>
              </a:rPr>
              <a:t>nhảy</a:t>
            </a:r>
            <a:r>
              <a:rPr kumimoji="0" lang="en-US" sz="20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a:t>
            </a:r>
          </a:p>
        </p:txBody>
      </p:sp>
      <p:sp>
        <p:nvSpPr>
          <p:cNvPr id="21" name="Text Box 26"/>
          <p:cNvSpPr txBox="1">
            <a:spLocks noChangeArrowheads="1"/>
          </p:cNvSpPr>
          <p:nvPr/>
        </p:nvSpPr>
        <p:spPr bwMode="auto">
          <a:xfrm>
            <a:off x="3086100" y="4801511"/>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err="1">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rPr>
              <a:t>Sự</a:t>
            </a:r>
            <a:r>
              <a:rPr kumimoji="0" lang="en-US" sz="1800" b="1" i="0" u="none" strike="noStrike" kern="0" cap="none" spc="0" normalizeH="0" baseline="0" noProof="0" dirty="0">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rPr>
              <a:t> </a:t>
            </a:r>
            <a:r>
              <a:rPr kumimoji="0" lang="en-US" sz="1800" b="1" i="0" u="none" strike="noStrike" kern="0" cap="none" spc="0" normalizeH="0" baseline="0" noProof="0" dirty="0" err="1">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rPr>
              <a:t>vật</a:t>
            </a:r>
            <a:endParaRPr kumimoji="0" lang="en-US" sz="1800" b="1" i="0" u="none" strike="noStrike" kern="0" cap="none" spc="0" normalizeH="0" baseline="0" noProof="0" dirty="0">
              <a:ln>
                <a:noFill/>
              </a:ln>
              <a:solidFill>
                <a:srgbClr val="660066"/>
              </a:solidFill>
              <a:effectLst>
                <a:outerShdw blurRad="38100" dist="38100" dir="2700000" algn="tl">
                  <a:srgbClr val="C0C0C0"/>
                </a:outerShdw>
              </a:effectLst>
              <a:uLnTx/>
              <a:uFillTx/>
              <a:latin typeface="Times New Roman" pitchFamily="18" charset="0"/>
              <a:ea typeface="+mn-ea"/>
              <a:cs typeface="Times New Roman" panose="02020603050405020304" pitchFamily="18" charset="0"/>
            </a:endParaRPr>
          </a:p>
        </p:txBody>
      </p:sp>
      <p:sp>
        <p:nvSpPr>
          <p:cNvPr id="22" name="Rectangle 1"/>
          <p:cNvSpPr>
            <a:spLocks noChangeArrowheads="1"/>
          </p:cNvSpPr>
          <p:nvPr/>
        </p:nvSpPr>
        <p:spPr bwMode="auto">
          <a:xfrm>
            <a:off x="614361" y="5639479"/>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Lượng</a:t>
            </a:r>
            <a:r>
              <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biến</a:t>
            </a:r>
            <a:r>
              <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đổi</a:t>
            </a:r>
            <a:r>
              <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dẫn</a:t>
            </a:r>
            <a:r>
              <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đến</a:t>
            </a:r>
            <a:r>
              <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chất</a:t>
            </a:r>
            <a:r>
              <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đổi</a:t>
            </a:r>
            <a:endParaRPr kumimoji="0" 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23" name="AutoShape 11"/>
          <p:cNvCxnSpPr>
            <a:cxnSpLocks noChangeShapeType="1"/>
          </p:cNvCxnSpPr>
          <p:nvPr/>
        </p:nvCxnSpPr>
        <p:spPr bwMode="auto">
          <a:xfrm flipH="1" flipV="1">
            <a:off x="4352925" y="3828372"/>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4" name="AutoShape 11"/>
          <p:cNvCxnSpPr>
            <a:cxnSpLocks noChangeShapeType="1"/>
          </p:cNvCxnSpPr>
          <p:nvPr/>
        </p:nvCxnSpPr>
        <p:spPr bwMode="auto">
          <a:xfrm flipH="1" flipV="1">
            <a:off x="2884487" y="3845835"/>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5" name="Rectangle 24"/>
          <p:cNvSpPr>
            <a:spLocks noChangeArrowheads="1"/>
          </p:cNvSpPr>
          <p:nvPr/>
        </p:nvSpPr>
        <p:spPr bwMode="auto">
          <a:xfrm>
            <a:off x="152400" y="220153"/>
            <a:ext cx="7855858" cy="523876"/>
          </a:xfrm>
          <a:prstGeom prst="rect">
            <a:avLst/>
          </a:prstGeom>
          <a:solidFill>
            <a:srgbClr val="0070C0"/>
          </a:solidFill>
          <a:ln w="9525">
            <a:solidFill>
              <a:schemeClr val="bg1"/>
            </a:solidFill>
            <a:miter lim="800000"/>
            <a:headEnd/>
            <a:tailEnd/>
          </a:ln>
        </p:spPr>
        <p:txBody>
          <a:bodyPr wrap="squar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Quan</a:t>
            </a:r>
            <a:r>
              <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hê</a:t>
            </a:r>
            <a:r>
              <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biện</a:t>
            </a:r>
            <a:r>
              <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chứng</a:t>
            </a:r>
            <a:r>
              <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giữa</a:t>
            </a:r>
            <a:r>
              <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chất</a:t>
            </a:r>
            <a:r>
              <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va</a:t>
            </a:r>
            <a:r>
              <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sz="28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lượng</a:t>
            </a:r>
            <a:endParaRPr kumimoji="1" 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6" name="Rectangle 4"/>
          <p:cNvSpPr>
            <a:spLocks noChangeArrowheads="1"/>
          </p:cNvSpPr>
          <p:nvPr/>
        </p:nvSpPr>
        <p:spPr bwMode="auto">
          <a:xfrm>
            <a:off x="1089817" y="877208"/>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571500" marR="0" lvl="0" indent="-571500" algn="just" defTabSz="914286" rtl="0" eaLnBrk="1" fontAlgn="auto" latinLnBrk="0" hangingPunct="1">
              <a:lnSpc>
                <a:spcPct val="115000"/>
              </a:lnSpc>
              <a:spcBef>
                <a:spcPct val="0"/>
              </a:spcBef>
              <a:spcAft>
                <a:spcPts val="1000"/>
              </a:spcAft>
              <a:buClrTx/>
              <a:buSzTx/>
              <a:buFont typeface="Wingdings" panose="05000000000000000000" pitchFamily="2" charset="2"/>
              <a:buChar char="ü"/>
              <a:tabLst/>
              <a:defRPr/>
            </a:pPr>
            <a:r>
              <a:rPr kumimoji="1" lang="en-US" altLang="en-US" sz="2400" b="1" i="0" u="none" strike="noStrike" kern="1200" cap="none" spc="0" normalizeH="0" baseline="0" noProof="0" dirty="0" err="1">
                <a:ln>
                  <a:noFill/>
                </a:ln>
                <a:solidFill>
                  <a:srgbClr val="D60093"/>
                </a:solidFill>
                <a:effectLst/>
                <a:uLnTx/>
                <a:uFillTx/>
                <a:latin typeface="Arial"/>
                <a:ea typeface="MS Mincho"/>
                <a:cs typeface="Times New Roman" panose="02020603050405020304" pitchFamily="18" charset="0"/>
              </a:rPr>
              <a:t>Lượng</a:t>
            </a:r>
            <a:r>
              <a:rPr kumimoji="1" lang="en-US" altLang="en-US" sz="2400" b="1" i="0" u="none" strike="noStrike" kern="1200" cap="none" spc="0" normalizeH="0" baseline="0" noProof="0" dirty="0">
                <a:ln>
                  <a:noFill/>
                </a:ln>
                <a:solidFill>
                  <a:srgbClr val="D60093"/>
                </a:solidFill>
                <a:effectLst/>
                <a:uLnTx/>
                <a:uFillTx/>
                <a:latin typeface="Arial"/>
                <a:ea typeface="MS Mincho"/>
                <a:cs typeface="Times New Roman" panose="02020603050405020304" pitchFamily="18" charset="0"/>
              </a:rPr>
              <a:t> </a:t>
            </a:r>
            <a:r>
              <a:rPr kumimoji="1" lang="en-US" altLang="en-US" sz="2400" b="1" i="0" u="none" strike="noStrike" kern="1200" cap="none" spc="0" normalizeH="0" baseline="0" noProof="0" dirty="0" err="1">
                <a:ln>
                  <a:noFill/>
                </a:ln>
                <a:solidFill>
                  <a:srgbClr val="D60093"/>
                </a:solidFill>
                <a:effectLst/>
                <a:uLnTx/>
                <a:uFillTx/>
                <a:latin typeface="Arial"/>
                <a:ea typeface="MS Mincho"/>
                <a:cs typeface="Times New Roman" panose="02020603050405020304" pitchFamily="18" charset="0"/>
              </a:rPr>
              <a:t>đổi</a:t>
            </a:r>
            <a:r>
              <a:rPr kumimoji="1" lang="en-US" altLang="en-US" sz="2400" b="1" i="0" u="none" strike="noStrike" kern="1200" cap="none" spc="0" normalizeH="0" baseline="0" noProof="0" dirty="0">
                <a:ln>
                  <a:noFill/>
                </a:ln>
                <a:solidFill>
                  <a:srgbClr val="D60093"/>
                </a:solidFill>
                <a:effectLst/>
                <a:uLnTx/>
                <a:uFillTx/>
                <a:latin typeface="Arial"/>
                <a:ea typeface="MS Mincho"/>
                <a:cs typeface="Times New Roman" panose="02020603050405020304" pitchFamily="18" charset="0"/>
              </a:rPr>
              <a:t> </a:t>
            </a:r>
            <a:r>
              <a:rPr kumimoji="1" lang="en-US" altLang="en-US" sz="2400" b="1" i="0" u="none" strike="noStrike" kern="1200" cap="none" spc="0" normalizeH="0" baseline="0" noProof="0" dirty="0" err="1">
                <a:ln>
                  <a:noFill/>
                </a:ln>
                <a:solidFill>
                  <a:srgbClr val="D60093"/>
                </a:solidFill>
                <a:effectLst/>
                <a:uLnTx/>
                <a:uFillTx/>
                <a:latin typeface="Arial"/>
                <a:ea typeface="MS Mincho"/>
                <a:cs typeface="Times New Roman" panose="02020603050405020304" pitchFamily="18" charset="0"/>
              </a:rPr>
              <a:t>dẫn</a:t>
            </a:r>
            <a:r>
              <a:rPr kumimoji="1" lang="en-US" altLang="en-US" sz="2400" b="1" i="0" u="none" strike="noStrike" kern="1200" cap="none" spc="0" normalizeH="0" baseline="0" noProof="0" dirty="0">
                <a:ln>
                  <a:noFill/>
                </a:ln>
                <a:solidFill>
                  <a:srgbClr val="D60093"/>
                </a:solidFill>
                <a:effectLst/>
                <a:uLnTx/>
                <a:uFillTx/>
                <a:latin typeface="Arial"/>
                <a:ea typeface="MS Mincho"/>
                <a:cs typeface="Times New Roman" panose="02020603050405020304" pitchFamily="18" charset="0"/>
              </a:rPr>
              <a:t> </a:t>
            </a:r>
            <a:r>
              <a:rPr kumimoji="1" lang="en-US" altLang="en-US" sz="2400" b="1" i="0" u="none" strike="noStrike" kern="1200" cap="none" spc="0" normalizeH="0" baseline="0" noProof="0" dirty="0" err="1">
                <a:ln>
                  <a:noFill/>
                </a:ln>
                <a:solidFill>
                  <a:srgbClr val="D60093"/>
                </a:solidFill>
                <a:effectLst/>
                <a:uLnTx/>
                <a:uFillTx/>
                <a:latin typeface="Arial"/>
                <a:ea typeface="MS Mincho"/>
                <a:cs typeface="Times New Roman" panose="02020603050405020304" pitchFamily="18" charset="0"/>
              </a:rPr>
              <a:t>đến</a:t>
            </a:r>
            <a:r>
              <a:rPr kumimoji="1" lang="en-US" altLang="en-US" sz="2400" b="1" i="0" u="none" strike="noStrike" kern="1200" cap="none" spc="0" normalizeH="0" baseline="0" noProof="0" dirty="0">
                <a:ln>
                  <a:noFill/>
                </a:ln>
                <a:solidFill>
                  <a:srgbClr val="D60093"/>
                </a:solidFill>
                <a:effectLst/>
                <a:uLnTx/>
                <a:uFillTx/>
                <a:latin typeface="Arial"/>
                <a:ea typeface="MS Mincho"/>
                <a:cs typeface="Times New Roman" panose="02020603050405020304" pitchFamily="18" charset="0"/>
              </a:rPr>
              <a:t> </a:t>
            </a:r>
            <a:r>
              <a:rPr kumimoji="1" lang="en-US" altLang="en-US" sz="2400" b="1" i="0" u="none" strike="noStrike" kern="1200" cap="none" spc="0" normalizeH="0" baseline="0" noProof="0" dirty="0" err="1">
                <a:ln>
                  <a:noFill/>
                </a:ln>
                <a:solidFill>
                  <a:srgbClr val="D60093"/>
                </a:solidFill>
                <a:effectLst/>
                <a:uLnTx/>
                <a:uFillTx/>
                <a:latin typeface="Arial"/>
                <a:ea typeface="MS Mincho"/>
                <a:cs typeface="Times New Roman" panose="02020603050405020304" pitchFamily="18" charset="0"/>
              </a:rPr>
              <a:t>chất</a:t>
            </a:r>
            <a:r>
              <a:rPr kumimoji="1" lang="en-US" altLang="en-US" sz="2400" b="1" i="0" u="none" strike="noStrike" kern="1200" cap="none" spc="0" normalizeH="0" baseline="0" noProof="0" dirty="0">
                <a:ln>
                  <a:noFill/>
                </a:ln>
                <a:solidFill>
                  <a:srgbClr val="D60093"/>
                </a:solidFill>
                <a:effectLst/>
                <a:uLnTx/>
                <a:uFillTx/>
                <a:latin typeface="Arial"/>
                <a:ea typeface="MS Mincho"/>
                <a:cs typeface="Times New Roman" panose="02020603050405020304" pitchFamily="18" charset="0"/>
              </a:rPr>
              <a:t> </a:t>
            </a:r>
            <a:r>
              <a:rPr kumimoji="1" lang="en-US" altLang="en-US" sz="2400" b="1" i="0" u="none" strike="noStrike" kern="1200" cap="none" spc="0" normalizeH="0" baseline="0" noProof="0" dirty="0" err="1">
                <a:ln>
                  <a:noFill/>
                </a:ln>
                <a:solidFill>
                  <a:srgbClr val="D60093"/>
                </a:solidFill>
                <a:effectLst/>
                <a:uLnTx/>
                <a:uFillTx/>
                <a:latin typeface="Arial"/>
                <a:ea typeface="MS Mincho"/>
                <a:cs typeface="Times New Roman" panose="02020603050405020304" pitchFamily="18" charset="0"/>
              </a:rPr>
              <a:t>đổi</a:t>
            </a:r>
            <a:endParaRPr kumimoji="1" lang="en-US" altLang="en-US" sz="2400" b="1" i="0" u="none" strike="noStrike" kern="1200" cap="none" spc="0" normalizeH="0" baseline="0" noProof="0" dirty="0">
              <a:ln>
                <a:noFill/>
              </a:ln>
              <a:solidFill>
                <a:srgbClr val="D60093"/>
              </a:solidFill>
              <a:effectLst/>
              <a:uLnTx/>
              <a:uFillTx/>
              <a:latin typeface="Arial"/>
              <a:ea typeface="MS Mincho"/>
              <a:cs typeface="Times New Roman" panose="02020603050405020304" pitchFamily="18" charset="0"/>
            </a:endParaRPr>
          </a:p>
        </p:txBody>
      </p:sp>
    </p:spTree>
    <p:extLst>
      <p:ext uri="{BB962C8B-B14F-4D97-AF65-F5344CB8AC3E}">
        <p14:creationId xmlns:p14="http://schemas.microsoft.com/office/powerpoint/2010/main" val="1550298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6"/>
                                        </p:tgtEl>
                                        <p:attrNameLst>
                                          <p:attrName>style.visibility</p:attrName>
                                        </p:attrNameLst>
                                      </p:cBhvr>
                                      <p:to>
                                        <p:strVal val="visible"/>
                                      </p:to>
                                    </p:set>
                                    <p:animEffect transition="in" filter="fade">
                                      <p:cBhvr>
                                        <p:cTn id="14" dur="1000"/>
                                        <p:tgtEl>
                                          <p:spTgt spid="26"/>
                                        </p:tgtEl>
                                      </p:cBhvr>
                                    </p:animEffect>
                                    <p:anim calcmode="lin" valueType="num">
                                      <p:cBhvr>
                                        <p:cTn id="15" dur="1000" fill="hold"/>
                                        <p:tgtEl>
                                          <p:spTgt spid="26"/>
                                        </p:tgtEl>
                                        <p:attrNameLst>
                                          <p:attrName>ppt_x</p:attrName>
                                        </p:attrNameLst>
                                      </p:cBhvr>
                                      <p:tavLst>
                                        <p:tav tm="0">
                                          <p:val>
                                            <p:strVal val="#ppt_x"/>
                                          </p:val>
                                        </p:tav>
                                        <p:tav tm="100000">
                                          <p:val>
                                            <p:strVal val="#ppt_x"/>
                                          </p:val>
                                        </p:tav>
                                      </p:tavLst>
                                    </p:anim>
                                    <p:anim calcmode="lin" valueType="num">
                                      <p:cBhvr>
                                        <p:cTn id="16"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0" name="Picture 2" descr="Ảnh đẹp và ngộ nghĩnh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509486"/>
            <a:ext cx="12192000" cy="534851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04800" y="228600"/>
            <a:ext cx="110490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1090445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810" name="Picture 2" descr="Hướng dẫn cách làm mẫu Powerpoint đẹp cực kỳ đơn giản trên điện tho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91949" y="4295774"/>
            <a:ext cx="4572000" cy="2562226"/>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4760071" y="343039"/>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altLang="en-US" sz="2400" b="1" i="0" u="none" strike="noStrike" kern="1200" cap="none" spc="0" normalizeH="0" baseline="0" noProof="0" dirty="0">
                <a:ln>
                  <a:noFill/>
                </a:ln>
                <a:solidFill>
                  <a:srgbClr val="FFFFFF"/>
                </a:solidFill>
                <a:effectLst/>
                <a:uLnTx/>
                <a:uFillTx/>
                <a:latin typeface="Times New Roman" panose="02020603050405020304" pitchFamily="18" charset="0"/>
                <a:ea typeface="MS Mincho"/>
                <a:cs typeface="MS Mincho"/>
              </a:rPr>
              <a:t>VÍ DỤ </a:t>
            </a:r>
            <a:r>
              <a:rPr kumimoji="1" lang="en-US" altLang="en-US" sz="2400" b="1" i="0" u="none" strike="noStrike" kern="1200" cap="none" spc="0" normalizeH="0" baseline="0" noProof="0" dirty="0">
                <a:ln>
                  <a:noFill/>
                </a:ln>
                <a:solidFill>
                  <a:srgbClr val="FFFFFF"/>
                </a:solidFill>
                <a:effectLst/>
                <a:uLnTx/>
                <a:uFillTx/>
                <a:latin typeface="Arial"/>
                <a:ea typeface="MS Mincho"/>
                <a:cs typeface="MS Mincho"/>
              </a:rPr>
              <a:t>VỀ NƯỚC SÔI</a:t>
            </a:r>
            <a:endParaRPr kumimoji="1" lang="en-US" altLang="en-US" sz="2400" b="1" i="0" u="none" strike="noStrike" kern="1200" cap="none" spc="0" normalizeH="0" baseline="0" noProof="0" dirty="0">
              <a:ln>
                <a:noFill/>
              </a:ln>
              <a:solidFill>
                <a:srgbClr val="FFFFFF"/>
              </a:solidFill>
              <a:effectLst/>
              <a:uLnTx/>
              <a:uFillTx/>
              <a:latin typeface="Arial"/>
              <a:ea typeface="SimSun" panose="02010600030101010101" pitchFamily="2" charset="-122"/>
              <a:cs typeface="+mn-cs"/>
            </a:endParaRPr>
          </a:p>
        </p:txBody>
      </p:sp>
      <p:sp>
        <p:nvSpPr>
          <p:cNvPr id="4" name="Pentagon 3"/>
          <p:cNvSpPr/>
          <p:nvPr/>
        </p:nvSpPr>
        <p:spPr>
          <a:xfrm>
            <a:off x="3956050" y="2873718"/>
            <a:ext cx="2165350" cy="794996"/>
          </a:xfrm>
          <a:prstGeom prst="homePlate">
            <a:avLst/>
          </a:prstGeom>
          <a:solidFill>
            <a:srgbClr val="006600"/>
          </a:solidFill>
        </p:spPr>
        <p:style>
          <a:lnRef idx="2">
            <a:schemeClr val="accent4">
              <a:shade val="50000"/>
            </a:schemeClr>
          </a:lnRef>
          <a:fillRef idx="1">
            <a:schemeClr val="accent4"/>
          </a:fillRef>
          <a:effectRef idx="0">
            <a:schemeClr val="accent4"/>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21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ĐUN SÔI</a:t>
            </a:r>
            <a:endParaRPr kumimoji="1" lang="en-US" sz="2100" b="1" i="0" u="none" strike="noStrike" kern="1200" cap="none" spc="0" normalizeH="0" baseline="0" noProof="0" dirty="0">
              <a:ln>
                <a:noFill/>
              </a:ln>
              <a:solidFill>
                <a:srgbClr val="FFFFFF"/>
              </a:solidFill>
              <a:effectLst/>
              <a:uLnTx/>
              <a:uFillTx/>
              <a:latin typeface="Arial"/>
              <a:ea typeface="+mn-ea"/>
              <a:cs typeface="+mn-cs"/>
            </a:endParaRPr>
          </a:p>
        </p:txBody>
      </p:sp>
      <p:sp>
        <p:nvSpPr>
          <p:cNvPr id="5" name="10-Point Star 4"/>
          <p:cNvSpPr/>
          <p:nvPr/>
        </p:nvSpPr>
        <p:spPr>
          <a:xfrm>
            <a:off x="6338888" y="2737501"/>
            <a:ext cx="1668462" cy="931211"/>
          </a:xfrm>
          <a:prstGeom prst="star10">
            <a:avLst/>
          </a:prstGeom>
          <a:solidFill>
            <a:schemeClr val="accent6">
              <a:lumMod val="50000"/>
            </a:schemeClr>
          </a:solidFill>
        </p:spPr>
        <p:style>
          <a:lnRef idx="2">
            <a:schemeClr val="accent6">
              <a:shade val="50000"/>
            </a:schemeClr>
          </a:lnRef>
          <a:fillRef idx="1">
            <a:schemeClr val="accent6"/>
          </a:fillRef>
          <a:effectRef idx="0">
            <a:schemeClr val="accent6"/>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vi-VN" sz="21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100" b="1" i="0" u="none" strike="noStrike" kern="1200" cap="none" spc="0" normalizeH="0" baseline="0" noProof="0" dirty="0">
                <a:ln>
                  <a:noFill/>
                </a:ln>
                <a:solidFill>
                  <a:srgbClr val="FFFFFF"/>
                </a:solidFill>
                <a:effectLst/>
                <a:uLnTx/>
                <a:uFillTx/>
                <a:latin typeface="Arial"/>
                <a:ea typeface="+mn-ea"/>
                <a:cs typeface="+mn-cs"/>
              </a:rPr>
              <a:t>100</a:t>
            </a:r>
            <a:r>
              <a:rPr kumimoji="1" lang="en-US" sz="2100" b="1" i="0" u="none" strike="noStrike" kern="1200" cap="none" spc="0" normalizeH="0" baseline="30000" noProof="0" dirty="0">
                <a:ln>
                  <a:noFill/>
                </a:ln>
                <a:solidFill>
                  <a:srgbClr val="FFFFFF"/>
                </a:solidFill>
                <a:effectLst/>
                <a:uLnTx/>
                <a:uFillTx/>
                <a:latin typeface="Arial"/>
                <a:ea typeface="+mn-ea"/>
                <a:cs typeface="+mn-cs"/>
              </a:rPr>
              <a:t>O</a:t>
            </a:r>
            <a:r>
              <a:rPr kumimoji="1" lang="en-US" sz="2100" b="1" i="0" u="none" strike="noStrike" kern="1200" cap="none" spc="0" normalizeH="0" baseline="0" noProof="0" dirty="0">
                <a:ln>
                  <a:noFill/>
                </a:ln>
                <a:solidFill>
                  <a:srgbClr val="FFFFFF"/>
                </a:solidFill>
                <a:effectLst/>
                <a:uLnTx/>
                <a:uFillTx/>
                <a:latin typeface="Arial"/>
                <a:ea typeface="+mn-ea"/>
                <a:cs typeface="+mn-cs"/>
              </a:rPr>
              <a:t>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2100" b="1" i="0" u="none" strike="noStrike" kern="1200" cap="none" spc="0" normalizeH="0" baseline="0" noProof="0" dirty="0">
              <a:ln>
                <a:noFill/>
              </a:ln>
              <a:solidFill>
                <a:srgbClr val="FFFFFF"/>
              </a:solidFill>
              <a:effectLst/>
              <a:uLnTx/>
              <a:uFillTx/>
              <a:latin typeface="Arial"/>
              <a:ea typeface="+mn-ea"/>
              <a:cs typeface="+mn-cs"/>
            </a:endParaRPr>
          </a:p>
        </p:txBody>
      </p:sp>
      <p:sp>
        <p:nvSpPr>
          <p:cNvPr id="6" name="Can 5"/>
          <p:cNvSpPr/>
          <p:nvPr/>
        </p:nvSpPr>
        <p:spPr>
          <a:xfrm>
            <a:off x="2003570" y="2513986"/>
            <a:ext cx="1871662" cy="1853753"/>
          </a:xfrm>
          <a:prstGeom prst="can">
            <a:avLst>
              <a:gd name="adj" fmla="val 31592"/>
            </a:avLst>
          </a:prstGeom>
          <a:solidFill>
            <a:srgbClr val="33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21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NƯỚC</a:t>
            </a:r>
            <a:endParaRPr kumimoji="1" lang="en-US" sz="2100" b="1" i="0" u="none" strike="noStrike" kern="1200" cap="none" spc="0" normalizeH="0" baseline="0" noProof="0" dirty="0">
              <a:ln>
                <a:noFill/>
              </a:ln>
              <a:solidFill>
                <a:srgbClr val="FFFFFF"/>
              </a:solidFill>
              <a:effectLst/>
              <a:uLnTx/>
              <a:uFillTx/>
              <a:latin typeface="Arial"/>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100" b="1" i="0" u="none" strike="noStrike" kern="1200" cap="none" spc="0" normalizeH="0" baseline="0" noProof="0" dirty="0">
                <a:ln>
                  <a:noFill/>
                </a:ln>
                <a:solidFill>
                  <a:srgbClr val="FFFFFF"/>
                </a:solidFill>
                <a:effectLst/>
                <a:uLnTx/>
                <a:uFillTx/>
                <a:latin typeface="Arial"/>
                <a:ea typeface="+mn-ea"/>
                <a:cs typeface="+mn-cs"/>
              </a:rPr>
              <a:t>(</a:t>
            </a:r>
            <a:r>
              <a:rPr kumimoji="1" lang="en-US" sz="2100" b="1" i="0" u="none" strike="noStrike" kern="1200" cap="none" spc="0" normalizeH="0" baseline="0" noProof="0" dirty="0" err="1">
                <a:ln>
                  <a:noFill/>
                </a:ln>
                <a:solidFill>
                  <a:srgbClr val="FFFFFF"/>
                </a:solidFill>
                <a:effectLst/>
                <a:uLnTx/>
                <a:uFillTx/>
                <a:latin typeface="Arial"/>
                <a:ea typeface="+mn-ea"/>
                <a:cs typeface="+mn-cs"/>
              </a:rPr>
              <a:t>thể</a:t>
            </a:r>
            <a:r>
              <a:rPr kumimoji="1" lang="en-US" sz="2100" b="1" i="0" u="none" strike="noStrike" kern="1200" cap="none" spc="0" normalizeH="0" baseline="0" noProof="0" dirty="0">
                <a:ln>
                  <a:noFill/>
                </a:ln>
                <a:solidFill>
                  <a:srgbClr val="FFFFFF"/>
                </a:solidFill>
                <a:effectLst/>
                <a:uLnTx/>
                <a:uFillTx/>
                <a:latin typeface="Arial"/>
                <a:ea typeface="+mn-ea"/>
                <a:cs typeface="+mn-cs"/>
              </a:rPr>
              <a:t> </a:t>
            </a:r>
            <a:r>
              <a:rPr kumimoji="1" lang="en-US" sz="2100" b="1" i="0" u="none" strike="noStrike" kern="1200" cap="none" spc="0" normalizeH="0" baseline="0" noProof="0" dirty="0" err="1">
                <a:ln>
                  <a:noFill/>
                </a:ln>
                <a:solidFill>
                  <a:srgbClr val="FFFFFF"/>
                </a:solidFill>
                <a:effectLst/>
                <a:uLnTx/>
                <a:uFillTx/>
                <a:latin typeface="Arial"/>
                <a:ea typeface="+mn-ea"/>
                <a:cs typeface="+mn-cs"/>
              </a:rPr>
              <a:t>lỏng</a:t>
            </a:r>
            <a:r>
              <a:rPr kumimoji="1" lang="en-US" sz="2100" b="1" i="0" u="none" strike="noStrike" kern="1200" cap="none" spc="0" normalizeH="0" baseline="0" noProof="0" dirty="0">
                <a:ln>
                  <a:noFill/>
                </a:ln>
                <a:solidFill>
                  <a:srgbClr val="FFFFFF"/>
                </a:solidFill>
                <a:effectLst/>
                <a:uLnTx/>
                <a:uFillTx/>
                <a:latin typeface="Arial"/>
                <a:ea typeface="+mn-ea"/>
                <a:cs typeface="+mn-cs"/>
              </a:rPr>
              <a:t>)</a:t>
            </a:r>
          </a:p>
        </p:txBody>
      </p:sp>
      <p:sp>
        <p:nvSpPr>
          <p:cNvPr id="7" name="Cloud 6"/>
          <p:cNvSpPr/>
          <p:nvPr/>
        </p:nvSpPr>
        <p:spPr>
          <a:xfrm>
            <a:off x="8240328" y="2468665"/>
            <a:ext cx="2339753" cy="1790599"/>
          </a:xfrm>
          <a:prstGeom prst="cloud">
            <a:avLst/>
          </a:prstGeom>
          <a:solidFill>
            <a:srgbClr val="00B050"/>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marL="0" marR="0" lvl="0" indent="0" algn="ctr" defTabSz="933450" rtl="0" eaLnBrk="1" fontAlgn="auto" latinLnBrk="0" hangingPunct="1">
              <a:lnSpc>
                <a:spcPct val="90000"/>
              </a:lnSpc>
              <a:spcBef>
                <a:spcPts val="0"/>
              </a:spcBef>
              <a:spcAft>
                <a:spcPct val="35000"/>
              </a:spcAft>
              <a:buClrTx/>
              <a:buSzTx/>
              <a:buFontTx/>
              <a:buNone/>
              <a:tabLst/>
              <a:defRPr/>
            </a:pPr>
            <a:r>
              <a:rPr kumimoji="1" lang="vi-VN" sz="24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HOÁ HƠI</a:t>
            </a:r>
            <a:r>
              <a:rPr kumimoji="1" lang="en-US" sz="2400" b="1" i="0" u="none" strike="noStrike" kern="1200" cap="none" spc="0" normalizeH="0" baseline="0" noProof="0" dirty="0">
                <a:ln>
                  <a:noFill/>
                </a:ln>
                <a:solidFill>
                  <a:srgbClr val="FFFFFF"/>
                </a:solidFill>
                <a:effectLst/>
                <a:uLnTx/>
                <a:uFillTx/>
                <a:latin typeface="Arial"/>
                <a:ea typeface="+mn-ea"/>
                <a:cs typeface="+mn-cs"/>
              </a:rPr>
              <a:t> (</a:t>
            </a:r>
            <a:r>
              <a:rPr kumimoji="1" lang="en-US" sz="2400" b="1" i="0" u="none" strike="noStrike" kern="1200" cap="none" spc="0" normalizeH="0" baseline="0" noProof="0" dirty="0" err="1">
                <a:ln>
                  <a:noFill/>
                </a:ln>
                <a:solidFill>
                  <a:srgbClr val="FFFFFF"/>
                </a:solidFill>
                <a:effectLst/>
                <a:uLnTx/>
                <a:uFillTx/>
                <a:latin typeface="Arial"/>
                <a:ea typeface="+mn-ea"/>
                <a:cs typeface="+mn-cs"/>
              </a:rPr>
              <a:t>thể</a:t>
            </a:r>
            <a:r>
              <a:rPr kumimoji="1" lang="en-US" sz="2400" b="1" i="0" u="none" strike="noStrike" kern="1200" cap="none" spc="0" normalizeH="0" baseline="0" noProof="0" dirty="0">
                <a:ln>
                  <a:noFill/>
                </a:ln>
                <a:solidFill>
                  <a:srgbClr val="FFFFFF"/>
                </a:solidFill>
                <a:effectLst/>
                <a:uLnTx/>
                <a:uFillTx/>
                <a:latin typeface="Arial"/>
                <a:ea typeface="+mn-ea"/>
                <a:cs typeface="+mn-cs"/>
              </a:rPr>
              <a:t> </a:t>
            </a:r>
            <a:r>
              <a:rPr kumimoji="1" lang="en-US" sz="2400" b="1" i="0" u="none" strike="noStrike" kern="1200" cap="none" spc="0" normalizeH="0" baseline="0" noProof="0" dirty="0" err="1">
                <a:ln>
                  <a:noFill/>
                </a:ln>
                <a:solidFill>
                  <a:srgbClr val="FFFFFF"/>
                </a:solidFill>
                <a:effectLst/>
                <a:uLnTx/>
                <a:uFillTx/>
                <a:latin typeface="Arial"/>
                <a:ea typeface="+mn-ea"/>
                <a:cs typeface="+mn-cs"/>
              </a:rPr>
              <a:t>khí</a:t>
            </a:r>
            <a:r>
              <a:rPr kumimoji="1" lang="en-US" sz="2400" b="1" i="0" u="none" strike="noStrike" kern="1200" cap="none" spc="0" normalizeH="0" baseline="0" noProof="0" dirty="0">
                <a:ln>
                  <a:noFill/>
                </a:ln>
                <a:solidFill>
                  <a:srgbClr val="FFFFFF"/>
                </a:solidFill>
                <a:effectLst/>
                <a:uLnTx/>
                <a:uFillTx/>
                <a:latin typeface="Arial"/>
                <a:ea typeface="+mn-ea"/>
                <a:cs typeface="+mn-cs"/>
              </a:rPr>
              <a:t>)</a:t>
            </a:r>
          </a:p>
        </p:txBody>
      </p:sp>
      <p:sp>
        <p:nvSpPr>
          <p:cNvPr id="8" name="Up Arrow 7"/>
          <p:cNvSpPr/>
          <p:nvPr/>
        </p:nvSpPr>
        <p:spPr>
          <a:xfrm>
            <a:off x="3742189" y="3705226"/>
            <a:ext cx="1762125" cy="1398054"/>
          </a:xfrm>
          <a:prstGeom prst="upArrow">
            <a:avLst/>
          </a:prstGeom>
          <a:solidFill>
            <a:srgbClr val="FF0066"/>
          </a:solidFill>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2400" b="1" i="0" u="none" strike="noStrike" kern="1200" cap="none" spc="0" normalizeH="0" baseline="0" noProof="0" dirty="0">
                <a:ln>
                  <a:noFill/>
                </a:ln>
                <a:solidFill>
                  <a:srgbClr val="FFFFFF"/>
                </a:solidFill>
                <a:effectLst/>
                <a:uLnTx/>
                <a:uFillTx/>
                <a:latin typeface="Arial" panose="020B0604020202020204" pitchFamily="34" charset="0"/>
                <a:ea typeface="+mn-ea"/>
                <a:cs typeface="Times New Roman" pitchFamily="18" charset="0"/>
              </a:rPr>
              <a:t>Độ</a:t>
            </a:r>
            <a:endParaRPr kumimoji="1" lang="en-US" sz="2400" b="1" i="0" u="none" strike="noStrike" kern="1200" cap="none" spc="0" normalizeH="0" baseline="0" noProof="0" dirty="0">
              <a:ln>
                <a:noFill/>
              </a:ln>
              <a:solidFill>
                <a:srgbClr val="FFFFFF"/>
              </a:solidFill>
              <a:effectLst/>
              <a:uLnTx/>
              <a:uFillTx/>
              <a:latin typeface="Arial"/>
              <a:ea typeface="+mn-ea"/>
              <a:cs typeface="Times New Roman" pitchFamily="18" charset="0"/>
            </a:endParaRPr>
          </a:p>
        </p:txBody>
      </p:sp>
      <p:sp>
        <p:nvSpPr>
          <p:cNvPr id="9" name="Up Arrow 8"/>
          <p:cNvSpPr/>
          <p:nvPr/>
        </p:nvSpPr>
        <p:spPr>
          <a:xfrm>
            <a:off x="6280896" y="3668712"/>
            <a:ext cx="1720850" cy="1398054"/>
          </a:xfrm>
          <a:prstGeom prst="upArrow">
            <a:avLst>
              <a:gd name="adj1" fmla="val 50000"/>
              <a:gd name="adj2" fmla="val 52180"/>
            </a:avLst>
          </a:prstGeom>
          <a:solidFill>
            <a:srgbClr val="996633"/>
          </a:solidFill>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2000" b="1" i="0" u="none" strike="noStrike" kern="1200" cap="none" spc="0" normalizeH="0" baseline="0" noProof="0" dirty="0">
                <a:ln>
                  <a:noFill/>
                </a:ln>
                <a:solidFill>
                  <a:srgbClr val="FFFFFF"/>
                </a:solidFill>
                <a:effectLst/>
                <a:uLnTx/>
                <a:uFillTx/>
                <a:latin typeface="Arial" panose="020B0604020202020204" pitchFamily="34" charset="0"/>
                <a:ea typeface="+mn-ea"/>
                <a:cs typeface="Times New Roman" pitchFamily="18" charset="0"/>
              </a:rPr>
              <a:t>Điểm nút</a:t>
            </a:r>
            <a:endParaRPr kumimoji="1" lang="en-US" sz="2000" b="1" i="0" u="none" strike="noStrike" kern="1200" cap="none" spc="0" normalizeH="0" baseline="0" noProof="0" dirty="0">
              <a:ln>
                <a:noFill/>
              </a:ln>
              <a:solidFill>
                <a:srgbClr val="FFFFFF"/>
              </a:solidFill>
              <a:effectLst/>
              <a:uLnTx/>
              <a:uFillTx/>
              <a:latin typeface="Arial"/>
              <a:ea typeface="+mn-ea"/>
              <a:cs typeface="Times New Roman" pitchFamily="18" charset="0"/>
            </a:endParaRPr>
          </a:p>
        </p:txBody>
      </p:sp>
      <p:sp>
        <p:nvSpPr>
          <p:cNvPr id="10" name="Curved Down Arrow 9"/>
          <p:cNvSpPr/>
          <p:nvPr/>
        </p:nvSpPr>
        <p:spPr>
          <a:xfrm>
            <a:off x="3429000" y="980386"/>
            <a:ext cx="6265863" cy="1542565"/>
          </a:xfrm>
          <a:prstGeom prst="curvedDownArrow">
            <a:avLst>
              <a:gd name="adj1" fmla="val 26427"/>
              <a:gd name="adj2" fmla="val 50000"/>
              <a:gd name="adj3" fmla="val 49645"/>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400" b="1" i="0" u="none" strike="noStrike" kern="1200" cap="none" spc="0" normalizeH="0" baseline="0" noProof="0" dirty="0" err="1">
                <a:ln>
                  <a:noFill/>
                </a:ln>
                <a:solidFill>
                  <a:srgbClr val="000099"/>
                </a:solidFill>
                <a:effectLst/>
                <a:uLnTx/>
                <a:uFillTx/>
                <a:latin typeface="Arial"/>
                <a:ea typeface="+mn-ea"/>
                <a:cs typeface="+mn-cs"/>
              </a:rPr>
              <a:t>Bước</a:t>
            </a:r>
            <a:r>
              <a:rPr kumimoji="1" lang="en-US" sz="2400" b="1" i="0" u="none" strike="noStrike" kern="1200" cap="none" spc="0" normalizeH="0" baseline="0" noProof="0" dirty="0">
                <a:ln>
                  <a:noFill/>
                </a:ln>
                <a:solidFill>
                  <a:srgbClr val="000099"/>
                </a:solidFill>
                <a:effectLst/>
                <a:uLnTx/>
                <a:uFillTx/>
                <a:latin typeface="Arial"/>
                <a:ea typeface="+mn-ea"/>
                <a:cs typeface="+mn-cs"/>
              </a:rPr>
              <a:t> </a:t>
            </a:r>
            <a:r>
              <a:rPr kumimoji="1" lang="en-US" sz="2400" b="1" i="0" u="none" strike="noStrike" kern="1200" cap="none" spc="0" normalizeH="0" baseline="0" noProof="0" dirty="0" err="1">
                <a:ln>
                  <a:noFill/>
                </a:ln>
                <a:solidFill>
                  <a:srgbClr val="000099"/>
                </a:solidFill>
                <a:effectLst/>
                <a:uLnTx/>
                <a:uFillTx/>
                <a:latin typeface="Arial"/>
                <a:ea typeface="+mn-ea"/>
                <a:cs typeface="+mn-cs"/>
              </a:rPr>
              <a:t>nhảy</a:t>
            </a:r>
            <a:endParaRPr kumimoji="1" lang="en-US" sz="2400" b="1" i="0" u="none" strike="noStrike" kern="1200" cap="none" spc="0" normalizeH="0" baseline="0" noProof="0" dirty="0">
              <a:ln>
                <a:noFill/>
              </a:ln>
              <a:solidFill>
                <a:srgbClr val="000099"/>
              </a:solidFill>
              <a:effectLst/>
              <a:uLnTx/>
              <a:uFillTx/>
              <a:latin typeface="Arial"/>
              <a:ea typeface="+mn-ea"/>
              <a:cs typeface="+mn-cs"/>
            </a:endParaRPr>
          </a:p>
        </p:txBody>
      </p:sp>
    </p:spTree>
    <p:extLst>
      <p:ext uri="{BB962C8B-B14F-4D97-AF65-F5344CB8AC3E}">
        <p14:creationId xmlns:p14="http://schemas.microsoft.com/office/powerpoint/2010/main" val="783056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1+#ppt_w/2"/>
                                          </p:val>
                                        </p:tav>
                                        <p:tav tm="100000">
                                          <p:val>
                                            <p:strVal val="#ppt_x"/>
                                          </p:val>
                                        </p:tav>
                                      </p:tavLst>
                                    </p:anim>
                                    <p:anim calcmode="lin" valueType="num">
                                      <p:cBhvr additive="base">
                                        <p:cTn id="16" dur="500" fill="hold"/>
                                        <p:tgtEl>
                                          <p:spTgt spid="6"/>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1+#ppt_w/2"/>
                                          </p:val>
                                        </p:tav>
                                        <p:tav tm="100000">
                                          <p:val>
                                            <p:strVal val="#ppt_x"/>
                                          </p:val>
                                        </p:tav>
                                      </p:tavLst>
                                    </p:anim>
                                    <p:anim calcmode="lin" valueType="num">
                                      <p:cBhvr additive="base">
                                        <p:cTn id="20" dur="5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1+#ppt_w/2"/>
                                          </p:val>
                                        </p:tav>
                                        <p:tav tm="100000">
                                          <p:val>
                                            <p:strVal val="#ppt_x"/>
                                          </p:val>
                                        </p:tav>
                                      </p:tavLst>
                                    </p:anim>
                                    <p:anim calcmode="lin" valueType="num">
                                      <p:cBhvr additive="base">
                                        <p:cTn id="2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1000"/>
                                        <p:tgtEl>
                                          <p:spTgt spid="10"/>
                                        </p:tgtEl>
                                      </p:cBhvr>
                                    </p:animEffect>
                                    <p:anim calcmode="lin" valueType="num">
                                      <p:cBhvr>
                                        <p:cTn id="30" dur="1000" fill="hold"/>
                                        <p:tgtEl>
                                          <p:spTgt spid="10"/>
                                        </p:tgtEl>
                                        <p:attrNameLst>
                                          <p:attrName>ppt_x</p:attrName>
                                        </p:attrNameLst>
                                      </p:cBhvr>
                                      <p:tavLst>
                                        <p:tav tm="0">
                                          <p:val>
                                            <p:strVal val="#ppt_x"/>
                                          </p:val>
                                        </p:tav>
                                        <p:tav tm="100000">
                                          <p:val>
                                            <p:strVal val="#ppt_x"/>
                                          </p:val>
                                        </p:tav>
                                      </p:tavLst>
                                    </p:anim>
                                    <p:anim calcmode="lin" valueType="num">
                                      <p:cBhvr>
                                        <p:cTn id="31" dur="1000" fill="hold"/>
                                        <p:tgtEl>
                                          <p:spTgt spid="10"/>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500" fill="hold"/>
                                        <p:tgtEl>
                                          <p:spTgt spid="7"/>
                                        </p:tgtEl>
                                        <p:attrNameLst>
                                          <p:attrName>ppt_x</p:attrName>
                                        </p:attrNameLst>
                                      </p:cBhvr>
                                      <p:tavLst>
                                        <p:tav tm="0">
                                          <p:val>
                                            <p:strVal val="1+#ppt_w/2"/>
                                          </p:val>
                                        </p:tav>
                                        <p:tav tm="100000">
                                          <p:val>
                                            <p:strVal val="#ppt_x"/>
                                          </p:val>
                                        </p:tav>
                                      </p:tavLst>
                                    </p:anim>
                                    <p:anim calcmode="lin" valueType="num">
                                      <p:cBhvr additive="base">
                                        <p:cTn id="3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1000"/>
                                        <p:tgtEl>
                                          <p:spTgt spid="9"/>
                                        </p:tgtEl>
                                      </p:cBhvr>
                                    </p:animEffect>
                                    <p:anim calcmode="lin" valueType="num">
                                      <p:cBhvr>
                                        <p:cTn id="48" dur="1000" fill="hold"/>
                                        <p:tgtEl>
                                          <p:spTgt spid="9"/>
                                        </p:tgtEl>
                                        <p:attrNameLst>
                                          <p:attrName>ppt_x</p:attrName>
                                        </p:attrNameLst>
                                      </p:cBhvr>
                                      <p:tavLst>
                                        <p:tav tm="0">
                                          <p:val>
                                            <p:strVal val="#ppt_x"/>
                                          </p:val>
                                        </p:tav>
                                        <p:tav tm="100000">
                                          <p:val>
                                            <p:strVal val="#ppt_x"/>
                                          </p:val>
                                        </p:tav>
                                      </p:tavLst>
                                    </p:anim>
                                    <p:anim calcmode="lin" valueType="num">
                                      <p:cBhvr>
                                        <p:cTn id="4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8" grpId="0" animBg="1"/>
      <p:bldP spid="9" grpId="0" animBg="1"/>
      <p:bldP spid="10"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4" name="Picture 2" descr="Ppt Hoa Tím Nền Gió, Nền Ppt, Mẫu Nền Ppt, Màu Tím Hình nền Vector để tải  xuống miễn phí"/>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50"/>
          <p:cNvGrpSpPr>
            <a:grpSpLocks/>
          </p:cNvGrpSpPr>
          <p:nvPr/>
        </p:nvGrpSpPr>
        <p:grpSpPr bwMode="auto">
          <a:xfrm>
            <a:off x="9037637" y="2087561"/>
            <a:ext cx="203200" cy="190500"/>
            <a:chOff x="1355" y="3452"/>
            <a:chExt cx="183" cy="172"/>
          </a:xfrm>
        </p:grpSpPr>
        <p:pic>
          <p:nvPicPr>
            <p:cNvPr id="4" name="Picture 51"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grpSp>
          <p:nvGrpSpPr>
            <p:cNvPr id="6" name="Group 53"/>
            <p:cNvGrpSpPr>
              <a:grpSpLocks/>
            </p:cNvGrpSpPr>
            <p:nvPr/>
          </p:nvGrpSpPr>
          <p:grpSpPr bwMode="auto">
            <a:xfrm rot="-1297425" flipH="1" flipV="1">
              <a:off x="1377" y="3586"/>
              <a:ext cx="151" cy="37"/>
              <a:chOff x="2532" y="1051"/>
              <a:chExt cx="893" cy="246"/>
            </a:xfrm>
          </p:grpSpPr>
          <p:grpSp>
            <p:nvGrpSpPr>
              <p:cNvPr id="8" name="Group 54"/>
              <p:cNvGrpSpPr>
                <a:grpSpLocks/>
              </p:cNvGrpSpPr>
              <p:nvPr/>
            </p:nvGrpSpPr>
            <p:grpSpPr bwMode="auto">
              <a:xfrm>
                <a:off x="2532" y="1051"/>
                <a:ext cx="743" cy="185"/>
                <a:chOff x="1565" y="2568"/>
                <a:chExt cx="1118" cy="279"/>
              </a:xfrm>
            </p:grpSpPr>
            <p:sp>
              <p:nvSpPr>
                <p:cNvPr id="14"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5"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6"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7"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grpSp>
          <p:grpSp>
            <p:nvGrpSpPr>
              <p:cNvPr id="9" name="Group 59"/>
              <p:cNvGrpSpPr>
                <a:grpSpLocks/>
              </p:cNvGrpSpPr>
              <p:nvPr/>
            </p:nvGrpSpPr>
            <p:grpSpPr bwMode="auto">
              <a:xfrm rot="1353540">
                <a:off x="2682" y="1111"/>
                <a:ext cx="743" cy="186"/>
                <a:chOff x="1565" y="2568"/>
                <a:chExt cx="1118" cy="279"/>
              </a:xfrm>
            </p:grpSpPr>
            <p:sp>
              <p:nvSpPr>
                <p:cNvPr id="10"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1"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2"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sp>
              <p:nvSpPr>
                <p:cNvPr id="13"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mn-cs"/>
                  </a:endParaRPr>
                </a:p>
              </p:txBody>
            </p:sp>
          </p:grpSp>
        </p:grpSp>
        <p:pic>
          <p:nvPicPr>
            <p:cNvPr id="7" name="Picture 64"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 name="AutoShape 65"/>
          <p:cNvSpPr>
            <a:spLocks noChangeArrowheads="1"/>
          </p:cNvSpPr>
          <p:nvPr/>
        </p:nvSpPr>
        <p:spPr bwMode="gray">
          <a:xfrm>
            <a:off x="6915149" y="2435225"/>
            <a:ext cx="3079063"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just"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sp>
        <p:nvSpPr>
          <p:cNvPr id="19" name="AutoShape 66"/>
          <p:cNvSpPr>
            <a:spLocks noChangeArrowheads="1"/>
          </p:cNvSpPr>
          <p:nvPr/>
        </p:nvSpPr>
        <p:spPr bwMode="gray">
          <a:xfrm>
            <a:off x="2230438" y="2406650"/>
            <a:ext cx="3332162" cy="1195387"/>
          </a:xfrm>
          <a:prstGeom prst="roundRect">
            <a:avLst>
              <a:gd name="adj" fmla="val 22815"/>
            </a:avLst>
          </a:prstGeom>
          <a:solidFill>
            <a:srgbClr val="3333CC"/>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Căn</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cứ</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vào</a:t>
            </a:r>
            <a:endParaRPr kumimoji="0" lang="en-US" sz="2400" b="0" i="0" u="none" strike="noStrike" kern="1200" cap="none" spc="0" normalizeH="0" baseline="0" noProof="0" dirty="0">
              <a:ln>
                <a:noFill/>
              </a:ln>
              <a:solidFill>
                <a:srgbClr val="FFFFFF"/>
              </a:solidFill>
              <a:effectLst/>
              <a:uLnTx/>
              <a:uFillTx/>
              <a:latin typeface="Arial"/>
              <a:ea typeface="+mn-ea"/>
              <a:cs typeface="+mn-cs"/>
            </a:endParaRPr>
          </a:p>
          <a:p>
            <a:pPr marL="0" marR="0" lvl="0" indent="0" algn="ctr"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err="1">
                <a:ln>
                  <a:noFill/>
                </a:ln>
                <a:solidFill>
                  <a:srgbClr val="FFFFFF"/>
                </a:solidFill>
                <a:effectLst/>
                <a:uLnTx/>
                <a:uFillTx/>
                <a:latin typeface="Arial"/>
                <a:ea typeface="+mn-ea"/>
                <a:cs typeface="+mn-cs"/>
              </a:rPr>
              <a:t>quy</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mô</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thực</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hiện</a:t>
            </a:r>
            <a:endParaRPr kumimoji="0" lang="en-US" sz="2400" b="0" i="0" u="none" strike="noStrike" kern="1200" cap="none" spc="0" normalizeH="0" baseline="0" noProof="0" dirty="0">
              <a:ln>
                <a:noFill/>
              </a:ln>
              <a:solidFill>
                <a:srgbClr val="FFFFFF"/>
              </a:solidFill>
              <a:effectLst/>
              <a:uLnTx/>
              <a:uFillTx/>
              <a:latin typeface="Arial"/>
              <a:ea typeface="+mn-ea"/>
              <a:cs typeface="+mn-cs"/>
            </a:endParaRPr>
          </a:p>
          <a:p>
            <a:pPr marL="0" marR="0" lvl="0" indent="0" algn="ctr"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bước</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nhảy</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p>
        </p:txBody>
      </p:sp>
      <p:sp>
        <p:nvSpPr>
          <p:cNvPr id="20" name="Text Box 68"/>
          <p:cNvSpPr txBox="1">
            <a:spLocks noChangeArrowheads="1"/>
          </p:cNvSpPr>
          <p:nvPr/>
        </p:nvSpPr>
        <p:spPr bwMode="gray">
          <a:xfrm>
            <a:off x="7256461" y="2544761"/>
            <a:ext cx="24636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Căn</a:t>
            </a:r>
            <a:r>
              <a:rPr kumimoji="0" lang="en-US" sz="2400" b="0"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cứ</a:t>
            </a:r>
            <a:r>
              <a:rPr kumimoji="0" lang="en-US" sz="2400" b="0"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Times New Roman" panose="02020603050405020304" pitchFamily="18" charset="0"/>
              </a:rPr>
              <a:t>vào</a:t>
            </a:r>
            <a:r>
              <a:rPr kumimoji="0" lang="en-US" sz="2400" b="0" i="0" u="none" strike="noStrike" kern="1200" cap="none" spc="0" normalizeH="0" baseline="0" noProof="0" dirty="0">
                <a:ln>
                  <a:noFill/>
                </a:ln>
                <a:solidFill>
                  <a:srgbClr val="FFFFFF"/>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nhịp</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điệu</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thực</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hiện</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bước</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r>
              <a:rPr kumimoji="0" lang="en-US" sz="2400" b="0" i="0" u="none" strike="noStrike" kern="1200" cap="none" spc="0" normalizeH="0" baseline="0" noProof="0" dirty="0" err="1">
                <a:ln>
                  <a:noFill/>
                </a:ln>
                <a:solidFill>
                  <a:srgbClr val="FFFFFF"/>
                </a:solidFill>
                <a:effectLst/>
                <a:uLnTx/>
                <a:uFillTx/>
                <a:latin typeface="Arial"/>
                <a:ea typeface="+mn-ea"/>
                <a:cs typeface="+mn-cs"/>
              </a:rPr>
              <a:t>nhảy</a:t>
            </a:r>
            <a:r>
              <a:rPr kumimoji="0" lang="en-US" sz="2400" b="0" i="0" u="none" strike="noStrike" kern="1200" cap="none" spc="0" normalizeH="0" baseline="0" noProof="0" dirty="0">
                <a:ln>
                  <a:noFill/>
                </a:ln>
                <a:solidFill>
                  <a:srgbClr val="FFFFFF"/>
                </a:solidFill>
                <a:effectLst/>
                <a:uLnTx/>
                <a:uFillTx/>
                <a:latin typeface="Arial"/>
                <a:ea typeface="+mn-ea"/>
                <a:cs typeface="+mn-cs"/>
              </a:rPr>
              <a:t> </a:t>
            </a:r>
          </a:p>
        </p:txBody>
      </p:sp>
      <p:sp>
        <p:nvSpPr>
          <p:cNvPr id="21" name="Text Box 72"/>
          <p:cNvSpPr txBox="1">
            <a:spLocks noChangeArrowheads="1"/>
          </p:cNvSpPr>
          <p:nvPr/>
        </p:nvSpPr>
        <p:spPr bwMode="black">
          <a:xfrm>
            <a:off x="2230438" y="4521993"/>
            <a:ext cx="33321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Char char="•"/>
              <a:tabLst/>
              <a:defRPr/>
            </a:pPr>
            <a:r>
              <a:rPr kumimoji="0" lang="en-US" sz="2400" b="0" i="0" u="none" strike="noStrike" kern="1200" cap="none" spc="0" normalizeH="0" baseline="0" noProof="0" dirty="0">
                <a:ln>
                  <a:noFill/>
                </a:ln>
                <a:solidFill>
                  <a:srgbClr val="008000"/>
                </a:solidFill>
                <a:effectLst/>
                <a:uLnTx/>
                <a:uFillTx/>
                <a:latin typeface="Arial"/>
                <a:ea typeface="+mn-ea"/>
                <a:cs typeface="+mn-cs"/>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Bước</a:t>
            </a: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nhảy</a:t>
            </a: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đột</a:t>
            </a: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biến</a:t>
            </a:r>
            <a:endPar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Char char="•"/>
              <a:tabLst/>
              <a:defRPr/>
            </a:pP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Bước</a:t>
            </a: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nhảy</a:t>
            </a: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dần</a:t>
            </a: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4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dần</a:t>
            </a: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endParaRPr kumimoji="0" lang="en-US" sz="2400" b="0" i="0" u="none" strike="noStrike" kern="1200" cap="none" spc="0" normalizeH="0" baseline="0" noProof="0" dirty="0">
              <a:ln>
                <a:noFill/>
              </a:ln>
              <a:solidFill>
                <a:srgbClr val="808000"/>
              </a:solidFill>
              <a:effectLst/>
              <a:uLnTx/>
              <a:uFillTx/>
              <a:latin typeface="Arial"/>
              <a:ea typeface="+mn-ea"/>
              <a:cs typeface="+mn-cs"/>
            </a:endParaRPr>
          </a:p>
        </p:txBody>
      </p:sp>
      <p:sp>
        <p:nvSpPr>
          <p:cNvPr id="22" name="Text Box 73"/>
          <p:cNvSpPr txBox="1">
            <a:spLocks noChangeArrowheads="1"/>
          </p:cNvSpPr>
          <p:nvPr/>
        </p:nvSpPr>
        <p:spPr bwMode="gray">
          <a:xfrm>
            <a:off x="6915151" y="4425949"/>
            <a:ext cx="354884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Char char="•"/>
              <a:tabLst/>
              <a:defRPr/>
            </a:pP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Bước</a:t>
            </a: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nhảy</a:t>
            </a: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toàn</a:t>
            </a: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bộ</a:t>
            </a:r>
            <a:endPar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Char char="•"/>
              <a:tabLst/>
              <a:defRPr/>
            </a:pP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vi-VN" sz="24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Bướ</a:t>
            </a: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c </a:t>
            </a:r>
            <a:r>
              <a:rPr kumimoji="0" lang="en-US" sz="24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nhảy</a:t>
            </a: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cục</a:t>
            </a:r>
            <a:r>
              <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4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bộ</a:t>
            </a:r>
            <a:endParaRPr kumimoji="0" lang="en-US" sz="24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endParaRPr>
          </a:p>
        </p:txBody>
      </p:sp>
      <p:sp>
        <p:nvSpPr>
          <p:cNvPr id="23" name="Rectangle 22"/>
          <p:cNvSpPr/>
          <p:nvPr/>
        </p:nvSpPr>
        <p:spPr>
          <a:xfrm>
            <a:off x="4343400" y="914400"/>
            <a:ext cx="3752850" cy="522287"/>
          </a:xfrm>
          <a:prstGeom prst="rect">
            <a:avLst/>
          </a:prstGeom>
          <a:ln>
            <a:solidFill>
              <a:srgbClr val="006600"/>
            </a:solid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srgbClr val="D60093"/>
                </a:solidFill>
                <a:effectLst/>
                <a:uLnTx/>
                <a:uFillTx/>
                <a:latin typeface="Arial"/>
                <a:ea typeface="+mn-ea"/>
                <a:cs typeface="+mn-cs"/>
              </a:rPr>
              <a:t>Phân</a:t>
            </a:r>
            <a:r>
              <a:rPr kumimoji="0" lang="en-US" sz="2800" b="1" i="0" u="none" strike="noStrike" kern="1200" cap="none" spc="0" normalizeH="0" baseline="0" noProof="0" dirty="0">
                <a:ln>
                  <a:noFill/>
                </a:ln>
                <a:solidFill>
                  <a:srgbClr val="D60093"/>
                </a:solidFill>
                <a:effectLst/>
                <a:uLnTx/>
                <a:uFillTx/>
                <a:latin typeface="Arial"/>
                <a:ea typeface="+mn-ea"/>
                <a:cs typeface="+mn-cs"/>
              </a:rPr>
              <a:t> </a:t>
            </a:r>
            <a:r>
              <a:rPr kumimoji="0" lang="en-US" sz="2800" b="1" i="0" u="none" strike="noStrike" kern="1200" cap="none" spc="0" normalizeH="0" baseline="0" noProof="0" dirty="0" err="1">
                <a:ln>
                  <a:noFill/>
                </a:ln>
                <a:solidFill>
                  <a:srgbClr val="D60093"/>
                </a:solidFill>
                <a:effectLst/>
                <a:uLnTx/>
                <a:uFillTx/>
                <a:latin typeface="Arial"/>
                <a:ea typeface="+mn-ea"/>
                <a:cs typeface="+mn-cs"/>
              </a:rPr>
              <a:t>loại</a:t>
            </a:r>
            <a:r>
              <a:rPr kumimoji="0" lang="en-US" sz="2800" b="1" i="0" u="none" strike="noStrike" kern="1200" cap="none" spc="0" normalizeH="0" baseline="0" noProof="0" dirty="0">
                <a:ln>
                  <a:noFill/>
                </a:ln>
                <a:solidFill>
                  <a:srgbClr val="D60093"/>
                </a:solidFill>
                <a:effectLst/>
                <a:uLnTx/>
                <a:uFillTx/>
                <a:latin typeface="Arial"/>
                <a:ea typeface="+mn-ea"/>
                <a:cs typeface="+mn-cs"/>
              </a:rPr>
              <a:t> </a:t>
            </a:r>
            <a:r>
              <a:rPr kumimoji="0" lang="en-US" sz="2800" b="1" i="0" u="none" strike="noStrike" kern="1200" cap="none" spc="0" normalizeH="0" baseline="0" noProof="0" dirty="0" err="1">
                <a:ln>
                  <a:noFill/>
                </a:ln>
                <a:solidFill>
                  <a:srgbClr val="D60093"/>
                </a:solidFill>
                <a:effectLst/>
                <a:uLnTx/>
                <a:uFillTx/>
                <a:latin typeface="Arial"/>
                <a:ea typeface="+mn-ea"/>
                <a:cs typeface="+mn-cs"/>
              </a:rPr>
              <a:t>bước</a:t>
            </a:r>
            <a:r>
              <a:rPr kumimoji="0" lang="en-US" sz="2800" b="1" i="0" u="none" strike="noStrike" kern="1200" cap="none" spc="0" normalizeH="0" baseline="0" noProof="0" dirty="0">
                <a:ln>
                  <a:noFill/>
                </a:ln>
                <a:solidFill>
                  <a:srgbClr val="D60093"/>
                </a:solidFill>
                <a:effectLst/>
                <a:uLnTx/>
                <a:uFillTx/>
                <a:latin typeface="Arial"/>
                <a:ea typeface="+mn-ea"/>
                <a:cs typeface="+mn-cs"/>
              </a:rPr>
              <a:t> </a:t>
            </a:r>
            <a:r>
              <a:rPr kumimoji="0" lang="en-US" sz="2800" b="1" i="0" u="none" strike="noStrike" kern="1200" cap="none" spc="0" normalizeH="0" baseline="0" noProof="0" dirty="0" err="1">
                <a:ln>
                  <a:noFill/>
                </a:ln>
                <a:solidFill>
                  <a:srgbClr val="D60093"/>
                </a:solidFill>
                <a:effectLst/>
                <a:uLnTx/>
                <a:uFillTx/>
                <a:latin typeface="Arial"/>
                <a:ea typeface="+mn-ea"/>
                <a:cs typeface="+mn-cs"/>
              </a:rPr>
              <a:t>nhảy</a:t>
            </a:r>
            <a:endParaRPr kumimoji="0" lang="en-US" sz="2800" b="0" i="0" u="none" strike="noStrike" kern="1200" cap="none" spc="0" normalizeH="0" baseline="0" noProof="0" dirty="0">
              <a:ln>
                <a:noFill/>
              </a:ln>
              <a:solidFill>
                <a:srgbClr val="D60093"/>
              </a:solidFill>
              <a:effectLst/>
              <a:uLnTx/>
              <a:uFillTx/>
              <a:latin typeface="Arial"/>
              <a:ea typeface="+mn-ea"/>
              <a:cs typeface="+mn-cs"/>
            </a:endParaRPr>
          </a:p>
        </p:txBody>
      </p:sp>
      <p:cxnSp>
        <p:nvCxnSpPr>
          <p:cNvPr id="24" name="Straight Arrow Connector 23"/>
          <p:cNvCxnSpPr>
            <a:stCxn id="23" idx="2"/>
            <a:endCxn id="19" idx="0"/>
          </p:cNvCxnSpPr>
          <p:nvPr/>
        </p:nvCxnSpPr>
        <p:spPr>
          <a:xfrm flipH="1">
            <a:off x="3896519" y="1436687"/>
            <a:ext cx="2323306" cy="969963"/>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23" idx="2"/>
            <a:endCxn id="18" idx="0"/>
          </p:cNvCxnSpPr>
          <p:nvPr/>
        </p:nvCxnSpPr>
        <p:spPr>
          <a:xfrm>
            <a:off x="6219825" y="1436687"/>
            <a:ext cx="2234856" cy="998538"/>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16462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Top 123+] Hình nền Powerpoint “ĐẸP NHỨC NÁCH”">
            <a:extLst>
              <a:ext uri="{FF2B5EF4-FFF2-40B4-BE49-F238E27FC236}">
                <a16:creationId xmlns:a16="http://schemas.microsoft.com/office/drawing/2014/main" id="{743C530B-7FA9-47D5-A5CD-462B8BD031E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gray">
          <a:xfrm>
            <a:off x="2950670" y="2977086"/>
            <a:ext cx="865187" cy="567917"/>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 name="AutoShape 4"/>
          <p:cNvSpPr>
            <a:spLocks noChangeArrowheads="1"/>
          </p:cNvSpPr>
          <p:nvPr/>
        </p:nvSpPr>
        <p:spPr bwMode="gray">
          <a:xfrm>
            <a:off x="2950670" y="4967267"/>
            <a:ext cx="865187" cy="566690"/>
          </a:xfrm>
          <a:prstGeom prst="downArrow">
            <a:avLst>
              <a:gd name="adj1" fmla="val 58889"/>
              <a:gd name="adj2" fmla="val 60000"/>
            </a:avLst>
          </a:prstGeom>
          <a:solidFill>
            <a:srgbClr val="3333CC"/>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Rectangle 14"/>
          <p:cNvSpPr>
            <a:spLocks noChangeArrowheads="1"/>
          </p:cNvSpPr>
          <p:nvPr/>
        </p:nvSpPr>
        <p:spPr bwMode="gray">
          <a:xfrm>
            <a:off x="701777" y="3724424"/>
            <a:ext cx="5788022" cy="833974"/>
          </a:xfrm>
          <a:prstGeom prst="rect">
            <a:avLst/>
          </a:prstGeom>
          <a:solidFill>
            <a:srgbClr val="FF0066"/>
          </a:solidFill>
          <a:ln>
            <a:noFill/>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 name="Rectangle 19"/>
          <p:cNvSpPr>
            <a:spLocks noChangeArrowheads="1"/>
          </p:cNvSpPr>
          <p:nvPr/>
        </p:nvSpPr>
        <p:spPr bwMode="gray">
          <a:xfrm>
            <a:off x="668628" y="5788099"/>
            <a:ext cx="5779911" cy="917501"/>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 name="Rectangle 35"/>
          <p:cNvSpPr>
            <a:spLocks noChangeArrowheads="1"/>
          </p:cNvSpPr>
          <p:nvPr/>
        </p:nvSpPr>
        <p:spPr bwMode="ltGray">
          <a:xfrm>
            <a:off x="717798" y="1900366"/>
            <a:ext cx="5730630" cy="812686"/>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 name="Text Box 38"/>
          <p:cNvSpPr txBox="1">
            <a:spLocks noChangeArrowheads="1"/>
          </p:cNvSpPr>
          <p:nvPr/>
        </p:nvSpPr>
        <p:spPr bwMode="gray">
          <a:xfrm>
            <a:off x="708032" y="2000123"/>
            <a:ext cx="543785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ctr" defTabSz="914400" rtl="0" eaLnBrk="1" fontAlgn="auto" latinLnBrk="0" hangingPunct="1">
              <a:lnSpc>
                <a:spcPct val="100000"/>
              </a:lnSpc>
              <a:spcBef>
                <a:spcPct val="50000"/>
              </a:spcBef>
              <a:spcAft>
                <a:spcPts val="0"/>
              </a:spcAft>
              <a:buClrTx/>
              <a:buSzTx/>
              <a:buFont typeface="Wingdings" panose="05000000000000000000" pitchFamily="2" charset="2"/>
              <a:buChar char="§"/>
              <a:tabLst/>
              <a:defRPr/>
            </a:pP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Khi</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chất</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mới</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ra</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đời</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có</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sự</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tác</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động</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trở</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lại</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lượng</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của</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sự</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vật</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endPar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0" name="Rectangle 9"/>
          <p:cNvSpPr>
            <a:spLocks noChangeArrowheads="1"/>
          </p:cNvSpPr>
          <p:nvPr/>
        </p:nvSpPr>
        <p:spPr bwMode="auto">
          <a:xfrm>
            <a:off x="1227509" y="1112093"/>
            <a:ext cx="7197725"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571500" marR="0" lvl="0" indent="-571500" algn="just" defTabSz="914400" rtl="0" eaLnBrk="1" fontAlgn="auto" latinLnBrk="0" hangingPunct="1">
              <a:lnSpc>
                <a:spcPct val="115000"/>
              </a:lnSpc>
              <a:spcBef>
                <a:spcPct val="0"/>
              </a:spcBef>
              <a:spcAft>
                <a:spcPts val="1000"/>
              </a:spcAft>
              <a:buClrTx/>
              <a:buSzTx/>
              <a:buFont typeface="Wingdings" panose="05000000000000000000" pitchFamily="2" charset="2"/>
              <a:buChar char="ü"/>
              <a:tabLst/>
              <a:defRPr/>
            </a:pP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Chất</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mới</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ra</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đời</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tác</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động</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trở</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lại</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lượng</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của</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sự</a:t>
            </a:r>
            <a:r>
              <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rPr>
              <a:t> </a:t>
            </a:r>
            <a:r>
              <a:rPr kumimoji="1" lang="en-US" altLang="en-US" sz="2000" b="1" i="0" u="none" strike="noStrike" kern="1200" cap="none" spc="0" normalizeH="0" baseline="0" noProof="0" dirty="0" err="1">
                <a:ln>
                  <a:noFill/>
                </a:ln>
                <a:solidFill>
                  <a:srgbClr val="660066"/>
                </a:solidFill>
                <a:effectLst/>
                <a:uLnTx/>
                <a:uFillTx/>
                <a:latin typeface="Arial"/>
                <a:ea typeface="+mn-ea"/>
                <a:cs typeface="Times New Roman" panose="02020603050405020304" pitchFamily="18" charset="0"/>
              </a:rPr>
              <a:t>vật</a:t>
            </a:r>
            <a:endParaRPr kumimoji="1" lang="en-US" altLang="en-US" sz="2000" b="1" i="0" u="none" strike="noStrike" kern="1200" cap="none" spc="0" normalizeH="0" baseline="0" noProof="0" dirty="0">
              <a:ln>
                <a:noFill/>
              </a:ln>
              <a:solidFill>
                <a:srgbClr val="660066"/>
              </a:solidFill>
              <a:effectLst/>
              <a:uLnTx/>
              <a:uFillTx/>
              <a:latin typeface="Arial"/>
              <a:ea typeface="+mn-ea"/>
              <a:cs typeface="Times New Roman" panose="02020603050405020304" pitchFamily="18" charset="0"/>
            </a:endParaRPr>
          </a:p>
        </p:txBody>
      </p:sp>
      <p:sp>
        <p:nvSpPr>
          <p:cNvPr id="11" name="Rectangle 2"/>
          <p:cNvSpPr>
            <a:spLocks noChangeArrowheads="1"/>
          </p:cNvSpPr>
          <p:nvPr/>
        </p:nvSpPr>
        <p:spPr bwMode="auto">
          <a:xfrm>
            <a:off x="664335" y="3774622"/>
            <a:ext cx="57626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Chất</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mới</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tác</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đông</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tới</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lượng</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của</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sự</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vật</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trên</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nhiều</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phương</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diện</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như</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làm</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thay</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đổi</a:t>
            </a:r>
            <a:r>
              <a:rPr kumimoji="1"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endParaRPr kumimoji="0" 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2" name="Rectangle 3"/>
          <p:cNvSpPr>
            <a:spLocks noChangeArrowheads="1"/>
          </p:cNvSpPr>
          <p:nvPr/>
        </p:nvSpPr>
        <p:spPr bwMode="auto">
          <a:xfrm>
            <a:off x="889002" y="5922701"/>
            <a:ext cx="55594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Chất</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mới</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ra</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đời</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lại</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bao</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hàm</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một</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lượng</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mới</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tương</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ứng</a:t>
            </a:r>
            <a:r>
              <a:rPr kumimoji="0" lang="en-US" altLang="en-US" sz="20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a:t>
            </a:r>
          </a:p>
        </p:txBody>
      </p:sp>
      <p:sp>
        <p:nvSpPr>
          <p:cNvPr id="13" name="Rectangle 4"/>
          <p:cNvSpPr>
            <a:spLocks noChangeArrowheads="1"/>
          </p:cNvSpPr>
          <p:nvPr/>
        </p:nvSpPr>
        <p:spPr bwMode="auto">
          <a:xfrm>
            <a:off x="7664450" y="3202584"/>
            <a:ext cx="1524790" cy="400110"/>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Kết</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cấu</a:t>
            </a:r>
            <a:endPar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4" name="Rectangle 5"/>
          <p:cNvSpPr>
            <a:spLocks noChangeArrowheads="1"/>
          </p:cNvSpPr>
          <p:nvPr/>
        </p:nvSpPr>
        <p:spPr bwMode="auto">
          <a:xfrm>
            <a:off x="7664450" y="3984624"/>
            <a:ext cx="1519831" cy="400110"/>
          </a:xfrm>
          <a:prstGeom prst="rect">
            <a:avLst/>
          </a:prstGeom>
          <a:solidFill>
            <a:srgbClr val="D60093"/>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Quy</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mô</a:t>
            </a:r>
            <a:endPar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5" name="Rectangle 6"/>
          <p:cNvSpPr>
            <a:spLocks noChangeArrowheads="1"/>
          </p:cNvSpPr>
          <p:nvPr/>
        </p:nvSpPr>
        <p:spPr bwMode="auto">
          <a:xfrm>
            <a:off x="7664450" y="4794249"/>
            <a:ext cx="1521569" cy="400110"/>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Trình</a:t>
            </a:r>
            <a:r>
              <a:rPr kumimoji="1" lang="en-US" alt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độ</a:t>
            </a:r>
            <a:endParaRPr kumimoji="0" lang="en-US" sz="20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16" name="Straight Arrow Connector 15"/>
          <p:cNvCxnSpPr>
            <a:endCxn id="13" idx="1"/>
          </p:cNvCxnSpPr>
          <p:nvPr/>
        </p:nvCxnSpPr>
        <p:spPr>
          <a:xfrm flipV="1">
            <a:off x="6510339" y="3402639"/>
            <a:ext cx="1154111" cy="8511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endCxn id="15" idx="1"/>
          </p:cNvCxnSpPr>
          <p:nvPr/>
        </p:nvCxnSpPr>
        <p:spPr>
          <a:xfrm>
            <a:off x="6510339" y="4253776"/>
            <a:ext cx="1154111" cy="7405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endCxn id="14" idx="1"/>
          </p:cNvCxnSpPr>
          <p:nvPr/>
        </p:nvCxnSpPr>
        <p:spPr>
          <a:xfrm flipV="1">
            <a:off x="6510339" y="4184679"/>
            <a:ext cx="1154111" cy="690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443322" y="268330"/>
            <a:ext cx="6304931" cy="46166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vi-VN" sz="18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Quan</a:t>
            </a:r>
            <a:r>
              <a:rPr kumimoji="1" lang="en-US" sz="2400" b="1" i="0" u="none" strike="noStrike" kern="1200" cap="none" spc="0" normalizeH="0" baseline="0" noProof="0" dirty="0">
                <a:ln>
                  <a:noFill/>
                </a:ln>
                <a:solidFill>
                  <a:srgbClr val="FF0066"/>
                </a:solidFill>
                <a:effectLst/>
                <a:uLnTx/>
                <a:uFillTx/>
                <a:latin typeface="Arial"/>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hê</a:t>
            </a:r>
            <a:r>
              <a:rPr kumimoji="1" lang="en-US" sz="2400" b="1" i="0" u="none" strike="noStrike" kern="1200" cap="none" spc="0" normalizeH="0" baseline="0" noProof="0" dirty="0">
                <a:ln>
                  <a:noFill/>
                </a:ln>
                <a:solidFill>
                  <a:srgbClr val="FF0066"/>
                </a:solidFill>
                <a:effectLst/>
                <a:uLnTx/>
                <a:uFillTx/>
                <a:latin typeface="Arial"/>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biện</a:t>
            </a:r>
            <a:r>
              <a:rPr kumimoji="1" lang="en-US" sz="2400" b="1" i="0" u="none" strike="noStrike" kern="1200" cap="none" spc="0" normalizeH="0" baseline="0" noProof="0" dirty="0">
                <a:ln>
                  <a:noFill/>
                </a:ln>
                <a:solidFill>
                  <a:srgbClr val="FF0066"/>
                </a:solidFill>
                <a:effectLst/>
                <a:uLnTx/>
                <a:uFillTx/>
                <a:latin typeface="Arial"/>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chứng</a:t>
            </a:r>
            <a:r>
              <a:rPr kumimoji="1" lang="en-US" sz="2400" b="1" i="0" u="none" strike="noStrike" kern="1200" cap="none" spc="0" normalizeH="0" baseline="0" noProof="0" dirty="0">
                <a:ln>
                  <a:noFill/>
                </a:ln>
                <a:solidFill>
                  <a:srgbClr val="FF0066"/>
                </a:solidFill>
                <a:effectLst/>
                <a:uLnTx/>
                <a:uFillTx/>
                <a:latin typeface="Arial"/>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giữa</a:t>
            </a:r>
            <a:r>
              <a:rPr kumimoji="1" lang="en-US" sz="2400" b="1" i="0" u="none" strike="noStrike" kern="1200" cap="none" spc="0" normalizeH="0" baseline="0" noProof="0" dirty="0">
                <a:ln>
                  <a:noFill/>
                </a:ln>
                <a:solidFill>
                  <a:srgbClr val="FF0066"/>
                </a:solidFill>
                <a:effectLst/>
                <a:uLnTx/>
                <a:uFillTx/>
                <a:latin typeface="Arial"/>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chất</a:t>
            </a:r>
            <a:r>
              <a:rPr kumimoji="1" lang="en-US" sz="2400" b="1" i="0" u="none" strike="noStrike" kern="1200" cap="none" spc="0" normalizeH="0" baseline="0" noProof="0" dirty="0">
                <a:ln>
                  <a:noFill/>
                </a:ln>
                <a:solidFill>
                  <a:srgbClr val="FF0066"/>
                </a:solidFill>
                <a:effectLst/>
                <a:uLnTx/>
                <a:uFillTx/>
                <a:latin typeface="Arial"/>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va</a:t>
            </a:r>
            <a:r>
              <a:rPr kumimoji="1" lang="en-US" sz="2400" b="1" i="0" u="none" strike="noStrike" kern="1200" cap="none" spc="0" normalizeH="0" baseline="0" noProof="0" dirty="0">
                <a:ln>
                  <a:noFill/>
                </a:ln>
                <a:solidFill>
                  <a:srgbClr val="FF0066"/>
                </a:solidFill>
                <a:effectLst/>
                <a:uLnTx/>
                <a:uFillTx/>
                <a:latin typeface="Arial"/>
                <a:ea typeface="+mn-ea"/>
                <a:cs typeface="+mn-cs"/>
              </a:rPr>
              <a:t>̀ </a:t>
            </a:r>
            <a:r>
              <a:rPr kumimoji="1" lang="en-US" sz="2400" b="1" i="0" u="none" strike="noStrike" kern="1200" cap="none" spc="0" normalizeH="0" baseline="0" noProof="0" dirty="0" err="1">
                <a:ln>
                  <a:noFill/>
                </a:ln>
                <a:solidFill>
                  <a:srgbClr val="FF0066"/>
                </a:solidFill>
                <a:effectLst/>
                <a:uLnTx/>
                <a:uFillTx/>
                <a:latin typeface="Arial"/>
                <a:ea typeface="+mn-ea"/>
                <a:cs typeface="+mn-cs"/>
              </a:rPr>
              <a:t>lượng</a:t>
            </a:r>
            <a:endParaRPr kumimoji="1" lang="en-US" sz="2400" b="1" i="0" u="none" strike="noStrike" kern="1200" cap="none" spc="0" normalizeH="0" baseline="0" noProof="0" dirty="0">
              <a:ln>
                <a:noFill/>
              </a:ln>
              <a:solidFill>
                <a:srgbClr val="FF0066"/>
              </a:solidFill>
              <a:effectLst/>
              <a:uLnTx/>
              <a:uFillTx/>
              <a:latin typeface="Arial"/>
              <a:ea typeface="+mn-ea"/>
              <a:cs typeface="+mn-cs"/>
            </a:endParaRPr>
          </a:p>
        </p:txBody>
      </p:sp>
    </p:spTree>
    <p:extLst>
      <p:ext uri="{BB962C8B-B14F-4D97-AF65-F5344CB8AC3E}">
        <p14:creationId xmlns:p14="http://schemas.microsoft.com/office/powerpoint/2010/main" val="392914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anim calcmode="lin" valueType="num">
                                      <p:cBhvr>
                                        <p:cTn id="15" dur="1000" fill="hold"/>
                                        <p:tgtEl>
                                          <p:spTgt spid="7"/>
                                        </p:tgtEl>
                                        <p:attrNameLst>
                                          <p:attrName>ppt_x</p:attrName>
                                        </p:attrNameLst>
                                      </p:cBhvr>
                                      <p:tavLst>
                                        <p:tav tm="0">
                                          <p:val>
                                            <p:strVal val="#ppt_x"/>
                                          </p:val>
                                        </p:tav>
                                        <p:tav tm="100000">
                                          <p:val>
                                            <p:strVal val="#ppt_x"/>
                                          </p:val>
                                        </p:tav>
                                      </p:tavLst>
                                    </p:anim>
                                    <p:anim calcmode="lin" valueType="num">
                                      <p:cBhvr>
                                        <p:cTn id="1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1"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1000"/>
                                        <p:tgtEl>
                                          <p:spTgt spid="11"/>
                                        </p:tgtEl>
                                      </p:cBhvr>
                                    </p:animEffect>
                                    <p:anim calcmode="lin" valueType="num">
                                      <p:cBhvr>
                                        <p:cTn id="28" dur="1000" fill="hold"/>
                                        <p:tgtEl>
                                          <p:spTgt spid="11"/>
                                        </p:tgtEl>
                                        <p:attrNameLst>
                                          <p:attrName>ppt_x</p:attrName>
                                        </p:attrNameLst>
                                      </p:cBhvr>
                                      <p:tavLst>
                                        <p:tav tm="0">
                                          <p:val>
                                            <p:strVal val="#ppt_x"/>
                                          </p:val>
                                        </p:tav>
                                        <p:tav tm="100000">
                                          <p:val>
                                            <p:strVal val="#ppt_x"/>
                                          </p:val>
                                        </p:tav>
                                      </p:tavLst>
                                    </p:anim>
                                    <p:anim calcmode="lin" valueType="num">
                                      <p:cBhvr>
                                        <p:cTn id="29" dur="1000" fill="hold"/>
                                        <p:tgtEl>
                                          <p:spTgt spid="11"/>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1000"/>
                                        <p:tgtEl>
                                          <p:spTgt spid="5"/>
                                        </p:tgtEl>
                                      </p:cBhvr>
                                    </p:animEffect>
                                    <p:anim calcmode="lin" valueType="num">
                                      <p:cBhvr>
                                        <p:cTn id="33" dur="1000" fill="hold"/>
                                        <p:tgtEl>
                                          <p:spTgt spid="5"/>
                                        </p:tgtEl>
                                        <p:attrNameLst>
                                          <p:attrName>ppt_x</p:attrName>
                                        </p:attrNameLst>
                                      </p:cBhvr>
                                      <p:tavLst>
                                        <p:tav tm="0">
                                          <p:val>
                                            <p:strVal val="#ppt_x"/>
                                          </p:val>
                                        </p:tav>
                                        <p:tav tm="100000">
                                          <p:val>
                                            <p:strVal val="#ppt_x"/>
                                          </p:val>
                                        </p:tav>
                                      </p:tavLst>
                                    </p:anim>
                                    <p:anim calcmode="lin" valueType="num">
                                      <p:cBhvr>
                                        <p:cTn id="3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1000"/>
                                        <p:tgtEl>
                                          <p:spTgt spid="16"/>
                                        </p:tgtEl>
                                      </p:cBhvr>
                                    </p:animEffect>
                                    <p:anim calcmode="lin" valueType="num">
                                      <p:cBhvr>
                                        <p:cTn id="40" dur="1000" fill="hold"/>
                                        <p:tgtEl>
                                          <p:spTgt spid="16"/>
                                        </p:tgtEl>
                                        <p:attrNameLst>
                                          <p:attrName>ppt_x</p:attrName>
                                        </p:attrNameLst>
                                      </p:cBhvr>
                                      <p:tavLst>
                                        <p:tav tm="0">
                                          <p:val>
                                            <p:strVal val="#ppt_x"/>
                                          </p:val>
                                        </p:tav>
                                        <p:tav tm="100000">
                                          <p:val>
                                            <p:strVal val="#ppt_x"/>
                                          </p:val>
                                        </p:tav>
                                      </p:tavLst>
                                    </p:anim>
                                    <p:anim calcmode="lin" valueType="num">
                                      <p:cBhvr>
                                        <p:cTn id="41"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1000"/>
                                        <p:tgtEl>
                                          <p:spTgt spid="13"/>
                                        </p:tgtEl>
                                      </p:cBhvr>
                                    </p:animEffect>
                                    <p:anim calcmode="lin" valueType="num">
                                      <p:cBhvr>
                                        <p:cTn id="47" dur="1000" fill="hold"/>
                                        <p:tgtEl>
                                          <p:spTgt spid="13"/>
                                        </p:tgtEl>
                                        <p:attrNameLst>
                                          <p:attrName>ppt_x</p:attrName>
                                        </p:attrNameLst>
                                      </p:cBhvr>
                                      <p:tavLst>
                                        <p:tav tm="0">
                                          <p:val>
                                            <p:strVal val="#ppt_x"/>
                                          </p:val>
                                        </p:tav>
                                        <p:tav tm="100000">
                                          <p:val>
                                            <p:strVal val="#ppt_x"/>
                                          </p:val>
                                        </p:tav>
                                      </p:tavLst>
                                    </p:anim>
                                    <p:anim calcmode="lin" valueType="num">
                                      <p:cBhvr>
                                        <p:cTn id="4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1000"/>
                                        <p:tgtEl>
                                          <p:spTgt spid="18"/>
                                        </p:tgtEl>
                                      </p:cBhvr>
                                    </p:animEffect>
                                    <p:anim calcmode="lin" valueType="num">
                                      <p:cBhvr>
                                        <p:cTn id="54" dur="1000" fill="hold"/>
                                        <p:tgtEl>
                                          <p:spTgt spid="18"/>
                                        </p:tgtEl>
                                        <p:attrNameLst>
                                          <p:attrName>ppt_x</p:attrName>
                                        </p:attrNameLst>
                                      </p:cBhvr>
                                      <p:tavLst>
                                        <p:tav tm="0">
                                          <p:val>
                                            <p:strVal val="#ppt_x"/>
                                          </p:val>
                                        </p:tav>
                                        <p:tav tm="100000">
                                          <p:val>
                                            <p:strVal val="#ppt_x"/>
                                          </p:val>
                                        </p:tav>
                                      </p:tavLst>
                                    </p:anim>
                                    <p:anim calcmode="lin" valueType="num">
                                      <p:cBhvr>
                                        <p:cTn id="55"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14"/>
                                        </p:tgtEl>
                                        <p:attrNameLst>
                                          <p:attrName>style.visibility</p:attrName>
                                        </p:attrNameLst>
                                      </p:cBhvr>
                                      <p:to>
                                        <p:strVal val="visible"/>
                                      </p:to>
                                    </p:set>
                                    <p:animEffect transition="in" filter="fade">
                                      <p:cBhvr>
                                        <p:cTn id="60" dur="1000"/>
                                        <p:tgtEl>
                                          <p:spTgt spid="14"/>
                                        </p:tgtEl>
                                      </p:cBhvr>
                                    </p:animEffect>
                                    <p:anim calcmode="lin" valueType="num">
                                      <p:cBhvr>
                                        <p:cTn id="61" dur="1000" fill="hold"/>
                                        <p:tgtEl>
                                          <p:spTgt spid="14"/>
                                        </p:tgtEl>
                                        <p:attrNameLst>
                                          <p:attrName>ppt_x</p:attrName>
                                        </p:attrNameLst>
                                      </p:cBhvr>
                                      <p:tavLst>
                                        <p:tav tm="0">
                                          <p:val>
                                            <p:strVal val="#ppt_x"/>
                                          </p:val>
                                        </p:tav>
                                        <p:tav tm="100000">
                                          <p:val>
                                            <p:strVal val="#ppt_x"/>
                                          </p:val>
                                        </p:tav>
                                      </p:tavLst>
                                    </p:anim>
                                    <p:anim calcmode="lin" valueType="num">
                                      <p:cBhvr>
                                        <p:cTn id="62"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1000"/>
                                        <p:tgtEl>
                                          <p:spTgt spid="17"/>
                                        </p:tgtEl>
                                      </p:cBhvr>
                                    </p:animEffect>
                                    <p:anim calcmode="lin" valueType="num">
                                      <p:cBhvr>
                                        <p:cTn id="68" dur="1000" fill="hold"/>
                                        <p:tgtEl>
                                          <p:spTgt spid="17"/>
                                        </p:tgtEl>
                                        <p:attrNameLst>
                                          <p:attrName>ppt_x</p:attrName>
                                        </p:attrNameLst>
                                      </p:cBhvr>
                                      <p:tavLst>
                                        <p:tav tm="0">
                                          <p:val>
                                            <p:strVal val="#ppt_x"/>
                                          </p:val>
                                        </p:tav>
                                        <p:tav tm="100000">
                                          <p:val>
                                            <p:strVal val="#ppt_x"/>
                                          </p:val>
                                        </p:tav>
                                      </p:tavLst>
                                    </p:anim>
                                    <p:anim calcmode="lin" valueType="num">
                                      <p:cBhvr>
                                        <p:cTn id="6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grpId="0" nodeType="clickEffect">
                                  <p:stCondLst>
                                    <p:cond delay="0"/>
                                  </p:stCondLst>
                                  <p:childTnLst>
                                    <p:set>
                                      <p:cBhvr>
                                        <p:cTn id="73" dur="1" fill="hold">
                                          <p:stCondLst>
                                            <p:cond delay="0"/>
                                          </p:stCondLst>
                                        </p:cTn>
                                        <p:tgtEl>
                                          <p:spTgt spid="15"/>
                                        </p:tgtEl>
                                        <p:attrNameLst>
                                          <p:attrName>style.visibility</p:attrName>
                                        </p:attrNameLst>
                                      </p:cBhvr>
                                      <p:to>
                                        <p:strVal val="visible"/>
                                      </p:to>
                                    </p:set>
                                    <p:animEffect transition="in" filter="fade">
                                      <p:cBhvr>
                                        <p:cTn id="74" dur="1000"/>
                                        <p:tgtEl>
                                          <p:spTgt spid="15"/>
                                        </p:tgtEl>
                                      </p:cBhvr>
                                    </p:animEffect>
                                    <p:anim calcmode="lin" valueType="num">
                                      <p:cBhvr>
                                        <p:cTn id="75" dur="1000" fill="hold"/>
                                        <p:tgtEl>
                                          <p:spTgt spid="15"/>
                                        </p:tgtEl>
                                        <p:attrNameLst>
                                          <p:attrName>ppt_x</p:attrName>
                                        </p:attrNameLst>
                                      </p:cBhvr>
                                      <p:tavLst>
                                        <p:tav tm="0">
                                          <p:val>
                                            <p:strVal val="#ppt_x"/>
                                          </p:val>
                                        </p:tav>
                                        <p:tav tm="100000">
                                          <p:val>
                                            <p:strVal val="#ppt_x"/>
                                          </p:val>
                                        </p:tav>
                                      </p:tavLst>
                                    </p:anim>
                                    <p:anim calcmode="lin" valueType="num">
                                      <p:cBhvr>
                                        <p:cTn id="7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7" presetClass="entr" presetSubtype="0" fill="hold" grpId="0" nodeType="clickEffect">
                                  <p:stCondLst>
                                    <p:cond delay="0"/>
                                  </p:stCondLst>
                                  <p:childTnLst>
                                    <p:set>
                                      <p:cBhvr>
                                        <p:cTn id="80" dur="1" fill="hold">
                                          <p:stCondLst>
                                            <p:cond delay="0"/>
                                          </p:stCondLst>
                                        </p:cTn>
                                        <p:tgtEl>
                                          <p:spTgt spid="4"/>
                                        </p:tgtEl>
                                        <p:attrNameLst>
                                          <p:attrName>style.visibility</p:attrName>
                                        </p:attrNameLst>
                                      </p:cBhvr>
                                      <p:to>
                                        <p:strVal val="visible"/>
                                      </p:to>
                                    </p:set>
                                    <p:animEffect transition="in" filter="fade">
                                      <p:cBhvr>
                                        <p:cTn id="81" dur="1000"/>
                                        <p:tgtEl>
                                          <p:spTgt spid="4"/>
                                        </p:tgtEl>
                                      </p:cBhvr>
                                    </p:animEffect>
                                    <p:anim calcmode="lin" valueType="num">
                                      <p:cBhvr>
                                        <p:cTn id="82" dur="1000" fill="hold"/>
                                        <p:tgtEl>
                                          <p:spTgt spid="4"/>
                                        </p:tgtEl>
                                        <p:attrNameLst>
                                          <p:attrName>ppt_x</p:attrName>
                                        </p:attrNameLst>
                                      </p:cBhvr>
                                      <p:tavLst>
                                        <p:tav tm="0">
                                          <p:val>
                                            <p:strVal val="#ppt_x"/>
                                          </p:val>
                                        </p:tav>
                                        <p:tav tm="100000">
                                          <p:val>
                                            <p:strVal val="#ppt_x"/>
                                          </p:val>
                                        </p:tav>
                                      </p:tavLst>
                                    </p:anim>
                                    <p:anim calcmode="lin" valueType="num">
                                      <p:cBhvr>
                                        <p:cTn id="8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2" presetClass="entr" presetSubtype="0" fill="hold" grpId="0" nodeType="clickEffect">
                                  <p:stCondLst>
                                    <p:cond delay="0"/>
                                  </p:stCondLst>
                                  <p:childTnLst>
                                    <p:set>
                                      <p:cBhvr>
                                        <p:cTn id="87" dur="1" fill="hold">
                                          <p:stCondLst>
                                            <p:cond delay="0"/>
                                          </p:stCondLst>
                                        </p:cTn>
                                        <p:tgtEl>
                                          <p:spTgt spid="6"/>
                                        </p:tgtEl>
                                        <p:attrNameLst>
                                          <p:attrName>style.visibility</p:attrName>
                                        </p:attrNameLst>
                                      </p:cBhvr>
                                      <p:to>
                                        <p:strVal val="visible"/>
                                      </p:to>
                                    </p:set>
                                    <p:animEffect transition="in" filter="fade">
                                      <p:cBhvr>
                                        <p:cTn id="88" dur="1000"/>
                                        <p:tgtEl>
                                          <p:spTgt spid="6"/>
                                        </p:tgtEl>
                                      </p:cBhvr>
                                    </p:animEffect>
                                    <p:anim calcmode="lin" valueType="num">
                                      <p:cBhvr>
                                        <p:cTn id="89" dur="1000" fill="hold"/>
                                        <p:tgtEl>
                                          <p:spTgt spid="6"/>
                                        </p:tgtEl>
                                        <p:attrNameLst>
                                          <p:attrName>ppt_x</p:attrName>
                                        </p:attrNameLst>
                                      </p:cBhvr>
                                      <p:tavLst>
                                        <p:tav tm="0">
                                          <p:val>
                                            <p:strVal val="#ppt_x"/>
                                          </p:val>
                                        </p:tav>
                                        <p:tav tm="100000">
                                          <p:val>
                                            <p:strVal val="#ppt_x"/>
                                          </p:val>
                                        </p:tav>
                                      </p:tavLst>
                                    </p:anim>
                                    <p:anim calcmode="lin" valueType="num">
                                      <p:cBhvr>
                                        <p:cTn id="90" dur="1000" fill="hold"/>
                                        <p:tgtEl>
                                          <p:spTgt spid="6"/>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
                                        </p:tgtEl>
                                        <p:attrNameLst>
                                          <p:attrName>style.visibility</p:attrName>
                                        </p:attrNameLst>
                                      </p:cBhvr>
                                      <p:to>
                                        <p:strVal val="visible"/>
                                      </p:to>
                                    </p:set>
                                    <p:animEffect transition="in" filter="fade">
                                      <p:cBhvr>
                                        <p:cTn id="93" dur="1000"/>
                                        <p:tgtEl>
                                          <p:spTgt spid="12"/>
                                        </p:tgtEl>
                                      </p:cBhvr>
                                    </p:animEffect>
                                    <p:anim calcmode="lin" valueType="num">
                                      <p:cBhvr>
                                        <p:cTn id="94" dur="1000" fill="hold"/>
                                        <p:tgtEl>
                                          <p:spTgt spid="12"/>
                                        </p:tgtEl>
                                        <p:attrNameLst>
                                          <p:attrName>ppt_x</p:attrName>
                                        </p:attrNameLst>
                                      </p:cBhvr>
                                      <p:tavLst>
                                        <p:tav tm="0">
                                          <p:val>
                                            <p:strVal val="#ppt_x"/>
                                          </p:val>
                                        </p:tav>
                                        <p:tav tm="100000">
                                          <p:val>
                                            <p:strVal val="#ppt_x"/>
                                          </p:val>
                                        </p:tav>
                                      </p:tavLst>
                                    </p:anim>
                                    <p:anim calcmode="lin" valueType="num">
                                      <p:cBhvr>
                                        <p:cTn id="95"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10" grpId="0"/>
      <p:bldP spid="11" grpId="0"/>
      <p:bldP spid="12" grpId="0"/>
      <p:bldP spid="13" grpId="0" animBg="1"/>
      <p:bldP spid="14" grpId="0" animBg="1"/>
      <p:bldP spid="15"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Ngu Nguyen (26nguyenn) - Profile | Pinterest">
            <a:extLst>
              <a:ext uri="{FF2B5EF4-FFF2-40B4-BE49-F238E27FC236}">
                <a16:creationId xmlns:a16="http://schemas.microsoft.com/office/drawing/2014/main" id="{B0A7C251-4ADD-4AD0-8E6E-F4F722AF193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494B58"/>
              </a:solidFill>
              <a:effectLst/>
              <a:uLnTx/>
              <a:uFillTx/>
              <a:latin typeface="Arial"/>
              <a:ea typeface="+mn-ea"/>
              <a:cs typeface="+mn-cs"/>
            </a:endParaRPr>
          </a:p>
        </p:txBody>
      </p:sp>
      <p:pic>
        <p:nvPicPr>
          <p:cNvPr id="4" name="Picture 3" descr="Shape&#10;&#10;Description automatically generated">
            <a:extLst>
              <a:ext uri="{FF2B5EF4-FFF2-40B4-BE49-F238E27FC236}">
                <a16:creationId xmlns:a16="http://schemas.microsoft.com/office/drawing/2014/main" id="{19294053-158F-4CB0-82BF-9BE35AFC2B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5" name="Rectangle 4"/>
          <p:cNvSpPr/>
          <p:nvPr/>
        </p:nvSpPr>
        <p:spPr>
          <a:xfrm>
            <a:off x="228600" y="304800"/>
            <a:ext cx="8137525" cy="1200150"/>
          </a:xfrm>
          <a:prstGeom prst="rect">
            <a:avLst/>
          </a:prstGeom>
        </p:spPr>
        <p:txBody>
          <a:bodyPr>
            <a:spAutoFit/>
          </a:bodyPr>
          <a:lstStyle/>
          <a:p>
            <a:pPr marL="342900" marR="0" lvl="0" indent="-342900" algn="ctr" defTabSz="914400" rtl="0" eaLnBrk="1" fontAlgn="auto" latinLnBrk="0" hangingPunct="1">
              <a:lnSpc>
                <a:spcPct val="100000"/>
              </a:lnSpc>
              <a:spcBef>
                <a:spcPct val="20000"/>
              </a:spcBef>
              <a:spcAft>
                <a:spcPts val="0"/>
              </a:spcAft>
              <a:buClr>
                <a:srgbClr val="996666"/>
              </a:buClr>
              <a:buSzPct val="80000"/>
              <a:buFontTx/>
              <a:buNone/>
              <a:tabLst/>
              <a:defRPr/>
            </a:pP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Các</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câu</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ca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dao</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tục</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ngữ</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biểu</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thị</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quy</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luật</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chuyển</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hóa</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từ</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những</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sự</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thay</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đổi</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về</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lượng</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thành</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những</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sự</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thay</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đổi</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về</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chất</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và</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ngược</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 </a:t>
            </a:r>
            <a:r>
              <a:rPr kumimoji="0" lang="en-US" altLang="en-US" sz="2400" b="1" i="0" u="none" strike="noStrike" kern="0" cap="none" spc="0" normalizeH="0" baseline="0" noProof="0" dirty="0" err="1">
                <a:ln>
                  <a:noFill/>
                </a:ln>
                <a:solidFill>
                  <a:srgbClr val="3333CC"/>
                </a:solidFill>
                <a:effectLst/>
                <a:uLnTx/>
                <a:uFillTx/>
                <a:latin typeface="Arial"/>
                <a:ea typeface="+mn-ea"/>
                <a:cs typeface="Arial"/>
              </a:rPr>
              <a:t>lại</a:t>
            </a:r>
            <a:r>
              <a:rPr kumimoji="0" lang="en-US" altLang="en-US" sz="2400" b="1" i="0" u="none" strike="noStrike" kern="0" cap="none" spc="0" normalizeH="0" baseline="0" noProof="0" dirty="0">
                <a:ln>
                  <a:noFill/>
                </a:ln>
                <a:solidFill>
                  <a:srgbClr val="3333CC"/>
                </a:solidFill>
                <a:effectLst/>
                <a:uLnTx/>
                <a:uFillTx/>
                <a:latin typeface="Arial"/>
                <a:ea typeface="+mn-ea"/>
                <a:cs typeface="Arial"/>
              </a:rPr>
              <a:t>?</a:t>
            </a:r>
          </a:p>
        </p:txBody>
      </p:sp>
      <p:sp>
        <p:nvSpPr>
          <p:cNvPr id="6"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marR="0" lvl="0" indent="-80010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FF"/>
                </a:solidFill>
                <a:effectLst/>
                <a:uLnTx/>
                <a:uFillTx/>
                <a:latin typeface="Arial"/>
                <a:ea typeface="+mj-ea"/>
                <a:cs typeface="+mj-cs"/>
              </a:rPr>
              <a:t>       </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1.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Có</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công</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mài</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sắt</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có</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ngày</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nên</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kim</a:t>
            </a:r>
            <a:br>
              <a:rPr kumimoji="0" lang="en-US" altLang="en-US" sz="2800" b="0" i="0" u="none" strike="noStrike" kern="0" cap="none" spc="0" normalizeH="0" baseline="0" noProof="0" dirty="0">
                <a:ln>
                  <a:noFill/>
                </a:ln>
                <a:solidFill>
                  <a:srgbClr val="000000"/>
                </a:solidFill>
                <a:effectLst/>
                <a:uLnTx/>
                <a:uFillTx/>
                <a:latin typeface="Arial"/>
                <a:ea typeface="+mj-ea"/>
                <a:cs typeface="+mj-cs"/>
              </a:rPr>
            </a:br>
            <a:r>
              <a:rPr kumimoji="0" lang="en-US" altLang="en-US" sz="2800" b="0" i="0" u="none" strike="noStrike" kern="0" cap="none" spc="0" normalizeH="0" baseline="0" noProof="0" dirty="0">
                <a:ln>
                  <a:noFill/>
                </a:ln>
                <a:solidFill>
                  <a:srgbClr val="000000"/>
                </a:solidFill>
                <a:effectLst/>
                <a:uLnTx/>
                <a:uFillTx/>
                <a:latin typeface="Arial"/>
                <a:ea typeface="+mj-ea"/>
                <a:cs typeface="+mj-cs"/>
              </a:rPr>
              <a:t>2.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Nước</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chảy</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đá</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mòn</a:t>
            </a:r>
            <a:br>
              <a:rPr kumimoji="0" lang="en-US" altLang="en-US" sz="2800" b="0" i="0" u="none" strike="noStrike" kern="0" cap="none" spc="0" normalizeH="0" baseline="0" noProof="0" dirty="0">
                <a:ln>
                  <a:noFill/>
                </a:ln>
                <a:solidFill>
                  <a:srgbClr val="000000"/>
                </a:solidFill>
                <a:effectLst/>
                <a:uLnTx/>
                <a:uFillTx/>
                <a:latin typeface="Arial"/>
                <a:ea typeface="+mj-ea"/>
                <a:cs typeface="+mj-cs"/>
              </a:rPr>
            </a:br>
            <a:r>
              <a:rPr kumimoji="0" lang="en-US" altLang="en-US" sz="2800" b="0" i="0" u="none" strike="noStrike" kern="0" cap="none" spc="0" normalizeH="0" baseline="0" noProof="0" dirty="0">
                <a:ln>
                  <a:noFill/>
                </a:ln>
                <a:solidFill>
                  <a:srgbClr val="000000"/>
                </a:solidFill>
                <a:effectLst/>
                <a:uLnTx/>
                <a:uFillTx/>
                <a:latin typeface="Arial"/>
                <a:ea typeface="+mj-ea"/>
                <a:cs typeface="+mj-cs"/>
              </a:rPr>
              <a:t>3.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Năng</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nhặt</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chặt</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bị</a:t>
            </a:r>
            <a:br>
              <a:rPr kumimoji="0" lang="en-US" altLang="en-US" sz="2800" b="0" i="0" u="none" strike="noStrike" kern="0" cap="none" spc="0" normalizeH="0" baseline="0" noProof="0" dirty="0">
                <a:ln>
                  <a:noFill/>
                </a:ln>
                <a:solidFill>
                  <a:srgbClr val="000000"/>
                </a:solidFill>
                <a:effectLst/>
                <a:uLnTx/>
                <a:uFillTx/>
                <a:latin typeface="Arial"/>
                <a:ea typeface="+mj-ea"/>
                <a:cs typeface="+mj-cs"/>
              </a:rPr>
            </a:br>
            <a:r>
              <a:rPr kumimoji="0" lang="en-US" altLang="en-US" sz="2800" b="0" i="0" u="none" strike="noStrike" kern="0" cap="none" spc="0" normalizeH="0" baseline="0" noProof="0" dirty="0">
                <a:ln>
                  <a:noFill/>
                </a:ln>
                <a:solidFill>
                  <a:srgbClr val="000000"/>
                </a:solidFill>
                <a:effectLst/>
                <a:uLnTx/>
                <a:uFillTx/>
                <a:latin typeface="Arial"/>
                <a:ea typeface="+mj-ea"/>
                <a:cs typeface="+mj-cs"/>
              </a:rPr>
              <a:t>4.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Tích</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tiểu</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thành</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đại</a:t>
            </a:r>
            <a:br>
              <a:rPr kumimoji="0" lang="en-US" altLang="en-US" sz="2800" b="0" i="0" u="none" strike="noStrike" kern="0" cap="none" spc="0" normalizeH="0" baseline="0" noProof="0" dirty="0">
                <a:ln>
                  <a:noFill/>
                </a:ln>
                <a:solidFill>
                  <a:srgbClr val="000000"/>
                </a:solidFill>
                <a:effectLst/>
                <a:uLnTx/>
                <a:uFillTx/>
                <a:latin typeface="Arial"/>
                <a:ea typeface="+mj-ea"/>
                <a:cs typeface="+mj-cs"/>
              </a:rPr>
            </a:br>
            <a:r>
              <a:rPr kumimoji="0" lang="en-US" altLang="en-US" sz="2800" b="0" i="0" u="none" strike="noStrike" kern="0" cap="none" spc="0" normalizeH="0" baseline="0" noProof="0" dirty="0">
                <a:ln>
                  <a:noFill/>
                </a:ln>
                <a:solidFill>
                  <a:srgbClr val="000000"/>
                </a:solidFill>
                <a:effectLst/>
                <a:uLnTx/>
                <a:uFillTx/>
                <a:latin typeface="Arial"/>
                <a:ea typeface="+mj-ea"/>
                <a:cs typeface="+mj-cs"/>
              </a:rPr>
              <a:t>5.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Góp</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gió</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thành</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bão</a:t>
            </a:r>
            <a:br>
              <a:rPr kumimoji="0" lang="en-US" altLang="en-US" sz="2800" b="0" i="0" u="none" strike="noStrike" kern="0" cap="none" spc="0" normalizeH="0" baseline="0" noProof="0" dirty="0">
                <a:ln>
                  <a:noFill/>
                </a:ln>
                <a:solidFill>
                  <a:srgbClr val="000000"/>
                </a:solidFill>
                <a:effectLst/>
                <a:uLnTx/>
                <a:uFillTx/>
                <a:latin typeface="Arial"/>
                <a:ea typeface="+mj-ea"/>
                <a:cs typeface="+mj-cs"/>
              </a:rPr>
            </a:br>
            <a:r>
              <a:rPr kumimoji="0" lang="en-US" altLang="en-US" sz="2800" b="0" i="0" u="none" strike="noStrike" kern="0" cap="none" spc="0" normalizeH="0" baseline="0" noProof="0" dirty="0">
                <a:ln>
                  <a:noFill/>
                </a:ln>
                <a:solidFill>
                  <a:srgbClr val="000000"/>
                </a:solidFill>
                <a:effectLst/>
                <a:uLnTx/>
                <a:uFillTx/>
                <a:latin typeface="Arial"/>
                <a:ea typeface="+mj-ea"/>
                <a:cs typeface="+mj-cs"/>
              </a:rPr>
              <a:t>6.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Qúa</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mù</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ra</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mưa</a:t>
            </a:r>
            <a:br>
              <a:rPr kumimoji="0" lang="en-US" altLang="en-US" sz="2800" b="0" i="0" u="none" strike="noStrike" kern="0" cap="none" spc="0" normalizeH="0" baseline="0" noProof="0" dirty="0">
                <a:ln>
                  <a:noFill/>
                </a:ln>
                <a:solidFill>
                  <a:srgbClr val="000000"/>
                </a:solidFill>
                <a:effectLst/>
                <a:uLnTx/>
                <a:uFillTx/>
                <a:latin typeface="Arial"/>
                <a:ea typeface="+mj-ea"/>
                <a:cs typeface="+mj-cs"/>
              </a:rPr>
            </a:br>
            <a:r>
              <a:rPr kumimoji="0" lang="en-US" altLang="en-US" sz="2800" b="0" i="0" u="none" strike="noStrike" kern="0" cap="none" spc="0" normalizeH="0" baseline="0" noProof="0" dirty="0">
                <a:ln>
                  <a:noFill/>
                </a:ln>
                <a:solidFill>
                  <a:srgbClr val="000000"/>
                </a:solidFill>
                <a:effectLst/>
                <a:uLnTx/>
                <a:uFillTx/>
                <a:latin typeface="Arial"/>
                <a:ea typeface="+mj-ea"/>
                <a:cs typeface="+mj-cs"/>
              </a:rPr>
              <a:t>7.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Kiến</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tha</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lâu</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cũng</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đầy</a:t>
            </a:r>
            <a:r>
              <a:rPr kumimoji="0" lang="en-US" altLang="en-US" sz="2800" b="0" i="0" u="none" strike="noStrike" kern="0" cap="none" spc="0" normalizeH="0" baseline="0" noProof="0" dirty="0">
                <a:ln>
                  <a:noFill/>
                </a:ln>
                <a:solidFill>
                  <a:srgbClr val="000000"/>
                </a:solidFill>
                <a:effectLst/>
                <a:uLnTx/>
                <a:uFillTx/>
                <a:latin typeface="Arial"/>
                <a:ea typeface="+mj-ea"/>
                <a:cs typeface="+mj-cs"/>
              </a:rPr>
              <a:t> </a:t>
            </a:r>
            <a:r>
              <a:rPr kumimoji="0" lang="en-US" altLang="en-US" sz="2800" b="0" i="0" u="none" strike="noStrike" kern="0" cap="none" spc="0" normalizeH="0" baseline="0" noProof="0" dirty="0" err="1">
                <a:ln>
                  <a:noFill/>
                </a:ln>
                <a:solidFill>
                  <a:srgbClr val="000000"/>
                </a:solidFill>
                <a:effectLst/>
                <a:uLnTx/>
                <a:uFillTx/>
                <a:latin typeface="Arial"/>
                <a:ea typeface="+mj-ea"/>
                <a:cs typeface="+mj-cs"/>
              </a:rPr>
              <a:t>tổ</a:t>
            </a:r>
            <a:br>
              <a:rPr kumimoji="0" lang="en-US" altLang="en-US" sz="2800" b="0" i="0" u="none" strike="noStrike" kern="0" cap="none" spc="0" normalizeH="0" baseline="0" noProof="0" dirty="0">
                <a:ln>
                  <a:noFill/>
                </a:ln>
                <a:solidFill>
                  <a:srgbClr val="000000"/>
                </a:solidFill>
                <a:effectLst/>
                <a:uLnTx/>
                <a:uFillTx/>
                <a:latin typeface="Arial"/>
                <a:ea typeface="+mj-ea"/>
                <a:cs typeface="+mj-cs"/>
              </a:rPr>
            </a:br>
            <a:r>
              <a:rPr kumimoji="0" lang="en-US" altLang="en-US" sz="2800" b="0" i="0" u="none" strike="noStrike" kern="0" cap="none" spc="0" normalizeH="0" baseline="0" noProof="0" dirty="0">
                <a:ln>
                  <a:noFill/>
                </a:ln>
                <a:solidFill>
                  <a:srgbClr val="000000"/>
                </a:solidFill>
                <a:effectLst/>
                <a:uLnTx/>
                <a:uFillTx/>
                <a:latin typeface="Arial"/>
                <a:ea typeface="+mj-ea"/>
                <a:cs typeface="+mj-cs"/>
              </a:rPr>
              <a:t>….....</a:t>
            </a:r>
          </a:p>
        </p:txBody>
      </p:sp>
    </p:spTree>
    <p:extLst>
      <p:ext uri="{BB962C8B-B14F-4D97-AF65-F5344CB8AC3E}">
        <p14:creationId xmlns:p14="http://schemas.microsoft.com/office/powerpoint/2010/main" val="2027452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Effect transition="in" filter="fade">
                                      <p:cBhvr>
                                        <p:cTn id="7" dur="1000">
                                          <p:stCondLst>
                                            <p:cond delay="0"/>
                                          </p:stCondLst>
                                        </p:cTn>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Next stop: Pinterest | Powerpoint background templates, School powerpoint  templates, Cute powerpoint templates">
            <a:extLst>
              <a:ext uri="{FF2B5EF4-FFF2-40B4-BE49-F238E27FC236}">
                <a16:creationId xmlns:a16="http://schemas.microsoft.com/office/drawing/2014/main" id="{04D50AD1-2686-4445-A101-7505178E24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3" name="Google Shape;644;p71"/>
          <p:cNvCxnSpPr>
            <a:cxnSpLocks noChangeShapeType="1"/>
          </p:cNvCxnSpPr>
          <p:nvPr/>
        </p:nvCxnSpPr>
        <p:spPr bwMode="auto">
          <a:xfrm>
            <a:off x="6092826" y="113665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4" name="Google Shape;645;p71"/>
          <p:cNvGrpSpPr>
            <a:grpSpLocks/>
          </p:cNvGrpSpPr>
          <p:nvPr/>
        </p:nvGrpSpPr>
        <p:grpSpPr bwMode="auto">
          <a:xfrm>
            <a:off x="1066800" y="1268414"/>
            <a:ext cx="5119689" cy="1076325"/>
            <a:chOff x="643049" y="401775"/>
            <a:chExt cx="4018210" cy="832842"/>
          </a:xfrm>
        </p:grpSpPr>
        <p:sp>
          <p:nvSpPr>
            <p:cNvPr id="5"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nvGrpSpPr>
            <p:cNvPr id="6" name="Google Shape;647;p71"/>
            <p:cNvGrpSpPr>
              <a:grpSpLocks/>
            </p:cNvGrpSpPr>
            <p:nvPr/>
          </p:nvGrpSpPr>
          <p:grpSpPr bwMode="auto">
            <a:xfrm>
              <a:off x="643049" y="401775"/>
              <a:ext cx="3470296" cy="832842"/>
              <a:chOff x="628424" y="2089488"/>
              <a:chExt cx="3470296" cy="832842"/>
            </a:xfrm>
          </p:grpSpPr>
          <p:sp>
            <p:nvSpPr>
              <p:cNvPr id="7"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2700" b="1" i="0" u="none" strike="noStrike" kern="0" cap="none" spc="0" normalizeH="0" baseline="0" noProof="0" dirty="0">
                    <a:ln>
                      <a:noFill/>
                    </a:ln>
                    <a:solidFill>
                      <a:srgbClr val="FFFFFF"/>
                    </a:solidFill>
                    <a:effectLst/>
                    <a:uLnTx/>
                    <a:uFillTx/>
                    <a:latin typeface="Roboto Slab"/>
                    <a:ea typeface="Roboto Slab"/>
                    <a:cs typeface="Roboto Slab"/>
                    <a:sym typeface="Roboto Slab"/>
                  </a:rPr>
                  <a:t>01</a:t>
                </a:r>
                <a:endParaRPr kumimoji="0" sz="2700" b="1" i="0" u="none" strike="noStrike" kern="0" cap="none" spc="0" normalizeH="0" baseline="0" noProof="0" dirty="0">
                  <a:ln>
                    <a:noFill/>
                  </a:ln>
                  <a:solidFill>
                    <a:srgbClr val="FFFFFF"/>
                  </a:solidFill>
                  <a:effectLst/>
                  <a:uLnTx/>
                  <a:uFillTx/>
                  <a:latin typeface="Roboto Slab"/>
                  <a:ea typeface="Roboto Slab"/>
                  <a:cs typeface="Roboto Slab"/>
                  <a:sym typeface="Roboto Slab"/>
                </a:endParaRPr>
              </a:p>
            </p:txBody>
          </p:sp>
          <p:grpSp>
            <p:nvGrpSpPr>
              <p:cNvPr id="8" name="Google Shape;649;p71"/>
              <p:cNvGrpSpPr>
                <a:grpSpLocks/>
              </p:cNvGrpSpPr>
              <p:nvPr/>
            </p:nvGrpSpPr>
            <p:grpSpPr bwMode="auto">
              <a:xfrm>
                <a:off x="1461267" y="2089488"/>
                <a:ext cx="2637453" cy="832842"/>
                <a:chOff x="1841175" y="1870375"/>
                <a:chExt cx="2221200" cy="701400"/>
              </a:xfrm>
            </p:grpSpPr>
            <p:sp>
              <p:nvSpPr>
                <p:cNvPr id="1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sp>
              <p:nvSpPr>
                <p:cNvPr id="1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sp>
            <p:nvSpPr>
              <p:cNvPr id="9"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2000" b="0" i="0" u="none" strike="noStrike" kern="1200" cap="none" spc="0" normalizeH="0" baseline="0" noProof="0" dirty="0" err="1">
                    <a:ln>
                      <a:noFill/>
                    </a:ln>
                    <a:solidFill>
                      <a:srgbClr val="0000CC"/>
                    </a:solidFill>
                    <a:effectLst/>
                    <a:uLnTx/>
                    <a:uFillTx/>
                    <a:latin typeface="Arial"/>
                    <a:ea typeface="+mn-ea"/>
                    <a:cs typeface="+mn-cs"/>
                  </a:rPr>
                  <a:t>Coi</a:t>
                </a:r>
                <a:r>
                  <a:rPr kumimoji="0" lang="en-US" sz="2000" b="0" i="0" u="none" strike="noStrike" kern="1200" cap="none" spc="0" normalizeH="0" baseline="0" noProof="0" dirty="0">
                    <a:ln>
                      <a:noFill/>
                    </a:ln>
                    <a:solidFill>
                      <a:srgbClr val="0000CC"/>
                    </a:solidFill>
                    <a:effectLst/>
                    <a:uLnTx/>
                    <a:uFillTx/>
                    <a:latin typeface="Arial"/>
                    <a:ea typeface="+mn-ea"/>
                    <a:cs typeface="+mn-cs"/>
                  </a:rPr>
                  <a:t> </a:t>
                </a:r>
                <a:r>
                  <a:rPr kumimoji="0" lang="en-US" sz="2000" b="0" i="0" u="none" strike="noStrike" kern="1200" cap="none" spc="0" normalizeH="0" baseline="0" noProof="0" dirty="0" err="1">
                    <a:ln>
                      <a:noFill/>
                    </a:ln>
                    <a:solidFill>
                      <a:srgbClr val="0000CC"/>
                    </a:solidFill>
                    <a:effectLst/>
                    <a:uLnTx/>
                    <a:uFillTx/>
                    <a:latin typeface="Arial"/>
                    <a:ea typeface="+mn-ea"/>
                    <a:cs typeface="+mn-cs"/>
                  </a:rPr>
                  <a:t>trọng</a:t>
                </a:r>
                <a:r>
                  <a:rPr kumimoji="0" lang="en-US" sz="2000" b="0" i="0" u="none" strike="noStrike" kern="1200" cap="none" spc="0" normalizeH="0" baseline="0" noProof="0" dirty="0">
                    <a:ln>
                      <a:noFill/>
                    </a:ln>
                    <a:solidFill>
                      <a:srgbClr val="0000CC"/>
                    </a:solidFill>
                    <a:effectLst/>
                    <a:uLnTx/>
                    <a:uFillTx/>
                    <a:latin typeface="Arial"/>
                    <a:ea typeface="+mn-ea"/>
                    <a:cs typeface="+mn-cs"/>
                  </a:rPr>
                  <a:t> </a:t>
                </a:r>
                <a:r>
                  <a:rPr kumimoji="0" lang="en-US" sz="2000" b="0" i="0" u="none" strike="noStrike" kern="1200" cap="none" spc="0" normalizeH="0" baseline="0" noProof="0" dirty="0" err="1">
                    <a:ln>
                      <a:noFill/>
                    </a:ln>
                    <a:solidFill>
                      <a:srgbClr val="0000CC"/>
                    </a:solidFill>
                    <a:effectLst/>
                    <a:uLnTx/>
                    <a:uFillTx/>
                    <a:latin typeface="Arial"/>
                    <a:ea typeface="+mn-ea"/>
                    <a:cs typeface="+mn-cs"/>
                  </a:rPr>
                  <a:t>cả</a:t>
                </a:r>
                <a:r>
                  <a:rPr kumimoji="0" lang="en-US" sz="2000" b="0" i="0" u="none" strike="noStrike" kern="1200" cap="none" spc="0" normalizeH="0" baseline="0" noProof="0" dirty="0">
                    <a:ln>
                      <a:noFill/>
                    </a:ln>
                    <a:solidFill>
                      <a:srgbClr val="0000CC"/>
                    </a:solidFill>
                    <a:effectLst/>
                    <a:uLnTx/>
                    <a:uFillTx/>
                    <a:latin typeface="Arial"/>
                    <a:ea typeface="+mn-ea"/>
                    <a:cs typeface="+mn-cs"/>
                  </a:rPr>
                  <a:t> </a:t>
                </a:r>
                <a:r>
                  <a:rPr kumimoji="0" lang="en-US" sz="2000" b="0" i="0" u="none" strike="noStrike" kern="1200" cap="none" spc="0" normalizeH="0" baseline="0" noProof="0" dirty="0" err="1">
                    <a:ln>
                      <a:noFill/>
                    </a:ln>
                    <a:solidFill>
                      <a:srgbClr val="0000CC"/>
                    </a:solidFill>
                    <a:effectLst/>
                    <a:uLnTx/>
                    <a:uFillTx/>
                    <a:latin typeface="Arial"/>
                    <a:ea typeface="+mn-ea"/>
                    <a:cs typeface="+mn-cs"/>
                  </a:rPr>
                  <a:t>chất</a:t>
                </a:r>
                <a:r>
                  <a:rPr kumimoji="0" lang="en-US" sz="2000" b="0" i="0" u="none" strike="noStrike" kern="1200" cap="none" spc="0" normalizeH="0" baseline="0" noProof="0" dirty="0">
                    <a:ln>
                      <a:noFill/>
                    </a:ln>
                    <a:solidFill>
                      <a:srgbClr val="0000CC"/>
                    </a:solidFill>
                    <a:effectLst/>
                    <a:uLnTx/>
                    <a:uFillTx/>
                    <a:latin typeface="Arial"/>
                    <a:ea typeface="+mn-ea"/>
                    <a:cs typeface="+mn-cs"/>
                  </a:rPr>
                  <a:t> </a:t>
                </a:r>
                <a:r>
                  <a:rPr kumimoji="0" lang="en-US" sz="2000" b="0" i="0" u="none" strike="noStrike" kern="1200" cap="none" spc="0" normalizeH="0" baseline="0" noProof="0" dirty="0" err="1">
                    <a:ln>
                      <a:noFill/>
                    </a:ln>
                    <a:solidFill>
                      <a:srgbClr val="0000CC"/>
                    </a:solidFill>
                    <a:effectLst/>
                    <a:uLnTx/>
                    <a:uFillTx/>
                    <a:latin typeface="Arial"/>
                    <a:ea typeface="+mn-ea"/>
                    <a:cs typeface="+mn-cs"/>
                  </a:rPr>
                  <a:t>và</a:t>
                </a:r>
                <a:r>
                  <a:rPr kumimoji="0" lang="en-US" sz="2000" b="0" i="0" u="none" strike="noStrike" kern="1200" cap="none" spc="0" normalizeH="0" baseline="0" noProof="0" dirty="0">
                    <a:ln>
                      <a:noFill/>
                    </a:ln>
                    <a:solidFill>
                      <a:srgbClr val="0000CC"/>
                    </a:solidFill>
                    <a:effectLst/>
                    <a:uLnTx/>
                    <a:uFillTx/>
                    <a:latin typeface="Arial"/>
                    <a:ea typeface="+mn-ea"/>
                    <a:cs typeface="+mn-cs"/>
                  </a:rPr>
                  <a:t> </a:t>
                </a:r>
                <a:r>
                  <a:rPr kumimoji="0" lang="en-US" sz="2000" b="0" i="0" u="none" strike="noStrike" kern="1200" cap="none" spc="0" normalizeH="0" baseline="0" noProof="0" dirty="0" err="1">
                    <a:ln>
                      <a:noFill/>
                    </a:ln>
                    <a:solidFill>
                      <a:srgbClr val="0000CC"/>
                    </a:solidFill>
                    <a:effectLst/>
                    <a:uLnTx/>
                    <a:uFillTx/>
                    <a:latin typeface="Arial"/>
                    <a:ea typeface="+mn-ea"/>
                    <a:cs typeface="+mn-cs"/>
                  </a:rPr>
                  <a:t>lượng</a:t>
                </a:r>
                <a:endParaRPr kumimoji="0" lang="en-US" sz="2000" b="0" i="0" u="none" strike="noStrike" kern="1200" cap="none" spc="0" normalizeH="0" baseline="0" noProof="0" dirty="0">
                  <a:ln>
                    <a:noFill/>
                  </a:ln>
                  <a:solidFill>
                    <a:srgbClr val="0000CC"/>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1" i="0" u="none" strike="noStrike" kern="0" cap="none" spc="0" normalizeH="0" baseline="0" noProof="0" dirty="0">
                  <a:ln>
                    <a:noFill/>
                  </a:ln>
                  <a:solidFill>
                    <a:srgbClr val="CC4125"/>
                  </a:solidFill>
                  <a:effectLst/>
                  <a:uLnTx/>
                  <a:uFillTx/>
                  <a:latin typeface="Roboto Slab"/>
                  <a:ea typeface="Roboto Slab"/>
                  <a:cs typeface="Roboto Slab"/>
                  <a:sym typeface="Roboto Slab"/>
                </a:endParaRPr>
              </a:p>
            </p:txBody>
          </p:sp>
        </p:grpSp>
      </p:grpSp>
      <p:grpSp>
        <p:nvGrpSpPr>
          <p:cNvPr id="12" name="Google Shape;655;p71"/>
          <p:cNvGrpSpPr>
            <a:grpSpLocks/>
          </p:cNvGrpSpPr>
          <p:nvPr/>
        </p:nvGrpSpPr>
        <p:grpSpPr bwMode="auto">
          <a:xfrm>
            <a:off x="6022974" y="2259013"/>
            <a:ext cx="5102224" cy="1250950"/>
            <a:chOff x="4498950" y="1747839"/>
            <a:chExt cx="3839641" cy="856344"/>
          </a:xfrm>
        </p:grpSpPr>
        <p:sp>
          <p:nvSpPr>
            <p:cNvPr id="13"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nvGrpSpPr>
            <p:cNvPr id="14" name="Google Shape;657;p71"/>
            <p:cNvGrpSpPr>
              <a:grpSpLocks/>
            </p:cNvGrpSpPr>
            <p:nvPr/>
          </p:nvGrpSpPr>
          <p:grpSpPr bwMode="auto">
            <a:xfrm>
              <a:off x="4919286" y="1747839"/>
              <a:ext cx="3419305" cy="856344"/>
              <a:chOff x="3869373" y="2062002"/>
              <a:chExt cx="3419305" cy="856344"/>
            </a:xfrm>
          </p:grpSpPr>
          <p:sp>
            <p:nvSpPr>
              <p:cNvPr id="16"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2700" b="1" i="0" u="none" strike="noStrike" kern="0" cap="none" spc="0" normalizeH="0" baseline="0" noProof="0" dirty="0">
                    <a:ln>
                      <a:noFill/>
                    </a:ln>
                    <a:solidFill>
                      <a:srgbClr val="FFFFFF"/>
                    </a:solidFill>
                    <a:effectLst/>
                    <a:uLnTx/>
                    <a:uFillTx/>
                    <a:latin typeface="Roboto Slab"/>
                    <a:ea typeface="Roboto Slab"/>
                    <a:cs typeface="Roboto Slab"/>
                    <a:sym typeface="Roboto Slab"/>
                  </a:rPr>
                  <a:t>02</a:t>
                </a:r>
                <a:endParaRPr kumimoji="0" sz="2700" b="1" i="0" u="none" strike="noStrike" kern="0" cap="none" spc="0" normalizeH="0" baseline="0" noProof="0" dirty="0">
                  <a:ln>
                    <a:noFill/>
                  </a:ln>
                  <a:solidFill>
                    <a:srgbClr val="FFFFFF"/>
                  </a:solidFill>
                  <a:effectLst/>
                  <a:uLnTx/>
                  <a:uFillTx/>
                  <a:latin typeface="Roboto Slab"/>
                  <a:ea typeface="Roboto Slab"/>
                  <a:cs typeface="Roboto Slab"/>
                  <a:sym typeface="Roboto Slab"/>
                </a:endParaRPr>
              </a:p>
            </p:txBody>
          </p:sp>
          <p:sp>
            <p:nvSpPr>
              <p:cNvPr id="17"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sp>
          <p:nvSpPr>
            <p:cNvPr id="15"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mn-cs"/>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2000" b="0" i="0" u="none" strike="noStrike" kern="1200" cap="none" spc="0" normalizeH="0" baseline="0" noProof="0" dirty="0" err="1">
                  <a:ln>
                    <a:noFill/>
                  </a:ln>
                  <a:solidFill>
                    <a:srgbClr val="996633"/>
                  </a:solidFill>
                  <a:effectLst/>
                  <a:uLnTx/>
                  <a:uFillTx/>
                  <a:latin typeface="Arial"/>
                  <a:ea typeface="+mn-ea"/>
                  <a:cs typeface="+mn-cs"/>
                </a:rPr>
                <a:t>Tích</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lũy</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lượng</a:t>
              </a:r>
              <a:r>
                <a:rPr kumimoji="0" lang="en-US" sz="2000" b="0" i="0" u="none" strike="noStrike" kern="1200" cap="none" spc="0" normalizeH="0" baseline="0" noProof="0" dirty="0">
                  <a:ln>
                    <a:noFill/>
                  </a:ln>
                  <a:solidFill>
                    <a:srgbClr val="996633"/>
                  </a:solidFill>
                  <a:effectLst/>
                  <a:uLnTx/>
                  <a:uFillTx/>
                  <a:latin typeface="Arial"/>
                  <a:ea typeface="+mn-ea"/>
                  <a:cs typeface="+mn-cs"/>
                </a:rPr>
                <a:t> =&gt;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thay</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đổi</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chất</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Phát</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huy</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tác</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động</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chất</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mới</a:t>
              </a:r>
              <a:r>
                <a:rPr kumimoji="0" lang="en-US" sz="2000" b="0" i="0" u="none" strike="noStrike" kern="1200" cap="none" spc="0" normalizeH="0" baseline="0" noProof="0" dirty="0">
                  <a:ln>
                    <a:noFill/>
                  </a:ln>
                  <a:solidFill>
                    <a:srgbClr val="996633"/>
                  </a:solidFill>
                  <a:effectLst/>
                  <a:uLnTx/>
                  <a:uFillTx/>
                  <a:latin typeface="Arial"/>
                  <a:ea typeface="+mn-ea"/>
                  <a:cs typeface="+mn-cs"/>
                </a:rPr>
                <a:t> =&gt;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thay</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đổi</a:t>
              </a:r>
              <a:r>
                <a:rPr kumimoji="0" lang="en-US" sz="2000" b="0" i="0" u="none" strike="noStrike" kern="1200" cap="none" spc="0" normalizeH="0" baseline="0" noProof="0" dirty="0">
                  <a:ln>
                    <a:noFill/>
                  </a:ln>
                  <a:solidFill>
                    <a:srgbClr val="996633"/>
                  </a:solidFill>
                  <a:effectLst/>
                  <a:uLnTx/>
                  <a:uFillTx/>
                  <a:latin typeface="Arial"/>
                  <a:ea typeface="+mn-ea"/>
                  <a:cs typeface="+mn-cs"/>
                </a:rPr>
                <a:t> </a:t>
              </a:r>
              <a:r>
                <a:rPr kumimoji="0" lang="en-US" sz="2000" b="0" i="0" u="none" strike="noStrike" kern="1200" cap="none" spc="0" normalizeH="0" baseline="0" noProof="0" dirty="0" err="1">
                  <a:ln>
                    <a:noFill/>
                  </a:ln>
                  <a:solidFill>
                    <a:srgbClr val="996633"/>
                  </a:solidFill>
                  <a:effectLst/>
                  <a:uLnTx/>
                  <a:uFillTx/>
                  <a:latin typeface="Arial"/>
                  <a:ea typeface="+mn-ea"/>
                  <a:cs typeface="+mn-cs"/>
                </a:rPr>
                <a:t>lượng</a:t>
              </a:r>
              <a:endParaRPr kumimoji="0" lang="en-US" sz="2000" b="0" i="0" u="none" strike="noStrike" kern="1200" cap="none" spc="0" normalizeH="0" baseline="0" noProof="0" dirty="0">
                <a:ln>
                  <a:noFill/>
                </a:ln>
                <a:solidFill>
                  <a:srgbClr val="996633"/>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2000" b="0" i="0" u="none" strike="noStrike" kern="0" cap="none" spc="0" normalizeH="0" baseline="0" noProof="0" dirty="0" err="1">
                <a:ln>
                  <a:noFill/>
                </a:ln>
                <a:solidFill>
                  <a:srgbClr val="CC4125"/>
                </a:solidFill>
                <a:effectLst/>
                <a:uLnTx/>
                <a:uFillTx/>
                <a:latin typeface="Roboto Slab"/>
                <a:ea typeface="Roboto Slab"/>
                <a:cs typeface="Roboto Slab"/>
                <a:sym typeface="Roboto Slab"/>
              </a:endParaRPr>
            </a:p>
          </p:txBody>
        </p:sp>
      </p:grpSp>
      <p:grpSp>
        <p:nvGrpSpPr>
          <p:cNvPr id="18" name="Google Shape;666;p71"/>
          <p:cNvGrpSpPr>
            <a:grpSpLocks/>
          </p:cNvGrpSpPr>
          <p:nvPr/>
        </p:nvGrpSpPr>
        <p:grpSpPr bwMode="auto">
          <a:xfrm>
            <a:off x="1066800" y="3322638"/>
            <a:ext cx="5102225" cy="1109662"/>
            <a:chOff x="643049" y="401775"/>
            <a:chExt cx="4002001" cy="837627"/>
          </a:xfrm>
        </p:grpSpPr>
        <p:sp>
          <p:nvSpPr>
            <p:cNvPr id="19"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nvGrpSpPr>
            <p:cNvPr id="20" name="Google Shape;668;p71"/>
            <p:cNvGrpSpPr>
              <a:grpSpLocks/>
            </p:cNvGrpSpPr>
            <p:nvPr/>
          </p:nvGrpSpPr>
          <p:grpSpPr bwMode="auto">
            <a:xfrm>
              <a:off x="643049" y="401775"/>
              <a:ext cx="3430858" cy="837627"/>
              <a:chOff x="628424" y="2089488"/>
              <a:chExt cx="3430858" cy="837627"/>
            </a:xfrm>
          </p:grpSpPr>
          <p:sp>
            <p:nvSpPr>
              <p:cNvPr id="21"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2700" b="1" i="0" u="none" strike="noStrike" kern="0" cap="none" spc="0" normalizeH="0" baseline="0" noProof="0" dirty="0">
                    <a:ln>
                      <a:noFill/>
                    </a:ln>
                    <a:solidFill>
                      <a:srgbClr val="FFFFFF"/>
                    </a:solidFill>
                    <a:effectLst/>
                    <a:uLnTx/>
                    <a:uFillTx/>
                    <a:latin typeface="Roboto Slab"/>
                    <a:ea typeface="Roboto Slab"/>
                    <a:cs typeface="Roboto Slab"/>
                    <a:sym typeface="Roboto Slab"/>
                  </a:rPr>
                  <a:t>03</a:t>
                </a:r>
                <a:endParaRPr kumimoji="0" sz="2700" b="1" i="0" u="none" strike="noStrike" kern="0" cap="none" spc="0" normalizeH="0" baseline="0" noProof="0" dirty="0">
                  <a:ln>
                    <a:noFill/>
                  </a:ln>
                  <a:solidFill>
                    <a:srgbClr val="FFFFFF"/>
                  </a:solidFill>
                  <a:effectLst/>
                  <a:uLnTx/>
                  <a:uFillTx/>
                  <a:latin typeface="Roboto Slab"/>
                  <a:ea typeface="Roboto Slab"/>
                  <a:cs typeface="Roboto Slab"/>
                  <a:sym typeface="Roboto Slab"/>
                </a:endParaRPr>
              </a:p>
            </p:txBody>
          </p:sp>
          <p:grpSp>
            <p:nvGrpSpPr>
              <p:cNvPr id="22" name="Google Shape;670;p71"/>
              <p:cNvGrpSpPr>
                <a:grpSpLocks/>
              </p:cNvGrpSpPr>
              <p:nvPr/>
            </p:nvGrpSpPr>
            <p:grpSpPr bwMode="auto">
              <a:xfrm>
                <a:off x="1461267" y="2089488"/>
                <a:ext cx="2598015" cy="832842"/>
                <a:chOff x="1841175" y="1870375"/>
                <a:chExt cx="2187986" cy="701400"/>
              </a:xfrm>
            </p:grpSpPr>
            <p:sp>
              <p:nvSpPr>
                <p:cNvPr id="24"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sp>
              <p:nvSpPr>
                <p:cNvPr id="25"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sp>
            <p:nvSpPr>
              <p:cNvPr id="2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Khắc</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phục</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tư</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tưởng</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nôn</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nóng</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tả</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khuynh</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và</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bảo</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thủ</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hữu</a:t>
                </a:r>
                <a:r>
                  <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a:ea typeface="+mn-ea"/>
                    <a:cs typeface="Arial" panose="020B0604020202020204" pitchFamily="34" charset="0"/>
                  </a:rPr>
                  <a:t>khuynh</a:t>
                </a:r>
                <a:endParaRPr kumimoji="0" lang="en-US" sz="2000" b="0" i="0" u="none" strike="noStrike" kern="1200" cap="none" spc="0" normalizeH="0" baseline="0" noProof="0" dirty="0">
                  <a:ln>
                    <a:noFill/>
                  </a:ln>
                  <a:solidFill>
                    <a:srgbClr val="660066"/>
                  </a:solidFill>
                  <a:effectLst/>
                  <a:uLnTx/>
                  <a:uFillTx/>
                  <a:latin typeface="Arial"/>
                  <a:ea typeface="+mn-ea"/>
                  <a:cs typeface="Arial" panose="020B0604020202020204" pitchFamily="34" charset="0"/>
                </a:endParaRPr>
              </a:p>
            </p:txBody>
          </p:sp>
        </p:grpSp>
      </p:grpSp>
      <p:grpSp>
        <p:nvGrpSpPr>
          <p:cNvPr id="26" name="Google Shape;676;p71"/>
          <p:cNvGrpSpPr>
            <a:grpSpLocks/>
          </p:cNvGrpSpPr>
          <p:nvPr/>
        </p:nvGrpSpPr>
        <p:grpSpPr bwMode="auto">
          <a:xfrm>
            <a:off x="6008689" y="4645025"/>
            <a:ext cx="5116510" cy="1092200"/>
            <a:chOff x="4498950" y="1775325"/>
            <a:chExt cx="3852387" cy="832842"/>
          </a:xfrm>
        </p:grpSpPr>
        <p:sp>
          <p:nvSpPr>
            <p:cNvPr id="2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nvGrpSpPr>
            <p:cNvPr id="28" name="Google Shape;678;p71"/>
            <p:cNvGrpSpPr>
              <a:grpSpLocks/>
            </p:cNvGrpSpPr>
            <p:nvPr/>
          </p:nvGrpSpPr>
          <p:grpSpPr bwMode="auto">
            <a:xfrm>
              <a:off x="4879330" y="1775325"/>
              <a:ext cx="3472007" cy="832842"/>
              <a:chOff x="3829417" y="2089488"/>
              <a:chExt cx="3472007" cy="832842"/>
            </a:xfrm>
          </p:grpSpPr>
          <p:sp>
            <p:nvSpPr>
              <p:cNvPr id="30"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GB" sz="2700" b="1" i="0" u="none" strike="noStrike" kern="0" cap="none" spc="0" normalizeH="0" baseline="0" noProof="0" dirty="0">
                    <a:ln>
                      <a:noFill/>
                    </a:ln>
                    <a:solidFill>
                      <a:srgbClr val="FFFFFF"/>
                    </a:solidFill>
                    <a:effectLst/>
                    <a:uLnTx/>
                    <a:uFillTx/>
                    <a:latin typeface="Roboto Slab"/>
                    <a:ea typeface="Roboto Slab"/>
                    <a:cs typeface="Roboto Slab"/>
                    <a:sym typeface="Roboto Slab"/>
                  </a:rPr>
                  <a:t>04</a:t>
                </a:r>
                <a:endParaRPr kumimoji="0" sz="2700" b="1" i="0" u="none" strike="noStrike" kern="0" cap="none" spc="0" normalizeH="0" baseline="0" noProof="0" dirty="0">
                  <a:ln>
                    <a:noFill/>
                  </a:ln>
                  <a:solidFill>
                    <a:srgbClr val="FFFFFF"/>
                  </a:solidFill>
                  <a:effectLst/>
                  <a:uLnTx/>
                  <a:uFillTx/>
                  <a:latin typeface="Roboto Slab"/>
                  <a:ea typeface="Roboto Slab"/>
                  <a:cs typeface="Roboto Slab"/>
                  <a:sym typeface="Roboto Slab"/>
                </a:endParaRPr>
              </a:p>
            </p:txBody>
          </p:sp>
          <p:grpSp>
            <p:nvGrpSpPr>
              <p:cNvPr id="31" name="Google Shape;680;p71"/>
              <p:cNvGrpSpPr>
                <a:grpSpLocks/>
              </p:cNvGrpSpPr>
              <p:nvPr/>
            </p:nvGrpSpPr>
            <p:grpSpPr bwMode="auto">
              <a:xfrm>
                <a:off x="3829417" y="2089488"/>
                <a:ext cx="2639219" cy="832842"/>
                <a:chOff x="3835575" y="1870375"/>
                <a:chExt cx="2222688" cy="701400"/>
              </a:xfrm>
            </p:grpSpPr>
            <p:sp>
              <p:nvSpPr>
                <p:cNvPr id="32"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sp>
              <p:nvSpPr>
                <p:cNvPr id="33"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Roboto Slab"/>
                    <a:ea typeface="Roboto Slab"/>
                    <a:cs typeface="Roboto Slab"/>
                    <a:sym typeface="Roboto Slab"/>
                  </a:endParaRPr>
                </a:p>
              </p:txBody>
            </p:sp>
          </p:grpSp>
        </p:grpSp>
        <p:sp>
          <p:nvSpPr>
            <p:cNvPr id="29"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2000" b="0" i="0" u="none" strike="noStrike" kern="1200" cap="none" spc="0" normalizeH="0" baseline="0" noProof="0" dirty="0" err="1">
                  <a:ln>
                    <a:noFill/>
                  </a:ln>
                  <a:solidFill>
                    <a:srgbClr val="008000"/>
                  </a:solidFill>
                  <a:effectLst/>
                  <a:uLnTx/>
                  <a:uFillTx/>
                  <a:latin typeface="Arial"/>
                  <a:ea typeface="+mn-ea"/>
                  <a:cs typeface="+mn-cs"/>
                </a:rPr>
                <a:t>Vận</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dụng</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linh</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hoạt</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hình</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thức</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của</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bước</a:t>
              </a:r>
              <a:r>
                <a:rPr kumimoji="0" lang="en-US" sz="2000" b="0" i="0" u="none" strike="noStrike" kern="1200" cap="none" spc="0" normalizeH="0" baseline="0" noProof="0" dirty="0">
                  <a:ln>
                    <a:noFill/>
                  </a:ln>
                  <a:solidFill>
                    <a:srgbClr val="008000"/>
                  </a:solidFill>
                  <a:effectLst/>
                  <a:uLnTx/>
                  <a:uFillTx/>
                  <a:latin typeface="Arial"/>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a:ea typeface="+mn-ea"/>
                  <a:cs typeface="+mn-cs"/>
                </a:rPr>
                <a:t>nhảy</a:t>
              </a:r>
              <a:endParaRPr kumimoji="0" lang="en-US" sz="2000" b="0" i="0" u="none" strike="noStrike" kern="1200" cap="none" spc="0" normalizeH="0" baseline="0" noProof="0" dirty="0">
                <a:ln>
                  <a:noFill/>
                </a:ln>
                <a:solidFill>
                  <a:srgbClr val="008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900" b="0" i="0" u="none" strike="noStrike" kern="0" cap="none" spc="0" normalizeH="0" baseline="0" noProof="0" dirty="0">
                <a:ln>
                  <a:noFill/>
                </a:ln>
                <a:solidFill>
                  <a:srgbClr val="666666"/>
                </a:solidFill>
                <a:effectLst/>
                <a:uLnTx/>
                <a:uFillTx/>
                <a:latin typeface="Open Sans"/>
                <a:ea typeface="Open Sans"/>
                <a:cs typeface="Open Sans"/>
                <a:sym typeface="Open Sans"/>
              </a:endParaRPr>
            </a:p>
          </p:txBody>
        </p:sp>
      </p:grpSp>
      <p:sp>
        <p:nvSpPr>
          <p:cNvPr id="34" name="Rectangle 33"/>
          <p:cNvSpPr/>
          <p:nvPr/>
        </p:nvSpPr>
        <p:spPr>
          <a:xfrm>
            <a:off x="3570864" y="556291"/>
            <a:ext cx="5010150" cy="52228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sz="1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rPr>
              <a:t> </a:t>
            </a:r>
            <a:r>
              <a:rPr kumimoji="1" lang="en-US" sz="2800" b="1" i="0" u="none" strike="noStrike" kern="1200" cap="none" spc="0" normalizeH="0" baseline="0" noProof="0" dirty="0">
                <a:ln>
                  <a:noFill/>
                </a:ln>
                <a:solidFill>
                  <a:srgbClr val="494B58"/>
                </a:solidFill>
                <a:effectLst/>
                <a:uLnTx/>
                <a:uFillTx/>
                <a:latin typeface="Arial"/>
                <a:ea typeface="+mn-ea"/>
                <a:cs typeface="+mn-cs"/>
              </a:rPr>
              <a:t>Ý </a:t>
            </a:r>
            <a:r>
              <a:rPr kumimoji="1" lang="en-US" sz="2800" b="1" i="0" u="none" strike="noStrike" kern="1200" cap="none" spc="0" normalizeH="0" baseline="0" noProof="0" dirty="0" err="1">
                <a:ln>
                  <a:noFill/>
                </a:ln>
                <a:solidFill>
                  <a:srgbClr val="494B58"/>
                </a:solidFill>
                <a:effectLst/>
                <a:uLnTx/>
                <a:uFillTx/>
                <a:latin typeface="Arial"/>
                <a:ea typeface="+mn-ea"/>
                <a:cs typeface="+mn-cs"/>
              </a:rPr>
              <a:t>nghĩa</a:t>
            </a:r>
            <a:r>
              <a:rPr kumimoji="1" lang="en-US" sz="2800" b="1" i="0" u="none" strike="noStrike" kern="1200" cap="none" spc="0" normalizeH="0" baseline="0" noProof="0" dirty="0">
                <a:ln>
                  <a:noFill/>
                </a:ln>
                <a:solidFill>
                  <a:srgbClr val="494B58"/>
                </a:solidFill>
                <a:effectLst/>
                <a:uLnTx/>
                <a:uFillTx/>
                <a:latin typeface="Arial"/>
                <a:ea typeface="+mn-ea"/>
                <a:cs typeface="+mn-cs"/>
              </a:rPr>
              <a:t> </a:t>
            </a:r>
            <a:r>
              <a:rPr kumimoji="1" lang="en-US" sz="2800" b="1" i="0" u="none" strike="noStrike" kern="1200" cap="none" spc="0" normalizeH="0" baseline="0" noProof="0" dirty="0" err="1">
                <a:ln>
                  <a:noFill/>
                </a:ln>
                <a:solidFill>
                  <a:srgbClr val="494B58"/>
                </a:solidFill>
                <a:effectLst/>
                <a:uLnTx/>
                <a:uFillTx/>
                <a:latin typeface="Arial"/>
                <a:ea typeface="+mn-ea"/>
                <a:cs typeface="+mn-cs"/>
              </a:rPr>
              <a:t>phương</a:t>
            </a:r>
            <a:r>
              <a:rPr kumimoji="1" lang="en-US" sz="2800" b="1" i="0" u="none" strike="noStrike" kern="1200" cap="none" spc="0" normalizeH="0" baseline="0" noProof="0" dirty="0">
                <a:ln>
                  <a:noFill/>
                </a:ln>
                <a:solidFill>
                  <a:srgbClr val="494B58"/>
                </a:solidFill>
                <a:effectLst/>
                <a:uLnTx/>
                <a:uFillTx/>
                <a:latin typeface="Arial"/>
                <a:ea typeface="+mn-ea"/>
                <a:cs typeface="+mn-cs"/>
              </a:rPr>
              <a:t> </a:t>
            </a:r>
            <a:r>
              <a:rPr kumimoji="1" lang="en-US" sz="2800" b="1" i="0" u="none" strike="noStrike" kern="1200" cap="none" spc="0" normalizeH="0" baseline="0" noProof="0" dirty="0" err="1">
                <a:ln>
                  <a:noFill/>
                </a:ln>
                <a:solidFill>
                  <a:srgbClr val="494B58"/>
                </a:solidFill>
                <a:effectLst/>
                <a:uLnTx/>
                <a:uFillTx/>
                <a:latin typeface="Arial"/>
                <a:ea typeface="+mn-ea"/>
                <a:cs typeface="+mn-cs"/>
              </a:rPr>
              <a:t>pháp</a:t>
            </a:r>
            <a:r>
              <a:rPr kumimoji="1" lang="en-US" sz="2800" b="1" i="0" u="none" strike="noStrike" kern="1200" cap="none" spc="0" normalizeH="0" baseline="0" noProof="0" dirty="0">
                <a:ln>
                  <a:noFill/>
                </a:ln>
                <a:solidFill>
                  <a:srgbClr val="494B58"/>
                </a:solidFill>
                <a:effectLst/>
                <a:uLnTx/>
                <a:uFillTx/>
                <a:latin typeface="Arial"/>
                <a:ea typeface="+mn-ea"/>
                <a:cs typeface="+mn-cs"/>
              </a:rPr>
              <a:t> </a:t>
            </a:r>
            <a:r>
              <a:rPr kumimoji="1" lang="en-US" sz="2800" b="1" i="0" u="none" strike="noStrike" kern="1200" cap="none" spc="0" normalizeH="0" baseline="0" noProof="0" dirty="0" err="1">
                <a:ln>
                  <a:noFill/>
                </a:ln>
                <a:solidFill>
                  <a:srgbClr val="494B58"/>
                </a:solidFill>
                <a:effectLst/>
                <a:uLnTx/>
                <a:uFillTx/>
                <a:latin typeface="Arial"/>
                <a:ea typeface="+mn-ea"/>
                <a:cs typeface="+mn-cs"/>
              </a:rPr>
              <a:t>luận</a:t>
            </a:r>
            <a:endParaRPr kumimoji="1" lang="en-US" sz="2800" b="1" i="0" u="none" strike="noStrike" kern="1200" cap="none" spc="0" normalizeH="0" baseline="0" noProof="0" dirty="0">
              <a:ln>
                <a:noFill/>
              </a:ln>
              <a:solidFill>
                <a:srgbClr val="494B58"/>
              </a:solidFill>
              <a:effectLst/>
              <a:uLnTx/>
              <a:uFillTx/>
              <a:latin typeface="Arial"/>
              <a:ea typeface="+mn-ea"/>
              <a:cs typeface="+mn-cs"/>
            </a:endParaRPr>
          </a:p>
        </p:txBody>
      </p:sp>
    </p:spTree>
    <p:extLst>
      <p:ext uri="{BB962C8B-B14F-4D97-AF65-F5344CB8AC3E}">
        <p14:creationId xmlns:p14="http://schemas.microsoft.com/office/powerpoint/2010/main" val="169035874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70400" y="0"/>
            <a:ext cx="7721600" cy="6858000"/>
          </a:xfrm>
          <a:prstGeom prst="rect">
            <a:avLst/>
          </a:prstGeom>
        </p:spPr>
      </p:pic>
      <p:sp>
        <p:nvSpPr>
          <p:cNvPr id="3" name="Rectangle 1"/>
          <p:cNvSpPr>
            <a:spLocks noChangeArrowheads="1"/>
          </p:cNvSpPr>
          <p:nvPr/>
        </p:nvSpPr>
        <p:spPr bwMode="auto">
          <a:xfrm>
            <a:off x="886620" y="161165"/>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Quy</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luật</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thống</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nhất</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và</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đấu</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tranh</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của</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các</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mặt</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đối</a:t>
            </a: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800" b="1" i="1" u="none" strike="noStrike" kern="0" cap="none" spc="0" normalizeH="0" baseline="0" noProof="0" dirty="0" err="1">
                <a:ln>
                  <a:noFill/>
                </a:ln>
                <a:solidFill>
                  <a:srgbClr val="000000"/>
                </a:solidFill>
                <a:effectLst/>
                <a:uLnTx/>
                <a:uFillTx/>
                <a:latin typeface="Times New Roman" panose="02020603050405020304" pitchFamily="18" charset="0"/>
                <a:ea typeface="+mn-ea"/>
                <a:cs typeface="+mn-cs"/>
              </a:rPr>
              <a:t>lập</a:t>
            </a:r>
            <a:endPar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endParaRPr>
          </a:p>
        </p:txBody>
      </p:sp>
      <p:sp>
        <p:nvSpPr>
          <p:cNvPr id="4" name="Rectangle 3"/>
          <p:cNvSpPr/>
          <p:nvPr/>
        </p:nvSpPr>
        <p:spPr>
          <a:xfrm>
            <a:off x="82221" y="1368426"/>
            <a:ext cx="3778250" cy="4286250"/>
          </a:xfrm>
          <a:prstGeom prst="rect">
            <a:avLst/>
          </a:prstGeom>
          <a:blipFill rotWithShape="1">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nvGrpSpPr>
          <p:cNvPr id="5" name="Group 6"/>
          <p:cNvGrpSpPr>
            <a:grpSpLocks/>
          </p:cNvGrpSpPr>
          <p:nvPr/>
        </p:nvGrpSpPr>
        <p:grpSpPr bwMode="auto">
          <a:xfrm>
            <a:off x="5583371" y="4484406"/>
            <a:ext cx="2155825" cy="1331913"/>
            <a:chOff x="5414717" y="1871856"/>
            <a:chExt cx="2155496" cy="1331412"/>
          </a:xfrm>
        </p:grpSpPr>
        <p:sp>
          <p:nvSpPr>
            <p:cNvPr id="6" name="Rectangle 5"/>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lstStyle/>
            <a:p>
              <a:endParaRPr lang="en-US"/>
            </a:p>
          </p:txBody>
        </p:sp>
        <p:sp>
          <p:nvSpPr>
            <p:cNvPr id="7" name="Rectangle 6"/>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marL="0" marR="0" lvl="0" indent="0" algn="ctr" defTabSz="2667000" rtl="0" eaLnBrk="1" fontAlgn="auto" latinLnBrk="0" hangingPunct="1">
                <a:lnSpc>
                  <a:spcPct val="90000"/>
                </a:lnSpc>
                <a:spcBef>
                  <a:spcPts val="0"/>
                </a:spcBef>
                <a:spcAft>
                  <a:spcPct val="35000"/>
                </a:spcAft>
                <a:buClrTx/>
                <a:buSzTx/>
                <a:buFontTx/>
                <a:buNone/>
                <a:tabLst/>
                <a:defRPr/>
              </a:pPr>
              <a:r>
                <a:rPr kumimoji="0" lang="en-US" sz="40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Hạt</a:t>
              </a:r>
              <a:r>
                <a:rPr kumimoji="0" lang="en-US" sz="40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 </a:t>
              </a:r>
              <a:r>
                <a:rPr kumimoji="0" lang="en-US" sz="40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nhân</a:t>
              </a:r>
              <a:endParaRPr kumimoji="0" lang="en-US" sz="40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endParaRPr>
            </a:p>
          </p:txBody>
        </p:sp>
      </p:grpSp>
      <p:sp>
        <p:nvSpPr>
          <p:cNvPr id="8" name="Half Frame 7"/>
          <p:cNvSpPr/>
          <p:nvPr/>
        </p:nvSpPr>
        <p:spPr>
          <a:xfrm>
            <a:off x="5065846" y="4341530"/>
            <a:ext cx="517525" cy="661988"/>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9" name="Half Frame 8"/>
          <p:cNvSpPr/>
          <p:nvPr/>
        </p:nvSpPr>
        <p:spPr>
          <a:xfrm rot="5400000">
            <a:off x="7418521" y="4403443"/>
            <a:ext cx="641350" cy="517525"/>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10" name="Half Frame 9"/>
          <p:cNvSpPr/>
          <p:nvPr/>
        </p:nvSpPr>
        <p:spPr>
          <a:xfrm rot="10800000">
            <a:off x="7480434" y="5630581"/>
            <a:ext cx="517525" cy="517525"/>
          </a:xfrm>
          <a:prstGeom prst="halfFrame">
            <a:avLst>
              <a:gd name="adj1" fmla="val 25770"/>
              <a:gd name="adj2" fmla="val 25770"/>
            </a:avLst>
          </a:prstGeom>
          <a:solidFill>
            <a:schemeClr val="tx1"/>
          </a:solidFill>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11" name="Half Frame 10"/>
          <p:cNvSpPr/>
          <p:nvPr/>
        </p:nvSpPr>
        <p:spPr>
          <a:xfrm rot="16200000">
            <a:off x="4961071" y="5525806"/>
            <a:ext cx="727075" cy="517525"/>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12" name="Rectangle 11"/>
          <p:cNvSpPr/>
          <p:nvPr/>
        </p:nvSpPr>
        <p:spPr>
          <a:xfrm>
            <a:off x="5154283" y="1376411"/>
            <a:ext cx="3176588" cy="461963"/>
          </a:xfrm>
          <a:prstGeom prst="rect">
            <a:avLst/>
          </a:prstGeom>
        </p:spPr>
        <p:txBody>
          <a:bodyPr wrap="none">
            <a:spAutoFit/>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Vị</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trí</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của</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quy</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3333CC"/>
                </a:solidFill>
                <a:effectLst/>
                <a:uLnTx/>
                <a:uFillTx/>
                <a:latin typeface="Arial"/>
                <a:ea typeface="+mn-ea"/>
                <a:cs typeface="+mn-cs"/>
              </a:rPr>
              <a:t>luật</a:t>
            </a:r>
            <a:r>
              <a:rPr kumimoji="1" lang="en-US" altLang="en-US" sz="2400" b="1" i="0" u="none" strike="noStrike" kern="0" cap="none" spc="0" normalizeH="0" baseline="0" noProof="0" dirty="0">
                <a:ln>
                  <a:noFill/>
                </a:ln>
                <a:solidFill>
                  <a:srgbClr val="3333CC"/>
                </a:solidFill>
                <a:effectLst/>
                <a:uLnTx/>
                <a:uFillTx/>
                <a:latin typeface="Arial"/>
                <a:ea typeface="+mn-ea"/>
                <a:cs typeface="+mn-cs"/>
              </a:rPr>
              <a:t> </a:t>
            </a:r>
            <a:endParaRPr kumimoji="0" lang="en-US" sz="1800" b="0" i="0" u="none" strike="noStrike" kern="0" cap="none" spc="0" normalizeH="0" baseline="0" noProof="0" dirty="0">
              <a:ln>
                <a:noFill/>
              </a:ln>
              <a:solidFill>
                <a:srgbClr val="3333CC"/>
              </a:solidFill>
              <a:effectLst/>
              <a:uLnTx/>
              <a:uFillTx/>
              <a:latin typeface="Arial"/>
              <a:ea typeface="+mn-ea"/>
              <a:cs typeface="+mn-cs"/>
            </a:endParaRPr>
          </a:p>
        </p:txBody>
      </p:sp>
      <p:sp>
        <p:nvSpPr>
          <p:cNvPr id="13" name="TextBox 15"/>
          <p:cNvSpPr txBox="1">
            <a:spLocks noChangeArrowheads="1"/>
          </p:cNvSpPr>
          <p:nvPr/>
        </p:nvSpPr>
        <p:spPr bwMode="auto">
          <a:xfrm>
            <a:off x="8156709" y="4582830"/>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của</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phép</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biện</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chứng</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duy</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vật</a:t>
            </a:r>
            <a:endPar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endParaRPr>
          </a:p>
        </p:txBody>
      </p:sp>
      <p:sp>
        <p:nvSpPr>
          <p:cNvPr id="14" name="Flowchart: Predefined Process 13"/>
          <p:cNvSpPr/>
          <p:nvPr/>
        </p:nvSpPr>
        <p:spPr bwMode="auto">
          <a:xfrm>
            <a:off x="4010489" y="1963738"/>
            <a:ext cx="5209712"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1" lang="en-US" sz="2000" b="1" i="0" u="none" strike="noStrike" kern="0" cap="none" spc="0" normalizeH="0" baseline="0" noProof="0" dirty="0">
              <a:ln>
                <a:noFill/>
              </a:ln>
              <a:solidFill>
                <a:srgbClr val="996600"/>
              </a:solidFill>
              <a:effectLst/>
              <a:uLnTx/>
              <a:uFillTx/>
              <a:latin typeface="Arial"/>
              <a:ea typeface="+mn-ea"/>
              <a:cs typeface="Arial"/>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en-US" sz="2000" b="1" i="0" u="none" strike="noStrike" kern="0" cap="none" spc="0" normalizeH="0" baseline="0" noProof="0" dirty="0" err="1">
                <a:ln>
                  <a:noFill/>
                </a:ln>
                <a:solidFill>
                  <a:srgbClr val="333399"/>
                </a:solidFill>
                <a:effectLst/>
                <a:uLnTx/>
                <a:uFillTx/>
                <a:latin typeface="Arial"/>
                <a:ea typeface="+mn-ea"/>
                <a:cs typeface="Arial"/>
              </a:rPr>
              <a:t>Vạch</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ra</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nguồn</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gốc</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động</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lực</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cơ</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bản</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phổ</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biến</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của</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mọi</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quá</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trình</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vận</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động</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và</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phát</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triển</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đều</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xuất</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phát</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từ</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các</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mâu</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thuẫn</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khách</a:t>
            </a:r>
            <a:r>
              <a:rPr kumimoji="1" lang="en-US" sz="2000" b="1" i="0" u="none" strike="noStrike" kern="0" cap="none" spc="0" normalizeH="0" baseline="0" noProof="0" dirty="0">
                <a:ln>
                  <a:noFill/>
                </a:ln>
                <a:solidFill>
                  <a:srgbClr val="333399"/>
                </a:solidFill>
                <a:effectLst/>
                <a:uLnTx/>
                <a:uFillTx/>
                <a:latin typeface="Arial"/>
                <a:ea typeface="+mn-ea"/>
                <a:cs typeface="Arial"/>
              </a:rPr>
              <a:t> </a:t>
            </a:r>
            <a:r>
              <a:rPr kumimoji="1" lang="en-US" sz="2000" b="1" i="0" u="none" strike="noStrike" kern="0" cap="none" spc="0" normalizeH="0" baseline="0" noProof="0" dirty="0" err="1">
                <a:ln>
                  <a:noFill/>
                </a:ln>
                <a:solidFill>
                  <a:srgbClr val="333399"/>
                </a:solidFill>
                <a:effectLst/>
                <a:uLnTx/>
                <a:uFillTx/>
                <a:latin typeface="Arial"/>
                <a:ea typeface="+mn-ea"/>
                <a:cs typeface="Arial"/>
              </a:rPr>
              <a:t>quan</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vốn</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có</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của</a:t>
            </a:r>
            <a:r>
              <a:rPr kumimoji="1" lang="en-US" sz="2000" b="0" i="0" u="none" strike="noStrike" kern="0" cap="none" spc="0" normalizeH="0" baseline="0" noProof="0" dirty="0">
                <a:ln>
                  <a:noFill/>
                </a:ln>
                <a:solidFill>
                  <a:srgbClr val="333399"/>
                </a:solidFill>
                <a:effectLst/>
                <a:uLnTx/>
                <a:uFillTx/>
                <a:latin typeface="Arial"/>
                <a:ea typeface="+mn-ea"/>
                <a:cs typeface="Arial"/>
              </a:rPr>
              <a:t> </a:t>
            </a:r>
            <a:r>
              <a:rPr kumimoji="1" lang="en-US" sz="2000" b="0" i="0" u="none" strike="noStrike" kern="0" cap="none" spc="0" normalizeH="0" baseline="0" noProof="0" dirty="0" err="1">
                <a:ln>
                  <a:noFill/>
                </a:ln>
                <a:solidFill>
                  <a:srgbClr val="333399"/>
                </a:solidFill>
                <a:effectLst/>
                <a:uLnTx/>
                <a:uFillTx/>
                <a:latin typeface="Arial"/>
                <a:ea typeface="+mn-ea"/>
                <a:cs typeface="Arial"/>
              </a:rPr>
              <a:t>nó</a:t>
            </a:r>
            <a:r>
              <a:rPr kumimoji="1" lang="en-US" sz="2000" b="0" i="0" u="none" strike="noStrike" kern="0" cap="none" spc="0" normalizeH="0" baseline="0" noProof="0" dirty="0">
                <a:ln>
                  <a:noFill/>
                </a:ln>
                <a:solidFill>
                  <a:srgbClr val="333399"/>
                </a:solidFill>
                <a:effectLst/>
                <a:uLnTx/>
                <a:uFillTx/>
                <a:latin typeface="Arial"/>
                <a:ea typeface="+mn-ea"/>
                <a:cs typeface="Arial"/>
              </a:rPr>
              <a:t>.</a:t>
            </a:r>
          </a:p>
        </p:txBody>
      </p:sp>
      <p:grpSp>
        <p:nvGrpSpPr>
          <p:cNvPr id="15" name="Group 21"/>
          <p:cNvGrpSpPr>
            <a:grpSpLocks/>
          </p:cNvGrpSpPr>
          <p:nvPr/>
        </p:nvGrpSpPr>
        <p:grpSpPr bwMode="auto">
          <a:xfrm>
            <a:off x="0" y="1016230"/>
            <a:ext cx="11125200" cy="63319"/>
            <a:chOff x="240" y="4751826"/>
            <a:chExt cx="5356" cy="1855909"/>
          </a:xfrm>
        </p:grpSpPr>
        <p:sp>
          <p:nvSpPr>
            <p:cNvPr id="16" name="Line 7"/>
            <p:cNvSpPr>
              <a:spLocks noChangeShapeType="1"/>
            </p:cNvSpPr>
            <p:nvPr/>
          </p:nvSpPr>
          <p:spPr bwMode="auto">
            <a:xfrm>
              <a:off x="240" y="475182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17" name="Line 8"/>
            <p:cNvSpPr>
              <a:spLocks noChangeShapeType="1"/>
            </p:cNvSpPr>
            <p:nvPr/>
          </p:nvSpPr>
          <p:spPr bwMode="auto">
            <a:xfrm flipV="1">
              <a:off x="240" y="6514733"/>
              <a:ext cx="5356" cy="93002"/>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grpSp>
    </p:spTree>
    <p:extLst>
      <p:ext uri="{BB962C8B-B14F-4D97-AF65-F5344CB8AC3E}">
        <p14:creationId xmlns:p14="http://schemas.microsoft.com/office/powerpoint/2010/main" val="1543909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1000" fill="hold"/>
                                        <p:tgtEl>
                                          <p:spTgt spid="4"/>
                                        </p:tgtEl>
                                        <p:attrNameLst>
                                          <p:attrName>ppt_w</p:attrName>
                                        </p:attrNameLst>
                                      </p:cBhvr>
                                      <p:tavLst>
                                        <p:tav tm="0">
                                          <p:val>
                                            <p:fltVal val="0"/>
                                          </p:val>
                                        </p:tav>
                                        <p:tav tm="100000">
                                          <p:val>
                                            <p:strVal val="#ppt_w"/>
                                          </p:val>
                                        </p:tav>
                                      </p:tavLst>
                                    </p:anim>
                                    <p:anim calcmode="lin" valueType="num">
                                      <p:cBhvr>
                                        <p:cTn id="20" dur="1000" fill="hold"/>
                                        <p:tgtEl>
                                          <p:spTgt spid="4"/>
                                        </p:tgtEl>
                                        <p:attrNameLst>
                                          <p:attrName>ppt_h</p:attrName>
                                        </p:attrNameLst>
                                      </p:cBhvr>
                                      <p:tavLst>
                                        <p:tav tm="0">
                                          <p:val>
                                            <p:fltVal val="0"/>
                                          </p:val>
                                        </p:tav>
                                        <p:tav tm="100000">
                                          <p:val>
                                            <p:strVal val="#ppt_h"/>
                                          </p:val>
                                        </p:tav>
                                      </p:tavLst>
                                    </p:anim>
                                    <p:anim calcmode="lin" valueType="num">
                                      <p:cBhvr>
                                        <p:cTn id="21" dur="1000" fill="hold"/>
                                        <p:tgtEl>
                                          <p:spTgt spid="4"/>
                                        </p:tgtEl>
                                        <p:attrNameLst>
                                          <p:attrName>style.rotation</p:attrName>
                                        </p:attrNameLst>
                                      </p:cBhvr>
                                      <p:tavLst>
                                        <p:tav tm="0">
                                          <p:val>
                                            <p:fltVal val="90"/>
                                          </p:val>
                                        </p:tav>
                                        <p:tav tm="100000">
                                          <p:val>
                                            <p:fltVal val="0"/>
                                          </p:val>
                                        </p:tav>
                                      </p:tavLst>
                                    </p:anim>
                                    <p:animEffect transition="in" filter="fade">
                                      <p:cBhvr>
                                        <p:cTn id="22" dur="10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1000"/>
                                        <p:tgtEl>
                                          <p:spTgt spid="12"/>
                                        </p:tgtEl>
                                      </p:cBhvr>
                                    </p:animEffect>
                                    <p:anim calcmode="lin" valueType="num">
                                      <p:cBhvr>
                                        <p:cTn id="28" dur="1000" fill="hold"/>
                                        <p:tgtEl>
                                          <p:spTgt spid="12"/>
                                        </p:tgtEl>
                                        <p:attrNameLst>
                                          <p:attrName>ppt_x</p:attrName>
                                        </p:attrNameLst>
                                      </p:cBhvr>
                                      <p:tavLst>
                                        <p:tav tm="0">
                                          <p:val>
                                            <p:strVal val="#ppt_x"/>
                                          </p:val>
                                        </p:tav>
                                        <p:tav tm="100000">
                                          <p:val>
                                            <p:strVal val="#ppt_x"/>
                                          </p:val>
                                        </p:tav>
                                      </p:tavLst>
                                    </p:anim>
                                    <p:anim calcmode="lin" valueType="num">
                                      <p:cBhvr>
                                        <p:cTn id="2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1000"/>
                                        <p:tgtEl>
                                          <p:spTgt spid="14"/>
                                        </p:tgtEl>
                                      </p:cBhvr>
                                    </p:animEffect>
                                    <p:anim calcmode="lin" valueType="num">
                                      <p:cBhvr>
                                        <p:cTn id="35" dur="1000" fill="hold"/>
                                        <p:tgtEl>
                                          <p:spTgt spid="14"/>
                                        </p:tgtEl>
                                        <p:attrNameLst>
                                          <p:attrName>ppt_x</p:attrName>
                                        </p:attrNameLst>
                                      </p:cBhvr>
                                      <p:tavLst>
                                        <p:tav tm="0">
                                          <p:val>
                                            <p:strVal val="#ppt_x"/>
                                          </p:val>
                                        </p:tav>
                                        <p:tav tm="100000">
                                          <p:val>
                                            <p:strVal val="#ppt_x"/>
                                          </p:val>
                                        </p:tav>
                                      </p:tavLst>
                                    </p:anim>
                                    <p:anim calcmode="lin" valueType="num">
                                      <p:cBhvr>
                                        <p:cTn id="3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1000"/>
                                        <p:tgtEl>
                                          <p:spTgt spid="10"/>
                                        </p:tgtEl>
                                      </p:cBhvr>
                                    </p:animEffect>
                                    <p:anim calcmode="lin" valueType="num">
                                      <p:cBhvr>
                                        <p:cTn id="52" dur="1000" fill="hold"/>
                                        <p:tgtEl>
                                          <p:spTgt spid="10"/>
                                        </p:tgtEl>
                                        <p:attrNameLst>
                                          <p:attrName>ppt_x</p:attrName>
                                        </p:attrNameLst>
                                      </p:cBhvr>
                                      <p:tavLst>
                                        <p:tav tm="0">
                                          <p:val>
                                            <p:strVal val="#ppt_x"/>
                                          </p:val>
                                        </p:tav>
                                        <p:tav tm="100000">
                                          <p:val>
                                            <p:strVal val="#ppt_x"/>
                                          </p:val>
                                        </p:tav>
                                      </p:tavLst>
                                    </p:anim>
                                    <p:anim calcmode="lin" valueType="num">
                                      <p:cBhvr>
                                        <p:cTn id="53" dur="1000" fill="hold"/>
                                        <p:tgtEl>
                                          <p:spTgt spid="10"/>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fade">
                                      <p:cBhvr>
                                        <p:cTn id="56" dur="1000"/>
                                        <p:tgtEl>
                                          <p:spTgt spid="11"/>
                                        </p:tgtEl>
                                      </p:cBhvr>
                                    </p:animEffect>
                                    <p:anim calcmode="lin" valueType="num">
                                      <p:cBhvr>
                                        <p:cTn id="57" dur="1000" fill="hold"/>
                                        <p:tgtEl>
                                          <p:spTgt spid="11"/>
                                        </p:tgtEl>
                                        <p:attrNameLst>
                                          <p:attrName>ppt_x</p:attrName>
                                        </p:attrNameLst>
                                      </p:cBhvr>
                                      <p:tavLst>
                                        <p:tav tm="0">
                                          <p:val>
                                            <p:strVal val="#ppt_x"/>
                                          </p:val>
                                        </p:tav>
                                        <p:tav tm="100000">
                                          <p:val>
                                            <p:strVal val="#ppt_x"/>
                                          </p:val>
                                        </p:tav>
                                      </p:tavLst>
                                    </p:anim>
                                    <p:anim calcmode="lin" valueType="num">
                                      <p:cBhvr>
                                        <p:cTn id="5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p:cTn id="63" dur="500" fill="hold"/>
                                        <p:tgtEl>
                                          <p:spTgt spid="5"/>
                                        </p:tgtEl>
                                        <p:attrNameLst>
                                          <p:attrName>ppt_w</p:attrName>
                                        </p:attrNameLst>
                                      </p:cBhvr>
                                      <p:tavLst>
                                        <p:tav tm="0">
                                          <p:val>
                                            <p:fltVal val="0"/>
                                          </p:val>
                                        </p:tav>
                                        <p:tav tm="100000">
                                          <p:val>
                                            <p:strVal val="#ppt_w"/>
                                          </p:val>
                                        </p:tav>
                                      </p:tavLst>
                                    </p:anim>
                                    <p:anim calcmode="lin" valueType="num">
                                      <p:cBhvr>
                                        <p:cTn id="64" dur="500" fill="hold"/>
                                        <p:tgtEl>
                                          <p:spTgt spid="5"/>
                                        </p:tgtEl>
                                        <p:attrNameLst>
                                          <p:attrName>ppt_h</p:attrName>
                                        </p:attrNameLst>
                                      </p:cBhvr>
                                      <p:tavLst>
                                        <p:tav tm="0">
                                          <p:val>
                                            <p:fltVal val="0"/>
                                          </p:val>
                                        </p:tav>
                                        <p:tav tm="100000">
                                          <p:val>
                                            <p:strVal val="#ppt_h"/>
                                          </p:val>
                                        </p:tav>
                                      </p:tavLst>
                                    </p:anim>
                                    <p:animEffect transition="in" filter="fade">
                                      <p:cBhvr>
                                        <p:cTn id="65" dur="500"/>
                                        <p:tgtEl>
                                          <p:spTgt spid="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fade">
                                      <p:cBhvr>
                                        <p:cTn id="70" dur="1000"/>
                                        <p:tgtEl>
                                          <p:spTgt spid="13"/>
                                        </p:tgtEl>
                                      </p:cBhvr>
                                    </p:animEffect>
                                    <p:anim calcmode="lin" valueType="num">
                                      <p:cBhvr>
                                        <p:cTn id="71" dur="1000" fill="hold"/>
                                        <p:tgtEl>
                                          <p:spTgt spid="13"/>
                                        </p:tgtEl>
                                        <p:attrNameLst>
                                          <p:attrName>ppt_x</p:attrName>
                                        </p:attrNameLst>
                                      </p:cBhvr>
                                      <p:tavLst>
                                        <p:tav tm="0">
                                          <p:val>
                                            <p:strVal val="#ppt_x"/>
                                          </p:val>
                                        </p:tav>
                                        <p:tav tm="100000">
                                          <p:val>
                                            <p:strVal val="#ppt_x"/>
                                          </p:val>
                                        </p:tav>
                                      </p:tavLst>
                                    </p:anim>
                                    <p:anim calcmode="lin" valueType="num">
                                      <p:cBhvr>
                                        <p:cTn id="7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3" grpId="0"/>
      <p:bldP spid="14"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2761921" y="304800"/>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800" b="1" i="0" u="none"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Khái</a:t>
            </a:r>
            <a:r>
              <a:rPr kumimoji="0" lang="en-US" sz="2800" b="1" i="0" u="none"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800" b="1" i="0" u="none"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niệm</a:t>
            </a:r>
            <a:r>
              <a:rPr kumimoji="0" lang="en-US" sz="2800" b="1" i="0" u="none"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800" b="1" i="0" u="none"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mâu</a:t>
            </a:r>
            <a:r>
              <a:rPr kumimoji="0" lang="en-US" sz="2800" b="1" i="0" u="none"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800" b="1" i="0" u="none"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thuẫn</a:t>
            </a:r>
            <a:r>
              <a:rPr kumimoji="0" lang="en-US" sz="2800" b="1" i="0" u="none"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800" b="1" i="0" u="none"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biện</a:t>
            </a:r>
            <a:r>
              <a:rPr kumimoji="0" lang="en-US" sz="2800" b="1" i="0" u="none"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800" b="1" i="0" u="none"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chứng</a:t>
            </a:r>
            <a:r>
              <a:rPr kumimoji="0" lang="en-US" sz="2800" b="1" i="0" u="none"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Arial" panose="020B0604020202020204" pitchFamily="34" charset="0"/>
              </a:rPr>
              <a:t> </a:t>
            </a:r>
          </a:p>
        </p:txBody>
      </p:sp>
      <p:sp>
        <p:nvSpPr>
          <p:cNvPr id="4" name="Line 17"/>
          <p:cNvSpPr>
            <a:spLocks noChangeShapeType="1"/>
          </p:cNvSpPr>
          <p:nvPr/>
        </p:nvSpPr>
        <p:spPr bwMode="auto">
          <a:xfrm>
            <a:off x="7086600" y="1364455"/>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a:ea typeface="+mn-ea"/>
              <a:cs typeface="+mn-cs"/>
            </a:endParaRPr>
          </a:p>
        </p:txBody>
      </p:sp>
      <p:sp>
        <p:nvSpPr>
          <p:cNvPr id="5" name="Flowchart: Process 4"/>
          <p:cNvSpPr/>
          <p:nvPr/>
        </p:nvSpPr>
        <p:spPr>
          <a:xfrm>
            <a:off x="3366519" y="3399606"/>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Tahoma" panose="020B0604030504040204" pitchFamily="34" charset="0"/>
              </a:rPr>
              <a:t>Mâu thuẫn biện chứng</a:t>
            </a:r>
          </a:p>
        </p:txBody>
      </p:sp>
      <p:sp>
        <p:nvSpPr>
          <p:cNvPr id="6" name="Flowchart: Alternate Process 5"/>
          <p:cNvSpPr/>
          <p:nvPr/>
        </p:nvSpPr>
        <p:spPr>
          <a:xfrm>
            <a:off x="2362200" y="1285081"/>
            <a:ext cx="4457132"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Dùng</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để</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chỉ</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mối</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liên</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hệ</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thống</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nhất</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đấu</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tranh</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chuyển</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hóa</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giữa</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các</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mặt</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đối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lập</a:t>
            </a:r>
            <a:endPar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 name="Flowchart: Alternate Process 6"/>
          <p:cNvSpPr/>
          <p:nvPr/>
        </p:nvSpPr>
        <p:spPr>
          <a:xfrm>
            <a:off x="2362200" y="4702967"/>
            <a:ext cx="4457132"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vật</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hiện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tượng</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hoặc</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giữa</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các</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vật</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hiện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tượng</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với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nhau</a:t>
            </a:r>
            <a:endPar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8" name="Straight Arrow Connector 7"/>
          <p:cNvCxnSpPr>
            <a:stCxn id="5" idx="0"/>
          </p:cNvCxnSpPr>
          <p:nvPr/>
        </p:nvCxnSpPr>
        <p:spPr>
          <a:xfrm flipV="1">
            <a:off x="4338069" y="2961456"/>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5" idx="2"/>
          </p:cNvCxnSpPr>
          <p:nvPr/>
        </p:nvCxnSpPr>
        <p:spPr>
          <a:xfrm>
            <a:off x="4338069" y="4256856"/>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 name="Flowchart: Alternate Process 9"/>
          <p:cNvSpPr/>
          <p:nvPr/>
        </p:nvSpPr>
        <p:spPr>
          <a:xfrm>
            <a:off x="7391400" y="1670049"/>
            <a:ext cx="411480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t>
            </a: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Nhân</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tố</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tạo</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thành</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mâu</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thuẫn</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000" b="0" i="1"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là</a:t>
            </a:r>
            <a:r>
              <a:rPr kumimoji="0" lang="en-US" sz="2000" b="0" i="1"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000" b="0" i="1"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mặt</a:t>
            </a:r>
            <a:r>
              <a:rPr kumimoji="0" lang="en-US" sz="2000" b="0" i="1"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000" b="0" i="1"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đối</a:t>
            </a:r>
            <a:r>
              <a:rPr kumimoji="0" lang="en-US" sz="2000" b="0" i="1"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000" b="0" i="1" u="sng"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lập</a:t>
            </a:r>
            <a:endParaRPr kumimoji="0" lang="en-US" sz="2000" b="0" i="1" u="sng"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11" name="Flowchart: Alternate Process 10"/>
          <p:cNvSpPr/>
          <p:nvPr/>
        </p:nvSpPr>
        <p:spPr>
          <a:xfrm>
            <a:off x="7391400" y="3314675"/>
            <a:ext cx="4252601"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a:t>
            </a: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000" b="1" i="1"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Mặt</a:t>
            </a:r>
            <a:r>
              <a:rPr kumimoji="0" lang="en-US" sz="2000" b="1" i="1"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000" b="1" i="1"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đối</a:t>
            </a:r>
            <a:r>
              <a:rPr kumimoji="0" lang="en-US" sz="2000" b="1" i="1"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000" b="1" i="1"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lập</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dùng</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để</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chỉ</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những</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mặt</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những</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khuynh</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hướng</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339933"/>
                </a:solidFill>
                <a:effectLst/>
                <a:uLnTx/>
                <a:uFillTx/>
                <a:latin typeface="Arial" panose="020B0604020202020204" pitchFamily="34" charset="0"/>
                <a:ea typeface="+mn-ea"/>
                <a:cs typeface="Arial" panose="020B0604020202020204" pitchFamily="34" charset="0"/>
              </a:rPr>
              <a:t>vận</a:t>
            </a:r>
            <a:r>
              <a:rPr kumimoji="0" lang="en-US" sz="2000" b="1" i="0" u="sng" strike="noStrike" kern="1200" cap="none" spc="0" normalizeH="0" baseline="0" noProof="0" dirty="0">
                <a:ln>
                  <a:noFill/>
                </a:ln>
                <a:solidFill>
                  <a:srgbClr val="33993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339933"/>
                </a:solidFill>
                <a:effectLst/>
                <a:uLnTx/>
                <a:uFillTx/>
                <a:latin typeface="Arial" panose="020B0604020202020204" pitchFamily="34" charset="0"/>
                <a:ea typeface="+mn-ea"/>
                <a:cs typeface="Arial" panose="020B0604020202020204" pitchFamily="34" charset="0"/>
              </a:rPr>
              <a:t>động</a:t>
            </a:r>
            <a:r>
              <a:rPr kumimoji="0" lang="en-US" sz="2000" b="1" i="0" u="sng" strike="noStrike" kern="1200" cap="none" spc="0" normalizeH="0" baseline="0" noProof="0" dirty="0">
                <a:ln>
                  <a:noFill/>
                </a:ln>
                <a:solidFill>
                  <a:srgbClr val="33993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339933"/>
                </a:solidFill>
                <a:effectLst/>
                <a:uLnTx/>
                <a:uFillTx/>
                <a:latin typeface="Arial" panose="020B0604020202020204" pitchFamily="34" charset="0"/>
                <a:ea typeface="+mn-ea"/>
                <a:cs typeface="Arial" panose="020B0604020202020204" pitchFamily="34" charset="0"/>
              </a:rPr>
              <a:t>trái</a:t>
            </a:r>
            <a:r>
              <a:rPr kumimoji="0" lang="en-US" sz="2000" b="1" i="0" u="sng" strike="noStrike" kern="1200" cap="none" spc="0" normalizeH="0" baseline="0" noProof="0" dirty="0">
                <a:ln>
                  <a:noFill/>
                </a:ln>
                <a:solidFill>
                  <a:srgbClr val="33993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339933"/>
                </a:solidFill>
                <a:effectLst/>
                <a:uLnTx/>
                <a:uFillTx/>
                <a:latin typeface="Arial" panose="020B0604020202020204" pitchFamily="34" charset="0"/>
                <a:ea typeface="+mn-ea"/>
                <a:cs typeface="Arial" panose="020B0604020202020204" pitchFamily="34" charset="0"/>
              </a:rPr>
              <a:t>ngược</a:t>
            </a:r>
            <a:r>
              <a:rPr kumimoji="0" lang="en-US" sz="2000" b="1" i="0" u="sng" strike="noStrike" kern="1200" cap="none" spc="0" normalizeH="0" baseline="0" noProof="0" dirty="0">
                <a:ln>
                  <a:noFill/>
                </a:ln>
                <a:solidFill>
                  <a:srgbClr val="33993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339933"/>
                </a:solidFill>
                <a:effectLst/>
                <a:uLnTx/>
                <a:uFillTx/>
                <a:latin typeface="Arial" panose="020B0604020202020204" pitchFamily="34" charset="0"/>
                <a:ea typeface="+mn-ea"/>
                <a:cs typeface="Arial" panose="020B0604020202020204" pitchFamily="34" charset="0"/>
              </a:rPr>
              <a:t>nhau</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nhưng</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là</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D60093"/>
                </a:solidFill>
                <a:effectLst/>
                <a:uLnTx/>
                <a:uFillTx/>
                <a:latin typeface="Arial" panose="020B0604020202020204" pitchFamily="34" charset="0"/>
                <a:ea typeface="+mn-ea"/>
                <a:cs typeface="Arial" panose="020B0604020202020204" pitchFamily="34" charset="0"/>
              </a:rPr>
              <a:t>điều</a:t>
            </a:r>
            <a:r>
              <a:rPr kumimoji="0" lang="en-US" sz="2000" b="1" i="0" u="sng" strike="noStrike" kern="1200" cap="none" spc="0" normalizeH="0" baseline="0" noProof="0" dirty="0">
                <a:ln>
                  <a:noFill/>
                </a:ln>
                <a:solidFill>
                  <a:srgbClr val="D6009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D60093"/>
                </a:solidFill>
                <a:effectLst/>
                <a:uLnTx/>
                <a:uFillTx/>
                <a:latin typeface="Arial" panose="020B0604020202020204" pitchFamily="34" charset="0"/>
                <a:ea typeface="+mn-ea"/>
                <a:cs typeface="Arial" panose="020B0604020202020204" pitchFamily="34" charset="0"/>
              </a:rPr>
              <a:t>kiện</a:t>
            </a:r>
            <a:r>
              <a:rPr kumimoji="0" lang="en-US" sz="2000" b="1" i="0" u="sng" strike="noStrike" kern="1200" cap="none" spc="0" normalizeH="0" baseline="0" noProof="0" dirty="0">
                <a:ln>
                  <a:noFill/>
                </a:ln>
                <a:solidFill>
                  <a:srgbClr val="D6009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D60093"/>
                </a:solidFill>
                <a:effectLst/>
                <a:uLnTx/>
                <a:uFillTx/>
                <a:latin typeface="Arial" panose="020B0604020202020204" pitchFamily="34" charset="0"/>
                <a:ea typeface="+mn-ea"/>
                <a:cs typeface="Arial" panose="020B0604020202020204" pitchFamily="34" charset="0"/>
              </a:rPr>
              <a:t>và</a:t>
            </a:r>
            <a:r>
              <a:rPr kumimoji="0" lang="en-US" sz="2000" b="1" i="0" u="sng" strike="noStrike" kern="1200" cap="none" spc="0" normalizeH="0" baseline="0" noProof="0" dirty="0">
                <a:ln>
                  <a:noFill/>
                </a:ln>
                <a:solidFill>
                  <a:srgbClr val="D6009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D60093"/>
                </a:solidFill>
                <a:effectLst/>
                <a:uLnTx/>
                <a:uFillTx/>
                <a:latin typeface="Arial" panose="020B0604020202020204" pitchFamily="34" charset="0"/>
                <a:ea typeface="+mn-ea"/>
                <a:cs typeface="Arial" panose="020B0604020202020204" pitchFamily="34" charset="0"/>
              </a:rPr>
              <a:t>tiền</a:t>
            </a:r>
            <a:r>
              <a:rPr kumimoji="0" lang="en-US" sz="2000" b="1" i="0" u="sng" strike="noStrike" kern="1200" cap="none" spc="0" normalizeH="0" baseline="0" noProof="0" dirty="0">
                <a:ln>
                  <a:noFill/>
                </a:ln>
                <a:solidFill>
                  <a:srgbClr val="D60093"/>
                </a:solidFill>
                <a:effectLst/>
                <a:uLnTx/>
                <a:uFillTx/>
                <a:latin typeface="Arial" panose="020B0604020202020204" pitchFamily="34" charset="0"/>
                <a:ea typeface="+mn-ea"/>
                <a:cs typeface="Arial" panose="020B0604020202020204" pitchFamily="34" charset="0"/>
              </a:rPr>
              <a:t> </a:t>
            </a:r>
            <a:r>
              <a:rPr kumimoji="0" lang="en-US" sz="2000" b="1" i="0" u="sng" strike="noStrike" kern="1200" cap="none" spc="0" normalizeH="0" baseline="0" noProof="0" dirty="0" err="1">
                <a:ln>
                  <a:noFill/>
                </a:ln>
                <a:solidFill>
                  <a:srgbClr val="D60093"/>
                </a:solidFill>
                <a:effectLst/>
                <a:uLnTx/>
                <a:uFillTx/>
                <a:latin typeface="Arial" panose="020B0604020202020204" pitchFamily="34" charset="0"/>
                <a:ea typeface="+mn-ea"/>
                <a:cs typeface="Arial" panose="020B0604020202020204" pitchFamily="34" charset="0"/>
              </a:rPr>
              <a:t>đề</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tồn</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tại</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9900"/>
                </a:solidFill>
                <a:effectLst/>
                <a:uLnTx/>
                <a:uFillTx/>
                <a:latin typeface="Arial" panose="020B0604020202020204" pitchFamily="34" charset="0"/>
                <a:ea typeface="+mn-ea"/>
                <a:cs typeface="Arial" panose="020B0604020202020204" pitchFamily="34" charset="0"/>
              </a:rPr>
              <a:t>nhau</a:t>
            </a:r>
            <a:r>
              <a:rPr kumimoji="0" lang="en-US" sz="2000" b="0" i="0" u="none" strike="noStrike" kern="1200" cap="none" spc="0" normalizeH="0" baseline="0" noProof="0" dirty="0">
                <a:ln>
                  <a:noFill/>
                </a:ln>
                <a:solidFill>
                  <a:srgbClr val="FF9900"/>
                </a:solidFill>
                <a:effectLst/>
                <a:uLnTx/>
                <a:uFillTx/>
                <a:latin typeface="Arial" panose="020B0604020202020204" pitchFamily="34" charset="0"/>
                <a:ea typeface="+mn-ea"/>
                <a:cs typeface="Arial" panose="020B0604020202020204" pitchFamily="34" charset="0"/>
              </a:rPr>
              <a:t>.</a:t>
            </a:r>
          </a:p>
        </p:txBody>
      </p:sp>
    </p:spTree>
    <p:extLst>
      <p:ext uri="{BB962C8B-B14F-4D97-AF65-F5344CB8AC3E}">
        <p14:creationId xmlns:p14="http://schemas.microsoft.com/office/powerpoint/2010/main" val="184547360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7400" name="Picture 8" descr="Trọn bộ background powerpoint đẹp và chuyên nghiệp nhất cho slid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Explosion 2 2"/>
          <p:cNvSpPr/>
          <p:nvPr/>
        </p:nvSpPr>
        <p:spPr>
          <a:xfrm>
            <a:off x="3042119" y="941624"/>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 name="TextBox 3"/>
          <p:cNvSpPr txBox="1">
            <a:spLocks noChangeArrowheads="1"/>
          </p:cNvSpPr>
          <p:nvPr/>
        </p:nvSpPr>
        <p:spPr bwMode="auto">
          <a:xfrm rot="-476200">
            <a:off x="4082724" y="1371568"/>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00"/>
                </a:solidFill>
                <a:effectLst/>
                <a:uLnTx/>
                <a:uFillTx/>
                <a:latin typeface="Times New Roman" panose="02020603050405020304" pitchFamily="18" charset="0"/>
                <a:ea typeface="+mn-ea"/>
                <a:cs typeface="Times New Roman" panose="02020603050405020304" pitchFamily="18" charset="0"/>
              </a:rPr>
              <a:t>Ví</a:t>
            </a:r>
            <a:r>
              <a:rPr kumimoji="0" lang="en-US" sz="2400" b="1" i="0" u="none" strike="noStrike" kern="1200" cap="none" spc="0" normalizeH="0" baseline="0" noProof="0" dirty="0">
                <a:ln>
                  <a:noFill/>
                </a:ln>
                <a:solidFill>
                  <a:srgbClr val="FFFF00"/>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srgbClr val="FFFF00"/>
                </a:solidFill>
                <a:effectLst/>
                <a:uLnTx/>
                <a:uFillTx/>
                <a:latin typeface="Times New Roman" panose="02020603050405020304" pitchFamily="18" charset="0"/>
                <a:ea typeface="+mn-ea"/>
                <a:cs typeface="Times New Roman" panose="02020603050405020304" pitchFamily="18" charset="0"/>
              </a:rPr>
              <a:t>Dụ</a:t>
            </a:r>
            <a:r>
              <a:rPr kumimoji="0" lang="en-US" sz="2400" b="1" i="0" u="none" strike="noStrike" kern="1200" cap="none" spc="0" normalizeH="0" baseline="0" noProof="0" dirty="0">
                <a:ln>
                  <a:noFill/>
                </a:ln>
                <a:solidFill>
                  <a:srgbClr val="FFFF00"/>
                </a:solidFill>
                <a:effectLst/>
                <a:uLnTx/>
                <a:uFillTx/>
                <a:latin typeface="Times New Roman" panose="02020603050405020304" pitchFamily="18" charset="0"/>
                <a:ea typeface="+mn-ea"/>
                <a:cs typeface="Times New Roman" panose="02020603050405020304" pitchFamily="18" charset="0"/>
              </a:rPr>
              <a:t> </a:t>
            </a:r>
          </a:p>
        </p:txBody>
      </p:sp>
      <p:sp>
        <p:nvSpPr>
          <p:cNvPr id="5" name="TextBox 4"/>
          <p:cNvSpPr txBox="1">
            <a:spLocks noChangeArrowheads="1"/>
          </p:cNvSpPr>
          <p:nvPr/>
        </p:nvSpPr>
        <p:spPr bwMode="auto">
          <a:xfrm>
            <a:off x="6857999" y="4876800"/>
            <a:ext cx="489067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altLang="en-US" sz="1600" b="1"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Giai cấp địa chủ và nông dân trong xã hội phong kiến</a:t>
            </a:r>
          </a:p>
        </p:txBody>
      </p:sp>
      <p:sp>
        <p:nvSpPr>
          <p:cNvPr id="6" name="TextBox 5"/>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Mối quan hệ điện tích âm và điện tích dương của dòng điện</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41156" y="2742828"/>
            <a:ext cx="3330575" cy="282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3" descr="quan lai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0" y="188914"/>
            <a:ext cx="4876799" cy="1987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9" descr="Nong dan VN thoi Phap thuoc"/>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75060" y="2819400"/>
            <a:ext cx="4890678"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4"/>
          <p:cNvSpPr txBox="1">
            <a:spLocks noChangeArrowheads="1"/>
          </p:cNvSpPr>
          <p:nvPr/>
        </p:nvSpPr>
        <p:spPr bwMode="auto">
          <a:xfrm>
            <a:off x="8286895" y="2176843"/>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000" b="1" i="0" u="none" strike="noStrike" kern="1200" cap="none" spc="0" normalizeH="0" baseline="0" noProof="0" dirty="0">
                <a:ln>
                  <a:noFill/>
                </a:ln>
                <a:solidFill>
                  <a:srgbClr val="D60093"/>
                </a:solidFill>
                <a:effectLst/>
                <a:uLnTx/>
                <a:uFillTx/>
                <a:latin typeface="Arial" pitchFamily="34" charset="0"/>
                <a:ea typeface="SimSun" pitchFamily="2" charset="-122"/>
                <a:cs typeface="+mn-cs"/>
              </a:rPr>
              <a:t>&gt;&lt;</a:t>
            </a:r>
          </a:p>
        </p:txBody>
      </p:sp>
    </p:spTree>
    <p:extLst>
      <p:ext uri="{BB962C8B-B14F-4D97-AF65-F5344CB8AC3E}">
        <p14:creationId xmlns:p14="http://schemas.microsoft.com/office/powerpoint/2010/main" val="743402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par>
                          <p:cTn id="15" fill="hold">
                            <p:stCondLst>
                              <p:cond delay="500"/>
                            </p:stCondLst>
                            <p:childTnLst>
                              <p:par>
                                <p:cTn id="16" presetID="14" presetClass="entr" presetSubtype="1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randombar(horizontal)">
                                      <p:cBhvr>
                                        <p:cTn id="18" dur="500"/>
                                        <p:tgtEl>
                                          <p:spTgt spid="7"/>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randombar(horizontal)">
                                      <p:cBhvr>
                                        <p:cTn id="21" dur="500"/>
                                        <p:tgtEl>
                                          <p:spTgt spid="6"/>
                                        </p:tgtEl>
                                      </p:cBhvr>
                                    </p:animEffect>
                                  </p:childTnLst>
                                </p:cTn>
                              </p:par>
                              <p:par>
                                <p:cTn id="22" presetID="14" presetClass="entr" presetSubtype="10" fill="hold" nodeType="withEffect">
                                  <p:stCondLst>
                                    <p:cond delay="0"/>
                                  </p:stCondLst>
                                  <p:childTnLst>
                                    <p:set>
                                      <p:cBhvr>
                                        <p:cTn id="23" dur="1" fill="hold">
                                          <p:stCondLst>
                                            <p:cond delay="0"/>
                                          </p:stCondLst>
                                        </p:cTn>
                                        <p:tgtEl>
                                          <p:spTgt spid="5">
                                            <p:txEl>
                                              <p:pRg st="0" end="0"/>
                                            </p:txEl>
                                          </p:spTgt>
                                        </p:tgtEl>
                                        <p:attrNameLst>
                                          <p:attrName>style.visibility</p:attrName>
                                        </p:attrNameLst>
                                      </p:cBhvr>
                                      <p:to>
                                        <p:strVal val="visible"/>
                                      </p:to>
                                    </p:set>
                                    <p:animEffect transition="in" filter="randombar(horizontal)">
                                      <p:cBhvr>
                                        <p:cTn id="24" dur="500"/>
                                        <p:tgtEl>
                                          <p:spTgt spid="5">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4" presetClass="entr" presetSubtype="32"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box(out)">
                                      <p:cBhvr>
                                        <p:cTn id="29" dur="1000"/>
                                        <p:tgtEl>
                                          <p:spTgt spid="8"/>
                                        </p:tgtEl>
                                      </p:cBhvr>
                                    </p:animEffect>
                                  </p:childTnLst>
                                </p:cTn>
                              </p:par>
                              <p:par>
                                <p:cTn id="30" presetID="4" presetClass="entr" presetSubtype="32" fill="hold" nodeType="with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box(out)">
                                      <p:cBhvr>
                                        <p:cTn id="32" dur="1000"/>
                                        <p:tgtEl>
                                          <p:spTgt spid="9"/>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box(out)">
                                      <p:cBhvr>
                                        <p:cTn id="35"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6" grpId="0"/>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80684430-003B-4915-A15E-8A940EB0C5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747752"/>
            <a:ext cx="12192000" cy="3110248"/>
          </a:xfrm>
          <a:prstGeom prst="rect">
            <a:avLst/>
          </a:prstGeom>
        </p:spPr>
      </p:pic>
      <p:grpSp>
        <p:nvGrpSpPr>
          <p:cNvPr id="4" name="Group 3"/>
          <p:cNvGrpSpPr>
            <a:grpSpLocks/>
          </p:cNvGrpSpPr>
          <p:nvPr/>
        </p:nvGrpSpPr>
        <p:grpSpPr bwMode="auto">
          <a:xfrm>
            <a:off x="237089" y="2007583"/>
            <a:ext cx="10591800" cy="3890588"/>
            <a:chOff x="624" y="1150"/>
            <a:chExt cx="4416" cy="2578"/>
          </a:xfrm>
        </p:grpSpPr>
        <p:sp>
          <p:nvSpPr>
            <p:cNvPr id="5" name="AutoShape 4"/>
            <p:cNvSpPr>
              <a:spLocks noChangeArrowheads="1"/>
            </p:cNvSpPr>
            <p:nvPr/>
          </p:nvSpPr>
          <p:spPr bwMode="gray">
            <a:xfrm>
              <a:off x="2459" y="2496"/>
              <a:ext cx="639"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itchFamily="34" charset="0"/>
                <a:ea typeface="+mn-ea"/>
                <a:cs typeface="Arial"/>
              </a:endParaRPr>
            </a:p>
          </p:txBody>
        </p:sp>
        <p:sp>
          <p:nvSpPr>
            <p:cNvPr id="6" name="AutoShape 5"/>
            <p:cNvSpPr>
              <a:spLocks noChangeArrowheads="1"/>
            </p:cNvSpPr>
            <p:nvPr/>
          </p:nvSpPr>
          <p:spPr bwMode="gray">
            <a:xfrm>
              <a:off x="2459" y="2161"/>
              <a:ext cx="639"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itchFamily="34" charset="0"/>
                <a:ea typeface="+mn-ea"/>
                <a:cs typeface="Arial"/>
              </a:endParaRPr>
            </a:p>
          </p:txBody>
        </p:sp>
        <p:sp>
          <p:nvSpPr>
            <p:cNvPr id="7" name="AutoShape 6"/>
            <p:cNvSpPr>
              <a:spLocks noChangeArrowheads="1"/>
            </p:cNvSpPr>
            <p:nvPr/>
          </p:nvSpPr>
          <p:spPr bwMode="gray">
            <a:xfrm>
              <a:off x="2467" y="1824"/>
              <a:ext cx="631"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itchFamily="34" charset="0"/>
                <a:ea typeface="+mn-ea"/>
                <a:cs typeface="Arial"/>
              </a:endParaRPr>
            </a:p>
          </p:txBody>
        </p:sp>
        <p:sp>
          <p:nvSpPr>
            <p:cNvPr id="8" name="AutoShape 10"/>
            <p:cNvSpPr>
              <a:spLocks noChangeArrowheads="1"/>
            </p:cNvSpPr>
            <p:nvPr/>
          </p:nvSpPr>
          <p:spPr bwMode="gray">
            <a:xfrm>
              <a:off x="2082" y="169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itchFamily="34" charset="0"/>
                <a:ea typeface="+mn-ea"/>
                <a:cs typeface="Arial"/>
              </a:endParaRPr>
            </a:p>
          </p:txBody>
        </p:sp>
        <p:sp>
          <p:nvSpPr>
            <p:cNvPr id="9" name="AutoShape 11"/>
            <p:cNvSpPr>
              <a:spLocks noChangeArrowheads="1"/>
            </p:cNvSpPr>
            <p:nvPr/>
          </p:nvSpPr>
          <p:spPr bwMode="auto">
            <a:xfrm>
              <a:off x="624" y="1150"/>
              <a:ext cx="1417"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erdana" pitchFamily="34" charset="0"/>
                <a:ea typeface="+mn-ea"/>
                <a:cs typeface="Arial"/>
              </a:endParaRPr>
            </a:p>
          </p:txBody>
        </p:sp>
        <p:sp>
          <p:nvSpPr>
            <p:cNvPr id="10" name="AutoShape 13"/>
            <p:cNvSpPr>
              <a:spLocks noChangeArrowheads="1"/>
            </p:cNvSpPr>
            <p:nvPr/>
          </p:nvSpPr>
          <p:spPr bwMode="auto">
            <a:xfrm>
              <a:off x="3607" y="1150"/>
              <a:ext cx="1433"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erdana" pitchFamily="34" charset="0"/>
                <a:ea typeface="+mn-ea"/>
                <a:cs typeface="Arial"/>
              </a:endParaRPr>
            </a:p>
          </p:txBody>
        </p:sp>
        <p:sp>
          <p:nvSpPr>
            <p:cNvPr id="11"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dirty="0">
                <a:ln>
                  <a:noFill/>
                </a:ln>
                <a:solidFill>
                  <a:srgbClr val="FFFFFF"/>
                </a:solidFill>
                <a:effectLst/>
                <a:uLnTx/>
                <a:uFillTx/>
                <a:latin typeface="Verdana" pitchFamily="34" charset="0"/>
                <a:ea typeface="+mn-ea"/>
                <a:cs typeface="Arial"/>
              </a:endParaRPr>
            </a:p>
          </p:txBody>
        </p:sp>
        <p:sp>
          <p:nvSpPr>
            <p:cNvPr id="12" name="AutoShape 15"/>
            <p:cNvSpPr>
              <a:spLocks noChangeArrowheads="1"/>
            </p:cNvSpPr>
            <p:nvPr/>
          </p:nvSpPr>
          <p:spPr bwMode="gray">
            <a:xfrm>
              <a:off x="3098" y="1686"/>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itchFamily="34" charset="0"/>
                <a:ea typeface="+mn-ea"/>
                <a:cs typeface="Arial"/>
              </a:endParaRPr>
            </a:p>
          </p:txBody>
        </p:sp>
        <p:sp>
          <p:nvSpPr>
            <p:cNvPr id="1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srgbClr val="FFFFFF"/>
                  </a:solidFill>
                  <a:effectLst/>
                  <a:uLnTx/>
                  <a:uFillTx/>
                  <a:latin typeface="Arial" pitchFamily="34" charset="0"/>
                  <a:ea typeface="+mn-ea"/>
                  <a:cs typeface="Arial"/>
                </a:rPr>
                <a:t>Điền chữ</a:t>
              </a:r>
            </a:p>
          </p:txBody>
        </p:sp>
        <p:sp>
          <p:nvSpPr>
            <p:cNvPr id="1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1" u="none" strike="noStrike" kern="0" cap="none" spc="0" normalizeH="0" baseline="0" noProof="0" dirty="0">
                <a:ln>
                  <a:noFill/>
                </a:ln>
                <a:solidFill>
                  <a:srgbClr val="001D3A"/>
                </a:solidFill>
                <a:effectLst/>
                <a:uLnTx/>
                <a:uFillTx/>
                <a:latin typeface="Verdana" pitchFamily="34" charset="0"/>
                <a:ea typeface="+mn-ea"/>
                <a:cs typeface="Arial"/>
              </a:endParaRPr>
            </a:p>
          </p:txBody>
        </p:sp>
      </p:grpSp>
      <p:sp>
        <p:nvSpPr>
          <p:cNvPr id="15" name="Text Box 2"/>
          <p:cNvSpPr txBox="1">
            <a:spLocks noChangeArrowheads="1"/>
          </p:cNvSpPr>
          <p:nvPr/>
        </p:nvSpPr>
        <p:spPr bwMode="auto">
          <a:xfrm>
            <a:off x="2307883" y="341186"/>
            <a:ext cx="74850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marR="0" lvl="0" indent="-342900" algn="ctr" defTabSz="914400" rtl="0" eaLnBrk="1" fontAlgn="auto" latinLnBrk="0" hangingPunct="1">
              <a:lnSpc>
                <a:spcPct val="100000"/>
              </a:lnSpc>
              <a:spcBef>
                <a:spcPct val="0"/>
              </a:spcBef>
              <a:spcAft>
                <a:spcPts val="0"/>
              </a:spcAft>
              <a:buClrTx/>
              <a:buSzTx/>
              <a:buFont typeface="Wingdings" panose="05000000000000000000" pitchFamily="2" charset="2"/>
              <a:buChar char="ü"/>
              <a:tabLst/>
              <a:defRPr/>
            </a:pPr>
            <a:r>
              <a:rPr kumimoji="0" lang="en-US" sz="24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Quá</a:t>
            </a:r>
            <a:r>
              <a:rPr kumimoji="0" lang="en-US" sz="24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trình</a:t>
            </a:r>
            <a:r>
              <a:rPr kumimoji="0" lang="en-US" sz="24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vận</a:t>
            </a:r>
            <a:r>
              <a:rPr kumimoji="0" lang="en-US" sz="24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động</a:t>
            </a:r>
            <a:r>
              <a:rPr kumimoji="0" lang="en-US" sz="24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của</a:t>
            </a:r>
            <a:r>
              <a:rPr kumimoji="0" lang="en-US" sz="24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mâu</a:t>
            </a:r>
            <a:r>
              <a:rPr kumimoji="0" lang="en-US" sz="24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thuẫn</a:t>
            </a:r>
            <a:r>
              <a:rPr kumimoji="0" lang="en-US" sz="24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 </a:t>
            </a:r>
          </a:p>
        </p:txBody>
      </p:sp>
      <p:sp>
        <p:nvSpPr>
          <p:cNvPr id="16" name="Rectangle 15"/>
          <p:cNvSpPr/>
          <p:nvPr/>
        </p:nvSpPr>
        <p:spPr>
          <a:xfrm>
            <a:off x="625835" y="2243344"/>
            <a:ext cx="2789274" cy="286232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000" b="0" i="0" u="none" strike="noStrike" kern="1200" cap="none" spc="0" normalizeH="0" baseline="0" noProof="0" dirty="0" err="1">
                <a:ln>
                  <a:noFill/>
                </a:ln>
                <a:solidFill>
                  <a:srgbClr val="333399"/>
                </a:solidFill>
                <a:effectLst/>
                <a:uLnTx/>
                <a:uFillTx/>
                <a:latin typeface="Arial"/>
                <a:ea typeface="+mn-ea"/>
                <a:cs typeface="+mn-cs"/>
              </a:rPr>
              <a:t>Thống</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nhất</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của</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các</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mặt</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đối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lập</a:t>
            </a:r>
            <a:r>
              <a:rPr kumimoji="1" lang="en-US" sz="2000" b="0" i="0" u="none" strike="noStrike" kern="1200" cap="none" spc="0" normalizeH="0" baseline="0" noProof="0" dirty="0">
                <a:ln>
                  <a:noFill/>
                </a:ln>
                <a:solidFill>
                  <a:srgbClr val="333399"/>
                </a:solidFill>
                <a:effectLst/>
                <a:uLnTx/>
                <a:uFillTx/>
                <a:latin typeface="Arial"/>
                <a:ea typeface="+mn-ea"/>
                <a:cs typeface="+mn-cs"/>
              </a:rPr>
              <a:t> là </a:t>
            </a:r>
            <a:r>
              <a:rPr kumimoji="1" lang="en-US" sz="2000" b="0" i="0" u="none" strike="noStrike" kern="1200" cap="none" spc="0" normalizeH="0" baseline="0" noProof="0" dirty="0" err="1">
                <a:ln>
                  <a:noFill/>
                </a:ln>
                <a:solidFill>
                  <a:srgbClr val="333399"/>
                </a:solidFill>
                <a:effectLst/>
                <a:uLnTx/>
                <a:uFillTx/>
                <a:latin typeface="Arial"/>
                <a:ea typeface="+mn-ea"/>
                <a:cs typeface="+mn-cs"/>
              </a:rPr>
              <a:t>khái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niệm</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dùng</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để</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chỉ</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sự</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liên</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hệ</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ràng</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buộc</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không</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tách</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rời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nhau</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quy</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định</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lẫn</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nhau</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của</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các</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mặt</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đối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lập</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mặt</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này</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lấy</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mặt</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kia</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làm</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tiền</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đề</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để</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tồn</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tại</a:t>
            </a:r>
            <a:r>
              <a:rPr kumimoji="1" lang="en-US" sz="2000" b="0" i="0" u="none" strike="noStrike" kern="1200" cap="none" spc="0" normalizeH="0" baseline="0" noProof="0" dirty="0">
                <a:ln>
                  <a:noFill/>
                </a:ln>
                <a:solidFill>
                  <a:srgbClr val="333399"/>
                </a:solidFill>
                <a:effectLst/>
                <a:uLnTx/>
                <a:uFillTx/>
                <a:latin typeface="Arial"/>
                <a:ea typeface="+mn-ea"/>
                <a:cs typeface="+mn-cs"/>
              </a:rPr>
              <a:t>.</a:t>
            </a:r>
          </a:p>
        </p:txBody>
      </p:sp>
      <p:sp>
        <p:nvSpPr>
          <p:cNvPr id="17" name="Rectangle 16"/>
          <p:cNvSpPr/>
          <p:nvPr/>
        </p:nvSpPr>
        <p:spPr>
          <a:xfrm>
            <a:off x="7772400" y="2243344"/>
            <a:ext cx="2790255" cy="224676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000" b="0" i="0" u="none" strike="noStrike" kern="1200" cap="none" spc="0" normalizeH="0" baseline="0" noProof="0" dirty="0" err="1">
                <a:ln>
                  <a:noFill/>
                </a:ln>
                <a:solidFill>
                  <a:srgbClr val="333399"/>
                </a:solidFill>
                <a:effectLst/>
                <a:uLnTx/>
                <a:uFillTx/>
                <a:latin typeface="Arial"/>
                <a:ea typeface="+mn-ea"/>
                <a:cs typeface="+mn-cs"/>
              </a:rPr>
              <a:t>Đấu</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tranh</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của</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các</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mặt</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đối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lập</a:t>
            </a:r>
            <a:r>
              <a:rPr kumimoji="1" lang="en-US" sz="2000" b="0" i="0" u="none" strike="noStrike" kern="1200" cap="none" spc="0" normalizeH="0" baseline="0" noProof="0" dirty="0">
                <a:ln>
                  <a:noFill/>
                </a:ln>
                <a:solidFill>
                  <a:srgbClr val="333399"/>
                </a:solidFill>
                <a:effectLst/>
                <a:uLnTx/>
                <a:uFillTx/>
                <a:latin typeface="Arial"/>
                <a:ea typeface="+mn-ea"/>
                <a:cs typeface="+mn-cs"/>
              </a:rPr>
              <a:t> là </a:t>
            </a:r>
            <a:r>
              <a:rPr kumimoji="1" lang="en-US" sz="2000" b="0" i="0" u="none" strike="noStrike" kern="1200" cap="none" spc="0" normalizeH="0" baseline="0" noProof="0" dirty="0" err="1">
                <a:ln>
                  <a:noFill/>
                </a:ln>
                <a:solidFill>
                  <a:srgbClr val="333399"/>
                </a:solidFill>
                <a:effectLst/>
                <a:uLnTx/>
                <a:uFillTx/>
                <a:latin typeface="Arial"/>
                <a:ea typeface="+mn-ea"/>
                <a:cs typeface="+mn-cs"/>
              </a:rPr>
              <a:t>khái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niệm</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dùng</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để</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chỉ</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khuynh</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hướng</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tác</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động</a:t>
            </a:r>
            <a:r>
              <a:rPr kumimoji="1" lang="en-US" sz="2000" b="0" i="0" u="none" strike="noStrike" kern="1200" cap="none" spc="0" normalizeH="0" baseline="0" noProof="0" dirty="0">
                <a:ln>
                  <a:noFill/>
                </a:ln>
                <a:solidFill>
                  <a:srgbClr val="333399"/>
                </a:solidFill>
                <a:effectLst/>
                <a:uLnTx/>
                <a:uFillTx/>
                <a:latin typeface="Arial"/>
                <a:ea typeface="+mn-ea"/>
                <a:cs typeface="+mn-cs"/>
              </a:rPr>
              <a:t> qua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lại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bài</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trừ</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phủ</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định</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lẫn</a:t>
            </a:r>
            <a:r>
              <a:rPr kumimoji="1" lang="en-US" sz="2000" b="0" i="0" u="none" strike="noStrike" kern="1200" cap="none" spc="0" normalizeH="0" baseline="0" noProof="0" dirty="0">
                <a:ln>
                  <a:noFill/>
                </a:ln>
                <a:solidFill>
                  <a:srgbClr val="333399"/>
                </a:solidFill>
                <a:effectLst/>
                <a:uLnTx/>
                <a:uFillTx/>
                <a:latin typeface="Arial"/>
                <a:ea typeface="+mn-ea"/>
                <a:cs typeface="+mn-cs"/>
              </a:rPr>
              <a:t> </a:t>
            </a:r>
            <a:r>
              <a:rPr kumimoji="1" lang="en-US" sz="2000" b="0" i="0" u="none" strike="noStrike" kern="1200" cap="none" spc="0" normalizeH="0" baseline="0" noProof="0" dirty="0" err="1">
                <a:ln>
                  <a:noFill/>
                </a:ln>
                <a:solidFill>
                  <a:srgbClr val="333399"/>
                </a:solidFill>
                <a:effectLst/>
                <a:uLnTx/>
                <a:uFillTx/>
                <a:latin typeface="Arial"/>
                <a:ea typeface="+mn-ea"/>
                <a:cs typeface="+mn-cs"/>
              </a:rPr>
              <a:t>nh</a:t>
            </a:r>
            <a:r>
              <a:rPr kumimoji="1" lang="en-US" sz="2000" b="0" i="0" u="none" strike="noStrike" kern="1200" cap="none" spc="0" normalizeH="0" baseline="0" noProof="0" dirty="0" err="1">
                <a:ln>
                  <a:noFill/>
                </a:ln>
                <a:solidFill>
                  <a:srgbClr val="000066"/>
                </a:solidFill>
                <a:effectLst/>
                <a:uLnTx/>
                <a:uFillTx/>
                <a:latin typeface="Arial"/>
                <a:ea typeface="+mn-ea"/>
                <a:cs typeface="+mn-cs"/>
              </a:rPr>
              <a:t>au</a:t>
            </a:r>
            <a:r>
              <a:rPr kumimoji="1" lang="en-US" sz="2000" b="0" i="0" u="none" strike="noStrike" kern="1200" cap="none" spc="0" normalizeH="0" baseline="0" noProof="0" dirty="0">
                <a:ln>
                  <a:noFill/>
                </a:ln>
                <a:solidFill>
                  <a:srgbClr val="000066"/>
                </a:solidFill>
                <a:effectLst/>
                <a:uLnTx/>
                <a:uFillTx/>
                <a:latin typeface="Arial"/>
                <a:ea typeface="+mn-ea"/>
                <a:cs typeface="+mn-cs"/>
              </a:rPr>
              <a:t> </a:t>
            </a:r>
            <a:r>
              <a:rPr kumimoji="1" lang="en-US" sz="2000" b="0" i="0" u="none" strike="noStrike" kern="1200" cap="none" spc="0" normalizeH="0" baseline="0" noProof="0" dirty="0" err="1">
                <a:ln>
                  <a:noFill/>
                </a:ln>
                <a:solidFill>
                  <a:srgbClr val="000066"/>
                </a:solidFill>
                <a:effectLst/>
                <a:uLnTx/>
                <a:uFillTx/>
                <a:latin typeface="Arial"/>
                <a:ea typeface="+mn-ea"/>
                <a:cs typeface="+mn-cs"/>
              </a:rPr>
              <a:t>của</a:t>
            </a:r>
            <a:r>
              <a:rPr kumimoji="1" lang="en-US" sz="2000" b="0" i="0" u="none" strike="noStrike" kern="1200" cap="none" spc="0" normalizeH="0" baseline="0" noProof="0" dirty="0">
                <a:ln>
                  <a:noFill/>
                </a:ln>
                <a:solidFill>
                  <a:srgbClr val="000066"/>
                </a:solidFill>
                <a:effectLst/>
                <a:uLnTx/>
                <a:uFillTx/>
                <a:latin typeface="Arial"/>
                <a:ea typeface="+mn-ea"/>
                <a:cs typeface="+mn-cs"/>
              </a:rPr>
              <a:t> </a:t>
            </a:r>
            <a:r>
              <a:rPr kumimoji="1" lang="en-US" sz="2000" b="0" i="0" u="none" strike="noStrike" kern="1200" cap="none" spc="0" normalizeH="0" baseline="0" noProof="0" dirty="0" err="1">
                <a:ln>
                  <a:noFill/>
                </a:ln>
                <a:solidFill>
                  <a:srgbClr val="000066"/>
                </a:solidFill>
                <a:effectLst/>
                <a:uLnTx/>
                <a:uFillTx/>
                <a:latin typeface="Arial"/>
                <a:ea typeface="+mn-ea"/>
                <a:cs typeface="+mn-cs"/>
              </a:rPr>
              <a:t>các</a:t>
            </a:r>
            <a:r>
              <a:rPr kumimoji="1" lang="en-US" sz="2000" b="0" i="0" u="none" strike="noStrike" kern="1200" cap="none" spc="0" normalizeH="0" baseline="0" noProof="0" dirty="0">
                <a:ln>
                  <a:noFill/>
                </a:ln>
                <a:solidFill>
                  <a:srgbClr val="000066"/>
                </a:solidFill>
                <a:effectLst/>
                <a:uLnTx/>
                <a:uFillTx/>
                <a:latin typeface="Arial"/>
                <a:ea typeface="+mn-ea"/>
                <a:cs typeface="+mn-cs"/>
              </a:rPr>
              <a:t> </a:t>
            </a:r>
            <a:r>
              <a:rPr kumimoji="1" lang="en-US" sz="2000" b="0" i="0" u="none" strike="noStrike" kern="1200" cap="none" spc="0" normalizeH="0" baseline="0" noProof="0" dirty="0" err="1">
                <a:ln>
                  <a:noFill/>
                </a:ln>
                <a:solidFill>
                  <a:srgbClr val="000066"/>
                </a:solidFill>
                <a:effectLst/>
                <a:uLnTx/>
                <a:uFillTx/>
                <a:latin typeface="Arial"/>
                <a:ea typeface="+mn-ea"/>
                <a:cs typeface="+mn-cs"/>
              </a:rPr>
              <a:t>mặt</a:t>
            </a:r>
            <a:r>
              <a:rPr kumimoji="1" lang="en-US" sz="2000" b="0" i="0" u="none" strike="noStrike" kern="1200" cap="none" spc="0" normalizeH="0" baseline="0" noProof="0" dirty="0">
                <a:ln>
                  <a:noFill/>
                </a:ln>
                <a:solidFill>
                  <a:srgbClr val="000066"/>
                </a:solidFill>
                <a:effectLst/>
                <a:uLnTx/>
                <a:uFillTx/>
                <a:latin typeface="Arial"/>
                <a:ea typeface="+mn-ea"/>
                <a:cs typeface="+mn-cs"/>
              </a:rPr>
              <a:t> </a:t>
            </a:r>
            <a:r>
              <a:rPr kumimoji="1" lang="en-US" sz="2000" b="0" i="0" u="none" strike="noStrike" kern="1200" cap="none" spc="0" normalizeH="0" baseline="0" noProof="0" dirty="0" err="1">
                <a:ln>
                  <a:noFill/>
                </a:ln>
                <a:solidFill>
                  <a:srgbClr val="000066"/>
                </a:solidFill>
                <a:effectLst/>
                <a:uLnTx/>
                <a:uFillTx/>
                <a:latin typeface="Arial"/>
                <a:ea typeface="+mn-ea"/>
                <a:cs typeface="+mn-cs"/>
              </a:rPr>
              <a:t>đối</a:t>
            </a:r>
            <a:r>
              <a:rPr kumimoji="1" lang="en-US" sz="2000" b="0" i="0" u="none" strike="noStrike" kern="1200" cap="none" spc="0" normalizeH="0" baseline="0" noProof="0" dirty="0">
                <a:ln>
                  <a:noFill/>
                </a:ln>
                <a:solidFill>
                  <a:srgbClr val="000066"/>
                </a:solidFill>
                <a:effectLst/>
                <a:uLnTx/>
                <a:uFillTx/>
                <a:latin typeface="Arial"/>
                <a:ea typeface="+mn-ea"/>
                <a:cs typeface="+mn-cs"/>
              </a:rPr>
              <a:t> </a:t>
            </a:r>
            <a:r>
              <a:rPr kumimoji="1" lang="en-US" sz="2000" b="0" i="0" u="none" strike="noStrike" kern="1200" cap="none" spc="0" normalizeH="0" baseline="0" noProof="0" dirty="0" err="1">
                <a:ln>
                  <a:noFill/>
                </a:ln>
                <a:solidFill>
                  <a:srgbClr val="000066"/>
                </a:solidFill>
                <a:effectLst/>
                <a:uLnTx/>
                <a:uFillTx/>
                <a:latin typeface="Arial"/>
                <a:ea typeface="+mn-ea"/>
                <a:cs typeface="+mn-cs"/>
              </a:rPr>
              <a:t>lập</a:t>
            </a:r>
            <a:r>
              <a:rPr kumimoji="1" lang="en-US" sz="2000" b="0" i="0" u="none" strike="noStrike" kern="1200" cap="none" spc="0" normalizeH="0" baseline="0" noProof="0" dirty="0">
                <a:ln>
                  <a:noFill/>
                </a:ln>
                <a:solidFill>
                  <a:srgbClr val="000066"/>
                </a:solidFill>
                <a:effectLst/>
                <a:uLnTx/>
                <a:uFillTx/>
                <a:latin typeface="Arial"/>
                <a:ea typeface="+mn-ea"/>
                <a:cs typeface="+mn-cs"/>
              </a:rPr>
              <a:t> </a:t>
            </a:r>
          </a:p>
        </p:txBody>
      </p:sp>
      <p:sp>
        <p:nvSpPr>
          <p:cNvPr id="18" name="Rectangle 4"/>
          <p:cNvSpPr>
            <a:spLocks noChangeArrowheads="1"/>
          </p:cNvSpPr>
          <p:nvPr/>
        </p:nvSpPr>
        <p:spPr bwMode="auto">
          <a:xfrm>
            <a:off x="1810600" y="5562063"/>
            <a:ext cx="925194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Sự</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thống</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nhất</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của</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các</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mặt</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đối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lập</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là</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tương</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đối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còn</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sự</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đấu</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tranh</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của</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các</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mặt</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đối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lập</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là</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tuyệt</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đối</a:t>
            </a:r>
            <a:endPar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 name="Text Box 2"/>
          <p:cNvSpPr txBox="1">
            <a:spLocks noChangeArrowheads="1"/>
          </p:cNvSpPr>
          <p:nvPr/>
        </p:nvSpPr>
        <p:spPr bwMode="auto">
          <a:xfrm>
            <a:off x="1038281" y="1082379"/>
            <a:ext cx="1002426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Trong</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mỗi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mâu</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thuẫn</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các</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mặt</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đối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lập</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vừa</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thống</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nhất</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với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nhau</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vừa</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đấu</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tranh</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lẫn</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nhau</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tạo</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nên</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trạng</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thái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ổn</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định</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tương</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đối</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của</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sự</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2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vật</a:t>
            </a:r>
            <a:r>
              <a:rPr kumimoji="0" lang="en-US" sz="22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 </a:t>
            </a:r>
          </a:p>
        </p:txBody>
      </p:sp>
    </p:spTree>
    <p:extLst>
      <p:ext uri="{BB962C8B-B14F-4D97-AF65-F5344CB8AC3E}">
        <p14:creationId xmlns:p14="http://schemas.microsoft.com/office/powerpoint/2010/main" val="240235459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291556" y="2509863"/>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sp>
        <p:nvSpPr>
          <p:cNvPr id="272387" name="AutoShape 3"/>
          <p:cNvSpPr>
            <a:spLocks noChangeArrowheads="1"/>
          </p:cNvSpPr>
          <p:nvPr/>
        </p:nvSpPr>
        <p:spPr bwMode="gray">
          <a:xfrm>
            <a:off x="6543428" y="3463421"/>
            <a:ext cx="5115171" cy="750871"/>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119812" name="AutoShape 4"/>
          <p:cNvSpPr>
            <a:spLocks noChangeArrowheads="1"/>
          </p:cNvSpPr>
          <p:nvPr/>
        </p:nvSpPr>
        <p:spPr bwMode="gray">
          <a:xfrm>
            <a:off x="6588786" y="1620880"/>
            <a:ext cx="5069814" cy="722465"/>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sp>
        <p:nvSpPr>
          <p:cNvPr id="119813" name="AutoShape 5"/>
          <p:cNvSpPr>
            <a:spLocks noChangeArrowheads="1"/>
          </p:cNvSpPr>
          <p:nvPr/>
        </p:nvSpPr>
        <p:spPr bwMode="gray">
          <a:xfrm>
            <a:off x="1265282" y="4395895"/>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sp>
        <p:nvSpPr>
          <p:cNvPr id="119815" name="AutoShape 7"/>
          <p:cNvSpPr>
            <a:spLocks noChangeArrowheads="1"/>
          </p:cNvSpPr>
          <p:nvPr/>
        </p:nvSpPr>
        <p:spPr bwMode="gray">
          <a:xfrm>
            <a:off x="1394186" y="736602"/>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sp>
        <p:nvSpPr>
          <p:cNvPr id="272391" name="Text Box 8"/>
          <p:cNvSpPr txBox="1">
            <a:spLocks noChangeArrowheads="1"/>
          </p:cNvSpPr>
          <p:nvPr/>
        </p:nvSpPr>
        <p:spPr bwMode="gray">
          <a:xfrm>
            <a:off x="1622034" y="90425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Sư</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phát</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triển</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của</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sinh</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giới</a:t>
            </a:r>
            <a:endParaRPr kumimoji="0" lang="en-US" sz="2000" b="1" i="0" u="none" strike="noStrike" kern="1200" cap="none" spc="0" normalizeH="0" baseline="0" noProof="0" dirty="0">
              <a:ln>
                <a:noFill/>
              </a:ln>
              <a:solidFill>
                <a:srgbClr val="000000"/>
              </a:solidFill>
              <a:effectLst/>
              <a:uLnTx/>
              <a:uFillTx/>
              <a:latin typeface="Arial"/>
              <a:ea typeface="+mn-ea"/>
              <a:cs typeface="+mn-cs"/>
            </a:endParaRPr>
          </a:p>
        </p:txBody>
      </p:sp>
      <p:sp>
        <p:nvSpPr>
          <p:cNvPr id="272392" name="Text Box 9"/>
          <p:cNvSpPr txBox="1">
            <a:spLocks noChangeArrowheads="1"/>
          </p:cNvSpPr>
          <p:nvPr/>
        </p:nvSpPr>
        <p:spPr bwMode="gray">
          <a:xfrm>
            <a:off x="1489156" y="4669990"/>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Sư</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phát</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triển</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của</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nhận</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thức</a:t>
            </a:r>
            <a:endParaRPr kumimoji="0" lang="en-US" sz="2000" b="1" i="0" u="none" strike="noStrike" kern="1200" cap="none" spc="0" normalizeH="0" baseline="0" noProof="0" dirty="0">
              <a:ln>
                <a:noFill/>
              </a:ln>
              <a:solidFill>
                <a:srgbClr val="000000"/>
              </a:solidFill>
              <a:effectLst/>
              <a:uLnTx/>
              <a:uFillTx/>
              <a:latin typeface="Arial"/>
              <a:ea typeface="+mn-ea"/>
              <a:cs typeface="+mn-cs"/>
            </a:endParaRPr>
          </a:p>
        </p:txBody>
      </p:sp>
      <p:sp>
        <p:nvSpPr>
          <p:cNvPr id="272393" name="Text Box 10"/>
          <p:cNvSpPr txBox="1">
            <a:spLocks noChangeArrowheads="1"/>
          </p:cNvSpPr>
          <p:nvPr/>
        </p:nvSpPr>
        <p:spPr bwMode="gray">
          <a:xfrm>
            <a:off x="6970092" y="361394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Sư</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phát</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triển</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của</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mỗi</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nhân</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cách</a:t>
            </a:r>
            <a:endParaRPr kumimoji="0" lang="en-US" sz="2000" b="1" i="0" u="none" strike="noStrike" kern="1200" cap="none" spc="0" normalizeH="0" baseline="0" noProof="0" dirty="0">
              <a:ln>
                <a:noFill/>
              </a:ln>
              <a:solidFill>
                <a:srgbClr val="000000"/>
              </a:solidFill>
              <a:effectLst/>
              <a:uLnTx/>
              <a:uFillTx/>
              <a:latin typeface="Arial"/>
              <a:ea typeface="+mn-ea"/>
              <a:cs typeface="+mn-cs"/>
            </a:endParaRPr>
          </a:p>
        </p:txBody>
      </p:sp>
      <p:sp>
        <p:nvSpPr>
          <p:cNvPr id="272394" name="Text Box 11"/>
          <p:cNvSpPr txBox="1">
            <a:spLocks noChangeArrowheads="1"/>
          </p:cNvSpPr>
          <p:nvPr/>
        </p:nvSpPr>
        <p:spPr bwMode="gray">
          <a:xfrm>
            <a:off x="6866966" y="1784605"/>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Sư</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thành</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công</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trong</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kinh</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doanh</a:t>
            </a:r>
            <a:endParaRPr kumimoji="0" lang="en-US" altLang="en-US" sz="2000" b="1" i="0" u="none" strike="noStrike" kern="1200" cap="none" spc="0" normalizeH="0" baseline="0" noProof="0" dirty="0">
              <a:ln>
                <a:noFill/>
              </a:ln>
              <a:solidFill>
                <a:srgbClr val="000066"/>
              </a:solidFill>
              <a:effectLst/>
              <a:uLnTx/>
              <a:uFillTx/>
              <a:latin typeface="Arial"/>
              <a:ea typeface="+mn-ea"/>
              <a:cs typeface="+mn-cs"/>
            </a:endParaRPr>
          </a:p>
          <a:p>
            <a:pPr marL="0" marR="0" lvl="0" indent="0" algn="l" defTabSz="914400" rtl="0" eaLnBrk="1" fontAlgn="auto" latinLnBrk="0" hangingPunct="1">
              <a:lnSpc>
                <a:spcPct val="100000"/>
              </a:lnSpc>
              <a:spcBef>
                <a:spcPct val="50000"/>
              </a:spcBef>
              <a:spcAft>
                <a:spcPts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272395" name="Text Box 12"/>
          <p:cNvSpPr txBox="1">
            <a:spLocks noChangeArrowheads="1"/>
          </p:cNvSpPr>
          <p:nvPr/>
        </p:nvSpPr>
        <p:spPr bwMode="gray">
          <a:xfrm>
            <a:off x="1489156" y="2628727"/>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en-US" sz="2400" b="1" i="0" u="none" strike="noStrike" kern="1200" cap="none" spc="0" normalizeH="0" baseline="0" noProof="0" dirty="0" err="1">
                <a:ln>
                  <a:noFill/>
                </a:ln>
                <a:solidFill>
                  <a:srgbClr val="000066"/>
                </a:solidFill>
                <a:effectLst/>
                <a:uLnTx/>
                <a:uFillTx/>
                <a:latin typeface="Arial"/>
                <a:ea typeface="+mn-ea"/>
                <a:cs typeface="+mn-cs"/>
              </a:rPr>
              <a:t>Sư</a:t>
            </a:r>
            <a:r>
              <a:rPr kumimoji="0" lang="en-US" altLang="en-US" sz="24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400" b="1" i="0" u="none" strike="noStrike" kern="1200" cap="none" spc="0" normalizeH="0" baseline="0" noProof="0" dirty="0" err="1">
                <a:ln>
                  <a:noFill/>
                </a:ln>
                <a:solidFill>
                  <a:srgbClr val="000066"/>
                </a:solidFill>
                <a:effectLst/>
                <a:uLnTx/>
                <a:uFillTx/>
                <a:latin typeface="Arial"/>
                <a:ea typeface="+mn-ea"/>
                <a:cs typeface="+mn-cs"/>
              </a:rPr>
              <a:t>phát</a:t>
            </a:r>
            <a:r>
              <a:rPr kumimoji="0" lang="en-US" altLang="en-US" sz="24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400" b="1" i="0" u="none" strike="noStrike" kern="1200" cap="none" spc="0" normalizeH="0" baseline="0" noProof="0" dirty="0" err="1">
                <a:ln>
                  <a:noFill/>
                </a:ln>
                <a:solidFill>
                  <a:srgbClr val="000066"/>
                </a:solidFill>
                <a:effectLst/>
                <a:uLnTx/>
                <a:uFillTx/>
                <a:latin typeface="Arial"/>
                <a:ea typeface="+mn-ea"/>
                <a:cs typeface="+mn-cs"/>
              </a:rPr>
              <a:t>triển</a:t>
            </a:r>
            <a:r>
              <a:rPr kumimoji="0" lang="en-US" altLang="en-US" sz="24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400" b="1" i="0" u="none" strike="noStrike" kern="1200" cap="none" spc="0" normalizeH="0" baseline="0" noProof="0" dirty="0" err="1">
                <a:ln>
                  <a:noFill/>
                </a:ln>
                <a:solidFill>
                  <a:srgbClr val="000066"/>
                </a:solidFill>
                <a:effectLst/>
                <a:uLnTx/>
                <a:uFillTx/>
                <a:latin typeface="Arial"/>
                <a:ea typeface="+mn-ea"/>
                <a:cs typeface="+mn-cs"/>
              </a:rPr>
              <a:t>của</a:t>
            </a:r>
            <a:r>
              <a:rPr kumimoji="0" lang="en-US" altLang="en-US" sz="24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400" b="1" i="0" u="none" strike="noStrike" kern="1200" cap="none" spc="0" normalizeH="0" baseline="0" noProof="0" dirty="0" err="1">
                <a:ln>
                  <a:noFill/>
                </a:ln>
                <a:solidFill>
                  <a:srgbClr val="000066"/>
                </a:solidFill>
                <a:effectLst/>
                <a:uLnTx/>
                <a:uFillTx/>
                <a:latin typeface="Arial"/>
                <a:ea typeface="+mn-ea"/>
                <a:cs typeface="+mn-cs"/>
              </a:rPr>
              <a:t>xa</a:t>
            </a:r>
            <a:r>
              <a:rPr kumimoji="0" lang="en-US" altLang="en-US" sz="24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400" b="1" i="0" u="none" strike="noStrike" kern="1200" cap="none" spc="0" normalizeH="0" baseline="0" noProof="0" dirty="0" err="1">
                <a:ln>
                  <a:noFill/>
                </a:ln>
                <a:solidFill>
                  <a:srgbClr val="000066"/>
                </a:solidFill>
                <a:effectLst/>
                <a:uLnTx/>
                <a:uFillTx/>
                <a:latin typeface="Arial"/>
                <a:ea typeface="+mn-ea"/>
                <a:cs typeface="+mn-cs"/>
              </a:rPr>
              <a:t>hội</a:t>
            </a:r>
            <a:endParaRPr kumimoji="0" lang="en-US" sz="2400" b="1" i="0" u="none" strike="noStrike" kern="1200" cap="none" spc="0" normalizeH="0" baseline="0" noProof="0" dirty="0">
              <a:ln>
                <a:noFill/>
              </a:ln>
              <a:solidFill>
                <a:srgbClr val="000000"/>
              </a:solidFill>
              <a:effectLst/>
              <a:uLnTx/>
              <a:uFillTx/>
              <a:latin typeface="Arial"/>
              <a:ea typeface="+mn-ea"/>
              <a:cs typeface="+mn-cs"/>
            </a:endParaRPr>
          </a:p>
        </p:txBody>
      </p:sp>
      <p:grpSp>
        <p:nvGrpSpPr>
          <p:cNvPr id="272396" name="Group 13"/>
          <p:cNvGrpSpPr>
            <a:grpSpLocks/>
          </p:cNvGrpSpPr>
          <p:nvPr/>
        </p:nvGrpSpPr>
        <p:grpSpPr bwMode="auto">
          <a:xfrm>
            <a:off x="6019800" y="158297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523439" y="2311401"/>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526680" y="4203612"/>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23439" y="690563"/>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752823" y="862338"/>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1</a:t>
            </a:r>
          </a:p>
        </p:txBody>
      </p:sp>
      <p:sp>
        <p:nvSpPr>
          <p:cNvPr id="272402" name="Text Box 39"/>
          <p:cNvSpPr txBox="1">
            <a:spLocks noChangeArrowheads="1"/>
          </p:cNvSpPr>
          <p:nvPr/>
        </p:nvSpPr>
        <p:spPr bwMode="gray">
          <a:xfrm>
            <a:off x="6311186" y="1745855"/>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4</a:t>
            </a:r>
          </a:p>
        </p:txBody>
      </p:sp>
      <p:sp>
        <p:nvSpPr>
          <p:cNvPr id="272403" name="Text Box 40"/>
          <p:cNvSpPr txBox="1">
            <a:spLocks noChangeArrowheads="1"/>
          </p:cNvSpPr>
          <p:nvPr/>
        </p:nvSpPr>
        <p:spPr bwMode="gray">
          <a:xfrm flipH="1">
            <a:off x="526680" y="2454925"/>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5</a:t>
            </a:r>
          </a:p>
        </p:txBody>
      </p:sp>
      <p:sp>
        <p:nvSpPr>
          <p:cNvPr id="272405" name="Text Box 42"/>
          <p:cNvSpPr txBox="1">
            <a:spLocks noChangeArrowheads="1"/>
          </p:cNvSpPr>
          <p:nvPr/>
        </p:nvSpPr>
        <p:spPr bwMode="gray">
          <a:xfrm>
            <a:off x="833557" y="426640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mn-cs"/>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Sư</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phát</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triển</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của</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một</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tô</a:t>
            </a:r>
            <a:r>
              <a:rPr kumimoji="0" lang="en-US" altLang="en-US" sz="2000" b="1" i="0" u="none" strike="noStrike" kern="1200" cap="none" spc="0" normalizeH="0" baseline="0" noProof="0" dirty="0">
                <a:ln>
                  <a:noFill/>
                </a:ln>
                <a:solidFill>
                  <a:srgbClr val="000066"/>
                </a:solidFill>
                <a:effectLst/>
                <a:uLnTx/>
                <a:uFillTx/>
                <a:latin typeface="Arial"/>
                <a:ea typeface="+mn-ea"/>
                <a:cs typeface="+mn-cs"/>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mn-cs"/>
              </a:rPr>
              <a:t>chức</a:t>
            </a:r>
            <a:endParaRPr kumimoji="0" lang="en-US" sz="2000" b="1" i="0" u="none" strike="noStrike" kern="1200" cap="none" spc="0" normalizeH="0" baseline="0" noProof="0" dirty="0">
              <a:ln>
                <a:noFill/>
              </a:ln>
              <a:solidFill>
                <a:srgbClr val="000000"/>
              </a:solidFill>
              <a:effectLst/>
              <a:uLnTx/>
              <a:uFillTx/>
              <a:latin typeface="Arial"/>
              <a:ea typeface="+mn-ea"/>
              <a:cs typeface="+mn-cs"/>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mn-cs"/>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6</a:t>
            </a:r>
          </a:p>
        </p:txBody>
      </p:sp>
      <p:sp>
        <p:nvSpPr>
          <p:cNvPr id="272410" name="Rectangle 2"/>
          <p:cNvSpPr>
            <a:spLocks noChangeArrowheads="1"/>
          </p:cNvSpPr>
          <p:nvPr/>
        </p:nvSpPr>
        <p:spPr bwMode="auto">
          <a:xfrm>
            <a:off x="5326063" y="40481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altLang="en-US" sz="2800" b="1" i="0" u="sng" strike="noStrike" kern="1200" cap="none" spc="0" normalizeH="0" baseline="0" noProof="0" dirty="0">
                <a:ln>
                  <a:noFill/>
                </a:ln>
                <a:solidFill>
                  <a:srgbClr val="FFFFFF"/>
                </a:solidFill>
                <a:effectLst/>
                <a:uLnTx/>
                <a:uFillTx/>
                <a:latin typeface="Arial" panose="020B0604020202020204" pitchFamily="34" charset="0"/>
                <a:ea typeface="+mn-ea"/>
                <a:cs typeface="+mn-cs"/>
              </a:rPr>
              <a:t>VÍ DỤ</a:t>
            </a:r>
          </a:p>
        </p:txBody>
      </p:sp>
      <p:sp>
        <p:nvSpPr>
          <p:cNvPr id="55" name="Oval 54"/>
          <p:cNvSpPr/>
          <p:nvPr/>
        </p:nvSpPr>
        <p:spPr>
          <a:xfrm>
            <a:off x="1622034" y="149513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Biến</a:t>
            </a:r>
            <a:r>
              <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dị</a:t>
            </a:r>
            <a:endPar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endParaRPr>
          </a:p>
        </p:txBody>
      </p:sp>
      <p:sp>
        <p:nvSpPr>
          <p:cNvPr id="56" name="Oval 55"/>
          <p:cNvSpPr/>
          <p:nvPr/>
        </p:nvSpPr>
        <p:spPr>
          <a:xfrm>
            <a:off x="2860285" y="154570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rPr>
              <a:t>Di </a:t>
            </a: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truyền</a:t>
            </a:r>
            <a:endPar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endParaRPr>
          </a:p>
        </p:txBody>
      </p:sp>
      <p:sp>
        <p:nvSpPr>
          <p:cNvPr id="57" name="Oval 56"/>
          <p:cNvSpPr/>
          <p:nvPr/>
        </p:nvSpPr>
        <p:spPr>
          <a:xfrm>
            <a:off x="1502569" y="3465425"/>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Lạc</a:t>
            </a:r>
            <a:r>
              <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hậu</a:t>
            </a:r>
            <a:endPar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endParaRPr>
          </a:p>
        </p:txBody>
      </p:sp>
      <p:sp>
        <p:nvSpPr>
          <p:cNvPr id="58" name="Oval 57"/>
          <p:cNvSpPr/>
          <p:nvPr/>
        </p:nvSpPr>
        <p:spPr>
          <a:xfrm>
            <a:off x="2872929" y="356543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Tiến</a:t>
            </a:r>
            <a:r>
              <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rPr>
              <a:t> </a:t>
            </a: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bộ</a:t>
            </a:r>
            <a:endPar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endParaRPr>
          </a:p>
        </p:txBody>
      </p:sp>
      <p:sp>
        <p:nvSpPr>
          <p:cNvPr id="59" name="Oval 58"/>
          <p:cNvSpPr/>
          <p:nvPr/>
        </p:nvSpPr>
        <p:spPr>
          <a:xfrm>
            <a:off x="3121295" y="550306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Đúng</a:t>
            </a:r>
            <a:endPar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endParaRPr>
          </a:p>
        </p:txBody>
      </p:sp>
      <p:sp>
        <p:nvSpPr>
          <p:cNvPr id="60" name="Oval 59"/>
          <p:cNvSpPr/>
          <p:nvPr/>
        </p:nvSpPr>
        <p:spPr>
          <a:xfrm>
            <a:off x="1770992" y="5436394"/>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Sai</a:t>
            </a:r>
            <a:endPar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endParaRPr>
          </a:p>
        </p:txBody>
      </p:sp>
      <p:sp>
        <p:nvSpPr>
          <p:cNvPr id="61" name="Oval 60"/>
          <p:cNvSpPr/>
          <p:nvPr/>
        </p:nvSpPr>
        <p:spPr>
          <a:xfrm>
            <a:off x="6925469" y="330200"/>
            <a:ext cx="1517650" cy="862013"/>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Cạnh</a:t>
            </a:r>
            <a:r>
              <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tranh</a:t>
            </a:r>
            <a:endPar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endParaRPr>
          </a:p>
        </p:txBody>
      </p:sp>
      <p:sp>
        <p:nvSpPr>
          <p:cNvPr id="62" name="Oval 61"/>
          <p:cNvSpPr/>
          <p:nvPr/>
        </p:nvSpPr>
        <p:spPr>
          <a:xfrm>
            <a:off x="8337551" y="41251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Hợp</a:t>
            </a:r>
            <a:r>
              <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rPr>
              <a:t> </a:t>
            </a: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tác</a:t>
            </a:r>
            <a:endPar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endParaRPr>
          </a:p>
        </p:txBody>
      </p:sp>
      <p:sp>
        <p:nvSpPr>
          <p:cNvPr id="63" name="Oval 62"/>
          <p:cNvSpPr/>
          <p:nvPr/>
        </p:nvSpPr>
        <p:spPr>
          <a:xfrm>
            <a:off x="8613776" y="2608132"/>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Bản</a:t>
            </a:r>
            <a:r>
              <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rPr>
              <a:t> </a:t>
            </a: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sắc</a:t>
            </a:r>
            <a:r>
              <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rPr>
              <a:t> </a:t>
            </a: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riêng</a:t>
            </a:r>
            <a:endPar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Người</a:t>
            </a:r>
            <a:r>
              <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rPr>
              <a:t> </a:t>
            </a:r>
            <a:r>
              <a:rPr kumimoji="1" lang="en-US" altLang="en-US" sz="2000" b="1" i="0" u="none" strike="noStrike" kern="1200" cap="none" spc="0" normalizeH="0" baseline="0" noProof="0" dirty="0" err="1">
                <a:ln>
                  <a:noFill/>
                </a:ln>
                <a:solidFill>
                  <a:srgbClr val="3333CC"/>
                </a:solidFill>
                <a:effectLst/>
                <a:uLnTx/>
                <a:uFillTx/>
                <a:latin typeface="Arial" pitchFamily="34" charset="0"/>
                <a:ea typeface="+mn-ea"/>
                <a:cs typeface="Arial" pitchFamily="34" charset="0"/>
              </a:rPr>
              <a:t>dưới</a:t>
            </a:r>
            <a:endParaRPr kumimoji="1" lang="en-US" altLang="en-US" sz="2000" b="1" i="0" u="none" strike="noStrike" kern="1200" cap="none" spc="0" normalizeH="0" baseline="0" noProof="0" dirty="0">
              <a:ln>
                <a:noFill/>
              </a:ln>
              <a:solidFill>
                <a:srgbClr val="3333CC"/>
              </a:solidFill>
              <a:effectLst/>
              <a:uLnTx/>
              <a:uFillTx/>
              <a:latin typeface="Arial" pitchFamily="34" charset="0"/>
              <a:ea typeface="+mn-ea"/>
              <a:cs typeface="Arial" pitchFamily="34" charset="0"/>
            </a:endParaRPr>
          </a:p>
        </p:txBody>
      </p:sp>
      <p:sp>
        <p:nvSpPr>
          <p:cNvPr id="65" name="Oval 64"/>
          <p:cNvSpPr/>
          <p:nvPr/>
        </p:nvSpPr>
        <p:spPr>
          <a:xfrm>
            <a:off x="7162800" y="258262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Hòa</a:t>
            </a:r>
            <a:r>
              <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đồng</a:t>
            </a:r>
            <a:endPar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endParaRPr>
          </a:p>
        </p:txBody>
      </p:sp>
      <p:sp>
        <p:nvSpPr>
          <p:cNvPr id="66" name="Oval 65"/>
          <p:cNvSpPr/>
          <p:nvPr/>
        </p:nvSpPr>
        <p:spPr>
          <a:xfrm>
            <a:off x="7162800" y="4439453"/>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Người</a:t>
            </a:r>
            <a:r>
              <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Arial" pitchFamily="34" charset="0"/>
              </a:rPr>
              <a:t>trên</a:t>
            </a:r>
            <a:endParaRPr kumimoji="1" lang="en-US" altLang="en-US" sz="2000" b="1" i="0" u="none" strike="noStrike" kern="1200" cap="none" spc="0" normalizeH="0" baseline="0" noProof="0" dirty="0">
              <a:ln>
                <a:noFill/>
              </a:ln>
              <a:solidFill>
                <a:srgbClr val="FF0066"/>
              </a:solidFill>
              <a:effectLst/>
              <a:uLnTx/>
              <a:uFillTx/>
              <a:latin typeface="Arial"/>
              <a:ea typeface="+mn-ea"/>
              <a:cs typeface="Arial" pitchFamily="34" charset="0"/>
            </a:endParaRPr>
          </a:p>
        </p:txBody>
      </p:sp>
    </p:spTree>
    <p:extLst>
      <p:ext uri="{BB962C8B-B14F-4D97-AF65-F5344CB8AC3E}">
        <p14:creationId xmlns:p14="http://schemas.microsoft.com/office/powerpoint/2010/main" val="2473519543"/>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a16="http://schemas.microsoft.com/office/drawing/2014/main"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9"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chemeClr val="accent6">
              <a:lumMod val="75000"/>
            </a:schemeClr>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sp>
        <p:nvSpPr>
          <p:cNvPr id="30" name="Rectangle 5"/>
          <p:cNvSpPr>
            <a:spLocks noChangeArrowheads="1"/>
          </p:cNvSpPr>
          <p:nvPr/>
        </p:nvSpPr>
        <p:spPr bwMode="gray">
          <a:xfrm>
            <a:off x="2740026" y="1341439"/>
            <a:ext cx="2208213" cy="2524125"/>
          </a:xfrm>
          <a:prstGeom prst="rect">
            <a:avLst/>
          </a:prstGeom>
          <a:solidFill>
            <a:srgbClr val="1155CC"/>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rgbClr val="1155CC"/>
            </a:extrusionClr>
            <a:contourClr>
              <a:srgbClr val="1155CC"/>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31"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32" name="Rectangle 7"/>
          <p:cNvSpPr>
            <a:spLocks noChangeArrowheads="1"/>
          </p:cNvSpPr>
          <p:nvPr/>
        </p:nvSpPr>
        <p:spPr bwMode="gray">
          <a:xfrm>
            <a:off x="5059363" y="1341439"/>
            <a:ext cx="2208212" cy="2524125"/>
          </a:xfrm>
          <a:prstGeom prst="rect">
            <a:avLst/>
          </a:prstGeom>
          <a:solidFill>
            <a:srgbClr val="FF0000"/>
          </a:solidFill>
          <a:ln w="9525">
            <a:miter lim="800000"/>
            <a:headEnd/>
            <a:tailEnd/>
          </a:ln>
          <a:scene3d>
            <a:camera prst="legacyPerspectiveBottom"/>
            <a:lightRig rig="legacyFlat3" dir="r"/>
          </a:scene3d>
          <a:sp3d extrusionH="121893000" prstMaterial="legacyMatte">
            <a:bevelT w="13500" h="13500" prst="angle"/>
            <a:bevelB w="13500" h="13500" prst="angle"/>
            <a:extrusionClr>
              <a:srgbClr val="3A81BA"/>
            </a:extrusionClr>
            <a:contourClr>
              <a:srgbClr val="3A81BA"/>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33" name="AutoShape 8"/>
          <p:cNvSpPr>
            <a:spLocks noChangeArrowheads="1"/>
          </p:cNvSpPr>
          <p:nvPr/>
        </p:nvSpPr>
        <p:spPr bwMode="ltGray">
          <a:xfrm>
            <a:off x="2881313" y="1962151"/>
            <a:ext cx="1947862" cy="1368425"/>
          </a:xfrm>
          <a:prstGeom prst="bevel">
            <a:avLst>
              <a:gd name="adj" fmla="val 1648"/>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34" name="AutoShape 9"/>
          <p:cNvSpPr>
            <a:spLocks noChangeArrowheads="1"/>
          </p:cNvSpPr>
          <p:nvPr/>
        </p:nvSpPr>
        <p:spPr bwMode="ltGray">
          <a:xfrm>
            <a:off x="5180013" y="1962150"/>
            <a:ext cx="1966912" cy="1384300"/>
          </a:xfrm>
          <a:prstGeom prst="bevel">
            <a:avLst>
              <a:gd name="adj" fmla="val 1648"/>
            </a:avLst>
          </a:prstGeom>
          <a:solidFill>
            <a:srgbClr val="00B050"/>
          </a:solidFill>
          <a:ln>
            <a:noFill/>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35"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grpSp>
        <p:nvGrpSpPr>
          <p:cNvPr id="36" name="Group 11"/>
          <p:cNvGrpSpPr>
            <a:grpSpLocks/>
          </p:cNvGrpSpPr>
          <p:nvPr/>
        </p:nvGrpSpPr>
        <p:grpSpPr bwMode="auto">
          <a:xfrm>
            <a:off x="5176839" y="4340226"/>
            <a:ext cx="2201862" cy="2212974"/>
            <a:chOff x="2457" y="2000"/>
            <a:chExt cx="901" cy="888"/>
          </a:xfrm>
        </p:grpSpPr>
        <p:pic>
          <p:nvPicPr>
            <p:cNvPr id="37" name="Picture 1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grpSp>
          <p:nvGrpSpPr>
            <p:cNvPr id="39" name="Group 15"/>
            <p:cNvGrpSpPr>
              <a:grpSpLocks/>
            </p:cNvGrpSpPr>
            <p:nvPr/>
          </p:nvGrpSpPr>
          <p:grpSpPr bwMode="auto">
            <a:xfrm rot="-1297425" flipH="1" flipV="1">
              <a:off x="2525" y="2693"/>
              <a:ext cx="781" cy="188"/>
              <a:chOff x="2532" y="1051"/>
              <a:chExt cx="893" cy="246"/>
            </a:xfrm>
          </p:grpSpPr>
          <p:grpSp>
            <p:nvGrpSpPr>
              <p:cNvPr id="40" name="Group 16"/>
              <p:cNvGrpSpPr>
                <a:grpSpLocks/>
              </p:cNvGrpSpPr>
              <p:nvPr/>
            </p:nvGrpSpPr>
            <p:grpSpPr bwMode="auto">
              <a:xfrm>
                <a:off x="2532" y="1051"/>
                <a:ext cx="743" cy="185"/>
                <a:chOff x="1565" y="2568"/>
                <a:chExt cx="1118" cy="279"/>
              </a:xfrm>
            </p:grpSpPr>
            <p:sp>
              <p:nvSpPr>
                <p:cNvPr id="46"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47"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48"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49"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grpSp>
          <p:grpSp>
            <p:nvGrpSpPr>
              <p:cNvPr id="41" name="Group 21"/>
              <p:cNvGrpSpPr>
                <a:grpSpLocks/>
              </p:cNvGrpSpPr>
              <p:nvPr/>
            </p:nvGrpSpPr>
            <p:grpSpPr bwMode="auto">
              <a:xfrm rot="1353540">
                <a:off x="2682" y="1111"/>
                <a:ext cx="743" cy="186"/>
                <a:chOff x="1565" y="2568"/>
                <a:chExt cx="1118" cy="279"/>
              </a:xfrm>
            </p:grpSpPr>
            <p:sp>
              <p:nvSpPr>
                <p:cNvPr id="42"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43"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44"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45"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grpSp>
        </p:grpSp>
      </p:grpSp>
      <p:sp>
        <p:nvSpPr>
          <p:cNvPr id="50"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Tính</a:t>
            </a:r>
            <a:r>
              <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khách</a:t>
            </a:r>
            <a:r>
              <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quan</a:t>
            </a:r>
            <a:endPar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1"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Tính</a:t>
            </a:r>
            <a:r>
              <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phổ</a:t>
            </a:r>
            <a:r>
              <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biến</a:t>
            </a:r>
            <a:endParaRPr kumimoji="0" lang="en-US" sz="2400" b="1" i="0" u="none" strike="noStrike" kern="1200" cap="none" spc="0" normalizeH="0" baseline="0" noProof="0" dirty="0">
              <a:ln>
                <a:noFill/>
              </a:ln>
              <a:solidFill>
                <a:srgbClr val="FEFEFE"/>
              </a:solidFill>
              <a:effectLst/>
              <a:uLnTx/>
              <a:uFillTx/>
              <a:latin typeface="Arial"/>
              <a:ea typeface="+mn-ea"/>
              <a:cs typeface="Arial" panose="020B0604020202020204" pitchFamily="34" charset="0"/>
            </a:endParaRPr>
          </a:p>
        </p:txBody>
      </p:sp>
      <p:sp>
        <p:nvSpPr>
          <p:cNvPr id="52"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Tính</a:t>
            </a:r>
            <a:r>
              <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đa</a:t>
            </a:r>
            <a:r>
              <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a:t>
            </a:r>
            <a:r>
              <a:rPr kumimoji="1" lang="en-US" altLang="en-US" sz="2400" b="1" i="0" u="none" strike="noStrike" kern="1200" cap="none" spc="0" normalizeH="0" baseline="0" noProof="0" dirty="0" err="1">
                <a:ln>
                  <a:noFill/>
                </a:ln>
                <a:solidFill>
                  <a:srgbClr val="FFFFFF"/>
                </a:solidFill>
                <a:effectLst/>
                <a:uLnTx/>
                <a:uFillTx/>
                <a:latin typeface="Arial"/>
                <a:ea typeface="+mn-ea"/>
                <a:cs typeface="Arial" panose="020B0604020202020204" pitchFamily="34" charset="0"/>
              </a:rPr>
              <a:t>dạng</a:t>
            </a:r>
            <a:endParaRPr kumimoji="1" lang="en-US" altLang="en-US" sz="24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FEFEFE"/>
              </a:solidFill>
              <a:effectLst/>
              <a:uLnTx/>
              <a:uFillTx/>
              <a:latin typeface="Arial" panose="020B0604020202020204" pitchFamily="34" charset="0"/>
              <a:ea typeface="+mn-ea"/>
              <a:cs typeface="Arial" panose="020B0604020202020204" pitchFamily="34" charset="0"/>
            </a:endParaRPr>
          </a:p>
        </p:txBody>
      </p:sp>
      <p:sp>
        <p:nvSpPr>
          <p:cNvPr id="53" name="Rectangle 30"/>
          <p:cNvSpPr>
            <a:spLocks noChangeArrowheads="1"/>
          </p:cNvSpPr>
          <p:nvPr/>
        </p:nvSpPr>
        <p:spPr bwMode="auto">
          <a:xfrm>
            <a:off x="5345112" y="4600575"/>
            <a:ext cx="1750789"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Tính</a:t>
            </a:r>
            <a:r>
              <a:rPr kumimoji="1" lang="en-US" altLang="en-US" sz="2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chất</a:t>
            </a:r>
            <a:endParaRPr kumimoji="1" lang="en-US" altLang="en-US" sz="2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24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1" lang="en-US" altLang="en-US" sz="2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24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mâu</a:t>
            </a:r>
            <a:r>
              <a:rPr kumimoji="1" lang="en-US" altLang="en-US" sz="2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2400" b="1"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thuẫn</a:t>
            </a:r>
            <a:endParaRPr kumimoji="1" lang="en-US" altLang="en-US" sz="2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marR="0" lvl="0" indent="-28575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Các</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tính</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chất</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của</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mâu</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thuẫn</a:t>
            </a:r>
            <a:endPar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9897360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ải hình ảnh pp trang 25b04e9e35c6db tại kho hình nền, ảnh đẹp khoanh24.com">
            <a:extLst>
              <a:ext uri="{FF2B5EF4-FFF2-40B4-BE49-F238E27FC236}">
                <a16:creationId xmlns:a16="http://schemas.microsoft.com/office/drawing/2014/main" id="{048014B1-5A33-47DC-BB53-D802B06D8E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2971800" y="228600"/>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marR="0" lvl="0" indent="-45720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800" b="1" i="0" u="none" strike="noStrike" kern="0" cap="none" spc="0" normalizeH="0" baseline="0" noProof="0" dirty="0" err="1">
                <a:ln>
                  <a:noFill/>
                </a:ln>
                <a:solidFill>
                  <a:srgbClr val="3333CC"/>
                </a:solidFill>
                <a:effectLst/>
                <a:uLnTx/>
                <a:uFillTx/>
                <a:latin typeface="Arial" panose="020B0604020202020204" pitchFamily="34" charset="0"/>
                <a:ea typeface="+mn-ea"/>
                <a:cs typeface="+mn-cs"/>
              </a:rPr>
              <a:t>Phân</a:t>
            </a:r>
            <a:r>
              <a:rPr kumimoji="0" lang="en-US" sz="2800" b="1" i="0" u="none" strike="noStrike" kern="0" cap="none" spc="0" normalizeH="0" baseline="0" noProof="0" dirty="0">
                <a:ln>
                  <a:noFill/>
                </a:ln>
                <a:solidFill>
                  <a:srgbClr val="3333CC"/>
                </a:solidFill>
                <a:effectLst/>
                <a:uLnTx/>
                <a:uFillTx/>
                <a:latin typeface="Arial" panose="020B0604020202020204" pitchFamily="34" charset="0"/>
                <a:ea typeface="+mn-ea"/>
                <a:cs typeface="+mn-cs"/>
              </a:rPr>
              <a:t> </a:t>
            </a:r>
            <a:r>
              <a:rPr kumimoji="0" lang="en-US" sz="2800" b="1" i="0" u="none" strike="noStrike" kern="0" cap="none" spc="0" normalizeH="0" baseline="0" noProof="0" dirty="0" err="1">
                <a:ln>
                  <a:noFill/>
                </a:ln>
                <a:solidFill>
                  <a:srgbClr val="3333CC"/>
                </a:solidFill>
                <a:effectLst/>
                <a:uLnTx/>
                <a:uFillTx/>
                <a:latin typeface="Arial" panose="020B0604020202020204" pitchFamily="34" charset="0"/>
                <a:ea typeface="+mn-ea"/>
                <a:cs typeface="+mn-cs"/>
              </a:rPr>
              <a:t>loại</a:t>
            </a:r>
            <a:r>
              <a:rPr kumimoji="0" lang="en-US" sz="2800" b="1" i="0" u="none" strike="noStrike" kern="0" cap="none" spc="0" normalizeH="0" baseline="0" noProof="0" dirty="0">
                <a:ln>
                  <a:noFill/>
                </a:ln>
                <a:solidFill>
                  <a:srgbClr val="3333CC"/>
                </a:solidFill>
                <a:effectLst/>
                <a:uLnTx/>
                <a:uFillTx/>
                <a:latin typeface="Arial" panose="020B0604020202020204" pitchFamily="34" charset="0"/>
                <a:ea typeface="+mn-ea"/>
                <a:cs typeface="+mn-cs"/>
              </a:rPr>
              <a:t> </a:t>
            </a:r>
            <a:r>
              <a:rPr kumimoji="0" lang="en-US" sz="2800" b="1" i="0" u="none" strike="noStrike" kern="0" cap="none" spc="0" normalizeH="0" baseline="0" noProof="0" dirty="0" err="1">
                <a:ln>
                  <a:noFill/>
                </a:ln>
                <a:solidFill>
                  <a:srgbClr val="3333CC"/>
                </a:solidFill>
                <a:effectLst/>
                <a:uLnTx/>
                <a:uFillTx/>
                <a:latin typeface="Arial" panose="020B0604020202020204" pitchFamily="34" charset="0"/>
                <a:ea typeface="+mn-ea"/>
                <a:cs typeface="+mn-cs"/>
              </a:rPr>
              <a:t>mâu</a:t>
            </a:r>
            <a:r>
              <a:rPr kumimoji="0" lang="en-US" sz="2800" b="1" i="0" u="none" strike="noStrike" kern="0" cap="none" spc="0" normalizeH="0" baseline="0" noProof="0" dirty="0">
                <a:ln>
                  <a:noFill/>
                </a:ln>
                <a:solidFill>
                  <a:srgbClr val="3333CC"/>
                </a:solidFill>
                <a:effectLst/>
                <a:uLnTx/>
                <a:uFillTx/>
                <a:latin typeface="Arial" panose="020B0604020202020204" pitchFamily="34" charset="0"/>
                <a:ea typeface="+mn-ea"/>
                <a:cs typeface="+mn-cs"/>
              </a:rPr>
              <a:t> </a:t>
            </a:r>
            <a:r>
              <a:rPr kumimoji="0" lang="en-US" sz="2800" b="1" i="0" u="none" strike="noStrike" kern="0" cap="none" spc="0" normalizeH="0" baseline="0" noProof="0" dirty="0" err="1">
                <a:ln>
                  <a:noFill/>
                </a:ln>
                <a:solidFill>
                  <a:srgbClr val="3333CC"/>
                </a:solidFill>
                <a:effectLst/>
                <a:uLnTx/>
                <a:uFillTx/>
                <a:latin typeface="Arial" panose="020B0604020202020204" pitchFamily="34" charset="0"/>
                <a:ea typeface="+mn-ea"/>
                <a:cs typeface="+mn-cs"/>
              </a:rPr>
              <a:t>thuẫn</a:t>
            </a:r>
            <a:endParaRPr kumimoji="0" lang="en-US" sz="2800" b="1" i="0" u="none" strike="noStrike" kern="0" cap="none" spc="0" normalizeH="0" baseline="0" noProof="0" dirty="0">
              <a:ln>
                <a:noFill/>
              </a:ln>
              <a:solidFill>
                <a:srgbClr val="3333CC"/>
              </a:solidFill>
              <a:effectLst/>
              <a:uLnTx/>
              <a:uFillTx/>
              <a:latin typeface="Arial" panose="020B0604020202020204" pitchFamily="34" charset="0"/>
              <a:ea typeface="+mn-ea"/>
              <a:cs typeface="+mn-cs"/>
            </a:endParaRPr>
          </a:p>
        </p:txBody>
      </p:sp>
      <p:grpSp>
        <p:nvGrpSpPr>
          <p:cNvPr id="4" name="Group 1"/>
          <p:cNvGrpSpPr>
            <a:grpSpLocks/>
          </p:cNvGrpSpPr>
          <p:nvPr/>
        </p:nvGrpSpPr>
        <p:grpSpPr bwMode="auto">
          <a:xfrm>
            <a:off x="1779848" y="1179939"/>
            <a:ext cx="10058400" cy="4230261"/>
            <a:chOff x="722537" y="2432382"/>
            <a:chExt cx="11034788" cy="2744300"/>
          </a:xfrm>
        </p:grpSpPr>
        <p:sp>
          <p:nvSpPr>
            <p:cNvPr id="5" name="Freeform: Shape 2"/>
            <p:cNvSpPr/>
            <p:nvPr/>
          </p:nvSpPr>
          <p:spPr>
            <a:xfrm>
              <a:off x="722537" y="2432382"/>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marL="0" marR="0" lvl="0" indent="0" algn="ctr" defTabSz="666750" rtl="0" eaLnBrk="1" fontAlgn="auto" latinLnBrk="0" hangingPunct="1">
                <a:lnSpc>
                  <a:spcPct val="90000"/>
                </a:lnSpc>
                <a:spcBef>
                  <a:spcPts val="0"/>
                </a:spcBef>
                <a:spcAft>
                  <a:spcPct val="3500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Căn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cứ</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vào</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tồn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tại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phát</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triển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vật</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hiện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tượng</a:t>
              </a:r>
              <a:endPar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 name="Freeform: Shape 6"/>
            <p:cNvSpPr/>
            <p:nvPr/>
          </p:nvSpPr>
          <p:spPr>
            <a:xfrm>
              <a:off x="744604"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marR="0" lvl="1" indent="-171450" algn="l" defTabSz="66675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cơ</a:t>
              </a:r>
              <a:r>
                <a:rPr kumimoji="0" 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bản</a:t>
              </a:r>
              <a:endParaRPr kumimoji="0" 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endParaRPr>
            </a:p>
            <a:p>
              <a:pPr marL="171450" marR="0" lvl="1" indent="-171450" algn="l" defTabSz="66675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không</a:t>
              </a:r>
              <a:r>
                <a:rPr kumimoji="0" 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cơ</a:t>
              </a:r>
              <a:r>
                <a:rPr kumimoji="0" 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bản</a:t>
              </a:r>
              <a:endParaRPr kumimoji="0" 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endParaRPr>
            </a:p>
          </p:txBody>
        </p:sp>
        <p:sp>
          <p:nvSpPr>
            <p:cNvPr id="7" name="Freeform: Shape 8"/>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marL="0" marR="0" lvl="0" indent="0" algn="ctr" defTabSz="800100" rtl="0" eaLnBrk="1" fontAlgn="auto" latinLnBrk="0" hangingPunct="1">
                <a:lnSpc>
                  <a:spcPct val="90000"/>
                </a:lnSpc>
                <a:spcBef>
                  <a:spcPts val="0"/>
                </a:spcBef>
                <a:spcAft>
                  <a:spcPct val="3500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Căn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cứ</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vào</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vai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trò</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mâu</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thuẫn</a:t>
              </a:r>
              <a:endPar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 name="Freeform: Shape 9"/>
            <p:cNvSpPr/>
            <p:nvPr/>
          </p:nvSpPr>
          <p:spPr>
            <a:xfrm>
              <a:off x="3585043"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marR="0" lvl="1" indent="-171450" algn="l" defTabSz="80010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chủ</a:t>
              </a: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yếu</a:t>
              </a:r>
              <a:endPar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endParaRPr>
            </a:p>
            <a:p>
              <a:pPr marL="171450" marR="0" lvl="1" indent="-171450" algn="l" defTabSz="80010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thứ</a:t>
              </a: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yếu</a:t>
              </a:r>
              <a:endPar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endParaRPr>
            </a:p>
          </p:txBody>
        </p:sp>
        <p:sp>
          <p:nvSpPr>
            <p:cNvPr id="9" name="Freeform: Shape 10"/>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chemeClr val="accent6">
                <a:lumMod val="75000"/>
              </a:schemeClr>
            </a:solidFill>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marL="0" marR="0" lvl="0" indent="0" algn="ctr" defTabSz="800100" rtl="0" eaLnBrk="1" fontAlgn="auto" latinLnBrk="0" hangingPunct="1">
                <a:lnSpc>
                  <a:spcPct val="90000"/>
                </a:lnSpc>
                <a:spcBef>
                  <a:spcPts val="0"/>
                </a:spcBef>
                <a:spcAft>
                  <a:spcPct val="3500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Căn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cứ</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vào</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quan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hệ</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giữa</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các</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mặt</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đối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lập</a:t>
              </a:r>
              <a:endPar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 name="Freeform: Shape 11"/>
            <p:cNvSpPr/>
            <p:nvPr/>
          </p:nvSpPr>
          <p:spPr>
            <a:xfrm>
              <a:off x="6425483"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marR="0" lvl="1" indent="-171450" algn="l" defTabSz="80010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bên</a:t>
              </a: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trong</a:t>
              </a:r>
              <a:endPar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endParaRPr>
            </a:p>
            <a:p>
              <a:pPr marL="171450" marR="0" lvl="1" indent="-171450" algn="l" defTabSz="80010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bên</a:t>
              </a: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ngoài</a:t>
              </a:r>
              <a:endPar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endParaRPr>
            </a:p>
          </p:txBody>
        </p:sp>
        <p:sp>
          <p:nvSpPr>
            <p:cNvPr id="11" name="Freeform: Shape 12"/>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3333CC"/>
            </a:solidFill>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marL="0" marR="0" lvl="0" indent="0" algn="ctr" defTabSz="600075" rtl="0" eaLnBrk="1" fontAlgn="auto" latinLnBrk="0" hangingPunct="1">
                <a:lnSpc>
                  <a:spcPct val="90000"/>
                </a:lnSpc>
                <a:spcBef>
                  <a:spcPts val="0"/>
                </a:spcBef>
                <a:spcAft>
                  <a:spcPct val="3500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Căn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cứ</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vào</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t/c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lợi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ích</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cơ</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bản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đối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lập</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nhau</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trong</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quan</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hệ</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giai</a:t>
              </a: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cấp</a:t>
              </a:r>
              <a:endPar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 name="Freeform: Shape 13"/>
            <p:cNvSpPr/>
            <p:nvPr/>
          </p:nvSpPr>
          <p:spPr>
            <a:xfrm>
              <a:off x="9265922"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marR="0" lvl="1" indent="-171450" algn="l" defTabSz="66675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đối</a:t>
              </a: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kháng</a:t>
              </a:r>
              <a:endPar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endParaRPr>
            </a:p>
            <a:p>
              <a:pPr marL="171450" marR="0" lvl="1" indent="-171450" algn="l" defTabSz="666750" rtl="0" eaLnBrk="1" fontAlgn="auto" latinLnBrk="0" hangingPunct="1">
                <a:lnSpc>
                  <a:spcPct val="90000"/>
                </a:lnSpc>
                <a:spcBef>
                  <a:spcPts val="0"/>
                </a:spcBef>
                <a:spcAft>
                  <a:spcPct val="15000"/>
                </a:spcAft>
                <a:buClrTx/>
                <a:buSzTx/>
                <a:buFontTx/>
                <a:buChar char="•"/>
                <a:tabLst/>
                <a:defRPr/>
              </a:pP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MT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không</a:t>
              </a: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đối</a:t>
              </a:r>
              <a:r>
                <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333399"/>
                  </a:solidFill>
                  <a:effectLst/>
                  <a:uLnTx/>
                  <a:uFillTx/>
                  <a:latin typeface="Arial" panose="020B0604020202020204" pitchFamily="34" charset="0"/>
                  <a:ea typeface="+mn-ea"/>
                  <a:cs typeface="Arial" panose="020B0604020202020204" pitchFamily="34" charset="0"/>
                </a:rPr>
                <a:t>kháng</a:t>
              </a:r>
              <a:endParaRPr kumimoji="0" 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endParaRPr>
            </a:p>
          </p:txBody>
        </p:sp>
      </p:grpSp>
    </p:spTree>
    <p:extLst>
      <p:ext uri="{BB962C8B-B14F-4D97-AF65-F5344CB8AC3E}">
        <p14:creationId xmlns:p14="http://schemas.microsoft.com/office/powerpoint/2010/main" val="73197575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a16="http://schemas.microsoft.com/office/drawing/2014/main" id="{7682C730-D191-4E56-BD21-A8C6FD66CB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4103686" y="1035004"/>
            <a:ext cx="7770813" cy="89063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en-US" sz="2400" b="0" i="0" u="none" strike="noStrike" kern="0" cap="none" spc="0" normalizeH="0" baseline="0" noProof="0" dirty="0" err="1">
                <a:ln>
                  <a:noFill/>
                </a:ln>
                <a:solidFill>
                  <a:srgbClr val="333399"/>
                </a:solidFill>
                <a:effectLst/>
                <a:uLnTx/>
                <a:uFillTx/>
                <a:latin typeface="Arial" panose="020B0604020202020204" pitchFamily="34" charset="0"/>
                <a:cs typeface="Arial" panose="020B0604020202020204" pitchFamily="34" charset="0"/>
                <a:sym typeface="Arial"/>
              </a:rPr>
              <a:t>Mâu</a:t>
            </a:r>
            <a:r>
              <a:rPr kumimoji="0" lang="en-US" altLang="en-US" sz="2400" b="0" i="0" u="none" strike="noStrike" kern="0" cap="none" spc="0" normalizeH="0" baseline="0" noProof="0" dirty="0">
                <a:ln>
                  <a:noFill/>
                </a:ln>
                <a:solidFill>
                  <a:srgbClr val="333399"/>
                </a:solidFill>
                <a:effectLst/>
                <a:uLnTx/>
                <a:uFillTx/>
                <a:latin typeface="Arial" panose="020B0604020202020204" pitchFamily="34" charset="0"/>
                <a:cs typeface="Arial" panose="020B0604020202020204" pitchFamily="34" charset="0"/>
                <a:sym typeface="Arial"/>
              </a:rPr>
              <a:t> </a:t>
            </a:r>
            <a:r>
              <a:rPr kumimoji="0" lang="en-US" altLang="en-US" sz="2400" b="0" i="0" u="none" strike="noStrike" kern="0" cap="none" spc="0" normalizeH="0" baseline="0" noProof="0" dirty="0" err="1">
                <a:ln>
                  <a:noFill/>
                </a:ln>
                <a:solidFill>
                  <a:srgbClr val="333399"/>
                </a:solidFill>
                <a:effectLst/>
                <a:uLnTx/>
                <a:uFillTx/>
                <a:latin typeface="Arial" panose="020B0604020202020204" pitchFamily="34" charset="0"/>
                <a:cs typeface="Arial" panose="020B0604020202020204" pitchFamily="34" charset="0"/>
                <a:sym typeface="Arial"/>
              </a:rPr>
              <a:t>thuẫn</a:t>
            </a:r>
            <a:r>
              <a:rPr kumimoji="0" lang="en-US" altLang="en-US" sz="2400" b="0" i="0" u="none" strike="noStrike" kern="0" cap="none" spc="0" normalizeH="0" baseline="0" noProof="0" dirty="0">
                <a:ln>
                  <a:noFill/>
                </a:ln>
                <a:solidFill>
                  <a:srgbClr val="333399"/>
                </a:solidFill>
                <a:effectLst/>
                <a:uLnTx/>
                <a:uFillTx/>
                <a:latin typeface="Arial" panose="020B0604020202020204" pitchFamily="34" charset="0"/>
                <a:cs typeface="Arial" panose="020B0604020202020204" pitchFamily="34" charset="0"/>
                <a:sym typeface="Arial"/>
              </a:rPr>
              <a:t> l</a:t>
            </a:r>
            <a:r>
              <a:rPr kumimoji="0" lang="vi-VN" altLang="en-US" sz="2400" b="0" i="0" u="none" strike="noStrike" kern="0" cap="none" spc="0" normalizeH="0" baseline="0" noProof="0" dirty="0">
                <a:ln>
                  <a:noFill/>
                </a:ln>
                <a:solidFill>
                  <a:srgbClr val="333399"/>
                </a:solidFill>
                <a:effectLst/>
                <a:uLnTx/>
                <a:uFillTx/>
                <a:latin typeface="Arial" panose="020B0604020202020204" pitchFamily="34" charset="0"/>
                <a:cs typeface="Arial" panose="020B0604020202020204" pitchFamily="34" charset="0"/>
                <a:sym typeface="Arial"/>
              </a:rPr>
              <a:t>à nguồn gốc và động lực của</a:t>
            </a:r>
            <a:r>
              <a:rPr kumimoji="0" lang="en-US" altLang="en-US" sz="2400" b="0" i="0" u="none" strike="noStrike" kern="0" cap="none" spc="0" normalizeH="0" baseline="0" noProof="0" dirty="0">
                <a:ln>
                  <a:noFill/>
                </a:ln>
                <a:solidFill>
                  <a:srgbClr val="333399"/>
                </a:solidFill>
                <a:effectLst/>
                <a:uLnTx/>
                <a:uFillTx/>
                <a:latin typeface="Arial" panose="020B0604020202020204" pitchFamily="34" charset="0"/>
                <a:cs typeface="Arial" panose="020B0604020202020204" pitchFamily="34" charset="0"/>
                <a:sym typeface="Arial"/>
              </a:rPr>
              <a:t> </a:t>
            </a:r>
            <a:r>
              <a:rPr kumimoji="0" lang="vi-VN" altLang="en-US" sz="2400" b="0" i="0" u="none" strike="noStrike" kern="0" cap="none" spc="0" normalizeH="0" baseline="0" noProof="0" dirty="0">
                <a:ln>
                  <a:noFill/>
                </a:ln>
                <a:solidFill>
                  <a:srgbClr val="333399"/>
                </a:solidFill>
                <a:effectLst/>
                <a:uLnTx/>
                <a:uFillTx/>
                <a:latin typeface="Arial" panose="020B0604020202020204" pitchFamily="34" charset="0"/>
                <a:cs typeface="Arial" panose="020B0604020202020204" pitchFamily="34" charset="0"/>
                <a:sym typeface="Arial"/>
              </a:rPr>
              <a:t>mọi quá trình vận động và phát triển</a:t>
            </a:r>
          </a:p>
        </p:txBody>
      </p:sp>
      <p:sp>
        <p:nvSpPr>
          <p:cNvPr id="4" name="Text Box 4"/>
          <p:cNvSpPr txBox="1">
            <a:spLocks noChangeArrowheads="1"/>
          </p:cNvSpPr>
          <p:nvPr/>
        </p:nvSpPr>
        <p:spPr bwMode="auto">
          <a:xfrm>
            <a:off x="3048000" y="5784778"/>
            <a:ext cx="7196138"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vi-VN" altLang="en-US" sz="1800" b="0" i="0" u="none" strike="noStrike" kern="1200" cap="none" spc="0" normalizeH="0" baseline="0" noProof="0" dirty="0">
                <a:ln>
                  <a:noFill/>
                </a:ln>
                <a:solidFill>
                  <a:srgbClr val="000000"/>
                </a:solidFill>
                <a:effectLst/>
                <a:uLnTx/>
                <a:uFillTx/>
                <a:latin typeface="Arial" pitchFamily="34" charset="0"/>
                <a:ea typeface="SimSun" pitchFamily="2" charset="-122"/>
                <a:cs typeface="+mn-cs"/>
              </a:rPr>
              <a:t>TƯƠNG TÁC GIỮA LỰC HÚT VÀ LỰC ĐẨY LÀM CHO CÁC HÀNH TINH KHÔNG NGỪNG CHUYỂN ĐỘNG THEO CÁC QUỸ ĐẠO NHẤT ĐỊNH</a:t>
            </a:r>
          </a:p>
        </p:txBody>
      </p:sp>
      <p:pic>
        <p:nvPicPr>
          <p:cNvPr id="5" name="Picture 5" descr="HỆ HÀNH TINH MẶT TRỜ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2650332"/>
            <a:ext cx="5954713" cy="2984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
          <p:cNvSpPr>
            <a:spLocks noChangeArrowheads="1"/>
          </p:cNvSpPr>
          <p:nvPr/>
        </p:nvSpPr>
        <p:spPr bwMode="auto">
          <a:xfrm>
            <a:off x="6302344" y="2026430"/>
            <a:ext cx="1122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400" b="1" i="0" u="sng" strike="noStrike" kern="1200" cap="none" spc="0" normalizeH="0" baseline="0" noProof="0" dirty="0">
                <a:ln>
                  <a:noFill/>
                </a:ln>
                <a:solidFill>
                  <a:srgbClr val="FF0000"/>
                </a:solidFill>
                <a:effectLst/>
                <a:uLnTx/>
                <a:uFillTx/>
                <a:latin typeface="Arial" pitchFamily="34" charset="0"/>
                <a:ea typeface="SimSun" pitchFamily="2" charset="-122"/>
                <a:cs typeface="+mn-cs"/>
              </a:rPr>
              <a:t>Ví dụ</a:t>
            </a:r>
            <a:r>
              <a:rPr kumimoji="1" lang="en-US" altLang="en-US" sz="2400" b="1" i="0" u="none" strike="noStrike" kern="1200" cap="none" spc="0" normalizeH="0" baseline="0" noProof="0" dirty="0">
                <a:ln>
                  <a:noFill/>
                </a:ln>
                <a:solidFill>
                  <a:srgbClr val="FF0000"/>
                </a:solidFill>
                <a:effectLst/>
                <a:uLnTx/>
                <a:uFillTx/>
                <a:latin typeface="Arial" pitchFamily="34" charset="0"/>
                <a:ea typeface="SimSun" pitchFamily="2" charset="-122"/>
                <a:cs typeface="+mn-cs"/>
              </a:rPr>
              <a:t>:</a:t>
            </a:r>
            <a:r>
              <a:rPr kumimoji="1" lang="en-US" altLang="en-US" sz="2400" b="1" i="0" u="none" strike="noStrike" kern="1200" cap="none" spc="0" normalizeH="0" baseline="0" noProof="0" dirty="0">
                <a:ln>
                  <a:noFill/>
                </a:ln>
                <a:solidFill>
                  <a:srgbClr val="000000"/>
                </a:solidFill>
                <a:effectLst/>
                <a:uLnTx/>
                <a:uFillTx/>
                <a:latin typeface="Arial" pitchFamily="34" charset="0"/>
                <a:ea typeface="SimSun" pitchFamily="2" charset="-122"/>
                <a:cs typeface="+mn-cs"/>
              </a:rPr>
              <a:t> </a:t>
            </a:r>
          </a:p>
        </p:txBody>
      </p:sp>
      <p:sp>
        <p:nvSpPr>
          <p:cNvPr id="7" name="Rectangle 1"/>
          <p:cNvSpPr>
            <a:spLocks noChangeArrowheads="1"/>
          </p:cNvSpPr>
          <p:nvPr/>
        </p:nvSpPr>
        <p:spPr bwMode="auto">
          <a:xfrm>
            <a:off x="4953000" y="30480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1" 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Calibri" panose="020F0502020204030204" pitchFamily="34" charset="0"/>
              </a:rPr>
              <a:t>Vai</a:t>
            </a:r>
            <a:r>
              <a:rPr kumimoji="1" 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Calibri" panose="020F0502020204030204" pitchFamily="34" charset="0"/>
              </a:rPr>
              <a:t> </a:t>
            </a:r>
            <a:r>
              <a:rPr kumimoji="1" 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Calibri" panose="020F0502020204030204" pitchFamily="34" charset="0"/>
              </a:rPr>
              <a:t>trò</a:t>
            </a:r>
            <a:r>
              <a:rPr kumimoji="1" 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Calibri" panose="020F0502020204030204" pitchFamily="34" charset="0"/>
              </a:rPr>
              <a:t> </a:t>
            </a:r>
            <a:r>
              <a:rPr kumimoji="1" 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Calibri" panose="020F0502020204030204" pitchFamily="34" charset="0"/>
              </a:rPr>
              <a:t>của</a:t>
            </a:r>
            <a:r>
              <a:rPr kumimoji="1" 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Calibri" panose="020F0502020204030204" pitchFamily="34" charset="0"/>
              </a:rPr>
              <a:t> </a:t>
            </a:r>
            <a:r>
              <a:rPr kumimoji="1" 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Calibri" panose="020F0502020204030204" pitchFamily="34" charset="0"/>
              </a:rPr>
              <a:t>mâu</a:t>
            </a:r>
            <a:r>
              <a:rPr kumimoji="1" 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Calibri" panose="020F0502020204030204" pitchFamily="34" charset="0"/>
              </a:rPr>
              <a:t> </a:t>
            </a:r>
            <a:r>
              <a:rPr kumimoji="1" lang="en-US" sz="2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Calibri" panose="020F0502020204030204" pitchFamily="34" charset="0"/>
              </a:rPr>
              <a:t>thuẫn</a:t>
            </a:r>
            <a:endParaRPr kumimoji="1" lang="en-US" sz="2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670620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1000"/>
                                        <p:tgtEl>
                                          <p:spTgt spid="4"/>
                                        </p:tgtEl>
                                      </p:cBhvr>
                                    </p:animEffect>
                                    <p:anim calcmode="lin" valueType="num">
                                      <p:cBhvr>
                                        <p:cTn id="27" dur="1000" fill="hold"/>
                                        <p:tgtEl>
                                          <p:spTgt spid="4"/>
                                        </p:tgtEl>
                                        <p:attrNameLst>
                                          <p:attrName>ppt_x</p:attrName>
                                        </p:attrNameLst>
                                      </p:cBhvr>
                                      <p:tavLst>
                                        <p:tav tm="0">
                                          <p:val>
                                            <p:strVal val="#ppt_x"/>
                                          </p:val>
                                        </p:tav>
                                        <p:tav tm="100000">
                                          <p:val>
                                            <p:strVal val="#ppt_x"/>
                                          </p:val>
                                        </p:tav>
                                      </p:tavLst>
                                    </p:anim>
                                    <p:anim calcmode="lin" valueType="num">
                                      <p:cBhvr>
                                        <p:cTn id="2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Explosion 2 2"/>
          <p:cNvSpPr/>
          <p:nvPr/>
        </p:nvSpPr>
        <p:spPr>
          <a:xfrm>
            <a:off x="4379115" y="206374"/>
            <a:ext cx="3138488" cy="1100138"/>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 name="TextBox 5"/>
          <p:cNvSpPr txBox="1">
            <a:spLocks noChangeArrowheads="1"/>
          </p:cNvSpPr>
          <p:nvPr/>
        </p:nvSpPr>
        <p:spPr bwMode="auto">
          <a:xfrm rot="-476200">
            <a:off x="5225255" y="470058"/>
            <a:ext cx="10588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srgbClr val="494B58"/>
                </a:solidFill>
                <a:effectLst/>
                <a:uLnTx/>
                <a:uFillTx/>
                <a:latin typeface="Times New Roman" panose="02020603050405020304" pitchFamily="18" charset="0"/>
                <a:ea typeface="+mn-ea"/>
                <a:cs typeface="Times New Roman" panose="02020603050405020304" pitchFamily="18" charset="0"/>
              </a:rPr>
              <a:t>Ví</a:t>
            </a:r>
            <a:r>
              <a:rPr kumimoji="0" lang="en-US" sz="2800" b="1" i="0" u="none" strike="noStrike" kern="1200" cap="none" spc="0" normalizeH="0" baseline="0" noProof="0" dirty="0">
                <a:ln>
                  <a:noFill/>
                </a:ln>
                <a:solidFill>
                  <a:srgbClr val="494B58"/>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494B58"/>
                </a:solidFill>
                <a:effectLst/>
                <a:uLnTx/>
                <a:uFillTx/>
                <a:latin typeface="Times New Roman" panose="02020603050405020304" pitchFamily="18" charset="0"/>
                <a:ea typeface="+mn-ea"/>
                <a:cs typeface="Times New Roman" panose="02020603050405020304" pitchFamily="18" charset="0"/>
              </a:rPr>
              <a:t>dụ</a:t>
            </a:r>
            <a:r>
              <a:rPr kumimoji="0" lang="en-US" sz="2800" b="1" i="0" u="none" strike="noStrike" kern="1200" cap="none" spc="0" normalizeH="0" baseline="0" noProof="0" dirty="0">
                <a:ln>
                  <a:noFill/>
                </a:ln>
                <a:solidFill>
                  <a:srgbClr val="494B58"/>
                </a:solidFill>
                <a:effectLst/>
                <a:uLnTx/>
                <a:uFillTx/>
                <a:latin typeface="Times New Roman" panose="02020603050405020304" pitchFamily="18" charset="0"/>
                <a:ea typeface="+mn-ea"/>
                <a:cs typeface="Times New Roman" panose="02020603050405020304" pitchFamily="18" charset="0"/>
              </a:rPr>
              <a:t> </a:t>
            </a:r>
          </a:p>
        </p:txBody>
      </p:sp>
      <p:sp>
        <p:nvSpPr>
          <p:cNvPr id="5" name="TextBox 6"/>
          <p:cNvSpPr txBox="1">
            <a:spLocks noChangeArrowheads="1"/>
          </p:cNvSpPr>
          <p:nvPr/>
        </p:nvSpPr>
        <p:spPr bwMode="auto">
          <a:xfrm>
            <a:off x="1524000" y="5340350"/>
            <a:ext cx="8461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Qúa</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trình</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phát</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triển</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các</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giống</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loài</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thực</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vật,động</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vật</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là</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quá</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trình</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làm</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phát</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sinh</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giống</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loài</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mới</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từ</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giống</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loài</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cũ</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nhờ</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kết</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quả</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tất</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yếu</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quá</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trình</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thống</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nhất</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đấu</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tranh</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và</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chuyển</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của</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các</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mặt</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đối</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lập</a:t>
            </a:r>
            <a:r>
              <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a:t>
            </a:r>
          </a:p>
        </p:txBody>
      </p:sp>
      <p:pic>
        <p:nvPicPr>
          <p:cNvPr id="6"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524000"/>
            <a:ext cx="8461375" cy="359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5607271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2" descr="Hình ảnh PowerPoint đẹp - Sky Park Residenc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1"/>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4" descr="Ảnh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17295" y="1066800"/>
            <a:ext cx="3399481" cy="3093351"/>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4" name="Picture 5" descr="Ảnh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1902" y="1066800"/>
            <a:ext cx="3163461" cy="3093351"/>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6"/>
          <p:cNvSpPr txBox="1">
            <a:spLocks noChangeArrowheads="1"/>
          </p:cNvSpPr>
          <p:nvPr/>
        </p:nvSpPr>
        <p:spPr bwMode="auto">
          <a:xfrm>
            <a:off x="4038600" y="4447038"/>
            <a:ext cx="611504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vi-VN" altLang="en-US" sz="2000" b="1" i="0" u="none" strike="noStrike" kern="1200" cap="none" spc="0" normalizeH="0" baseline="0" noProof="0" dirty="0">
                <a:ln>
                  <a:noFill/>
                </a:ln>
                <a:solidFill>
                  <a:srgbClr val="660066"/>
                </a:solidFill>
                <a:effectLst/>
                <a:uLnTx/>
                <a:uFillTx/>
                <a:latin typeface="Arial" pitchFamily="34" charset="0"/>
                <a:ea typeface="SimSun" pitchFamily="2" charset="-122"/>
                <a:cs typeface="+mn-cs"/>
              </a:rPr>
              <a:t>Động lực khác nhau giữa</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vi-VN" altLang="en-US" sz="2000" b="1" i="0" u="none" strike="noStrike" kern="1200" cap="none" spc="0" normalizeH="0" baseline="0" noProof="0" dirty="0">
                <a:ln>
                  <a:noFill/>
                </a:ln>
                <a:solidFill>
                  <a:srgbClr val="660066"/>
                </a:solidFill>
                <a:effectLst/>
                <a:uLnTx/>
                <a:uFillTx/>
                <a:latin typeface="Arial" pitchFamily="34" charset="0"/>
                <a:ea typeface="SimSun" pitchFamily="2" charset="-122"/>
                <a:cs typeface="+mn-cs"/>
              </a:rPr>
              <a:t>Nền kinh tế tiểu nông và nền kinh tế thị trường</a:t>
            </a:r>
          </a:p>
        </p:txBody>
      </p:sp>
      <p:sp>
        <p:nvSpPr>
          <p:cNvPr id="6" name="Rectangle 7"/>
          <p:cNvSpPr>
            <a:spLocks noChangeArrowheads="1"/>
          </p:cNvSpPr>
          <p:nvPr/>
        </p:nvSpPr>
        <p:spPr bwMode="auto">
          <a:xfrm>
            <a:off x="5825576" y="106237"/>
            <a:ext cx="162520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sng" strike="noStrike" kern="1200" cap="none" spc="0" normalizeH="0" baseline="0" noProof="0" dirty="0">
                <a:ln>
                  <a:noFill/>
                </a:ln>
                <a:solidFill>
                  <a:srgbClr val="FF0000"/>
                </a:solidFill>
                <a:effectLst/>
                <a:uLnTx/>
                <a:uFillTx/>
                <a:latin typeface="Arial" pitchFamily="34" charset="0"/>
                <a:ea typeface="SimSun" pitchFamily="2" charset="-122"/>
                <a:cs typeface="+mn-cs"/>
              </a:rPr>
              <a:t>Ví dụ</a:t>
            </a:r>
            <a:r>
              <a:rPr kumimoji="1" lang="en-US" altLang="en-US" sz="3200" b="1" i="0" u="none" strike="noStrike" kern="1200" cap="none" spc="0" normalizeH="0" baseline="0" noProof="0" dirty="0">
                <a:ln>
                  <a:noFill/>
                </a:ln>
                <a:solidFill>
                  <a:srgbClr val="FF0000"/>
                </a:solidFill>
                <a:effectLst/>
                <a:uLnTx/>
                <a:uFillTx/>
                <a:latin typeface="Arial" pitchFamily="34" charset="0"/>
                <a:ea typeface="SimSun" pitchFamily="2" charset="-122"/>
                <a:cs typeface="+mn-cs"/>
              </a:rPr>
              <a:t>:</a:t>
            </a:r>
            <a:r>
              <a:rPr kumimoji="1" lang="en-US" altLang="en-US" sz="3200" b="1" i="0" u="none" strike="noStrike" kern="1200" cap="none" spc="0" normalizeH="0" baseline="0" noProof="0" dirty="0">
                <a:ln>
                  <a:noFill/>
                </a:ln>
                <a:solidFill>
                  <a:srgbClr val="000000"/>
                </a:solidFill>
                <a:effectLst/>
                <a:uLnTx/>
                <a:uFillTx/>
                <a:latin typeface="Arial" pitchFamily="34" charset="0"/>
                <a:ea typeface="SimSun" pitchFamily="2" charset="-122"/>
                <a:cs typeface="+mn-cs"/>
              </a:rPr>
              <a:t> </a:t>
            </a:r>
          </a:p>
        </p:txBody>
      </p:sp>
    </p:spTree>
    <p:extLst>
      <p:ext uri="{BB962C8B-B14F-4D97-AF65-F5344CB8AC3E}">
        <p14:creationId xmlns:p14="http://schemas.microsoft.com/office/powerpoint/2010/main" val="305871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29" presetClass="entr" presetSubtype="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1000" fill="hold"/>
                                        <p:tgtEl>
                                          <p:spTgt spid="3"/>
                                        </p:tgtEl>
                                        <p:attrNameLst>
                                          <p:attrName>ppt_x</p:attrName>
                                        </p:attrNameLst>
                                      </p:cBhvr>
                                      <p:tavLst>
                                        <p:tav tm="0">
                                          <p:val>
                                            <p:strVal val="#ppt_x-.2"/>
                                          </p:val>
                                        </p:tav>
                                        <p:tav tm="100000">
                                          <p:val>
                                            <p:strVal val="#ppt_x"/>
                                          </p:val>
                                        </p:tav>
                                      </p:tavLst>
                                    </p:anim>
                                    <p:anim calcmode="lin" valueType="num">
                                      <p:cBhvr>
                                        <p:cTn id="21"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22" dur="1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Top 123+] Hình nền Powerpoint “ĐẸP NHỨC NÁC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4"/>
          <p:cNvSpPr txBox="1">
            <a:spLocks noChangeArrowheads="1"/>
          </p:cNvSpPr>
          <p:nvPr/>
        </p:nvSpPr>
        <p:spPr bwMode="auto">
          <a:xfrm>
            <a:off x="2525712" y="5264947"/>
            <a:ext cx="71405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vi-VN" altLang="en-US" sz="1800" b="1" i="0" u="none" strike="noStrike" kern="1200" cap="none" spc="0" normalizeH="0" baseline="0" noProof="0" dirty="0">
                <a:ln>
                  <a:noFill/>
                </a:ln>
                <a:solidFill>
                  <a:srgbClr val="3333CC"/>
                </a:solidFill>
                <a:effectLst/>
                <a:uLnTx/>
                <a:uFillTx/>
                <a:latin typeface="Arial" pitchFamily="34" charset="0"/>
                <a:ea typeface="SimSun" pitchFamily="2" charset="-122"/>
                <a:cs typeface="+mn-cs"/>
              </a:rPr>
              <a:t>ĐẤU TRANH GIAI CẤP LÀ ĐỘNG LỰC PHÁT TRIỂN CỦA XÃ HỘI</a:t>
            </a:r>
          </a:p>
        </p:txBody>
      </p:sp>
      <p:pic>
        <p:nvPicPr>
          <p:cNvPr id="4" name="Picture 5" descr="11-Dien Smolny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295398"/>
            <a:ext cx="3240089" cy="3194053"/>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6" descr="15-CM Ph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1295400"/>
            <a:ext cx="2794000" cy="3194052"/>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7"/>
          <p:cNvSpPr txBox="1">
            <a:spLocks noChangeArrowheads="1"/>
          </p:cNvSpPr>
          <p:nvPr/>
        </p:nvSpPr>
        <p:spPr bwMode="auto">
          <a:xfrm>
            <a:off x="2997200" y="4641852"/>
            <a:ext cx="6502400" cy="377825"/>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vi-VN" altLang="en-US" sz="1800" b="0" i="0" u="none" strike="noStrike" kern="1200" cap="none" spc="0" normalizeH="0" baseline="0" noProof="0" dirty="0">
                <a:ln>
                  <a:noFill/>
                </a:ln>
                <a:solidFill>
                  <a:srgbClr val="660066"/>
                </a:solidFill>
                <a:effectLst/>
                <a:uLnTx/>
                <a:uFillTx/>
                <a:latin typeface="Arial" pitchFamily="34" charset="0"/>
                <a:ea typeface="SimSun" pitchFamily="2" charset="-122"/>
                <a:cs typeface="+mn-cs"/>
              </a:rPr>
              <a:t>Thất bại của Công xã Pari và thăng lợi của CM tháng X - 1917</a:t>
            </a:r>
          </a:p>
        </p:txBody>
      </p:sp>
      <p:sp>
        <p:nvSpPr>
          <p:cNvPr id="7" name="Rectangle 7"/>
          <p:cNvSpPr>
            <a:spLocks noChangeArrowheads="1"/>
          </p:cNvSpPr>
          <p:nvPr/>
        </p:nvSpPr>
        <p:spPr bwMode="auto">
          <a:xfrm>
            <a:off x="5262562" y="222252"/>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sng" strike="noStrike" kern="1200" cap="none" spc="0" normalizeH="0" baseline="0" noProof="0" dirty="0">
                <a:ln>
                  <a:noFill/>
                </a:ln>
                <a:solidFill>
                  <a:srgbClr val="FFFFFF"/>
                </a:solidFill>
                <a:effectLst/>
                <a:uLnTx/>
                <a:uFillTx/>
                <a:latin typeface="Arial" pitchFamily="34" charset="0"/>
                <a:ea typeface="SimSun" pitchFamily="2" charset="-122"/>
                <a:cs typeface="+mn-cs"/>
              </a:rPr>
              <a:t>Ví dụ</a:t>
            </a:r>
            <a:r>
              <a:rPr kumimoji="1" lang="en-US" altLang="en-US" sz="3200" b="1" i="0" u="none" strike="noStrike" kern="1200" cap="none" spc="0" normalizeH="0" baseline="0" noProof="0" dirty="0">
                <a:ln>
                  <a:noFill/>
                </a:ln>
                <a:solidFill>
                  <a:srgbClr val="FFFFFF"/>
                </a:solidFill>
                <a:effectLst/>
                <a:uLnTx/>
                <a:uFillTx/>
                <a:latin typeface="Arial" pitchFamily="34" charset="0"/>
                <a:ea typeface="SimSun" pitchFamily="2" charset="-122"/>
                <a:cs typeface="+mn-cs"/>
              </a:rPr>
              <a:t>: </a:t>
            </a:r>
          </a:p>
        </p:txBody>
      </p:sp>
    </p:spTree>
    <p:extLst>
      <p:ext uri="{BB962C8B-B14F-4D97-AF65-F5344CB8AC3E}">
        <p14:creationId xmlns:p14="http://schemas.microsoft.com/office/powerpoint/2010/main" val="7887434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72 Clip art ideas | clip art, book clip art,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303639"/>
            <a:ext cx="12192000" cy="3554361"/>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0"/>
          <p:cNvSpPr>
            <a:spLocks noChangeArrowheads="1"/>
          </p:cNvSpPr>
          <p:nvPr/>
        </p:nvSpPr>
        <p:spPr bwMode="gray">
          <a:xfrm>
            <a:off x="2344737" y="767696"/>
            <a:ext cx="8534400" cy="3779723"/>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 name="Freeform 4"/>
          <p:cNvSpPr>
            <a:spLocks/>
          </p:cNvSpPr>
          <p:nvPr/>
        </p:nvSpPr>
        <p:spPr bwMode="gray">
          <a:xfrm>
            <a:off x="1982788" y="1562242"/>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Rectangle 5"/>
          <p:cNvSpPr>
            <a:spLocks noChangeArrowheads="1"/>
          </p:cNvSpPr>
          <p:nvPr/>
        </p:nvSpPr>
        <p:spPr bwMode="gray">
          <a:xfrm>
            <a:off x="1846263" y="1222516"/>
            <a:ext cx="1724025" cy="423862"/>
          </a:xfrm>
          <a:prstGeom prst="rect">
            <a:avLst/>
          </a:prstGeom>
          <a:solidFill>
            <a:srgbClr val="FF0066"/>
          </a:solidFill>
          <a:ln w="9525" algn="ctr">
            <a:noFill/>
            <a:miter lim="800000"/>
            <a:headEnd/>
            <a:tailEnd/>
          </a:ln>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FFFFFF"/>
                </a:solidFill>
                <a:effectLst/>
                <a:uLnTx/>
                <a:uFillTx/>
                <a:latin typeface="Arial" charset="0"/>
                <a:ea typeface="+mn-ea"/>
                <a:cs typeface="+mn-cs"/>
              </a:rPr>
              <a:t>Thứ</a:t>
            </a:r>
            <a:r>
              <a:rPr kumimoji="0" lang="en-US" sz="2000" b="1" i="0" u="none" strike="noStrike" kern="1200" cap="none" spc="0" normalizeH="0" baseline="0" noProof="0" dirty="0">
                <a:ln>
                  <a:noFill/>
                </a:ln>
                <a:solidFill>
                  <a:srgbClr val="FFFFFF"/>
                </a:solidFill>
                <a:effectLst/>
                <a:uLnTx/>
                <a:uFillTx/>
                <a:latin typeface="Arial" charset="0"/>
                <a:ea typeface="+mn-ea"/>
                <a:cs typeface="+mn-cs"/>
              </a:rPr>
              <a:t> </a:t>
            </a:r>
            <a:r>
              <a:rPr kumimoji="0" lang="en-US" sz="2000" b="1" i="0" u="none" strike="noStrike" kern="1200" cap="none" spc="0" normalizeH="0" baseline="0" noProof="0" dirty="0" err="1">
                <a:ln>
                  <a:noFill/>
                </a:ln>
                <a:solidFill>
                  <a:srgbClr val="FFFFFF"/>
                </a:solidFill>
                <a:effectLst/>
                <a:uLnTx/>
                <a:uFillTx/>
                <a:latin typeface="Arial" charset="0"/>
                <a:ea typeface="+mn-ea"/>
                <a:cs typeface="+mn-cs"/>
              </a:rPr>
              <a:t>nhất</a:t>
            </a:r>
            <a:endParaRPr kumimoji="0" lang="en-US" sz="2000" b="1" i="0" u="none" strike="noStrike" kern="1200" cap="none" spc="0" normalizeH="0" baseline="0" noProof="0" dirty="0">
              <a:ln>
                <a:noFill/>
              </a:ln>
              <a:solidFill>
                <a:srgbClr val="FFFFFF"/>
              </a:solidFill>
              <a:effectLst/>
              <a:uLnTx/>
              <a:uFillTx/>
              <a:latin typeface="Arial" charset="0"/>
              <a:ea typeface="+mn-ea"/>
              <a:cs typeface="+mn-cs"/>
            </a:endParaRPr>
          </a:p>
        </p:txBody>
      </p:sp>
      <p:grpSp>
        <p:nvGrpSpPr>
          <p:cNvPr id="6" name="Group 9"/>
          <p:cNvGrpSpPr>
            <a:grpSpLocks/>
          </p:cNvGrpSpPr>
          <p:nvPr/>
        </p:nvGrpSpPr>
        <p:grpSpPr bwMode="auto">
          <a:xfrm>
            <a:off x="1756093" y="2465075"/>
            <a:ext cx="1724025" cy="482600"/>
            <a:chOff x="816" y="2304"/>
            <a:chExt cx="1440" cy="448"/>
          </a:xfrm>
        </p:grpSpPr>
        <p:sp>
          <p:nvSpPr>
            <p:cNvPr id="7"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8" name="Rectangle 11"/>
            <p:cNvSpPr>
              <a:spLocks noChangeArrowheads="1"/>
            </p:cNvSpPr>
            <p:nvPr/>
          </p:nvSpPr>
          <p:spPr bwMode="gray">
            <a:xfrm>
              <a:off x="816" y="2304"/>
              <a:ext cx="1440" cy="393"/>
            </a:xfrm>
            <a:prstGeom prst="rect">
              <a:avLst/>
            </a:prstGeom>
            <a:solidFill>
              <a:srgbClr val="000000"/>
            </a:solidFill>
            <a:ln w="9525" algn="ctr">
              <a:noFill/>
              <a:miter lim="800000"/>
              <a:headEnd/>
              <a:tailEnd/>
            </a:ln>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FFFFFF"/>
                  </a:solidFill>
                  <a:effectLst/>
                  <a:uLnTx/>
                  <a:uFillTx/>
                  <a:latin typeface="Arial" charset="0"/>
                  <a:ea typeface="+mn-ea"/>
                  <a:cs typeface="+mn-cs"/>
                </a:rPr>
                <a:t>Thứ</a:t>
              </a:r>
              <a:r>
                <a:rPr kumimoji="0" lang="en-US" sz="2000" b="1" i="0" u="none" strike="noStrike" kern="1200" cap="none" spc="0" normalizeH="0" baseline="0" noProof="0" dirty="0">
                  <a:ln>
                    <a:noFill/>
                  </a:ln>
                  <a:solidFill>
                    <a:srgbClr val="FFFFFF"/>
                  </a:solidFill>
                  <a:effectLst/>
                  <a:uLnTx/>
                  <a:uFillTx/>
                  <a:latin typeface="Arial" charset="0"/>
                  <a:ea typeface="+mn-ea"/>
                  <a:cs typeface="+mn-cs"/>
                </a:rPr>
                <a:t> </a:t>
              </a:r>
              <a:r>
                <a:rPr kumimoji="0" lang="en-US" sz="2000" b="1" i="0" u="none" strike="noStrike" kern="1200" cap="none" spc="0" normalizeH="0" baseline="0" noProof="0" dirty="0" err="1">
                  <a:ln>
                    <a:noFill/>
                  </a:ln>
                  <a:solidFill>
                    <a:srgbClr val="FFFFFF"/>
                  </a:solidFill>
                  <a:effectLst/>
                  <a:uLnTx/>
                  <a:uFillTx/>
                  <a:latin typeface="Arial" charset="0"/>
                  <a:ea typeface="+mn-ea"/>
                  <a:cs typeface="+mn-cs"/>
                </a:rPr>
                <a:t>hai</a:t>
              </a:r>
              <a:endParaRPr kumimoji="0" lang="en-US" sz="2000" b="1" i="0" u="none" strike="noStrike" kern="1200" cap="none" spc="0" normalizeH="0" baseline="0" noProof="0" dirty="0">
                <a:ln>
                  <a:noFill/>
                </a:ln>
                <a:solidFill>
                  <a:srgbClr val="FFFFFF"/>
                </a:solidFill>
                <a:effectLst/>
                <a:uLnTx/>
                <a:uFillTx/>
                <a:latin typeface="Arial" charset="0"/>
                <a:ea typeface="+mn-ea"/>
                <a:cs typeface="+mn-cs"/>
              </a:endParaRPr>
            </a:p>
          </p:txBody>
        </p:sp>
      </p:grpSp>
      <p:sp>
        <p:nvSpPr>
          <p:cNvPr id="9" name="Freeform 13"/>
          <p:cNvSpPr>
            <a:spLocks/>
          </p:cNvSpPr>
          <p:nvPr/>
        </p:nvSpPr>
        <p:spPr bwMode="gray">
          <a:xfrm>
            <a:off x="1975964" y="3939805"/>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10" name="Rectangle 14"/>
          <p:cNvSpPr>
            <a:spLocks noChangeArrowheads="1"/>
          </p:cNvSpPr>
          <p:nvPr/>
        </p:nvSpPr>
        <p:spPr bwMode="gray">
          <a:xfrm>
            <a:off x="1835150" y="3626515"/>
            <a:ext cx="1724025" cy="423863"/>
          </a:xfrm>
          <a:prstGeom prst="rect">
            <a:avLst/>
          </a:prstGeom>
          <a:solidFill>
            <a:srgbClr val="7030A0"/>
          </a:solidFill>
          <a:ln w="9525" algn="ctr">
            <a:noFill/>
            <a:miter lim="800000"/>
            <a:headEnd/>
            <a:tailEnd/>
          </a:ln>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FFFFFF"/>
                </a:solidFill>
                <a:effectLst/>
                <a:uLnTx/>
                <a:uFillTx/>
                <a:latin typeface="Arial" charset="0"/>
                <a:ea typeface="+mn-ea"/>
                <a:cs typeface="+mn-cs"/>
              </a:rPr>
              <a:t>Thứ</a:t>
            </a:r>
            <a:r>
              <a:rPr kumimoji="0" lang="en-US" sz="2000" b="1" i="0" u="none" strike="noStrike" kern="1200" cap="none" spc="0" normalizeH="0" baseline="0" noProof="0" dirty="0">
                <a:ln>
                  <a:noFill/>
                </a:ln>
                <a:solidFill>
                  <a:srgbClr val="FFFFFF"/>
                </a:solidFill>
                <a:effectLst/>
                <a:uLnTx/>
                <a:uFillTx/>
                <a:latin typeface="Arial" charset="0"/>
                <a:ea typeface="+mn-ea"/>
                <a:cs typeface="+mn-cs"/>
              </a:rPr>
              <a:t> </a:t>
            </a:r>
            <a:r>
              <a:rPr kumimoji="0" lang="en-US" sz="2000" b="1" i="0" u="none" strike="noStrike" kern="1200" cap="none" spc="0" normalizeH="0" baseline="0" noProof="0" dirty="0" err="1">
                <a:ln>
                  <a:noFill/>
                </a:ln>
                <a:solidFill>
                  <a:srgbClr val="FFFFFF"/>
                </a:solidFill>
                <a:effectLst/>
                <a:uLnTx/>
                <a:uFillTx/>
                <a:latin typeface="Arial" charset="0"/>
                <a:ea typeface="+mn-ea"/>
                <a:cs typeface="+mn-cs"/>
              </a:rPr>
              <a:t>ba</a:t>
            </a:r>
            <a:endParaRPr kumimoji="0" lang="en-US" sz="2000" b="1" i="0" u="none" strike="noStrike" kern="1200" cap="none" spc="0" normalizeH="0" baseline="0" noProof="0" dirty="0">
              <a:ln>
                <a:noFill/>
              </a:ln>
              <a:solidFill>
                <a:srgbClr val="FFFFFF"/>
              </a:solidFill>
              <a:effectLst/>
              <a:uLnTx/>
              <a:uFillTx/>
              <a:latin typeface="Arial" charset="0"/>
              <a:ea typeface="+mn-ea"/>
              <a:cs typeface="+mn-cs"/>
            </a:endParaRPr>
          </a:p>
        </p:txBody>
      </p:sp>
      <p:sp>
        <p:nvSpPr>
          <p:cNvPr id="13" name="Line 18"/>
          <p:cNvSpPr>
            <a:spLocks noChangeShapeType="1"/>
          </p:cNvSpPr>
          <p:nvPr/>
        </p:nvSpPr>
        <p:spPr bwMode="auto">
          <a:xfrm>
            <a:off x="2360706" y="2185334"/>
            <a:ext cx="8369999" cy="15762"/>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15" name="Line 20"/>
          <p:cNvSpPr>
            <a:spLocks noChangeShapeType="1"/>
          </p:cNvSpPr>
          <p:nvPr/>
        </p:nvSpPr>
        <p:spPr bwMode="auto">
          <a:xfrm flipV="1">
            <a:off x="2360706" y="3031473"/>
            <a:ext cx="8399462" cy="116962"/>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16" name="Text Box 21"/>
          <p:cNvSpPr txBox="1">
            <a:spLocks noChangeArrowheads="1"/>
          </p:cNvSpPr>
          <p:nvPr/>
        </p:nvSpPr>
        <p:spPr bwMode="auto">
          <a:xfrm>
            <a:off x="3706812" y="815321"/>
            <a:ext cx="7037387"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Muốn</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giải</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quyết</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mâu</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thuẫn</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phải</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thừa</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nhận</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tính</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khách</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quan</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của</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mâu</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thuẫn</a:t>
            </a:r>
            <a:r>
              <a:rPr kumimoji="0" lang="en-US" sz="20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a:t>
            </a:r>
          </a:p>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Muốn</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phát</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hiện</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mâu</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thuẫn</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cần</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tìm</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ra</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mặt</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đối</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lập</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trong</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sự</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vật</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hiện</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66"/>
                </a:solidFill>
                <a:effectLst/>
                <a:uLnTx/>
                <a:uFillTx/>
                <a:latin typeface="Arial"/>
                <a:ea typeface="+mn-ea"/>
                <a:cs typeface="Times New Roman" panose="02020603050405020304" pitchFamily="18" charset="0"/>
              </a:rPr>
              <a:t>tượng</a:t>
            </a:r>
            <a:r>
              <a:rPr kumimoji="0" lang="en-US" sz="2000" b="0" i="0" u="none" strike="noStrike" kern="1200" cap="none" spc="0" normalizeH="0" baseline="0" noProof="0" dirty="0">
                <a:ln>
                  <a:noFill/>
                </a:ln>
                <a:solidFill>
                  <a:srgbClr val="FF0066"/>
                </a:solidFill>
                <a:effectLst/>
                <a:uLnTx/>
                <a:uFillTx/>
                <a:latin typeface="Arial"/>
                <a:ea typeface="+mn-ea"/>
                <a:cs typeface="Times New Roman" panose="02020603050405020304" pitchFamily="18" charset="0"/>
              </a:rPr>
              <a:t>.</a:t>
            </a:r>
          </a:p>
        </p:txBody>
      </p:sp>
      <p:sp>
        <p:nvSpPr>
          <p:cNvPr id="17" name="Text Box 22"/>
          <p:cNvSpPr txBox="1">
            <a:spLocks noChangeArrowheads="1"/>
          </p:cNvSpPr>
          <p:nvPr/>
        </p:nvSpPr>
        <p:spPr bwMode="auto">
          <a:xfrm>
            <a:off x="3681731" y="2353803"/>
            <a:ext cx="699579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Muốn</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phân</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tích</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mâu</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thuẫn</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cần</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xem</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xét</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quá</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trình</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phát</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sinh</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phát</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triển</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của</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từng</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mâu</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thuẫn</a:t>
            </a:r>
            <a:r>
              <a:rPr kumimoji="0" lang="en-US" sz="2000" b="0"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p>
        </p:txBody>
      </p:sp>
      <p:sp>
        <p:nvSpPr>
          <p:cNvPr id="18" name="Text Box 24"/>
          <p:cNvSpPr txBox="1">
            <a:spLocks noChangeArrowheads="1"/>
          </p:cNvSpPr>
          <p:nvPr/>
        </p:nvSpPr>
        <p:spPr bwMode="auto">
          <a:xfrm>
            <a:off x="3618469" y="3339332"/>
            <a:ext cx="7138987"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Nắm</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vững</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nguyên</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tắc</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giải</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quyết</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mâu</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thuẫn</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bằng</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đấu</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tranh</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giữa</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các</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mặt</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đối</a:t>
            </a:r>
            <a:r>
              <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6600"/>
                </a:solidFill>
                <a:effectLst/>
                <a:uLnTx/>
                <a:uFillTx/>
                <a:latin typeface="Arial"/>
                <a:ea typeface="+mn-ea"/>
                <a:cs typeface="Times New Roman" panose="02020603050405020304" pitchFamily="18" charset="0"/>
              </a:rPr>
              <a:t>lập</a:t>
            </a:r>
            <a:endParaRPr kumimoji="0" lang="en-US" sz="2000" b="0" i="0" u="none" strike="noStrike" kern="1200" cap="none" spc="0" normalizeH="0" baseline="0" noProof="0" dirty="0">
              <a:ln>
                <a:noFill/>
              </a:ln>
              <a:solidFill>
                <a:srgbClr val="006600"/>
              </a:solidFill>
              <a:effectLst/>
              <a:uLnTx/>
              <a:uFillTx/>
              <a:latin typeface="Arial"/>
              <a:ea typeface="+mn-ea"/>
              <a:cs typeface="Times New Roman" panose="02020603050405020304" pitchFamily="18" charset="0"/>
            </a:endParaRPr>
          </a:p>
          <a:p>
            <a:pPr marL="342900" marR="0" lvl="0" indent="-34290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Tránh</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điều</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hòa</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mâu</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thuẫn</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nóng</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vội</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bảo</a:t>
            </a:r>
            <a:r>
              <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494B58"/>
                </a:solidFill>
                <a:effectLst/>
                <a:uLnTx/>
                <a:uFillTx/>
                <a:latin typeface="Arial"/>
                <a:ea typeface="+mn-ea"/>
                <a:cs typeface="Times New Roman" panose="02020603050405020304" pitchFamily="18" charset="0"/>
              </a:rPr>
              <a:t>thủ</a:t>
            </a:r>
            <a:endParaRPr kumimoji="0" lang="en-US" sz="2000" b="0" i="0" u="none" strike="noStrike" kern="1200" cap="none" spc="0" normalizeH="0" baseline="0" noProof="0" dirty="0">
              <a:ln>
                <a:noFill/>
              </a:ln>
              <a:solidFill>
                <a:srgbClr val="494B58"/>
              </a:solidFill>
              <a:effectLst/>
              <a:uLnTx/>
              <a:uFillTx/>
              <a:latin typeface="Arial"/>
              <a:ea typeface="+mn-ea"/>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endParaRPr>
          </a:p>
        </p:txBody>
      </p:sp>
      <p:sp>
        <p:nvSpPr>
          <p:cNvPr id="19" name="Rectangle 2"/>
          <p:cNvSpPr>
            <a:spLocks noChangeArrowheads="1"/>
          </p:cNvSpPr>
          <p:nvPr/>
        </p:nvSpPr>
        <p:spPr bwMode="auto">
          <a:xfrm>
            <a:off x="3200400" y="107296"/>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 typeface="Wingdings" panose="05000000000000000000" pitchFamily="2" charset="2"/>
              <a:buChar char="Ø"/>
              <a:tabLst/>
              <a:defRPr/>
            </a:pPr>
            <a:r>
              <a:rPr kumimoji="1" lang="en-US" altLang="en-US" sz="2800" b="1" i="0" u="none" strike="noStrike" kern="1200" cap="none" spc="0" normalizeH="0" baseline="0" noProof="0" dirty="0">
                <a:ln>
                  <a:noFill/>
                </a:ln>
                <a:solidFill>
                  <a:srgbClr val="333399"/>
                </a:solidFill>
                <a:effectLst/>
                <a:uLnTx/>
                <a:uFillTx/>
                <a:latin typeface=".VnTime" pitchFamily="34" charset="0"/>
                <a:ea typeface="+mn-ea"/>
                <a:cs typeface="+mn-cs"/>
              </a:rPr>
              <a:t> </a:t>
            </a:r>
            <a:r>
              <a:rPr kumimoji="1" lang="en-US" altLang="en-US" sz="2800" b="1" i="0" u="none" strike="noStrike" kern="1200" cap="none" spc="0" normalizeH="0" baseline="0" noProof="0" dirty="0">
                <a:ln>
                  <a:noFill/>
                </a:ln>
                <a:solidFill>
                  <a:srgbClr val="333399"/>
                </a:solidFill>
                <a:effectLst/>
                <a:uLnTx/>
                <a:uFillTx/>
                <a:latin typeface="Arial"/>
                <a:ea typeface="+mn-ea"/>
                <a:cs typeface="+mn-cs"/>
              </a:rPr>
              <a:t>Ý </a:t>
            </a:r>
            <a:r>
              <a:rPr kumimoji="1" lang="en-US" altLang="en-US" sz="2800" b="1" i="0" u="none" strike="noStrike" kern="1200" cap="none" spc="0" normalizeH="0" baseline="0" noProof="0" dirty="0" err="1">
                <a:ln>
                  <a:noFill/>
                </a:ln>
                <a:solidFill>
                  <a:srgbClr val="333399"/>
                </a:solidFill>
                <a:effectLst/>
                <a:uLnTx/>
                <a:uFillTx/>
                <a:latin typeface="Arial"/>
                <a:ea typeface="+mn-ea"/>
                <a:cs typeface="+mn-cs"/>
              </a:rPr>
              <a:t>nghĩa</a:t>
            </a:r>
            <a:r>
              <a:rPr kumimoji="1" lang="en-US" altLang="en-US" sz="2800" b="1" i="0" u="none" strike="noStrike" kern="1200" cap="none" spc="0" normalizeH="0" baseline="0" noProof="0" dirty="0">
                <a:ln>
                  <a:noFill/>
                </a:ln>
                <a:solidFill>
                  <a:srgbClr val="333399"/>
                </a:solidFill>
                <a:effectLst/>
                <a:uLnTx/>
                <a:uFillTx/>
                <a:latin typeface="Arial"/>
                <a:ea typeface="+mn-ea"/>
                <a:cs typeface="+mn-cs"/>
              </a:rPr>
              <a:t> </a:t>
            </a:r>
            <a:r>
              <a:rPr kumimoji="1" lang="en-US" altLang="en-US" sz="2800" b="1" i="0" u="none" strike="noStrike" kern="1200" cap="none" spc="0" normalizeH="0" baseline="0" noProof="0" dirty="0" err="1">
                <a:ln>
                  <a:noFill/>
                </a:ln>
                <a:solidFill>
                  <a:srgbClr val="333399"/>
                </a:solidFill>
                <a:effectLst/>
                <a:uLnTx/>
                <a:uFillTx/>
                <a:latin typeface="Arial"/>
                <a:ea typeface="+mn-ea"/>
                <a:cs typeface="+mn-cs"/>
              </a:rPr>
              <a:t>phương</a:t>
            </a:r>
            <a:r>
              <a:rPr kumimoji="1" lang="en-US" altLang="en-US" sz="2800" b="1" i="0" u="none" strike="noStrike" kern="1200" cap="none" spc="0" normalizeH="0" baseline="0" noProof="0" dirty="0">
                <a:ln>
                  <a:noFill/>
                </a:ln>
                <a:solidFill>
                  <a:srgbClr val="333399"/>
                </a:solidFill>
                <a:effectLst/>
                <a:uLnTx/>
                <a:uFillTx/>
                <a:latin typeface="Arial"/>
                <a:ea typeface="+mn-ea"/>
                <a:cs typeface="+mn-cs"/>
              </a:rPr>
              <a:t> </a:t>
            </a:r>
            <a:r>
              <a:rPr kumimoji="1" lang="en-US" altLang="en-US" sz="2800" b="1" i="0" u="none" strike="noStrike" kern="1200" cap="none" spc="0" normalizeH="0" baseline="0" noProof="0" dirty="0" err="1">
                <a:ln>
                  <a:noFill/>
                </a:ln>
                <a:solidFill>
                  <a:srgbClr val="333399"/>
                </a:solidFill>
                <a:effectLst/>
                <a:uLnTx/>
                <a:uFillTx/>
                <a:latin typeface="Arial"/>
                <a:ea typeface="+mn-ea"/>
                <a:cs typeface="+mn-cs"/>
              </a:rPr>
              <a:t>pháp</a:t>
            </a:r>
            <a:r>
              <a:rPr kumimoji="1" lang="en-US" altLang="en-US" sz="2800" b="1" i="0" u="none" strike="noStrike" kern="1200" cap="none" spc="0" normalizeH="0" baseline="0" noProof="0" dirty="0">
                <a:ln>
                  <a:noFill/>
                </a:ln>
                <a:solidFill>
                  <a:srgbClr val="333399"/>
                </a:solidFill>
                <a:effectLst/>
                <a:uLnTx/>
                <a:uFillTx/>
                <a:latin typeface="Arial"/>
                <a:ea typeface="+mn-ea"/>
                <a:cs typeface="+mn-cs"/>
              </a:rPr>
              <a:t> </a:t>
            </a:r>
            <a:r>
              <a:rPr kumimoji="1" lang="en-US" altLang="en-US" sz="2800" b="1" i="0" u="none" strike="noStrike" kern="1200" cap="none" spc="0" normalizeH="0" baseline="0" noProof="0" dirty="0" err="1">
                <a:ln>
                  <a:noFill/>
                </a:ln>
                <a:solidFill>
                  <a:srgbClr val="333399"/>
                </a:solidFill>
                <a:effectLst/>
                <a:uLnTx/>
                <a:uFillTx/>
                <a:latin typeface="Arial"/>
                <a:ea typeface="+mn-ea"/>
                <a:cs typeface="+mn-cs"/>
              </a:rPr>
              <a:t>luận</a:t>
            </a:r>
            <a:endParaRPr kumimoji="1" lang="en-US" altLang="en-US" sz="2800" b="1" i="0" u="none" strike="noStrike" kern="1200" cap="none" spc="0" normalizeH="0" baseline="0" noProof="0" dirty="0">
              <a:ln>
                <a:noFill/>
              </a:ln>
              <a:solidFill>
                <a:srgbClr val="333399"/>
              </a:solidFill>
              <a:effectLst/>
              <a:uLnTx/>
              <a:uFillTx/>
              <a:latin typeface="Arial"/>
              <a:ea typeface="+mn-ea"/>
              <a:cs typeface="+mn-cs"/>
            </a:endParaRPr>
          </a:p>
        </p:txBody>
      </p:sp>
      <p:cxnSp>
        <p:nvCxnSpPr>
          <p:cNvPr id="20" name="AutoShape 17"/>
          <p:cNvCxnSpPr>
            <a:cxnSpLocks noChangeShapeType="1"/>
          </p:cNvCxnSpPr>
          <p:nvPr/>
        </p:nvCxnSpPr>
        <p:spPr bwMode="gray">
          <a:xfrm>
            <a:off x="762000" y="4547419"/>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40094631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2" descr="Những khung hình đẹp đơn giản, dễ thương dùng để bà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020232"/>
          </a:xfrm>
          <a:prstGeom prst="rect">
            <a:avLst/>
          </a:prstGeom>
          <a:noFill/>
          <a:extLst>
            <a:ext uri="{909E8E84-426E-40DD-AFC4-6F175D3DCCD1}">
              <a14:hiddenFill xmlns:a14="http://schemas.microsoft.com/office/drawing/2010/main">
                <a:solidFill>
                  <a:srgbClr val="FFFFFF"/>
                </a:solidFill>
              </a14:hiddenFill>
            </a:ext>
          </a:extLst>
        </p:spPr>
      </p:pic>
      <p:sp>
        <p:nvSpPr>
          <p:cNvPr id="17" name="Freeform 35"/>
          <p:cNvSpPr>
            <a:spLocks/>
          </p:cNvSpPr>
          <p:nvPr/>
        </p:nvSpPr>
        <p:spPr bwMode="gray">
          <a:xfrm>
            <a:off x="7224713" y="234060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rgbClr val="1155CC"/>
              </a:gs>
              <a:gs pos="100000">
                <a:srgbClr val="1155CC">
                  <a:gamma/>
                  <a:tint val="0"/>
                  <a:invGamma/>
                </a:srgbClr>
              </a:gs>
            </a:gsLst>
            <a:lin ang="5400000" scaled="1"/>
          </a:gradFill>
          <a:ln w="9525">
            <a:noFill/>
            <a:round/>
            <a:headEnd/>
            <a:tailEnd/>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latin typeface="Arial"/>
              <a:ea typeface="+mn-ea"/>
              <a:cs typeface="+mn-cs"/>
            </a:endParaRPr>
          </a:p>
        </p:txBody>
      </p:sp>
      <p:sp>
        <p:nvSpPr>
          <p:cNvPr id="18" name="Freeform 36"/>
          <p:cNvSpPr>
            <a:spLocks/>
          </p:cNvSpPr>
          <p:nvPr/>
        </p:nvSpPr>
        <p:spPr bwMode="gray">
          <a:xfrm>
            <a:off x="5119687" y="259618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rgbClr val="D89F39"/>
              </a:gs>
              <a:gs pos="100000">
                <a:srgbClr val="D89F39">
                  <a:gamma/>
                  <a:tint val="0"/>
                  <a:invGamma/>
                </a:srgbClr>
              </a:gs>
            </a:gsLst>
            <a:lin ang="5400000" scaled="1"/>
          </a:gradFill>
          <a:ln w="9525">
            <a:noFill/>
            <a:round/>
            <a:headEnd/>
            <a:tailEnd/>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latin typeface="Arial"/>
              <a:ea typeface="+mn-ea"/>
              <a:cs typeface="+mn-cs"/>
            </a:endParaRPr>
          </a:p>
        </p:txBody>
      </p:sp>
      <p:sp>
        <p:nvSpPr>
          <p:cNvPr id="19" name="Freeform 37"/>
          <p:cNvSpPr>
            <a:spLocks/>
          </p:cNvSpPr>
          <p:nvPr/>
        </p:nvSpPr>
        <p:spPr bwMode="gray">
          <a:xfrm>
            <a:off x="2995612" y="282796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rgbClr val="3A81BA"/>
              </a:gs>
              <a:gs pos="100000">
                <a:srgbClr val="3A81BA">
                  <a:gamma/>
                  <a:tint val="0"/>
                  <a:invGamma/>
                </a:srgbClr>
              </a:gs>
            </a:gsLst>
            <a:lin ang="5400000" scaled="1"/>
          </a:gradFill>
          <a:ln w="9525">
            <a:noFill/>
            <a:round/>
            <a:headEnd/>
            <a:tailEnd/>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latin typeface="Arial"/>
              <a:ea typeface="+mn-ea"/>
              <a:cs typeface="+mn-cs"/>
            </a:endParaRPr>
          </a:p>
        </p:txBody>
      </p:sp>
      <p:sp>
        <p:nvSpPr>
          <p:cNvPr id="20" name="Line 38"/>
          <p:cNvSpPr>
            <a:spLocks noChangeShapeType="1"/>
          </p:cNvSpPr>
          <p:nvPr/>
        </p:nvSpPr>
        <p:spPr bwMode="gray">
          <a:xfrm>
            <a:off x="5051425" y="278668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sp>
        <p:nvSpPr>
          <p:cNvPr id="21" name="Line 39"/>
          <p:cNvSpPr>
            <a:spLocks noChangeShapeType="1"/>
          </p:cNvSpPr>
          <p:nvPr/>
        </p:nvSpPr>
        <p:spPr bwMode="gray">
          <a:xfrm>
            <a:off x="7162800" y="278668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sp>
        <p:nvSpPr>
          <p:cNvPr id="22" name="Line 40"/>
          <p:cNvSpPr>
            <a:spLocks noChangeShapeType="1"/>
          </p:cNvSpPr>
          <p:nvPr/>
        </p:nvSpPr>
        <p:spPr bwMode="gray">
          <a:xfrm>
            <a:off x="9247187" y="248030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sp>
        <p:nvSpPr>
          <p:cNvPr id="23" name="Freeform 41"/>
          <p:cNvSpPr>
            <a:spLocks/>
          </p:cNvSpPr>
          <p:nvPr/>
        </p:nvSpPr>
        <p:spPr bwMode="gray">
          <a:xfrm>
            <a:off x="2971800" y="155955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solidFill>
            <a:srgbClr val="006600"/>
          </a:solidFill>
          <a:ln w="9525">
            <a:solidFill>
              <a:schemeClr val="bg1"/>
            </a:solidFill>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sp>
        <p:nvSpPr>
          <p:cNvPr id="24" name="AutoShape 42"/>
          <p:cNvSpPr>
            <a:spLocks noChangeArrowheads="1"/>
          </p:cNvSpPr>
          <p:nvPr/>
        </p:nvSpPr>
        <p:spPr bwMode="gray">
          <a:xfrm>
            <a:off x="7258051" y="5520364"/>
            <a:ext cx="1989137" cy="465137"/>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3</a:t>
            </a:r>
          </a:p>
        </p:txBody>
      </p:sp>
      <p:sp>
        <p:nvSpPr>
          <p:cNvPr id="25" name="Text Box 43"/>
          <p:cNvSpPr txBox="1">
            <a:spLocks noChangeArrowheads="1"/>
          </p:cNvSpPr>
          <p:nvPr/>
        </p:nvSpPr>
        <p:spPr bwMode="gray">
          <a:xfrm>
            <a:off x="3198813" y="338676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120650" marR="0" lvl="2" indent="-120650" algn="l" defTabSz="914400" rtl="0" eaLnBrk="1" fontAlgn="auto" latinLnBrk="0" hangingPunct="1">
              <a:lnSpc>
                <a:spcPct val="100000"/>
              </a:lnSpc>
              <a:spcBef>
                <a:spcPct val="50000"/>
              </a:spcBef>
              <a:spcAft>
                <a:spcPts val="0"/>
              </a:spcAft>
              <a:buClr>
                <a:srgbClr val="1F3F5F"/>
              </a:buClr>
              <a:buSzTx/>
              <a:buFontTx/>
              <a:buNone/>
              <a:tabLst/>
              <a:defRPr/>
            </a:pP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Không</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nhìn</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các</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vấn</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đê</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quá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đơn</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giản</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một</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ea typeface="+mn-ea"/>
                <a:cs typeface="Arial" panose="020B0604020202020204" pitchFamily="34" charset="0"/>
              </a:rPr>
              <a:t>chiều</a:t>
            </a:r>
            <a:r>
              <a:rPr kumimoji="0" lang="en-US" altLang="en-US" sz="1800" b="0" i="0" u="none" strike="noStrike" kern="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mọi</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vấn</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đê</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đều</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có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tính</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mâu</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thuẫn</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tính</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hai</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ea typeface="+mn-ea"/>
                <a:cs typeface="Arial" panose="020B0604020202020204" pitchFamily="34" charset="0"/>
              </a:rPr>
              <a:t>mặt</a:t>
            </a:r>
            <a:r>
              <a:rPr kumimoji="0" lang="en-US" altLang="en-US" sz="1800" b="0" i="0" u="none" strike="noStrike" kern="0" cap="none" spc="0" normalizeH="0" baseline="0" noProof="0" dirty="0">
                <a:ln>
                  <a:noFill/>
                </a:ln>
                <a:solidFill>
                  <a:srgbClr val="FF0000"/>
                </a:solidFill>
                <a:effectLst/>
                <a:uLnTx/>
                <a:uFillTx/>
                <a:latin typeface="Arial"/>
                <a:ea typeface="+mn-ea"/>
                <a:cs typeface="Arial" panose="020B0604020202020204" pitchFamily="34" charset="0"/>
              </a:rPr>
              <a:t>)</a:t>
            </a:r>
          </a:p>
          <a:p>
            <a:pPr marL="120650" marR="0" lvl="0" indent="-120650" algn="l" defTabSz="914400" rtl="0" eaLnBrk="1" fontAlgn="auto" latinLnBrk="0" hangingPunct="1">
              <a:lnSpc>
                <a:spcPct val="60000"/>
              </a:lnSpc>
              <a:spcBef>
                <a:spcPct val="50000"/>
              </a:spcBef>
              <a:spcAft>
                <a:spcPts val="0"/>
              </a:spcAft>
              <a:buClr>
                <a:srgbClr val="1F3F5F"/>
              </a:buClr>
              <a:buSzTx/>
              <a:buFontTx/>
              <a:buNone/>
              <a:tabLst/>
              <a:defRPr/>
            </a:pPr>
            <a:endParaRPr kumimoji="0" lang="en-US" sz="1400" b="0" i="0" u="none" strike="noStrike" kern="0" cap="none" spc="0" normalizeH="0" baseline="0" noProof="0" dirty="0">
              <a:ln>
                <a:noFill/>
              </a:ln>
              <a:solidFill>
                <a:srgbClr val="1C1C1C"/>
              </a:solidFill>
              <a:effectLst/>
              <a:uLnTx/>
              <a:uFillTx/>
              <a:latin typeface="Arial" panose="020B0604020202020204" pitchFamily="34" charset="0"/>
              <a:ea typeface="+mn-ea"/>
              <a:cs typeface="Arial" panose="020B0604020202020204" pitchFamily="34" charset="0"/>
            </a:endParaRPr>
          </a:p>
        </p:txBody>
      </p:sp>
      <p:sp>
        <p:nvSpPr>
          <p:cNvPr id="26" name="AutoShape 44"/>
          <p:cNvSpPr>
            <a:spLocks noChangeArrowheads="1"/>
          </p:cNvSpPr>
          <p:nvPr/>
        </p:nvSpPr>
        <p:spPr bwMode="gray">
          <a:xfrm>
            <a:off x="5208587" y="5520364"/>
            <a:ext cx="1892300" cy="447675"/>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a:t>
            </a:r>
          </a:p>
        </p:txBody>
      </p:sp>
      <p:sp>
        <p:nvSpPr>
          <p:cNvPr id="27" name="AutoShape 45"/>
          <p:cNvSpPr>
            <a:spLocks noChangeArrowheads="1"/>
          </p:cNvSpPr>
          <p:nvPr/>
        </p:nvSpPr>
        <p:spPr bwMode="gray">
          <a:xfrm>
            <a:off x="3071813" y="5520364"/>
            <a:ext cx="1979613" cy="465137"/>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a:t>
            </a:r>
          </a:p>
        </p:txBody>
      </p:sp>
      <p:sp>
        <p:nvSpPr>
          <p:cNvPr id="28" name="Text Box 46"/>
          <p:cNvSpPr txBox="1">
            <a:spLocks noChangeArrowheads="1"/>
          </p:cNvSpPr>
          <p:nvPr/>
        </p:nvSpPr>
        <p:spPr bwMode="gray">
          <a:xfrm>
            <a:off x="5181600" y="348677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120650" marR="0" lvl="2" indent="-120650" algn="ctr" defTabSz="914400" rtl="0" eaLnBrk="1" fontAlgn="auto" latinLnBrk="0" hangingPunct="1">
              <a:lnSpc>
                <a:spcPct val="100000"/>
              </a:lnSpc>
              <a:spcBef>
                <a:spcPct val="50000"/>
              </a:spcBef>
              <a:spcAft>
                <a:spcPts val="0"/>
              </a:spcAft>
              <a:buClr>
                <a:srgbClr val="1F3F5F"/>
              </a:buClr>
              <a:buSzTx/>
              <a:buFontTx/>
              <a:buNone/>
              <a:tabLst/>
              <a:defRPr/>
            </a:pPr>
            <a:r>
              <a:rPr kumimoji="0" lang="en-US" altLang="en-US" sz="20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Không</a:t>
            </a:r>
            <a:r>
              <a:rPr kumimoji="0" lang="en-US" altLang="en-US" sz="20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né </a:t>
            </a:r>
            <a:r>
              <a:rPr kumimoji="0" lang="en-US" altLang="en-US" sz="20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tránh</a:t>
            </a:r>
            <a:r>
              <a:rPr kumimoji="0" lang="en-US" altLang="en-US" sz="20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mâu</a:t>
            </a:r>
            <a:r>
              <a:rPr kumimoji="0" lang="en-US" altLang="en-US" sz="20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thuẫn</a:t>
            </a:r>
            <a:endParaRPr kumimoji="0" lang="en-US" altLang="en-US" sz="20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endParaRPr>
          </a:p>
        </p:txBody>
      </p:sp>
      <p:sp>
        <p:nvSpPr>
          <p:cNvPr id="29" name="Text Box 47"/>
          <p:cNvSpPr txBox="1">
            <a:spLocks noChangeArrowheads="1"/>
          </p:cNvSpPr>
          <p:nvPr/>
        </p:nvSpPr>
        <p:spPr bwMode="gray">
          <a:xfrm>
            <a:off x="7258050" y="343597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120650" marR="0" lvl="2" indent="-120650" algn="ctr" defTabSz="914400" rtl="0" eaLnBrk="1" fontAlgn="auto" latinLnBrk="0" hangingPunct="1">
              <a:lnSpc>
                <a:spcPct val="100000"/>
              </a:lnSpc>
              <a:spcBef>
                <a:spcPct val="50000"/>
              </a:spcBef>
              <a:spcAft>
                <a:spcPts val="0"/>
              </a:spcAft>
              <a:buClr>
                <a:srgbClr val="1F3F5F"/>
              </a:buClr>
              <a:buSzTx/>
              <a:buFontTx/>
              <a:buNone/>
              <a:tabLst/>
              <a:defRPr/>
            </a:pPr>
            <a:r>
              <a:rPr kumimoji="0" lang="en-US" altLang="en-US" sz="18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Giải</a:t>
            </a:r>
            <a:r>
              <a:rPr kumimoji="0" lang="en-US" altLang="en-US" sz="18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quyết</a:t>
            </a:r>
            <a:r>
              <a:rPr kumimoji="0" lang="en-US" altLang="en-US" sz="18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mâu</a:t>
            </a:r>
            <a:r>
              <a:rPr kumimoji="0" lang="en-US" altLang="en-US" sz="18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thuẫn</a:t>
            </a:r>
            <a:r>
              <a:rPr kumimoji="0" lang="en-US" altLang="en-US" sz="18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khôn</a:t>
            </a:r>
            <a:r>
              <a:rPr kumimoji="0" lang="en-US" altLang="en-US" sz="18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a:ea typeface="+mn-ea"/>
                <a:cs typeface="Arial" panose="020B0604020202020204" pitchFamily="34" charset="0"/>
              </a:rPr>
              <a:t>ngoan</a:t>
            </a:r>
            <a:r>
              <a:rPr kumimoji="0" lang="en-US" altLang="en-US" sz="1800" b="0" i="0" u="none" strike="noStrike" kern="1200" cap="none" spc="0" normalizeH="0" baseline="0" noProof="0" dirty="0">
                <a:ln>
                  <a:noFill/>
                </a:ln>
                <a:solidFill>
                  <a:srgbClr val="00206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phương</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pháp</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kết</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hợp</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có</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nguyên</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tắc</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các</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mặt</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đối</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Arial" panose="020B0604020202020204" pitchFamily="34" charset="0"/>
              </a:rPr>
              <a:t>lập</a:t>
            </a:r>
            <a:r>
              <a:rPr kumimoji="0" lang="en-US" altLang="en-US" sz="18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a:t>
            </a:r>
          </a:p>
        </p:txBody>
      </p:sp>
      <p:sp>
        <p:nvSpPr>
          <p:cNvPr id="30" name="Title 4"/>
          <p:cNvSpPr txBox="1">
            <a:spLocks/>
          </p:cNvSpPr>
          <p:nvPr/>
        </p:nvSpPr>
        <p:spPr>
          <a:xfrm>
            <a:off x="2476500" y="0"/>
            <a:ext cx="7920038" cy="702071"/>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ctr" defTabSz="914400" rtl="0" eaLnBrk="1" fontAlgn="auto" latinLnBrk="0" hangingPunct="1">
              <a:lnSpc>
                <a:spcPct val="100000"/>
              </a:lnSpc>
              <a:spcBef>
                <a:spcPts val="0"/>
              </a:spcBef>
              <a:spcAft>
                <a:spcPts val="0"/>
              </a:spcAft>
              <a:buClr>
                <a:srgbClr val="00CEF6"/>
              </a:buClr>
              <a:buSzPct val="100000"/>
              <a:buFont typeface="Oswald"/>
              <a:buNone/>
              <a:tabLst/>
              <a:defRPr/>
            </a:pP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Nguyên</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tắc</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phân</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tích</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mâu</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thuẫn</a:t>
            </a:r>
            <a:endParaRPr kumimoji="0" lang="en-US" altLang="en-US" sz="2800" b="1" i="0" u="none" strike="noStrike" kern="0" cap="none" spc="0" normalizeH="0" baseline="0" noProof="0" dirty="0">
              <a:ln>
                <a:noFill/>
              </a:ln>
              <a:solidFill>
                <a:srgbClr val="000000"/>
              </a:solidFill>
              <a:effectLst/>
              <a:uLnTx/>
              <a:uFillTx/>
              <a:latin typeface="Oswald"/>
              <a:sym typeface="Oswald"/>
              <a:rtl val="0"/>
            </a:endParaRPr>
          </a:p>
        </p:txBody>
      </p:sp>
      <p:sp>
        <p:nvSpPr>
          <p:cNvPr id="31" name="Rectangle 2"/>
          <p:cNvSpPr>
            <a:spLocks noChangeArrowheads="1"/>
          </p:cNvSpPr>
          <p:nvPr/>
        </p:nvSpPr>
        <p:spPr bwMode="auto">
          <a:xfrm>
            <a:off x="1796256" y="83700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Cuộc</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sống</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luôn</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chứa</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đầy</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mâu</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thuẫn</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việc</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giải</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quyết</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mâu</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thuẫn</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quyết</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định</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sư</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phát</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triển</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333399"/>
                </a:solidFill>
                <a:effectLst/>
                <a:uLnTx/>
                <a:uFillTx/>
                <a:latin typeface="Arial"/>
                <a:ea typeface="+mn-ea"/>
                <a:cs typeface="Arial" panose="020B0604020202020204" pitchFamily="34" charset="0"/>
              </a:rPr>
              <a:t>nên</a:t>
            </a:r>
            <a:r>
              <a:rPr kumimoji="0" lang="en-US" altLang="en-US" sz="2400" b="0" i="0" u="none" strike="noStrike" kern="1200" cap="none" spc="0" normalizeH="0" baseline="0" noProof="0" dirty="0">
                <a:ln>
                  <a:noFill/>
                </a:ln>
                <a:solidFill>
                  <a:srgbClr val="333399"/>
                </a:solidFill>
                <a:effectLst/>
                <a:uLnTx/>
                <a:uFillTx/>
                <a:latin typeface="Arial"/>
                <a:ea typeface="+mn-ea"/>
                <a:cs typeface="Arial" panose="020B0604020202020204" pitchFamily="34" charset="0"/>
              </a:rPr>
              <a:t>:</a:t>
            </a:r>
          </a:p>
        </p:txBody>
      </p:sp>
    </p:spTree>
    <p:extLst>
      <p:ext uri="{BB962C8B-B14F-4D97-AF65-F5344CB8AC3E}">
        <p14:creationId xmlns:p14="http://schemas.microsoft.com/office/powerpoint/2010/main" val="36813924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Tải background PowerPoint lớp học đẹp cho thầy cô - Thư viện Đại học An  Gia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99" y="1"/>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3429000" y="1600200"/>
            <a:ext cx="48768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57175" marR="0" lvl="0" indent="-257175" algn="ctr"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3600" b="1" i="1" u="none" strike="noStrike" kern="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pt-BR" sz="3600" b="1" i="0" u="none" strike="noStrike" kern="1200" cap="none" spc="0" normalizeH="0" baseline="0" noProof="0" dirty="0">
                <a:ln>
                  <a:noFill/>
                </a:ln>
                <a:solidFill>
                  <a:srgbClr val="3333CC"/>
                </a:solidFill>
                <a:effectLst/>
                <a:uLnTx/>
                <a:uFillTx/>
                <a:latin typeface="Arial" panose="020B0604020202020204" pitchFamily="34" charset="0"/>
                <a:ea typeface="Tahoma" panose="020B0604030504040204" pitchFamily="34" charset="0"/>
                <a:cs typeface="Arial" panose="020B0604020202020204" pitchFamily="34" charset="0"/>
              </a:rPr>
              <a:t>Quy luật phủ định của phủ định</a:t>
            </a:r>
            <a:endParaRPr kumimoji="0" lang="en-US" sz="3600" b="1" i="0" u="none" strike="noStrike" kern="0" cap="none" spc="0" normalizeH="0" baseline="0" noProof="0" dirty="0">
              <a:ln>
                <a:noFill/>
              </a:ln>
              <a:solidFill>
                <a:srgbClr val="3333CC"/>
              </a:solidFill>
              <a:effectLst/>
              <a:uLnTx/>
              <a:uFillTx/>
              <a:latin typeface="Arial" panose="020B0604020202020204" pitchFamily="34" charset="0"/>
              <a:ea typeface="Tahoma" panose="020B0604030504040204" pitchFamily="34" charset="0"/>
              <a:cs typeface="Arial" panose="020B0604020202020204" pitchFamily="34" charset="0"/>
            </a:endParaRPr>
          </a:p>
        </p:txBody>
      </p:sp>
    </p:spTree>
    <p:extLst>
      <p:ext uri="{BB962C8B-B14F-4D97-AF65-F5344CB8AC3E}">
        <p14:creationId xmlns:p14="http://schemas.microsoft.com/office/powerpoint/2010/main" val="1980113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966200" cy="6858000"/>
          </a:xfrm>
          <a:prstGeom prst="rect">
            <a:avLst/>
          </a:prstGeom>
        </p:spPr>
      </p:pic>
      <p:sp>
        <p:nvSpPr>
          <p:cNvPr id="3" name="Rectangle 1"/>
          <p:cNvSpPr>
            <a:spLocks noChangeArrowheads="1"/>
          </p:cNvSpPr>
          <p:nvPr/>
        </p:nvSpPr>
        <p:spPr bwMode="auto">
          <a:xfrm>
            <a:off x="2819400" y="381000"/>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marR="0" lvl="0" indent="-257175" algn="ctr"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pt-BR" sz="2800" b="1" i="0" u="none" strike="noStrike" kern="1200" cap="none" spc="0" normalizeH="0" baseline="0" noProof="0" dirty="0">
                <a:ln>
                  <a:noFill/>
                </a:ln>
                <a:solidFill>
                  <a:srgbClr val="000000"/>
                </a:solidFill>
                <a:effectLst/>
                <a:uLnTx/>
                <a:uFillTx/>
                <a:latin typeface="Arial"/>
                <a:ea typeface="Tahoma" panose="020B0604030504040204" pitchFamily="34" charset="0"/>
                <a:cs typeface="Times New Roman" panose="02020603050405020304" pitchFamily="18" charset="0"/>
              </a:rPr>
              <a:t>Quy luật phủ định của phủ định</a:t>
            </a:r>
            <a:endParaRPr kumimoji="0" lang="en-US" sz="2800" b="1" i="0" u="none" strike="noStrike" kern="0" cap="none" spc="0" normalizeH="0" baseline="0" noProof="0" dirty="0">
              <a:ln>
                <a:noFill/>
              </a:ln>
              <a:solidFill>
                <a:srgbClr val="000000"/>
              </a:solidFill>
              <a:effectLst/>
              <a:uLnTx/>
              <a:uFillTx/>
              <a:latin typeface="Arial"/>
              <a:ea typeface="Tahoma" panose="020B0604030504040204" pitchFamily="34" charset="0"/>
              <a:cs typeface="Times New Roman" panose="02020603050405020304" pitchFamily="18" charset="0"/>
            </a:endParaRPr>
          </a:p>
        </p:txBody>
      </p:sp>
      <p:grpSp>
        <p:nvGrpSpPr>
          <p:cNvPr id="5" name="Group 21"/>
          <p:cNvGrpSpPr>
            <a:grpSpLocks/>
          </p:cNvGrpSpPr>
          <p:nvPr/>
        </p:nvGrpSpPr>
        <p:grpSpPr bwMode="auto">
          <a:xfrm>
            <a:off x="4160359" y="1014622"/>
            <a:ext cx="6381750" cy="16465"/>
            <a:chOff x="-740" y="453"/>
            <a:chExt cx="5356" cy="1441056"/>
          </a:xfrm>
        </p:grpSpPr>
        <p:sp>
          <p:nvSpPr>
            <p:cNvPr id="6" name="Line 7"/>
            <p:cNvSpPr>
              <a:spLocks noChangeShapeType="1"/>
            </p:cNvSpPr>
            <p:nvPr/>
          </p:nvSpPr>
          <p:spPr bwMode="auto">
            <a:xfrm>
              <a:off x="240" y="45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7" name="Line 8"/>
            <p:cNvSpPr>
              <a:spLocks noChangeShapeType="1"/>
            </p:cNvSpPr>
            <p:nvPr/>
          </p:nvSpPr>
          <p:spPr bwMode="auto">
            <a:xfrm flipV="1">
              <a:off x="-740" y="1441509"/>
              <a:ext cx="53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grpSp>
      <p:sp>
        <p:nvSpPr>
          <p:cNvPr id="8" name="Round Same Side Corner Rectangle 2">
            <a:extLst>
              <a:ext uri="{FF2B5EF4-FFF2-40B4-BE49-F238E27FC236}">
                <a16:creationId xmlns:a16="http://schemas.microsoft.com/office/drawing/2014/main" id="{3FA709D6-1DB8-4B8B-9862-1C0303DEF921}"/>
              </a:ext>
            </a:extLst>
          </p:cNvPr>
          <p:cNvSpPr/>
          <p:nvPr/>
        </p:nvSpPr>
        <p:spPr>
          <a:xfrm rot="5400000">
            <a:off x="9244149" y="2492766"/>
            <a:ext cx="540000" cy="3868098"/>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nvGrpSpPr>
          <p:cNvPr id="9" name="Group 8">
            <a:extLst>
              <a:ext uri="{FF2B5EF4-FFF2-40B4-BE49-F238E27FC236}">
                <a16:creationId xmlns:a16="http://schemas.microsoft.com/office/drawing/2014/main" id="{B068B58A-EC1D-4DD0-87DC-9D416117D7E9}"/>
              </a:ext>
            </a:extLst>
          </p:cNvPr>
          <p:cNvGrpSpPr/>
          <p:nvPr/>
        </p:nvGrpSpPr>
        <p:grpSpPr>
          <a:xfrm>
            <a:off x="6054600" y="1635000"/>
            <a:ext cx="3051000" cy="3051000"/>
            <a:chOff x="2514579" y="1730962"/>
            <a:chExt cx="4068000" cy="4068000"/>
          </a:xfrm>
        </p:grpSpPr>
        <p:sp>
          <p:nvSpPr>
            <p:cNvPr id="10" name="Oval 9">
              <a:extLst>
                <a:ext uri="{FF2B5EF4-FFF2-40B4-BE49-F238E27FC236}">
                  <a16:creationId xmlns:a16="http://schemas.microsoft.com/office/drawing/2014/main" id="{E821EC56-99B1-4F2B-A026-DFB5BA21CB7C}"/>
                </a:ext>
              </a:extLst>
            </p:cNvPr>
            <p:cNvSpPr/>
            <p:nvPr/>
          </p:nvSpPr>
          <p:spPr>
            <a:xfrm>
              <a:off x="2514579" y="1730962"/>
              <a:ext cx="4068000" cy="406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11" name="Pie 5">
              <a:extLst>
                <a:ext uri="{FF2B5EF4-FFF2-40B4-BE49-F238E27FC236}">
                  <a16:creationId xmlns:a16="http://schemas.microsoft.com/office/drawing/2014/main" id="{8A6A69D9-CD52-4B57-A16D-876D4972C148}"/>
                </a:ext>
              </a:extLst>
            </p:cNvPr>
            <p:cNvSpPr/>
            <p:nvPr/>
          </p:nvSpPr>
          <p:spPr>
            <a:xfrm>
              <a:off x="2514579" y="1730962"/>
              <a:ext cx="4068000" cy="4068000"/>
            </a:xfrm>
            <a:prstGeom prst="pie">
              <a:avLst>
                <a:gd name="adj1" fmla="val 10839137"/>
                <a:gd name="adj2" fmla="val 5413164"/>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sp>
        <p:nvSpPr>
          <p:cNvPr id="12" name="Round Same Side Corner Rectangle 6">
            <a:extLst>
              <a:ext uri="{FF2B5EF4-FFF2-40B4-BE49-F238E27FC236}">
                <a16:creationId xmlns:a16="http://schemas.microsoft.com/office/drawing/2014/main" id="{DFC52528-2243-4E74-87C2-36BC90C60257}"/>
              </a:ext>
            </a:extLst>
          </p:cNvPr>
          <p:cNvSpPr/>
          <p:nvPr/>
        </p:nvSpPr>
        <p:spPr>
          <a:xfrm rot="16200000">
            <a:off x="5729705" y="596296"/>
            <a:ext cx="540000" cy="3159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nvGrpSpPr>
          <p:cNvPr id="13" name="Group 12">
            <a:extLst>
              <a:ext uri="{FF2B5EF4-FFF2-40B4-BE49-F238E27FC236}">
                <a16:creationId xmlns:a16="http://schemas.microsoft.com/office/drawing/2014/main" id="{1D5280BC-C4E4-442C-81D7-0C989C9D9296}"/>
              </a:ext>
            </a:extLst>
          </p:cNvPr>
          <p:cNvGrpSpPr/>
          <p:nvPr/>
        </p:nvGrpSpPr>
        <p:grpSpPr>
          <a:xfrm>
            <a:off x="6324600" y="1905000"/>
            <a:ext cx="2511000" cy="2511000"/>
            <a:chOff x="2514579" y="1730962"/>
            <a:chExt cx="4068000" cy="4068000"/>
          </a:xfrm>
          <a:solidFill>
            <a:srgbClr val="3333CC"/>
          </a:solidFill>
        </p:grpSpPr>
        <p:sp>
          <p:nvSpPr>
            <p:cNvPr id="14" name="Oval 13">
              <a:extLst>
                <a:ext uri="{FF2B5EF4-FFF2-40B4-BE49-F238E27FC236}">
                  <a16:creationId xmlns:a16="http://schemas.microsoft.com/office/drawing/2014/main" id="{921987F8-2BD6-4FA7-832B-75E9BB4292AE}"/>
                </a:ext>
              </a:extLst>
            </p:cNvPr>
            <p:cNvSpPr/>
            <p:nvPr/>
          </p:nvSpPr>
          <p:spPr>
            <a:xfrm>
              <a:off x="2514579" y="1730962"/>
              <a:ext cx="4068000" cy="4068000"/>
            </a:xfrm>
            <a:prstGeom prst="ellipse">
              <a:avLst/>
            </a:prstGeom>
            <a:grp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15" name="Pie 9">
              <a:extLst>
                <a:ext uri="{FF2B5EF4-FFF2-40B4-BE49-F238E27FC236}">
                  <a16:creationId xmlns:a16="http://schemas.microsoft.com/office/drawing/2014/main" id="{EB35131A-4C70-4B80-B920-31625C6BDFBC}"/>
                </a:ext>
              </a:extLst>
            </p:cNvPr>
            <p:cNvSpPr/>
            <p:nvPr/>
          </p:nvSpPr>
          <p:spPr>
            <a:xfrm>
              <a:off x="2514579" y="1730962"/>
              <a:ext cx="4068000" cy="4068000"/>
            </a:xfrm>
            <a:prstGeom prst="pie">
              <a:avLst>
                <a:gd name="adj1" fmla="val 10816333"/>
                <a:gd name="adj2" fmla="val 162586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sp>
        <p:nvSpPr>
          <p:cNvPr id="16" name="Round Same Side Corner Rectangle 10">
            <a:extLst>
              <a:ext uri="{FF2B5EF4-FFF2-40B4-BE49-F238E27FC236}">
                <a16:creationId xmlns:a16="http://schemas.microsoft.com/office/drawing/2014/main" id="{E55ABEA2-20DA-413A-9C41-DD4024D557ED}"/>
              </a:ext>
            </a:extLst>
          </p:cNvPr>
          <p:cNvSpPr/>
          <p:nvPr/>
        </p:nvSpPr>
        <p:spPr>
          <a:xfrm rot="16200000">
            <a:off x="5376401" y="1948057"/>
            <a:ext cx="540000" cy="3861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nvGrpSpPr>
          <p:cNvPr id="17" name="Group 16">
            <a:extLst>
              <a:ext uri="{FF2B5EF4-FFF2-40B4-BE49-F238E27FC236}">
                <a16:creationId xmlns:a16="http://schemas.microsoft.com/office/drawing/2014/main" id="{FEED97BA-08D9-4861-A6D6-99C284431491}"/>
              </a:ext>
            </a:extLst>
          </p:cNvPr>
          <p:cNvGrpSpPr/>
          <p:nvPr/>
        </p:nvGrpSpPr>
        <p:grpSpPr>
          <a:xfrm>
            <a:off x="6594600" y="2175000"/>
            <a:ext cx="1971000" cy="1971000"/>
            <a:chOff x="2514579" y="1730962"/>
            <a:chExt cx="4068000" cy="4068000"/>
          </a:xfrm>
          <a:solidFill>
            <a:srgbClr val="008000"/>
          </a:solidFill>
        </p:grpSpPr>
        <p:sp>
          <p:nvSpPr>
            <p:cNvPr id="18" name="Oval 17">
              <a:extLst>
                <a:ext uri="{FF2B5EF4-FFF2-40B4-BE49-F238E27FC236}">
                  <a16:creationId xmlns:a16="http://schemas.microsoft.com/office/drawing/2014/main" id="{76831EC4-F047-4528-A5B4-03767ECDB491}"/>
                </a:ext>
              </a:extLst>
            </p:cNvPr>
            <p:cNvSpPr/>
            <p:nvPr/>
          </p:nvSpPr>
          <p:spPr>
            <a:xfrm>
              <a:off x="2514579" y="1730962"/>
              <a:ext cx="4068000" cy="4068000"/>
            </a:xfrm>
            <a:prstGeom prst="ellipse">
              <a:avLst/>
            </a:prstGeom>
            <a:grp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19" name="Pie 13">
              <a:extLst>
                <a:ext uri="{FF2B5EF4-FFF2-40B4-BE49-F238E27FC236}">
                  <a16:creationId xmlns:a16="http://schemas.microsoft.com/office/drawing/2014/main" id="{F1913605-1145-458B-8398-EAD991E314E0}"/>
                </a:ext>
              </a:extLst>
            </p:cNvPr>
            <p:cNvSpPr/>
            <p:nvPr/>
          </p:nvSpPr>
          <p:spPr>
            <a:xfrm>
              <a:off x="2514579" y="1730962"/>
              <a:ext cx="4068000" cy="4068000"/>
            </a:xfrm>
            <a:prstGeom prst="pie">
              <a:avLst>
                <a:gd name="adj1" fmla="val 10825139"/>
                <a:gd name="adj2" fmla="val 609501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sp>
        <p:nvSpPr>
          <p:cNvPr id="20" name="Round Same Side Corner Rectangle 14">
            <a:extLst>
              <a:ext uri="{FF2B5EF4-FFF2-40B4-BE49-F238E27FC236}">
                <a16:creationId xmlns:a16="http://schemas.microsoft.com/office/drawing/2014/main" id="{D6CD9812-FBAE-4CD1-8364-A22842ECC4D1}"/>
              </a:ext>
            </a:extLst>
          </p:cNvPr>
          <p:cNvSpPr/>
          <p:nvPr/>
        </p:nvSpPr>
        <p:spPr>
          <a:xfrm rot="5400000">
            <a:off x="8813914" y="1211323"/>
            <a:ext cx="540000" cy="2997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nvGrpSpPr>
          <p:cNvPr id="21" name="Group 20">
            <a:extLst>
              <a:ext uri="{FF2B5EF4-FFF2-40B4-BE49-F238E27FC236}">
                <a16:creationId xmlns:a16="http://schemas.microsoft.com/office/drawing/2014/main" id="{F05964D4-9B85-4599-AD6D-F6E599A4027C}"/>
              </a:ext>
            </a:extLst>
          </p:cNvPr>
          <p:cNvGrpSpPr/>
          <p:nvPr/>
        </p:nvGrpSpPr>
        <p:grpSpPr>
          <a:xfrm>
            <a:off x="6864600" y="2445000"/>
            <a:ext cx="1431000" cy="1431000"/>
            <a:chOff x="2514579" y="1730962"/>
            <a:chExt cx="4068000" cy="4068000"/>
          </a:xfrm>
        </p:grpSpPr>
        <p:sp>
          <p:nvSpPr>
            <p:cNvPr id="22" name="Oval 21">
              <a:extLst>
                <a:ext uri="{FF2B5EF4-FFF2-40B4-BE49-F238E27FC236}">
                  <a16:creationId xmlns:a16="http://schemas.microsoft.com/office/drawing/2014/main" id="{41DEB7F8-A178-46DA-8AFD-93944A4C95BF}"/>
                </a:ext>
              </a:extLst>
            </p:cNvPr>
            <p:cNvSpPr/>
            <p:nvPr/>
          </p:nvSpPr>
          <p:spPr>
            <a:xfrm>
              <a:off x="2514579" y="1730962"/>
              <a:ext cx="4068000" cy="406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23" name="Pie 17">
              <a:extLst>
                <a:ext uri="{FF2B5EF4-FFF2-40B4-BE49-F238E27FC236}">
                  <a16:creationId xmlns:a16="http://schemas.microsoft.com/office/drawing/2014/main" id="{E49B61BD-8776-47CD-B8F5-9C9CF20B9DC7}"/>
                </a:ext>
              </a:extLst>
            </p:cNvPr>
            <p:cNvSpPr/>
            <p:nvPr/>
          </p:nvSpPr>
          <p:spPr>
            <a:xfrm>
              <a:off x="2514579" y="1730962"/>
              <a:ext cx="4068000" cy="4068000"/>
            </a:xfrm>
            <a:prstGeom prst="pie">
              <a:avLst>
                <a:gd name="adj1" fmla="val 10858751"/>
                <a:gd name="adj2" fmla="val 20787168"/>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grpSp>
        <p:nvGrpSpPr>
          <p:cNvPr id="24" name="Group 23">
            <a:extLst>
              <a:ext uri="{FF2B5EF4-FFF2-40B4-BE49-F238E27FC236}">
                <a16:creationId xmlns:a16="http://schemas.microsoft.com/office/drawing/2014/main" id="{8CE518F4-D228-495F-8EED-25166880CD20}"/>
              </a:ext>
            </a:extLst>
          </p:cNvPr>
          <p:cNvGrpSpPr/>
          <p:nvPr/>
        </p:nvGrpSpPr>
        <p:grpSpPr>
          <a:xfrm>
            <a:off x="7134600" y="2715000"/>
            <a:ext cx="891000" cy="891000"/>
            <a:chOff x="3861825" y="3078865"/>
            <a:chExt cx="1188000" cy="1188000"/>
          </a:xfrm>
        </p:grpSpPr>
        <p:sp>
          <p:nvSpPr>
            <p:cNvPr id="25" name="Oval 24">
              <a:extLst>
                <a:ext uri="{FF2B5EF4-FFF2-40B4-BE49-F238E27FC236}">
                  <a16:creationId xmlns:a16="http://schemas.microsoft.com/office/drawing/2014/main" id="{D306C189-2C11-4E85-AA8D-65E8BC456D76}"/>
                </a:ext>
              </a:extLst>
            </p:cNvPr>
            <p:cNvSpPr/>
            <p:nvPr/>
          </p:nvSpPr>
          <p:spPr>
            <a:xfrm>
              <a:off x="3861825" y="3078865"/>
              <a:ext cx="1188000" cy="118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26" name="Oval 25">
              <a:extLst>
                <a:ext uri="{FF2B5EF4-FFF2-40B4-BE49-F238E27FC236}">
                  <a16:creationId xmlns:a16="http://schemas.microsoft.com/office/drawing/2014/main" id="{77CB9990-B071-4382-B43E-47A938EA41F0}"/>
                </a:ext>
              </a:extLst>
            </p:cNvPr>
            <p:cNvSpPr/>
            <p:nvPr/>
          </p:nvSpPr>
          <p:spPr>
            <a:xfrm>
              <a:off x="3951825" y="3168865"/>
              <a:ext cx="1008000" cy="100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sp>
        <p:nvSpPr>
          <p:cNvPr id="27" name="Oval 26">
            <a:extLst>
              <a:ext uri="{FF2B5EF4-FFF2-40B4-BE49-F238E27FC236}">
                <a16:creationId xmlns:a16="http://schemas.microsoft.com/office/drawing/2014/main" id="{8ACCA091-39AE-4FBE-AB70-19816FA48310}"/>
              </a:ext>
            </a:extLst>
          </p:cNvPr>
          <p:cNvSpPr/>
          <p:nvPr/>
        </p:nvSpPr>
        <p:spPr>
          <a:xfrm>
            <a:off x="10068824" y="2472389"/>
            <a:ext cx="474869" cy="4748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28" name="Oval 27">
            <a:extLst>
              <a:ext uri="{FF2B5EF4-FFF2-40B4-BE49-F238E27FC236}">
                <a16:creationId xmlns:a16="http://schemas.microsoft.com/office/drawing/2014/main" id="{B81540C7-4D9D-40CD-8173-1EAA76622694}"/>
              </a:ext>
            </a:extLst>
          </p:cNvPr>
          <p:cNvSpPr/>
          <p:nvPr/>
        </p:nvSpPr>
        <p:spPr>
          <a:xfrm>
            <a:off x="3759023" y="3641123"/>
            <a:ext cx="474869" cy="47486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29" name="Oval 28">
            <a:extLst>
              <a:ext uri="{FF2B5EF4-FFF2-40B4-BE49-F238E27FC236}">
                <a16:creationId xmlns:a16="http://schemas.microsoft.com/office/drawing/2014/main" id="{3C4083F9-0184-4E1A-8BF5-7417F98A1BF4}"/>
              </a:ext>
            </a:extLst>
          </p:cNvPr>
          <p:cNvSpPr/>
          <p:nvPr/>
        </p:nvSpPr>
        <p:spPr>
          <a:xfrm>
            <a:off x="10942007" y="4189380"/>
            <a:ext cx="474869" cy="47486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30" name="Oval 29">
            <a:extLst>
              <a:ext uri="{FF2B5EF4-FFF2-40B4-BE49-F238E27FC236}">
                <a16:creationId xmlns:a16="http://schemas.microsoft.com/office/drawing/2014/main" id="{59626932-A4FC-49DC-8B92-8CCD174B05D6}"/>
              </a:ext>
            </a:extLst>
          </p:cNvPr>
          <p:cNvSpPr/>
          <p:nvPr/>
        </p:nvSpPr>
        <p:spPr>
          <a:xfrm>
            <a:off x="4459186" y="1938362"/>
            <a:ext cx="474869" cy="47486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43" name="TextBox 42">
            <a:extLst>
              <a:ext uri="{FF2B5EF4-FFF2-40B4-BE49-F238E27FC236}">
                <a16:creationId xmlns:a16="http://schemas.microsoft.com/office/drawing/2014/main" id="{01E9BADB-8791-433C-800B-7509C3B4CA1C}"/>
              </a:ext>
            </a:extLst>
          </p:cNvPr>
          <p:cNvSpPr txBox="1"/>
          <p:nvPr/>
        </p:nvSpPr>
        <p:spPr>
          <a:xfrm>
            <a:off x="6016304" y="2908585"/>
            <a:ext cx="335530"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rPr>
              <a:t>04</a:t>
            </a:r>
            <a:endParaRPr kumimoji="0" lang="ko-KR" altLang="en-US"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44" name="TextBox 43">
            <a:extLst>
              <a:ext uri="{FF2B5EF4-FFF2-40B4-BE49-F238E27FC236}">
                <a16:creationId xmlns:a16="http://schemas.microsoft.com/office/drawing/2014/main" id="{1C8D974D-A00F-45E9-AAB1-73A7B0B235DC}"/>
              </a:ext>
            </a:extLst>
          </p:cNvPr>
          <p:cNvSpPr txBox="1"/>
          <p:nvPr/>
        </p:nvSpPr>
        <p:spPr>
          <a:xfrm>
            <a:off x="6294212" y="2908585"/>
            <a:ext cx="335530"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rPr>
              <a:t>03</a:t>
            </a:r>
            <a:endParaRPr kumimoji="0" lang="ko-KR" altLang="en-US"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45" name="TextBox 44">
            <a:extLst>
              <a:ext uri="{FF2B5EF4-FFF2-40B4-BE49-F238E27FC236}">
                <a16:creationId xmlns:a16="http://schemas.microsoft.com/office/drawing/2014/main" id="{A204D756-6636-42DA-A1C9-D15991AD8717}"/>
              </a:ext>
            </a:extLst>
          </p:cNvPr>
          <p:cNvSpPr txBox="1"/>
          <p:nvPr/>
        </p:nvSpPr>
        <p:spPr>
          <a:xfrm>
            <a:off x="6572120" y="2908585"/>
            <a:ext cx="335530"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rPr>
              <a:t>02</a:t>
            </a:r>
            <a:endParaRPr kumimoji="0" lang="ko-KR" altLang="en-US"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46" name="TextBox 45">
            <a:extLst>
              <a:ext uri="{FF2B5EF4-FFF2-40B4-BE49-F238E27FC236}">
                <a16:creationId xmlns:a16="http://schemas.microsoft.com/office/drawing/2014/main" id="{BF8F1A5F-E798-4294-9C52-6ADF131C79F5}"/>
              </a:ext>
            </a:extLst>
          </p:cNvPr>
          <p:cNvSpPr txBox="1"/>
          <p:nvPr/>
        </p:nvSpPr>
        <p:spPr>
          <a:xfrm>
            <a:off x="6850028" y="2908585"/>
            <a:ext cx="335530"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rPr>
              <a:t>01</a:t>
            </a:r>
            <a:endParaRPr kumimoji="0" lang="ko-KR" altLang="en-US" sz="1000" b="1"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47" name="Parallelogram 30">
            <a:extLst>
              <a:ext uri="{FF2B5EF4-FFF2-40B4-BE49-F238E27FC236}">
                <a16:creationId xmlns:a16="http://schemas.microsoft.com/office/drawing/2014/main" id="{9BA335B4-20FC-432F-8507-14962D0D6FD0}"/>
              </a:ext>
            </a:extLst>
          </p:cNvPr>
          <p:cNvSpPr/>
          <p:nvPr/>
        </p:nvSpPr>
        <p:spPr>
          <a:xfrm flipH="1">
            <a:off x="11054803" y="4316475"/>
            <a:ext cx="263764" cy="264416"/>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48" name="Freeform 18">
            <a:extLst>
              <a:ext uri="{FF2B5EF4-FFF2-40B4-BE49-F238E27FC236}">
                <a16:creationId xmlns:a16="http://schemas.microsoft.com/office/drawing/2014/main" id="{BD359B49-FA5D-4A1F-A8EE-8C966F40CEFB}"/>
              </a:ext>
            </a:extLst>
          </p:cNvPr>
          <p:cNvSpPr/>
          <p:nvPr/>
        </p:nvSpPr>
        <p:spPr>
          <a:xfrm>
            <a:off x="10145810" y="2554580"/>
            <a:ext cx="320579" cy="258731"/>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49" name="Oval 7">
            <a:extLst>
              <a:ext uri="{FF2B5EF4-FFF2-40B4-BE49-F238E27FC236}">
                <a16:creationId xmlns:a16="http://schemas.microsoft.com/office/drawing/2014/main" id="{E3909CAD-FBCC-4CBA-8746-903C2E74803D}"/>
              </a:ext>
            </a:extLst>
          </p:cNvPr>
          <p:cNvSpPr/>
          <p:nvPr/>
        </p:nvSpPr>
        <p:spPr>
          <a:xfrm>
            <a:off x="4555438" y="2042012"/>
            <a:ext cx="270958" cy="270958"/>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50" name="Donut 24">
            <a:extLst>
              <a:ext uri="{FF2B5EF4-FFF2-40B4-BE49-F238E27FC236}">
                <a16:creationId xmlns:a16="http://schemas.microsoft.com/office/drawing/2014/main" id="{0FF22AF5-FAB0-4081-B7AA-308A181244C4}"/>
              </a:ext>
            </a:extLst>
          </p:cNvPr>
          <p:cNvSpPr/>
          <p:nvPr/>
        </p:nvSpPr>
        <p:spPr>
          <a:xfrm>
            <a:off x="3841425" y="3726587"/>
            <a:ext cx="296413" cy="298826"/>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51" name="Block Arc 14">
            <a:extLst>
              <a:ext uri="{FF2B5EF4-FFF2-40B4-BE49-F238E27FC236}">
                <a16:creationId xmlns:a16="http://schemas.microsoft.com/office/drawing/2014/main" id="{0A34D918-47A2-4432-AC5A-599D6EE42BD9}"/>
              </a:ext>
            </a:extLst>
          </p:cNvPr>
          <p:cNvSpPr/>
          <p:nvPr/>
        </p:nvSpPr>
        <p:spPr>
          <a:xfrm rot="16200000">
            <a:off x="7371466" y="2963166"/>
            <a:ext cx="407999" cy="408267"/>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52" name="Rectangle 51"/>
          <p:cNvSpPr/>
          <p:nvPr/>
        </p:nvSpPr>
        <p:spPr>
          <a:xfrm>
            <a:off x="8077561" y="2512313"/>
            <a:ext cx="21723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en-US" sz="1800" b="1"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Vị</a:t>
            </a:r>
            <a:r>
              <a:rPr kumimoji="1" lang="en-US" altLang="en-US" sz="1800" b="1"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trí</a:t>
            </a:r>
            <a:r>
              <a:rPr kumimoji="1" lang="en-US" altLang="en-US" sz="1800" b="1"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của</a:t>
            </a:r>
            <a:r>
              <a:rPr kumimoji="1" lang="en-US" altLang="en-US" sz="1800" b="1"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quy</a:t>
            </a:r>
            <a:r>
              <a:rPr kumimoji="1" lang="en-US" altLang="en-US" sz="1800" b="1"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luật</a:t>
            </a:r>
            <a:r>
              <a:rPr kumimoji="1" lang="en-US" altLang="en-US" sz="1800" b="1"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3" name="Google Shape;330;p45"/>
          <p:cNvSpPr txBox="1"/>
          <p:nvPr/>
        </p:nvSpPr>
        <p:spPr>
          <a:xfrm>
            <a:off x="4344323" y="3623549"/>
            <a:ext cx="1949889" cy="461963"/>
          </a:xfrm>
          <a:prstGeom prst="rect">
            <a:avLst/>
          </a:prstGeom>
          <a:no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ZW" altLang="en-US" sz="1800" b="1"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Khái</a:t>
            </a:r>
            <a:r>
              <a:rPr kumimoji="1" lang="en-ZW" altLang="en-US" sz="1800" b="1"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r>
              <a:rPr kumimoji="1" lang="en-ZW" altLang="en-US" sz="1800" b="1" i="0" u="none" strike="noStrike" kern="1200" cap="none" spc="0" normalizeH="0" baseline="0" noProof="0" dirty="0" err="1">
                <a:ln>
                  <a:noFill/>
                </a:ln>
                <a:solidFill>
                  <a:srgbClr val="008000"/>
                </a:solidFill>
                <a:effectLst/>
                <a:uLnTx/>
                <a:uFillTx/>
                <a:latin typeface="Arial" panose="020B0604020202020204" pitchFamily="34" charset="0"/>
                <a:ea typeface="+mn-ea"/>
                <a:cs typeface="Arial" panose="020B0604020202020204" pitchFamily="34" charset="0"/>
              </a:rPr>
              <a:t>niệm</a:t>
            </a:r>
            <a:r>
              <a:rPr kumimoji="1" lang="en-ZW" altLang="en-US" sz="1800" b="1" i="0" u="none" strike="noStrike" kern="1200" cap="none" spc="0" normalizeH="0" baseline="0" noProof="0" dirty="0">
                <a:ln>
                  <a:noFill/>
                </a:ln>
                <a:solidFill>
                  <a:srgbClr val="008000"/>
                </a:solidFill>
                <a:effectLst/>
                <a:uLnTx/>
                <a:uFillTx/>
                <a:latin typeface="Arial" panose="020B0604020202020204" pitchFamily="34" charset="0"/>
                <a:ea typeface="+mn-ea"/>
                <a:cs typeface="Arial" panose="020B0604020202020204" pitchFamily="34" charset="0"/>
              </a:rPr>
              <a:t> </a:t>
            </a:r>
            <a:endParaRPr kumimoji="0" sz="1800" b="0" i="0" u="none" strike="noStrike" kern="0" cap="none" spc="0" normalizeH="0" baseline="0" noProof="0" dirty="0">
              <a:ln>
                <a:noFill/>
              </a:ln>
              <a:solidFill>
                <a:srgbClr val="008000"/>
              </a:solidFill>
              <a:effectLst/>
              <a:uLnTx/>
              <a:uFillTx/>
              <a:latin typeface="Arial" panose="020B0604020202020204" pitchFamily="34" charset="0"/>
              <a:ea typeface="Muli"/>
              <a:cs typeface="Arial" panose="020B0604020202020204" pitchFamily="34" charset="0"/>
              <a:sym typeface="Muli"/>
            </a:endParaRPr>
          </a:p>
        </p:txBody>
      </p:sp>
      <p:sp>
        <p:nvSpPr>
          <p:cNvPr id="54" name="Google Shape;332;p45"/>
          <p:cNvSpPr txBox="1"/>
          <p:nvPr/>
        </p:nvSpPr>
        <p:spPr>
          <a:xfrm>
            <a:off x="4906962" y="1911304"/>
            <a:ext cx="4044950" cy="463550"/>
          </a:xfrm>
          <a:prstGeom prst="rect">
            <a:avLst/>
          </a:prstGeom>
          <a:no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kumimoji="1" lang="en-US" altLang="en-US" sz="1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Nội</a:t>
            </a:r>
            <a:r>
              <a:rPr kumimoji="1" lang="en-US" altLang="en-US" sz="1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dung </a:t>
            </a:r>
            <a:r>
              <a:rPr kumimoji="1" lang="en-US" altLang="en-US" sz="1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quy</a:t>
            </a:r>
            <a:r>
              <a:rPr kumimoji="1" lang="en-US" altLang="en-US" sz="1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luật</a:t>
            </a:r>
            <a:r>
              <a:rPr kumimoji="1" lang="en-US" altLang="en-US" sz="18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endParaRPr kumimoji="0" sz="1800" b="0" i="0" u="none" strike="noStrike" kern="0" cap="none" spc="0" normalizeH="0" baseline="0" noProof="0" dirty="0">
              <a:ln>
                <a:noFill/>
              </a:ln>
              <a:solidFill>
                <a:srgbClr val="3333CC"/>
              </a:solidFill>
              <a:effectLst/>
              <a:uLnTx/>
              <a:uFillTx/>
              <a:latin typeface="Arial" panose="020B0604020202020204" pitchFamily="34" charset="0"/>
              <a:ea typeface="Muli"/>
              <a:cs typeface="Arial" panose="020B0604020202020204" pitchFamily="34" charset="0"/>
              <a:sym typeface="Muli"/>
            </a:endParaRPr>
          </a:p>
        </p:txBody>
      </p:sp>
      <p:sp>
        <p:nvSpPr>
          <p:cNvPr id="55" name="Google Shape;334;p45"/>
          <p:cNvSpPr txBox="1"/>
          <p:nvPr/>
        </p:nvSpPr>
        <p:spPr>
          <a:xfrm>
            <a:off x="8704897" y="4186413"/>
            <a:ext cx="2360708" cy="463550"/>
          </a:xfrm>
          <a:prstGeom prst="rect">
            <a:avLst/>
          </a:prstGeom>
          <a:no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1" lang="pt-BR" altLang="en-US" sz="18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1" lang="pt-BR" altLang="en-US" sz="1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Ý nghĩa quy luật</a:t>
            </a:r>
            <a:endParaRPr kumimoji="1" lang="en-ZW" altLang="en-US" sz="1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434343"/>
              </a:solidFill>
              <a:effectLst/>
              <a:uLnTx/>
              <a:uFillTx/>
              <a:latin typeface="Arial" panose="020B0604020202020204" pitchFamily="34" charset="0"/>
              <a:ea typeface="Muli"/>
              <a:cs typeface="Arial" panose="020B0604020202020204" pitchFamily="34" charset="0"/>
              <a:sym typeface="Muli"/>
            </a:endParaRPr>
          </a:p>
        </p:txBody>
      </p:sp>
    </p:spTree>
    <p:extLst>
      <p:ext uri="{BB962C8B-B14F-4D97-AF65-F5344CB8AC3E}">
        <p14:creationId xmlns:p14="http://schemas.microsoft.com/office/powerpoint/2010/main" val="3200956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fade">
                                      <p:cBhvr>
                                        <p:cTn id="21" dur="1000"/>
                                        <p:tgtEl>
                                          <p:spTgt spid="52"/>
                                        </p:tgtEl>
                                      </p:cBhvr>
                                    </p:animEffect>
                                    <p:anim calcmode="lin" valueType="num">
                                      <p:cBhvr>
                                        <p:cTn id="22" dur="1000" fill="hold"/>
                                        <p:tgtEl>
                                          <p:spTgt spid="52"/>
                                        </p:tgtEl>
                                        <p:attrNameLst>
                                          <p:attrName>ppt_x</p:attrName>
                                        </p:attrNameLst>
                                      </p:cBhvr>
                                      <p:tavLst>
                                        <p:tav tm="0">
                                          <p:val>
                                            <p:strVal val="#ppt_x"/>
                                          </p:val>
                                        </p:tav>
                                        <p:tav tm="100000">
                                          <p:val>
                                            <p:strVal val="#ppt_x"/>
                                          </p:val>
                                        </p:tav>
                                      </p:tavLst>
                                    </p:anim>
                                    <p:anim calcmode="lin" valueType="num">
                                      <p:cBhvr>
                                        <p:cTn id="23"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2"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1"/>
          <p:cNvSpPr txBox="1">
            <a:spLocks/>
          </p:cNvSpPr>
          <p:nvPr/>
        </p:nvSpPr>
        <p:spPr>
          <a:xfrm>
            <a:off x="8207576" y="6669638"/>
            <a:ext cx="2133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wrap="square" lIns="91425" tIns="91425" rIns="91425" bIns="91425" anchor="ctr" anchorCtr="0">
            <a:noAutofit/>
          </a:bodyPr>
          <a:lstStyle>
            <a:defPPr>
              <a:defRPr lang="en-US"/>
            </a:defPPr>
            <a:lvl1pPr marL="0" lvl="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1pPr>
            <a:lvl2pPr marL="742950" lvl="1" indent="-28575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2pPr>
            <a:lvl3pPr marL="1143000" lvl="2" indent="-22860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3pPr>
            <a:lvl4pPr marL="1600200" lvl="3" indent="-22860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4pPr>
            <a:lvl5pPr marL="2057400" lvl="4" indent="-22860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5pPr>
            <a:lvl6pPr marL="2514600" lvl="5"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6pPr>
            <a:lvl7pPr marL="2971800" lvl="6"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7pPr>
            <a:lvl8pPr marL="3429000" lvl="7"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8pPr>
            <a:lvl9pPr marL="3886200" lvl="8"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fld id="{80A20B35-E8FF-4E93-A120-AEAC9D3C10ED}" type="slidenum">
              <a:rPr kumimoji="0" lang="en-US" sz="1600" b="0" i="0" u="none" strike="noStrike" kern="1200" cap="none" spc="0" normalizeH="0" baseline="0" noProof="0" smtClean="0">
                <a:ln>
                  <a:noFill/>
                </a:ln>
                <a:solidFill>
                  <a:srgbClr val="FFFFFF"/>
                </a:solidFill>
                <a:effectLst/>
                <a:uLnTx/>
                <a:uFillTx/>
                <a:latin typeface=".VnTime" pitchFamily="34" charset="0"/>
                <a:cs typeface="Arial" panose="020B0604020202020204" pitchFamily="34" charset="0"/>
                <a:sym typeface="Muli"/>
              </a:rPr>
              <a:pPr marL="0" marR="0" lvl="0" indent="0" algn="ctr" defTabSz="914400" rtl="0" eaLnBrk="1" fontAlgn="auto" latinLnBrk="0" hangingPunct="1">
                <a:lnSpc>
                  <a:spcPct val="100000"/>
                </a:lnSpc>
                <a:spcBef>
                  <a:spcPts val="0"/>
                </a:spcBef>
                <a:spcAft>
                  <a:spcPts val="0"/>
                </a:spcAft>
                <a:buClrTx/>
                <a:buSzTx/>
                <a:buFontTx/>
                <a:buNone/>
                <a:tabLst/>
                <a:defRPr/>
              </a:pPr>
              <a:t>84</a:t>
            </a:fld>
            <a:endParaRPr kumimoji="0" lang="en-US" sz="1600" b="0" i="0" u="none" strike="noStrike" kern="1200" cap="none" spc="0" normalizeH="0" baseline="0" noProof="0">
              <a:ln>
                <a:noFill/>
              </a:ln>
              <a:solidFill>
                <a:srgbClr val="FFFFFF"/>
              </a:solidFill>
              <a:effectLst/>
              <a:uLnTx/>
              <a:uFillTx/>
              <a:latin typeface=".VnTime" pitchFamily="34" charset="0"/>
              <a:cs typeface="Arial" panose="020B0604020202020204" pitchFamily="34" charset="0"/>
              <a:sym typeface="Muli"/>
            </a:endParaRPr>
          </a:p>
        </p:txBody>
      </p:sp>
      <p:sp>
        <p:nvSpPr>
          <p:cNvPr id="4" name="Rectangle 1"/>
          <p:cNvSpPr>
            <a:spLocks noChangeArrowheads="1"/>
          </p:cNvSpPr>
          <p:nvPr/>
        </p:nvSpPr>
        <p:spPr bwMode="auto">
          <a:xfrm>
            <a:off x="868841" y="590703"/>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marR="0" lvl="0" indent="-257175" algn="ctr"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pt-BR" sz="2800" b="1" i="0" u="none" strike="noStrike" kern="1200" cap="none" spc="0" normalizeH="0" baseline="0" noProof="0" dirty="0">
                <a:ln>
                  <a:noFill/>
                </a:ln>
                <a:solidFill>
                  <a:srgbClr val="000000"/>
                </a:solidFill>
                <a:effectLst/>
                <a:uLnTx/>
                <a:uFillTx/>
                <a:latin typeface="Arial"/>
                <a:ea typeface="Tahoma" panose="020B0604030504040204" pitchFamily="34" charset="0"/>
                <a:cs typeface="Times New Roman" panose="02020603050405020304" pitchFamily="18" charset="0"/>
              </a:rPr>
              <a:t>Quy luật phủ định của phủ định</a:t>
            </a:r>
            <a:endParaRPr kumimoji="0" lang="en-US" sz="2800" b="1" i="0" u="none" strike="noStrike" kern="0" cap="none" spc="0" normalizeH="0" baseline="0" noProof="0" dirty="0">
              <a:ln>
                <a:noFill/>
              </a:ln>
              <a:solidFill>
                <a:srgbClr val="000000"/>
              </a:solidFill>
              <a:effectLst/>
              <a:uLnTx/>
              <a:uFillTx/>
              <a:latin typeface="Arial"/>
              <a:ea typeface="Tahoma" panose="020B0604030504040204" pitchFamily="34" charset="0"/>
              <a:cs typeface="Times New Roman" panose="02020603050405020304" pitchFamily="18" charset="0"/>
            </a:endParaRPr>
          </a:p>
        </p:txBody>
      </p:sp>
      <p:sp>
        <p:nvSpPr>
          <p:cNvPr id="5" name="Rectangle 4"/>
          <p:cNvSpPr/>
          <p:nvPr/>
        </p:nvSpPr>
        <p:spPr>
          <a:xfrm>
            <a:off x="730227" y="1711875"/>
            <a:ext cx="3238726" cy="4083827"/>
          </a:xfrm>
          <a:prstGeom prst="rect">
            <a:avLst/>
          </a:prstGeom>
          <a:blipFill rotWithShape="1">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nvGrpSpPr>
          <p:cNvPr id="6" name="Group 6"/>
          <p:cNvGrpSpPr>
            <a:grpSpLocks/>
          </p:cNvGrpSpPr>
          <p:nvPr/>
        </p:nvGrpSpPr>
        <p:grpSpPr bwMode="auto">
          <a:xfrm>
            <a:off x="4630287" y="4574917"/>
            <a:ext cx="1868488" cy="998537"/>
            <a:chOff x="5414717" y="1871856"/>
            <a:chExt cx="2155496" cy="1331412"/>
          </a:xfrm>
        </p:grpSpPr>
        <p:sp>
          <p:nvSpPr>
            <p:cNvPr id="7" name="Rectangle 6"/>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lstStyle/>
            <a:p>
              <a:endParaRPr lang="en-US"/>
            </a:p>
          </p:txBody>
        </p:sp>
        <p:sp>
          <p:nvSpPr>
            <p:cNvPr id="8" name="Rectangle 7"/>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marL="0" marR="0" lvl="0" indent="0" algn="ctr" defTabSz="2000250" rtl="0" eaLnBrk="1" fontAlgn="auto" latinLnBrk="0" hangingPunct="1">
                <a:lnSpc>
                  <a:spcPct val="90000"/>
                </a:lnSpc>
                <a:spcBef>
                  <a:spcPts val="0"/>
                </a:spcBef>
                <a:spcAft>
                  <a:spcPct val="35000"/>
                </a:spcAft>
                <a:buClrTx/>
                <a:buSzTx/>
                <a:buFontTx/>
                <a:buNone/>
                <a:tabLst/>
                <a:defRPr/>
              </a:pPr>
              <a:r>
                <a:rPr kumimoji="0" lang="en-US" sz="30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rPr>
                <a:t>Khuynh</a:t>
              </a:r>
              <a:r>
                <a:rPr kumimoji="0" lang="en-US" sz="30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rPr>
                <a:t> </a:t>
              </a:r>
            </a:p>
            <a:p>
              <a:pPr marL="0" marR="0" lvl="0" indent="0" algn="ctr" defTabSz="2000250" rtl="0" eaLnBrk="1" fontAlgn="auto" latinLnBrk="0" hangingPunct="1">
                <a:lnSpc>
                  <a:spcPct val="90000"/>
                </a:lnSpc>
                <a:spcBef>
                  <a:spcPts val="0"/>
                </a:spcBef>
                <a:spcAft>
                  <a:spcPct val="35000"/>
                </a:spcAft>
                <a:buClrTx/>
                <a:buSzTx/>
                <a:buFontTx/>
                <a:buNone/>
                <a:tabLst/>
                <a:defRPr/>
              </a:pPr>
              <a:r>
                <a:rPr kumimoji="0" lang="en-US" sz="30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rPr>
                <a:t>hướng</a:t>
              </a:r>
              <a:endParaRPr kumimoji="0" lang="en-US" sz="30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Arial"/>
                <a:ea typeface="+mn-ea"/>
                <a:cs typeface="Arial" panose="020B0604020202020204" pitchFamily="34" charset="0"/>
              </a:endParaRPr>
            </a:p>
          </p:txBody>
        </p:sp>
      </p:grpSp>
      <p:sp>
        <p:nvSpPr>
          <p:cNvPr id="9" name="Half Frame 8"/>
          <p:cNvSpPr/>
          <p:nvPr/>
        </p:nvSpPr>
        <p:spPr>
          <a:xfrm>
            <a:off x="4344537" y="4243128"/>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10" name="Half Frame 9"/>
          <p:cNvSpPr/>
          <p:nvPr/>
        </p:nvSpPr>
        <p:spPr>
          <a:xfrm rot="5400000">
            <a:off x="6315418" y="4215347"/>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11" name="Half Frame 10"/>
          <p:cNvSpPr/>
          <p:nvPr/>
        </p:nvSpPr>
        <p:spPr>
          <a:xfrm rot="10800000">
            <a:off x="6379713" y="5249603"/>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12" name="Half Frame 11"/>
          <p:cNvSpPr/>
          <p:nvPr/>
        </p:nvSpPr>
        <p:spPr>
          <a:xfrm rot="16200000">
            <a:off x="4326281" y="5267859"/>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a:p>
        </p:txBody>
      </p:sp>
      <p:sp>
        <p:nvSpPr>
          <p:cNvPr id="13" name="Rectangle 12"/>
          <p:cNvSpPr/>
          <p:nvPr/>
        </p:nvSpPr>
        <p:spPr>
          <a:xfrm>
            <a:off x="5791200" y="1547117"/>
            <a:ext cx="3090862" cy="460375"/>
          </a:xfrm>
          <a:prstGeom prst="rect">
            <a:avLst/>
          </a:prstGeom>
        </p:spPr>
        <p:txBody>
          <a:bodyPr wrap="none">
            <a:spAutoFit/>
          </a:bodyPr>
          <a:lstStyle/>
          <a:p>
            <a:pPr marL="257175" marR="0" lvl="0" indent="-257175"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2400" b="1" i="0" u="none" strike="noStrike" kern="0" cap="none" spc="0" normalizeH="0" baseline="0" noProof="0" dirty="0" err="1">
                <a:ln>
                  <a:noFill/>
                </a:ln>
                <a:solidFill>
                  <a:srgbClr val="D60093"/>
                </a:solidFill>
                <a:effectLst/>
                <a:uLnTx/>
                <a:uFillTx/>
                <a:latin typeface="Arial"/>
                <a:ea typeface="+mn-ea"/>
                <a:cs typeface="+mn-cs"/>
              </a:rPr>
              <a:t>Vị</a:t>
            </a:r>
            <a:r>
              <a:rPr kumimoji="1" lang="en-US" altLang="en-US" sz="2400" b="1" i="0" u="none" strike="noStrike" kern="0" cap="none" spc="0" normalizeH="0" baseline="0" noProof="0" dirty="0">
                <a:ln>
                  <a:noFill/>
                </a:ln>
                <a:solidFill>
                  <a:srgbClr val="D60093"/>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D60093"/>
                </a:solidFill>
                <a:effectLst/>
                <a:uLnTx/>
                <a:uFillTx/>
                <a:latin typeface="Arial"/>
                <a:ea typeface="+mn-ea"/>
                <a:cs typeface="+mn-cs"/>
              </a:rPr>
              <a:t>trí</a:t>
            </a:r>
            <a:r>
              <a:rPr kumimoji="1" lang="en-US" altLang="en-US" sz="2400" b="1" i="0" u="none" strike="noStrike" kern="0" cap="none" spc="0" normalizeH="0" baseline="0" noProof="0" dirty="0">
                <a:ln>
                  <a:noFill/>
                </a:ln>
                <a:solidFill>
                  <a:srgbClr val="D60093"/>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D60093"/>
                </a:solidFill>
                <a:effectLst/>
                <a:uLnTx/>
                <a:uFillTx/>
                <a:latin typeface="Arial"/>
                <a:ea typeface="+mn-ea"/>
                <a:cs typeface="+mn-cs"/>
              </a:rPr>
              <a:t>của</a:t>
            </a:r>
            <a:r>
              <a:rPr kumimoji="1" lang="en-US" altLang="en-US" sz="2400" b="1" i="0" u="none" strike="noStrike" kern="0" cap="none" spc="0" normalizeH="0" baseline="0" noProof="0" dirty="0">
                <a:ln>
                  <a:noFill/>
                </a:ln>
                <a:solidFill>
                  <a:srgbClr val="D60093"/>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D60093"/>
                </a:solidFill>
                <a:effectLst/>
                <a:uLnTx/>
                <a:uFillTx/>
                <a:latin typeface="Arial"/>
                <a:ea typeface="+mn-ea"/>
                <a:cs typeface="+mn-cs"/>
              </a:rPr>
              <a:t>quy</a:t>
            </a:r>
            <a:r>
              <a:rPr kumimoji="1" lang="en-US" altLang="en-US" sz="2400" b="1" i="0" u="none" strike="noStrike" kern="0" cap="none" spc="0" normalizeH="0" baseline="0" noProof="0" dirty="0">
                <a:ln>
                  <a:noFill/>
                </a:ln>
                <a:solidFill>
                  <a:srgbClr val="D60093"/>
                </a:solidFill>
                <a:effectLst/>
                <a:uLnTx/>
                <a:uFillTx/>
                <a:latin typeface="Arial"/>
                <a:ea typeface="+mn-ea"/>
                <a:cs typeface="+mn-cs"/>
              </a:rPr>
              <a:t> </a:t>
            </a:r>
            <a:r>
              <a:rPr kumimoji="1" lang="en-US" altLang="en-US" sz="2400" b="1" i="0" u="none" strike="noStrike" kern="0" cap="none" spc="0" normalizeH="0" baseline="0" noProof="0" dirty="0" err="1">
                <a:ln>
                  <a:noFill/>
                </a:ln>
                <a:solidFill>
                  <a:srgbClr val="D60093"/>
                </a:solidFill>
                <a:effectLst/>
                <a:uLnTx/>
                <a:uFillTx/>
                <a:latin typeface="Arial"/>
                <a:ea typeface="+mn-ea"/>
                <a:cs typeface="+mn-cs"/>
              </a:rPr>
              <a:t>luật</a:t>
            </a:r>
            <a:r>
              <a:rPr kumimoji="1" lang="en-US" altLang="en-US" sz="2400" b="1" i="0" u="none" strike="noStrike" kern="0" cap="none" spc="0" normalizeH="0" baseline="0" noProof="0" dirty="0">
                <a:ln>
                  <a:noFill/>
                </a:ln>
                <a:solidFill>
                  <a:srgbClr val="D60093"/>
                </a:solidFill>
                <a:effectLst/>
                <a:uLnTx/>
                <a:uFillTx/>
                <a:latin typeface="Arial"/>
                <a:ea typeface="+mn-ea"/>
                <a:cs typeface="+mn-cs"/>
              </a:rPr>
              <a:t> </a:t>
            </a:r>
            <a:endParaRPr kumimoji="0" lang="en-US" sz="2400" b="0" i="0" u="none" strike="noStrike" kern="0" cap="none" spc="0" normalizeH="0" baseline="0" noProof="0" dirty="0">
              <a:ln>
                <a:noFill/>
              </a:ln>
              <a:solidFill>
                <a:srgbClr val="D60093"/>
              </a:solidFill>
              <a:effectLst/>
              <a:uLnTx/>
              <a:uFillTx/>
              <a:latin typeface="Arial"/>
              <a:ea typeface="+mn-ea"/>
              <a:cs typeface="+mn-cs"/>
            </a:endParaRPr>
          </a:p>
        </p:txBody>
      </p:sp>
      <p:sp>
        <p:nvSpPr>
          <p:cNvPr id="14" name="TextBox 15"/>
          <p:cNvSpPr txBox="1">
            <a:spLocks noChangeArrowheads="1"/>
          </p:cNvSpPr>
          <p:nvPr/>
        </p:nvSpPr>
        <p:spPr bwMode="auto">
          <a:xfrm>
            <a:off x="6749824" y="4577266"/>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của</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phép</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biện</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chứng</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duy</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vật</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5" name="Flowchart: Predefined Process 14"/>
          <p:cNvSpPr/>
          <p:nvPr/>
        </p:nvSpPr>
        <p:spPr bwMode="auto">
          <a:xfrm>
            <a:off x="4343400" y="2263531"/>
            <a:ext cx="6284911" cy="1723558"/>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1" lang="pt-BR" altLang="en-US" sz="800" b="0" i="0" u="none" strike="noStrike" kern="1200" cap="none" spc="0" normalizeH="0" baseline="0" noProof="0" dirty="0">
              <a:ln>
                <a:noFill/>
              </a:ln>
              <a:solidFill>
                <a:srgbClr val="996633"/>
              </a:solidFill>
              <a:effectLst/>
              <a:uLnTx/>
              <a:uFillTx/>
              <a:latin typeface="Arial"/>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pt-BR" altLang="en-US" sz="2000" b="0" i="0" u="none" strike="noStrike" kern="1200" cap="none" spc="0" normalizeH="0" baseline="0" noProof="0" dirty="0">
                <a:ln>
                  <a:noFill/>
                </a:ln>
                <a:solidFill>
                  <a:srgbClr val="002060"/>
                </a:solidFill>
                <a:effectLst/>
                <a:uLnTx/>
                <a:uFillTx/>
                <a:latin typeface="Arial"/>
                <a:ea typeface="+mn-ea"/>
                <a:cs typeface="+mn-cs"/>
              </a:rPr>
              <a:t>L</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à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một</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trong</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ba</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mn-cs"/>
              </a:rPr>
              <a:t>quy</a:t>
            </a:r>
            <a:r>
              <a:rPr kumimoji="1"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mn-cs"/>
              </a:rPr>
              <a:t>luật</a:t>
            </a:r>
            <a:r>
              <a:rPr kumimoji="1"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mn-cs"/>
              </a:rPr>
              <a:t>cơ</a:t>
            </a:r>
            <a:r>
              <a:rPr kumimoji="1"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66"/>
                </a:solidFill>
                <a:effectLst/>
                <a:uLnTx/>
                <a:uFillTx/>
                <a:latin typeface="Arial"/>
                <a:ea typeface="+mn-ea"/>
                <a:cs typeface="+mn-cs"/>
              </a:rPr>
              <a:t>bản</a:t>
            </a:r>
            <a:r>
              <a:rPr kumimoji="1" lang="en-US" altLang="en-US" sz="2000" b="1" i="0" u="none" strike="noStrike" kern="1200" cap="none" spc="0" normalizeH="0" baseline="0" noProof="0" dirty="0">
                <a:ln>
                  <a:noFill/>
                </a:ln>
                <a:solidFill>
                  <a:srgbClr val="FF0066"/>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của</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phép</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biện</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chứng</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duy</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vật</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trong</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triết</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học</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Mác</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Lênin</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chỉ</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ra</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khuynh</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hướng</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của</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sự</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phát</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1" i="0" u="none" strike="noStrike" kern="1200" cap="none" spc="0" normalizeH="0" baseline="0" noProof="0" dirty="0" err="1">
                <a:ln>
                  <a:noFill/>
                </a:ln>
                <a:solidFill>
                  <a:srgbClr val="FF0000"/>
                </a:solidFill>
                <a:effectLst/>
                <a:uLnTx/>
                <a:uFillTx/>
                <a:latin typeface="Arial"/>
                <a:ea typeface="+mn-ea"/>
                <a:cs typeface="+mn-cs"/>
              </a:rPr>
              <a:t>triển</a:t>
            </a:r>
            <a:r>
              <a:rPr kumimoji="1" lang="en-US" altLang="en-US" sz="2000" b="1" i="0" u="none" strike="noStrike" kern="1200" cap="none" spc="0" normalizeH="0" baseline="0" noProof="0" dirty="0">
                <a:ln>
                  <a:noFill/>
                </a:ln>
                <a:solidFill>
                  <a:srgbClr val="FF000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của</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sự</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vật</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hiện</a:t>
            </a:r>
            <a:r>
              <a:rPr kumimoji="1" lang="en-US" altLang="en-US" sz="2000" b="0" i="0" u="none" strike="noStrike" kern="1200" cap="none" spc="0" normalizeH="0" baseline="0" noProof="0" dirty="0">
                <a:ln>
                  <a:noFill/>
                </a:ln>
                <a:solidFill>
                  <a:srgbClr val="002060"/>
                </a:solidFill>
                <a:effectLst/>
                <a:uLnTx/>
                <a:uFillTx/>
                <a:latin typeface="Arial"/>
                <a:ea typeface="+mn-ea"/>
                <a:cs typeface="+mn-cs"/>
              </a:rPr>
              <a:t> </a:t>
            </a:r>
            <a:r>
              <a:rPr kumimoji="1" lang="en-US" altLang="en-US" sz="2000" b="0" i="0" u="none" strike="noStrike" kern="1200" cap="none" spc="0" normalizeH="0" baseline="0" noProof="0" dirty="0" err="1">
                <a:ln>
                  <a:noFill/>
                </a:ln>
                <a:solidFill>
                  <a:srgbClr val="002060"/>
                </a:solidFill>
                <a:effectLst/>
                <a:uLnTx/>
                <a:uFillTx/>
                <a:latin typeface="Arial"/>
                <a:ea typeface="+mn-ea"/>
                <a:cs typeface="+mn-cs"/>
              </a:rPr>
              <a:t>tượng</a:t>
            </a:r>
            <a:endParaRPr kumimoji="1" lang="en-US" sz="2000" b="0" i="0" u="none" strike="noStrike" kern="1200" cap="none" spc="0" normalizeH="0" baseline="0" noProof="0" dirty="0">
              <a:ln>
                <a:noFill/>
              </a:ln>
              <a:solidFill>
                <a:srgbClr val="002060"/>
              </a:solidFill>
              <a:effectLst/>
              <a:uLnTx/>
              <a:uFillTx/>
              <a:latin typeface="Arial"/>
              <a:ea typeface="Calibri"/>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1" lang="en-US" sz="1500" b="0" i="0" u="none" strike="noStrike" kern="0" cap="none" spc="0" normalizeH="0" baseline="0" noProof="0" dirty="0">
              <a:ln>
                <a:noFill/>
              </a:ln>
              <a:solidFill>
                <a:srgbClr val="996600"/>
              </a:solidFill>
              <a:effectLst/>
              <a:uLnTx/>
              <a:uFillTx/>
              <a:latin typeface="Arial"/>
              <a:ea typeface="+mn-ea"/>
              <a:cs typeface="Arial"/>
            </a:endParaRPr>
          </a:p>
        </p:txBody>
      </p:sp>
      <p:grpSp>
        <p:nvGrpSpPr>
          <p:cNvPr id="16" name="Group 21"/>
          <p:cNvGrpSpPr>
            <a:grpSpLocks/>
          </p:cNvGrpSpPr>
          <p:nvPr/>
        </p:nvGrpSpPr>
        <p:grpSpPr bwMode="auto">
          <a:xfrm>
            <a:off x="2209800" y="1224325"/>
            <a:ext cx="6381750" cy="16465"/>
            <a:chOff x="-740" y="453"/>
            <a:chExt cx="5356" cy="1441056"/>
          </a:xfrm>
        </p:grpSpPr>
        <p:sp>
          <p:nvSpPr>
            <p:cNvPr id="17"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18" name="Line 8"/>
            <p:cNvSpPr>
              <a:spLocks noChangeShapeType="1"/>
            </p:cNvSpPr>
            <p:nvPr/>
          </p:nvSpPr>
          <p:spPr bwMode="auto">
            <a:xfrm flipV="1">
              <a:off x="-740" y="144150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grpSp>
    </p:spTree>
    <p:extLst>
      <p:ext uri="{BB962C8B-B14F-4D97-AF65-F5344CB8AC3E}">
        <p14:creationId xmlns:p14="http://schemas.microsoft.com/office/powerpoint/2010/main" val="140401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p:cTn id="13" dur="1000" fill="hold"/>
                                        <p:tgtEl>
                                          <p:spTgt spid="16"/>
                                        </p:tgtEl>
                                        <p:attrNameLst>
                                          <p:attrName>ppt_w</p:attrName>
                                        </p:attrNameLst>
                                      </p:cBhvr>
                                      <p:tavLst>
                                        <p:tav tm="0">
                                          <p:val>
                                            <p:fltVal val="0"/>
                                          </p:val>
                                        </p:tav>
                                        <p:tav tm="100000">
                                          <p:val>
                                            <p:strVal val="#ppt_w"/>
                                          </p:val>
                                        </p:tav>
                                      </p:tavLst>
                                    </p:anim>
                                    <p:anim calcmode="lin" valueType="num">
                                      <p:cBhvr>
                                        <p:cTn id="14" dur="1000" fill="hold"/>
                                        <p:tgtEl>
                                          <p:spTgt spid="16"/>
                                        </p:tgtEl>
                                        <p:attrNameLst>
                                          <p:attrName>ppt_h</p:attrName>
                                        </p:attrNameLst>
                                      </p:cBhvr>
                                      <p:tavLst>
                                        <p:tav tm="0">
                                          <p:val>
                                            <p:fltVal val="0"/>
                                          </p:val>
                                        </p:tav>
                                        <p:tav tm="100000">
                                          <p:val>
                                            <p:strVal val="#ppt_h"/>
                                          </p:val>
                                        </p:tav>
                                      </p:tavLst>
                                    </p:anim>
                                    <p:anim calcmode="lin" valueType="num">
                                      <p:cBhvr>
                                        <p:cTn id="15" dur="1000" fill="hold"/>
                                        <p:tgtEl>
                                          <p:spTgt spid="16"/>
                                        </p:tgtEl>
                                        <p:attrNameLst>
                                          <p:attrName>style.rotation</p:attrName>
                                        </p:attrNameLst>
                                      </p:cBhvr>
                                      <p:tavLst>
                                        <p:tav tm="0">
                                          <p:val>
                                            <p:fltVal val="90"/>
                                          </p:val>
                                        </p:tav>
                                        <p:tav tm="100000">
                                          <p:val>
                                            <p:fltVal val="0"/>
                                          </p:val>
                                        </p:tav>
                                      </p:tavLst>
                                    </p:anim>
                                    <p:animEffect transition="in" filter="fade">
                                      <p:cBhvr>
                                        <p:cTn id="16" dur="10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1000"/>
                                        <p:tgtEl>
                                          <p:spTgt spid="15"/>
                                        </p:tgtEl>
                                      </p:cBhvr>
                                    </p:animEffect>
                                    <p:anim calcmode="lin" valueType="num">
                                      <p:cBhvr>
                                        <p:cTn id="36" dur="1000" fill="hold"/>
                                        <p:tgtEl>
                                          <p:spTgt spid="15"/>
                                        </p:tgtEl>
                                        <p:attrNameLst>
                                          <p:attrName>ppt_x</p:attrName>
                                        </p:attrNameLst>
                                      </p:cBhvr>
                                      <p:tavLst>
                                        <p:tav tm="0">
                                          <p:val>
                                            <p:strVal val="#ppt_x"/>
                                          </p:val>
                                        </p:tav>
                                        <p:tav tm="100000">
                                          <p:val>
                                            <p:strVal val="#ppt_x"/>
                                          </p:val>
                                        </p:tav>
                                      </p:tavLst>
                                    </p:anim>
                                    <p:anim calcmode="lin" valueType="num">
                                      <p:cBhvr>
                                        <p:cTn id="37"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fade">
                                      <p:cBhvr>
                                        <p:cTn id="47" dur="1000"/>
                                        <p:tgtEl>
                                          <p:spTgt spid="10"/>
                                        </p:tgtEl>
                                      </p:cBhvr>
                                    </p:animEffect>
                                    <p:anim calcmode="lin" valueType="num">
                                      <p:cBhvr>
                                        <p:cTn id="48" dur="1000" fill="hold"/>
                                        <p:tgtEl>
                                          <p:spTgt spid="10"/>
                                        </p:tgtEl>
                                        <p:attrNameLst>
                                          <p:attrName>ppt_x</p:attrName>
                                        </p:attrNameLst>
                                      </p:cBhvr>
                                      <p:tavLst>
                                        <p:tav tm="0">
                                          <p:val>
                                            <p:strVal val="#ppt_x"/>
                                          </p:val>
                                        </p:tav>
                                        <p:tav tm="100000">
                                          <p:val>
                                            <p:strVal val="#ppt_x"/>
                                          </p:val>
                                        </p:tav>
                                      </p:tavLst>
                                    </p:anim>
                                    <p:anim calcmode="lin" valueType="num">
                                      <p:cBhvr>
                                        <p:cTn id="49" dur="1000" fill="hold"/>
                                        <p:tgtEl>
                                          <p:spTgt spid="10"/>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1000"/>
                                        <p:tgtEl>
                                          <p:spTgt spid="11"/>
                                        </p:tgtEl>
                                      </p:cBhvr>
                                    </p:animEffect>
                                    <p:anim calcmode="lin" valueType="num">
                                      <p:cBhvr>
                                        <p:cTn id="53" dur="1000" fill="hold"/>
                                        <p:tgtEl>
                                          <p:spTgt spid="11"/>
                                        </p:tgtEl>
                                        <p:attrNameLst>
                                          <p:attrName>ppt_x</p:attrName>
                                        </p:attrNameLst>
                                      </p:cBhvr>
                                      <p:tavLst>
                                        <p:tav tm="0">
                                          <p:val>
                                            <p:strVal val="#ppt_x"/>
                                          </p:val>
                                        </p:tav>
                                        <p:tav tm="100000">
                                          <p:val>
                                            <p:strVal val="#ppt_x"/>
                                          </p:val>
                                        </p:tav>
                                      </p:tavLst>
                                    </p:anim>
                                    <p:anim calcmode="lin" valueType="num">
                                      <p:cBhvr>
                                        <p:cTn id="54" dur="1000" fill="hold"/>
                                        <p:tgtEl>
                                          <p:spTgt spid="11"/>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1000"/>
                                        <p:tgtEl>
                                          <p:spTgt spid="12"/>
                                        </p:tgtEl>
                                      </p:cBhvr>
                                    </p:animEffect>
                                    <p:anim calcmode="lin" valueType="num">
                                      <p:cBhvr>
                                        <p:cTn id="58" dur="1000" fill="hold"/>
                                        <p:tgtEl>
                                          <p:spTgt spid="12"/>
                                        </p:tgtEl>
                                        <p:attrNameLst>
                                          <p:attrName>ppt_x</p:attrName>
                                        </p:attrNameLst>
                                      </p:cBhvr>
                                      <p:tavLst>
                                        <p:tav tm="0">
                                          <p:val>
                                            <p:strVal val="#ppt_x"/>
                                          </p:val>
                                        </p:tav>
                                        <p:tav tm="100000">
                                          <p:val>
                                            <p:strVal val="#ppt_x"/>
                                          </p:val>
                                        </p:tav>
                                      </p:tavLst>
                                    </p:anim>
                                    <p:anim calcmode="lin" valueType="num">
                                      <p:cBhvr>
                                        <p:cTn id="59" dur="1000" fill="hold"/>
                                        <p:tgtEl>
                                          <p:spTgt spid="12"/>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4"/>
                                        </p:tgtEl>
                                        <p:attrNameLst>
                                          <p:attrName>style.visibility</p:attrName>
                                        </p:attrNameLst>
                                      </p:cBhvr>
                                      <p:to>
                                        <p:strVal val="visible"/>
                                      </p:to>
                                    </p:set>
                                    <p:animEffect transition="in" filter="fade">
                                      <p:cBhvr>
                                        <p:cTn id="69" dur="1000"/>
                                        <p:tgtEl>
                                          <p:spTgt spid="14"/>
                                        </p:tgtEl>
                                      </p:cBhvr>
                                    </p:animEffect>
                                    <p:anim calcmode="lin" valueType="num">
                                      <p:cBhvr>
                                        <p:cTn id="70" dur="1000" fill="hold"/>
                                        <p:tgtEl>
                                          <p:spTgt spid="14"/>
                                        </p:tgtEl>
                                        <p:attrNameLst>
                                          <p:attrName>ppt_x</p:attrName>
                                        </p:attrNameLst>
                                      </p:cBhvr>
                                      <p:tavLst>
                                        <p:tav tm="0">
                                          <p:val>
                                            <p:strVal val="#ppt_x"/>
                                          </p:val>
                                        </p:tav>
                                        <p:tav tm="100000">
                                          <p:val>
                                            <p:strVal val="#ppt_x"/>
                                          </p:val>
                                        </p:tav>
                                      </p:tavLst>
                                    </p:anim>
                                    <p:anim calcmode="lin" valueType="num">
                                      <p:cBhvr>
                                        <p:cTn id="71"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3" grpId="0"/>
      <p:bldP spid="14" grpId="0"/>
      <p:bldP spid="15"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37" y="0"/>
            <a:ext cx="12192000" cy="6858000"/>
          </a:xfrm>
          <a:prstGeom prst="rect">
            <a:avLst/>
          </a:prstGeom>
        </p:spPr>
      </p:pic>
      <p:sp>
        <p:nvSpPr>
          <p:cNvPr id="3" name="Rectangle 2"/>
          <p:cNvSpPr>
            <a:spLocks noChangeArrowheads="1"/>
          </p:cNvSpPr>
          <p:nvPr/>
        </p:nvSpPr>
        <p:spPr bwMode="auto">
          <a:xfrm>
            <a:off x="4419600" y="1161237"/>
            <a:ext cx="31797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marR="0" lvl="0" indent="-457200" algn="ctr" defTabSz="914400" rtl="0" eaLnBrk="1" fontAlgn="auto" latinLnBrk="0" hangingPunct="1">
              <a:lnSpc>
                <a:spcPct val="100000"/>
              </a:lnSpc>
              <a:spcBef>
                <a:spcPct val="0"/>
              </a:spcBef>
              <a:spcAft>
                <a:spcPts val="0"/>
              </a:spcAft>
              <a:buClrTx/>
              <a:buSzTx/>
              <a:buFont typeface="Wingdings" panose="05000000000000000000" pitchFamily="2" charset="2"/>
              <a:buChar char="§"/>
              <a:tabLst/>
              <a:defRPr/>
            </a:pPr>
            <a:r>
              <a:rPr kumimoji="1" lang="en-ZW"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Khái</a:t>
            </a:r>
            <a:r>
              <a:rPr kumimoji="1" lang="en-ZW"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ZW"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niệm</a:t>
            </a:r>
            <a:endPar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Calibri" panose="020F0502020204030204" pitchFamily="34" charset="0"/>
              <a:cs typeface="Times New Roman" panose="02020603050405020304" pitchFamily="18" charset="0"/>
            </a:endParaRPr>
          </a:p>
        </p:txBody>
      </p:sp>
      <p:sp>
        <p:nvSpPr>
          <p:cNvPr id="4" name="Horizontal Scroll 3"/>
          <p:cNvSpPr>
            <a:spLocks noChangeArrowheads="1"/>
          </p:cNvSpPr>
          <p:nvPr/>
        </p:nvSpPr>
        <p:spPr bwMode="auto">
          <a:xfrm>
            <a:off x="2514600" y="1356038"/>
            <a:ext cx="7772399" cy="2924309"/>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mn-cs"/>
              </a:rPr>
              <a:t>Phủ</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mn-cs"/>
              </a:rPr>
              <a:t>định</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là</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sự</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thay</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thế</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sự</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vật</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hiện</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tượng</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này</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bằng</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sự</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vật</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hiện</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tượng</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khác</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mn-cs"/>
              </a:rPr>
              <a:t>thay</a:t>
            </a:r>
            <a:r>
              <a:rPr kumimoji="1"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mn-cs"/>
              </a:rPr>
              <a:t>thế</a:t>
            </a:r>
            <a:r>
              <a:rPr kumimoji="1"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hình</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thái</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tồn</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tại</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này</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bằng</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hình</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thái</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tồn</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tại</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khác</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của</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cùng</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một</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sự</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vật</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trong</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quá</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trình</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vận</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động</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phát</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triển</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của</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nó</a:t>
            </a:r>
            <a:r>
              <a:rPr kumimoji="1"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p>
        </p:txBody>
      </p:sp>
      <p:sp>
        <p:nvSpPr>
          <p:cNvPr id="5" name="Rectangle 4"/>
          <p:cNvSpPr>
            <a:spLocks noChangeArrowheads="1"/>
          </p:cNvSpPr>
          <p:nvPr/>
        </p:nvSpPr>
        <p:spPr bwMode="auto">
          <a:xfrm>
            <a:off x="3086099" y="4261649"/>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mn-cs"/>
                <a:sym typeface="Wingdings" panose="05000000000000000000" pitchFamily="2" charset="2"/>
              </a:rPr>
              <a:t>Phủ</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mn-cs"/>
                <a:sym typeface="Wingdings" panose="05000000000000000000" pitchFamily="2" charset="2"/>
              </a:rPr>
              <a:t>định</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là</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mn-cs"/>
                <a:sym typeface="Wingdings" panose="05000000000000000000" pitchFamily="2" charset="2"/>
              </a:rPr>
              <a:t>xóa</a:t>
            </a:r>
            <a:r>
              <a:rPr kumimoji="1" lang="en-US" alt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mn-cs"/>
                <a:sym typeface="Wingdings" panose="05000000000000000000" pitchFamily="2" charset="2"/>
              </a:rPr>
              <a:t>bỏ</a:t>
            </a:r>
            <a:r>
              <a:rPr kumimoji="1" lang="en-US" alt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mn-cs"/>
                <a:sym typeface="Wingdings" panose="05000000000000000000" pitchFamily="2" charset="2"/>
              </a:rPr>
              <a:t>sự</a:t>
            </a:r>
            <a:r>
              <a:rPr kumimoji="1" lang="en-US" alt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mn-cs"/>
                <a:sym typeface="Wingdings" panose="05000000000000000000" pitchFamily="2" charset="2"/>
              </a:rPr>
              <a:t>tồn</a:t>
            </a:r>
            <a:r>
              <a:rPr kumimoji="1" lang="en-US" altLang="en-US" sz="2400" b="1" i="0" u="sng" strike="noStrike" kern="1200" cap="none" spc="0" normalizeH="0" baseline="0" noProof="0" dirty="0">
                <a:ln>
                  <a:noFill/>
                </a:ln>
                <a:solidFill>
                  <a:srgbClr val="FF0000"/>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sng" strike="noStrike" kern="1200" cap="none" spc="0" normalizeH="0" baseline="0" noProof="0" dirty="0" err="1">
                <a:ln>
                  <a:noFill/>
                </a:ln>
                <a:solidFill>
                  <a:srgbClr val="FF0000"/>
                </a:solidFill>
                <a:effectLst/>
                <a:uLnTx/>
                <a:uFillTx/>
                <a:latin typeface="Arial" panose="020B0604020202020204" pitchFamily="34" charset="0"/>
                <a:ea typeface="+mn-ea"/>
                <a:cs typeface="+mn-cs"/>
                <a:sym typeface="Wingdings" panose="05000000000000000000" pitchFamily="2" charset="2"/>
              </a:rPr>
              <a:t>tại</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của</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một</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sự</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vật</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hiện</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tượng</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nào</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996633"/>
                </a:solidFill>
                <a:effectLst/>
                <a:uLnTx/>
                <a:uFillTx/>
                <a:latin typeface="Arial" panose="020B0604020202020204" pitchFamily="34" charset="0"/>
                <a:ea typeface="+mn-ea"/>
                <a:cs typeface="+mn-cs"/>
                <a:sym typeface="Wingdings" panose="05000000000000000000" pitchFamily="2" charset="2"/>
              </a:rPr>
              <a:t>đó</a:t>
            </a:r>
            <a:r>
              <a:rPr kumimoji="1" lang="en-US"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mn-cs"/>
                <a:sym typeface="Wingdings" panose="05000000000000000000" pitchFamily="2" charset="2"/>
              </a:rPr>
              <a:t>). </a:t>
            </a:r>
          </a:p>
        </p:txBody>
      </p:sp>
      <p:pic>
        <p:nvPicPr>
          <p:cNvPr id="6" name="Picture 6" descr="0830js5b15daddi012pz8"/>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
          <p:cNvSpPr>
            <a:spLocks noChangeArrowheads="1"/>
          </p:cNvSpPr>
          <p:nvPr/>
        </p:nvSpPr>
        <p:spPr bwMode="auto">
          <a:xfrm>
            <a:off x="1770797" y="256487"/>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marR="0" lvl="0" indent="-257175" algn="ctr"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800" b="1" i="1" u="none" strike="noStrike" kern="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pt-BR" sz="2800" b="1" i="0" u="none" strike="noStrike" kern="1200" cap="none" spc="0" normalizeH="0" baseline="0" noProof="0" dirty="0">
                <a:ln>
                  <a:noFill/>
                </a:ln>
                <a:solidFill>
                  <a:srgbClr val="000000"/>
                </a:solidFill>
                <a:effectLst/>
                <a:uLnTx/>
                <a:uFillTx/>
                <a:latin typeface="Calibri Light" panose="020F0302020204030204"/>
                <a:ea typeface="Tahoma" panose="020B0604030504040204" pitchFamily="34" charset="0"/>
                <a:cs typeface="Times New Roman" panose="02020603050405020304" pitchFamily="18" charset="0"/>
              </a:rPr>
              <a:t>Quy luật phủ định của phủ định</a:t>
            </a:r>
            <a:endParaRPr kumimoji="0" lang="en-US" sz="2800" b="1" i="0" u="none" strike="noStrike" kern="0" cap="none" spc="0" normalizeH="0" baseline="0" noProof="0" dirty="0">
              <a:ln>
                <a:noFill/>
              </a:ln>
              <a:solidFill>
                <a:srgbClr val="000000"/>
              </a:solidFill>
              <a:effectLst/>
              <a:uLnTx/>
              <a:uFillTx/>
              <a:latin typeface="Calibri Light" panose="020F0302020204030204"/>
              <a:ea typeface="Tahoma" panose="020B0604030504040204" pitchFamily="34" charset="0"/>
              <a:cs typeface="Times New Roman" panose="02020603050405020304" pitchFamily="18" charset="0"/>
            </a:endParaRPr>
          </a:p>
        </p:txBody>
      </p:sp>
      <p:grpSp>
        <p:nvGrpSpPr>
          <p:cNvPr id="8" name="Group 21"/>
          <p:cNvGrpSpPr>
            <a:grpSpLocks/>
          </p:cNvGrpSpPr>
          <p:nvPr/>
        </p:nvGrpSpPr>
        <p:grpSpPr bwMode="auto">
          <a:xfrm>
            <a:off x="3070177" y="867442"/>
            <a:ext cx="6381750" cy="16465"/>
            <a:chOff x="-740" y="453"/>
            <a:chExt cx="5356" cy="1441056"/>
          </a:xfrm>
        </p:grpSpPr>
        <p:sp>
          <p:nvSpPr>
            <p:cNvPr id="9"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Line 8"/>
            <p:cNvSpPr>
              <a:spLocks noChangeShapeType="1"/>
            </p:cNvSpPr>
            <p:nvPr/>
          </p:nvSpPr>
          <p:spPr bwMode="auto">
            <a:xfrm flipV="1">
              <a:off x="-740" y="144150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463501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31"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p:cTn id="28" dur="1000" fill="hold"/>
                                        <p:tgtEl>
                                          <p:spTgt spid="7"/>
                                        </p:tgtEl>
                                        <p:attrNameLst>
                                          <p:attrName>ppt_w</p:attrName>
                                        </p:attrNameLst>
                                      </p:cBhvr>
                                      <p:tavLst>
                                        <p:tav tm="0">
                                          <p:val>
                                            <p:fltVal val="0"/>
                                          </p:val>
                                        </p:tav>
                                        <p:tav tm="100000">
                                          <p:val>
                                            <p:strVal val="#ppt_w"/>
                                          </p:val>
                                        </p:tav>
                                      </p:tavLst>
                                    </p:anim>
                                    <p:anim calcmode="lin" valueType="num">
                                      <p:cBhvr>
                                        <p:cTn id="29" dur="1000" fill="hold"/>
                                        <p:tgtEl>
                                          <p:spTgt spid="7"/>
                                        </p:tgtEl>
                                        <p:attrNameLst>
                                          <p:attrName>ppt_h</p:attrName>
                                        </p:attrNameLst>
                                      </p:cBhvr>
                                      <p:tavLst>
                                        <p:tav tm="0">
                                          <p:val>
                                            <p:fltVal val="0"/>
                                          </p:val>
                                        </p:tav>
                                        <p:tav tm="100000">
                                          <p:val>
                                            <p:strVal val="#ppt_h"/>
                                          </p:val>
                                        </p:tav>
                                      </p:tavLst>
                                    </p:anim>
                                    <p:anim calcmode="lin" valueType="num">
                                      <p:cBhvr>
                                        <p:cTn id="30" dur="1000" fill="hold"/>
                                        <p:tgtEl>
                                          <p:spTgt spid="7"/>
                                        </p:tgtEl>
                                        <p:attrNameLst>
                                          <p:attrName>style.rotation</p:attrName>
                                        </p:attrNameLst>
                                      </p:cBhvr>
                                      <p:tavLst>
                                        <p:tav tm="0">
                                          <p:val>
                                            <p:fltVal val="90"/>
                                          </p:val>
                                        </p:tav>
                                        <p:tav tm="100000">
                                          <p:val>
                                            <p:fltVal val="0"/>
                                          </p:val>
                                        </p:tav>
                                      </p:tavLst>
                                    </p:anim>
                                    <p:animEffect transition="in" filter="fade">
                                      <p:cBhvr>
                                        <p:cTn id="31" dur="1000"/>
                                        <p:tgtEl>
                                          <p:spTgt spid="7"/>
                                        </p:tgtEl>
                                      </p:cBhvr>
                                    </p:animEffect>
                                  </p:childTnLst>
                                </p:cTn>
                              </p:par>
                              <p:par>
                                <p:cTn id="32" presetID="31" presetClass="entr" presetSubtype="0"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1000" fill="hold"/>
                                        <p:tgtEl>
                                          <p:spTgt spid="8"/>
                                        </p:tgtEl>
                                        <p:attrNameLst>
                                          <p:attrName>ppt_w</p:attrName>
                                        </p:attrNameLst>
                                      </p:cBhvr>
                                      <p:tavLst>
                                        <p:tav tm="0">
                                          <p:val>
                                            <p:fltVal val="0"/>
                                          </p:val>
                                        </p:tav>
                                        <p:tav tm="100000">
                                          <p:val>
                                            <p:strVal val="#ppt_w"/>
                                          </p:val>
                                        </p:tav>
                                      </p:tavLst>
                                    </p:anim>
                                    <p:anim calcmode="lin" valueType="num">
                                      <p:cBhvr>
                                        <p:cTn id="35" dur="1000" fill="hold"/>
                                        <p:tgtEl>
                                          <p:spTgt spid="8"/>
                                        </p:tgtEl>
                                        <p:attrNameLst>
                                          <p:attrName>ppt_h</p:attrName>
                                        </p:attrNameLst>
                                      </p:cBhvr>
                                      <p:tavLst>
                                        <p:tav tm="0">
                                          <p:val>
                                            <p:fltVal val="0"/>
                                          </p:val>
                                        </p:tav>
                                        <p:tav tm="100000">
                                          <p:val>
                                            <p:strVal val="#ppt_h"/>
                                          </p:val>
                                        </p:tav>
                                      </p:tavLst>
                                    </p:anim>
                                    <p:anim calcmode="lin" valueType="num">
                                      <p:cBhvr>
                                        <p:cTn id="36" dur="1000" fill="hold"/>
                                        <p:tgtEl>
                                          <p:spTgt spid="8"/>
                                        </p:tgtEl>
                                        <p:attrNameLst>
                                          <p:attrName>style.rotation</p:attrName>
                                        </p:attrNameLst>
                                      </p:cBhvr>
                                      <p:tavLst>
                                        <p:tav tm="0">
                                          <p:val>
                                            <p:fltVal val="90"/>
                                          </p:val>
                                        </p:tav>
                                        <p:tav tm="100000">
                                          <p:val>
                                            <p:fltVal val="0"/>
                                          </p:val>
                                        </p:tav>
                                      </p:tavLst>
                                    </p:anim>
                                    <p:animEffect transition="in" filter="fade">
                                      <p:cBhvr>
                                        <p:cTn id="37"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p:bldP spid="7"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55804" y="190507"/>
            <a:ext cx="3760381" cy="6408888"/>
            <a:chOff x="1607675" y="243225"/>
            <a:chExt cx="4403850" cy="52326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 name="Google Shape;176;p26"/>
            <p:cNvSpPr/>
            <p:nvPr/>
          </p:nvSpPr>
          <p:spPr>
            <a:xfrm>
              <a:off x="2270425" y="243225"/>
              <a:ext cx="3049750" cy="2436025"/>
            </a:xfrm>
            <a:custGeom>
              <a:avLst/>
              <a:gdLst/>
              <a:ahLst/>
              <a:cxnLst/>
              <a:rect l="l" t="t" r="r" b="b"/>
              <a:pathLst>
                <a:path w="121990" h="97441" extrusionOk="0">
                  <a:moveTo>
                    <a:pt x="87552" y="0"/>
                  </a:moveTo>
                  <a:cubicBezTo>
                    <a:pt x="84189" y="0"/>
                    <a:pt x="80833" y="644"/>
                    <a:pt x="77737" y="1972"/>
                  </a:cubicBezTo>
                  <a:cubicBezTo>
                    <a:pt x="75499" y="794"/>
                    <a:pt x="72981" y="243"/>
                    <a:pt x="70398" y="243"/>
                  </a:cubicBezTo>
                  <a:cubicBezTo>
                    <a:pt x="63395" y="243"/>
                    <a:pt x="55911" y="4288"/>
                    <a:pt x="52209" y="10840"/>
                  </a:cubicBezTo>
                  <a:cubicBezTo>
                    <a:pt x="49284" y="9583"/>
                    <a:pt x="46107" y="8967"/>
                    <a:pt x="42926" y="8967"/>
                  </a:cubicBezTo>
                  <a:cubicBezTo>
                    <a:pt x="38081" y="8967"/>
                    <a:pt x="33227" y="10396"/>
                    <a:pt x="29246" y="13164"/>
                  </a:cubicBezTo>
                  <a:cubicBezTo>
                    <a:pt x="22650" y="17749"/>
                    <a:pt x="18666" y="25857"/>
                    <a:pt x="19067" y="33880"/>
                  </a:cubicBezTo>
                  <a:cubicBezTo>
                    <a:pt x="9281" y="37573"/>
                    <a:pt x="1981" y="47131"/>
                    <a:pt x="991" y="57544"/>
                  </a:cubicBezTo>
                  <a:cubicBezTo>
                    <a:pt x="0" y="67957"/>
                    <a:pt x="5370" y="78719"/>
                    <a:pt x="14285" y="84189"/>
                  </a:cubicBezTo>
                  <a:cubicBezTo>
                    <a:pt x="18683" y="86888"/>
                    <a:pt x="23837" y="88235"/>
                    <a:pt x="28992" y="88235"/>
                  </a:cubicBezTo>
                  <a:cubicBezTo>
                    <a:pt x="34288" y="88235"/>
                    <a:pt x="39585" y="86814"/>
                    <a:pt x="44062" y="83977"/>
                  </a:cubicBezTo>
                  <a:cubicBezTo>
                    <a:pt x="46724" y="92268"/>
                    <a:pt x="55577" y="97441"/>
                    <a:pt x="64314" y="97441"/>
                  </a:cubicBezTo>
                  <a:cubicBezTo>
                    <a:pt x="65736" y="97441"/>
                    <a:pt x="67155" y="97304"/>
                    <a:pt x="68543" y="97021"/>
                  </a:cubicBezTo>
                  <a:cubicBezTo>
                    <a:pt x="78463" y="95000"/>
                    <a:pt x="86387" y="86832"/>
                    <a:pt x="90065" y="77400"/>
                  </a:cubicBezTo>
                  <a:cubicBezTo>
                    <a:pt x="92752" y="78876"/>
                    <a:pt x="95752" y="79561"/>
                    <a:pt x="98778" y="79561"/>
                  </a:cubicBezTo>
                  <a:cubicBezTo>
                    <a:pt x="105707" y="79561"/>
                    <a:pt x="112774" y="75969"/>
                    <a:pt x="116555" y="70053"/>
                  </a:cubicBezTo>
                  <a:cubicBezTo>
                    <a:pt x="121990" y="61553"/>
                    <a:pt x="120640" y="49603"/>
                    <a:pt x="114157" y="41874"/>
                  </a:cubicBezTo>
                  <a:cubicBezTo>
                    <a:pt x="113111" y="40627"/>
                    <a:pt x="111911" y="39409"/>
                    <a:pt x="111496" y="37836"/>
                  </a:cubicBezTo>
                  <a:cubicBezTo>
                    <a:pt x="110995" y="35939"/>
                    <a:pt x="111742" y="33968"/>
                    <a:pt x="112263" y="32077"/>
                  </a:cubicBezTo>
                  <a:cubicBezTo>
                    <a:pt x="114786" y="22909"/>
                    <a:pt x="111626" y="12424"/>
                    <a:pt x="104461" y="6175"/>
                  </a:cubicBezTo>
                  <a:cubicBezTo>
                    <a:pt x="99833" y="2140"/>
                    <a:pt x="93682" y="0"/>
                    <a:pt x="87552" y="0"/>
                  </a:cubicBezTo>
                  <a:close/>
                </a:path>
              </a:pathLst>
            </a:custGeom>
            <a:solidFill>
              <a:srgbClr val="E8505B">
                <a:alpha val="26339"/>
              </a:srgbClr>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 name="Google Shape;177;p26"/>
            <p:cNvSpPr/>
            <p:nvPr/>
          </p:nvSpPr>
          <p:spPr>
            <a:xfrm>
              <a:off x="3357125" y="973150"/>
              <a:ext cx="977225" cy="1053975"/>
            </a:xfrm>
            <a:custGeom>
              <a:avLst/>
              <a:gdLst/>
              <a:ahLst/>
              <a:cxnLst/>
              <a:rect l="l" t="t" r="r" b="b"/>
              <a:pathLst>
                <a:path w="39089" h="42159" extrusionOk="0">
                  <a:moveTo>
                    <a:pt x="19545" y="0"/>
                  </a:moveTo>
                  <a:cubicBezTo>
                    <a:pt x="8750" y="0"/>
                    <a:pt x="0" y="8750"/>
                    <a:pt x="0" y="19545"/>
                  </a:cubicBezTo>
                  <a:cubicBezTo>
                    <a:pt x="0" y="27359"/>
                    <a:pt x="4588" y="34100"/>
                    <a:pt x="11217" y="37228"/>
                  </a:cubicBezTo>
                  <a:lnTo>
                    <a:pt x="11217" y="42158"/>
                  </a:lnTo>
                  <a:lnTo>
                    <a:pt x="28347" y="42158"/>
                  </a:lnTo>
                  <a:cubicBezTo>
                    <a:pt x="28347" y="42158"/>
                    <a:pt x="28451" y="39391"/>
                    <a:pt x="28489" y="36921"/>
                  </a:cubicBezTo>
                  <a:cubicBezTo>
                    <a:pt x="34783" y="33675"/>
                    <a:pt x="39089" y="27115"/>
                    <a:pt x="39089" y="19545"/>
                  </a:cubicBezTo>
                  <a:cubicBezTo>
                    <a:pt x="39089" y="8750"/>
                    <a:pt x="30339" y="0"/>
                    <a:pt x="19545"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 name="Google Shape;178;p26"/>
            <p:cNvSpPr/>
            <p:nvPr/>
          </p:nvSpPr>
          <p:spPr>
            <a:xfrm>
              <a:off x="3579850" y="1463550"/>
              <a:ext cx="544375" cy="563575"/>
            </a:xfrm>
            <a:custGeom>
              <a:avLst/>
              <a:gdLst/>
              <a:ahLst/>
              <a:cxnLst/>
              <a:rect l="l" t="t" r="r" b="b"/>
              <a:pathLst>
                <a:path w="21775" h="22543" extrusionOk="0">
                  <a:moveTo>
                    <a:pt x="14779" y="1203"/>
                  </a:moveTo>
                  <a:cubicBezTo>
                    <a:pt x="14817" y="1203"/>
                    <a:pt x="14855" y="1205"/>
                    <a:pt x="14892" y="1208"/>
                  </a:cubicBezTo>
                  <a:cubicBezTo>
                    <a:pt x="15236" y="1235"/>
                    <a:pt x="15541" y="1461"/>
                    <a:pt x="15702" y="1775"/>
                  </a:cubicBezTo>
                  <a:cubicBezTo>
                    <a:pt x="15868" y="2087"/>
                    <a:pt x="15914" y="2466"/>
                    <a:pt x="15835" y="2818"/>
                  </a:cubicBezTo>
                  <a:cubicBezTo>
                    <a:pt x="15673" y="3539"/>
                    <a:pt x="15119" y="4131"/>
                    <a:pt x="14541" y="4626"/>
                  </a:cubicBezTo>
                  <a:cubicBezTo>
                    <a:pt x="14289" y="4835"/>
                    <a:pt x="14017" y="5024"/>
                    <a:pt x="13730" y="5189"/>
                  </a:cubicBezTo>
                  <a:lnTo>
                    <a:pt x="13730" y="5189"/>
                  </a:lnTo>
                  <a:cubicBezTo>
                    <a:pt x="13630" y="4973"/>
                    <a:pt x="13544" y="4749"/>
                    <a:pt x="13474" y="4520"/>
                  </a:cubicBezTo>
                  <a:cubicBezTo>
                    <a:pt x="13272" y="3838"/>
                    <a:pt x="13169" y="3087"/>
                    <a:pt x="13363" y="2397"/>
                  </a:cubicBezTo>
                  <a:cubicBezTo>
                    <a:pt x="13461" y="2056"/>
                    <a:pt x="13643" y="1738"/>
                    <a:pt x="13920" y="1522"/>
                  </a:cubicBezTo>
                  <a:cubicBezTo>
                    <a:pt x="14163" y="1326"/>
                    <a:pt x="14472" y="1203"/>
                    <a:pt x="14779" y="1203"/>
                  </a:cubicBezTo>
                  <a:close/>
                  <a:moveTo>
                    <a:pt x="7544" y="236"/>
                  </a:moveTo>
                  <a:cubicBezTo>
                    <a:pt x="7761" y="236"/>
                    <a:pt x="7981" y="298"/>
                    <a:pt x="8176" y="402"/>
                  </a:cubicBezTo>
                  <a:cubicBezTo>
                    <a:pt x="8827" y="736"/>
                    <a:pt x="9126" y="1484"/>
                    <a:pt x="9177" y="2197"/>
                  </a:cubicBezTo>
                  <a:cubicBezTo>
                    <a:pt x="9228" y="2922"/>
                    <a:pt x="9132" y="3651"/>
                    <a:pt x="8895" y="4337"/>
                  </a:cubicBezTo>
                  <a:cubicBezTo>
                    <a:pt x="8785" y="4666"/>
                    <a:pt x="8645" y="4983"/>
                    <a:pt x="8479" y="5283"/>
                  </a:cubicBezTo>
                  <a:lnTo>
                    <a:pt x="8479" y="5283"/>
                  </a:lnTo>
                  <a:cubicBezTo>
                    <a:pt x="7650" y="4796"/>
                    <a:pt x="6968" y="4074"/>
                    <a:pt x="6576" y="3216"/>
                  </a:cubicBezTo>
                  <a:cubicBezTo>
                    <a:pt x="6239" y="2534"/>
                    <a:pt x="6172" y="1724"/>
                    <a:pt x="6445" y="1040"/>
                  </a:cubicBezTo>
                  <a:cubicBezTo>
                    <a:pt x="6583" y="705"/>
                    <a:pt x="6832" y="419"/>
                    <a:pt x="7164" y="306"/>
                  </a:cubicBezTo>
                  <a:cubicBezTo>
                    <a:pt x="7286" y="258"/>
                    <a:pt x="7414" y="236"/>
                    <a:pt x="7544" y="236"/>
                  </a:cubicBezTo>
                  <a:close/>
                  <a:moveTo>
                    <a:pt x="1468" y="5191"/>
                  </a:moveTo>
                  <a:cubicBezTo>
                    <a:pt x="1712" y="5191"/>
                    <a:pt x="1961" y="5250"/>
                    <a:pt x="2173" y="5355"/>
                  </a:cubicBezTo>
                  <a:cubicBezTo>
                    <a:pt x="2688" y="5605"/>
                    <a:pt x="3033" y="6106"/>
                    <a:pt x="3287" y="6607"/>
                  </a:cubicBezTo>
                  <a:cubicBezTo>
                    <a:pt x="3530" y="7124"/>
                    <a:pt x="3752" y="7642"/>
                    <a:pt x="3964" y="8153"/>
                  </a:cubicBezTo>
                  <a:lnTo>
                    <a:pt x="3964" y="8153"/>
                  </a:lnTo>
                  <a:cubicBezTo>
                    <a:pt x="3827" y="8163"/>
                    <a:pt x="3691" y="8168"/>
                    <a:pt x="3555" y="8168"/>
                  </a:cubicBezTo>
                  <a:cubicBezTo>
                    <a:pt x="3149" y="8168"/>
                    <a:pt x="2748" y="8125"/>
                    <a:pt x="2360" y="8039"/>
                  </a:cubicBezTo>
                  <a:cubicBezTo>
                    <a:pt x="1730" y="7904"/>
                    <a:pt x="1106" y="7653"/>
                    <a:pt x="712" y="7181"/>
                  </a:cubicBezTo>
                  <a:cubicBezTo>
                    <a:pt x="326" y="6729"/>
                    <a:pt x="230" y="6001"/>
                    <a:pt x="599" y="5558"/>
                  </a:cubicBezTo>
                  <a:cubicBezTo>
                    <a:pt x="814" y="5301"/>
                    <a:pt x="1137" y="5191"/>
                    <a:pt x="1468" y="5191"/>
                  </a:cubicBezTo>
                  <a:close/>
                  <a:moveTo>
                    <a:pt x="20062" y="4996"/>
                  </a:moveTo>
                  <a:cubicBezTo>
                    <a:pt x="20371" y="4996"/>
                    <a:pt x="20681" y="5072"/>
                    <a:pt x="20949" y="5229"/>
                  </a:cubicBezTo>
                  <a:cubicBezTo>
                    <a:pt x="21465" y="5511"/>
                    <a:pt x="21685" y="6205"/>
                    <a:pt x="21402" y="6748"/>
                  </a:cubicBezTo>
                  <a:cubicBezTo>
                    <a:pt x="21135" y="7295"/>
                    <a:pt x="20593" y="7707"/>
                    <a:pt x="20001" y="7939"/>
                  </a:cubicBezTo>
                  <a:cubicBezTo>
                    <a:pt x="19510" y="8110"/>
                    <a:pt x="18982" y="8194"/>
                    <a:pt x="18445" y="8194"/>
                  </a:cubicBezTo>
                  <a:cubicBezTo>
                    <a:pt x="17961" y="8194"/>
                    <a:pt x="17470" y="8125"/>
                    <a:pt x="16995" y="7989"/>
                  </a:cubicBezTo>
                  <a:lnTo>
                    <a:pt x="16995" y="7989"/>
                  </a:lnTo>
                  <a:cubicBezTo>
                    <a:pt x="17294" y="7422"/>
                    <a:pt x="17628" y="6856"/>
                    <a:pt x="18009" y="6307"/>
                  </a:cubicBezTo>
                  <a:cubicBezTo>
                    <a:pt x="18342" y="5849"/>
                    <a:pt x="18751" y="5417"/>
                    <a:pt x="19276" y="5171"/>
                  </a:cubicBezTo>
                  <a:cubicBezTo>
                    <a:pt x="19517" y="5056"/>
                    <a:pt x="19789" y="4996"/>
                    <a:pt x="20062" y="4996"/>
                  </a:cubicBezTo>
                  <a:close/>
                  <a:moveTo>
                    <a:pt x="7542" y="1"/>
                  </a:moveTo>
                  <a:cubicBezTo>
                    <a:pt x="7387" y="1"/>
                    <a:pt x="7232" y="27"/>
                    <a:pt x="7083" y="84"/>
                  </a:cubicBezTo>
                  <a:cubicBezTo>
                    <a:pt x="6679" y="222"/>
                    <a:pt x="6381" y="573"/>
                    <a:pt x="6226" y="949"/>
                  </a:cubicBezTo>
                  <a:cubicBezTo>
                    <a:pt x="5919" y="1711"/>
                    <a:pt x="6004" y="2590"/>
                    <a:pt x="6358" y="3316"/>
                  </a:cubicBezTo>
                  <a:cubicBezTo>
                    <a:pt x="6774" y="4223"/>
                    <a:pt x="7489" y="4980"/>
                    <a:pt x="8359" y="5490"/>
                  </a:cubicBezTo>
                  <a:lnTo>
                    <a:pt x="8359" y="5490"/>
                  </a:lnTo>
                  <a:cubicBezTo>
                    <a:pt x="7840" y="6341"/>
                    <a:pt x="7106" y="7043"/>
                    <a:pt x="6254" y="7493"/>
                  </a:cubicBezTo>
                  <a:cubicBezTo>
                    <a:pt x="5593" y="7848"/>
                    <a:pt x="4873" y="8062"/>
                    <a:pt x="4149" y="8137"/>
                  </a:cubicBezTo>
                  <a:lnTo>
                    <a:pt x="4149" y="8137"/>
                  </a:lnTo>
                  <a:cubicBezTo>
                    <a:pt x="3933" y="7609"/>
                    <a:pt x="3706" y="7070"/>
                    <a:pt x="3452" y="6523"/>
                  </a:cubicBezTo>
                  <a:cubicBezTo>
                    <a:pt x="3190" y="6006"/>
                    <a:pt x="2837" y="5468"/>
                    <a:pt x="2256" y="5181"/>
                  </a:cubicBezTo>
                  <a:cubicBezTo>
                    <a:pt x="2004" y="5059"/>
                    <a:pt x="1728" y="4996"/>
                    <a:pt x="1449" y="4996"/>
                  </a:cubicBezTo>
                  <a:cubicBezTo>
                    <a:pt x="1407" y="4996"/>
                    <a:pt x="1365" y="4997"/>
                    <a:pt x="1323" y="5000"/>
                  </a:cubicBezTo>
                  <a:cubicBezTo>
                    <a:pt x="1000" y="5025"/>
                    <a:pt x="667" y="5166"/>
                    <a:pt x="446" y="5430"/>
                  </a:cubicBezTo>
                  <a:cubicBezTo>
                    <a:pt x="0" y="5979"/>
                    <a:pt x="122" y="6797"/>
                    <a:pt x="555" y="7313"/>
                  </a:cubicBezTo>
                  <a:cubicBezTo>
                    <a:pt x="997" y="7842"/>
                    <a:pt x="1663" y="8102"/>
                    <a:pt x="2314" y="8245"/>
                  </a:cubicBezTo>
                  <a:cubicBezTo>
                    <a:pt x="2722" y="8337"/>
                    <a:pt x="3145" y="8383"/>
                    <a:pt x="3572" y="8383"/>
                  </a:cubicBezTo>
                  <a:cubicBezTo>
                    <a:pt x="3731" y="8383"/>
                    <a:pt x="3891" y="8377"/>
                    <a:pt x="4051" y="8364"/>
                  </a:cubicBezTo>
                  <a:lnTo>
                    <a:pt x="4051" y="8364"/>
                  </a:lnTo>
                  <a:cubicBezTo>
                    <a:pt x="4232" y="8804"/>
                    <a:pt x="4407" y="9238"/>
                    <a:pt x="4580" y="9659"/>
                  </a:cubicBezTo>
                  <a:cubicBezTo>
                    <a:pt x="6161" y="13586"/>
                    <a:pt x="7294" y="16822"/>
                    <a:pt x="8064" y="19060"/>
                  </a:cubicBezTo>
                  <a:lnTo>
                    <a:pt x="8935" y="21644"/>
                  </a:lnTo>
                  <a:cubicBezTo>
                    <a:pt x="9032" y="21932"/>
                    <a:pt x="9107" y="22156"/>
                    <a:pt x="9161" y="22316"/>
                  </a:cubicBezTo>
                  <a:cubicBezTo>
                    <a:pt x="9213" y="22467"/>
                    <a:pt x="9246" y="22542"/>
                    <a:pt x="9246" y="22542"/>
                  </a:cubicBezTo>
                  <a:cubicBezTo>
                    <a:pt x="9246" y="22542"/>
                    <a:pt x="9228" y="22463"/>
                    <a:pt x="9185" y="22309"/>
                  </a:cubicBezTo>
                  <a:lnTo>
                    <a:pt x="8981" y="21628"/>
                  </a:lnTo>
                  <a:cubicBezTo>
                    <a:pt x="8797" y="21034"/>
                    <a:pt x="8523" y="20156"/>
                    <a:pt x="8152" y="19030"/>
                  </a:cubicBezTo>
                  <a:cubicBezTo>
                    <a:pt x="7410" y="16781"/>
                    <a:pt x="6300" y="13536"/>
                    <a:pt x="4737" y="9596"/>
                  </a:cubicBezTo>
                  <a:cubicBezTo>
                    <a:pt x="4571" y="9187"/>
                    <a:pt x="4406" y="8770"/>
                    <a:pt x="4234" y="8346"/>
                  </a:cubicBezTo>
                  <a:lnTo>
                    <a:pt x="4234" y="8346"/>
                  </a:lnTo>
                  <a:cubicBezTo>
                    <a:pt x="4965" y="8264"/>
                    <a:pt x="5690" y="8047"/>
                    <a:pt x="6358" y="7690"/>
                  </a:cubicBezTo>
                  <a:cubicBezTo>
                    <a:pt x="7251" y="7221"/>
                    <a:pt x="8017" y="6489"/>
                    <a:pt x="8559" y="5601"/>
                  </a:cubicBezTo>
                  <a:lnTo>
                    <a:pt x="8559" y="5601"/>
                  </a:lnTo>
                  <a:cubicBezTo>
                    <a:pt x="9050" y="5861"/>
                    <a:pt x="9585" y="6044"/>
                    <a:pt x="10139" y="6132"/>
                  </a:cubicBezTo>
                  <a:cubicBezTo>
                    <a:pt x="10410" y="6175"/>
                    <a:pt x="10681" y="6196"/>
                    <a:pt x="10951" y="6196"/>
                  </a:cubicBezTo>
                  <a:cubicBezTo>
                    <a:pt x="11892" y="6196"/>
                    <a:pt x="12818" y="5945"/>
                    <a:pt x="13638" y="5513"/>
                  </a:cubicBezTo>
                  <a:lnTo>
                    <a:pt x="13638" y="5513"/>
                  </a:lnTo>
                  <a:cubicBezTo>
                    <a:pt x="14172" y="6531"/>
                    <a:pt x="15016" y="7364"/>
                    <a:pt x="16016" y="7849"/>
                  </a:cubicBezTo>
                  <a:cubicBezTo>
                    <a:pt x="16246" y="7961"/>
                    <a:pt x="16482" y="8056"/>
                    <a:pt x="16723" y="8135"/>
                  </a:cubicBezTo>
                  <a:lnTo>
                    <a:pt x="16723" y="8135"/>
                  </a:lnTo>
                  <a:cubicBezTo>
                    <a:pt x="16556" y="8466"/>
                    <a:pt x="16400" y="8796"/>
                    <a:pt x="16252" y="9123"/>
                  </a:cubicBezTo>
                  <a:cubicBezTo>
                    <a:pt x="15378" y="11062"/>
                    <a:pt x="14859" y="12923"/>
                    <a:pt x="14478" y="14562"/>
                  </a:cubicBezTo>
                  <a:cubicBezTo>
                    <a:pt x="14105" y="16206"/>
                    <a:pt x="13874" y="17638"/>
                    <a:pt x="13701" y="18811"/>
                  </a:cubicBezTo>
                  <a:cubicBezTo>
                    <a:pt x="13529" y="19983"/>
                    <a:pt x="13418" y="20896"/>
                    <a:pt x="13342" y="21515"/>
                  </a:cubicBezTo>
                  <a:cubicBezTo>
                    <a:pt x="13308" y="21817"/>
                    <a:pt x="13282" y="22052"/>
                    <a:pt x="13262" y="22220"/>
                  </a:cubicBezTo>
                  <a:cubicBezTo>
                    <a:pt x="13246" y="22380"/>
                    <a:pt x="13244" y="22461"/>
                    <a:pt x="13244" y="22461"/>
                  </a:cubicBezTo>
                  <a:cubicBezTo>
                    <a:pt x="13244" y="22461"/>
                    <a:pt x="13262" y="22381"/>
                    <a:pt x="13286" y="22222"/>
                  </a:cubicBezTo>
                  <a:cubicBezTo>
                    <a:pt x="13311" y="22055"/>
                    <a:pt x="13346" y="21822"/>
                    <a:pt x="13390" y="21520"/>
                  </a:cubicBezTo>
                  <a:cubicBezTo>
                    <a:pt x="13484" y="20894"/>
                    <a:pt x="13619" y="19987"/>
                    <a:pt x="13793" y="18824"/>
                  </a:cubicBezTo>
                  <a:cubicBezTo>
                    <a:pt x="13980" y="17656"/>
                    <a:pt x="14224" y="16227"/>
                    <a:pt x="14608" y="14591"/>
                  </a:cubicBezTo>
                  <a:cubicBezTo>
                    <a:pt x="15000" y="12962"/>
                    <a:pt x="15529" y="11112"/>
                    <a:pt x="16406" y="9192"/>
                  </a:cubicBezTo>
                  <a:cubicBezTo>
                    <a:pt x="16558" y="8860"/>
                    <a:pt x="16719" y="8524"/>
                    <a:pt x="16892" y="8188"/>
                  </a:cubicBezTo>
                  <a:lnTo>
                    <a:pt x="16892" y="8188"/>
                  </a:lnTo>
                  <a:cubicBezTo>
                    <a:pt x="17396" y="8335"/>
                    <a:pt x="17915" y="8411"/>
                    <a:pt x="18431" y="8411"/>
                  </a:cubicBezTo>
                  <a:cubicBezTo>
                    <a:pt x="18995" y="8411"/>
                    <a:pt x="19554" y="8320"/>
                    <a:pt x="20080" y="8136"/>
                  </a:cubicBezTo>
                  <a:cubicBezTo>
                    <a:pt x="20711" y="7884"/>
                    <a:pt x="21287" y="7454"/>
                    <a:pt x="21588" y="6835"/>
                  </a:cubicBezTo>
                  <a:cubicBezTo>
                    <a:pt x="21741" y="6529"/>
                    <a:pt x="21774" y="6158"/>
                    <a:pt x="21670" y="5833"/>
                  </a:cubicBezTo>
                  <a:cubicBezTo>
                    <a:pt x="21579" y="5501"/>
                    <a:pt x="21337" y="5224"/>
                    <a:pt x="21052" y="5059"/>
                  </a:cubicBezTo>
                  <a:cubicBezTo>
                    <a:pt x="20750" y="4884"/>
                    <a:pt x="20410" y="4801"/>
                    <a:pt x="20073" y="4801"/>
                  </a:cubicBezTo>
                  <a:cubicBezTo>
                    <a:pt x="19769" y="4801"/>
                    <a:pt x="19466" y="4869"/>
                    <a:pt x="19197" y="4999"/>
                  </a:cubicBezTo>
                  <a:cubicBezTo>
                    <a:pt x="18627" y="5267"/>
                    <a:pt x="18201" y="5727"/>
                    <a:pt x="17860" y="6199"/>
                  </a:cubicBezTo>
                  <a:cubicBezTo>
                    <a:pt x="17465" y="6772"/>
                    <a:pt x="17126" y="7355"/>
                    <a:pt x="16824" y="7937"/>
                  </a:cubicBezTo>
                  <a:lnTo>
                    <a:pt x="16824" y="7937"/>
                  </a:lnTo>
                  <a:cubicBezTo>
                    <a:pt x="16581" y="7859"/>
                    <a:pt x="16343" y="7763"/>
                    <a:pt x="16113" y="7649"/>
                  </a:cubicBezTo>
                  <a:cubicBezTo>
                    <a:pt x="15156" y="7184"/>
                    <a:pt x="14347" y="6382"/>
                    <a:pt x="13837" y="5404"/>
                  </a:cubicBezTo>
                  <a:lnTo>
                    <a:pt x="13837" y="5404"/>
                  </a:lnTo>
                  <a:cubicBezTo>
                    <a:pt x="14140" y="5230"/>
                    <a:pt x="14428" y="5031"/>
                    <a:pt x="14694" y="4811"/>
                  </a:cubicBezTo>
                  <a:cubicBezTo>
                    <a:pt x="15292" y="4295"/>
                    <a:pt x="15880" y="3684"/>
                    <a:pt x="16069" y="2869"/>
                  </a:cubicBezTo>
                  <a:cubicBezTo>
                    <a:pt x="16157" y="2465"/>
                    <a:pt x="16107" y="2030"/>
                    <a:pt x="15912" y="1664"/>
                  </a:cubicBezTo>
                  <a:cubicBezTo>
                    <a:pt x="15724" y="1295"/>
                    <a:pt x="15340" y="1005"/>
                    <a:pt x="14917" y="974"/>
                  </a:cubicBezTo>
                  <a:cubicBezTo>
                    <a:pt x="14872" y="970"/>
                    <a:pt x="14828" y="968"/>
                    <a:pt x="14783" y="968"/>
                  </a:cubicBezTo>
                  <a:cubicBezTo>
                    <a:pt x="13986" y="968"/>
                    <a:pt x="13316" y="1614"/>
                    <a:pt x="13141" y="2333"/>
                  </a:cubicBezTo>
                  <a:cubicBezTo>
                    <a:pt x="12930" y="3095"/>
                    <a:pt x="13045" y="3875"/>
                    <a:pt x="13257" y="4587"/>
                  </a:cubicBezTo>
                  <a:cubicBezTo>
                    <a:pt x="13332" y="4832"/>
                    <a:pt x="13424" y="5069"/>
                    <a:pt x="13532" y="5299"/>
                  </a:cubicBezTo>
                  <a:lnTo>
                    <a:pt x="13532" y="5299"/>
                  </a:lnTo>
                  <a:cubicBezTo>
                    <a:pt x="12742" y="5715"/>
                    <a:pt x="11851" y="5956"/>
                    <a:pt x="10951" y="5956"/>
                  </a:cubicBezTo>
                  <a:cubicBezTo>
                    <a:pt x="10692" y="5956"/>
                    <a:pt x="10433" y="5936"/>
                    <a:pt x="10175" y="5895"/>
                  </a:cubicBezTo>
                  <a:cubicBezTo>
                    <a:pt x="9652" y="5812"/>
                    <a:pt x="9146" y="5640"/>
                    <a:pt x="8680" y="5394"/>
                  </a:cubicBezTo>
                  <a:lnTo>
                    <a:pt x="8680" y="5394"/>
                  </a:lnTo>
                  <a:cubicBezTo>
                    <a:pt x="8853" y="5083"/>
                    <a:pt x="8999" y="4754"/>
                    <a:pt x="9114" y="4413"/>
                  </a:cubicBezTo>
                  <a:cubicBezTo>
                    <a:pt x="9362" y="3695"/>
                    <a:pt x="9462" y="2935"/>
                    <a:pt x="9410" y="2179"/>
                  </a:cubicBezTo>
                  <a:cubicBezTo>
                    <a:pt x="9377" y="1797"/>
                    <a:pt x="9293" y="1407"/>
                    <a:pt x="9112" y="1052"/>
                  </a:cubicBezTo>
                  <a:cubicBezTo>
                    <a:pt x="8938" y="696"/>
                    <a:pt x="8647" y="384"/>
                    <a:pt x="8287" y="194"/>
                  </a:cubicBezTo>
                  <a:cubicBezTo>
                    <a:pt x="8065" y="74"/>
                    <a:pt x="7804" y="1"/>
                    <a:pt x="7542"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 name="Google Shape;187;p26"/>
            <p:cNvSpPr/>
            <p:nvPr/>
          </p:nvSpPr>
          <p:spPr>
            <a:xfrm>
              <a:off x="2758650" y="1293475"/>
              <a:ext cx="2287425" cy="759425"/>
            </a:xfrm>
            <a:custGeom>
              <a:avLst/>
              <a:gdLst/>
              <a:ahLst/>
              <a:cxnLst/>
              <a:rect l="l" t="t" r="r" b="b"/>
              <a:pathLst>
                <a:path w="91497" h="30377" extrusionOk="0">
                  <a:moveTo>
                    <a:pt x="81819" y="0"/>
                  </a:moveTo>
                  <a:cubicBezTo>
                    <a:pt x="81356" y="0"/>
                    <a:pt x="80899" y="6"/>
                    <a:pt x="80450" y="14"/>
                  </a:cubicBezTo>
                  <a:cubicBezTo>
                    <a:pt x="78831" y="49"/>
                    <a:pt x="77307" y="137"/>
                    <a:pt x="75884" y="246"/>
                  </a:cubicBezTo>
                  <a:cubicBezTo>
                    <a:pt x="73038" y="467"/>
                    <a:pt x="70597" y="756"/>
                    <a:pt x="68604" y="1019"/>
                  </a:cubicBezTo>
                  <a:cubicBezTo>
                    <a:pt x="66613" y="1282"/>
                    <a:pt x="65072" y="1520"/>
                    <a:pt x="64028" y="1686"/>
                  </a:cubicBezTo>
                  <a:lnTo>
                    <a:pt x="62841" y="1885"/>
                  </a:lnTo>
                  <a:cubicBezTo>
                    <a:pt x="62575" y="1931"/>
                    <a:pt x="62439" y="1960"/>
                    <a:pt x="62439" y="1960"/>
                  </a:cubicBezTo>
                  <a:cubicBezTo>
                    <a:pt x="62439" y="1960"/>
                    <a:pt x="62577" y="1947"/>
                    <a:pt x="62846" y="1909"/>
                  </a:cubicBezTo>
                  <a:lnTo>
                    <a:pt x="64036" y="1734"/>
                  </a:lnTo>
                  <a:cubicBezTo>
                    <a:pt x="65081" y="1584"/>
                    <a:pt x="66625" y="1360"/>
                    <a:pt x="68616" y="1112"/>
                  </a:cubicBezTo>
                  <a:cubicBezTo>
                    <a:pt x="70609" y="864"/>
                    <a:pt x="73050" y="588"/>
                    <a:pt x="75894" y="380"/>
                  </a:cubicBezTo>
                  <a:cubicBezTo>
                    <a:pt x="77315" y="278"/>
                    <a:pt x="78838" y="195"/>
                    <a:pt x="80453" y="167"/>
                  </a:cubicBezTo>
                  <a:cubicBezTo>
                    <a:pt x="80837" y="161"/>
                    <a:pt x="81226" y="157"/>
                    <a:pt x="81621" y="157"/>
                  </a:cubicBezTo>
                  <a:cubicBezTo>
                    <a:pt x="82885" y="157"/>
                    <a:pt x="84202" y="195"/>
                    <a:pt x="85560" y="330"/>
                  </a:cubicBezTo>
                  <a:cubicBezTo>
                    <a:pt x="86450" y="421"/>
                    <a:pt x="87359" y="550"/>
                    <a:pt x="88265" y="779"/>
                  </a:cubicBezTo>
                  <a:cubicBezTo>
                    <a:pt x="89156" y="1011"/>
                    <a:pt x="90101" y="1327"/>
                    <a:pt x="90776" y="1999"/>
                  </a:cubicBezTo>
                  <a:cubicBezTo>
                    <a:pt x="91113" y="2338"/>
                    <a:pt x="91304" y="2793"/>
                    <a:pt x="91307" y="3270"/>
                  </a:cubicBezTo>
                  <a:cubicBezTo>
                    <a:pt x="91305" y="3751"/>
                    <a:pt x="91149" y="4229"/>
                    <a:pt x="90910" y="4665"/>
                  </a:cubicBezTo>
                  <a:cubicBezTo>
                    <a:pt x="90430" y="5545"/>
                    <a:pt x="89703" y="6300"/>
                    <a:pt x="88927" y="6999"/>
                  </a:cubicBezTo>
                  <a:cubicBezTo>
                    <a:pt x="87353" y="8392"/>
                    <a:pt x="85511" y="9580"/>
                    <a:pt x="83571" y="10705"/>
                  </a:cubicBezTo>
                  <a:cubicBezTo>
                    <a:pt x="81625" y="11824"/>
                    <a:pt x="79559" y="12869"/>
                    <a:pt x="77409" y="13868"/>
                  </a:cubicBezTo>
                  <a:cubicBezTo>
                    <a:pt x="68790" y="17841"/>
                    <a:pt x="58874" y="21213"/>
                    <a:pt x="48300" y="24065"/>
                  </a:cubicBezTo>
                  <a:cubicBezTo>
                    <a:pt x="37722" y="26882"/>
                    <a:pt x="27451" y="28925"/>
                    <a:pt x="18004" y="29807"/>
                  </a:cubicBezTo>
                  <a:cubicBezTo>
                    <a:pt x="15642" y="30020"/>
                    <a:pt x="13331" y="30155"/>
                    <a:pt x="11087" y="30165"/>
                  </a:cubicBezTo>
                  <a:cubicBezTo>
                    <a:pt x="11040" y="30165"/>
                    <a:pt x="10993" y="30165"/>
                    <a:pt x="10946" y="30165"/>
                  </a:cubicBezTo>
                  <a:cubicBezTo>
                    <a:pt x="8752" y="30165"/>
                    <a:pt x="6614" y="30063"/>
                    <a:pt x="4591" y="29680"/>
                  </a:cubicBezTo>
                  <a:cubicBezTo>
                    <a:pt x="3563" y="29481"/>
                    <a:pt x="2556" y="29203"/>
                    <a:pt x="1674" y="28725"/>
                  </a:cubicBezTo>
                  <a:cubicBezTo>
                    <a:pt x="1235" y="28488"/>
                    <a:pt x="839" y="28178"/>
                    <a:pt x="550" y="27794"/>
                  </a:cubicBezTo>
                  <a:cubicBezTo>
                    <a:pt x="271" y="27403"/>
                    <a:pt x="110" y="26929"/>
                    <a:pt x="219" y="26468"/>
                  </a:cubicBezTo>
                  <a:cubicBezTo>
                    <a:pt x="305" y="26005"/>
                    <a:pt x="554" y="25583"/>
                    <a:pt x="819" y="25196"/>
                  </a:cubicBezTo>
                  <a:cubicBezTo>
                    <a:pt x="1084" y="24804"/>
                    <a:pt x="1405" y="24456"/>
                    <a:pt x="1723" y="24116"/>
                  </a:cubicBezTo>
                  <a:cubicBezTo>
                    <a:pt x="2373" y="23446"/>
                    <a:pt x="3078" y="22856"/>
                    <a:pt x="3783" y="22306"/>
                  </a:cubicBezTo>
                  <a:cubicBezTo>
                    <a:pt x="6629" y="20128"/>
                    <a:pt x="9471" y="18528"/>
                    <a:pt x="11971" y="17166"/>
                  </a:cubicBezTo>
                  <a:cubicBezTo>
                    <a:pt x="14482" y="15816"/>
                    <a:pt x="16698" y="14754"/>
                    <a:pt x="18520" y="13912"/>
                  </a:cubicBezTo>
                  <a:cubicBezTo>
                    <a:pt x="20345" y="13074"/>
                    <a:pt x="21776" y="12456"/>
                    <a:pt x="22750" y="12044"/>
                  </a:cubicBezTo>
                  <a:cubicBezTo>
                    <a:pt x="23234" y="11840"/>
                    <a:pt x="23603" y="11684"/>
                    <a:pt x="23859" y="11577"/>
                  </a:cubicBezTo>
                  <a:cubicBezTo>
                    <a:pt x="24108" y="11471"/>
                    <a:pt x="24234" y="11411"/>
                    <a:pt x="24234" y="11411"/>
                  </a:cubicBezTo>
                  <a:lnTo>
                    <a:pt x="24234" y="11411"/>
                  </a:lnTo>
                  <a:cubicBezTo>
                    <a:pt x="24234" y="11411"/>
                    <a:pt x="24102" y="11456"/>
                    <a:pt x="23849" y="11555"/>
                  </a:cubicBezTo>
                  <a:lnTo>
                    <a:pt x="22732" y="12000"/>
                  </a:lnTo>
                  <a:cubicBezTo>
                    <a:pt x="21751" y="12398"/>
                    <a:pt x="20313" y="13002"/>
                    <a:pt x="18482" y="13828"/>
                  </a:cubicBezTo>
                  <a:cubicBezTo>
                    <a:pt x="16652" y="14657"/>
                    <a:pt x="14428" y="15708"/>
                    <a:pt x="11908" y="17048"/>
                  </a:cubicBezTo>
                  <a:cubicBezTo>
                    <a:pt x="9398" y="18401"/>
                    <a:pt x="6547" y="19992"/>
                    <a:pt x="3679" y="22173"/>
                  </a:cubicBezTo>
                  <a:cubicBezTo>
                    <a:pt x="2968" y="22724"/>
                    <a:pt x="2256" y="23315"/>
                    <a:pt x="1596" y="23993"/>
                  </a:cubicBezTo>
                  <a:cubicBezTo>
                    <a:pt x="1271" y="24338"/>
                    <a:pt x="945" y="24689"/>
                    <a:pt x="671" y="25093"/>
                  </a:cubicBezTo>
                  <a:cubicBezTo>
                    <a:pt x="397" y="25493"/>
                    <a:pt x="135" y="25926"/>
                    <a:pt x="38" y="26434"/>
                  </a:cubicBezTo>
                  <a:cubicBezTo>
                    <a:pt x="15" y="26559"/>
                    <a:pt x="13" y="26690"/>
                    <a:pt x="1" y="26819"/>
                  </a:cubicBezTo>
                  <a:cubicBezTo>
                    <a:pt x="14" y="26950"/>
                    <a:pt x="32" y="27080"/>
                    <a:pt x="57" y="27209"/>
                  </a:cubicBezTo>
                  <a:cubicBezTo>
                    <a:pt x="127" y="27459"/>
                    <a:pt x="251" y="27691"/>
                    <a:pt x="398" y="27905"/>
                  </a:cubicBezTo>
                  <a:cubicBezTo>
                    <a:pt x="709" y="28322"/>
                    <a:pt x="1128" y="28647"/>
                    <a:pt x="1581" y="28894"/>
                  </a:cubicBezTo>
                  <a:cubicBezTo>
                    <a:pt x="2494" y="29390"/>
                    <a:pt x="3515" y="29671"/>
                    <a:pt x="4553" y="29877"/>
                  </a:cubicBezTo>
                  <a:cubicBezTo>
                    <a:pt x="6628" y="30273"/>
                    <a:pt x="8814" y="30377"/>
                    <a:pt x="11052" y="30377"/>
                  </a:cubicBezTo>
                  <a:cubicBezTo>
                    <a:pt x="11064" y="30377"/>
                    <a:pt x="11076" y="30377"/>
                    <a:pt x="11088" y="30377"/>
                  </a:cubicBezTo>
                  <a:cubicBezTo>
                    <a:pt x="13341" y="30370"/>
                    <a:pt x="15658" y="30238"/>
                    <a:pt x="18024" y="30028"/>
                  </a:cubicBezTo>
                  <a:cubicBezTo>
                    <a:pt x="27493" y="29156"/>
                    <a:pt x="37774" y="27117"/>
                    <a:pt x="48363" y="24296"/>
                  </a:cubicBezTo>
                  <a:cubicBezTo>
                    <a:pt x="58948" y="21442"/>
                    <a:pt x="68872" y="18062"/>
                    <a:pt x="77502" y="14070"/>
                  </a:cubicBezTo>
                  <a:cubicBezTo>
                    <a:pt x="79655" y="13065"/>
                    <a:pt x="81724" y="12015"/>
                    <a:pt x="83676" y="10888"/>
                  </a:cubicBezTo>
                  <a:cubicBezTo>
                    <a:pt x="85622" y="9755"/>
                    <a:pt x="87470" y="8559"/>
                    <a:pt x="89059" y="7149"/>
                  </a:cubicBezTo>
                  <a:cubicBezTo>
                    <a:pt x="89844" y="6437"/>
                    <a:pt x="90582" y="5673"/>
                    <a:pt x="91079" y="4756"/>
                  </a:cubicBezTo>
                  <a:cubicBezTo>
                    <a:pt x="91327" y="4301"/>
                    <a:pt x="91497" y="3791"/>
                    <a:pt x="91496" y="3269"/>
                  </a:cubicBezTo>
                  <a:cubicBezTo>
                    <a:pt x="91495" y="2746"/>
                    <a:pt x="91270" y="2230"/>
                    <a:pt x="90911" y="1872"/>
                  </a:cubicBezTo>
                  <a:cubicBezTo>
                    <a:pt x="90179" y="1151"/>
                    <a:pt x="89214" y="843"/>
                    <a:pt x="88308" y="606"/>
                  </a:cubicBezTo>
                  <a:cubicBezTo>
                    <a:pt x="87390" y="376"/>
                    <a:pt x="86473" y="251"/>
                    <a:pt x="85578" y="161"/>
                  </a:cubicBezTo>
                  <a:cubicBezTo>
                    <a:pt x="84282" y="37"/>
                    <a:pt x="83026" y="0"/>
                    <a:pt x="8181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 name="Google Shape;188;p26"/>
            <p:cNvSpPr/>
            <p:nvPr/>
          </p:nvSpPr>
          <p:spPr>
            <a:xfrm>
              <a:off x="2961000" y="1014275"/>
              <a:ext cx="1720250" cy="415225"/>
            </a:xfrm>
            <a:custGeom>
              <a:avLst/>
              <a:gdLst/>
              <a:ahLst/>
              <a:cxnLst/>
              <a:rect l="l" t="t" r="r" b="b"/>
              <a:pathLst>
                <a:path w="68810" h="16609" extrusionOk="0">
                  <a:moveTo>
                    <a:pt x="16295" y="1"/>
                  </a:moveTo>
                  <a:cubicBezTo>
                    <a:pt x="14000" y="1"/>
                    <a:pt x="11358" y="86"/>
                    <a:pt x="8428" y="406"/>
                  </a:cubicBezTo>
                  <a:cubicBezTo>
                    <a:pt x="7056" y="569"/>
                    <a:pt x="5617" y="779"/>
                    <a:pt x="4151" y="1161"/>
                  </a:cubicBezTo>
                  <a:cubicBezTo>
                    <a:pt x="3418" y="1352"/>
                    <a:pt x="2679" y="1591"/>
                    <a:pt x="1961" y="1927"/>
                  </a:cubicBezTo>
                  <a:cubicBezTo>
                    <a:pt x="1605" y="2102"/>
                    <a:pt x="1253" y="2300"/>
                    <a:pt x="932" y="2553"/>
                  </a:cubicBezTo>
                  <a:cubicBezTo>
                    <a:pt x="613" y="2806"/>
                    <a:pt x="319" y="3127"/>
                    <a:pt x="166" y="3534"/>
                  </a:cubicBezTo>
                  <a:cubicBezTo>
                    <a:pt x="0" y="3941"/>
                    <a:pt x="64" y="4410"/>
                    <a:pt x="230" y="4801"/>
                  </a:cubicBezTo>
                  <a:cubicBezTo>
                    <a:pt x="389" y="5207"/>
                    <a:pt x="679" y="5530"/>
                    <a:pt x="964" y="5848"/>
                  </a:cubicBezTo>
                  <a:cubicBezTo>
                    <a:pt x="1570" y="6450"/>
                    <a:pt x="2284" y="6942"/>
                    <a:pt x="3033" y="7382"/>
                  </a:cubicBezTo>
                  <a:cubicBezTo>
                    <a:pt x="4537" y="8257"/>
                    <a:pt x="6183" y="8967"/>
                    <a:pt x="7894" y="9609"/>
                  </a:cubicBezTo>
                  <a:cubicBezTo>
                    <a:pt x="11322" y="10889"/>
                    <a:pt x="15030" y="11907"/>
                    <a:pt x="18905" y="12794"/>
                  </a:cubicBezTo>
                  <a:cubicBezTo>
                    <a:pt x="22783" y="13678"/>
                    <a:pt x="26836" y="14411"/>
                    <a:pt x="31010" y="15008"/>
                  </a:cubicBezTo>
                  <a:cubicBezTo>
                    <a:pt x="38276" y="16039"/>
                    <a:pt x="45310" y="16609"/>
                    <a:pt x="51832" y="16609"/>
                  </a:cubicBezTo>
                  <a:cubicBezTo>
                    <a:pt x="52803" y="16609"/>
                    <a:pt x="53763" y="16596"/>
                    <a:pt x="54710" y="16570"/>
                  </a:cubicBezTo>
                  <a:cubicBezTo>
                    <a:pt x="58358" y="16445"/>
                    <a:pt x="61849" y="16179"/>
                    <a:pt x="65004" y="15322"/>
                  </a:cubicBezTo>
                  <a:cubicBezTo>
                    <a:pt x="65789" y="15099"/>
                    <a:pt x="66551" y="14825"/>
                    <a:pt x="67247" y="14440"/>
                  </a:cubicBezTo>
                  <a:cubicBezTo>
                    <a:pt x="67598" y="14253"/>
                    <a:pt x="67917" y="14012"/>
                    <a:pt x="68206" y="13740"/>
                  </a:cubicBezTo>
                  <a:cubicBezTo>
                    <a:pt x="68472" y="13445"/>
                    <a:pt x="68691" y="13094"/>
                    <a:pt x="68754" y="12693"/>
                  </a:cubicBezTo>
                  <a:cubicBezTo>
                    <a:pt x="68809" y="12284"/>
                    <a:pt x="68660" y="11891"/>
                    <a:pt x="68461" y="11570"/>
                  </a:cubicBezTo>
                  <a:cubicBezTo>
                    <a:pt x="68254" y="11250"/>
                    <a:pt x="67999" y="10975"/>
                    <a:pt x="67733" y="10724"/>
                  </a:cubicBezTo>
                  <a:cubicBezTo>
                    <a:pt x="67190" y="10231"/>
                    <a:pt x="66595" y="9835"/>
                    <a:pt x="66004" y="9474"/>
                  </a:cubicBezTo>
                  <a:cubicBezTo>
                    <a:pt x="63606" y="8073"/>
                    <a:pt x="61244" y="7206"/>
                    <a:pt x="59180" y="6470"/>
                  </a:cubicBezTo>
                  <a:cubicBezTo>
                    <a:pt x="57105" y="5748"/>
                    <a:pt x="55290" y="5217"/>
                    <a:pt x="53800" y="4809"/>
                  </a:cubicBezTo>
                  <a:cubicBezTo>
                    <a:pt x="52310" y="4402"/>
                    <a:pt x="51145" y="4118"/>
                    <a:pt x="50353" y="3933"/>
                  </a:cubicBezTo>
                  <a:lnTo>
                    <a:pt x="49452" y="3728"/>
                  </a:lnTo>
                  <a:cubicBezTo>
                    <a:pt x="49247" y="3684"/>
                    <a:pt x="49142" y="3666"/>
                    <a:pt x="49142" y="3666"/>
                  </a:cubicBezTo>
                  <a:lnTo>
                    <a:pt x="49142" y="3666"/>
                  </a:lnTo>
                  <a:cubicBezTo>
                    <a:pt x="49142" y="3667"/>
                    <a:pt x="49244" y="3699"/>
                    <a:pt x="49445" y="3752"/>
                  </a:cubicBezTo>
                  <a:lnTo>
                    <a:pt x="50341" y="3979"/>
                  </a:lnTo>
                  <a:cubicBezTo>
                    <a:pt x="51129" y="4180"/>
                    <a:pt x="52291" y="4478"/>
                    <a:pt x="53775" y="4900"/>
                  </a:cubicBezTo>
                  <a:cubicBezTo>
                    <a:pt x="55259" y="5321"/>
                    <a:pt x="57069" y="5864"/>
                    <a:pt x="59135" y="6595"/>
                  </a:cubicBezTo>
                  <a:cubicBezTo>
                    <a:pt x="61190" y="7341"/>
                    <a:pt x="63545" y="8220"/>
                    <a:pt x="65915" y="9619"/>
                  </a:cubicBezTo>
                  <a:cubicBezTo>
                    <a:pt x="66500" y="9978"/>
                    <a:pt x="67087" y="10373"/>
                    <a:pt x="67612" y="10855"/>
                  </a:cubicBezTo>
                  <a:cubicBezTo>
                    <a:pt x="67870" y="11100"/>
                    <a:pt x="68114" y="11365"/>
                    <a:pt x="68307" y="11666"/>
                  </a:cubicBezTo>
                  <a:cubicBezTo>
                    <a:pt x="68493" y="11968"/>
                    <a:pt x="68619" y="12319"/>
                    <a:pt x="68570" y="12667"/>
                  </a:cubicBezTo>
                  <a:cubicBezTo>
                    <a:pt x="68513" y="13020"/>
                    <a:pt x="68317" y="13334"/>
                    <a:pt x="68069" y="13609"/>
                  </a:cubicBezTo>
                  <a:cubicBezTo>
                    <a:pt x="67798" y="13863"/>
                    <a:pt x="67494" y="14092"/>
                    <a:pt x="67153" y="14272"/>
                  </a:cubicBezTo>
                  <a:cubicBezTo>
                    <a:pt x="66476" y="14643"/>
                    <a:pt x="65725" y="14913"/>
                    <a:pt x="64950" y="15131"/>
                  </a:cubicBezTo>
                  <a:cubicBezTo>
                    <a:pt x="61825" y="15972"/>
                    <a:pt x="58341" y="16231"/>
                    <a:pt x="54704" y="16350"/>
                  </a:cubicBezTo>
                  <a:cubicBezTo>
                    <a:pt x="53810" y="16372"/>
                    <a:pt x="52905" y="16384"/>
                    <a:pt x="51990" y="16384"/>
                  </a:cubicBezTo>
                  <a:cubicBezTo>
                    <a:pt x="45437" y="16384"/>
                    <a:pt x="38358" y="15809"/>
                    <a:pt x="31044" y="14771"/>
                  </a:cubicBezTo>
                  <a:cubicBezTo>
                    <a:pt x="26877" y="14174"/>
                    <a:pt x="22828" y="13444"/>
                    <a:pt x="18958" y="12565"/>
                  </a:cubicBezTo>
                  <a:cubicBezTo>
                    <a:pt x="15090" y="11682"/>
                    <a:pt x="11388" y="10671"/>
                    <a:pt x="7972" y="9401"/>
                  </a:cubicBezTo>
                  <a:cubicBezTo>
                    <a:pt x="6267" y="8766"/>
                    <a:pt x="4629" y="8062"/>
                    <a:pt x="3140" y="7200"/>
                  </a:cubicBezTo>
                  <a:cubicBezTo>
                    <a:pt x="2400" y="6768"/>
                    <a:pt x="1698" y="6283"/>
                    <a:pt x="1111" y="5704"/>
                  </a:cubicBezTo>
                  <a:cubicBezTo>
                    <a:pt x="839" y="5400"/>
                    <a:pt x="559" y="5090"/>
                    <a:pt x="416" y="4722"/>
                  </a:cubicBezTo>
                  <a:cubicBezTo>
                    <a:pt x="265" y="4364"/>
                    <a:pt x="209" y="3959"/>
                    <a:pt x="354" y="3603"/>
                  </a:cubicBezTo>
                  <a:cubicBezTo>
                    <a:pt x="486" y="3245"/>
                    <a:pt x="753" y="2947"/>
                    <a:pt x="1054" y="2706"/>
                  </a:cubicBezTo>
                  <a:cubicBezTo>
                    <a:pt x="1358" y="2465"/>
                    <a:pt x="1699" y="2271"/>
                    <a:pt x="2045" y="2101"/>
                  </a:cubicBezTo>
                  <a:cubicBezTo>
                    <a:pt x="2745" y="1770"/>
                    <a:pt x="3474" y="1531"/>
                    <a:pt x="4199" y="1340"/>
                  </a:cubicBezTo>
                  <a:cubicBezTo>
                    <a:pt x="5650" y="957"/>
                    <a:pt x="7081" y="743"/>
                    <a:pt x="8448" y="574"/>
                  </a:cubicBezTo>
                  <a:cubicBezTo>
                    <a:pt x="11625" y="215"/>
                    <a:pt x="14466" y="130"/>
                    <a:pt x="16893" y="130"/>
                  </a:cubicBezTo>
                  <a:cubicBezTo>
                    <a:pt x="18657" y="130"/>
                    <a:pt x="20203" y="175"/>
                    <a:pt x="21501" y="191"/>
                  </a:cubicBezTo>
                  <a:lnTo>
                    <a:pt x="25058" y="242"/>
                  </a:lnTo>
                  <a:lnTo>
                    <a:pt x="25983" y="249"/>
                  </a:lnTo>
                  <a:cubicBezTo>
                    <a:pt x="26191" y="249"/>
                    <a:pt x="26298" y="244"/>
                    <a:pt x="26298" y="244"/>
                  </a:cubicBezTo>
                  <a:cubicBezTo>
                    <a:pt x="26298" y="244"/>
                    <a:pt x="26191" y="233"/>
                    <a:pt x="25983" y="225"/>
                  </a:cubicBezTo>
                  <a:lnTo>
                    <a:pt x="25058" y="194"/>
                  </a:lnTo>
                  <a:lnTo>
                    <a:pt x="21502" y="98"/>
                  </a:lnTo>
                  <a:cubicBezTo>
                    <a:pt x="20061" y="67"/>
                    <a:pt x="18312" y="1"/>
                    <a:pt x="16295"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 name="Google Shape;192;p26"/>
            <p:cNvSpPr/>
            <p:nvPr/>
          </p:nvSpPr>
          <p:spPr>
            <a:xfrm>
              <a:off x="4343525" y="1652675"/>
              <a:ext cx="267400" cy="267400"/>
            </a:xfrm>
            <a:custGeom>
              <a:avLst/>
              <a:gdLst/>
              <a:ahLst/>
              <a:cxnLst/>
              <a:rect l="l" t="t" r="r" b="b"/>
              <a:pathLst>
                <a:path w="10696" h="10696" extrusionOk="0">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pic>
        <p:nvPicPr>
          <p:cNvPr id="103" name="Picture 2" descr="trung ga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39899" y="3289000"/>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3"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4899" y="5117799"/>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4" descr="g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521699" y="5117799"/>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5" descr="trung chien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21099" y="1168099"/>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AutoShape 30"/>
          <p:cNvSpPr>
            <a:spLocks noChangeArrowheads="1"/>
          </p:cNvSpPr>
          <p:nvPr/>
        </p:nvSpPr>
        <p:spPr bwMode="auto">
          <a:xfrm rot="5400000">
            <a:off x="8920037" y="5536900"/>
            <a:ext cx="487363" cy="563562"/>
          </a:xfrm>
          <a:prstGeom prst="upArrow">
            <a:avLst>
              <a:gd name="adj1" fmla="val 50000"/>
              <a:gd name="adj2" fmla="val 28909"/>
            </a:avLst>
          </a:prstGeom>
          <a:gradFill rotWithShape="1">
            <a:gsLst>
              <a:gs pos="0">
                <a:srgbClr val="FFFFFF"/>
              </a:gs>
              <a:gs pos="100000">
                <a:srgbClr val="66CCFF"/>
              </a:gs>
            </a:gsLst>
            <a:lin ang="54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1" lang="en-US" altLang="en-US" sz="2200" b="1" i="1" u="none" strike="noStrike" kern="0" cap="none" spc="0" normalizeH="0" baseline="0" noProof="0">
              <a:ln>
                <a:noFill/>
              </a:ln>
              <a:solidFill>
                <a:srgbClr val="000066"/>
              </a:solidFill>
              <a:effectLst/>
              <a:uLnTx/>
              <a:uFillTx/>
              <a:latin typeface="Arial" panose="020B0604020202020204" pitchFamily="34" charset="0"/>
              <a:ea typeface="SimSun" panose="02010600030101010101" pitchFamily="2" charset="-122"/>
              <a:cs typeface="+mn-cs"/>
            </a:endParaRPr>
          </a:p>
        </p:txBody>
      </p:sp>
      <p:sp>
        <p:nvSpPr>
          <p:cNvPr id="108" name="AutoShape 30"/>
          <p:cNvSpPr>
            <a:spLocks noChangeArrowheads="1"/>
          </p:cNvSpPr>
          <p:nvPr/>
        </p:nvSpPr>
        <p:spPr bwMode="auto">
          <a:xfrm rot="2761883">
            <a:off x="3655093" y="1840405"/>
            <a:ext cx="882650" cy="1493838"/>
          </a:xfrm>
          <a:prstGeom prst="upArrow">
            <a:avLst>
              <a:gd name="adj1" fmla="val 50000"/>
              <a:gd name="adj2" fmla="val 42311"/>
            </a:avLst>
          </a:prstGeom>
          <a:gradFill rotWithShape="1">
            <a:gsLst>
              <a:gs pos="0">
                <a:srgbClr val="FF0000"/>
              </a:gs>
              <a:gs pos="100000">
                <a:srgbClr val="3A81BA"/>
              </a:gs>
            </a:gsLst>
            <a:lin ang="189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CC"/>
                </a:solidFill>
                <a:effectLst/>
                <a:uLnTx/>
                <a:uFillTx/>
                <a:latin typeface="Times New Roman" panose="02020603050405020304" pitchFamily="18" charset="0"/>
                <a:ea typeface="SimSun" panose="02010600030101010101" pitchFamily="2" charset="-122"/>
                <a:cs typeface="+mn-cs"/>
              </a:rPr>
              <a:t>Chế biến trứng</a:t>
            </a:r>
          </a:p>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CC"/>
                </a:solidFill>
                <a:effectLst/>
                <a:uLnTx/>
                <a:uFillTx/>
                <a:latin typeface="Times New Roman" panose="02020603050405020304" pitchFamily="18" charset="0"/>
                <a:ea typeface="SimSun" panose="02010600030101010101" pitchFamily="2" charset="-122"/>
                <a:cs typeface="+mn-cs"/>
              </a:rPr>
              <a:t>thành món ăn</a:t>
            </a:r>
          </a:p>
        </p:txBody>
      </p:sp>
      <p:pic>
        <p:nvPicPr>
          <p:cNvPr id="109" name="Picture 8" descr="trung luoc"/>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83299" y="1155400"/>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110" name="Picture 9" descr="luoc trung"/>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16900" y="1155400"/>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Text Box 10"/>
          <p:cNvSpPr txBox="1">
            <a:spLocks noChangeArrowheads="1"/>
          </p:cNvSpPr>
          <p:nvPr/>
        </p:nvSpPr>
        <p:spPr bwMode="auto">
          <a:xfrm>
            <a:off x="6702299" y="1550687"/>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8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sp>
        <p:nvSpPr>
          <p:cNvPr id="112" name="Text Box 11"/>
          <p:cNvSpPr txBox="1">
            <a:spLocks noChangeArrowheads="1"/>
          </p:cNvSpPr>
          <p:nvPr/>
        </p:nvSpPr>
        <p:spPr bwMode="auto">
          <a:xfrm>
            <a:off x="8912099" y="1536400"/>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8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sp>
        <p:nvSpPr>
          <p:cNvPr id="113" name="Text Box 12"/>
          <p:cNvSpPr txBox="1">
            <a:spLocks noChangeArrowheads="1"/>
          </p:cNvSpPr>
          <p:nvPr/>
        </p:nvSpPr>
        <p:spPr bwMode="auto">
          <a:xfrm>
            <a:off x="11198099" y="1536400"/>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8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r>
              <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sp>
        <p:nvSpPr>
          <p:cNvPr id="114" name="AutoShape 30"/>
          <p:cNvSpPr>
            <a:spLocks noChangeArrowheads="1"/>
          </p:cNvSpPr>
          <p:nvPr/>
        </p:nvSpPr>
        <p:spPr bwMode="auto">
          <a:xfrm rot="5400000">
            <a:off x="6481637" y="5536900"/>
            <a:ext cx="487363" cy="563562"/>
          </a:xfrm>
          <a:prstGeom prst="upArrow">
            <a:avLst>
              <a:gd name="adj1" fmla="val 50000"/>
              <a:gd name="adj2" fmla="val 28909"/>
            </a:avLst>
          </a:prstGeom>
          <a:gradFill rotWithShape="1">
            <a:gsLst>
              <a:gs pos="0">
                <a:srgbClr val="FFFFFF"/>
              </a:gs>
              <a:gs pos="100000">
                <a:srgbClr val="66CCFF"/>
              </a:gs>
            </a:gsLst>
            <a:lin ang="54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1" lang="en-US" altLang="en-US" sz="2200" b="1" i="1" u="none" strike="noStrike" kern="0" cap="none" spc="0" normalizeH="0" baseline="0" noProof="0">
              <a:ln>
                <a:noFill/>
              </a:ln>
              <a:solidFill>
                <a:srgbClr val="000066"/>
              </a:solidFill>
              <a:effectLst/>
              <a:uLnTx/>
              <a:uFillTx/>
              <a:latin typeface="Arial" panose="020B0604020202020204" pitchFamily="34" charset="0"/>
              <a:ea typeface="SimSun" panose="02010600030101010101" pitchFamily="2" charset="-122"/>
              <a:cs typeface="+mn-cs"/>
            </a:endParaRPr>
          </a:p>
        </p:txBody>
      </p:sp>
      <p:sp>
        <p:nvSpPr>
          <p:cNvPr id="115" name="AutoShape 30"/>
          <p:cNvSpPr>
            <a:spLocks noChangeArrowheads="1"/>
          </p:cNvSpPr>
          <p:nvPr/>
        </p:nvSpPr>
        <p:spPr bwMode="auto">
          <a:xfrm rot="7726527">
            <a:off x="3570162" y="4679649"/>
            <a:ext cx="914400" cy="1371600"/>
          </a:xfrm>
          <a:prstGeom prst="upArrow">
            <a:avLst>
              <a:gd name="adj1" fmla="val 50000"/>
              <a:gd name="adj2" fmla="val 37500"/>
            </a:avLst>
          </a:prstGeom>
          <a:gradFill rotWithShape="1">
            <a:gsLst>
              <a:gs pos="0">
                <a:srgbClr val="FFFFFF"/>
              </a:gs>
              <a:gs pos="100000">
                <a:srgbClr val="66CCFF"/>
              </a:gs>
            </a:gsLst>
            <a:lin ang="54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66"/>
                </a:solidFill>
                <a:effectLst/>
                <a:uLnTx/>
                <a:uFillTx/>
                <a:latin typeface="Times New Roman" panose="02020603050405020304" pitchFamily="18" charset="0"/>
                <a:ea typeface="SimSun" panose="02010600030101010101" pitchFamily="2" charset="-122"/>
                <a:cs typeface="+mn-cs"/>
              </a:rPr>
              <a:t>Đem cho </a:t>
            </a:r>
          </a:p>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66"/>
                </a:solidFill>
                <a:effectLst/>
                <a:uLnTx/>
                <a:uFillTx/>
                <a:latin typeface="Times New Roman" panose="02020603050405020304" pitchFamily="18" charset="0"/>
                <a:ea typeface="SimSun" panose="02010600030101010101" pitchFamily="2" charset="-122"/>
                <a:cs typeface="+mn-cs"/>
              </a:rPr>
              <a:t>gà mẹ ấp</a:t>
            </a:r>
          </a:p>
        </p:txBody>
      </p:sp>
      <p:pic>
        <p:nvPicPr>
          <p:cNvPr id="116" name="Picture 15" descr="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083299" y="5117800"/>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Text Box 16"/>
          <p:cNvSpPr txBox="1">
            <a:spLocks noChangeArrowheads="1"/>
          </p:cNvSpPr>
          <p:nvPr/>
        </p:nvSpPr>
        <p:spPr bwMode="auto">
          <a:xfrm>
            <a:off x="5178299" y="3593799"/>
            <a:ext cx="5410200" cy="528638"/>
          </a:xfrm>
          <a:prstGeom prst="rect">
            <a:avLst/>
          </a:prstGeom>
          <a:gradFill rotWithShape="1">
            <a:gsLst>
              <a:gs pos="0">
                <a:srgbClr val="FFCCFF"/>
              </a:gs>
              <a:gs pos="100000">
                <a:srgbClr val="FFFFFF"/>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Quả</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trứng</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đã</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bị</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xóa</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bỏ</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sự</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tồn</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cs typeface="+mn-cs"/>
              </a:rPr>
              <a:t>tại</a:t>
            </a:r>
            <a:endPar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cs typeface="+mn-cs"/>
            </a:endParaRPr>
          </a:p>
        </p:txBody>
      </p:sp>
      <p:sp>
        <p:nvSpPr>
          <p:cNvPr id="118" name="Line 17"/>
          <p:cNvSpPr>
            <a:spLocks noChangeShapeType="1"/>
          </p:cNvSpPr>
          <p:nvPr/>
        </p:nvSpPr>
        <p:spPr bwMode="auto">
          <a:xfrm>
            <a:off x="4340099" y="3898599"/>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a typeface="+mn-ea"/>
              <a:cs typeface="+mn-cs"/>
            </a:endParaRPr>
          </a:p>
        </p:txBody>
      </p:sp>
      <p:sp>
        <p:nvSpPr>
          <p:cNvPr id="119" name="Text Box 18"/>
          <p:cNvSpPr txBox="1">
            <a:spLocks noChangeArrowheads="1"/>
          </p:cNvSpPr>
          <p:nvPr/>
        </p:nvSpPr>
        <p:spPr bwMode="auto">
          <a:xfrm>
            <a:off x="6632465" y="268720"/>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800" b="1" i="0" u="sng"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Ví</a:t>
            </a:r>
            <a:r>
              <a:rPr kumimoji="1" lang="en-US" altLang="en-US" sz="2800" b="1" i="0" u="sng"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rPr>
              <a:t> </a:t>
            </a:r>
            <a:r>
              <a:rPr kumimoji="1" lang="en-US" altLang="en-US" sz="2800" b="1" i="0" u="sng"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dụ</a:t>
            </a:r>
            <a:r>
              <a:rPr kumimoji="1" lang="en-US" altLang="en-US" sz="2800" b="1" i="0" u="sng"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rPr>
              <a:t>:</a:t>
            </a:r>
          </a:p>
        </p:txBody>
      </p:sp>
    </p:spTree>
    <p:extLst>
      <p:ext uri="{BB962C8B-B14F-4D97-AF65-F5344CB8AC3E}">
        <p14:creationId xmlns:p14="http://schemas.microsoft.com/office/powerpoint/2010/main" val="3128796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slide(fromBottom)">
                                      <p:cBhvr>
                                        <p:cTn id="7" dur="500"/>
                                        <p:tgtEl>
                                          <p:spTgt spid="108"/>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103"/>
                                        </p:tgtEl>
                                        <p:attrNameLst>
                                          <p:attrName>style.visibility</p:attrName>
                                        </p:attrNameLst>
                                      </p:cBhvr>
                                      <p:to>
                                        <p:strVal val="visible"/>
                                      </p:to>
                                    </p:set>
                                    <p:anim calcmode="lin" valueType="num">
                                      <p:cBhvr>
                                        <p:cTn id="12" dur="1000" fill="hold"/>
                                        <p:tgtEl>
                                          <p:spTgt spid="103"/>
                                        </p:tgtEl>
                                        <p:attrNameLst>
                                          <p:attrName>ppt_w</p:attrName>
                                        </p:attrNameLst>
                                      </p:cBhvr>
                                      <p:tavLst>
                                        <p:tav tm="0">
                                          <p:val>
                                            <p:fltVal val="0"/>
                                          </p:val>
                                        </p:tav>
                                        <p:tav tm="100000">
                                          <p:val>
                                            <p:strVal val="#ppt_w"/>
                                          </p:val>
                                        </p:tav>
                                      </p:tavLst>
                                    </p:anim>
                                    <p:anim calcmode="lin" valueType="num">
                                      <p:cBhvr>
                                        <p:cTn id="13" dur="1000" fill="hold"/>
                                        <p:tgtEl>
                                          <p:spTgt spid="103"/>
                                        </p:tgtEl>
                                        <p:attrNameLst>
                                          <p:attrName>ppt_h</p:attrName>
                                        </p:attrNameLst>
                                      </p:cBhvr>
                                      <p:tavLst>
                                        <p:tav tm="0">
                                          <p:val>
                                            <p:fltVal val="0"/>
                                          </p:val>
                                        </p:tav>
                                        <p:tav tm="100000">
                                          <p:val>
                                            <p:strVal val="#ppt_h"/>
                                          </p:val>
                                        </p:tav>
                                      </p:tavLst>
                                    </p:anim>
                                    <p:anim calcmode="lin" valueType="num">
                                      <p:cBhvr>
                                        <p:cTn id="14" dur="1000" fill="hold"/>
                                        <p:tgtEl>
                                          <p:spTgt spid="103"/>
                                        </p:tgtEl>
                                        <p:attrNameLst>
                                          <p:attrName>style.rotation</p:attrName>
                                        </p:attrNameLst>
                                      </p:cBhvr>
                                      <p:tavLst>
                                        <p:tav tm="0">
                                          <p:val>
                                            <p:fltVal val="90"/>
                                          </p:val>
                                        </p:tav>
                                        <p:tav tm="100000">
                                          <p:val>
                                            <p:fltVal val="0"/>
                                          </p:val>
                                        </p:tav>
                                      </p:tavLst>
                                    </p:anim>
                                    <p:animEffect transition="in" filter="fade">
                                      <p:cBhvr>
                                        <p:cTn id="15" dur="1000"/>
                                        <p:tgtEl>
                                          <p:spTgt spid="103"/>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fade">
                                      <p:cBhvr>
                                        <p:cTn id="20" dur="1000"/>
                                        <p:tgtEl>
                                          <p:spTgt spid="106"/>
                                        </p:tgtEl>
                                      </p:cBhvr>
                                    </p:animEffect>
                                    <p:anim calcmode="lin" valueType="num">
                                      <p:cBhvr>
                                        <p:cTn id="21" dur="1000" fill="hold"/>
                                        <p:tgtEl>
                                          <p:spTgt spid="106"/>
                                        </p:tgtEl>
                                        <p:attrNameLst>
                                          <p:attrName>ppt_x</p:attrName>
                                        </p:attrNameLst>
                                      </p:cBhvr>
                                      <p:tavLst>
                                        <p:tav tm="0">
                                          <p:val>
                                            <p:strVal val="#ppt_x"/>
                                          </p:val>
                                        </p:tav>
                                        <p:tav tm="100000">
                                          <p:val>
                                            <p:strVal val="#ppt_x"/>
                                          </p:val>
                                        </p:tav>
                                      </p:tavLst>
                                    </p:anim>
                                    <p:anim calcmode="lin" valueType="num">
                                      <p:cBhvr>
                                        <p:cTn id="22" dur="900" decel="100000" fill="hold"/>
                                        <p:tgtEl>
                                          <p:spTgt spid="106"/>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106"/>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111"/>
                                        </p:tgtEl>
                                        <p:attrNameLst>
                                          <p:attrName>style.visibility</p:attrName>
                                        </p:attrNameLst>
                                      </p:cBhvr>
                                      <p:to>
                                        <p:strVal val="visible"/>
                                      </p:to>
                                    </p:set>
                                    <p:animEffect transition="in" filter="fade">
                                      <p:cBhvr>
                                        <p:cTn id="26" dur="1000"/>
                                        <p:tgtEl>
                                          <p:spTgt spid="111"/>
                                        </p:tgtEl>
                                      </p:cBhvr>
                                    </p:animEffect>
                                    <p:anim calcmode="lin" valueType="num">
                                      <p:cBhvr>
                                        <p:cTn id="27" dur="1000" fill="hold"/>
                                        <p:tgtEl>
                                          <p:spTgt spid="111"/>
                                        </p:tgtEl>
                                        <p:attrNameLst>
                                          <p:attrName>ppt_x</p:attrName>
                                        </p:attrNameLst>
                                      </p:cBhvr>
                                      <p:tavLst>
                                        <p:tav tm="0">
                                          <p:val>
                                            <p:strVal val="#ppt_x"/>
                                          </p:val>
                                        </p:tav>
                                        <p:tav tm="100000">
                                          <p:val>
                                            <p:strVal val="#ppt_x"/>
                                          </p:val>
                                        </p:tav>
                                      </p:tavLst>
                                    </p:anim>
                                    <p:anim calcmode="lin" valueType="num">
                                      <p:cBhvr>
                                        <p:cTn id="28" dur="900" decel="100000" fill="hold"/>
                                        <p:tgtEl>
                                          <p:spTgt spid="111"/>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111"/>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109"/>
                                        </p:tgtEl>
                                        <p:attrNameLst>
                                          <p:attrName>style.visibility</p:attrName>
                                        </p:attrNameLst>
                                      </p:cBhvr>
                                      <p:to>
                                        <p:strVal val="visible"/>
                                      </p:to>
                                    </p:set>
                                    <p:animEffect transition="in" filter="fade">
                                      <p:cBhvr>
                                        <p:cTn id="32" dur="1000"/>
                                        <p:tgtEl>
                                          <p:spTgt spid="109"/>
                                        </p:tgtEl>
                                      </p:cBhvr>
                                    </p:animEffect>
                                    <p:anim calcmode="lin" valueType="num">
                                      <p:cBhvr>
                                        <p:cTn id="33" dur="1000" fill="hold"/>
                                        <p:tgtEl>
                                          <p:spTgt spid="109"/>
                                        </p:tgtEl>
                                        <p:attrNameLst>
                                          <p:attrName>ppt_x</p:attrName>
                                        </p:attrNameLst>
                                      </p:cBhvr>
                                      <p:tavLst>
                                        <p:tav tm="0">
                                          <p:val>
                                            <p:strVal val="#ppt_x"/>
                                          </p:val>
                                        </p:tav>
                                        <p:tav tm="100000">
                                          <p:val>
                                            <p:strVal val="#ppt_x"/>
                                          </p:val>
                                        </p:tav>
                                      </p:tavLst>
                                    </p:anim>
                                    <p:anim calcmode="lin" valueType="num">
                                      <p:cBhvr>
                                        <p:cTn id="34" dur="900" decel="100000" fill="hold"/>
                                        <p:tgtEl>
                                          <p:spTgt spid="109"/>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109"/>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112"/>
                                        </p:tgtEl>
                                        <p:attrNameLst>
                                          <p:attrName>style.visibility</p:attrName>
                                        </p:attrNameLst>
                                      </p:cBhvr>
                                      <p:to>
                                        <p:strVal val="visible"/>
                                      </p:to>
                                    </p:set>
                                    <p:animEffect transition="in" filter="fade">
                                      <p:cBhvr>
                                        <p:cTn id="38" dur="1000"/>
                                        <p:tgtEl>
                                          <p:spTgt spid="112"/>
                                        </p:tgtEl>
                                      </p:cBhvr>
                                    </p:animEffect>
                                    <p:anim calcmode="lin" valueType="num">
                                      <p:cBhvr>
                                        <p:cTn id="39" dur="1000" fill="hold"/>
                                        <p:tgtEl>
                                          <p:spTgt spid="112"/>
                                        </p:tgtEl>
                                        <p:attrNameLst>
                                          <p:attrName>ppt_x</p:attrName>
                                        </p:attrNameLst>
                                      </p:cBhvr>
                                      <p:tavLst>
                                        <p:tav tm="0">
                                          <p:val>
                                            <p:strVal val="#ppt_x"/>
                                          </p:val>
                                        </p:tav>
                                        <p:tav tm="100000">
                                          <p:val>
                                            <p:strVal val="#ppt_x"/>
                                          </p:val>
                                        </p:tav>
                                      </p:tavLst>
                                    </p:anim>
                                    <p:anim calcmode="lin" valueType="num">
                                      <p:cBhvr>
                                        <p:cTn id="40" dur="900" decel="100000" fill="hold"/>
                                        <p:tgtEl>
                                          <p:spTgt spid="112"/>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112"/>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1000"/>
                                        <p:tgtEl>
                                          <p:spTgt spid="110"/>
                                        </p:tgtEl>
                                      </p:cBhvr>
                                    </p:animEffect>
                                    <p:anim calcmode="lin" valueType="num">
                                      <p:cBhvr>
                                        <p:cTn id="45" dur="1000" fill="hold"/>
                                        <p:tgtEl>
                                          <p:spTgt spid="110"/>
                                        </p:tgtEl>
                                        <p:attrNameLst>
                                          <p:attrName>ppt_x</p:attrName>
                                        </p:attrNameLst>
                                      </p:cBhvr>
                                      <p:tavLst>
                                        <p:tav tm="0">
                                          <p:val>
                                            <p:strVal val="#ppt_x"/>
                                          </p:val>
                                        </p:tav>
                                        <p:tav tm="100000">
                                          <p:val>
                                            <p:strVal val="#ppt_x"/>
                                          </p:val>
                                        </p:tav>
                                      </p:tavLst>
                                    </p:anim>
                                    <p:anim calcmode="lin" valueType="num">
                                      <p:cBhvr>
                                        <p:cTn id="46" dur="900" decel="100000" fill="hold"/>
                                        <p:tgtEl>
                                          <p:spTgt spid="110"/>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110"/>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113"/>
                                        </p:tgtEl>
                                        <p:attrNameLst>
                                          <p:attrName>style.visibility</p:attrName>
                                        </p:attrNameLst>
                                      </p:cBhvr>
                                      <p:to>
                                        <p:strVal val="visible"/>
                                      </p:to>
                                    </p:set>
                                    <p:animEffect transition="in" filter="fade">
                                      <p:cBhvr>
                                        <p:cTn id="50" dur="1000"/>
                                        <p:tgtEl>
                                          <p:spTgt spid="113"/>
                                        </p:tgtEl>
                                      </p:cBhvr>
                                    </p:animEffect>
                                    <p:anim calcmode="lin" valueType="num">
                                      <p:cBhvr>
                                        <p:cTn id="51" dur="1000" fill="hold"/>
                                        <p:tgtEl>
                                          <p:spTgt spid="113"/>
                                        </p:tgtEl>
                                        <p:attrNameLst>
                                          <p:attrName>ppt_x</p:attrName>
                                        </p:attrNameLst>
                                      </p:cBhvr>
                                      <p:tavLst>
                                        <p:tav tm="0">
                                          <p:val>
                                            <p:strVal val="#ppt_x"/>
                                          </p:val>
                                        </p:tav>
                                        <p:tav tm="100000">
                                          <p:val>
                                            <p:strVal val="#ppt_x"/>
                                          </p:val>
                                        </p:tav>
                                      </p:tavLst>
                                    </p:anim>
                                    <p:anim calcmode="lin" valueType="num">
                                      <p:cBhvr>
                                        <p:cTn id="52" dur="900" decel="100000" fill="hold"/>
                                        <p:tgtEl>
                                          <p:spTgt spid="113"/>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113"/>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115"/>
                                        </p:tgtEl>
                                        <p:attrNameLst>
                                          <p:attrName>style.visibility</p:attrName>
                                        </p:attrNameLst>
                                      </p:cBhvr>
                                      <p:to>
                                        <p:strVal val="visible"/>
                                      </p:to>
                                    </p:set>
                                    <p:anim calcmode="lin" valueType="num">
                                      <p:cBhvr>
                                        <p:cTn id="58" dur="500" fill="hold"/>
                                        <p:tgtEl>
                                          <p:spTgt spid="115"/>
                                        </p:tgtEl>
                                        <p:attrNameLst>
                                          <p:attrName>ppt_w</p:attrName>
                                        </p:attrNameLst>
                                      </p:cBhvr>
                                      <p:tavLst>
                                        <p:tav tm="0">
                                          <p:val>
                                            <p:fltVal val="0"/>
                                          </p:val>
                                        </p:tav>
                                        <p:tav tm="100000">
                                          <p:val>
                                            <p:strVal val="#ppt_w"/>
                                          </p:val>
                                        </p:tav>
                                      </p:tavLst>
                                    </p:anim>
                                    <p:anim calcmode="lin" valueType="num">
                                      <p:cBhvr>
                                        <p:cTn id="59" dur="500" fill="hold"/>
                                        <p:tgtEl>
                                          <p:spTgt spid="115"/>
                                        </p:tgtEl>
                                        <p:attrNameLst>
                                          <p:attrName>ppt_h</p:attrName>
                                        </p:attrNameLst>
                                      </p:cBhvr>
                                      <p:tavLst>
                                        <p:tav tm="0">
                                          <p:val>
                                            <p:fltVal val="0"/>
                                          </p:val>
                                        </p:tav>
                                        <p:tav tm="100000">
                                          <p:val>
                                            <p:strVal val="#ppt_h"/>
                                          </p:val>
                                        </p:tav>
                                      </p:tavLst>
                                    </p:anim>
                                    <p:animEffect transition="in" filter="fade">
                                      <p:cBhvr>
                                        <p:cTn id="60" dur="500"/>
                                        <p:tgtEl>
                                          <p:spTgt spid="115"/>
                                        </p:tgtEl>
                                      </p:cBhvr>
                                    </p:animEffect>
                                  </p:childTnLst>
                                </p:cTn>
                              </p:par>
                              <p:par>
                                <p:cTn id="61" presetID="53" presetClass="entr" presetSubtype="0" fill="hold" nodeType="withEffect">
                                  <p:stCondLst>
                                    <p:cond delay="0"/>
                                  </p:stCondLst>
                                  <p:childTnLst>
                                    <p:set>
                                      <p:cBhvr>
                                        <p:cTn id="62" dur="1" fill="hold">
                                          <p:stCondLst>
                                            <p:cond delay="0"/>
                                          </p:stCondLst>
                                        </p:cTn>
                                        <p:tgtEl>
                                          <p:spTgt spid="104"/>
                                        </p:tgtEl>
                                        <p:attrNameLst>
                                          <p:attrName>style.visibility</p:attrName>
                                        </p:attrNameLst>
                                      </p:cBhvr>
                                      <p:to>
                                        <p:strVal val="visible"/>
                                      </p:to>
                                    </p:set>
                                    <p:anim calcmode="lin" valueType="num">
                                      <p:cBhvr>
                                        <p:cTn id="63" dur="500" fill="hold"/>
                                        <p:tgtEl>
                                          <p:spTgt spid="104"/>
                                        </p:tgtEl>
                                        <p:attrNameLst>
                                          <p:attrName>ppt_w</p:attrName>
                                        </p:attrNameLst>
                                      </p:cBhvr>
                                      <p:tavLst>
                                        <p:tav tm="0">
                                          <p:val>
                                            <p:fltVal val="0"/>
                                          </p:val>
                                        </p:tav>
                                        <p:tav tm="100000">
                                          <p:val>
                                            <p:strVal val="#ppt_w"/>
                                          </p:val>
                                        </p:tav>
                                      </p:tavLst>
                                    </p:anim>
                                    <p:anim calcmode="lin" valueType="num">
                                      <p:cBhvr>
                                        <p:cTn id="64" dur="500" fill="hold"/>
                                        <p:tgtEl>
                                          <p:spTgt spid="104"/>
                                        </p:tgtEl>
                                        <p:attrNameLst>
                                          <p:attrName>ppt_h</p:attrName>
                                        </p:attrNameLst>
                                      </p:cBhvr>
                                      <p:tavLst>
                                        <p:tav tm="0">
                                          <p:val>
                                            <p:fltVal val="0"/>
                                          </p:val>
                                        </p:tav>
                                        <p:tav tm="100000">
                                          <p:val>
                                            <p:strVal val="#ppt_h"/>
                                          </p:val>
                                        </p:tav>
                                      </p:tavLst>
                                    </p:anim>
                                    <p:animEffect transition="in" filter="fade">
                                      <p:cBhvr>
                                        <p:cTn id="65" dur="500"/>
                                        <p:tgtEl>
                                          <p:spTgt spid="104"/>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114"/>
                                        </p:tgtEl>
                                        <p:attrNameLst>
                                          <p:attrName>style.visibility</p:attrName>
                                        </p:attrNameLst>
                                      </p:cBhvr>
                                      <p:to>
                                        <p:strVal val="visible"/>
                                      </p:to>
                                    </p:set>
                                    <p:anim calcmode="lin" valueType="num">
                                      <p:cBhvr>
                                        <p:cTn id="70" dur="500" fill="hold"/>
                                        <p:tgtEl>
                                          <p:spTgt spid="114"/>
                                        </p:tgtEl>
                                        <p:attrNameLst>
                                          <p:attrName>ppt_w</p:attrName>
                                        </p:attrNameLst>
                                      </p:cBhvr>
                                      <p:tavLst>
                                        <p:tav tm="0">
                                          <p:val>
                                            <p:fltVal val="0"/>
                                          </p:val>
                                        </p:tav>
                                        <p:tav tm="100000">
                                          <p:val>
                                            <p:strVal val="#ppt_w"/>
                                          </p:val>
                                        </p:tav>
                                      </p:tavLst>
                                    </p:anim>
                                    <p:anim calcmode="lin" valueType="num">
                                      <p:cBhvr>
                                        <p:cTn id="71" dur="500" fill="hold"/>
                                        <p:tgtEl>
                                          <p:spTgt spid="114"/>
                                        </p:tgtEl>
                                        <p:attrNameLst>
                                          <p:attrName>ppt_h</p:attrName>
                                        </p:attrNameLst>
                                      </p:cBhvr>
                                      <p:tavLst>
                                        <p:tav tm="0">
                                          <p:val>
                                            <p:fltVal val="0"/>
                                          </p:val>
                                        </p:tav>
                                        <p:tav tm="100000">
                                          <p:val>
                                            <p:strVal val="#ppt_h"/>
                                          </p:val>
                                        </p:tav>
                                      </p:tavLst>
                                    </p:anim>
                                    <p:animEffect transition="in" filter="fade">
                                      <p:cBhvr>
                                        <p:cTn id="72" dur="500"/>
                                        <p:tgtEl>
                                          <p:spTgt spid="114"/>
                                        </p:tgtEl>
                                      </p:cBhvr>
                                    </p:animEffect>
                                  </p:childTnLst>
                                </p:cTn>
                              </p:par>
                              <p:par>
                                <p:cTn id="73" presetID="53" presetClass="entr" presetSubtype="0" fill="hold" nodeType="withEffect">
                                  <p:stCondLst>
                                    <p:cond delay="0"/>
                                  </p:stCondLst>
                                  <p:childTnLst>
                                    <p:set>
                                      <p:cBhvr>
                                        <p:cTn id="74" dur="1" fill="hold">
                                          <p:stCondLst>
                                            <p:cond delay="0"/>
                                          </p:stCondLst>
                                        </p:cTn>
                                        <p:tgtEl>
                                          <p:spTgt spid="116"/>
                                        </p:tgtEl>
                                        <p:attrNameLst>
                                          <p:attrName>style.visibility</p:attrName>
                                        </p:attrNameLst>
                                      </p:cBhvr>
                                      <p:to>
                                        <p:strVal val="visible"/>
                                      </p:to>
                                    </p:set>
                                    <p:anim calcmode="lin" valueType="num">
                                      <p:cBhvr>
                                        <p:cTn id="75" dur="500" fill="hold"/>
                                        <p:tgtEl>
                                          <p:spTgt spid="116"/>
                                        </p:tgtEl>
                                        <p:attrNameLst>
                                          <p:attrName>ppt_w</p:attrName>
                                        </p:attrNameLst>
                                      </p:cBhvr>
                                      <p:tavLst>
                                        <p:tav tm="0">
                                          <p:val>
                                            <p:fltVal val="0"/>
                                          </p:val>
                                        </p:tav>
                                        <p:tav tm="100000">
                                          <p:val>
                                            <p:strVal val="#ppt_w"/>
                                          </p:val>
                                        </p:tav>
                                      </p:tavLst>
                                    </p:anim>
                                    <p:anim calcmode="lin" valueType="num">
                                      <p:cBhvr>
                                        <p:cTn id="76" dur="500" fill="hold"/>
                                        <p:tgtEl>
                                          <p:spTgt spid="116"/>
                                        </p:tgtEl>
                                        <p:attrNameLst>
                                          <p:attrName>ppt_h</p:attrName>
                                        </p:attrNameLst>
                                      </p:cBhvr>
                                      <p:tavLst>
                                        <p:tav tm="0">
                                          <p:val>
                                            <p:fltVal val="0"/>
                                          </p:val>
                                        </p:tav>
                                        <p:tav tm="100000">
                                          <p:val>
                                            <p:strVal val="#ppt_h"/>
                                          </p:val>
                                        </p:tav>
                                      </p:tavLst>
                                    </p:anim>
                                    <p:animEffect transition="in" filter="fade">
                                      <p:cBhvr>
                                        <p:cTn id="77" dur="500"/>
                                        <p:tgtEl>
                                          <p:spTgt spid="116"/>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107"/>
                                        </p:tgtEl>
                                        <p:attrNameLst>
                                          <p:attrName>style.visibility</p:attrName>
                                        </p:attrNameLst>
                                      </p:cBhvr>
                                      <p:to>
                                        <p:strVal val="visible"/>
                                      </p:to>
                                    </p:set>
                                    <p:anim from="(-#ppt_w/2)" to="(#ppt_x)" calcmode="lin" valueType="num">
                                      <p:cBhvr>
                                        <p:cTn id="82" dur="600" fill="hold">
                                          <p:stCondLst>
                                            <p:cond delay="0"/>
                                          </p:stCondLst>
                                        </p:cTn>
                                        <p:tgtEl>
                                          <p:spTgt spid="107"/>
                                        </p:tgtEl>
                                        <p:attrNameLst>
                                          <p:attrName>ppt_x</p:attrName>
                                        </p:attrNameLst>
                                      </p:cBhvr>
                                    </p:anim>
                                    <p:anim from="0" to="-1.0" calcmode="lin" valueType="num">
                                      <p:cBhvr>
                                        <p:cTn id="83" dur="200" decel="50000" autoRev="1" fill="hold">
                                          <p:stCondLst>
                                            <p:cond delay="600"/>
                                          </p:stCondLst>
                                        </p:cTn>
                                        <p:tgtEl>
                                          <p:spTgt spid="107"/>
                                        </p:tgtEl>
                                        <p:attrNameLst>
                                          <p:attrName>xshear</p:attrName>
                                        </p:attrNameLst>
                                      </p:cBhvr>
                                    </p:anim>
                                    <p:animScale>
                                      <p:cBhvr>
                                        <p:cTn id="84" dur="200" decel="100000" autoRev="1" fill="hold">
                                          <p:stCondLst>
                                            <p:cond delay="600"/>
                                          </p:stCondLst>
                                        </p:cTn>
                                        <p:tgtEl>
                                          <p:spTgt spid="107"/>
                                        </p:tgtEl>
                                      </p:cBhvr>
                                      <p:from x="100000" y="100000"/>
                                      <p:to x="80000" y="100000"/>
                                    </p:animScale>
                                    <p:anim by="(#ppt_h/3+#ppt_w*0.1)" calcmode="lin" valueType="num">
                                      <p:cBhvr additive="sum">
                                        <p:cTn id="85" dur="200" decel="100000" autoRev="1" fill="hold">
                                          <p:stCondLst>
                                            <p:cond delay="600"/>
                                          </p:stCondLst>
                                        </p:cTn>
                                        <p:tgtEl>
                                          <p:spTgt spid="107"/>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105"/>
                                        </p:tgtEl>
                                        <p:attrNameLst>
                                          <p:attrName>style.visibility</p:attrName>
                                        </p:attrNameLst>
                                      </p:cBhvr>
                                      <p:to>
                                        <p:strVal val="visible"/>
                                      </p:to>
                                    </p:set>
                                    <p:anim from="(-#ppt_w/2)" to="(#ppt_x)" calcmode="lin" valueType="num">
                                      <p:cBhvr>
                                        <p:cTn id="88" dur="600" fill="hold">
                                          <p:stCondLst>
                                            <p:cond delay="0"/>
                                          </p:stCondLst>
                                        </p:cTn>
                                        <p:tgtEl>
                                          <p:spTgt spid="105"/>
                                        </p:tgtEl>
                                        <p:attrNameLst>
                                          <p:attrName>ppt_x</p:attrName>
                                        </p:attrNameLst>
                                      </p:cBhvr>
                                    </p:anim>
                                    <p:anim from="0" to="-1.0" calcmode="lin" valueType="num">
                                      <p:cBhvr>
                                        <p:cTn id="89" dur="200" decel="50000" autoRev="1" fill="hold">
                                          <p:stCondLst>
                                            <p:cond delay="600"/>
                                          </p:stCondLst>
                                        </p:cTn>
                                        <p:tgtEl>
                                          <p:spTgt spid="105"/>
                                        </p:tgtEl>
                                        <p:attrNameLst>
                                          <p:attrName>xshear</p:attrName>
                                        </p:attrNameLst>
                                      </p:cBhvr>
                                    </p:anim>
                                    <p:animScale>
                                      <p:cBhvr>
                                        <p:cTn id="90" dur="200" decel="100000" autoRev="1" fill="hold">
                                          <p:stCondLst>
                                            <p:cond delay="600"/>
                                          </p:stCondLst>
                                        </p:cTn>
                                        <p:tgtEl>
                                          <p:spTgt spid="105"/>
                                        </p:tgtEl>
                                      </p:cBhvr>
                                      <p:from x="100000" y="100000"/>
                                      <p:to x="80000" y="100000"/>
                                    </p:animScale>
                                    <p:anim by="(#ppt_h/3+#ppt_w*0.1)" calcmode="lin" valueType="num">
                                      <p:cBhvr additive="sum">
                                        <p:cTn id="91" dur="200" decel="100000" autoRev="1" fill="hold">
                                          <p:stCondLst>
                                            <p:cond delay="600"/>
                                          </p:stCondLst>
                                        </p:cTn>
                                        <p:tgtEl>
                                          <p:spTgt spid="105"/>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118"/>
                                        </p:tgtEl>
                                        <p:attrNameLst>
                                          <p:attrName>style.visibility</p:attrName>
                                        </p:attrNameLst>
                                      </p:cBhvr>
                                      <p:to>
                                        <p:strVal val="visible"/>
                                      </p:to>
                                    </p:set>
                                    <p:anim calcmode="lin" valueType="num">
                                      <p:cBhvr>
                                        <p:cTn id="96" dur="500" fill="hold"/>
                                        <p:tgtEl>
                                          <p:spTgt spid="118"/>
                                        </p:tgtEl>
                                        <p:attrNameLst>
                                          <p:attrName>ppt_w</p:attrName>
                                        </p:attrNameLst>
                                      </p:cBhvr>
                                      <p:tavLst>
                                        <p:tav tm="0">
                                          <p:val>
                                            <p:fltVal val="0"/>
                                          </p:val>
                                        </p:tav>
                                        <p:tav tm="100000">
                                          <p:val>
                                            <p:strVal val="#ppt_w"/>
                                          </p:val>
                                        </p:tav>
                                      </p:tavLst>
                                    </p:anim>
                                    <p:anim calcmode="lin" valueType="num">
                                      <p:cBhvr>
                                        <p:cTn id="97" dur="500" fill="hold"/>
                                        <p:tgtEl>
                                          <p:spTgt spid="118"/>
                                        </p:tgtEl>
                                        <p:attrNameLst>
                                          <p:attrName>ppt_h</p:attrName>
                                        </p:attrNameLst>
                                      </p:cBhvr>
                                      <p:tavLst>
                                        <p:tav tm="0">
                                          <p:val>
                                            <p:fltVal val="0"/>
                                          </p:val>
                                        </p:tav>
                                        <p:tav tm="100000">
                                          <p:val>
                                            <p:strVal val="#ppt_h"/>
                                          </p:val>
                                        </p:tav>
                                      </p:tavLst>
                                    </p:anim>
                                    <p:animEffect transition="in" filter="fade">
                                      <p:cBhvr>
                                        <p:cTn id="98" dur="500"/>
                                        <p:tgtEl>
                                          <p:spTgt spid="118"/>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117"/>
                                        </p:tgtEl>
                                        <p:attrNameLst>
                                          <p:attrName>style.visibility</p:attrName>
                                        </p:attrNameLst>
                                      </p:cBhvr>
                                      <p:to>
                                        <p:strVal val="visible"/>
                                      </p:to>
                                    </p:set>
                                    <p:anim calcmode="lin" valueType="num">
                                      <p:cBhvr>
                                        <p:cTn id="103" dur="500" fill="hold"/>
                                        <p:tgtEl>
                                          <p:spTgt spid="117"/>
                                        </p:tgtEl>
                                        <p:attrNameLst>
                                          <p:attrName>ppt_w</p:attrName>
                                        </p:attrNameLst>
                                      </p:cBhvr>
                                      <p:tavLst>
                                        <p:tav tm="0">
                                          <p:val>
                                            <p:fltVal val="0"/>
                                          </p:val>
                                        </p:tav>
                                        <p:tav tm="100000">
                                          <p:val>
                                            <p:strVal val="#ppt_w"/>
                                          </p:val>
                                        </p:tav>
                                      </p:tavLst>
                                    </p:anim>
                                    <p:anim calcmode="lin" valueType="num">
                                      <p:cBhvr>
                                        <p:cTn id="104" dur="500" fill="hold"/>
                                        <p:tgtEl>
                                          <p:spTgt spid="1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animBg="1"/>
      <p:bldP spid="108" grpId="0" animBg="1"/>
      <p:bldP spid="111" grpId="0"/>
      <p:bldP spid="112" grpId="0"/>
      <p:bldP spid="113" grpId="0"/>
      <p:bldP spid="114" grpId="0" animBg="1"/>
      <p:bldP spid="115" grpId="0" animBg="1"/>
      <p:bldP spid="117" grpId="0" animBg="1"/>
      <p:bldP spid="11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Background For Ppt posted by Samantha Anderso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lua tro bong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34400" y="4805669"/>
            <a:ext cx="33528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utoShape 3"/>
          <p:cNvSpPr>
            <a:spLocks noChangeArrowheads="1"/>
          </p:cNvSpPr>
          <p:nvPr/>
        </p:nvSpPr>
        <p:spPr bwMode="auto">
          <a:xfrm>
            <a:off x="7429500" y="5432622"/>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5" name="AutoShape 4"/>
          <p:cNvSpPr>
            <a:spLocks noChangeArrowheads="1"/>
          </p:cNvSpPr>
          <p:nvPr/>
        </p:nvSpPr>
        <p:spPr bwMode="auto">
          <a:xfrm rot="2123257">
            <a:off x="1676401" y="4828818"/>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16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Đem gieo trồng</a:t>
            </a:r>
          </a:p>
        </p:txBody>
      </p:sp>
      <p:pic>
        <p:nvPicPr>
          <p:cNvPr id="6" name="Picture 5" descr="lua no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3400" y="4829680"/>
            <a:ext cx="2910339"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images[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95600" y="1295548"/>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7"/>
          <p:cNvSpPr>
            <a:spLocks noChangeArrowheads="1"/>
          </p:cNvSpPr>
          <p:nvPr/>
        </p:nvSpPr>
        <p:spPr bwMode="auto">
          <a:xfrm rot="-2622819">
            <a:off x="989583" y="1870015"/>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1600" b="1" i="0" u="none" strike="noStrike" kern="1200" cap="none" spc="0" normalizeH="0" baseline="0" noProof="0" dirty="0" err="1">
                <a:ln>
                  <a:noFill/>
                </a:ln>
                <a:solidFill>
                  <a:srgbClr val="000000"/>
                </a:solidFill>
                <a:effectLst/>
                <a:uLnTx/>
                <a:uFillTx/>
                <a:latin typeface="Times New Roman" panose="02020603050405020304" pitchFamily="18" charset="0"/>
                <a:ea typeface="SimSun" panose="02010600030101010101" pitchFamily="2" charset="-122"/>
                <a:cs typeface="+mn-cs"/>
              </a:rPr>
              <a:t>Xay</a:t>
            </a:r>
            <a:r>
              <a:rPr kumimoji="1" lang="en-US" altLang="en-US" sz="16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rPr>
              <a:t> </a:t>
            </a:r>
            <a:r>
              <a:rPr kumimoji="1" lang="en-US" altLang="en-US" sz="1600" b="1" i="0" u="none" strike="noStrike" kern="1200" cap="none" spc="0" normalizeH="0" baseline="0" noProof="0" dirty="0" err="1">
                <a:ln>
                  <a:noFill/>
                </a:ln>
                <a:solidFill>
                  <a:srgbClr val="000000"/>
                </a:solidFill>
                <a:effectLst/>
                <a:uLnTx/>
                <a:uFillTx/>
                <a:latin typeface="Times New Roman" panose="02020603050405020304" pitchFamily="18" charset="0"/>
                <a:ea typeface="SimSun" panose="02010600030101010101" pitchFamily="2" charset="-122"/>
                <a:cs typeface="+mn-cs"/>
              </a:rPr>
              <a:t>thành</a:t>
            </a:r>
            <a:r>
              <a:rPr kumimoji="1" lang="en-US" altLang="en-US" sz="16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rPr>
              <a:t> </a:t>
            </a:r>
            <a:r>
              <a:rPr kumimoji="1" lang="en-US" altLang="en-US" sz="1600" b="1" i="0" u="none" strike="noStrike" kern="1200" cap="none" spc="0" normalizeH="0" baseline="0" noProof="0" dirty="0" err="1">
                <a:ln>
                  <a:noFill/>
                </a:ln>
                <a:solidFill>
                  <a:srgbClr val="000000"/>
                </a:solidFill>
                <a:effectLst/>
                <a:uLnTx/>
                <a:uFillTx/>
                <a:latin typeface="Times New Roman" panose="02020603050405020304" pitchFamily="18" charset="0"/>
                <a:ea typeface="SimSun" panose="02010600030101010101" pitchFamily="2" charset="-122"/>
                <a:cs typeface="+mn-cs"/>
              </a:rPr>
              <a:t>gạo</a:t>
            </a:r>
            <a:endParaRPr kumimoji="1" lang="en-US" altLang="en-US" sz="16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pic>
        <p:nvPicPr>
          <p:cNvPr id="11" name="Picture 10" descr="CHA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5739" y="2125149"/>
            <a:ext cx="1828800"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 descr="Meshi[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60661" y="2125149"/>
            <a:ext cx="18288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2"/>
          <p:cNvSpPr txBox="1">
            <a:spLocks noChangeArrowheads="1"/>
          </p:cNvSpPr>
          <p:nvPr/>
        </p:nvSpPr>
        <p:spPr bwMode="auto">
          <a:xfrm>
            <a:off x="3810000" y="3609618"/>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800" b="1" i="0" u="none" strike="noStrike" kern="1200" cap="none" spc="0" normalizeH="0" baseline="0" noProof="0">
                <a:ln>
                  <a:noFill/>
                </a:ln>
                <a:solidFill>
                  <a:srgbClr val="0000CC"/>
                </a:solidFill>
                <a:effectLst/>
                <a:uLnTx/>
                <a:uFillTx/>
                <a:latin typeface="Times New Roman" panose="02020603050405020304" pitchFamily="18" charset="0"/>
                <a:ea typeface="SimSun" panose="02010600030101010101" pitchFamily="2" charset="-122"/>
                <a:cs typeface="+mn-cs"/>
              </a:rPr>
              <a:t>Những hạt thóc đã bị xóa bỏ sự tồn tại</a:t>
            </a:r>
          </a:p>
        </p:txBody>
      </p:sp>
      <p:sp>
        <p:nvSpPr>
          <p:cNvPr id="14" name="Line 13"/>
          <p:cNvSpPr>
            <a:spLocks noChangeShapeType="1"/>
          </p:cNvSpPr>
          <p:nvPr/>
        </p:nvSpPr>
        <p:spPr bwMode="auto">
          <a:xfrm>
            <a:off x="3048000" y="3914418"/>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5" name="Text Box 14"/>
          <p:cNvSpPr txBox="1">
            <a:spLocks noChangeArrowheads="1"/>
          </p:cNvSpPr>
          <p:nvPr/>
        </p:nvSpPr>
        <p:spPr bwMode="auto">
          <a:xfrm>
            <a:off x="9448800" y="2085619"/>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8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r>
              <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sp>
        <p:nvSpPr>
          <p:cNvPr id="16" name="Text Box 15"/>
          <p:cNvSpPr txBox="1">
            <a:spLocks noChangeArrowheads="1"/>
          </p:cNvSpPr>
          <p:nvPr/>
        </p:nvSpPr>
        <p:spPr bwMode="auto">
          <a:xfrm>
            <a:off x="9448800" y="561619"/>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8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r>
              <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pic>
        <p:nvPicPr>
          <p:cNvPr id="17" name="Picture 16" descr="banh nam"/>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541150" y="614184"/>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 Box 17"/>
          <p:cNvSpPr txBox="1">
            <a:spLocks noChangeArrowheads="1"/>
          </p:cNvSpPr>
          <p:nvPr/>
        </p:nvSpPr>
        <p:spPr bwMode="auto">
          <a:xfrm>
            <a:off x="7239000" y="485419"/>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8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sp>
        <p:nvSpPr>
          <p:cNvPr id="19" name="Text Box 18"/>
          <p:cNvSpPr txBox="1">
            <a:spLocks noChangeArrowheads="1"/>
          </p:cNvSpPr>
          <p:nvPr/>
        </p:nvSpPr>
        <p:spPr bwMode="auto">
          <a:xfrm>
            <a:off x="7315200" y="2085619"/>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8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pic>
        <p:nvPicPr>
          <p:cNvPr id="20" name="Picture 20"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66800" y="2923818"/>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21" name="Text Box 21"/>
          <p:cNvSpPr txBox="1">
            <a:spLocks noChangeArrowheads="1"/>
          </p:cNvSpPr>
          <p:nvPr/>
        </p:nvSpPr>
        <p:spPr bwMode="auto">
          <a:xfrm>
            <a:off x="736261" y="221100"/>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800" b="1" i="0" u="sng"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Ví</a:t>
            </a:r>
            <a:r>
              <a:rPr kumimoji="1" lang="en-US" altLang="en-US" sz="2800" b="1" i="0" u="sng"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rPr>
              <a:t> </a:t>
            </a:r>
            <a:r>
              <a:rPr kumimoji="1" lang="en-US" altLang="en-US" sz="2800" b="1" i="0" u="sng"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dụ</a:t>
            </a:r>
            <a:r>
              <a:rPr kumimoji="1" lang="en-US" altLang="en-US" sz="2800" b="1" i="0" u="sng"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rPr>
              <a:t>:</a:t>
            </a:r>
          </a:p>
        </p:txBody>
      </p:sp>
      <p:pic>
        <p:nvPicPr>
          <p:cNvPr id="22" name="Picture 22" descr="banh beo"/>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03077" y="544345"/>
            <a:ext cx="1828800" cy="136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3" name="Straight Arrow Connector 22"/>
          <p:cNvCxnSpPr/>
          <p:nvPr/>
        </p:nvCxnSpPr>
        <p:spPr>
          <a:xfrm flipV="1">
            <a:off x="4719100" y="1224588"/>
            <a:ext cx="758238" cy="7976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7" idx="3"/>
          </p:cNvCxnSpPr>
          <p:nvPr/>
        </p:nvCxnSpPr>
        <p:spPr>
          <a:xfrm>
            <a:off x="4724400" y="1980555"/>
            <a:ext cx="710521" cy="8303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0320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par>
                                <p:cTn id="10" presetID="53" presetClass="entr" presetSubtype="0" fill="hold"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12" presetClass="entr" presetSubtype="4" fill="hold" nodeType="with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slide(fromBottom)">
                                      <p:cBhvr>
                                        <p:cTn id="17" dur="500"/>
                                        <p:tgtEl>
                                          <p:spTgt spid="22"/>
                                        </p:tgtEl>
                                      </p:cBhvr>
                                    </p:animEffect>
                                  </p:childTnLst>
                                </p:cTn>
                              </p:par>
                              <p:par>
                                <p:cTn id="18" presetID="12" presetClass="entr" presetSubtype="4" fill="hold" grpId="0" nodeType="with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slide(fromBottom)">
                                      <p:cBhvr>
                                        <p:cTn id="20" dur="500"/>
                                        <p:tgtEl>
                                          <p:spTgt spid="18"/>
                                        </p:tgtEl>
                                      </p:cBhvr>
                                    </p:animEffect>
                                  </p:childTnLst>
                                </p:cTn>
                              </p:par>
                              <p:par>
                                <p:cTn id="21" presetID="12" presetClass="entr" presetSubtype="4" fill="hold" nodeType="with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slide(fromBottom)">
                                      <p:cBhvr>
                                        <p:cTn id="23" dur="500"/>
                                        <p:tgtEl>
                                          <p:spTgt spid="17"/>
                                        </p:tgtEl>
                                      </p:cBhvr>
                                    </p:animEffect>
                                  </p:childTnLst>
                                </p:cTn>
                              </p:par>
                              <p:par>
                                <p:cTn id="24" presetID="12" presetClass="entr" presetSubtype="4"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slide(fromBottom)">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20" presetClass="entr" presetSubtype="0" fill="hold"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wedge">
                                      <p:cBhvr>
                                        <p:cTn id="31" dur="2000"/>
                                        <p:tgtEl>
                                          <p:spTgt spid="12"/>
                                        </p:tgtEl>
                                      </p:cBhvr>
                                    </p:animEffect>
                                  </p:childTnLst>
                                </p:cTn>
                              </p:par>
                              <p:par>
                                <p:cTn id="32" presetID="20" presetClass="entr" presetSubtype="0"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edge">
                                      <p:cBhvr>
                                        <p:cTn id="34" dur="2000"/>
                                        <p:tgtEl>
                                          <p:spTgt spid="19"/>
                                        </p:tgtEl>
                                      </p:cBhvr>
                                    </p:animEffect>
                                  </p:childTnLst>
                                </p:cTn>
                              </p:par>
                              <p:par>
                                <p:cTn id="35" presetID="20" presetClass="entr" presetSubtype="0"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edge">
                                      <p:cBhvr>
                                        <p:cTn id="37" dur="2000"/>
                                        <p:tgtEl>
                                          <p:spTgt spid="11"/>
                                        </p:tgtEl>
                                      </p:cBhvr>
                                    </p:animEffect>
                                  </p:childTnLst>
                                </p:cTn>
                              </p:par>
                              <p:par>
                                <p:cTn id="38" presetID="20" presetClass="entr" presetSubtype="0"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edge">
                                      <p:cBhvr>
                                        <p:cTn id="40" dur="20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dissolve">
                                      <p:cBhvr>
                                        <p:cTn id="45" dur="500"/>
                                        <p:tgtEl>
                                          <p:spTgt spid="5"/>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6" fill="hold" nodeType="click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barn(inHorizontal)">
                                      <p:cBhvr>
                                        <p:cTn id="50" dur="500"/>
                                        <p:tgtEl>
                                          <p:spTgt spid="6"/>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dissolve">
                                      <p:cBhvr>
                                        <p:cTn id="55" dur="500"/>
                                        <p:tgtEl>
                                          <p:spTgt spid="4"/>
                                        </p:tgtEl>
                                      </p:cBhvr>
                                    </p:animEffect>
                                  </p:childTnLst>
                                </p:cTn>
                              </p:par>
                            </p:childTnLst>
                          </p:cTn>
                        </p:par>
                      </p:childTnLst>
                    </p:cTn>
                  </p:par>
                  <p:par>
                    <p:cTn id="56" fill="hold">
                      <p:stCondLst>
                        <p:cond delay="indefinite"/>
                      </p:stCondLst>
                      <p:childTnLst>
                        <p:par>
                          <p:cTn id="57" fill="hold">
                            <p:stCondLst>
                              <p:cond delay="0"/>
                            </p:stCondLst>
                            <p:childTnLst>
                              <p:par>
                                <p:cTn id="58" presetID="50" presetClass="entr" presetSubtype="0" decel="100000" fill="hold" nodeType="clickEffect">
                                  <p:stCondLst>
                                    <p:cond delay="0"/>
                                  </p:stCondLst>
                                  <p:childTnLst>
                                    <p:set>
                                      <p:cBhvr>
                                        <p:cTn id="59" dur="1" fill="hold">
                                          <p:stCondLst>
                                            <p:cond delay="0"/>
                                          </p:stCondLst>
                                        </p:cTn>
                                        <p:tgtEl>
                                          <p:spTgt spid="3"/>
                                        </p:tgtEl>
                                        <p:attrNameLst>
                                          <p:attrName>style.visibility</p:attrName>
                                        </p:attrNameLst>
                                      </p:cBhvr>
                                      <p:to>
                                        <p:strVal val="visible"/>
                                      </p:to>
                                    </p:set>
                                    <p:anim calcmode="lin" valueType="num">
                                      <p:cBhvr>
                                        <p:cTn id="60" dur="500" fill="hold"/>
                                        <p:tgtEl>
                                          <p:spTgt spid="3"/>
                                        </p:tgtEl>
                                        <p:attrNameLst>
                                          <p:attrName>ppt_w</p:attrName>
                                        </p:attrNameLst>
                                      </p:cBhvr>
                                      <p:tavLst>
                                        <p:tav tm="0">
                                          <p:val>
                                            <p:strVal val="#ppt_w+.3"/>
                                          </p:val>
                                        </p:tav>
                                        <p:tav tm="100000">
                                          <p:val>
                                            <p:strVal val="#ppt_w"/>
                                          </p:val>
                                        </p:tav>
                                      </p:tavLst>
                                    </p:anim>
                                    <p:anim calcmode="lin" valueType="num">
                                      <p:cBhvr>
                                        <p:cTn id="61" dur="500" fill="hold"/>
                                        <p:tgtEl>
                                          <p:spTgt spid="3"/>
                                        </p:tgtEl>
                                        <p:attrNameLst>
                                          <p:attrName>ppt_h</p:attrName>
                                        </p:attrNameLst>
                                      </p:cBhvr>
                                      <p:tavLst>
                                        <p:tav tm="0">
                                          <p:val>
                                            <p:strVal val="#ppt_h"/>
                                          </p:val>
                                        </p:tav>
                                        <p:tav tm="100000">
                                          <p:val>
                                            <p:strVal val="#ppt_h"/>
                                          </p:val>
                                        </p:tav>
                                      </p:tavLst>
                                    </p:anim>
                                    <p:animEffect transition="in" filter="fade">
                                      <p:cBhvr>
                                        <p:cTn id="62" dur="500"/>
                                        <p:tgtEl>
                                          <p:spTgt spid="3"/>
                                        </p:tgtEl>
                                      </p:cBhvr>
                                    </p:animEffect>
                                  </p:childTnLst>
                                </p:cTn>
                              </p:par>
                            </p:childTnLst>
                          </p:cTn>
                        </p:par>
                      </p:childTnLst>
                    </p:cTn>
                  </p:par>
                  <p:par>
                    <p:cTn id="63" fill="hold">
                      <p:stCondLst>
                        <p:cond delay="indefinite"/>
                      </p:stCondLst>
                      <p:childTnLst>
                        <p:par>
                          <p:cTn id="64" fill="hold">
                            <p:stCondLst>
                              <p:cond delay="0"/>
                            </p:stCondLst>
                            <p:childTnLst>
                              <p:par>
                                <p:cTn id="65" presetID="53" presetClass="entr" presetSubtype="0" fill="hold" grpId="0" nodeType="click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Effect transition="in" filter="fade">
                                      <p:cBhvr>
                                        <p:cTn id="69" dur="500"/>
                                        <p:tgtEl>
                                          <p:spTgt spid="14"/>
                                        </p:tgtEl>
                                      </p:cBhvr>
                                    </p:animEffect>
                                  </p:childTnLst>
                                </p:cTn>
                              </p:par>
                            </p:childTnLst>
                          </p:cTn>
                        </p:par>
                      </p:childTnLst>
                    </p:cTn>
                  </p:par>
                  <p:par>
                    <p:cTn id="70" fill="hold">
                      <p:stCondLst>
                        <p:cond delay="indefinite"/>
                      </p:stCondLst>
                      <p:childTnLst>
                        <p:par>
                          <p:cTn id="71" fill="hold">
                            <p:stCondLst>
                              <p:cond delay="0"/>
                            </p:stCondLst>
                            <p:childTnLst>
                              <p:par>
                                <p:cTn id="72" presetID="23" presetClass="entr" presetSubtype="16" fill="hold" grpId="0" nodeType="click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p:cTn id="74" dur="500" fill="hold"/>
                                        <p:tgtEl>
                                          <p:spTgt spid="13"/>
                                        </p:tgtEl>
                                        <p:attrNameLst>
                                          <p:attrName>ppt_w</p:attrName>
                                        </p:attrNameLst>
                                      </p:cBhvr>
                                      <p:tavLst>
                                        <p:tav tm="0">
                                          <p:val>
                                            <p:fltVal val="0"/>
                                          </p:val>
                                        </p:tav>
                                        <p:tav tm="100000">
                                          <p:val>
                                            <p:strVal val="#ppt_w"/>
                                          </p:val>
                                        </p:tav>
                                      </p:tavLst>
                                    </p:anim>
                                    <p:anim calcmode="lin" valueType="num">
                                      <p:cBhvr>
                                        <p:cTn id="75"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8" grpId="0" animBg="1"/>
      <p:bldP spid="13" grpId="0" animBg="1"/>
      <p:bldP spid="14" grpId="0" animBg="1"/>
      <p:bldP spid="15" grpId="0"/>
      <p:bldP spid="16" grpId="0"/>
      <p:bldP spid="18" grpId="0"/>
      <p:bldP spid="19"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Download premium vector of Rectangle leafy Memphis frame vector 1217091 in  2021 | Vector background pattern, Wallpaper powerpoint, Flower background  wallpap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txBox="1">
            <a:spLocks/>
          </p:cNvSpPr>
          <p:nvPr/>
        </p:nvSpPr>
        <p:spPr>
          <a:xfrm>
            <a:off x="2514600" y="4572000"/>
            <a:ext cx="8377238" cy="792163"/>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CEF6"/>
              </a:buClr>
              <a:buSzPct val="100000"/>
              <a:buFont typeface="Oswald"/>
              <a:buNone/>
              <a:defRPr sz="15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ctr" defTabSz="914400" rtl="0" eaLnBrk="1" fontAlgn="auto" latinLnBrk="0" hangingPunct="1">
              <a:lnSpc>
                <a:spcPct val="100000"/>
              </a:lnSpc>
              <a:spcBef>
                <a:spcPts val="0"/>
              </a:spcBef>
              <a:spcAft>
                <a:spcPts val="0"/>
              </a:spcAft>
              <a:buClr>
                <a:srgbClr val="00CEF6"/>
              </a:buClr>
              <a:buSzPct val="100000"/>
              <a:buFont typeface="Oswald"/>
              <a:buNone/>
              <a:tabLst/>
              <a:defRPr/>
            </a:pP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Các</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hình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thái</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kinh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tế</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xã</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hội</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trong</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quá</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trình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phát</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triển</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lịch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sử</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br>
              <a:rPr kumimoji="0" lang="en-US" altLang="en-US" sz="2000" b="1" i="0" u="none" strike="noStrike" kern="0" cap="none" spc="0" normalizeH="0" baseline="0" noProof="0" dirty="0">
                <a:ln>
                  <a:noFill/>
                </a:ln>
                <a:solidFill>
                  <a:srgbClr val="0000CC"/>
                </a:solidFill>
                <a:effectLst/>
                <a:uLnTx/>
                <a:uFillTx/>
                <a:latin typeface="Oswald"/>
                <a:sym typeface="Oswald"/>
                <a:rtl val="0"/>
              </a:rPr>
            </a:br>
            <a:r>
              <a:rPr kumimoji="0" lang="en-US" altLang="en-US" sz="2000" b="1" i="0" u="none" strike="noStrike" kern="0" cap="none" spc="0" normalizeH="0" baseline="0" noProof="0" dirty="0">
                <a:ln>
                  <a:noFill/>
                </a:ln>
                <a:solidFill>
                  <a:srgbClr val="CC0000"/>
                </a:solidFill>
                <a:effectLst/>
                <a:uLnTx/>
                <a:uFillTx/>
                <a:latin typeface="Oswald"/>
                <a:sym typeface="Oswald"/>
                <a:rtl val="0"/>
              </a:rPr>
              <a:t>(</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Sự</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phủ</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định</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diễn</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ra</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trong</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xã</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hội</a:t>
            </a:r>
            <a:r>
              <a:rPr kumimoji="0" lang="en-US" altLang="en-US" sz="2000" b="1" i="0" u="none" strike="noStrike" kern="0" cap="none" spc="0" normalizeH="0" baseline="0" noProof="0" dirty="0">
                <a:ln>
                  <a:noFill/>
                </a:ln>
                <a:solidFill>
                  <a:srgbClr val="CC0000"/>
                </a:solidFill>
                <a:effectLst/>
                <a:uLnTx/>
                <a:uFillTx/>
                <a:latin typeface="Oswald"/>
                <a:sym typeface="Oswald"/>
                <a:rtl val="0"/>
              </a:rPr>
              <a:t>)</a:t>
            </a:r>
          </a:p>
        </p:txBody>
      </p:sp>
      <p:graphicFrame>
        <p:nvGraphicFramePr>
          <p:cNvPr id="4" name="Picture Placeholder 16"/>
          <p:cNvGraphicFramePr>
            <a:graphicFrameLocks/>
          </p:cNvGraphicFramePr>
          <p:nvPr/>
        </p:nvGraphicFramePr>
        <p:xfrm>
          <a:off x="2447744" y="1055240"/>
          <a:ext cx="7488938" cy="423534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Rectangle 4"/>
          <p:cNvSpPr/>
          <p:nvPr/>
        </p:nvSpPr>
        <p:spPr>
          <a:xfrm>
            <a:off x="4572000" y="762000"/>
            <a:ext cx="1141413" cy="5238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800" b="1" i="0" u="sng" strike="noStrike" kern="1200" cap="none" spc="0" normalizeH="0" baseline="0" noProof="0" dirty="0">
                <a:ln>
                  <a:noFill/>
                </a:ln>
                <a:solidFill>
                  <a:srgbClr val="FF0000"/>
                </a:solidFill>
                <a:effectLst/>
                <a:uLnTx/>
                <a:uFill>
                  <a:solidFill>
                    <a:srgbClr val="FF0000"/>
                  </a:solidFill>
                </a:uFill>
                <a:latin typeface="Arial"/>
                <a:ea typeface="+mn-ea"/>
                <a:cs typeface="Times New Roman" panose="02020603050405020304" pitchFamily="18" charset="0"/>
              </a:rPr>
              <a:t>VÍ DỤ</a:t>
            </a:r>
          </a:p>
        </p:txBody>
      </p:sp>
    </p:spTree>
    <p:extLst>
      <p:ext uri="{BB962C8B-B14F-4D97-AF65-F5344CB8AC3E}">
        <p14:creationId xmlns:p14="http://schemas.microsoft.com/office/powerpoint/2010/main" val="3723650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500" fill="hold"/>
                                        <p:tgtEl>
                                          <p:spTgt spid="3"/>
                                        </p:tgtEl>
                                        <p:attrNameLst>
                                          <p:attrName>ppt_x</p:attrName>
                                        </p:attrNameLst>
                                      </p:cBhvr>
                                      <p:tavLst>
                                        <p:tav tm="0">
                                          <p:val>
                                            <p:strVal val="#ppt_x"/>
                                          </p:val>
                                        </p:tav>
                                        <p:tav tm="100000">
                                          <p:val>
                                            <p:strVal val="#ppt_x"/>
                                          </p:val>
                                        </p:tav>
                                      </p:tavLst>
                                    </p:anim>
                                    <p:anim calcmode="lin" valueType="num">
                                      <p:cBhvr additive="base">
                                        <p:cTn id="1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Graphic spid="4" grpId="0">
        <p:bldAsOne/>
      </p:bldGraphic>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Education Backgrounds For Powerpoint - Sahar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32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mn-cs"/>
              </a:rPr>
              <a:t>Phủ</a:t>
            </a:r>
            <a:r>
              <a:rPr kumimoji="1" lang="en-US" altLang="en-US" sz="32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mn-cs"/>
              </a:rPr>
              <a:t>định</a:t>
            </a:r>
            <a:r>
              <a:rPr kumimoji="1" lang="en-US" altLang="en-US" sz="32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mn-cs"/>
              </a:rPr>
              <a:t> </a:t>
            </a:r>
          </a:p>
        </p:txBody>
      </p:sp>
      <p:sp>
        <p:nvSpPr>
          <p:cNvPr id="4" name="Rounded Rectangle 3"/>
          <p:cNvSpPr/>
          <p:nvPr/>
        </p:nvSpPr>
        <p:spPr bwMode="auto">
          <a:xfrm>
            <a:off x="1973264" y="4292601"/>
            <a:ext cx="3240087" cy="1152525"/>
          </a:xfrm>
          <a:prstGeom prst="roundRect">
            <a:avLst/>
          </a:prstGeom>
          <a:solidFill>
            <a:srgbClr val="00990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800" b="1" i="0" u="none" strike="noStrike" kern="1200" cap="none" spc="0" normalizeH="0" baseline="0" noProof="0" dirty="0">
                <a:ln>
                  <a:noFill/>
                </a:ln>
                <a:solidFill>
                  <a:srgbClr val="000000"/>
                </a:solidFill>
                <a:effectLst/>
                <a:uLnTx/>
                <a:uFillTx/>
                <a:latin typeface="Arial"/>
                <a:ea typeface="+mn-ea"/>
                <a:cs typeface="+mn-cs"/>
              </a:rPr>
              <a:t> </a:t>
            </a:r>
            <a:r>
              <a:rPr kumimoji="1" lang="en-US" sz="2800" b="1" i="0" u="none" strike="noStrike" kern="1200" cap="none" spc="0" normalizeH="0" baseline="0" noProof="0" dirty="0" err="1">
                <a:ln>
                  <a:noFill/>
                </a:ln>
                <a:solidFill>
                  <a:srgbClr val="FFFFFF"/>
                </a:solidFill>
                <a:effectLst/>
                <a:uLnTx/>
                <a:uFillTx/>
                <a:latin typeface="Arial"/>
                <a:ea typeface="+mn-ea"/>
                <a:cs typeface="+mn-cs"/>
              </a:rPr>
              <a:t>Phủ</a:t>
            </a:r>
            <a:r>
              <a:rPr kumimoji="1" lang="en-US" sz="2800" b="1" i="0" u="none" strike="noStrike" kern="1200" cap="none" spc="0" normalizeH="0" baseline="0" noProof="0" dirty="0">
                <a:ln>
                  <a:noFill/>
                </a:ln>
                <a:solidFill>
                  <a:srgbClr val="FFFFFF"/>
                </a:solidFill>
                <a:effectLst/>
                <a:uLnTx/>
                <a:uFillTx/>
                <a:latin typeface="Arial"/>
                <a:ea typeface="+mn-ea"/>
                <a:cs typeface="+mn-cs"/>
              </a:rPr>
              <a:t> </a:t>
            </a:r>
            <a:r>
              <a:rPr kumimoji="1" lang="en-US" sz="2800" b="1" i="0" u="none" strike="noStrike" kern="1200" cap="none" spc="0" normalizeH="0" baseline="0" noProof="0" dirty="0" err="1">
                <a:ln>
                  <a:noFill/>
                </a:ln>
                <a:solidFill>
                  <a:srgbClr val="FFFFFF"/>
                </a:solidFill>
                <a:effectLst/>
                <a:uLnTx/>
                <a:uFillTx/>
                <a:latin typeface="Arial"/>
                <a:ea typeface="+mn-ea"/>
                <a:cs typeface="+mn-cs"/>
              </a:rPr>
              <a:t>định</a:t>
            </a:r>
            <a:r>
              <a:rPr kumimoji="1" lang="en-US" sz="2800" b="1" i="0" u="none" strike="noStrike" kern="1200" cap="none" spc="0" normalizeH="0" baseline="0" noProof="0" dirty="0">
                <a:ln>
                  <a:noFill/>
                </a:ln>
                <a:solidFill>
                  <a:srgbClr val="FFFFFF"/>
                </a:solidFill>
                <a:effectLst/>
                <a:uLnTx/>
                <a:uFillTx/>
                <a:latin typeface="Arial"/>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800" b="1" i="0" u="none" strike="noStrike" kern="1200" cap="none" spc="0" normalizeH="0" baseline="0" noProof="0" dirty="0" err="1">
                <a:ln>
                  <a:noFill/>
                </a:ln>
                <a:solidFill>
                  <a:srgbClr val="FFFFFF"/>
                </a:solidFill>
                <a:effectLst/>
                <a:uLnTx/>
                <a:uFillTx/>
                <a:latin typeface="Arial"/>
                <a:ea typeface="+mn-ea"/>
                <a:cs typeface="+mn-cs"/>
              </a:rPr>
              <a:t>siêu</a:t>
            </a:r>
            <a:r>
              <a:rPr kumimoji="1" lang="en-US" sz="2800" b="1" i="0" u="none" strike="noStrike" kern="1200" cap="none" spc="0" normalizeH="0" baseline="0" noProof="0" dirty="0">
                <a:ln>
                  <a:noFill/>
                </a:ln>
                <a:solidFill>
                  <a:srgbClr val="FFFFFF"/>
                </a:solidFill>
                <a:effectLst/>
                <a:uLnTx/>
                <a:uFillTx/>
                <a:latin typeface="Arial"/>
                <a:ea typeface="+mn-ea"/>
                <a:cs typeface="+mn-cs"/>
              </a:rPr>
              <a:t> </a:t>
            </a:r>
            <a:r>
              <a:rPr kumimoji="1" lang="en-US" sz="2800" b="1" i="0" u="none" strike="noStrike" kern="1200" cap="none" spc="0" normalizeH="0" baseline="0" noProof="0" dirty="0" err="1">
                <a:ln>
                  <a:noFill/>
                </a:ln>
                <a:solidFill>
                  <a:srgbClr val="FFFFFF"/>
                </a:solidFill>
                <a:effectLst/>
                <a:uLnTx/>
                <a:uFillTx/>
                <a:latin typeface="Arial"/>
                <a:ea typeface="+mn-ea"/>
                <a:cs typeface="+mn-cs"/>
              </a:rPr>
              <a:t>hình</a:t>
            </a:r>
            <a:endParaRPr kumimoji="1" lang="en-US" sz="2800" b="1" i="0" u="none" strike="noStrike" kern="1200" cap="none" spc="0" normalizeH="0" baseline="0" noProof="0" dirty="0">
              <a:ln>
                <a:noFill/>
              </a:ln>
              <a:solidFill>
                <a:srgbClr val="FFFFFF"/>
              </a:solidFill>
              <a:effectLst/>
              <a:uLnTx/>
              <a:uFillTx/>
              <a:latin typeface="Arial"/>
              <a:ea typeface="+mn-ea"/>
              <a:cs typeface="+mn-cs"/>
            </a:endParaRPr>
          </a:p>
        </p:txBody>
      </p:sp>
      <p:sp>
        <p:nvSpPr>
          <p:cNvPr id="5" name="Rounded Rectangle 4"/>
          <p:cNvSpPr/>
          <p:nvPr/>
        </p:nvSpPr>
        <p:spPr bwMode="auto">
          <a:xfrm>
            <a:off x="6527800" y="4292601"/>
            <a:ext cx="3600450" cy="1152525"/>
          </a:xfrm>
          <a:prstGeom prst="roundRect">
            <a:avLst/>
          </a:prstGeom>
          <a:solidFill>
            <a:srgbClr val="00990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3200" b="1" i="0" u="none" strike="noStrike" kern="1200" cap="none" spc="0" normalizeH="0" baseline="0" noProof="0" dirty="0">
                <a:ln>
                  <a:noFill/>
                </a:ln>
                <a:solidFill>
                  <a:srgbClr val="FFFFFF"/>
                </a:solidFill>
                <a:effectLst/>
                <a:uLnTx/>
                <a:uFillTx/>
                <a:latin typeface="Arial"/>
                <a:ea typeface="+mn-ea"/>
                <a:cs typeface="+mn-cs"/>
              </a:rPr>
              <a:t> </a:t>
            </a:r>
            <a:r>
              <a:rPr kumimoji="1" lang="en-US" sz="2800" b="1" i="0" u="none" strike="noStrike" kern="1200" cap="none" spc="0" normalizeH="0" baseline="0" noProof="0" dirty="0" err="1">
                <a:ln>
                  <a:noFill/>
                </a:ln>
                <a:solidFill>
                  <a:srgbClr val="FFFFFF"/>
                </a:solidFill>
                <a:effectLst/>
                <a:uLnTx/>
                <a:uFillTx/>
                <a:latin typeface="Arial"/>
                <a:ea typeface="+mn-ea"/>
                <a:cs typeface="+mn-cs"/>
              </a:rPr>
              <a:t>Phủ</a:t>
            </a:r>
            <a:r>
              <a:rPr kumimoji="1" lang="en-US" sz="2800" b="1" i="0" u="none" strike="noStrike" kern="1200" cap="none" spc="0" normalizeH="0" baseline="0" noProof="0" dirty="0">
                <a:ln>
                  <a:noFill/>
                </a:ln>
                <a:solidFill>
                  <a:srgbClr val="FFFFFF"/>
                </a:solidFill>
                <a:effectLst/>
                <a:uLnTx/>
                <a:uFillTx/>
                <a:latin typeface="Arial"/>
                <a:ea typeface="+mn-ea"/>
                <a:cs typeface="+mn-cs"/>
              </a:rPr>
              <a:t> </a:t>
            </a:r>
            <a:r>
              <a:rPr kumimoji="1" lang="en-US" sz="2800" b="1" i="0" u="none" strike="noStrike" kern="1200" cap="none" spc="0" normalizeH="0" baseline="0" noProof="0" dirty="0" err="1">
                <a:ln>
                  <a:noFill/>
                </a:ln>
                <a:solidFill>
                  <a:srgbClr val="FFFFFF"/>
                </a:solidFill>
                <a:effectLst/>
                <a:uLnTx/>
                <a:uFillTx/>
                <a:latin typeface="Arial"/>
                <a:ea typeface="+mn-ea"/>
                <a:cs typeface="+mn-cs"/>
              </a:rPr>
              <a:t>định</a:t>
            </a:r>
            <a:r>
              <a:rPr kumimoji="1" lang="en-US" sz="2800" b="1" i="0" u="none" strike="noStrike" kern="1200" cap="none" spc="0" normalizeH="0" baseline="0" noProof="0" dirty="0">
                <a:ln>
                  <a:noFill/>
                </a:ln>
                <a:solidFill>
                  <a:srgbClr val="FFFFFF"/>
                </a:solidFill>
                <a:effectLst/>
                <a:uLnTx/>
                <a:uFillTx/>
                <a:latin typeface="Arial"/>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800" b="1" i="0" u="none" strike="noStrike" kern="1200" cap="none" spc="0" normalizeH="0" baseline="0" noProof="0" dirty="0" err="1">
                <a:ln>
                  <a:noFill/>
                </a:ln>
                <a:solidFill>
                  <a:srgbClr val="FFFFFF"/>
                </a:solidFill>
                <a:effectLst/>
                <a:uLnTx/>
                <a:uFillTx/>
                <a:latin typeface="Arial"/>
                <a:ea typeface="+mn-ea"/>
                <a:cs typeface="+mn-cs"/>
              </a:rPr>
              <a:t>biện</a:t>
            </a:r>
            <a:r>
              <a:rPr kumimoji="1" lang="en-US" sz="2800" b="1" i="0" u="none" strike="noStrike" kern="1200" cap="none" spc="0" normalizeH="0" baseline="0" noProof="0" dirty="0">
                <a:ln>
                  <a:noFill/>
                </a:ln>
                <a:solidFill>
                  <a:srgbClr val="FFFFFF"/>
                </a:solidFill>
                <a:effectLst/>
                <a:uLnTx/>
                <a:uFillTx/>
                <a:latin typeface="Arial"/>
                <a:ea typeface="+mn-ea"/>
                <a:cs typeface="+mn-cs"/>
              </a:rPr>
              <a:t> </a:t>
            </a:r>
            <a:r>
              <a:rPr kumimoji="1" lang="en-US" sz="2800" b="1" i="0" u="none" strike="noStrike" kern="1200" cap="none" spc="0" normalizeH="0" baseline="0" noProof="0" dirty="0" err="1">
                <a:ln>
                  <a:noFill/>
                </a:ln>
                <a:solidFill>
                  <a:srgbClr val="FFFFFF"/>
                </a:solidFill>
                <a:effectLst/>
                <a:uLnTx/>
                <a:uFillTx/>
                <a:latin typeface="Arial"/>
                <a:ea typeface="+mn-ea"/>
                <a:cs typeface="+mn-cs"/>
              </a:rPr>
              <a:t>chứng</a:t>
            </a:r>
            <a:r>
              <a:rPr kumimoji="1" lang="en-US" sz="2800" b="1" i="0" u="none" strike="noStrike" kern="1200" cap="none" spc="0" normalizeH="0" baseline="0" noProof="0" dirty="0">
                <a:ln>
                  <a:noFill/>
                </a:ln>
                <a:solidFill>
                  <a:srgbClr val="FFFFFF"/>
                </a:solidFill>
                <a:effectLst/>
                <a:uLnTx/>
                <a:uFillTx/>
                <a:latin typeface="Arial"/>
                <a:ea typeface="+mn-ea"/>
                <a:cs typeface="+mn-cs"/>
              </a:rPr>
              <a:t> </a:t>
            </a:r>
          </a:p>
        </p:txBody>
      </p:sp>
      <p:cxnSp>
        <p:nvCxnSpPr>
          <p:cNvPr id="6" name="Straight Arrow Connector 5"/>
          <p:cNvCxnSpPr>
            <a:cxnSpLocks noChangeShapeType="1"/>
            <a:stCxn id="3" idx="2"/>
            <a:endCxn id="4"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7" name="Straight Arrow Connector 6"/>
          <p:cNvCxnSpPr>
            <a:cxnSpLocks noChangeShapeType="1"/>
            <a:stCxn id="3" idx="2"/>
            <a:endCxn id="5"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8" name="Rectangle 7"/>
          <p:cNvSpPr>
            <a:spLocks noChangeArrowheads="1"/>
          </p:cNvSpPr>
          <p:nvPr/>
        </p:nvSpPr>
        <p:spPr bwMode="auto">
          <a:xfrm>
            <a:off x="4838315" y="696120"/>
            <a:ext cx="246253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marR="0" lvl="0" indent="-457200" algn="ctr" defTabSz="914400" rtl="0" eaLnBrk="1" fontAlgn="auto" latinLnBrk="0" hangingPunct="1">
              <a:lnSpc>
                <a:spcPct val="100000"/>
              </a:lnSpc>
              <a:spcBef>
                <a:spcPct val="0"/>
              </a:spcBef>
              <a:spcAft>
                <a:spcPts val="0"/>
              </a:spcAft>
              <a:buClrTx/>
              <a:buSzTx/>
              <a:buFont typeface="Courier New" panose="02070309020205020404" pitchFamily="49" charset="0"/>
              <a:buChar char="o"/>
              <a:tabLst/>
              <a:defRPr/>
            </a:pPr>
            <a:r>
              <a:rPr kumimoji="1" lang="en-US" altLang="en-US" sz="2800" b="1" i="0" u="none" strike="noStrike" kern="1200" cap="none" spc="0" normalizeH="0" baseline="0" noProof="0" dirty="0" err="1">
                <a:ln>
                  <a:noFill/>
                </a:ln>
                <a:solidFill>
                  <a:srgbClr val="CC0000"/>
                </a:solidFill>
                <a:effectLst/>
                <a:uLnTx/>
                <a:uFillTx/>
                <a:latin typeface="Arial" panose="020B0604020202020204" pitchFamily="34" charset="0"/>
                <a:ea typeface="SimSun" panose="02010600030101010101" pitchFamily="2" charset="-122"/>
                <a:cs typeface="+mn-cs"/>
              </a:rPr>
              <a:t>Phân</a:t>
            </a:r>
            <a:r>
              <a:rPr kumimoji="1" lang="en-US" altLang="en-US" sz="2800" b="1" i="0" u="none" strike="noStrike" kern="1200" cap="none" spc="0" normalizeH="0" baseline="0" noProof="0" dirty="0">
                <a:ln>
                  <a:noFill/>
                </a:ln>
                <a:solidFill>
                  <a:srgbClr val="CC0000"/>
                </a:solidFill>
                <a:effectLst/>
                <a:uLnTx/>
                <a:uFillTx/>
                <a:latin typeface="Arial" panose="020B0604020202020204" pitchFamily="34"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CC0000"/>
                </a:solidFill>
                <a:effectLst/>
                <a:uLnTx/>
                <a:uFillTx/>
                <a:latin typeface="Arial" panose="020B0604020202020204" pitchFamily="34" charset="0"/>
                <a:ea typeface="SimSun" panose="02010600030101010101" pitchFamily="2" charset="-122"/>
                <a:cs typeface="+mn-cs"/>
              </a:rPr>
              <a:t>loại</a:t>
            </a:r>
            <a:r>
              <a:rPr kumimoji="1" lang="en-US" altLang="en-US" sz="2800" b="1" i="0" u="none" strike="noStrike" kern="1200" cap="none" spc="0" normalizeH="0" baseline="0" noProof="0" dirty="0">
                <a:ln>
                  <a:noFill/>
                </a:ln>
                <a:solidFill>
                  <a:srgbClr val="CC0000"/>
                </a:solidFill>
                <a:effectLst/>
                <a:uLnTx/>
                <a:uFillTx/>
                <a:latin typeface="Arial" panose="020B0604020202020204" pitchFamily="34" charset="0"/>
                <a:ea typeface="SimSun" panose="02010600030101010101" pitchFamily="2" charset="-122"/>
                <a:cs typeface="+mn-cs"/>
              </a:rPr>
              <a:t>: </a:t>
            </a:r>
          </a:p>
        </p:txBody>
      </p:sp>
    </p:spTree>
    <p:extLst>
      <p:ext uri="{BB962C8B-B14F-4D97-AF65-F5344CB8AC3E}">
        <p14:creationId xmlns:p14="http://schemas.microsoft.com/office/powerpoint/2010/main" val="591955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1000"/>
                                        <p:tgtEl>
                                          <p:spTgt spid="5"/>
                                        </p:tgtEl>
                                      </p:cBhvr>
                                    </p:animEffect>
                                    <p:anim calcmode="lin" valueType="num">
                                      <p:cBhvr>
                                        <p:cTn id="43" dur="1000" fill="hold"/>
                                        <p:tgtEl>
                                          <p:spTgt spid="5"/>
                                        </p:tgtEl>
                                        <p:attrNameLst>
                                          <p:attrName>ppt_x</p:attrName>
                                        </p:attrNameLst>
                                      </p:cBhvr>
                                      <p:tavLst>
                                        <p:tav tm="0">
                                          <p:val>
                                            <p:strVal val="#ppt_x"/>
                                          </p:val>
                                        </p:tav>
                                        <p:tav tm="100000">
                                          <p:val>
                                            <p:strVal val="#ppt_x"/>
                                          </p:val>
                                        </p:tav>
                                      </p:tavLst>
                                    </p:anim>
                                    <p:anim calcmode="lin" valueType="num">
                                      <p:cBhvr>
                                        <p:cTn id="4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rả Lời Câu Hỏi Giơ Tay Lên Hình ảnh | Định dạng hình ảnh AI 400056164|  vn.lovepik.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477000" y="1066800"/>
            <a:ext cx="6096000" cy="954107"/>
          </a:xfrm>
          <a:prstGeom prst="rect">
            <a:avLst/>
          </a:prstGeom>
        </p:spPr>
        <p:txBody>
          <a:bodyPr>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dirty="0" err="1">
                <a:ln>
                  <a:noFill/>
                </a:ln>
                <a:solidFill>
                  <a:srgbClr val="FF0066"/>
                </a:solidFill>
                <a:effectLst/>
                <a:uLnTx/>
                <a:uFillTx/>
                <a:latin typeface="Times New Roman" panose="02020603050405020304" pitchFamily="18" charset="0"/>
                <a:ea typeface="SimSun" panose="02010600030101010101" pitchFamily="2" charset="-122"/>
                <a:cs typeface="+mn-cs"/>
              </a:rPr>
              <a:t>Thế</a:t>
            </a:r>
            <a:r>
              <a:rPr kumimoji="1" lang="en-US" altLang="en-US" sz="2800" b="1" i="0" u="none" strike="noStrike" kern="1200" cap="none" spc="0" normalizeH="0" baseline="0" noProof="0" dirty="0">
                <a:ln>
                  <a:noFill/>
                </a:ln>
                <a:solidFill>
                  <a:srgbClr val="FF0066"/>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FF0066"/>
                </a:solidFill>
                <a:effectLst/>
                <a:uLnTx/>
                <a:uFillTx/>
                <a:latin typeface="Times New Roman" panose="02020603050405020304" pitchFamily="18" charset="0"/>
                <a:ea typeface="SimSun" panose="02010600030101010101" pitchFamily="2" charset="-122"/>
                <a:cs typeface="+mn-cs"/>
              </a:rPr>
              <a:t>nào</a:t>
            </a:r>
            <a:r>
              <a:rPr kumimoji="1" lang="en-US" altLang="en-US" sz="2800" b="1" i="0" u="none" strike="noStrike" kern="1200" cap="none" spc="0" normalizeH="0" baseline="0" noProof="0" dirty="0">
                <a:ln>
                  <a:noFill/>
                </a:ln>
                <a:solidFill>
                  <a:srgbClr val="FF0066"/>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FF0066"/>
                </a:solidFill>
                <a:effectLst/>
                <a:uLnTx/>
                <a:uFillTx/>
                <a:latin typeface="Times New Roman" panose="02020603050405020304" pitchFamily="18" charset="0"/>
                <a:ea typeface="SimSun" panose="02010600030101010101" pitchFamily="2" charset="-122"/>
                <a:cs typeface="+mn-cs"/>
              </a:rPr>
              <a:t>là</a:t>
            </a:r>
            <a:r>
              <a:rPr kumimoji="1" lang="en-US" altLang="en-US" sz="2800" b="1" i="0" u="none" strike="noStrike" kern="1200" cap="none" spc="0" normalizeH="0" baseline="0" noProof="0" dirty="0">
                <a:ln>
                  <a:noFill/>
                </a:ln>
                <a:solidFill>
                  <a:srgbClr val="FF0066"/>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dirty="0" err="1">
                <a:ln>
                  <a:noFill/>
                </a:ln>
                <a:solidFill>
                  <a:srgbClr val="FF0066"/>
                </a:solidFill>
                <a:effectLst/>
                <a:uLnTx/>
                <a:uFillTx/>
                <a:latin typeface="Times New Roman" panose="02020603050405020304" pitchFamily="18" charset="0"/>
                <a:ea typeface="SimSun" panose="02010600030101010101" pitchFamily="2" charset="-122"/>
                <a:cs typeface="+mn-cs"/>
              </a:rPr>
              <a:t>phủ</a:t>
            </a:r>
            <a:r>
              <a:rPr kumimoji="1" lang="en-US" altLang="en-US" sz="2800" b="1" i="0" u="none" strike="noStrike" kern="1200" cap="none" spc="0" normalizeH="0" baseline="0" noProof="0" dirty="0">
                <a:ln>
                  <a:noFill/>
                </a:ln>
                <a:solidFill>
                  <a:srgbClr val="FF0066"/>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FF0066"/>
                </a:solidFill>
                <a:effectLst/>
                <a:uLnTx/>
                <a:uFillTx/>
                <a:latin typeface="Times New Roman" panose="02020603050405020304" pitchFamily="18" charset="0"/>
                <a:ea typeface="SimSun" panose="02010600030101010101" pitchFamily="2" charset="-122"/>
                <a:cs typeface="+mn-cs"/>
              </a:rPr>
              <a:t>định</a:t>
            </a:r>
            <a:r>
              <a:rPr kumimoji="1" lang="en-US" altLang="en-US" sz="2800" b="1" i="0" u="none" strike="noStrike" kern="1200" cap="none" spc="0" normalizeH="0" baseline="0" noProof="0" dirty="0">
                <a:ln>
                  <a:noFill/>
                </a:ln>
                <a:solidFill>
                  <a:srgbClr val="FF0066"/>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FF0066"/>
                </a:solidFill>
                <a:effectLst/>
                <a:uLnTx/>
                <a:uFillTx/>
                <a:latin typeface="Times New Roman" panose="02020603050405020304" pitchFamily="18" charset="0"/>
                <a:ea typeface="SimSun" panose="02010600030101010101" pitchFamily="2" charset="-122"/>
                <a:cs typeface="+mn-cs"/>
              </a:rPr>
              <a:t>siêu</a:t>
            </a:r>
            <a:r>
              <a:rPr kumimoji="1" lang="en-US" altLang="en-US" sz="2800" b="1" i="0" u="none" strike="noStrike" kern="1200" cap="none" spc="0" normalizeH="0" baseline="0" noProof="0" dirty="0">
                <a:ln>
                  <a:noFill/>
                </a:ln>
                <a:solidFill>
                  <a:srgbClr val="FF0066"/>
                </a:solidFill>
                <a:effectLst/>
                <a:uLnTx/>
                <a:uFillTx/>
                <a:latin typeface="Times New Roman" panose="02020603050405020304" pitchFamily="18"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FF0066"/>
                </a:solidFill>
                <a:effectLst/>
                <a:uLnTx/>
                <a:uFillTx/>
                <a:latin typeface="Times New Roman" panose="02020603050405020304" pitchFamily="18" charset="0"/>
                <a:ea typeface="SimSun" panose="02010600030101010101" pitchFamily="2" charset="-122"/>
                <a:cs typeface="+mn-cs"/>
              </a:rPr>
              <a:t>hình</a:t>
            </a:r>
            <a:r>
              <a:rPr kumimoji="1" lang="en-US" altLang="en-US" sz="2800" b="1" i="0" u="none" strike="noStrike" kern="1200" cap="none" spc="0" normalizeH="0" baseline="0" noProof="0" dirty="0">
                <a:ln>
                  <a:noFill/>
                </a:ln>
                <a:solidFill>
                  <a:srgbClr val="FF0066"/>
                </a:solidFill>
                <a:effectLst/>
                <a:uLnTx/>
                <a:uFillTx/>
                <a:latin typeface="Times New Roman" panose="02020603050405020304" pitchFamily="18" charset="0"/>
                <a:ea typeface="SimSun" panose="02010600030101010101" pitchFamily="2" charset="-122"/>
                <a:cs typeface="+mn-cs"/>
              </a:rPr>
              <a:t>?</a:t>
            </a:r>
          </a:p>
        </p:txBody>
      </p:sp>
    </p:spTree>
    <p:extLst>
      <p:ext uri="{BB962C8B-B14F-4D97-AF65-F5344CB8AC3E}">
        <p14:creationId xmlns:p14="http://schemas.microsoft.com/office/powerpoint/2010/main" val="110081440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4724400" cy="6858000"/>
          </a:xfrm>
          <a:prstGeom prst="rect">
            <a:avLst/>
          </a:prstGeom>
        </p:spPr>
      </p:pic>
      <p:sp>
        <p:nvSpPr>
          <p:cNvPr id="3" name="Rectangle 2"/>
          <p:cNvSpPr/>
          <p:nvPr/>
        </p:nvSpPr>
        <p:spPr>
          <a:xfrm>
            <a:off x="1120463" y="2382592"/>
            <a:ext cx="3309870" cy="191895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14600" y="838200"/>
            <a:ext cx="8534400" cy="1905000"/>
          </a:xfrm>
          <a:prstGeom prst="rect">
            <a:avLst/>
          </a:prstGeom>
        </p:spPr>
      </p:pic>
      <p:sp>
        <p:nvSpPr>
          <p:cNvPr id="5" name="Rectangle 4"/>
          <p:cNvSpPr>
            <a:spLocks noChangeArrowheads="1"/>
          </p:cNvSpPr>
          <p:nvPr/>
        </p:nvSpPr>
        <p:spPr bwMode="auto">
          <a:xfrm>
            <a:off x="4278002" y="1092368"/>
            <a:ext cx="61614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ZW" altLang="en-US" sz="2000" b="0" i="0" u="none" strike="noStrike" kern="1200" cap="none" spc="0" normalizeH="0" baseline="0" noProof="0" dirty="0" err="1">
                <a:ln>
                  <a:noFill/>
                </a:ln>
                <a:solidFill>
                  <a:srgbClr val="3333CC"/>
                </a:solidFill>
                <a:effectLst/>
                <a:uLnTx/>
                <a:uFillTx/>
                <a:latin typeface="Arial" panose="020B0604020202020204" pitchFamily="34" charset="0"/>
                <a:ea typeface="+mn-ea"/>
                <a:cs typeface="+mn-cs"/>
              </a:rPr>
              <a:t>L</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à</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sự</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phủ</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định</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được</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diễn</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ra</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do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sự</a:t>
            </a:r>
            <a:r>
              <a:rPr kumimoji="1" lang="en-ZW"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can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thiệp</a:t>
            </a:r>
            <a:r>
              <a:rPr kumimoji="1" lang="en-ZW"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sự</a:t>
            </a:r>
            <a:r>
              <a:rPr kumimoji="1" lang="en-ZW"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tác</a:t>
            </a:r>
            <a:r>
              <a:rPr kumimoji="1" lang="en-ZW"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động</a:t>
            </a:r>
            <a:r>
              <a:rPr kumimoji="1" lang="en-ZW"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từ</a:t>
            </a:r>
            <a:r>
              <a:rPr kumimoji="1" lang="en-ZW"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bên</a:t>
            </a:r>
            <a:r>
              <a:rPr kumimoji="1" lang="en-ZW"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ngoài</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cản</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trở</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hoặc</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xóa</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bỏ</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sự</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tồn</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tại</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và</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phát</a:t>
            </a:r>
            <a:r>
              <a:rPr kumimoji="1" lang="en-ZW" altLang="en-US" sz="20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ZW" altLang="en-US" sz="20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triển</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tự</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nhiên</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của</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sự</a:t>
            </a:r>
            <a:r>
              <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ZW"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vật</a:t>
            </a:r>
            <a:r>
              <a:rPr kumimoji="1"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hiện</a:t>
            </a:r>
            <a:r>
              <a:rPr kumimoji="1"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rPr>
              <a:t> </a:t>
            </a:r>
            <a:r>
              <a:rPr kumimoji="1"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rPr>
              <a:t>tượng</a:t>
            </a:r>
            <a:endParaRPr kumimoji="1" lang="en-ZW" altLang="en-US" sz="2000" b="0" i="0" u="none" strike="noStrike" kern="1200" cap="none" spc="0" normalizeH="0" baseline="0" noProof="0" dirty="0">
              <a:ln>
                <a:noFill/>
              </a:ln>
              <a:solidFill>
                <a:srgbClr val="000099"/>
              </a:solidFill>
              <a:effectLst/>
              <a:uLnTx/>
              <a:uFillTx/>
              <a:latin typeface="Arial" panose="020B0604020202020204" pitchFamily="34" charset="0"/>
              <a:ea typeface="+mn-ea"/>
              <a:cs typeface="+mn-cs"/>
            </a:endParaRPr>
          </a:p>
        </p:txBody>
      </p:sp>
      <p:pic>
        <p:nvPicPr>
          <p:cNvPr id="6" name="Picture 2"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6863" y="2891038"/>
            <a:ext cx="1481138" cy="160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4863" y="2891038"/>
            <a:ext cx="1600200" cy="128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5400000">
            <a:off x="4549463" y="2738638"/>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Chế</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biến</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trứng</a:t>
            </a:r>
            <a:endPar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endParaRPr>
          </a:p>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thành</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món</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ăn</a:t>
            </a:r>
            <a:endPar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endParaRPr>
          </a:p>
        </p:txBody>
      </p:sp>
      <p:pic>
        <p:nvPicPr>
          <p:cNvPr id="9" name="Picture 5"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49863" y="2891038"/>
            <a:ext cx="1524000" cy="1285408"/>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10" name="Picture 6"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578663" y="2891038"/>
            <a:ext cx="1600200" cy="128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AutoShape 7"/>
          <p:cNvSpPr>
            <a:spLocks/>
          </p:cNvSpPr>
          <p:nvPr/>
        </p:nvSpPr>
        <p:spPr bwMode="auto">
          <a:xfrm rot="-5400000">
            <a:off x="8141976" y="2796956"/>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3200" b="1" i="0" u="none" strike="noStrike" kern="1200" cap="none" spc="0" normalizeH="0" baseline="0" noProof="0">
              <a:ln>
                <a:noFill/>
              </a:ln>
              <a:solidFill>
                <a:srgbClr val="000000"/>
              </a:solidFill>
              <a:effectLst/>
              <a:uLnTx/>
              <a:uFillTx/>
              <a:latin typeface="Arial" panose="020B0604020202020204" pitchFamily="34" charset="0"/>
              <a:ea typeface="SimSun" panose="02010600030101010101" pitchFamily="2" charset="-122"/>
              <a:cs typeface="+mn-cs"/>
            </a:endParaRPr>
          </a:p>
        </p:txBody>
      </p:sp>
      <p:sp>
        <p:nvSpPr>
          <p:cNvPr id="12" name="Text Box 8"/>
          <p:cNvSpPr txBox="1">
            <a:spLocks noChangeArrowheads="1"/>
          </p:cNvSpPr>
          <p:nvPr/>
        </p:nvSpPr>
        <p:spPr bwMode="auto">
          <a:xfrm>
            <a:off x="6094353" y="4556401"/>
            <a:ext cx="4114800" cy="40011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0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Phủ</a:t>
            </a:r>
            <a:r>
              <a:rPr kumimoji="1" lang="en-US" altLang="en-US" sz="20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định</a:t>
            </a:r>
            <a:r>
              <a:rPr kumimoji="1" lang="en-US" altLang="en-US" sz="20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siêu</a:t>
            </a:r>
            <a:r>
              <a:rPr kumimoji="1" lang="en-US" altLang="en-US" sz="20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mn-cs"/>
              </a:rPr>
              <a:t>hình</a:t>
            </a:r>
            <a:endParaRPr kumimoji="1" lang="en-US" altLang="en-US" sz="20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mn-cs"/>
            </a:endParaRPr>
          </a:p>
        </p:txBody>
      </p:sp>
      <p:sp>
        <p:nvSpPr>
          <p:cNvPr id="13" name="Text Box 10"/>
          <p:cNvSpPr txBox="1">
            <a:spLocks noChangeArrowheads="1"/>
          </p:cNvSpPr>
          <p:nvPr/>
        </p:nvSpPr>
        <p:spPr bwMode="auto">
          <a:xfrm>
            <a:off x="11102663" y="3081539"/>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0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r>
              <a:rPr kumimoji="1" lang="en-US" altLang="en-US" sz="32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sp>
        <p:nvSpPr>
          <p:cNvPr id="14" name="Text Box 11"/>
          <p:cNvSpPr txBox="1">
            <a:spLocks noChangeArrowheads="1"/>
          </p:cNvSpPr>
          <p:nvPr/>
        </p:nvSpPr>
        <p:spPr bwMode="auto">
          <a:xfrm>
            <a:off x="7411727" y="3103764"/>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0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sp>
        <p:nvSpPr>
          <p:cNvPr id="15" name="Text Box 12"/>
          <p:cNvSpPr txBox="1">
            <a:spLocks noChangeArrowheads="1"/>
          </p:cNvSpPr>
          <p:nvPr/>
        </p:nvSpPr>
        <p:spPr bwMode="auto">
          <a:xfrm>
            <a:off x="9316727" y="3089477"/>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40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pic>
        <p:nvPicPr>
          <p:cNvPr id="17"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85139" y="5251172"/>
            <a:ext cx="1676400" cy="1277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4001" y="5257801"/>
            <a:ext cx="1524000" cy="1271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pic>
        <p:nvPicPr>
          <p:cNvPr id="19"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48165" y="5231708"/>
            <a:ext cx="1676400" cy="1156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98456" y="5231708"/>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23"/>
          <p:cNvSpPr>
            <a:spLocks/>
          </p:cNvSpPr>
          <p:nvPr/>
        </p:nvSpPr>
        <p:spPr bwMode="auto">
          <a:xfrm rot="16200000">
            <a:off x="8166034" y="3875670"/>
            <a:ext cx="249661"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3200" b="1" i="0" u="none" strike="noStrike" kern="1200" cap="none" spc="0" normalizeH="0" baseline="0" noProof="0">
              <a:ln>
                <a:noFill/>
              </a:ln>
              <a:solidFill>
                <a:srgbClr val="000000"/>
              </a:solidFill>
              <a:effectLst/>
              <a:uLnTx/>
              <a:uFillTx/>
              <a:latin typeface="Arial" panose="020B0604020202020204" pitchFamily="34" charset="0"/>
              <a:ea typeface="SimSun" panose="02010600030101010101" pitchFamily="2" charset="-122"/>
              <a:cs typeface="+mn-cs"/>
            </a:endParaRPr>
          </a:p>
        </p:txBody>
      </p:sp>
      <p:sp>
        <p:nvSpPr>
          <p:cNvPr id="26" name="AutoShape 30"/>
          <p:cNvSpPr>
            <a:spLocks noChangeArrowheads="1"/>
          </p:cNvSpPr>
          <p:nvPr/>
        </p:nvSpPr>
        <p:spPr bwMode="auto">
          <a:xfrm rot="5400000">
            <a:off x="4579310" y="5264036"/>
            <a:ext cx="990600" cy="1388106"/>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Chế</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biến</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lúa</a:t>
            </a:r>
            <a:endPar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endParaRPr>
          </a:p>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thành</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món</a:t>
            </a:r>
            <a:r>
              <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prstClr val="white"/>
                </a:solidFill>
                <a:effectLst/>
                <a:uLnTx/>
                <a:uFillTx/>
                <a:latin typeface="Times New Roman" panose="02020603050405020304" pitchFamily="18" charset="0"/>
                <a:ea typeface="SimSun" panose="02010600030101010101" pitchFamily="2" charset="-122"/>
                <a:cs typeface="+mn-cs"/>
              </a:rPr>
              <a:t>ăn</a:t>
            </a:r>
            <a:endParaRPr kumimoji="1" lang="en-US" altLang="en-US" sz="1400" b="1" i="1" u="none" strike="noStrike" kern="1200" cap="none" spc="0" normalizeH="0" baseline="0" noProof="0" dirty="0">
              <a:ln>
                <a:noFill/>
              </a:ln>
              <a:solidFill>
                <a:prstClr val="white"/>
              </a:solidFill>
              <a:effectLst/>
              <a:uLnTx/>
              <a:uFillTx/>
              <a:latin typeface="Times New Roman" panose="02020603050405020304" pitchFamily="18" charset="0"/>
              <a:ea typeface="SimSun" panose="02010600030101010101" pitchFamily="2" charset="-122"/>
              <a:cs typeface="+mn-cs"/>
            </a:endParaRPr>
          </a:p>
        </p:txBody>
      </p:sp>
      <p:sp>
        <p:nvSpPr>
          <p:cNvPr id="27" name="Rectangle 26"/>
          <p:cNvSpPr/>
          <p:nvPr/>
        </p:nvSpPr>
        <p:spPr>
          <a:xfrm>
            <a:off x="5562600" y="126341"/>
            <a:ext cx="3438762"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ZW" altLang="en-US" sz="3200" b="1" i="0" u="none" strike="noStrike" kern="1200" cap="none" spc="0" normalizeH="0" baseline="0" noProof="0" dirty="0" err="1">
                <a:ln>
                  <a:noFill/>
                </a:ln>
                <a:solidFill>
                  <a:srgbClr val="3333CC"/>
                </a:solidFill>
                <a:effectLst/>
                <a:uLnTx/>
                <a:uFillTx/>
                <a:latin typeface="Calibri" panose="020F0502020204030204"/>
                <a:ea typeface="+mn-ea"/>
                <a:cs typeface="+mn-cs"/>
              </a:rPr>
              <a:t>Phủ</a:t>
            </a:r>
            <a:r>
              <a:rPr kumimoji="1" lang="en-ZW" altLang="en-US" sz="3200" b="1" i="0" u="none" strike="noStrike" kern="1200" cap="none" spc="0" normalizeH="0" baseline="0" noProof="0" dirty="0">
                <a:ln>
                  <a:noFill/>
                </a:ln>
                <a:solidFill>
                  <a:srgbClr val="3333CC"/>
                </a:solidFill>
                <a:effectLst/>
                <a:uLnTx/>
                <a:uFillTx/>
                <a:latin typeface="Calibri" panose="020F0502020204030204"/>
                <a:ea typeface="+mn-ea"/>
                <a:cs typeface="+mn-cs"/>
              </a:rPr>
              <a:t> </a:t>
            </a:r>
            <a:r>
              <a:rPr kumimoji="1" lang="en-ZW" altLang="en-US" sz="3200" b="1" i="0" u="none" strike="noStrike" kern="1200" cap="none" spc="0" normalizeH="0" baseline="0" noProof="0" dirty="0" err="1">
                <a:ln>
                  <a:noFill/>
                </a:ln>
                <a:solidFill>
                  <a:srgbClr val="3333CC"/>
                </a:solidFill>
                <a:effectLst/>
                <a:uLnTx/>
                <a:uFillTx/>
                <a:latin typeface="Calibri" panose="020F0502020204030204"/>
                <a:ea typeface="+mn-ea"/>
                <a:cs typeface="+mn-cs"/>
              </a:rPr>
              <a:t>định</a:t>
            </a:r>
            <a:r>
              <a:rPr kumimoji="1" lang="en-ZW" altLang="en-US" sz="3200" b="1" i="0" u="none" strike="noStrike" kern="1200" cap="none" spc="0" normalizeH="0" baseline="0" noProof="0" dirty="0">
                <a:ln>
                  <a:noFill/>
                </a:ln>
                <a:solidFill>
                  <a:srgbClr val="3333CC"/>
                </a:solidFill>
                <a:effectLst/>
                <a:uLnTx/>
                <a:uFillTx/>
                <a:latin typeface="Calibri" panose="020F0502020204030204"/>
                <a:ea typeface="+mn-ea"/>
                <a:cs typeface="+mn-cs"/>
              </a:rPr>
              <a:t> </a:t>
            </a:r>
            <a:r>
              <a:rPr kumimoji="1" lang="en-ZW" altLang="en-US" sz="3200" b="1" i="0" u="none" strike="noStrike" kern="1200" cap="none" spc="0" normalizeH="0" baseline="0" noProof="0" dirty="0" err="1">
                <a:ln>
                  <a:noFill/>
                </a:ln>
                <a:solidFill>
                  <a:srgbClr val="3333CC"/>
                </a:solidFill>
                <a:effectLst/>
                <a:uLnTx/>
                <a:uFillTx/>
                <a:latin typeface="Calibri" panose="020F0502020204030204"/>
                <a:ea typeface="+mn-ea"/>
                <a:cs typeface="+mn-cs"/>
              </a:rPr>
              <a:t>siêu</a:t>
            </a:r>
            <a:r>
              <a:rPr kumimoji="1" lang="en-ZW" altLang="en-US" sz="3200" b="1" i="0" u="none" strike="noStrike" kern="1200" cap="none" spc="0" normalizeH="0" baseline="0" noProof="0" dirty="0">
                <a:ln>
                  <a:noFill/>
                </a:ln>
                <a:solidFill>
                  <a:srgbClr val="3333CC"/>
                </a:solidFill>
                <a:effectLst/>
                <a:uLnTx/>
                <a:uFillTx/>
                <a:latin typeface="Calibri" panose="020F0502020204030204"/>
                <a:ea typeface="+mn-ea"/>
                <a:cs typeface="+mn-cs"/>
              </a:rPr>
              <a:t> </a:t>
            </a:r>
            <a:r>
              <a:rPr kumimoji="1" lang="en-ZW" altLang="en-US" sz="3200" b="1" i="0" u="none" strike="noStrike" kern="1200" cap="none" spc="0" normalizeH="0" baseline="0" noProof="0" dirty="0" err="1">
                <a:ln>
                  <a:noFill/>
                </a:ln>
                <a:solidFill>
                  <a:srgbClr val="3333CC"/>
                </a:solidFill>
                <a:effectLst/>
                <a:uLnTx/>
                <a:uFillTx/>
                <a:latin typeface="Calibri" panose="020F0502020204030204"/>
                <a:ea typeface="+mn-ea"/>
                <a:cs typeface="+mn-cs"/>
              </a:rPr>
              <a:t>hình</a:t>
            </a:r>
            <a:r>
              <a:rPr kumimoji="1" lang="en-ZW" altLang="en-US" sz="3200" b="1" i="0" u="none" strike="noStrike" kern="1200" cap="none" spc="0" normalizeH="0" baseline="0" noProof="0" dirty="0">
                <a:ln>
                  <a:noFill/>
                </a:ln>
                <a:solidFill>
                  <a:srgbClr val="3333CC"/>
                </a:solidFill>
                <a:effectLst/>
                <a:uLnTx/>
                <a:uFillTx/>
                <a:latin typeface="Calibri" panose="020F0502020204030204"/>
                <a:ea typeface="+mn-ea"/>
                <a:cs typeface="+mn-cs"/>
              </a:rPr>
              <a:t> </a:t>
            </a:r>
            <a:endParaRPr kumimoji="0" lang="en-US" sz="3200" b="0" i="0" u="none" strike="noStrike" kern="1200" cap="none" spc="0" normalizeH="0" baseline="0" noProof="0" dirty="0">
              <a:ln>
                <a:noFill/>
              </a:ln>
              <a:solidFill>
                <a:srgbClr val="3333CC"/>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2580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92" decel="100000"/>
                                        <p:tgtEl>
                                          <p:spTgt spid="5"/>
                                        </p:tgtEl>
                                      </p:cBhvr>
                                    </p:animEffect>
                                    <p:animScale>
                                      <p:cBhvr>
                                        <p:cTn id="8" dur="192" decel="100000"/>
                                        <p:tgtEl>
                                          <p:spTgt spid="5"/>
                                        </p:tgtEl>
                                      </p:cBhvr>
                                      <p:from x="10000" y="10000"/>
                                      <p:to x="200000" y="450000"/>
                                    </p:animScale>
                                    <p:animScale>
                                      <p:cBhvr>
                                        <p:cTn id="9" dur="308" accel="100000" fill="hold">
                                          <p:stCondLst>
                                            <p:cond delay="192"/>
                                          </p:stCondLst>
                                        </p:cTn>
                                        <p:tgtEl>
                                          <p:spTgt spid="5"/>
                                        </p:tgtEl>
                                      </p:cBhvr>
                                      <p:from x="200000" y="450000"/>
                                      <p:to x="100000" y="100000"/>
                                    </p:animScale>
                                    <p:set>
                                      <p:cBhvr>
                                        <p:cTn id="10" dur="192" fill="hold"/>
                                        <p:tgtEl>
                                          <p:spTgt spid="5"/>
                                        </p:tgtEl>
                                        <p:attrNameLst>
                                          <p:attrName>ppt_x</p:attrName>
                                        </p:attrNameLst>
                                      </p:cBhvr>
                                      <p:to>
                                        <p:strVal val="(0.5)"/>
                                      </p:to>
                                    </p:set>
                                    <p:anim from="(0.5)" to="(#ppt_x)" calcmode="lin" valueType="num">
                                      <p:cBhvr>
                                        <p:cTn id="11" dur="308" accel="100000" fill="hold">
                                          <p:stCondLst>
                                            <p:cond delay="192"/>
                                          </p:stCondLst>
                                        </p:cTn>
                                        <p:tgtEl>
                                          <p:spTgt spid="5"/>
                                        </p:tgtEl>
                                        <p:attrNameLst>
                                          <p:attrName>ppt_x</p:attrName>
                                        </p:attrNameLst>
                                      </p:cBhvr>
                                    </p:anim>
                                    <p:set>
                                      <p:cBhvr>
                                        <p:cTn id="12" dur="192" fill="hold"/>
                                        <p:tgtEl>
                                          <p:spTgt spid="5"/>
                                        </p:tgtEl>
                                        <p:attrNameLst>
                                          <p:attrName>ppt_y</p:attrName>
                                        </p:attrNameLst>
                                      </p:cBhvr>
                                      <p:to>
                                        <p:strVal val="(#ppt_y+0.4)"/>
                                      </p:to>
                                    </p:set>
                                    <p:anim from="(#ppt_y+0.4)" to="(#ppt_y)" calcmode="lin" valueType="num">
                                      <p:cBhvr>
                                        <p:cTn id="13" dur="308" accel="100000" fill="hold">
                                          <p:stCondLst>
                                            <p:cond delay="192"/>
                                          </p:stCondLst>
                                        </p:cTn>
                                        <p:tgtEl>
                                          <p:spTgt spid="5"/>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47"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1000"/>
                                        <p:tgtEl>
                                          <p:spTgt spid="11"/>
                                        </p:tgtEl>
                                      </p:cBhvr>
                                    </p:animEffect>
                                    <p:anim calcmode="lin" valueType="num">
                                      <p:cBhvr>
                                        <p:cTn id="19" dur="1000" fill="hold"/>
                                        <p:tgtEl>
                                          <p:spTgt spid="11"/>
                                        </p:tgtEl>
                                        <p:attrNameLst>
                                          <p:attrName>ppt_x</p:attrName>
                                        </p:attrNameLst>
                                      </p:cBhvr>
                                      <p:tavLst>
                                        <p:tav tm="0">
                                          <p:val>
                                            <p:strVal val="#ppt_x"/>
                                          </p:val>
                                        </p:tav>
                                        <p:tav tm="100000">
                                          <p:val>
                                            <p:strVal val="#ppt_x"/>
                                          </p:val>
                                        </p:tav>
                                      </p:tavLst>
                                    </p:anim>
                                    <p:anim calcmode="lin" valueType="num">
                                      <p:cBhvr>
                                        <p:cTn id="2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childTnLst>
                                </p:cTn>
                              </p:par>
                              <p:par>
                                <p:cTn id="27" presetID="5" presetClass="entr" presetSubtype="1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checkerboard(across)">
                                      <p:cBhvr>
                                        <p:cTn id="29" dur="500"/>
                                        <p:tgtEl>
                                          <p:spTgt spid="17"/>
                                        </p:tgtEl>
                                      </p:cBhvr>
                                    </p:animEffect>
                                  </p:childTnLst>
                                </p:cTn>
                              </p:par>
                              <p:par>
                                <p:cTn id="30" presetID="5" presetClass="entr" presetSubtype="10"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checkerboard(across)">
                                      <p:cBhvr>
                                        <p:cTn id="32" dur="500"/>
                                        <p:tgtEl>
                                          <p:spTgt spid="18"/>
                                        </p:tgtEl>
                                      </p:cBhvr>
                                    </p:animEffect>
                                  </p:childTnLst>
                                </p:cTn>
                              </p:par>
                              <p:par>
                                <p:cTn id="33" presetID="5" presetClass="entr" presetSubtype="1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checkerboard(across)">
                                      <p:cBhvr>
                                        <p:cTn id="35" dur="500"/>
                                        <p:tgtEl>
                                          <p:spTgt spid="19"/>
                                        </p:tgtEl>
                                      </p:cBhvr>
                                    </p:animEffect>
                                  </p:childTnLst>
                                </p:cTn>
                              </p:par>
                              <p:par>
                                <p:cTn id="36" presetID="5" presetClass="entr" presetSubtype="1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checkerboard(across)">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0" fill="hold" grpId="0" nodeType="click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1" grpId="0" animBg="1"/>
      <p:bldP spid="12" grpId="0" animBg="1"/>
      <p:bldP spid="25"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7126"/>
            <a:ext cx="5991770" cy="6796089"/>
          </a:xfrm>
          <a:prstGeom prst="rect">
            <a:avLst/>
          </a:prstGeom>
        </p:spPr>
      </p:pic>
      <p:sp>
        <p:nvSpPr>
          <p:cNvPr id="3" name="Content Placeholder 2"/>
          <p:cNvSpPr txBox="1">
            <a:spLocks/>
          </p:cNvSpPr>
          <p:nvPr/>
        </p:nvSpPr>
        <p:spPr>
          <a:xfrm>
            <a:off x="8824806" y="1831181"/>
            <a:ext cx="2815380" cy="3271838"/>
          </a:xfrm>
          <a:prstGeom prst="rect">
            <a:avLst/>
          </a:prstGeom>
        </p:spPr>
        <p:txBody>
          <a:bodyPr>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just"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28600" marR="0" lvl="0" indent="-228600" algn="just"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30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Đây</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là</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sự</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phủ</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định</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sạch</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trơn</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không</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để</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lại</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nhân</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tố</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kế</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thừa</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do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đó</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không</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có</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ý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nghĩa</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cho</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sự</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phát</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2060"/>
                </a:solidFill>
                <a:effectLst/>
                <a:uLnTx/>
                <a:uFillTx/>
                <a:latin typeface="Calibri" panose="020F0502020204030204"/>
                <a:ea typeface="+mn-ea"/>
                <a:cs typeface="+mn-cs"/>
              </a:rPr>
              <a:t>triển</a:t>
            </a:r>
            <a:r>
              <a:rPr kumimoji="0" lang="en-US" sz="2800" b="0" i="0" u="none" strike="noStrike" kern="1200" cap="none" spc="0" normalizeH="0" baseline="0" noProof="0" dirty="0">
                <a:ln>
                  <a:noFill/>
                </a:ln>
                <a:solidFill>
                  <a:srgbClr val="002060"/>
                </a:solidFill>
                <a:effectLst/>
                <a:uLnTx/>
                <a:uFillTx/>
                <a:latin typeface="Calibri" panose="020F0502020204030204"/>
                <a:ea typeface="+mn-ea"/>
                <a:cs typeface="+mn-cs"/>
              </a:rPr>
              <a:t>.</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Right Arrow 3"/>
          <p:cNvSpPr/>
          <p:nvPr/>
        </p:nvSpPr>
        <p:spPr>
          <a:xfrm>
            <a:off x="8084012" y="3657600"/>
            <a:ext cx="498558"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3200" b="1" i="0" u="none" strike="noStrike" kern="1200" cap="none" spc="0" normalizeH="0" baseline="0" noProof="0" dirty="0">
                <a:ln>
                  <a:noFill/>
                </a:ln>
                <a:solidFill>
                  <a:srgbClr val="FFFFFF"/>
                </a:solidFill>
                <a:effectLst/>
                <a:uLnTx/>
                <a:uFillTx/>
                <a:latin typeface="Calibri" panose="020F0502020204030204"/>
                <a:ea typeface="+mn-ea"/>
                <a:cs typeface="+mn-cs"/>
              </a:rPr>
              <a:t> </a:t>
            </a:r>
          </a:p>
        </p:txBody>
      </p:sp>
      <p:sp>
        <p:nvSpPr>
          <p:cNvPr id="5" name="Rectangle 4"/>
          <p:cNvSpPr>
            <a:spLocks noChangeArrowheads="1"/>
          </p:cNvSpPr>
          <p:nvPr/>
        </p:nvSpPr>
        <p:spPr bwMode="auto">
          <a:xfrm>
            <a:off x="5181600" y="146986"/>
            <a:ext cx="19562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Ví</a:t>
            </a:r>
            <a:r>
              <a:rPr kumimoji="1" lang="en-US" altLang="en-US" sz="2800" b="1" i="0" u="sng"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8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dụ</a:t>
            </a:r>
            <a:r>
              <a:rPr kumimoji="1" lang="en-US" altLang="en-US" sz="2800" b="1" i="0" u="sng"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a:t>
            </a:r>
          </a:p>
        </p:txBody>
      </p:sp>
      <p:sp>
        <p:nvSpPr>
          <p:cNvPr id="6" name="Rectangle 5"/>
          <p:cNvSpPr>
            <a:spLocks noChangeArrowheads="1"/>
          </p:cNvSpPr>
          <p:nvPr/>
        </p:nvSpPr>
        <p:spPr bwMode="auto">
          <a:xfrm>
            <a:off x="2995885" y="770066"/>
            <a:ext cx="463073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3200" b="1" i="0" u="none" strike="noStrike" kern="1200" cap="none" spc="0" normalizeH="0" baseline="0" noProof="0" dirty="0" err="1">
                <a:ln>
                  <a:noFill/>
                </a:ln>
                <a:solidFill>
                  <a:srgbClr val="D60093"/>
                </a:solidFill>
                <a:effectLst/>
                <a:uLnTx/>
                <a:uFillTx/>
                <a:latin typeface="Arial" panose="020B0604020202020204" pitchFamily="34" charset="0"/>
                <a:ea typeface="SimSun" panose="02010600030101010101" pitchFamily="2" charset="-122"/>
                <a:cs typeface="+mn-cs"/>
              </a:rPr>
              <a:t>Gió</a:t>
            </a:r>
            <a:r>
              <a:rPr kumimoji="1" lang="en-US" altLang="en-US" sz="3200" b="1" i="0" u="none" strike="noStrike" kern="1200" cap="none" spc="0" normalizeH="0" baseline="0" noProof="0" dirty="0">
                <a:ln>
                  <a:noFill/>
                </a:ln>
                <a:solidFill>
                  <a:srgbClr val="D60093"/>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dirty="0" err="1">
                <a:ln>
                  <a:noFill/>
                </a:ln>
                <a:solidFill>
                  <a:srgbClr val="D60093"/>
                </a:solidFill>
                <a:effectLst/>
                <a:uLnTx/>
                <a:uFillTx/>
                <a:latin typeface="Arial" panose="020B0604020202020204" pitchFamily="34" charset="0"/>
                <a:ea typeface="SimSun" panose="02010600030101010101" pitchFamily="2" charset="-122"/>
                <a:cs typeface="+mn-cs"/>
              </a:rPr>
              <a:t>bão</a:t>
            </a:r>
            <a:r>
              <a:rPr kumimoji="1" lang="en-US" altLang="en-US" sz="3200" b="1" i="0" u="none" strike="noStrike" kern="1200" cap="none" spc="0" normalizeH="0" baseline="0" noProof="0" dirty="0">
                <a:ln>
                  <a:noFill/>
                </a:ln>
                <a:solidFill>
                  <a:srgbClr val="D60093"/>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dirty="0" err="1">
                <a:ln>
                  <a:noFill/>
                </a:ln>
                <a:solidFill>
                  <a:srgbClr val="D60093"/>
                </a:solidFill>
                <a:effectLst/>
                <a:uLnTx/>
                <a:uFillTx/>
                <a:latin typeface="Arial" panose="020B0604020202020204" pitchFamily="34" charset="0"/>
                <a:ea typeface="SimSun" panose="02010600030101010101" pitchFamily="2" charset="-122"/>
                <a:cs typeface="+mn-cs"/>
              </a:rPr>
              <a:t>làm</a:t>
            </a:r>
            <a:r>
              <a:rPr kumimoji="1" lang="en-US" altLang="en-US" sz="3200" b="1" i="0" u="none" strike="noStrike" kern="1200" cap="none" spc="0" normalizeH="0" baseline="0" noProof="0" dirty="0">
                <a:ln>
                  <a:noFill/>
                </a:ln>
                <a:solidFill>
                  <a:srgbClr val="D60093"/>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dirty="0" err="1">
                <a:ln>
                  <a:noFill/>
                </a:ln>
                <a:solidFill>
                  <a:srgbClr val="D60093"/>
                </a:solidFill>
                <a:effectLst/>
                <a:uLnTx/>
                <a:uFillTx/>
                <a:latin typeface="Arial" panose="020B0604020202020204" pitchFamily="34" charset="0"/>
                <a:ea typeface="SimSun" panose="02010600030101010101" pitchFamily="2" charset="-122"/>
                <a:cs typeface="+mn-cs"/>
              </a:rPr>
              <a:t>đổ</a:t>
            </a:r>
            <a:r>
              <a:rPr kumimoji="1" lang="en-US" altLang="en-US" sz="3200" b="1" i="0" u="none" strike="noStrike" kern="1200" cap="none" spc="0" normalizeH="0" baseline="0" noProof="0" dirty="0">
                <a:ln>
                  <a:noFill/>
                </a:ln>
                <a:solidFill>
                  <a:srgbClr val="D60093"/>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dirty="0" err="1">
                <a:ln>
                  <a:noFill/>
                </a:ln>
                <a:solidFill>
                  <a:srgbClr val="D60093"/>
                </a:solidFill>
                <a:effectLst/>
                <a:uLnTx/>
                <a:uFillTx/>
                <a:latin typeface="Arial" panose="020B0604020202020204" pitchFamily="34" charset="0"/>
                <a:ea typeface="SimSun" panose="02010600030101010101" pitchFamily="2" charset="-122"/>
                <a:cs typeface="+mn-cs"/>
              </a:rPr>
              <a:t>cây</a:t>
            </a:r>
            <a:endParaRPr kumimoji="1" lang="en-US" altLang="en-US" sz="3200" b="1" i="0" u="none" strike="noStrike" kern="1200" cap="none" spc="0" normalizeH="0" baseline="0" noProof="0" dirty="0">
              <a:ln>
                <a:noFill/>
              </a:ln>
              <a:solidFill>
                <a:srgbClr val="D60093"/>
              </a:solidFill>
              <a:effectLst/>
              <a:uLnTx/>
              <a:uFillTx/>
              <a:latin typeface="Arial" panose="020B0604020202020204" pitchFamily="34" charset="0"/>
              <a:ea typeface="SimSun" panose="02010600030101010101" pitchFamily="2" charset="-122"/>
              <a:cs typeface="+mn-cs"/>
            </a:endParaRPr>
          </a:p>
        </p:txBody>
      </p:sp>
      <p:pic>
        <p:nvPicPr>
          <p:cNvPr id="7" name="Picture 4" descr="Cây cổ thụ bật rễ đổ nghiêng trước cổng công viên - VietNamNe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0800" y="1831181"/>
            <a:ext cx="5334000" cy="464581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82653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3">
                                            <p:txEl>
                                              <p:pRg st="0" end="0"/>
                                            </p:txEl>
                                          </p:spTgt>
                                        </p:tgtEl>
                                        <p:attrNameLst>
                                          <p:attrName>style.visibility</p:attrName>
                                        </p:attrNameLst>
                                      </p:cBhvr>
                                      <p:to>
                                        <p:strVal val="visible"/>
                                      </p:to>
                                    </p:set>
                                    <p:animEffect transition="in" filter="fade">
                                      <p:cBhvr>
                                        <p:cTn id="19" dur="1000"/>
                                        <p:tgtEl>
                                          <p:spTgt spid="3">
                                            <p:txEl>
                                              <p:pRg st="0" end="0"/>
                                            </p:txEl>
                                          </p:spTgt>
                                        </p:tgtEl>
                                      </p:cBhvr>
                                    </p:animEffect>
                                    <p:anim calcmode="lin" valueType="num">
                                      <p:cBhvr>
                                        <p:cTn id="20"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3">
                                            <p:txEl>
                                              <p:pRg st="1" end="1"/>
                                            </p:txEl>
                                          </p:spTgt>
                                        </p:tgtEl>
                                        <p:attrNameLst>
                                          <p:attrName>style.visibility</p:attrName>
                                        </p:attrNameLst>
                                      </p:cBhvr>
                                      <p:to>
                                        <p:strVal val="visible"/>
                                      </p:to>
                                    </p:set>
                                    <p:animEffect transition="in" filter="fade">
                                      <p:cBhvr>
                                        <p:cTn id="24" dur="1000"/>
                                        <p:tgtEl>
                                          <p:spTgt spid="3">
                                            <p:txEl>
                                              <p:pRg st="1" end="1"/>
                                            </p:txEl>
                                          </p:spTgt>
                                        </p:tgtEl>
                                      </p:cBhvr>
                                    </p:animEffect>
                                    <p:anim calcmode="lin" valueType="num">
                                      <p:cBhvr>
                                        <p:cTn id="2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26" dur="1000" fill="hold"/>
                                        <p:tgtEl>
                                          <p:spTgt spid="3">
                                            <p:txEl>
                                              <p:pRg st="1" end="1"/>
                                            </p:txEl>
                                          </p:spTgt>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1000"/>
                                        <p:tgtEl>
                                          <p:spTgt spid="4"/>
                                        </p:tgtEl>
                                      </p:cBhvr>
                                    </p:animEffect>
                                    <p:anim calcmode="lin" valueType="num">
                                      <p:cBhvr>
                                        <p:cTn id="30" dur="1000" fill="hold"/>
                                        <p:tgtEl>
                                          <p:spTgt spid="4"/>
                                        </p:tgtEl>
                                        <p:attrNameLst>
                                          <p:attrName>ppt_x</p:attrName>
                                        </p:attrNameLst>
                                      </p:cBhvr>
                                      <p:tavLst>
                                        <p:tav tm="0">
                                          <p:val>
                                            <p:strVal val="#ppt_x"/>
                                          </p:val>
                                        </p:tav>
                                        <p:tav tm="100000">
                                          <p:val>
                                            <p:strVal val="#ppt_x"/>
                                          </p:val>
                                        </p:tav>
                                      </p:tavLst>
                                    </p:anim>
                                    <p:anim calcmode="lin" valueType="num">
                                      <p:cBhvr>
                                        <p:cTn id="3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P spid="5" grpId="0"/>
      <p:bldP spid="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0000FF"/>
              </a:solidFill>
              <a:effectLst/>
              <a:uLnTx/>
              <a:uFillTx/>
              <a:latin typeface="Times New Roman" panose="02020603050405020304" pitchFamily="18" charset="0"/>
              <a:ea typeface="SimSun" panose="02010600030101010101" pitchFamily="2" charset="-122"/>
              <a:cs typeface="+mn-cs"/>
            </a:endParaRPr>
          </a:p>
          <a:p>
            <a:pPr marL="0" marR="0" lvl="0" indent="0" algn="ctr" defTabSz="914400" rtl="0" eaLnBrk="1" fontAlgn="auto" latinLnBrk="0" hangingPunct="1">
              <a:lnSpc>
                <a:spcPct val="110000"/>
              </a:lnSpc>
              <a:spcBef>
                <a:spcPct val="0"/>
              </a:spcBef>
              <a:spcAft>
                <a:spcPts val="0"/>
              </a:spcAft>
              <a:buClrTx/>
              <a:buSzTx/>
              <a:buFontTx/>
              <a:buNone/>
              <a:tabLst/>
              <a:defRPr/>
            </a:pPr>
            <a:r>
              <a:rPr kumimoji="1" lang="en-US" altLang="en-US" sz="3600" b="1" i="0" u="none" strike="noStrike" kern="1200" cap="none" spc="0" normalizeH="0" baseline="0" noProof="0">
                <a:ln>
                  <a:noFill/>
                </a:ln>
                <a:solidFill>
                  <a:srgbClr val="0000FF"/>
                </a:solidFill>
                <a:effectLst/>
                <a:uLnTx/>
                <a:uFillTx/>
                <a:latin typeface="Times New Roman" panose="02020603050405020304" pitchFamily="18" charset="0"/>
                <a:ea typeface="SimSun" panose="02010600030101010101" pitchFamily="2" charset="-122"/>
                <a:cs typeface="+mn-cs"/>
              </a:rPr>
              <a:t>Cho ví dụ?</a:t>
            </a:r>
          </a:p>
          <a:p>
            <a:pPr marL="0" marR="0" lvl="0" indent="0" algn="ctr" defTabSz="914400" rtl="0" eaLnBrk="1" fontAlgn="auto" latinLnBrk="0" hangingPunct="1">
              <a:lnSpc>
                <a:spcPct val="110000"/>
              </a:lnSpc>
              <a:spcBef>
                <a:spcPct val="0"/>
              </a:spcBef>
              <a:spcAft>
                <a:spcPts val="0"/>
              </a:spcAft>
              <a:buClrTx/>
              <a:buSzTx/>
              <a:buFontTx/>
              <a:buNone/>
              <a:tabLst/>
              <a:defRPr/>
            </a:pPr>
            <a:endParaRPr kumimoji="1" lang="en-US" altLang="en-US" sz="3600" b="1" i="0" u="none" strike="noStrike" kern="1200" cap="none" spc="0" normalizeH="0" baseline="0" noProof="0">
              <a:ln>
                <a:noFill/>
              </a:ln>
              <a:solidFill>
                <a:srgbClr val="0000FF"/>
              </a:solidFill>
              <a:effectLst/>
              <a:uLnTx/>
              <a:uFillTx/>
              <a:latin typeface="Times New Roman" panose="02020603050405020304" pitchFamily="18" charset="0"/>
              <a:ea typeface="SimSun" panose="02010600030101010101" pitchFamily="2" charset="-122"/>
              <a:cs typeface="+mn-cs"/>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1" lang="en-US" altLang="en-US" sz="2800" b="1" i="0" u="none" strike="noStrike" kern="1200" cap="none" spc="0" normalizeH="0" baseline="0" noProof="0" dirty="0" err="1">
                <a:ln>
                  <a:noFill/>
                </a:ln>
                <a:solidFill>
                  <a:srgbClr val="D60093"/>
                </a:solidFill>
                <a:effectLst/>
                <a:uLnTx/>
                <a:uFillTx/>
                <a:latin typeface="Arial"/>
                <a:ea typeface="SimSun" panose="02010600030101010101" pitchFamily="2" charset="-122"/>
                <a:cs typeface="Arial" panose="020B0604020202020204" pitchFamily="34" charset="0"/>
              </a:rPr>
              <a:t>Phủ</a:t>
            </a:r>
            <a:r>
              <a:rPr kumimoji="1" lang="en-US" altLang="en-US" sz="2800" b="1" i="0" u="none" strike="noStrike" kern="1200" cap="none" spc="0" normalizeH="0" baseline="0" noProof="0" dirty="0">
                <a:ln>
                  <a:noFill/>
                </a:ln>
                <a:solidFill>
                  <a:srgbClr val="D60093"/>
                </a:solidFill>
                <a:effectLst/>
                <a:uLnTx/>
                <a:uFillTx/>
                <a:latin typeface="Arial"/>
                <a:ea typeface="SimSun" panose="02010600030101010101" pitchFamily="2" charset="-122"/>
                <a:cs typeface="Arial" panose="020B0604020202020204" pitchFamily="34" charset="0"/>
              </a:rPr>
              <a:t> </a:t>
            </a:r>
            <a:r>
              <a:rPr kumimoji="1" lang="en-US" altLang="en-US" sz="2800" b="1" i="0" u="none" strike="noStrike" kern="1200" cap="none" spc="0" normalizeH="0" baseline="0" noProof="0" dirty="0" err="1">
                <a:ln>
                  <a:noFill/>
                </a:ln>
                <a:solidFill>
                  <a:srgbClr val="D60093"/>
                </a:solidFill>
                <a:effectLst/>
                <a:uLnTx/>
                <a:uFillTx/>
                <a:latin typeface="Arial"/>
                <a:ea typeface="SimSun" panose="02010600030101010101" pitchFamily="2" charset="-122"/>
                <a:cs typeface="Arial" panose="020B0604020202020204" pitchFamily="34" charset="0"/>
              </a:rPr>
              <a:t>định</a:t>
            </a:r>
            <a:r>
              <a:rPr kumimoji="1" lang="en-US" altLang="en-US" sz="2800" b="1" i="0" u="none" strike="noStrike" kern="1200" cap="none" spc="0" normalizeH="0" baseline="0" noProof="0" dirty="0">
                <a:ln>
                  <a:noFill/>
                </a:ln>
                <a:solidFill>
                  <a:srgbClr val="D60093"/>
                </a:solidFill>
                <a:effectLst/>
                <a:uLnTx/>
                <a:uFillTx/>
                <a:latin typeface="Arial"/>
                <a:ea typeface="SimSun" panose="02010600030101010101" pitchFamily="2" charset="-122"/>
                <a:cs typeface="Arial" panose="020B0604020202020204" pitchFamily="34" charset="0"/>
              </a:rPr>
              <a:t> </a:t>
            </a:r>
            <a:r>
              <a:rPr kumimoji="1" lang="en-US" altLang="en-US" sz="2800" b="1" i="0" u="none" strike="noStrike" kern="1200" cap="none" spc="0" normalizeH="0" baseline="0" noProof="0" dirty="0" err="1">
                <a:ln>
                  <a:noFill/>
                </a:ln>
                <a:solidFill>
                  <a:srgbClr val="D60093"/>
                </a:solidFill>
                <a:effectLst/>
                <a:uLnTx/>
                <a:uFillTx/>
                <a:latin typeface="Arial"/>
                <a:ea typeface="SimSun" panose="02010600030101010101" pitchFamily="2" charset="-122"/>
                <a:cs typeface="Arial" panose="020B0604020202020204" pitchFamily="34" charset="0"/>
              </a:rPr>
              <a:t>biện</a:t>
            </a:r>
            <a:r>
              <a:rPr kumimoji="1" lang="en-US" altLang="en-US" sz="2800" b="1" i="0" u="none" strike="noStrike" kern="1200" cap="none" spc="0" normalizeH="0" baseline="0" noProof="0" dirty="0">
                <a:ln>
                  <a:noFill/>
                </a:ln>
                <a:solidFill>
                  <a:srgbClr val="D60093"/>
                </a:solidFill>
                <a:effectLst/>
                <a:uLnTx/>
                <a:uFillTx/>
                <a:latin typeface="Arial"/>
                <a:ea typeface="SimSun" panose="02010600030101010101" pitchFamily="2" charset="-122"/>
                <a:cs typeface="Arial" panose="020B0604020202020204" pitchFamily="34" charset="0"/>
              </a:rPr>
              <a:t> </a:t>
            </a:r>
            <a:r>
              <a:rPr kumimoji="1" lang="en-US" altLang="en-US" sz="2800" b="1" i="0" u="none" strike="noStrike" kern="1200" cap="none" spc="0" normalizeH="0" baseline="0" noProof="0" dirty="0" err="1">
                <a:ln>
                  <a:noFill/>
                </a:ln>
                <a:solidFill>
                  <a:srgbClr val="D60093"/>
                </a:solidFill>
                <a:effectLst/>
                <a:uLnTx/>
                <a:uFillTx/>
                <a:latin typeface="Arial"/>
                <a:ea typeface="SimSun" panose="02010600030101010101" pitchFamily="2" charset="-122"/>
                <a:cs typeface="Arial" panose="020B0604020202020204" pitchFamily="34" charset="0"/>
              </a:rPr>
              <a:t>chứng</a:t>
            </a:r>
            <a:r>
              <a:rPr kumimoji="1" lang="en-US" altLang="en-US" sz="2800" b="1" i="0" u="none" strike="noStrike" kern="1200" cap="none" spc="0" normalizeH="0" baseline="0" noProof="0" dirty="0">
                <a:ln>
                  <a:noFill/>
                </a:ln>
                <a:solidFill>
                  <a:srgbClr val="D60093"/>
                </a:solidFill>
                <a:effectLst/>
                <a:uLnTx/>
                <a:uFillTx/>
                <a:latin typeface="Arial"/>
                <a:ea typeface="SimSun" panose="02010600030101010101" pitchFamily="2" charset="-122"/>
                <a:cs typeface="Arial" panose="020B0604020202020204" pitchFamily="34" charset="0"/>
              </a:rPr>
              <a:t> </a:t>
            </a:r>
            <a:r>
              <a:rPr kumimoji="1" lang="en-US" altLang="en-US" sz="2800" b="1" i="0" u="none" strike="noStrike" kern="1200" cap="none" spc="0" normalizeH="0" baseline="0" noProof="0" dirty="0" err="1">
                <a:ln>
                  <a:noFill/>
                </a:ln>
                <a:solidFill>
                  <a:srgbClr val="D60093"/>
                </a:solidFill>
                <a:effectLst/>
                <a:uLnTx/>
                <a:uFillTx/>
                <a:latin typeface="Arial"/>
                <a:ea typeface="SimSun" panose="02010600030101010101" pitchFamily="2" charset="-122"/>
                <a:cs typeface="Arial" panose="020B0604020202020204" pitchFamily="34" charset="0"/>
              </a:rPr>
              <a:t>là</a:t>
            </a:r>
            <a:r>
              <a:rPr kumimoji="1" lang="en-US" altLang="en-US" sz="2800" b="1" i="0" u="none" strike="noStrike" kern="1200" cap="none" spc="0" normalizeH="0" baseline="0" noProof="0" dirty="0">
                <a:ln>
                  <a:noFill/>
                </a:ln>
                <a:solidFill>
                  <a:srgbClr val="D60093"/>
                </a:solidFill>
                <a:effectLst/>
                <a:uLnTx/>
                <a:uFillTx/>
                <a:latin typeface="Arial"/>
                <a:ea typeface="SimSun" panose="02010600030101010101" pitchFamily="2" charset="-122"/>
                <a:cs typeface="Arial" panose="020B0604020202020204" pitchFamily="34" charset="0"/>
              </a:rPr>
              <a:t> </a:t>
            </a:r>
            <a:r>
              <a:rPr kumimoji="1" lang="en-US" altLang="en-US" sz="2800" b="1" i="0" u="none" strike="noStrike" kern="1200" cap="none" spc="0" normalizeH="0" baseline="0" noProof="0" dirty="0" err="1">
                <a:ln>
                  <a:noFill/>
                </a:ln>
                <a:solidFill>
                  <a:srgbClr val="D60093"/>
                </a:solidFill>
                <a:effectLst/>
                <a:uLnTx/>
                <a:uFillTx/>
                <a:latin typeface="Arial"/>
                <a:ea typeface="SimSun" panose="02010600030101010101" pitchFamily="2" charset="-122"/>
                <a:cs typeface="Arial" panose="020B0604020202020204" pitchFamily="34" charset="0"/>
              </a:rPr>
              <a:t>gì</a:t>
            </a:r>
            <a:r>
              <a:rPr kumimoji="1" lang="en-US" altLang="en-US" sz="2800" b="1" i="0" u="none" strike="noStrike" kern="1200" cap="none" spc="0" normalizeH="0" baseline="0" noProof="0" dirty="0">
                <a:ln>
                  <a:noFill/>
                </a:ln>
                <a:solidFill>
                  <a:srgbClr val="D60093"/>
                </a:solidFill>
                <a:effectLst/>
                <a:uLnTx/>
                <a:uFillTx/>
                <a:latin typeface="Arial"/>
                <a:ea typeface="SimSun" panose="02010600030101010101" pitchFamily="2" charset="-122"/>
                <a:cs typeface="Arial" panose="020B0604020202020204" pitchFamily="34" charset="0"/>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just"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C00000"/>
              </a:solidFill>
              <a:effectLst/>
              <a:uLnTx/>
              <a:uFillTx/>
              <a:latin typeface="Arial" panose="020B0604020202020204" pitchFamily="34" charset="0"/>
              <a:ea typeface="+mn-ea"/>
              <a:cs typeface="+mn-cs"/>
            </a:endParaRPr>
          </a:p>
          <a:p>
            <a:pPr marL="0" marR="0" lvl="0" indent="0" algn="just" defTabSz="914400" rtl="0" eaLnBrk="1" fontAlgn="auto" latinLnBrk="0" hangingPunct="1">
              <a:lnSpc>
                <a:spcPct val="100000"/>
              </a:lnSpc>
              <a:spcBef>
                <a:spcPct val="0"/>
              </a:spcBef>
              <a:spcAft>
                <a:spcPts val="0"/>
              </a:spcAft>
              <a:buClrTx/>
              <a:buSzTx/>
              <a:buFontTx/>
              <a:buNone/>
              <a:tabLst/>
              <a:defRPr/>
            </a:pPr>
            <a:r>
              <a:rPr kumimoji="1" lang="en-US" altLang="en-US" sz="2400" b="1" i="0" u="none" strike="noStrike" kern="1200" cap="none" spc="0" normalizeH="0" baseline="0" noProof="0">
                <a:ln>
                  <a:noFill/>
                </a:ln>
                <a:solidFill>
                  <a:srgbClr val="C00000"/>
                </a:solidFill>
                <a:effectLst/>
                <a:uLnTx/>
                <a:uFillTx/>
                <a:latin typeface="Arial" panose="020B0604020202020204" pitchFamily="34" charset="0"/>
                <a:ea typeface="+mn-ea"/>
                <a:cs typeface="+mn-cs"/>
              </a:rPr>
              <a:t>Phủ định biện chứng </a:t>
            </a:r>
            <a:r>
              <a:rPr kumimoji="1" lang="en-US" altLang="en-US" sz="2400" b="1" i="0" u="none" strike="noStrike" kern="1200" cap="none" spc="0" normalizeH="0" baseline="0" noProof="0">
                <a:ln>
                  <a:noFill/>
                </a:ln>
                <a:solidFill>
                  <a:srgbClr val="002060"/>
                </a:solidFill>
                <a:effectLst/>
                <a:uLnTx/>
                <a:uFillTx/>
                <a:latin typeface="Arial" panose="020B0604020202020204" pitchFamily="34" charset="0"/>
                <a:ea typeface="+mn-ea"/>
                <a:cs typeface="+mn-cs"/>
              </a:rPr>
              <a:t>là sự phủ định </a:t>
            </a:r>
            <a:r>
              <a:rPr kumimoji="1" lang="en-US" altLang="en-US" sz="2400" b="1" i="0" u="none" strike="noStrike" kern="1200" cap="none" spc="0" normalizeH="0" baseline="0" noProof="0">
                <a:ln>
                  <a:noFill/>
                </a:ln>
                <a:solidFill>
                  <a:srgbClr val="FF3300"/>
                </a:solidFill>
                <a:effectLst/>
                <a:uLnTx/>
                <a:uFillTx/>
                <a:latin typeface="Arial" panose="020B0604020202020204" pitchFamily="34" charset="0"/>
                <a:ea typeface="+mn-ea"/>
                <a:cs typeface="+mn-cs"/>
              </a:rPr>
              <a:t>tạo điều kiện, tiền đề cho sự phát triển.</a:t>
            </a:r>
          </a:p>
        </p:txBody>
      </p:sp>
    </p:spTree>
    <p:extLst>
      <p:ext uri="{BB962C8B-B14F-4D97-AF65-F5344CB8AC3E}">
        <p14:creationId xmlns:p14="http://schemas.microsoft.com/office/powerpoint/2010/main" val="1510082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6" name="Picture 2" descr="Beautiful white powerpoint wallpaper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922"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5181600" y="146986"/>
            <a:ext cx="19562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Ví</a:t>
            </a:r>
            <a:r>
              <a:rPr kumimoji="1" lang="en-US" altLang="en-US" sz="2800" b="1" i="0" u="sng"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8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dụ</a:t>
            </a:r>
            <a:r>
              <a:rPr kumimoji="1" lang="en-US" altLang="en-US" sz="2800" b="1" i="0" u="sng"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a:t>
            </a:r>
          </a:p>
        </p:txBody>
      </p:sp>
      <p:sp>
        <p:nvSpPr>
          <p:cNvPr id="4" name="AutoShape 30"/>
          <p:cNvSpPr>
            <a:spLocks noChangeArrowheads="1"/>
          </p:cNvSpPr>
          <p:nvPr/>
        </p:nvSpPr>
        <p:spPr bwMode="auto">
          <a:xfrm rot="5400000">
            <a:off x="5056981" y="184243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1" lang="en-US" altLang="en-US" sz="2200" b="1" i="1" u="none" strike="noStrike" kern="1200" cap="none" spc="0" normalizeH="0" baseline="0" noProof="0">
              <a:ln>
                <a:noFill/>
              </a:ln>
              <a:solidFill>
                <a:srgbClr val="000066"/>
              </a:solidFill>
              <a:effectLst/>
              <a:uLnTx/>
              <a:uFillTx/>
              <a:latin typeface="Arial" panose="020B0604020202020204" pitchFamily="34" charset="0"/>
              <a:ea typeface="SimSun" panose="02010600030101010101" pitchFamily="2" charset="-122"/>
              <a:cs typeface="+mn-cs"/>
            </a:endParaRPr>
          </a:p>
        </p:txBody>
      </p:sp>
      <p:pic>
        <p:nvPicPr>
          <p:cNvPr id="5" name="Picture 3" descr="g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68194" y="843100"/>
            <a:ext cx="1600200" cy="14049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5400000">
            <a:off x="7162006" y="18868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endParaRPr kumimoji="1" lang="en-US" altLang="en-US" sz="2200" b="1" i="1" u="none" strike="noStrike" kern="1200" cap="none" spc="0" normalizeH="0" baseline="0" noProof="0">
              <a:ln>
                <a:noFill/>
              </a:ln>
              <a:solidFill>
                <a:srgbClr val="000066"/>
              </a:solidFill>
              <a:effectLst/>
              <a:uLnTx/>
              <a:uFillTx/>
              <a:latin typeface="Arial" panose="020B0604020202020204" pitchFamily="34" charset="0"/>
              <a:ea typeface="SimSun" panose="02010600030101010101" pitchFamily="2" charset="-122"/>
              <a:cs typeface="+mn-cs"/>
            </a:endParaRPr>
          </a:p>
        </p:txBody>
      </p:sp>
      <p:pic>
        <p:nvPicPr>
          <p:cNvPr id="7" name="Picture 5" descr="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32437" y="843102"/>
            <a:ext cx="1524000"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36511" y="843100"/>
            <a:ext cx="1524000" cy="1464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trung ga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 y="698639"/>
            <a:ext cx="2078037" cy="1815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30"/>
          <p:cNvSpPr>
            <a:spLocks noChangeArrowheads="1"/>
          </p:cNvSpPr>
          <p:nvPr/>
        </p:nvSpPr>
        <p:spPr bwMode="auto">
          <a:xfrm rot="5400000">
            <a:off x="2292350" y="1263788"/>
            <a:ext cx="990600" cy="1066800"/>
          </a:xfrm>
          <a:prstGeom prst="upArrow">
            <a:avLst>
              <a:gd name="adj1" fmla="val 50000"/>
              <a:gd name="adj2" fmla="val 26923"/>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400" b="1" i="1" u="none" strike="noStrike" kern="1200" cap="none" spc="0" normalizeH="0" baseline="0" noProof="0" dirty="0" err="1">
                <a:ln>
                  <a:noFill/>
                </a:ln>
                <a:solidFill>
                  <a:srgbClr val="000066"/>
                </a:solidFill>
                <a:effectLst/>
                <a:uLnTx/>
                <a:uFillTx/>
                <a:latin typeface="Times New Roman" panose="02020603050405020304" pitchFamily="18" charset="0"/>
                <a:ea typeface="SimSun" panose="02010600030101010101" pitchFamily="2" charset="-122"/>
                <a:cs typeface="+mn-cs"/>
              </a:rPr>
              <a:t>Đem</a:t>
            </a:r>
            <a:r>
              <a:rPr kumimoji="1" lang="en-US" altLang="en-US" sz="1400" b="1" i="1" u="none" strike="noStrike" kern="1200" cap="none" spc="0" normalizeH="0" baseline="0" noProof="0" dirty="0">
                <a:ln>
                  <a:noFill/>
                </a:ln>
                <a:solidFill>
                  <a:srgbClr val="000066"/>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srgbClr val="000066"/>
                </a:solidFill>
                <a:effectLst/>
                <a:uLnTx/>
                <a:uFillTx/>
                <a:latin typeface="Times New Roman" panose="02020603050405020304" pitchFamily="18" charset="0"/>
                <a:ea typeface="SimSun" panose="02010600030101010101" pitchFamily="2" charset="-122"/>
                <a:cs typeface="+mn-cs"/>
              </a:rPr>
              <a:t>cho</a:t>
            </a:r>
            <a:r>
              <a:rPr kumimoji="1" lang="en-US" altLang="en-US" sz="1400" b="1" i="1" u="none" strike="noStrike" kern="1200" cap="none" spc="0" normalizeH="0" baseline="0" noProof="0" dirty="0">
                <a:ln>
                  <a:noFill/>
                </a:ln>
                <a:solidFill>
                  <a:srgbClr val="000066"/>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50000"/>
              </a:lnSpc>
              <a:spcBef>
                <a:spcPct val="50000"/>
              </a:spcBef>
              <a:spcAft>
                <a:spcPts val="0"/>
              </a:spcAft>
              <a:buClrTx/>
              <a:buSzTx/>
              <a:buFontTx/>
              <a:buNone/>
              <a:tabLst/>
              <a:defRPr/>
            </a:pPr>
            <a:r>
              <a:rPr kumimoji="1" lang="en-US" altLang="en-US" sz="1400" b="1" i="1" u="none" strike="noStrike" kern="1200" cap="none" spc="0" normalizeH="0" baseline="0" noProof="0" dirty="0" err="1">
                <a:ln>
                  <a:noFill/>
                </a:ln>
                <a:solidFill>
                  <a:srgbClr val="000066"/>
                </a:solidFill>
                <a:effectLst/>
                <a:uLnTx/>
                <a:uFillTx/>
                <a:latin typeface="Times New Roman" panose="02020603050405020304" pitchFamily="18" charset="0"/>
                <a:ea typeface="SimSun" panose="02010600030101010101" pitchFamily="2" charset="-122"/>
                <a:cs typeface="+mn-cs"/>
              </a:rPr>
              <a:t>gà</a:t>
            </a:r>
            <a:r>
              <a:rPr kumimoji="1" lang="en-US" altLang="en-US" sz="1400" b="1" i="1" u="none" strike="noStrike" kern="1200" cap="none" spc="0" normalizeH="0" baseline="0" noProof="0" dirty="0">
                <a:ln>
                  <a:noFill/>
                </a:ln>
                <a:solidFill>
                  <a:srgbClr val="000066"/>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srgbClr val="000066"/>
                </a:solidFill>
                <a:effectLst/>
                <a:uLnTx/>
                <a:uFillTx/>
                <a:latin typeface="Times New Roman" panose="02020603050405020304" pitchFamily="18" charset="0"/>
                <a:ea typeface="SimSun" panose="02010600030101010101" pitchFamily="2" charset="-122"/>
                <a:cs typeface="+mn-cs"/>
              </a:rPr>
              <a:t>mẹ</a:t>
            </a:r>
            <a:r>
              <a:rPr kumimoji="1" lang="en-US" altLang="en-US" sz="1400" b="1" i="1" u="none" strike="noStrike" kern="1200" cap="none" spc="0" normalizeH="0" baseline="0" noProof="0" dirty="0">
                <a:ln>
                  <a:noFill/>
                </a:ln>
                <a:solidFill>
                  <a:srgbClr val="000066"/>
                </a:solidFill>
                <a:effectLst/>
                <a:uLnTx/>
                <a:uFillTx/>
                <a:latin typeface="Times New Roman" panose="02020603050405020304" pitchFamily="18" charset="0"/>
                <a:ea typeface="SimSun" panose="02010600030101010101" pitchFamily="2" charset="-122"/>
                <a:cs typeface="+mn-cs"/>
              </a:rPr>
              <a:t> </a:t>
            </a:r>
            <a:r>
              <a:rPr kumimoji="1" lang="en-US" altLang="en-US" sz="1400" b="1" i="1" u="none" strike="noStrike" kern="1200" cap="none" spc="0" normalizeH="0" baseline="0" noProof="0" dirty="0" err="1">
                <a:ln>
                  <a:noFill/>
                </a:ln>
                <a:solidFill>
                  <a:srgbClr val="000066"/>
                </a:solidFill>
                <a:effectLst/>
                <a:uLnTx/>
                <a:uFillTx/>
                <a:latin typeface="Times New Roman" panose="02020603050405020304" pitchFamily="18" charset="0"/>
                <a:ea typeface="SimSun" panose="02010600030101010101" pitchFamily="2" charset="-122"/>
                <a:cs typeface="+mn-cs"/>
              </a:rPr>
              <a:t>ấp</a:t>
            </a:r>
            <a:endParaRPr kumimoji="1" lang="en-US" altLang="en-US" sz="1400" b="1" i="1" u="none" strike="noStrike" kern="1200" cap="none" spc="0" normalizeH="0" baseline="0" noProof="0" dirty="0">
              <a:ln>
                <a:noFill/>
              </a:ln>
              <a:solidFill>
                <a:srgbClr val="000066"/>
              </a:solidFill>
              <a:effectLst/>
              <a:uLnTx/>
              <a:uFillTx/>
              <a:latin typeface="Times New Roman" panose="02020603050405020304" pitchFamily="18" charset="0"/>
              <a:ea typeface="SimSun" panose="02010600030101010101" pitchFamily="2" charset="-122"/>
              <a:cs typeface="+mn-cs"/>
            </a:endParaRPr>
          </a:p>
        </p:txBody>
      </p:sp>
      <p:pic>
        <p:nvPicPr>
          <p:cNvPr id="11" name="Picture 9" descr="lua tro bong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49253" y="3430036"/>
            <a:ext cx="1918360"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AutoShape 10"/>
          <p:cNvSpPr>
            <a:spLocks noChangeArrowheads="1"/>
          </p:cNvSpPr>
          <p:nvPr/>
        </p:nvSpPr>
        <p:spPr bwMode="auto">
          <a:xfrm>
            <a:off x="5021261" y="3948884"/>
            <a:ext cx="511175"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pic>
        <p:nvPicPr>
          <p:cNvPr id="13" name="Picture 11" descr="lua non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75930" y="3432418"/>
            <a:ext cx="1545332"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AutoShape 12"/>
          <p:cNvSpPr>
            <a:spLocks noChangeArrowheads="1"/>
          </p:cNvSpPr>
          <p:nvPr/>
        </p:nvSpPr>
        <p:spPr bwMode="auto">
          <a:xfrm>
            <a:off x="2310583" y="3628300"/>
            <a:ext cx="1162050" cy="900113"/>
          </a:xfrm>
          <a:prstGeom prst="rightArrow">
            <a:avLst>
              <a:gd name="adj1" fmla="val 50000"/>
              <a:gd name="adj2" fmla="val 32275"/>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1600" b="1" i="0" u="none" strike="noStrike" kern="1200" cap="none" spc="0" normalizeH="0" baseline="0" noProof="0" dirty="0" err="1">
                <a:ln>
                  <a:noFill/>
                </a:ln>
                <a:solidFill>
                  <a:srgbClr val="000000"/>
                </a:solidFill>
                <a:effectLst/>
                <a:uLnTx/>
                <a:uFillTx/>
                <a:latin typeface="Times New Roman" panose="02020603050405020304" pitchFamily="18" charset="0"/>
                <a:ea typeface="SimSun" panose="02010600030101010101" pitchFamily="2" charset="-122"/>
                <a:cs typeface="+mn-cs"/>
              </a:rPr>
              <a:t>Đem</a:t>
            </a:r>
            <a:r>
              <a:rPr kumimoji="1" lang="en-US" altLang="en-US" sz="16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1600" b="1" i="0" u="none" strike="noStrike" kern="1200" cap="none" spc="0" normalizeH="0" baseline="0" noProof="0" dirty="0" err="1">
                <a:ln>
                  <a:noFill/>
                </a:ln>
                <a:solidFill>
                  <a:srgbClr val="000000"/>
                </a:solidFill>
                <a:effectLst/>
                <a:uLnTx/>
                <a:uFillTx/>
                <a:latin typeface="Times New Roman" panose="02020603050405020304" pitchFamily="18" charset="0"/>
                <a:ea typeface="SimSun" panose="02010600030101010101" pitchFamily="2" charset="-122"/>
                <a:cs typeface="+mn-cs"/>
              </a:rPr>
              <a:t>gieo</a:t>
            </a:r>
            <a:r>
              <a:rPr kumimoji="1" lang="en-US" altLang="en-US" sz="16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rPr>
              <a:t> </a:t>
            </a:r>
            <a:r>
              <a:rPr kumimoji="1" lang="en-US" altLang="en-US" sz="1600" b="1" i="0" u="none" strike="noStrike" kern="1200" cap="none" spc="0" normalizeH="0" baseline="0" noProof="0" dirty="0" err="1">
                <a:ln>
                  <a:noFill/>
                </a:ln>
                <a:solidFill>
                  <a:srgbClr val="000000"/>
                </a:solidFill>
                <a:effectLst/>
                <a:uLnTx/>
                <a:uFillTx/>
                <a:latin typeface="Times New Roman" panose="02020603050405020304" pitchFamily="18" charset="0"/>
                <a:ea typeface="SimSun" panose="02010600030101010101" pitchFamily="2" charset="-122"/>
                <a:cs typeface="+mn-cs"/>
              </a:rPr>
              <a:t>trồng</a:t>
            </a:r>
            <a:endParaRPr kumimoji="1" lang="en-US" altLang="en-US" sz="16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pic>
        <p:nvPicPr>
          <p:cNvPr id="15" name="Picture 13"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9418" y="3409226"/>
            <a:ext cx="1676400" cy="1338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14"/>
          <p:cNvSpPr txBox="1">
            <a:spLocks noChangeArrowheads="1"/>
          </p:cNvSpPr>
          <p:nvPr/>
        </p:nvSpPr>
        <p:spPr bwMode="auto">
          <a:xfrm>
            <a:off x="4407145" y="2516077"/>
            <a:ext cx="3505200" cy="466725"/>
          </a:xfrm>
          <a:prstGeom prst="rect">
            <a:avLst/>
          </a:prstGeom>
          <a:solidFill>
            <a:srgbClr val="FFFF99"/>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400" b="1" i="0" u="none" strike="noStrike" kern="1200" cap="none" spc="0" normalizeH="0" baseline="0" noProof="0">
                <a:ln>
                  <a:noFill/>
                </a:ln>
                <a:solidFill>
                  <a:srgbClr val="000099"/>
                </a:solidFill>
                <a:effectLst/>
                <a:uLnTx/>
                <a:uFillTx/>
                <a:latin typeface="Times New Roman" panose="02020603050405020304" pitchFamily="18" charset="0"/>
                <a:ea typeface="SimSun" panose="02010600030101010101" pitchFamily="2" charset="-122"/>
                <a:cs typeface="+mn-cs"/>
              </a:rPr>
              <a:t>Phủ định biện chứng</a:t>
            </a:r>
          </a:p>
        </p:txBody>
      </p:sp>
    </p:spTree>
    <p:extLst>
      <p:ext uri="{BB962C8B-B14F-4D97-AF65-F5344CB8AC3E}">
        <p14:creationId xmlns:p14="http://schemas.microsoft.com/office/powerpoint/2010/main" val="44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p:cTn id="14" dur="500" fill="hold"/>
                                        <p:tgtEl>
                                          <p:spTgt spid="16"/>
                                        </p:tgtEl>
                                        <p:attrNameLst>
                                          <p:attrName>ppt_w</p:attrName>
                                        </p:attrNameLst>
                                      </p:cBhvr>
                                      <p:tavLst>
                                        <p:tav tm="0">
                                          <p:val>
                                            <p:fltVal val="0"/>
                                          </p:val>
                                        </p:tav>
                                        <p:tav tm="100000">
                                          <p:val>
                                            <p:strVal val="#ppt_w"/>
                                          </p:val>
                                        </p:tav>
                                      </p:tavLst>
                                    </p:anim>
                                    <p:anim calcmode="lin" valueType="num">
                                      <p:cBhvr>
                                        <p:cTn id="15" dur="500" fill="hold"/>
                                        <p:tgtEl>
                                          <p:spTgt spid="16"/>
                                        </p:tgtEl>
                                        <p:attrNameLst>
                                          <p:attrName>ppt_h</p:attrName>
                                        </p:attrNameLst>
                                      </p:cBhvr>
                                      <p:tavLst>
                                        <p:tav tm="0">
                                          <p:val>
                                            <p:fltVal val="0"/>
                                          </p:val>
                                        </p:tav>
                                        <p:tav tm="100000">
                                          <p:val>
                                            <p:strVal val="#ppt_h"/>
                                          </p:val>
                                        </p:tav>
                                      </p:tavLst>
                                    </p:anim>
                                    <p:animEffect transition="in" filter="fade">
                                      <p:cBhvr>
                                        <p:cTn id="1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6"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ảnh slide lá đẹ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74766"/>
            <a:ext cx="6113417" cy="628323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6858000" y="253180"/>
            <a:ext cx="19562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Ví</a:t>
            </a:r>
            <a:r>
              <a:rPr kumimoji="1" lang="en-US" altLang="en-US" sz="2800" b="1" i="0" u="sng"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8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dụ</a:t>
            </a:r>
            <a:r>
              <a:rPr kumimoji="1" lang="en-US" altLang="en-US" sz="2800" b="1" i="0" u="sng"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a:t>
            </a:r>
          </a:p>
        </p:txBody>
      </p:sp>
      <p:pic>
        <p:nvPicPr>
          <p:cNvPr id="4" name="Picture 2" descr="💣💣💣TRE GIÀ... - Agri-Family Cửa hàng nông sản an toàn | Facebook"/>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4000" y="990600"/>
            <a:ext cx="6629399" cy="472440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a:spLocks noChangeArrowheads="1"/>
          </p:cNvSpPr>
          <p:nvPr/>
        </p:nvSpPr>
        <p:spPr bwMode="auto">
          <a:xfrm>
            <a:off x="5867400" y="5929200"/>
            <a:ext cx="50815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sz="2800" b="1" i="0" u="none" strike="noStrike" kern="1200" cap="none" spc="0" normalizeH="0" baseline="0" noProof="0" dirty="0">
                <a:ln>
                  <a:noFill/>
                </a:ln>
                <a:solidFill>
                  <a:srgbClr val="009900"/>
                </a:solidFill>
                <a:effectLst/>
                <a:uLnTx/>
                <a:uFillTx/>
                <a:latin typeface="Calibri Light" panose="020F0302020204030204"/>
                <a:ea typeface="+mn-ea"/>
                <a:cs typeface="Arial" panose="020B0604020202020204" pitchFamily="34" charset="0"/>
              </a:rPr>
              <a:t>TRE GIÀ MĂNG MỌC</a:t>
            </a:r>
          </a:p>
        </p:txBody>
      </p:sp>
    </p:spTree>
    <p:extLst>
      <p:ext uri="{BB962C8B-B14F-4D97-AF65-F5344CB8AC3E}">
        <p14:creationId xmlns:p14="http://schemas.microsoft.com/office/powerpoint/2010/main" val="3345467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8126569" cy="6858000"/>
          </a:xfrm>
          <a:prstGeom prst="rect">
            <a:avLst/>
          </a:prstGeom>
        </p:spPr>
      </p:pic>
      <p:sp>
        <p:nvSpPr>
          <p:cNvPr id="3" name="Rounded Rectangle 2"/>
          <p:cNvSpPr>
            <a:spLocks noChangeArrowheads="1"/>
          </p:cNvSpPr>
          <p:nvPr/>
        </p:nvSpPr>
        <p:spPr bwMode="auto">
          <a:xfrm>
            <a:off x="4192587" y="4278311"/>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sz="3200" b="1" i="0" u="none" strike="noStrike" kern="1200" cap="none" spc="0" normalizeH="0" baseline="0" noProof="0">
                <a:ln>
                  <a:noFill/>
                </a:ln>
                <a:solidFill>
                  <a:srgbClr val="FFFFFF"/>
                </a:solidFill>
                <a:effectLst/>
                <a:uLnTx/>
                <a:uFillTx/>
                <a:latin typeface="Times New Roman" panose="02020603050405020304" pitchFamily="18" charset="0"/>
                <a:ea typeface="+mn-ea"/>
                <a:cs typeface="+mn-cs"/>
              </a:rPr>
              <a:t>Tính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sz="3200" b="1" i="0" u="none" strike="noStrike" kern="1200" cap="none" spc="0" normalizeH="0" baseline="0" noProof="0">
                <a:ln>
                  <a:noFill/>
                </a:ln>
                <a:solidFill>
                  <a:srgbClr val="FFFFFF"/>
                </a:solidFill>
                <a:effectLst/>
                <a:uLnTx/>
                <a:uFillTx/>
                <a:latin typeface="Times New Roman" panose="02020603050405020304" pitchFamily="18" charset="0"/>
                <a:ea typeface="+mn-ea"/>
                <a:cs typeface="+mn-cs"/>
              </a:rPr>
              <a:t>khách quan</a:t>
            </a:r>
          </a:p>
        </p:txBody>
      </p:sp>
      <p:sp>
        <p:nvSpPr>
          <p:cNvPr id="4" name="Rounded Rectangle 3"/>
          <p:cNvSpPr>
            <a:spLocks noChangeArrowheads="1"/>
          </p:cNvSpPr>
          <p:nvPr/>
        </p:nvSpPr>
        <p:spPr bwMode="auto">
          <a:xfrm>
            <a:off x="9161462" y="4246561"/>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sz="3200" b="1" i="0" u="none" strike="noStrike" kern="1200" cap="none" spc="0" normalizeH="0" baseline="0" noProof="0">
                <a:ln>
                  <a:noFill/>
                </a:ln>
                <a:solidFill>
                  <a:srgbClr val="FFFFFF"/>
                </a:solidFill>
                <a:effectLst/>
                <a:uLnTx/>
                <a:uFillTx/>
                <a:latin typeface="Times New Roman" panose="02020603050405020304" pitchFamily="18" charset="0"/>
                <a:ea typeface="+mn-ea"/>
                <a:cs typeface="+mn-cs"/>
              </a:rPr>
              <a:t>Tính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sz="3200" b="1" i="0" u="none" strike="noStrike" kern="1200" cap="none" spc="0" normalizeH="0" baseline="0" noProof="0">
                <a:ln>
                  <a:noFill/>
                </a:ln>
                <a:solidFill>
                  <a:srgbClr val="FFFFFF"/>
                </a:solidFill>
                <a:effectLst/>
                <a:uLnTx/>
                <a:uFillTx/>
                <a:latin typeface="Times New Roman" panose="02020603050405020304" pitchFamily="18" charset="0"/>
                <a:ea typeface="+mn-ea"/>
                <a:cs typeface="+mn-cs"/>
              </a:rPr>
              <a:t>kế thừa</a:t>
            </a:r>
          </a:p>
        </p:txBody>
      </p:sp>
      <p:cxnSp>
        <p:nvCxnSpPr>
          <p:cNvPr id="5" name="Straight Arrow Connector 4"/>
          <p:cNvCxnSpPr>
            <a:cxnSpLocks noChangeShapeType="1"/>
          </p:cNvCxnSpPr>
          <p:nvPr/>
        </p:nvCxnSpPr>
        <p:spPr bwMode="auto">
          <a:xfrm flipH="1">
            <a:off x="5457825" y="2674937"/>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Straight Arrow Connector 5"/>
          <p:cNvCxnSpPr>
            <a:cxnSpLocks noChangeShapeType="1"/>
          </p:cNvCxnSpPr>
          <p:nvPr/>
        </p:nvCxnSpPr>
        <p:spPr bwMode="auto">
          <a:xfrm>
            <a:off x="8277225" y="2674937"/>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 name="Rectangle 6"/>
          <p:cNvSpPr>
            <a:spLocks noChangeArrowheads="1"/>
          </p:cNvSpPr>
          <p:nvPr/>
        </p:nvSpPr>
        <p:spPr bwMode="auto">
          <a:xfrm>
            <a:off x="5820106" y="301601"/>
            <a:ext cx="420179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marR="0" lvl="0" indent="-457200" algn="ctr"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mn-cs"/>
              </a:rPr>
              <a:t>Đặc</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mn-cs"/>
              </a:rPr>
              <a:t>trưng</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mn-cs"/>
              </a:rPr>
              <a:t> </a:t>
            </a:r>
            <a:r>
              <a:rPr kumimoji="1" lang="en-US" altLang="en-US" sz="2800" b="1" i="0" u="none" strike="noStrike" kern="1200" cap="none" spc="0" normalizeH="0" baseline="0" noProof="0" dirty="0" err="1">
                <a:ln>
                  <a:noFill/>
                </a:ln>
                <a:solidFill>
                  <a:srgbClr val="3333CC"/>
                </a:solidFill>
                <a:effectLst/>
                <a:uLnTx/>
                <a:uFillTx/>
                <a:latin typeface="Arial" panose="020B0604020202020204" pitchFamily="34" charset="0"/>
                <a:ea typeface="SimSun" panose="02010600030101010101" pitchFamily="2" charset="-122"/>
                <a:cs typeface="+mn-cs"/>
              </a:rPr>
              <a:t>của</a:t>
            </a:r>
            <a:r>
              <a:rPr kumimoji="1" lang="en-US" altLang="en-US" sz="28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mn-cs"/>
              </a:rPr>
              <a:t> PĐBC</a:t>
            </a:r>
          </a:p>
        </p:txBody>
      </p:sp>
      <p:sp>
        <p:nvSpPr>
          <p:cNvPr id="8" name="Rounded Rectangle 7"/>
          <p:cNvSpPr>
            <a:spLocks noChangeArrowheads="1"/>
          </p:cNvSpPr>
          <p:nvPr/>
        </p:nvSpPr>
        <p:spPr bwMode="auto">
          <a:xfrm>
            <a:off x="6496050" y="1308100"/>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3200" b="1" i="0" u="none" strike="noStrike" kern="1200" cap="none" spc="0" normalizeH="0" baseline="0" noProof="0">
                <a:ln>
                  <a:noFill/>
                </a:ln>
                <a:solidFill>
                  <a:srgbClr val="FFFFFF"/>
                </a:solidFill>
                <a:effectLst/>
                <a:uLnTx/>
                <a:uFillTx/>
                <a:latin typeface="Arial" panose="020B0604020202020204" pitchFamily="34" charset="0"/>
                <a:ea typeface="SimSun" panose="02010600030101010101" pitchFamily="2" charset="-122"/>
                <a:cs typeface="+mn-cs"/>
              </a:rPr>
              <a:t>Đặc trưng của PĐBC</a:t>
            </a:r>
          </a:p>
        </p:txBody>
      </p:sp>
    </p:spTree>
    <p:extLst>
      <p:ext uri="{BB962C8B-B14F-4D97-AF65-F5344CB8AC3E}">
        <p14:creationId xmlns:p14="http://schemas.microsoft.com/office/powerpoint/2010/main" val="1168056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1000"/>
                                        <p:tgtEl>
                                          <p:spTgt spid="5"/>
                                        </p:tgtEl>
                                      </p:cBhvr>
                                    </p:animEffect>
                                    <p:anim calcmode="lin" valueType="num">
                                      <p:cBhvr>
                                        <p:cTn id="21" dur="1000" fill="hold"/>
                                        <p:tgtEl>
                                          <p:spTgt spid="5"/>
                                        </p:tgtEl>
                                        <p:attrNameLst>
                                          <p:attrName>ppt_x</p:attrName>
                                        </p:attrNameLst>
                                      </p:cBhvr>
                                      <p:tavLst>
                                        <p:tav tm="0">
                                          <p:val>
                                            <p:strVal val="#ppt_x"/>
                                          </p:val>
                                        </p:tav>
                                        <p:tav tm="100000">
                                          <p:val>
                                            <p:strVal val="#ppt_x"/>
                                          </p:val>
                                        </p:tav>
                                      </p:tavLst>
                                    </p:anim>
                                    <p:anim calcmode="lin" valueType="num">
                                      <p:cBhvr>
                                        <p:cTn id="22"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1000"/>
                                        <p:tgtEl>
                                          <p:spTgt spid="3"/>
                                        </p:tgtEl>
                                      </p:cBhvr>
                                    </p:animEffect>
                                    <p:anim calcmode="lin" valueType="num">
                                      <p:cBhvr>
                                        <p:cTn id="28" dur="1000" fill="hold"/>
                                        <p:tgtEl>
                                          <p:spTgt spid="3"/>
                                        </p:tgtEl>
                                        <p:attrNameLst>
                                          <p:attrName>ppt_x</p:attrName>
                                        </p:attrNameLst>
                                      </p:cBhvr>
                                      <p:tavLst>
                                        <p:tav tm="0">
                                          <p:val>
                                            <p:strVal val="#ppt_x"/>
                                          </p:val>
                                        </p:tav>
                                        <p:tav tm="100000">
                                          <p:val>
                                            <p:strVal val="#ppt_x"/>
                                          </p:val>
                                        </p:tav>
                                      </p:tavLst>
                                    </p:anim>
                                    <p:anim calcmode="lin" valueType="num">
                                      <p:cBhvr>
                                        <p:cTn id="2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1000"/>
                                        <p:tgtEl>
                                          <p:spTgt spid="6"/>
                                        </p:tgtEl>
                                      </p:cBhvr>
                                    </p:animEffect>
                                    <p:anim calcmode="lin" valueType="num">
                                      <p:cBhvr>
                                        <p:cTn id="35" dur="1000" fill="hold"/>
                                        <p:tgtEl>
                                          <p:spTgt spid="6"/>
                                        </p:tgtEl>
                                        <p:attrNameLst>
                                          <p:attrName>ppt_x</p:attrName>
                                        </p:attrNameLst>
                                      </p:cBhvr>
                                      <p:tavLst>
                                        <p:tav tm="0">
                                          <p:val>
                                            <p:strVal val="#ppt_x"/>
                                          </p:val>
                                        </p:tav>
                                        <p:tav tm="100000">
                                          <p:val>
                                            <p:strVal val="#ppt_x"/>
                                          </p:val>
                                        </p:tav>
                                      </p:tavLst>
                                    </p:anim>
                                    <p:anim calcmode="lin" valueType="num">
                                      <p:cBhvr>
                                        <p:cTn id="3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fade">
                                      <p:cBhvr>
                                        <p:cTn id="41" dur="1000"/>
                                        <p:tgtEl>
                                          <p:spTgt spid="4"/>
                                        </p:tgtEl>
                                      </p:cBhvr>
                                    </p:animEffect>
                                    <p:anim calcmode="lin" valueType="num">
                                      <p:cBhvr>
                                        <p:cTn id="42" dur="1000" fill="hold"/>
                                        <p:tgtEl>
                                          <p:spTgt spid="4"/>
                                        </p:tgtEl>
                                        <p:attrNameLst>
                                          <p:attrName>ppt_x</p:attrName>
                                        </p:attrNameLst>
                                      </p:cBhvr>
                                      <p:tavLst>
                                        <p:tav tm="0">
                                          <p:val>
                                            <p:strVal val="#ppt_x"/>
                                          </p:val>
                                        </p:tav>
                                        <p:tav tm="100000">
                                          <p:val>
                                            <p:strVal val="#ppt_x"/>
                                          </p:val>
                                        </p:tav>
                                      </p:tavLst>
                                    </p:anim>
                                    <p:anim calcmode="lin" valueType="num">
                                      <p:cBhvr>
                                        <p:cTn id="4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7" grpId="0"/>
      <p:bldP spid="8"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197735"/>
            <a:ext cx="12192000" cy="5660265"/>
          </a:xfrm>
          <a:prstGeom prst="rect">
            <a:avLst/>
          </a:prstGeom>
        </p:spPr>
      </p:pic>
      <p:pic>
        <p:nvPicPr>
          <p:cNvPr id="3" name="Picture 6" descr="Schoolboy Stock Vector (Royalty Free) 3380128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81019" y="381000"/>
            <a:ext cx="4110982" cy="41148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8061205" y="4193201"/>
            <a:ext cx="4170535"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ounded Rectangle 4"/>
          <p:cNvSpPr/>
          <p:nvPr/>
        </p:nvSpPr>
        <p:spPr>
          <a:xfrm>
            <a:off x="614070" y="1008487"/>
            <a:ext cx="4876800" cy="1655494"/>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marL="0" marR="0" lvl="0" indent="0" algn="dist" defTabSz="914400" rtl="0" eaLnBrk="1" fontAlgn="auto" latinLnBrk="0" hangingPunct="1">
              <a:lnSpc>
                <a:spcPct val="120000"/>
              </a:lnSpc>
              <a:spcBef>
                <a:spcPct val="50000"/>
              </a:spcBef>
              <a:spcAft>
                <a:spcPts val="0"/>
              </a:spcAft>
              <a:buClrTx/>
              <a:buSzTx/>
              <a:buFontTx/>
              <a:buNone/>
              <a:tabLst/>
              <a:defRPr/>
            </a:pPr>
            <a:r>
              <a:rPr kumimoji="1" lang="en-US" altLang="en-US" sz="3200" b="1" i="0" u="none" strike="noStrike" kern="1200" cap="none" spc="0" normalizeH="0" baseline="0" noProof="0" dirty="0">
                <a:ln>
                  <a:noFill/>
                </a:ln>
                <a:solidFill>
                  <a:srgbClr val="FFFFFF"/>
                </a:solidFill>
                <a:effectLst/>
                <a:uLnTx/>
                <a:uFillTx/>
                <a:latin typeface="Times New Roman" pitchFamily="18" charset="0"/>
                <a:ea typeface="+mn-ea"/>
                <a:cs typeface="+mn-cs"/>
                <a:sym typeface="Wingdings" pitchFamily="2" charset="2"/>
              </a:rPr>
              <a:t>.</a:t>
            </a:r>
          </a:p>
        </p:txBody>
      </p:sp>
      <p:sp>
        <p:nvSpPr>
          <p:cNvPr id="6" name="Rounded Rectangle 5"/>
          <p:cNvSpPr/>
          <p:nvPr/>
        </p:nvSpPr>
        <p:spPr>
          <a:xfrm>
            <a:off x="2628066" y="3118462"/>
            <a:ext cx="5144333" cy="1682137"/>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marL="0" marR="0" lvl="0" indent="0" algn="dist" defTabSz="914400" rtl="0" eaLnBrk="1" fontAlgn="auto" latinLnBrk="0" hangingPunct="1">
              <a:lnSpc>
                <a:spcPct val="120000"/>
              </a:lnSpc>
              <a:spcBef>
                <a:spcPct val="50000"/>
              </a:spcBef>
              <a:spcAft>
                <a:spcPts val="0"/>
              </a:spcAft>
              <a:buClrTx/>
              <a:buSzTx/>
              <a:buFontTx/>
              <a:buNone/>
              <a:tabLst/>
              <a:defRPr/>
            </a:pPr>
            <a:endParaRPr kumimoji="1" lang="en-US" altLang="en-US" sz="2800" b="1" i="0" u="none" strike="noStrike" kern="1200" cap="none" spc="0" normalizeH="0" baseline="0" noProof="0" dirty="0">
              <a:ln>
                <a:noFill/>
              </a:ln>
              <a:solidFill>
                <a:srgbClr val="FFFFFF"/>
              </a:solidFill>
              <a:effectLst/>
              <a:uLnTx/>
              <a:uFillTx/>
              <a:latin typeface="Calibri Light" panose="020F0302020204030204"/>
              <a:ea typeface="+mn-ea"/>
              <a:cs typeface="+mn-cs"/>
              <a:sym typeface="Wingdings" pitchFamily="2" charset="2"/>
            </a:endParaRPr>
          </a:p>
        </p:txBody>
      </p:sp>
      <p:sp>
        <p:nvSpPr>
          <p:cNvPr id="7" name="Rectangle 6"/>
          <p:cNvSpPr>
            <a:spLocks noChangeArrowheads="1"/>
          </p:cNvSpPr>
          <p:nvPr/>
        </p:nvSpPr>
        <p:spPr bwMode="auto">
          <a:xfrm>
            <a:off x="435028" y="146552"/>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altLang="en-US" sz="32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sym typeface="Wingdings" panose="05000000000000000000" pitchFamily="2" charset="2"/>
              </a:rPr>
              <a:t></a:t>
            </a:r>
            <a:r>
              <a:rPr kumimoji="1" lang="en-US" altLang="en-US" sz="28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Tính</a:t>
            </a:r>
            <a:r>
              <a:rPr kumimoji="1" lang="en-US" altLang="en-US" sz="28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8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khách</a:t>
            </a:r>
            <a:r>
              <a:rPr kumimoji="1" lang="en-US" altLang="en-US" sz="28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8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quan</a:t>
            </a:r>
            <a:endParaRPr kumimoji="1" lang="en-US" altLang="en-US" sz="28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endParaRPr>
          </a:p>
        </p:txBody>
      </p:sp>
      <p:sp>
        <p:nvSpPr>
          <p:cNvPr id="10" name="Rectangle 9"/>
          <p:cNvSpPr/>
          <p:nvPr/>
        </p:nvSpPr>
        <p:spPr>
          <a:xfrm>
            <a:off x="593288" y="1383287"/>
            <a:ext cx="4916540" cy="978729"/>
          </a:xfrm>
          <a:prstGeom prst="rect">
            <a:avLst/>
          </a:prstGeom>
        </p:spPr>
        <p:txBody>
          <a:bodyPr wrap="square">
            <a:spAutoFit/>
          </a:bodyPr>
          <a:lstStyle/>
          <a:p>
            <a:pPr marL="342900" marR="0" lvl="0" indent="-342900" algn="ctr" defTabSz="914400" rtl="0" eaLnBrk="1" fontAlgn="auto" latinLnBrk="0" hangingPunct="1">
              <a:lnSpc>
                <a:spcPct val="120000"/>
              </a:lnSpc>
              <a:spcBef>
                <a:spcPct val="50000"/>
              </a:spcBef>
              <a:spcAft>
                <a:spcPts val="0"/>
              </a:spcAft>
              <a:buClrTx/>
              <a:buSzTx/>
              <a:buFont typeface="Wingdings" panose="05000000000000000000" pitchFamily="2" charset="2"/>
              <a:buChar char="@"/>
              <a:tabLst/>
              <a:defRPr/>
            </a:pPr>
            <a:r>
              <a:rPr kumimoji="1" lang="en-US" altLang="en-US" sz="2400" b="1" i="0" u="none" strike="noStrike" kern="1200" cap="none" spc="0" normalizeH="0" baseline="0" noProof="0" dirty="0" err="1">
                <a:ln>
                  <a:noFill/>
                </a:ln>
                <a:solidFill>
                  <a:srgbClr val="FF0000"/>
                </a:solidFill>
                <a:effectLst/>
                <a:uLnTx/>
                <a:uFillTx/>
                <a:latin typeface="Calibri Light" panose="020F0302020204030204"/>
                <a:ea typeface="+mn-ea"/>
                <a:cs typeface="+mn-cs"/>
                <a:sym typeface="Wingdings" pitchFamily="2" charset="2"/>
              </a:rPr>
              <a:t>Nguyên</a:t>
            </a:r>
            <a:r>
              <a:rPr kumimoji="1" lang="en-US" altLang="en-US" sz="2400" b="1" i="0" u="none" strike="noStrike" kern="1200" cap="none" spc="0" normalizeH="0" baseline="0" noProof="0" dirty="0">
                <a:ln>
                  <a:noFill/>
                </a:ln>
                <a:solidFill>
                  <a:srgbClr val="FF0000"/>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FF0000"/>
                </a:solidFill>
                <a:effectLst/>
                <a:uLnTx/>
                <a:uFillTx/>
                <a:latin typeface="Calibri Light" panose="020F0302020204030204"/>
                <a:ea typeface="+mn-ea"/>
                <a:cs typeface="+mn-cs"/>
                <a:sym typeface="Wingdings" pitchFamily="2" charset="2"/>
              </a:rPr>
              <a:t>nhân</a:t>
            </a:r>
            <a:r>
              <a:rPr kumimoji="1" lang="en-US" altLang="en-US" sz="2400" b="1" i="0" u="none" strike="noStrike" kern="1200" cap="none" spc="0" normalizeH="0" baseline="0" noProof="0" dirty="0">
                <a:ln>
                  <a:noFill/>
                </a:ln>
                <a:solidFill>
                  <a:srgbClr val="FF0000"/>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996633"/>
                </a:solidFill>
                <a:effectLst/>
                <a:uLnTx/>
                <a:uFillTx/>
                <a:latin typeface="Calibri Light" panose="020F0302020204030204"/>
                <a:ea typeface="+mn-ea"/>
                <a:cs typeface="+mn-cs"/>
                <a:sym typeface="Wingdings" pitchFamily="2" charset="2"/>
              </a:rPr>
              <a:t>sự</a:t>
            </a:r>
            <a:r>
              <a:rPr kumimoji="1" lang="en-US" altLang="en-US" sz="2400" b="1" i="0" u="none" strike="noStrike" kern="1200" cap="none" spc="0" normalizeH="0" baseline="0" noProof="0" dirty="0">
                <a:ln>
                  <a:noFill/>
                </a:ln>
                <a:solidFill>
                  <a:srgbClr val="996633"/>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996633"/>
                </a:solidFill>
                <a:effectLst/>
                <a:uLnTx/>
                <a:uFillTx/>
                <a:latin typeface="Calibri Light" panose="020F0302020204030204"/>
                <a:ea typeface="+mn-ea"/>
                <a:cs typeface="+mn-cs"/>
                <a:sym typeface="Wingdings" pitchFamily="2" charset="2"/>
              </a:rPr>
              <a:t>phủ</a:t>
            </a:r>
            <a:r>
              <a:rPr kumimoji="1" lang="en-US" altLang="en-US" sz="2400" b="1" i="0" u="none" strike="noStrike" kern="1200" cap="none" spc="0" normalizeH="0" baseline="0" noProof="0" dirty="0">
                <a:ln>
                  <a:noFill/>
                </a:ln>
                <a:solidFill>
                  <a:srgbClr val="996633"/>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996633"/>
                </a:solidFill>
                <a:effectLst/>
                <a:uLnTx/>
                <a:uFillTx/>
                <a:latin typeface="Calibri Light" panose="020F0302020204030204"/>
                <a:ea typeface="+mn-ea"/>
                <a:cs typeface="+mn-cs"/>
                <a:sym typeface="Wingdings" pitchFamily="2" charset="2"/>
              </a:rPr>
              <a:t>định</a:t>
            </a:r>
            <a:r>
              <a:rPr kumimoji="1" lang="en-US" altLang="en-US" sz="2400" b="1" i="0" u="none" strike="noStrike" kern="1200" cap="none" spc="0" normalizeH="0" baseline="0" noProof="0" dirty="0">
                <a:ln>
                  <a:noFill/>
                </a:ln>
                <a:solidFill>
                  <a:srgbClr val="996633"/>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9900"/>
                </a:solidFill>
                <a:effectLst/>
                <a:uLnTx/>
                <a:uFillTx/>
                <a:latin typeface="Calibri Light" panose="020F0302020204030204"/>
                <a:ea typeface="+mn-ea"/>
                <a:cs typeface="+mn-cs"/>
                <a:sym typeface="Wingdings" pitchFamily="2" charset="2"/>
              </a:rPr>
              <a:t>nằm</a:t>
            </a:r>
            <a:r>
              <a:rPr kumimoji="1" lang="en-US" altLang="en-US" sz="2400" b="1" i="0" u="none" strike="noStrike" kern="1200" cap="none" spc="0" normalizeH="0" baseline="0" noProof="0" dirty="0">
                <a:ln>
                  <a:noFill/>
                </a:ln>
                <a:solidFill>
                  <a:srgbClr val="009900"/>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9900"/>
                </a:solidFill>
                <a:effectLst/>
                <a:uLnTx/>
                <a:uFillTx/>
                <a:latin typeface="Calibri Light" panose="020F0302020204030204"/>
                <a:ea typeface="+mn-ea"/>
                <a:cs typeface="+mn-cs"/>
                <a:sym typeface="Wingdings" pitchFamily="2" charset="2"/>
              </a:rPr>
              <a:t>ngay</a:t>
            </a:r>
            <a:r>
              <a:rPr kumimoji="1" lang="en-US" altLang="en-US" sz="2400" b="1" i="0" u="none" strike="noStrike" kern="1200" cap="none" spc="0" normalizeH="0" baseline="0" noProof="0" dirty="0">
                <a:ln>
                  <a:noFill/>
                </a:ln>
                <a:solidFill>
                  <a:srgbClr val="009900"/>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9900"/>
                </a:solidFill>
                <a:effectLst/>
                <a:uLnTx/>
                <a:uFillTx/>
                <a:latin typeface="Calibri Light" panose="020F0302020204030204"/>
                <a:ea typeface="+mn-ea"/>
                <a:cs typeface="+mn-cs"/>
                <a:sym typeface="Wingdings" pitchFamily="2" charset="2"/>
              </a:rPr>
              <a:t>trong</a:t>
            </a:r>
            <a:r>
              <a:rPr kumimoji="1" lang="en-US" altLang="en-US" sz="2400" b="1" i="0" u="none" strike="noStrike" kern="1200" cap="none" spc="0" normalizeH="0" baseline="0" noProof="0" dirty="0">
                <a:ln>
                  <a:noFill/>
                </a:ln>
                <a:solidFill>
                  <a:srgbClr val="009900"/>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9900"/>
                </a:solidFill>
                <a:effectLst/>
                <a:uLnTx/>
                <a:uFillTx/>
                <a:latin typeface="Calibri Light" panose="020F0302020204030204"/>
                <a:ea typeface="+mn-ea"/>
                <a:cs typeface="+mn-cs"/>
                <a:sym typeface="Wingdings" pitchFamily="2" charset="2"/>
              </a:rPr>
              <a:t>bản</a:t>
            </a:r>
            <a:r>
              <a:rPr kumimoji="1" lang="en-US" altLang="en-US" sz="2400" b="1" i="0" u="none" strike="noStrike" kern="1200" cap="none" spc="0" normalizeH="0" baseline="0" noProof="0" dirty="0">
                <a:ln>
                  <a:noFill/>
                </a:ln>
                <a:solidFill>
                  <a:srgbClr val="009900"/>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9900"/>
                </a:solidFill>
                <a:effectLst/>
                <a:uLnTx/>
                <a:uFillTx/>
                <a:latin typeface="Calibri Light" panose="020F0302020204030204"/>
                <a:ea typeface="+mn-ea"/>
                <a:cs typeface="+mn-cs"/>
                <a:sym typeface="Wingdings" pitchFamily="2" charset="2"/>
              </a:rPr>
              <a:t>thân</a:t>
            </a:r>
            <a:r>
              <a:rPr kumimoji="1" lang="en-US" altLang="en-US" sz="2400" b="1" i="0" u="none" strike="noStrike" kern="1200" cap="none" spc="0" normalizeH="0" baseline="0" noProof="0" dirty="0">
                <a:ln>
                  <a:noFill/>
                </a:ln>
                <a:solidFill>
                  <a:srgbClr val="009900"/>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996633"/>
                </a:solidFill>
                <a:effectLst/>
                <a:uLnTx/>
                <a:uFillTx/>
                <a:latin typeface="Calibri Light" panose="020F0302020204030204"/>
                <a:ea typeface="+mn-ea"/>
                <a:cs typeface="+mn-cs"/>
                <a:sym typeface="Wingdings" pitchFamily="2" charset="2"/>
              </a:rPr>
              <a:t>sự</a:t>
            </a:r>
            <a:r>
              <a:rPr kumimoji="1" lang="en-US" altLang="en-US" sz="2400" b="1" i="0" u="none" strike="noStrike" kern="1200" cap="none" spc="0" normalizeH="0" baseline="0" noProof="0" dirty="0">
                <a:ln>
                  <a:noFill/>
                </a:ln>
                <a:solidFill>
                  <a:srgbClr val="996633"/>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996633"/>
                </a:solidFill>
                <a:effectLst/>
                <a:uLnTx/>
                <a:uFillTx/>
                <a:latin typeface="Calibri Light" panose="020F0302020204030204"/>
                <a:ea typeface="+mn-ea"/>
                <a:cs typeface="+mn-cs"/>
                <a:sym typeface="Wingdings" pitchFamily="2" charset="2"/>
              </a:rPr>
              <a:t>vật</a:t>
            </a:r>
            <a:r>
              <a:rPr kumimoji="1" lang="en-US" altLang="en-US" sz="2400" b="1" i="0" u="none" strike="noStrike" kern="1200" cap="none" spc="0" normalizeH="0" baseline="0" noProof="0" dirty="0">
                <a:ln>
                  <a:noFill/>
                </a:ln>
                <a:solidFill>
                  <a:srgbClr val="996633"/>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996633"/>
                </a:solidFill>
                <a:effectLst/>
                <a:uLnTx/>
                <a:uFillTx/>
                <a:latin typeface="Calibri Light" panose="020F0302020204030204"/>
                <a:ea typeface="+mn-ea"/>
                <a:cs typeface="+mn-cs"/>
                <a:sym typeface="Wingdings" pitchFamily="2" charset="2"/>
              </a:rPr>
              <a:t>hiện</a:t>
            </a:r>
            <a:r>
              <a:rPr kumimoji="1" lang="en-US" altLang="en-US" sz="2400" b="1" i="0" u="none" strike="noStrike" kern="1200" cap="none" spc="0" normalizeH="0" baseline="0" noProof="0" dirty="0">
                <a:ln>
                  <a:noFill/>
                </a:ln>
                <a:solidFill>
                  <a:srgbClr val="996633"/>
                </a:solidFill>
                <a:effectLst/>
                <a:uLnTx/>
                <a:uFillTx/>
                <a:latin typeface="Calibri Light" panose="020F03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996633"/>
                </a:solidFill>
                <a:effectLst/>
                <a:uLnTx/>
                <a:uFillTx/>
                <a:latin typeface="Calibri Light" panose="020F0302020204030204"/>
                <a:ea typeface="+mn-ea"/>
                <a:cs typeface="+mn-cs"/>
                <a:sym typeface="Wingdings" pitchFamily="2" charset="2"/>
              </a:rPr>
              <a:t>tượng</a:t>
            </a:r>
            <a:r>
              <a:rPr kumimoji="1" lang="en-US" altLang="en-US" sz="2400" b="1" i="0" u="none" strike="noStrike" kern="1200" cap="none" spc="0" normalizeH="0" baseline="0" noProof="0" dirty="0">
                <a:ln>
                  <a:noFill/>
                </a:ln>
                <a:solidFill>
                  <a:srgbClr val="996633"/>
                </a:solidFill>
                <a:effectLst/>
                <a:uLnTx/>
                <a:uFillTx/>
                <a:latin typeface="Calibri Light" panose="020F0302020204030204"/>
                <a:ea typeface="+mn-ea"/>
                <a:cs typeface="+mn-cs"/>
                <a:sym typeface="Wingdings" pitchFamily="2" charset="2"/>
              </a:rPr>
              <a:t>.</a:t>
            </a:r>
          </a:p>
        </p:txBody>
      </p:sp>
      <p:sp>
        <p:nvSpPr>
          <p:cNvPr id="11" name="Rectangle 10"/>
          <p:cNvSpPr/>
          <p:nvPr/>
        </p:nvSpPr>
        <p:spPr>
          <a:xfrm>
            <a:off x="8788205" y="714811"/>
            <a:ext cx="2362200" cy="92333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altLang="en-US" sz="18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mn-cs"/>
              </a:rPr>
              <a:t>Tính khách quan </a:t>
            </a:r>
            <a:endParaRPr kumimoji="1" lang="en-US" altLang="en-US" sz="1800" b="1" i="0" u="none" strike="noStrike" kern="1200" cap="none" spc="0" normalizeH="0" baseline="0" noProof="0" dirty="0">
              <a:ln>
                <a:noFill/>
              </a:ln>
              <a:solidFill>
                <a:srgbClr val="3333CC"/>
              </a:solidFill>
              <a:effectLst/>
              <a:uLnTx/>
              <a:uFillTx/>
              <a:latin typeface="Calibri" panose="020F0502020204030204"/>
              <a:ea typeface="SimSun" panose="02010600030101010101" pitchFamily="2" charset="-122"/>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altLang="en-US" sz="1800" b="1" i="0" u="none" strike="noStrike" kern="120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mn-cs"/>
              </a:rPr>
              <a:t>thể hiện như thế nào?</a:t>
            </a:r>
            <a:endParaRPr kumimoji="1" lang="en-US" altLang="en-US" sz="1800" b="1" i="0" u="none" strike="noStrike" kern="1200" cap="none" spc="0" normalizeH="0" baseline="0" noProof="0" dirty="0">
              <a:ln>
                <a:noFill/>
              </a:ln>
              <a:solidFill>
                <a:srgbClr val="3333CC"/>
              </a:solidFill>
              <a:effectLst/>
              <a:uLnTx/>
              <a:uFillTx/>
              <a:latin typeface="Calibri" panose="020F0502020204030204"/>
              <a:ea typeface="SimSun" panose="02010600030101010101" pitchFamily="2" charset="-122"/>
              <a:cs typeface="+mn-cs"/>
            </a:endParaRPr>
          </a:p>
        </p:txBody>
      </p:sp>
      <p:sp>
        <p:nvSpPr>
          <p:cNvPr id="12" name="Rectangle 11"/>
          <p:cNvSpPr/>
          <p:nvPr/>
        </p:nvSpPr>
        <p:spPr>
          <a:xfrm>
            <a:off x="2588326" y="3443879"/>
            <a:ext cx="5139490" cy="978729"/>
          </a:xfrm>
          <a:prstGeom prst="rect">
            <a:avLst/>
          </a:prstGeom>
        </p:spPr>
        <p:txBody>
          <a:bodyPr wrap="square">
            <a:spAutoFit/>
          </a:bodyPr>
          <a:lstStyle/>
          <a:p>
            <a:pPr marL="342900" marR="0" lvl="0" indent="-342900" algn="ctr" defTabSz="914400" rtl="0" eaLnBrk="1" fontAlgn="auto" latinLnBrk="0" hangingPunct="1">
              <a:lnSpc>
                <a:spcPct val="120000"/>
              </a:lnSpc>
              <a:spcBef>
                <a:spcPct val="50000"/>
              </a:spcBef>
              <a:spcAft>
                <a:spcPts val="0"/>
              </a:spcAft>
              <a:buClrTx/>
              <a:buSzTx/>
              <a:buFont typeface="Wingdings" panose="05000000000000000000" pitchFamily="2" charset="2"/>
              <a:buChar char="@"/>
              <a:tabLst/>
              <a:defRPr/>
            </a:pPr>
            <a:r>
              <a:rPr kumimoji="1" lang="en-US" altLang="en-US" sz="2400" b="1" i="0" u="none" strike="noStrike" kern="1200" cap="none" spc="0" normalizeH="0" baseline="0" noProof="0" dirty="0" err="1">
                <a:ln>
                  <a:noFill/>
                </a:ln>
                <a:solidFill>
                  <a:srgbClr val="0000CC"/>
                </a:solidFill>
                <a:effectLst/>
                <a:uLnTx/>
                <a:uFillTx/>
                <a:latin typeface="Calibri" panose="020F0502020204030204"/>
                <a:ea typeface="+mn-ea"/>
                <a:cs typeface="+mn-cs"/>
                <a:sym typeface="Wingdings" pitchFamily="2" charset="2"/>
              </a:rPr>
              <a:t>Phủ</a:t>
            </a:r>
            <a:r>
              <a:rPr kumimoji="1" lang="en-US" altLang="en-US" sz="2400" b="1" i="0" u="none" strike="noStrike" kern="1200" cap="none" spc="0" normalizeH="0" baseline="0" noProof="0" dirty="0">
                <a:ln>
                  <a:noFill/>
                </a:ln>
                <a:solidFill>
                  <a:srgbClr val="0000CC"/>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00CC"/>
                </a:solidFill>
                <a:effectLst/>
                <a:uLnTx/>
                <a:uFillTx/>
                <a:latin typeface="Calibri" panose="020F0502020204030204"/>
                <a:ea typeface="+mn-ea"/>
                <a:cs typeface="+mn-cs"/>
                <a:sym typeface="Wingdings" pitchFamily="2" charset="2"/>
              </a:rPr>
              <a:t>định</a:t>
            </a:r>
            <a:r>
              <a:rPr kumimoji="1" lang="en-US" altLang="en-US" sz="2400" b="1" i="0" u="none" strike="noStrike" kern="1200" cap="none" spc="0" normalizeH="0" baseline="0" noProof="0" dirty="0">
                <a:ln>
                  <a:noFill/>
                </a:ln>
                <a:solidFill>
                  <a:srgbClr val="0000CC"/>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00CC"/>
                </a:solidFill>
                <a:effectLst/>
                <a:uLnTx/>
                <a:uFillTx/>
                <a:latin typeface="Calibri" panose="020F0502020204030204"/>
                <a:ea typeface="+mn-ea"/>
                <a:cs typeface="+mn-cs"/>
                <a:sym typeface="Wingdings" pitchFamily="2" charset="2"/>
              </a:rPr>
              <a:t>biện</a:t>
            </a:r>
            <a:r>
              <a:rPr kumimoji="1" lang="en-US" altLang="en-US" sz="2400" b="1" i="0" u="none" strike="noStrike" kern="1200" cap="none" spc="0" normalizeH="0" baseline="0" noProof="0" dirty="0">
                <a:ln>
                  <a:noFill/>
                </a:ln>
                <a:solidFill>
                  <a:srgbClr val="0000CC"/>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00CC"/>
                </a:solidFill>
                <a:effectLst/>
                <a:uLnTx/>
                <a:uFillTx/>
                <a:latin typeface="Calibri" panose="020F0502020204030204"/>
                <a:ea typeface="+mn-ea"/>
                <a:cs typeface="+mn-cs"/>
                <a:sym typeface="Wingdings" pitchFamily="2" charset="2"/>
              </a:rPr>
              <a:t>chứng</a:t>
            </a:r>
            <a:r>
              <a:rPr kumimoji="1" lang="en-US" altLang="en-US" sz="2400" b="1" i="0" u="none" strike="noStrike" kern="1200" cap="none" spc="0" normalizeH="0" baseline="0" noProof="0" dirty="0">
                <a:ln>
                  <a:noFill/>
                </a:ln>
                <a:solidFill>
                  <a:srgbClr val="0000CC"/>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FF0000"/>
                </a:solidFill>
                <a:effectLst/>
                <a:uLnTx/>
                <a:uFillTx/>
                <a:latin typeface="Calibri" panose="020F0502020204030204"/>
                <a:ea typeface="+mn-ea"/>
                <a:cs typeface="+mn-cs"/>
                <a:sym typeface="Wingdings" pitchFamily="2" charset="2"/>
              </a:rPr>
              <a:t>tạo</a:t>
            </a:r>
            <a:r>
              <a:rPr kumimoji="1" lang="en-US" altLang="en-US" sz="2400" b="1" i="0" u="none" strike="noStrike" kern="1200" cap="none" spc="0" normalizeH="0" baseline="0" noProof="0" dirty="0">
                <a:ln>
                  <a:noFill/>
                </a:ln>
                <a:solidFill>
                  <a:srgbClr val="FF0000"/>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FF0000"/>
                </a:solidFill>
                <a:effectLst/>
                <a:uLnTx/>
                <a:uFillTx/>
                <a:latin typeface="Calibri" panose="020F0502020204030204"/>
                <a:ea typeface="+mn-ea"/>
                <a:cs typeface="+mn-cs"/>
                <a:sym typeface="Wingdings" pitchFamily="2" charset="2"/>
              </a:rPr>
              <a:t>điều</a:t>
            </a:r>
            <a:r>
              <a:rPr kumimoji="1" lang="en-US" altLang="en-US" sz="2400" b="1" i="0" u="none" strike="noStrike" kern="1200" cap="none" spc="0" normalizeH="0" baseline="0" noProof="0" dirty="0">
                <a:ln>
                  <a:noFill/>
                </a:ln>
                <a:solidFill>
                  <a:srgbClr val="FF0000"/>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FF0000"/>
                </a:solidFill>
                <a:effectLst/>
                <a:uLnTx/>
                <a:uFillTx/>
                <a:latin typeface="Calibri" panose="020F0502020204030204"/>
                <a:ea typeface="+mn-ea"/>
                <a:cs typeface="+mn-cs"/>
                <a:sym typeface="Wingdings" pitchFamily="2" charset="2"/>
              </a:rPr>
              <a:t>kiện</a:t>
            </a:r>
            <a:r>
              <a:rPr kumimoji="1" lang="en-US" altLang="en-US" sz="2400" b="1" i="0" u="none" strike="noStrike" kern="1200" cap="none" spc="0" normalizeH="0" baseline="0" noProof="0" dirty="0">
                <a:ln>
                  <a:noFill/>
                </a:ln>
                <a:solidFill>
                  <a:srgbClr val="FF0000"/>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FF0000"/>
                </a:solidFill>
                <a:effectLst/>
                <a:uLnTx/>
                <a:uFillTx/>
                <a:latin typeface="Calibri" panose="020F0502020204030204"/>
                <a:ea typeface="+mn-ea"/>
                <a:cs typeface="+mn-cs"/>
                <a:sym typeface="Wingdings" pitchFamily="2" charset="2"/>
              </a:rPr>
              <a:t>làm</a:t>
            </a:r>
            <a:r>
              <a:rPr kumimoji="1" lang="en-US" altLang="en-US" sz="2400" b="1" i="0" u="none" strike="noStrike" kern="1200" cap="none" spc="0" normalizeH="0" baseline="0" noProof="0" dirty="0">
                <a:ln>
                  <a:noFill/>
                </a:ln>
                <a:solidFill>
                  <a:srgbClr val="FF0000"/>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FF0000"/>
                </a:solidFill>
                <a:effectLst/>
                <a:uLnTx/>
                <a:uFillTx/>
                <a:latin typeface="Calibri" panose="020F0502020204030204"/>
                <a:ea typeface="+mn-ea"/>
                <a:cs typeface="+mn-cs"/>
                <a:sym typeface="Wingdings" pitchFamily="2" charset="2"/>
              </a:rPr>
              <a:t>tiền</a:t>
            </a:r>
            <a:r>
              <a:rPr kumimoji="1" lang="en-US" altLang="en-US" sz="2400" b="1" i="0" u="none" strike="noStrike" kern="1200" cap="none" spc="0" normalizeH="0" baseline="0" noProof="0" dirty="0">
                <a:ln>
                  <a:noFill/>
                </a:ln>
                <a:solidFill>
                  <a:srgbClr val="FF0000"/>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FF0000"/>
                </a:solidFill>
                <a:effectLst/>
                <a:uLnTx/>
                <a:uFillTx/>
                <a:latin typeface="Calibri" panose="020F0502020204030204"/>
                <a:ea typeface="+mn-ea"/>
                <a:cs typeface="+mn-cs"/>
                <a:sym typeface="Wingdings" pitchFamily="2" charset="2"/>
              </a:rPr>
              <a:t>đề</a:t>
            </a:r>
            <a:r>
              <a:rPr kumimoji="1" lang="en-US" altLang="en-US" sz="2400" b="1" i="0" u="none" strike="noStrike" kern="1200" cap="none" spc="0" normalizeH="0" baseline="0" noProof="0" dirty="0">
                <a:ln>
                  <a:noFill/>
                </a:ln>
                <a:solidFill>
                  <a:srgbClr val="0000CC"/>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0000CC"/>
                </a:solidFill>
                <a:effectLst/>
                <a:uLnTx/>
                <a:uFillTx/>
                <a:latin typeface="Calibri" panose="020F0502020204030204"/>
                <a:ea typeface="+mn-ea"/>
                <a:cs typeface="+mn-cs"/>
                <a:sym typeface="Wingdings" pitchFamily="2" charset="2"/>
              </a:rPr>
              <a:t>cho</a:t>
            </a:r>
            <a:r>
              <a:rPr kumimoji="1" lang="en-US" altLang="en-US" sz="2400" b="1" i="0" u="none" strike="noStrike" kern="1200" cap="none" spc="0" normalizeH="0" baseline="0" noProof="0" dirty="0">
                <a:ln>
                  <a:noFill/>
                </a:ln>
                <a:solidFill>
                  <a:srgbClr val="0000CC"/>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663300"/>
                </a:solidFill>
                <a:effectLst/>
                <a:uLnTx/>
                <a:uFillTx/>
                <a:latin typeface="Calibri" panose="020F0502020204030204"/>
                <a:ea typeface="+mn-ea"/>
                <a:cs typeface="+mn-cs"/>
                <a:sym typeface="Wingdings" pitchFamily="2" charset="2"/>
              </a:rPr>
              <a:t>sự</a:t>
            </a:r>
            <a:r>
              <a:rPr kumimoji="1" lang="en-US" altLang="en-US" sz="2400" b="1" i="0" u="none" strike="noStrike" kern="1200" cap="none" spc="0" normalizeH="0" baseline="0" noProof="0" dirty="0">
                <a:ln>
                  <a:noFill/>
                </a:ln>
                <a:solidFill>
                  <a:srgbClr val="663300"/>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663300"/>
                </a:solidFill>
                <a:effectLst/>
                <a:uLnTx/>
                <a:uFillTx/>
                <a:latin typeface="Calibri" panose="020F0502020204030204"/>
                <a:ea typeface="+mn-ea"/>
                <a:cs typeface="+mn-cs"/>
                <a:sym typeface="Wingdings" pitchFamily="2" charset="2"/>
              </a:rPr>
              <a:t>phát</a:t>
            </a:r>
            <a:r>
              <a:rPr kumimoji="1" lang="en-US" altLang="en-US" sz="2400" b="1" i="0" u="none" strike="noStrike" kern="1200" cap="none" spc="0" normalizeH="0" baseline="0" noProof="0" dirty="0">
                <a:ln>
                  <a:noFill/>
                </a:ln>
                <a:solidFill>
                  <a:srgbClr val="663300"/>
                </a:solidFill>
                <a:effectLst/>
                <a:uLnTx/>
                <a:uFillTx/>
                <a:latin typeface="Calibri" panose="020F0502020204030204"/>
                <a:ea typeface="+mn-ea"/>
                <a:cs typeface="+mn-cs"/>
                <a:sym typeface="Wingdings" pitchFamily="2" charset="2"/>
              </a:rPr>
              <a:t> </a:t>
            </a:r>
            <a:r>
              <a:rPr kumimoji="1" lang="en-US" altLang="en-US" sz="2400" b="1" i="0" u="none" strike="noStrike" kern="1200" cap="none" spc="0" normalizeH="0" baseline="0" noProof="0" dirty="0" err="1">
                <a:ln>
                  <a:noFill/>
                </a:ln>
                <a:solidFill>
                  <a:srgbClr val="663300"/>
                </a:solidFill>
                <a:effectLst/>
                <a:uLnTx/>
                <a:uFillTx/>
                <a:latin typeface="Calibri" panose="020F0502020204030204"/>
                <a:ea typeface="+mn-ea"/>
                <a:cs typeface="+mn-cs"/>
                <a:sym typeface="Wingdings" pitchFamily="2" charset="2"/>
              </a:rPr>
              <a:t>triển</a:t>
            </a:r>
            <a:r>
              <a:rPr kumimoji="1" lang="en-US" altLang="en-US" sz="2400" b="1" i="0" u="none" strike="noStrike" kern="1200" cap="none" spc="0" normalizeH="0" baseline="0" noProof="0" dirty="0">
                <a:ln>
                  <a:noFill/>
                </a:ln>
                <a:solidFill>
                  <a:srgbClr val="663300"/>
                </a:solidFill>
                <a:effectLst/>
                <a:uLnTx/>
                <a:uFillTx/>
                <a:latin typeface="Calibri" panose="020F0502020204030204"/>
                <a:ea typeface="+mn-ea"/>
                <a:cs typeface="+mn-cs"/>
                <a:sym typeface="Wingdings" pitchFamily="2" charset="2"/>
              </a:rPr>
              <a:t>.</a:t>
            </a:r>
          </a:p>
        </p:txBody>
      </p:sp>
    </p:spTree>
    <p:extLst>
      <p:ext uri="{BB962C8B-B14F-4D97-AF65-F5344CB8AC3E}">
        <p14:creationId xmlns:p14="http://schemas.microsoft.com/office/powerpoint/2010/main" val="1415608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heel(1)">
                                      <p:cBhvr>
                                        <p:cTn id="7" dur="2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1000"/>
                                        <p:tgtEl>
                                          <p:spTgt spid="6"/>
                                        </p:tgtEl>
                                      </p:cBhvr>
                                    </p:animEffect>
                                    <p:anim calcmode="lin" valueType="num">
                                      <p:cBhvr>
                                        <p:cTn id="20" dur="1000" fill="hold"/>
                                        <p:tgtEl>
                                          <p:spTgt spid="6"/>
                                        </p:tgtEl>
                                        <p:attrNameLst>
                                          <p:attrName>ppt_x</p:attrName>
                                        </p:attrNameLst>
                                      </p:cBhvr>
                                      <p:tavLst>
                                        <p:tav tm="0">
                                          <p:val>
                                            <p:strVal val="#ppt_x"/>
                                          </p:val>
                                        </p:tav>
                                        <p:tav tm="100000">
                                          <p:val>
                                            <p:strVal val="#ppt_x"/>
                                          </p:val>
                                        </p:tav>
                                      </p:tavLst>
                                    </p:anim>
                                    <p:anim calcmode="lin" valueType="num">
                                      <p:cBhvr>
                                        <p:cTn id="2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2" name="Picture 2" descr="Tải +999 Hình Nền Slide Powerpoint Đẹp Nhất Năm 20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21062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17"/>
          <p:cNvSpPr txBox="1">
            <a:spLocks noChangeArrowheads="1"/>
          </p:cNvSpPr>
          <p:nvPr/>
        </p:nvSpPr>
        <p:spPr bwMode="auto">
          <a:xfrm>
            <a:off x="5449636" y="393700"/>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3200" b="1" i="0" u="none" strike="noStrike" kern="1200" cap="none" spc="0" normalizeH="0" baseline="0" noProof="0" dirty="0" err="1">
                <a:ln>
                  <a:noFill/>
                </a:ln>
                <a:solidFill>
                  <a:srgbClr val="FF0000"/>
                </a:solidFill>
                <a:effectLst/>
                <a:uLnTx/>
                <a:uFillTx/>
                <a:latin typeface="Arial"/>
                <a:ea typeface="SimSun" panose="02010600030101010101" pitchFamily="2" charset="-122"/>
                <a:cs typeface="Arial" panose="020B0604020202020204" pitchFamily="34" charset="0"/>
              </a:rPr>
              <a:t>Ví</a:t>
            </a:r>
            <a:r>
              <a:rPr kumimoji="1" lang="en-US" altLang="en-US" sz="3200" b="1" i="0" u="none" strike="noStrike" kern="1200" cap="none" spc="0" normalizeH="0" baseline="0" noProof="0" dirty="0">
                <a:ln>
                  <a:noFill/>
                </a:ln>
                <a:solidFill>
                  <a:srgbClr val="FF0000"/>
                </a:solidFill>
                <a:effectLst/>
                <a:uLnTx/>
                <a:uFillTx/>
                <a:latin typeface="Arial"/>
                <a:ea typeface="SimSun" panose="02010600030101010101" pitchFamily="2" charset="-122"/>
                <a:cs typeface="Arial" panose="020B0604020202020204" pitchFamily="34" charset="0"/>
              </a:rPr>
              <a:t> </a:t>
            </a:r>
            <a:r>
              <a:rPr kumimoji="1" lang="en-US" altLang="en-US" sz="3200" b="1" i="0" u="none" strike="noStrike" kern="1200" cap="none" spc="0" normalizeH="0" baseline="0" noProof="0" dirty="0" err="1">
                <a:ln>
                  <a:noFill/>
                </a:ln>
                <a:solidFill>
                  <a:srgbClr val="FF0000"/>
                </a:solidFill>
                <a:effectLst/>
                <a:uLnTx/>
                <a:uFillTx/>
                <a:latin typeface="Arial"/>
                <a:ea typeface="SimSun" panose="02010600030101010101" pitchFamily="2" charset="-122"/>
                <a:cs typeface="Arial" panose="020B0604020202020204" pitchFamily="34" charset="0"/>
              </a:rPr>
              <a:t>dụ</a:t>
            </a:r>
            <a:endParaRPr kumimoji="1" lang="en-US" altLang="en-US" sz="3200" b="1" i="0" u="none" strike="noStrike" kern="1200" cap="none" spc="0" normalizeH="0" baseline="0" noProof="0" dirty="0">
              <a:ln>
                <a:noFill/>
              </a:ln>
              <a:solidFill>
                <a:srgbClr val="FF0000"/>
              </a:solidFill>
              <a:effectLst/>
              <a:uLnTx/>
              <a:uFillTx/>
              <a:latin typeface="Arial"/>
              <a:ea typeface="SimSun" panose="02010600030101010101" pitchFamily="2" charset="-122"/>
              <a:cs typeface="Arial" panose="020B0604020202020204" pitchFamily="34" charset="0"/>
            </a:endParaRPr>
          </a:p>
        </p:txBody>
      </p:sp>
      <p:grpSp>
        <p:nvGrpSpPr>
          <p:cNvPr id="5" name="Group 14"/>
          <p:cNvGrpSpPr>
            <a:grpSpLocks/>
          </p:cNvGrpSpPr>
          <p:nvPr/>
        </p:nvGrpSpPr>
        <p:grpSpPr bwMode="auto">
          <a:xfrm>
            <a:off x="3096078" y="1219460"/>
            <a:ext cx="8943521" cy="4663814"/>
            <a:chOff x="144" y="60"/>
            <a:chExt cx="5472" cy="2575"/>
          </a:xfrm>
          <a:solidFill>
            <a:srgbClr val="009900"/>
          </a:solidFill>
        </p:grpSpPr>
        <p:pic>
          <p:nvPicPr>
            <p:cNvPr id="6" name="Picture 6" descr="lua gieo thành cây mạ"/>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4" y="60"/>
              <a:ext cx="2880" cy="2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Lúa</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giống</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trong</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điều</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kiện</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thuận</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lợi</a:t>
              </a:r>
              <a:r>
                <a:rPr kumimoji="1" lang="en-US" altLang="en-US" sz="2000" b="1" i="0" u="sng"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thành</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cây</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mạ</a:t>
              </a:r>
              <a:endPar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endParaRPr>
            </a:p>
          </p:txBody>
        </p:sp>
        <p:pic>
          <p:nvPicPr>
            <p:cNvPr id="9" name="Picture 13" descr="chicken%20eggs%20about%20to%20hat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68" y="144"/>
              <a:ext cx="2448" cy="2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Rectangle 10"/>
          <p:cNvSpPr>
            <a:spLocks noChangeArrowheads="1"/>
          </p:cNvSpPr>
          <p:nvPr/>
        </p:nvSpPr>
        <p:spPr bwMode="auto">
          <a:xfrm>
            <a:off x="7862043" y="5193896"/>
            <a:ext cx="4253757" cy="707886"/>
          </a:xfrm>
          <a:prstGeom prst="rect">
            <a:avLst/>
          </a:prstGeom>
          <a:solidFill>
            <a:srgbClr val="996633"/>
          </a:solidFill>
          <a:ln>
            <a:noFill/>
          </a:ln>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Trứng</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gà</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nở</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thành</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a:t>
            </a:r>
            <a:r>
              <a:rPr kumimoji="1" lang="en-US" altLang="en-US" sz="2000" b="1" i="0" u="none" strike="noStrike" kern="1200" cap="none" spc="0" normalizeH="0" baseline="0" noProof="0" dirty="0" err="1">
                <a:ln>
                  <a:noFill/>
                </a:ln>
                <a:solidFill>
                  <a:srgbClr val="FFFFFF"/>
                </a:solidFill>
                <a:effectLst/>
                <a:uLnTx/>
                <a:uFillTx/>
                <a:latin typeface="Arial"/>
                <a:ea typeface="SimSun" panose="02010600030101010101" pitchFamily="2" charset="-122"/>
                <a:cs typeface="Arial" panose="020B0604020202020204" pitchFamily="34" charset="0"/>
              </a:rPr>
              <a:t>gà</a:t>
            </a:r>
            <a:r>
              <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rPr>
              <a:t> con</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000" b="1" i="0" u="none" strike="noStrike" kern="1200" cap="none" spc="0" normalizeH="0" baseline="0" noProof="0" dirty="0">
              <a:ln>
                <a:noFill/>
              </a:ln>
              <a:solidFill>
                <a:srgbClr val="FFFFFF"/>
              </a:solidFill>
              <a:effectLst/>
              <a:uLnTx/>
              <a:uFillTx/>
              <a:latin typeface="Arial"/>
              <a:ea typeface="SimSun" panose="02010600030101010101" pitchFamily="2" charset="-122"/>
              <a:cs typeface="Arial" panose="020B0604020202020204" pitchFamily="34" charset="0"/>
            </a:endParaRPr>
          </a:p>
        </p:txBody>
      </p:sp>
    </p:spTree>
    <p:extLst>
      <p:ext uri="{BB962C8B-B14F-4D97-AF65-F5344CB8AC3E}">
        <p14:creationId xmlns:p14="http://schemas.microsoft.com/office/powerpoint/2010/main" val="181689636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6674" name="Picture 2" descr="Công Nghệ Số Hó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29500" y="4246562"/>
            <a:ext cx="4762500" cy="2676525"/>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93950" y="699906"/>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362200" y="3916975"/>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sz="2400" b="1" i="1" u="none" strike="noStrike" kern="1200" cap="none" spc="0" normalizeH="0" baseline="0" noProof="0">
                <a:ln>
                  <a:noFill/>
                </a:ln>
                <a:solidFill>
                  <a:srgbClr val="002060"/>
                </a:solidFill>
                <a:effectLst/>
                <a:uLnTx/>
                <a:uFillTx/>
                <a:latin typeface="Times New Roman" panose="02020603050405020304" pitchFamily="18" charset="0"/>
                <a:ea typeface="+mn-ea"/>
                <a:cs typeface="+mn-cs"/>
              </a:rPr>
              <a:t>Quá trình tiến hóa của loài người</a:t>
            </a:r>
            <a:endParaRPr kumimoji="1" lang="en-US" sz="2400" b="1" i="1" u="none" strike="noStrike" kern="1200" cap="none" spc="0" normalizeH="0" baseline="0" noProof="0">
              <a:ln>
                <a:noFill/>
              </a:ln>
              <a:solidFill>
                <a:srgbClr val="002060"/>
              </a:solidFill>
              <a:effectLst/>
              <a:uLnTx/>
              <a:uFillTx/>
              <a:latin typeface="Times New Roman" panose="02020603050405020304" pitchFamily="18" charset="0"/>
              <a:ea typeface="+mn-ea"/>
              <a:cs typeface="+mn-cs"/>
            </a:endParaRP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291297" y="4369106"/>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1219200" y="6032622"/>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sz="2400" b="1" i="1" u="none" strike="noStrike" kern="1200" cap="none" spc="0" normalizeH="0" baseline="0" noProof="0" dirty="0">
                <a:ln>
                  <a:noFill/>
                </a:ln>
                <a:solidFill>
                  <a:srgbClr val="002060"/>
                </a:solidFill>
                <a:effectLst/>
                <a:uLnTx/>
                <a:uFillTx/>
                <a:latin typeface="Times New Roman" panose="02020603050405020304" pitchFamily="18" charset="0"/>
                <a:ea typeface="+mn-ea"/>
                <a:cs typeface="+mn-cs"/>
              </a:rPr>
              <a:t>Quá trình phát triển của sâu bướm</a:t>
            </a:r>
            <a:endParaRPr kumimoji="1"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mn-ea"/>
              <a:cs typeface="+mn-cs"/>
            </a:endParaRPr>
          </a:p>
        </p:txBody>
      </p:sp>
      <p:sp>
        <p:nvSpPr>
          <p:cNvPr id="7" name="Rectangle 6"/>
          <p:cNvSpPr/>
          <p:nvPr/>
        </p:nvSpPr>
        <p:spPr>
          <a:xfrm>
            <a:off x="5867400" y="181453"/>
            <a:ext cx="1322798"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3200" b="1" i="0" u="none" strike="noStrike" kern="1200" cap="none" spc="0" normalizeH="0" baseline="0" noProof="0" dirty="0">
                <a:ln>
                  <a:noFill/>
                </a:ln>
                <a:solidFill>
                  <a:srgbClr val="FF0000"/>
                </a:solidFill>
                <a:effectLst/>
                <a:uLnTx/>
                <a:uFill>
                  <a:solidFill>
                    <a:srgbClr val="C00000"/>
                  </a:solidFill>
                </a:uFill>
                <a:latin typeface="Arial" panose="020B0604020202020204" pitchFamily="34" charset="0"/>
                <a:ea typeface="+mn-ea"/>
                <a:cs typeface="+mn-cs"/>
              </a:rPr>
              <a:t>Ví</a:t>
            </a:r>
            <a:r>
              <a:rPr kumimoji="1" lang="en-US" sz="3200" b="1" i="0" u="none" strike="noStrike" kern="1200" cap="none" spc="0" normalizeH="0" baseline="0" noProof="0" dirty="0">
                <a:ln>
                  <a:noFill/>
                </a:ln>
                <a:solidFill>
                  <a:srgbClr val="FF0000"/>
                </a:solidFill>
                <a:effectLst/>
                <a:uLnTx/>
                <a:uFill>
                  <a:solidFill>
                    <a:srgbClr val="C00000"/>
                  </a:solidFill>
                </a:uFill>
                <a:latin typeface="Arial"/>
                <a:ea typeface="+mn-ea"/>
                <a:cs typeface="+mn-cs"/>
              </a:rPr>
              <a:t> </a:t>
            </a:r>
            <a:r>
              <a:rPr kumimoji="1" lang="vi-VN" sz="3200" b="1" i="0" u="none" strike="noStrike" kern="1200" cap="none" spc="0" normalizeH="0" baseline="0" noProof="0" dirty="0">
                <a:ln>
                  <a:noFill/>
                </a:ln>
                <a:solidFill>
                  <a:srgbClr val="FF0000"/>
                </a:solidFill>
                <a:effectLst/>
                <a:uLnTx/>
                <a:uFill>
                  <a:solidFill>
                    <a:srgbClr val="C00000"/>
                  </a:solidFill>
                </a:uFill>
                <a:latin typeface="Arial" panose="020B0604020202020204" pitchFamily="34" charset="0"/>
                <a:ea typeface="+mn-ea"/>
                <a:cs typeface="+mn-cs"/>
              </a:rPr>
              <a:t>dụ:</a:t>
            </a:r>
            <a:endParaRPr kumimoji="1" lang="en-US" sz="3200" b="1" i="0" u="none" strike="noStrike" kern="1200" cap="none" spc="0" normalizeH="0" baseline="0" noProof="0" dirty="0">
              <a:ln>
                <a:noFill/>
              </a:ln>
              <a:solidFill>
                <a:srgbClr val="FF0000"/>
              </a:solidFill>
              <a:effectLst/>
              <a:uLnTx/>
              <a:uFill>
                <a:solidFill>
                  <a:srgbClr val="C00000"/>
                </a:solidFill>
              </a:uFill>
              <a:latin typeface="Arial"/>
              <a:ea typeface="+mn-ea"/>
              <a:cs typeface="+mn-cs"/>
            </a:endParaRPr>
          </a:p>
        </p:txBody>
      </p:sp>
    </p:spTree>
    <p:extLst>
      <p:ext uri="{BB962C8B-B14F-4D97-AF65-F5344CB8AC3E}">
        <p14:creationId xmlns:p14="http://schemas.microsoft.com/office/powerpoint/2010/main" val="3149081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تذكر تمساح دمية خلفيات بوربوينت كرتون - gerardorueda.or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04508"/>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08049" y="3222171"/>
            <a:ext cx="2593208" cy="363582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5" name="Rectangle 24"/>
          <p:cNvSpPr>
            <a:spLocks noChangeArrowheads="1"/>
          </p:cNvSpPr>
          <p:nvPr/>
        </p:nvSpPr>
        <p:spPr bwMode="auto">
          <a:xfrm>
            <a:off x="3276600" y="228600"/>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altLang="en-US" sz="3200" b="1" i="0" u="none" strike="noStrike" kern="1200" cap="none" spc="0" normalizeH="0" baseline="0" noProof="0" dirty="0">
                <a:ln>
                  <a:noFill/>
                </a:ln>
                <a:solidFill>
                  <a:srgbClr val="C00000"/>
                </a:solidFill>
                <a:effectLst/>
                <a:uLnTx/>
                <a:uFillTx/>
                <a:latin typeface="Times New Roman" panose="02020603050405020304" pitchFamily="18" charset="0"/>
                <a:ea typeface="SimSun" panose="02010600030101010101" pitchFamily="2" charset="-122"/>
                <a:cs typeface="Times New Roman" panose="02020603050405020304" pitchFamily="18" charset="0"/>
                <a:sym typeface="Wingdings" panose="05000000000000000000" pitchFamily="2" charset="2"/>
              </a:rPr>
              <a:t> </a:t>
            </a:r>
            <a:r>
              <a:rPr kumimoji="1" lang="en-US" altLang="en-US" sz="3200" b="1" i="0" u="none" strike="noStrike" kern="1200" cap="none" spc="0" normalizeH="0" baseline="0" noProof="0" dirty="0" err="1">
                <a:ln>
                  <a:noFill/>
                </a:ln>
                <a:solidFill>
                  <a:srgbClr val="C00000"/>
                </a:solidFill>
                <a:effectLst/>
                <a:uLnTx/>
                <a:uFillTx/>
                <a:latin typeface="Arial"/>
                <a:ea typeface="SimSun" panose="02010600030101010101" pitchFamily="2" charset="-122"/>
                <a:cs typeface="Times New Roman" panose="02020603050405020304" pitchFamily="18" charset="0"/>
              </a:rPr>
              <a:t>Tính</a:t>
            </a:r>
            <a:r>
              <a:rPr kumimoji="1" lang="en-US" altLang="en-US" sz="3200" b="1" i="0" u="none" strike="noStrike" kern="1200" cap="none" spc="0" normalizeH="0" baseline="0" noProof="0" dirty="0">
                <a:ln>
                  <a:noFill/>
                </a:ln>
                <a:solidFill>
                  <a:srgbClr val="C00000"/>
                </a:solidFill>
                <a:effectLst/>
                <a:uLnTx/>
                <a:uFillTx/>
                <a:latin typeface="Arial"/>
                <a:ea typeface="SimSun" panose="02010600030101010101" pitchFamily="2" charset="-122"/>
                <a:cs typeface="Times New Roman" panose="02020603050405020304" pitchFamily="18" charset="0"/>
              </a:rPr>
              <a:t> </a:t>
            </a:r>
            <a:r>
              <a:rPr kumimoji="1" lang="en-US" altLang="en-US" sz="3200" b="1" i="0" u="none" strike="noStrike" kern="1200" cap="none" spc="0" normalizeH="0" baseline="0" noProof="0" dirty="0" err="1">
                <a:ln>
                  <a:noFill/>
                </a:ln>
                <a:solidFill>
                  <a:srgbClr val="C00000"/>
                </a:solidFill>
                <a:effectLst/>
                <a:uLnTx/>
                <a:uFillTx/>
                <a:latin typeface="Arial"/>
                <a:ea typeface="SimSun" panose="02010600030101010101" pitchFamily="2" charset="-122"/>
                <a:cs typeface="Times New Roman" panose="02020603050405020304" pitchFamily="18" charset="0"/>
              </a:rPr>
              <a:t>kế</a:t>
            </a:r>
            <a:r>
              <a:rPr kumimoji="1" lang="en-US" altLang="en-US" sz="3200" b="1" i="0" u="none" strike="noStrike" kern="1200" cap="none" spc="0" normalizeH="0" baseline="0" noProof="0" dirty="0">
                <a:ln>
                  <a:noFill/>
                </a:ln>
                <a:solidFill>
                  <a:srgbClr val="C00000"/>
                </a:solidFill>
                <a:effectLst/>
                <a:uLnTx/>
                <a:uFillTx/>
                <a:latin typeface="Arial"/>
                <a:ea typeface="SimSun" panose="02010600030101010101" pitchFamily="2" charset="-122"/>
                <a:cs typeface="Times New Roman" panose="02020603050405020304" pitchFamily="18" charset="0"/>
              </a:rPr>
              <a:t> </a:t>
            </a:r>
            <a:r>
              <a:rPr kumimoji="1" lang="en-US" altLang="en-US" sz="3200" b="1" i="0" u="none" strike="noStrike" kern="1200" cap="none" spc="0" normalizeH="0" baseline="0" noProof="0" dirty="0" err="1">
                <a:ln>
                  <a:noFill/>
                </a:ln>
                <a:solidFill>
                  <a:srgbClr val="C00000"/>
                </a:solidFill>
                <a:effectLst/>
                <a:uLnTx/>
                <a:uFillTx/>
                <a:latin typeface="Arial"/>
                <a:ea typeface="SimSun" panose="02010600030101010101" pitchFamily="2" charset="-122"/>
                <a:cs typeface="Times New Roman" panose="02020603050405020304" pitchFamily="18" charset="0"/>
              </a:rPr>
              <a:t>thừa</a:t>
            </a:r>
            <a:r>
              <a:rPr kumimoji="1" lang="en-US" altLang="en-US" sz="3200" b="1" i="0" u="none" strike="noStrike" kern="1200" cap="none" spc="0" normalizeH="0" baseline="0" noProof="0" dirty="0">
                <a:ln>
                  <a:noFill/>
                </a:ln>
                <a:solidFill>
                  <a:srgbClr val="C00000"/>
                </a:solidFill>
                <a:effectLst/>
                <a:uLnTx/>
                <a:uFillTx/>
                <a:latin typeface="Arial"/>
                <a:ea typeface="SimSun" panose="02010600030101010101" pitchFamily="2" charset="-122"/>
                <a:cs typeface="Times New Roman" panose="02020603050405020304" pitchFamily="18" charset="0"/>
              </a:rPr>
              <a:t>: </a:t>
            </a:r>
          </a:p>
        </p:txBody>
      </p:sp>
      <p:pic>
        <p:nvPicPr>
          <p:cNvPr id="35" name="Picture 3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8049" y="3350281"/>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3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619143" y="3402254"/>
            <a:ext cx="2462300"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 name="Picture 3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148243" y="2965526"/>
            <a:ext cx="2224358" cy="257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8" name="Straight Arrow Connector 37"/>
          <p:cNvCxnSpPr/>
          <p:nvPr/>
        </p:nvCxnSpPr>
        <p:spPr>
          <a:xfrm>
            <a:off x="2703513" y="4633671"/>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39" name="Straight Arrow Connector 38"/>
          <p:cNvCxnSpPr/>
          <p:nvPr/>
        </p:nvCxnSpPr>
        <p:spPr>
          <a:xfrm>
            <a:off x="6248400" y="4617485"/>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40" name="Text Box 6"/>
          <p:cNvSpPr txBox="1">
            <a:spLocks noChangeArrowheads="1"/>
          </p:cNvSpPr>
          <p:nvPr/>
        </p:nvSpPr>
        <p:spPr bwMode="auto">
          <a:xfrm>
            <a:off x="976043" y="1231418"/>
            <a:ext cx="102108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marR="0" lvl="0" indent="-342900" algn="just"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Cái</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mới</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ra</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đời</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trong</a:t>
            </a:r>
            <a:r>
              <a:rPr kumimoji="1" lang="en-US" altLang="en-US" sz="2100" b="0" i="0" u="none" strike="noStrike" kern="1200" cap="none" spc="0" normalizeH="0" baseline="0" noProof="0" dirty="0">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lòng</a:t>
            </a:r>
            <a:r>
              <a:rPr kumimoji="1" lang="en-US" altLang="en-US" sz="2100" b="0" i="0" u="none" strike="noStrike" kern="1200" cap="none" spc="0" normalizeH="0" baseline="0" noProof="0" dirty="0">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cái</a:t>
            </a:r>
            <a:r>
              <a:rPr kumimoji="1" lang="en-US" altLang="en-US" sz="2100" b="0" i="0" u="none" strike="noStrike" kern="1200" cap="none" spc="0" normalizeH="0" baseline="0" noProof="0" dirty="0">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cũ</a:t>
            </a:r>
            <a:r>
              <a:rPr kumimoji="1" lang="en-US" altLang="en-US" sz="2100" b="0" i="0" u="none" strike="noStrike" kern="1200" cap="none" spc="0" normalizeH="0" baseline="0" noProof="0" dirty="0">
                <a:ln>
                  <a:noFill/>
                </a:ln>
                <a:solidFill>
                  <a:srgbClr val="FF33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từ</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cái</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trước</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đó</a:t>
            </a: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a:t>
            </a:r>
          </a:p>
          <a:p>
            <a:pPr marL="342900" marR="0" lvl="0" indent="-342900" algn="just"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1" lang="en-US" altLang="en-US" sz="2100" b="0" i="0" u="none" strike="noStrike" kern="1200" cap="none" spc="0" normalizeH="0" baseline="0" noProof="0" dirty="0">
                <a:ln>
                  <a:noFill/>
                </a:ln>
                <a:solidFill>
                  <a:srgbClr val="00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Cái</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mới</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chỉ</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gạt</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bỏ</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những</a:t>
            </a:r>
            <a:r>
              <a:rPr kumimoji="1" lang="en-US" altLang="en-US" sz="2100" b="0" i="0" u="none" strike="noStrike" kern="1200" cap="none" spc="0" normalizeH="0" baseline="0" noProof="0" dirty="0">
                <a:ln>
                  <a:noFill/>
                </a:ln>
                <a:solidFill>
                  <a:srgbClr val="0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yếu</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tố</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tiêu</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cực</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lỗi</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thời</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của</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cái</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cũ</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đồng</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thời</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giữ</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lại</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yếu</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tố</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tích</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cực</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còn</a:t>
            </a:r>
            <a:r>
              <a:rPr kumimoji="1" lang="en-US" altLang="en-US" sz="2100" b="0" i="0" u="none" strike="noStrike" kern="1200" cap="none" spc="0" normalizeH="0" baseline="0" noProof="0" dirty="0">
                <a:ln>
                  <a:noFill/>
                </a:ln>
                <a:solidFill>
                  <a:srgbClr val="0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thích</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hợp</a:t>
            </a:r>
            <a:r>
              <a:rPr kumimoji="1" lang="en-US" altLang="en-US" sz="2100" b="0" i="0" u="none" strike="noStrike" kern="1200" cap="none" spc="0" normalizeH="0" baseline="0" noProof="0" dirty="0">
                <a:ln>
                  <a:noFill/>
                </a:ln>
                <a:solidFill>
                  <a:srgbClr val="0099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để</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phát</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triển</a:t>
            </a:r>
            <a:r>
              <a:rPr kumimoji="1" lang="en-US" altLang="en-US" sz="2100" b="0" i="0" u="none" strike="noStrike" kern="1200" cap="none" spc="0" normalizeH="0" baseline="0" noProof="0" dirty="0">
                <a:ln>
                  <a:noFill/>
                </a:ln>
                <a:solidFill>
                  <a:srgbClr val="996633"/>
                </a:solidFill>
                <a:effectLst/>
                <a:uLnTx/>
                <a:uFillTx/>
                <a:latin typeface="Arial"/>
                <a:ea typeface="SimSun" panose="02010600030101010101" pitchFamily="2" charset="-122"/>
                <a:cs typeface="Arial" panose="020B0604020202020204" pitchFamily="34" charset="0"/>
                <a:sym typeface="Wingdings" panose="05000000000000000000" pitchFamily="2" charset="2"/>
              </a:rPr>
              <a:t>.</a:t>
            </a:r>
          </a:p>
          <a:p>
            <a:pPr marL="342900" marR="0" lvl="0" indent="-342900" algn="just"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Tính</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kế</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thừa</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bảo</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đảm</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cho</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các</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sự</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vật</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hiện</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tượng</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phát</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triển</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liên</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100" b="0" i="0" u="none" strike="noStrike" kern="1200" cap="none" spc="0" normalizeH="0" baseline="0" noProof="0" dirty="0" err="1">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tục</a:t>
            </a:r>
            <a:r>
              <a:rPr kumimoji="1" lang="en-US" altLang="en-US" sz="2100" b="0" i="0" u="none" strike="noStrike" kern="1200" cap="none" spc="0" normalizeH="0" baseline="0" noProof="0" dirty="0">
                <a:ln>
                  <a:noFill/>
                </a:ln>
                <a:solidFill>
                  <a:srgbClr val="9900CC"/>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p>
        </p:txBody>
      </p:sp>
    </p:spTree>
    <p:extLst>
      <p:ext uri="{BB962C8B-B14F-4D97-AF65-F5344CB8AC3E}">
        <p14:creationId xmlns:p14="http://schemas.microsoft.com/office/powerpoint/2010/main" val="3201878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heel(1)">
                                      <p:cBhvr>
                                        <p:cTn id="7" dur="20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wipe(down)">
                                      <p:cBhvr>
                                        <p:cTn id="12" dur="500"/>
                                        <p:tgtEl>
                                          <p:spTgt spid="40"/>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1000"/>
                                        <p:tgtEl>
                                          <p:spTgt spid="35"/>
                                        </p:tgtEl>
                                      </p:cBhvr>
                                    </p:animEffect>
                                    <p:anim calcmode="lin" valueType="num">
                                      <p:cBhvr>
                                        <p:cTn id="18" dur="1000" fill="hold"/>
                                        <p:tgtEl>
                                          <p:spTgt spid="35"/>
                                        </p:tgtEl>
                                        <p:attrNameLst>
                                          <p:attrName>ppt_x</p:attrName>
                                        </p:attrNameLst>
                                      </p:cBhvr>
                                      <p:tavLst>
                                        <p:tav tm="0">
                                          <p:val>
                                            <p:strVal val="#ppt_x"/>
                                          </p:val>
                                        </p:tav>
                                        <p:tav tm="100000">
                                          <p:val>
                                            <p:strVal val="#ppt_x"/>
                                          </p:val>
                                        </p:tav>
                                      </p:tavLst>
                                    </p:anim>
                                    <p:anim calcmode="lin" valueType="num">
                                      <p:cBhvr>
                                        <p:cTn id="1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38"/>
                                        </p:tgtEl>
                                        <p:attrNameLst>
                                          <p:attrName>style.visibility</p:attrName>
                                        </p:attrNameLst>
                                      </p:cBhvr>
                                      <p:to>
                                        <p:strVal val="visible"/>
                                      </p:to>
                                    </p:set>
                                    <p:anim calcmode="lin" valueType="num">
                                      <p:cBhvr additive="base">
                                        <p:cTn id="24" dur="500" fill="hold"/>
                                        <p:tgtEl>
                                          <p:spTgt spid="38"/>
                                        </p:tgtEl>
                                        <p:attrNameLst>
                                          <p:attrName>ppt_x</p:attrName>
                                        </p:attrNameLst>
                                      </p:cBhvr>
                                      <p:tavLst>
                                        <p:tav tm="0">
                                          <p:val>
                                            <p:strVal val="#ppt_x"/>
                                          </p:val>
                                        </p:tav>
                                        <p:tav tm="100000">
                                          <p:val>
                                            <p:strVal val="#ppt_x"/>
                                          </p:val>
                                        </p:tav>
                                      </p:tavLst>
                                    </p:anim>
                                    <p:anim calcmode="lin" valueType="num">
                                      <p:cBhvr additive="base">
                                        <p:cTn id="25"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nodeType="click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1000"/>
                                        <p:tgtEl>
                                          <p:spTgt spid="36"/>
                                        </p:tgtEl>
                                      </p:cBhvr>
                                    </p:animEffect>
                                    <p:anim calcmode="lin" valueType="num">
                                      <p:cBhvr>
                                        <p:cTn id="31" dur="1000" fill="hold"/>
                                        <p:tgtEl>
                                          <p:spTgt spid="36"/>
                                        </p:tgtEl>
                                        <p:attrNameLst>
                                          <p:attrName>ppt_x</p:attrName>
                                        </p:attrNameLst>
                                      </p:cBhvr>
                                      <p:tavLst>
                                        <p:tav tm="0">
                                          <p:val>
                                            <p:strVal val="#ppt_x"/>
                                          </p:val>
                                        </p:tav>
                                        <p:tav tm="100000">
                                          <p:val>
                                            <p:strVal val="#ppt_x"/>
                                          </p:val>
                                        </p:tav>
                                      </p:tavLst>
                                    </p:anim>
                                    <p:anim calcmode="lin" valueType="num">
                                      <p:cBhvr>
                                        <p:cTn id="32"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barn(inVertical)">
                                      <p:cBhvr>
                                        <p:cTn id="37" dur="500"/>
                                        <p:tgtEl>
                                          <p:spTgt spid="39"/>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37"/>
                                        </p:tgtEl>
                                        <p:attrNameLst>
                                          <p:attrName>style.visibility</p:attrName>
                                        </p:attrNameLst>
                                      </p:cBhvr>
                                      <p:to>
                                        <p:strVal val="visible"/>
                                      </p:to>
                                    </p:set>
                                    <p:animEffect transition="in" filter="fade">
                                      <p:cBhvr>
                                        <p:cTn id="42" dur="1000"/>
                                        <p:tgtEl>
                                          <p:spTgt spid="37"/>
                                        </p:tgtEl>
                                      </p:cBhvr>
                                    </p:animEffect>
                                    <p:anim calcmode="lin" valueType="num">
                                      <p:cBhvr>
                                        <p:cTn id="43" dur="1000" fill="hold"/>
                                        <p:tgtEl>
                                          <p:spTgt spid="37"/>
                                        </p:tgtEl>
                                        <p:attrNameLst>
                                          <p:attrName>ppt_x</p:attrName>
                                        </p:attrNameLst>
                                      </p:cBhvr>
                                      <p:tavLst>
                                        <p:tav tm="0">
                                          <p:val>
                                            <p:strVal val="#ppt_x"/>
                                          </p:val>
                                        </p:tav>
                                        <p:tav tm="100000">
                                          <p:val>
                                            <p:strVal val="#ppt_x"/>
                                          </p:val>
                                        </p:tav>
                                      </p:tavLst>
                                    </p:anim>
                                    <p:anim calcmode="lin" valueType="num">
                                      <p:cBhvr>
                                        <p:cTn id="44"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40"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Hình nền Powerpoint đẹp 20 - Dạy học onli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72011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Image result for áo dài xư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980" y="3581400"/>
            <a:ext cx="4419600" cy="211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Image result for áo dài n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7108" y="1066799"/>
            <a:ext cx="4953000" cy="2219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3"/>
          <p:cNvSpPr>
            <a:spLocks noChangeArrowheads="1"/>
          </p:cNvSpPr>
          <p:nvPr/>
        </p:nvSpPr>
        <p:spPr bwMode="auto">
          <a:xfrm>
            <a:off x="4727576" y="5724526"/>
            <a:ext cx="281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Áo</a:t>
            </a:r>
            <a:r>
              <a:rPr kumimoji="1" lang="en-US" altLang="en-US" sz="2400" b="1" i="0" u="none" strike="noStrike" kern="1200" cap="none" spc="0" normalizeH="0" baseline="0" noProof="0" dirty="0">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400" b="1" i="0" u="none" strike="noStrike" kern="1200" cap="none" spc="0" normalizeH="0" baseline="0" noProof="0" dirty="0" err="1">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dài</a:t>
            </a:r>
            <a:r>
              <a:rPr kumimoji="1" lang="en-US" altLang="en-US" sz="2400" b="1" i="0" u="none" strike="noStrike" kern="1200" cap="none" spc="0" normalizeH="0" baseline="0" noProof="0" dirty="0">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400" b="1" i="0" u="none" strike="noStrike" kern="1200" cap="none" spc="0" normalizeH="0" baseline="0" noProof="0" dirty="0" err="1">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xưa</a:t>
            </a:r>
            <a:r>
              <a:rPr kumimoji="1" lang="en-US" altLang="en-US" sz="2400" b="1" i="0" u="none" strike="noStrike" kern="1200" cap="none" spc="0" normalizeH="0" baseline="0" noProof="0" dirty="0">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a:t>
            </a:r>
            <a:r>
              <a:rPr kumimoji="1" lang="en-US" altLang="en-US" sz="2400" b="1" i="0" u="none" strike="noStrike" kern="1200" cap="none" spc="0" normalizeH="0" baseline="0" noProof="0" dirty="0" err="1">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và</a:t>
            </a:r>
            <a:r>
              <a:rPr kumimoji="1" lang="en-US" altLang="en-US" sz="2400" b="1" i="0" u="none" strike="noStrike" kern="1200" cap="none" spc="0" normalizeH="0" baseline="0" noProof="0" dirty="0">
                <a:ln>
                  <a:noFill/>
                </a:ln>
                <a:solidFill>
                  <a:srgbClr val="C00000"/>
                </a:solidFill>
                <a:effectLst/>
                <a:uLnTx/>
                <a:uFillTx/>
                <a:latin typeface="Arial"/>
                <a:ea typeface="SimSun" panose="02010600030101010101" pitchFamily="2" charset="-122"/>
                <a:cs typeface="Arial" panose="020B0604020202020204" pitchFamily="34" charset="0"/>
                <a:sym typeface="Wingdings" panose="05000000000000000000" pitchFamily="2" charset="2"/>
              </a:rPr>
              <a:t> nay</a:t>
            </a:r>
            <a:endParaRPr kumimoji="0" lang="en-US" sz="2400" b="0" i="0" u="none" strike="noStrike" kern="1200" cap="none" spc="0" normalizeH="0" baseline="0" noProof="0" dirty="0">
              <a:ln>
                <a:noFill/>
              </a:ln>
              <a:solidFill>
                <a:srgbClr val="C00000"/>
              </a:solidFill>
              <a:effectLst/>
              <a:uLnTx/>
              <a:uFillTx/>
              <a:latin typeface="Arial"/>
              <a:ea typeface="+mn-ea"/>
              <a:cs typeface="Arial" panose="020B0604020202020204" pitchFamily="34" charset="0"/>
            </a:endParaRPr>
          </a:p>
        </p:txBody>
      </p:sp>
      <p:pic>
        <p:nvPicPr>
          <p:cNvPr id="6" name="Picture 2" descr="Image result for áo dài xư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43000" y="1066799"/>
            <a:ext cx="4419600" cy="220367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descr="Image result for áo dài ngày nay"/>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8400" y="3581400"/>
            <a:ext cx="4953000" cy="2143126"/>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5475377" y="334431"/>
            <a:ext cx="1322798"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3200" b="1" i="0" u="none" strike="noStrike" kern="1200" cap="none" spc="0" normalizeH="0" baseline="0" noProof="0" dirty="0">
                <a:ln>
                  <a:noFill/>
                </a:ln>
                <a:solidFill>
                  <a:srgbClr val="FF0000"/>
                </a:solidFill>
                <a:effectLst/>
                <a:uLnTx/>
                <a:uFill>
                  <a:solidFill>
                    <a:srgbClr val="C00000"/>
                  </a:solidFill>
                </a:uFill>
                <a:latin typeface="Arial" panose="020B0604020202020204" pitchFamily="34" charset="0"/>
                <a:ea typeface="+mn-ea"/>
                <a:cs typeface="+mn-cs"/>
              </a:rPr>
              <a:t>Ví</a:t>
            </a:r>
            <a:r>
              <a:rPr kumimoji="1" lang="en-US" sz="3200" b="1" i="0" u="none" strike="noStrike" kern="1200" cap="none" spc="0" normalizeH="0" baseline="0" noProof="0" dirty="0">
                <a:ln>
                  <a:noFill/>
                </a:ln>
                <a:solidFill>
                  <a:srgbClr val="FF0000"/>
                </a:solidFill>
                <a:effectLst/>
                <a:uLnTx/>
                <a:uFill>
                  <a:solidFill>
                    <a:srgbClr val="C00000"/>
                  </a:solidFill>
                </a:uFill>
                <a:latin typeface="Arial"/>
                <a:ea typeface="+mn-ea"/>
                <a:cs typeface="+mn-cs"/>
              </a:rPr>
              <a:t> </a:t>
            </a:r>
            <a:r>
              <a:rPr kumimoji="1" lang="vi-VN" sz="3200" b="1" i="0" u="none" strike="noStrike" kern="1200" cap="none" spc="0" normalizeH="0" baseline="0" noProof="0" dirty="0">
                <a:ln>
                  <a:noFill/>
                </a:ln>
                <a:solidFill>
                  <a:srgbClr val="FF0000"/>
                </a:solidFill>
                <a:effectLst/>
                <a:uLnTx/>
                <a:uFill>
                  <a:solidFill>
                    <a:srgbClr val="C00000"/>
                  </a:solidFill>
                </a:uFill>
                <a:latin typeface="Arial" panose="020B0604020202020204" pitchFamily="34" charset="0"/>
                <a:ea typeface="+mn-ea"/>
                <a:cs typeface="+mn-cs"/>
              </a:rPr>
              <a:t>dụ:</a:t>
            </a:r>
            <a:endParaRPr kumimoji="1" lang="en-US" sz="3200" b="1" i="0" u="none" strike="noStrike" kern="1200" cap="none" spc="0" normalizeH="0" baseline="0" noProof="0" dirty="0">
              <a:ln>
                <a:noFill/>
              </a:ln>
              <a:solidFill>
                <a:srgbClr val="FF0000"/>
              </a:solidFill>
              <a:effectLst/>
              <a:uLnTx/>
              <a:uFill>
                <a:solidFill>
                  <a:srgbClr val="C00000"/>
                </a:solidFill>
              </a:uFill>
              <a:latin typeface="Arial"/>
              <a:ea typeface="+mn-ea"/>
              <a:cs typeface="+mn-cs"/>
            </a:endParaRPr>
          </a:p>
        </p:txBody>
      </p:sp>
    </p:spTree>
    <p:extLst>
      <p:ext uri="{BB962C8B-B14F-4D97-AF65-F5344CB8AC3E}">
        <p14:creationId xmlns:p14="http://schemas.microsoft.com/office/powerpoint/2010/main" val="296670758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Birthday Balloons Backgrounds | Birthday balloons, Birthday background  design, Balloon backgroun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18737" y="1524000"/>
            <a:ext cx="11601137" cy="5118100"/>
            <a:chOff x="821549" y="2169971"/>
            <a:chExt cx="10557649" cy="4354059"/>
          </a:xfrm>
        </p:grpSpPr>
        <p:grpSp>
          <p:nvGrpSpPr>
            <p:cNvPr id="4" name="Group 7"/>
            <p:cNvGrpSpPr>
              <a:grpSpLocks/>
            </p:cNvGrpSpPr>
            <p:nvPr/>
          </p:nvGrpSpPr>
          <p:grpSpPr bwMode="auto">
            <a:xfrm>
              <a:off x="821549" y="2169971"/>
              <a:ext cx="10557649" cy="4354059"/>
              <a:chOff x="821549" y="2169971"/>
              <a:chExt cx="10557649" cy="4354059"/>
            </a:xfrm>
          </p:grpSpPr>
          <p:sp>
            <p:nvSpPr>
              <p:cNvPr id="6" name="Rectangle 3"/>
              <p:cNvSpPr>
                <a:spLocks noChangeArrowheads="1"/>
              </p:cNvSpPr>
              <p:nvPr/>
            </p:nvSpPr>
            <p:spPr bwMode="auto">
              <a:xfrm>
                <a:off x="6634336" y="2784165"/>
                <a:ext cx="2189553" cy="382034"/>
              </a:xfrm>
              <a:prstGeom prst="rect">
                <a:avLst/>
              </a:prstGeom>
              <a:solidFill>
                <a:schemeClr val="accent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1800" b="0" i="0" u="none" strike="noStrike" kern="1200" cap="none" spc="0" normalizeH="0" baseline="0" noProof="0" dirty="0">
                    <a:ln>
                      <a:noFill/>
                    </a:ln>
                    <a:solidFill>
                      <a:srgbClr val="009900"/>
                    </a:solidFill>
                    <a:effectLst/>
                    <a:uLnTx/>
                    <a:uFillTx/>
                    <a:latin typeface="Arial"/>
                    <a:ea typeface="+mn-ea"/>
                    <a:cs typeface="+mn-cs"/>
                  </a:rPr>
                  <a:t>XH  TBCN</a:t>
                </a:r>
              </a:p>
            </p:txBody>
          </p:sp>
          <p:pic>
            <p:nvPicPr>
              <p:cNvPr id="7" name="Picture 6" descr="xcxvncbvn.jpg"/>
              <p:cNvPicPr>
                <a:picLocks noChangeAspect="1"/>
              </p:cNvPicPr>
              <p:nvPr/>
            </p:nvPicPr>
            <p:blipFill>
              <a:blip r:embed="rId3"/>
              <a:srcRect l="1339"/>
              <a:stretch>
                <a:fillRect/>
              </a:stretch>
            </p:blipFill>
            <p:spPr>
              <a:xfrm>
                <a:off x="1525619" y="5180268"/>
                <a:ext cx="1690409" cy="134376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8" name="Rectangle 5"/>
              <p:cNvSpPr>
                <a:spLocks noChangeArrowheads="1"/>
              </p:cNvSpPr>
              <p:nvPr/>
            </p:nvSpPr>
            <p:spPr bwMode="auto">
              <a:xfrm>
                <a:off x="1473455" y="4827783"/>
                <a:ext cx="1685616" cy="352484"/>
              </a:xfrm>
              <a:prstGeom prst="rect">
                <a:avLst/>
              </a:prstGeom>
              <a:solidFill>
                <a:schemeClr val="tx2"/>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Arial"/>
                    <a:ea typeface="+mn-ea"/>
                    <a:cs typeface="+mn-cs"/>
                  </a:rPr>
                  <a:t>XH CSNT</a:t>
                </a:r>
              </a:p>
            </p:txBody>
          </p:sp>
          <p:pic>
            <p:nvPicPr>
              <p:cNvPr id="9" name="Picture 6" descr="www"/>
              <p:cNvPicPr>
                <a:picLocks noChangeAspect="1" noChangeArrowheads="1"/>
              </p:cNvPicPr>
              <p:nvPr/>
            </p:nvPicPr>
            <p:blipFill>
              <a:blip r:embed="rId4"/>
              <a:srcRect/>
              <a:stretch>
                <a:fillRect/>
              </a:stretch>
            </p:blipFill>
            <p:spPr bwMode="auto">
              <a:xfrm>
                <a:off x="3307352" y="4495557"/>
                <a:ext cx="1800370" cy="136942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0" name="Rectangle 7"/>
              <p:cNvSpPr>
                <a:spLocks noChangeArrowheads="1"/>
              </p:cNvSpPr>
              <p:nvPr/>
            </p:nvSpPr>
            <p:spPr bwMode="auto">
              <a:xfrm>
                <a:off x="3211113" y="4049886"/>
                <a:ext cx="1641651" cy="324334"/>
              </a:xfrm>
              <a:prstGeom prst="rect">
                <a:avLst/>
              </a:prstGeom>
              <a:solidFill>
                <a:srgbClr val="FFC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1800" b="0" i="0" u="none" strike="noStrike" kern="1200" cap="none" spc="0" normalizeH="0" baseline="0" noProof="0" dirty="0">
                    <a:ln>
                      <a:noFill/>
                    </a:ln>
                    <a:solidFill>
                      <a:srgbClr val="0000CC"/>
                    </a:solidFill>
                    <a:effectLst/>
                    <a:uLnTx/>
                    <a:uFillTx/>
                    <a:latin typeface="Arial"/>
                    <a:ea typeface="+mn-ea"/>
                    <a:cs typeface="+mn-cs"/>
                  </a:rPr>
                  <a:t>XH CHNL</a:t>
                </a:r>
              </a:p>
            </p:txBody>
          </p:sp>
          <p:sp>
            <p:nvSpPr>
              <p:cNvPr id="11" name="Rectangle 12"/>
              <p:cNvSpPr>
                <a:spLocks noChangeArrowheads="1"/>
              </p:cNvSpPr>
              <p:nvPr/>
            </p:nvSpPr>
            <p:spPr bwMode="auto">
              <a:xfrm>
                <a:off x="4952911" y="3380031"/>
                <a:ext cx="1703243" cy="385066"/>
              </a:xfrm>
              <a:prstGeom prst="rect">
                <a:avLst/>
              </a:prstGeom>
              <a:solidFill>
                <a:schemeClr val="accent4"/>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Arial"/>
                    <a:ea typeface="+mn-ea"/>
                    <a:cs typeface="+mn-cs"/>
                  </a:rPr>
                  <a:t>XH PK</a:t>
                </a:r>
              </a:p>
            </p:txBody>
          </p:sp>
          <p:pic>
            <p:nvPicPr>
              <p:cNvPr id="12" name="Picture 13" descr="vua"/>
              <p:cNvPicPr>
                <a:picLocks noChangeAspect="1" noChangeArrowheads="1"/>
              </p:cNvPicPr>
              <p:nvPr/>
            </p:nvPicPr>
            <p:blipFill>
              <a:blip r:embed="rId5"/>
              <a:srcRect/>
              <a:stretch>
                <a:fillRect/>
              </a:stretch>
            </p:blipFill>
            <p:spPr bwMode="auto">
              <a:xfrm>
                <a:off x="5025718" y="3883774"/>
                <a:ext cx="1727684" cy="1654381"/>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3" name="Rectangle 14"/>
              <p:cNvSpPr>
                <a:spLocks noChangeArrowheads="1"/>
              </p:cNvSpPr>
              <p:nvPr/>
            </p:nvSpPr>
            <p:spPr bwMode="auto">
              <a:xfrm>
                <a:off x="8823889" y="2169971"/>
                <a:ext cx="2555309" cy="342763"/>
              </a:xfrm>
              <a:prstGeom prst="rect">
                <a:avLst/>
              </a:prstGeom>
              <a:solidFill>
                <a:schemeClr val="accent1">
                  <a:lumMod val="90000"/>
                </a:schemeClr>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1800" b="0" i="0" u="none" strike="noStrike" kern="1200" cap="none" spc="0" normalizeH="0" baseline="0" noProof="0" dirty="0">
                    <a:ln>
                      <a:noFill/>
                    </a:ln>
                    <a:solidFill>
                      <a:srgbClr val="9900CC"/>
                    </a:solidFill>
                    <a:effectLst/>
                    <a:uLnTx/>
                    <a:uFillTx/>
                    <a:latin typeface="Arial"/>
                    <a:ea typeface="+mn-ea"/>
                    <a:cs typeface="+mn-cs"/>
                  </a:rPr>
                  <a:t>XH  XHCN</a:t>
                </a:r>
              </a:p>
            </p:txBody>
          </p:sp>
          <p:sp>
            <p:nvSpPr>
              <p:cNvPr id="14" name="Text Box 9"/>
              <p:cNvSpPr txBox="1">
                <a:spLocks noChangeArrowheads="1"/>
              </p:cNvSpPr>
              <p:nvPr/>
            </p:nvSpPr>
            <p:spPr bwMode="auto">
              <a:xfrm>
                <a:off x="6412109" y="4155206"/>
                <a:ext cx="2062163" cy="274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500" b="0" i="0" u="none" strike="noStrike" kern="1200" cap="none" spc="0" normalizeH="0" baseline="0" noProof="0">
                    <a:ln>
                      <a:noFill/>
                    </a:ln>
                    <a:solidFill>
                      <a:srgbClr val="C00000"/>
                    </a:solidFill>
                    <a:effectLst/>
                    <a:uLnTx/>
                    <a:uFillTx/>
                    <a:latin typeface="Arial"/>
                    <a:ea typeface="+mn-ea"/>
                    <a:cs typeface="+mn-cs"/>
                  </a:rPr>
                  <a:t>Hạ viện Mỹ</a:t>
                </a:r>
              </a:p>
            </p:txBody>
          </p:sp>
          <p:pic>
            <p:nvPicPr>
              <p:cNvPr id="15" name="Picture 14" descr="Hn phat trien.jpg"/>
              <p:cNvPicPr>
                <a:picLocks noChangeAspect="1"/>
              </p:cNvPicPr>
              <p:nvPr/>
            </p:nvPicPr>
            <p:blipFill>
              <a:blip r:embed="rId6"/>
              <a:srcRect t="366"/>
              <a:stretch>
                <a:fillRect/>
              </a:stretch>
            </p:blipFill>
            <p:spPr>
              <a:xfrm>
                <a:off x="8924656" y="2656156"/>
                <a:ext cx="2340854" cy="2066287"/>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6" name="AutoShape 22"/>
              <p:cNvSpPr>
                <a:spLocks noChangeArrowheads="1"/>
              </p:cNvSpPr>
              <p:nvPr/>
            </p:nvSpPr>
            <p:spPr bwMode="auto">
              <a:xfrm rot="20448901">
                <a:off x="821549" y="3036186"/>
                <a:ext cx="6778315" cy="399752"/>
              </a:xfrm>
              <a:prstGeom prst="rightArrow">
                <a:avLst>
                  <a:gd name="adj1" fmla="val 50000"/>
                  <a:gd name="adj2" fmla="val 312731"/>
                </a:avLst>
              </a:prstGeom>
              <a:solidFill>
                <a:schemeClr val="accent2"/>
              </a:solidFill>
              <a:ln w="9525">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1350" b="0" i="0" u="none" strike="noStrike" kern="1200" cap="none" spc="0" normalizeH="0" baseline="0" noProof="0">
                  <a:ln>
                    <a:noFill/>
                  </a:ln>
                  <a:solidFill>
                    <a:srgbClr val="C00000"/>
                  </a:solidFill>
                  <a:effectLst/>
                  <a:uLnTx/>
                  <a:uFillTx/>
                  <a:latin typeface="Arial"/>
                  <a:ea typeface="+mn-ea"/>
                  <a:cs typeface="+mn-cs"/>
                </a:endParaRPr>
              </a:p>
            </p:txBody>
          </p:sp>
          <p:sp>
            <p:nvSpPr>
              <p:cNvPr id="17" name="Rectangle 1"/>
              <p:cNvSpPr>
                <a:spLocks noChangeArrowheads="1"/>
              </p:cNvSpPr>
              <p:nvPr/>
            </p:nvSpPr>
            <p:spPr bwMode="auto">
              <a:xfrm>
                <a:off x="3751134" y="6078810"/>
                <a:ext cx="6875327" cy="392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002060"/>
                    </a:solidFill>
                    <a:effectLst/>
                    <a:uLnTx/>
                    <a:uFillTx/>
                    <a:latin typeface="Arial"/>
                    <a:ea typeface="+mn-ea"/>
                    <a:cs typeface="+mn-cs"/>
                  </a:rPr>
                  <a:t>Sự</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phát</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triển</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của</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các</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hình</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thái</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kinh</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tế</a:t>
                </a:r>
                <a:r>
                  <a:rPr kumimoji="0" lang="en-US" sz="2400" b="0" i="0" u="none" strike="noStrike" kern="0" cap="none" spc="0" normalizeH="0" baseline="0" noProof="0" dirty="0">
                    <a:ln>
                      <a:noFill/>
                    </a:ln>
                    <a:solidFill>
                      <a:srgbClr val="002060"/>
                    </a:solidFill>
                    <a:effectLst/>
                    <a:uLnTx/>
                    <a:uFillTx/>
                    <a:latin typeface="Arial"/>
                    <a:ea typeface="+mn-ea"/>
                    <a:cs typeface="+mn-cs"/>
                  </a:rPr>
                  <a:t> - </a:t>
                </a:r>
                <a:r>
                  <a:rPr kumimoji="0" lang="en-US" sz="2400" b="0" i="0" u="none" strike="noStrike" kern="0" cap="none" spc="0" normalizeH="0" baseline="0" noProof="0" dirty="0" err="1">
                    <a:ln>
                      <a:noFill/>
                    </a:ln>
                    <a:solidFill>
                      <a:srgbClr val="002060"/>
                    </a:solidFill>
                    <a:effectLst/>
                    <a:uLnTx/>
                    <a:uFillTx/>
                    <a:latin typeface="Arial"/>
                    <a:ea typeface="+mn-ea"/>
                    <a:cs typeface="+mn-cs"/>
                  </a:rPr>
                  <a:t>xã</a:t>
                </a:r>
                <a:r>
                  <a:rPr kumimoji="0" lang="en-US" sz="2400" b="0" i="0" u="none" strike="noStrike" kern="0" cap="none" spc="0" normalizeH="0" baseline="0" noProof="0" dirty="0">
                    <a:ln>
                      <a:noFill/>
                    </a:ln>
                    <a:solidFill>
                      <a:srgbClr val="002060"/>
                    </a:solidFill>
                    <a:effectLst/>
                    <a:uLnTx/>
                    <a:uFillTx/>
                    <a:latin typeface="Arial"/>
                    <a:ea typeface="+mn-ea"/>
                    <a:cs typeface="+mn-cs"/>
                  </a:rPr>
                  <a:t> </a:t>
                </a:r>
                <a:r>
                  <a:rPr kumimoji="0" lang="en-US" sz="2400" b="0" i="0" u="none" strike="noStrike" kern="0" cap="none" spc="0" normalizeH="0" baseline="0" noProof="0" dirty="0" err="1">
                    <a:ln>
                      <a:noFill/>
                    </a:ln>
                    <a:solidFill>
                      <a:srgbClr val="002060"/>
                    </a:solidFill>
                    <a:effectLst/>
                    <a:uLnTx/>
                    <a:uFillTx/>
                    <a:latin typeface="Arial"/>
                    <a:ea typeface="+mn-ea"/>
                    <a:cs typeface="+mn-cs"/>
                  </a:rPr>
                  <a:t>hội</a:t>
                </a:r>
                <a:endParaRPr kumimoji="0" lang="en-US" sz="2400" b="0" i="0" u="none" strike="noStrike" kern="0" cap="none" spc="0" normalizeH="0" baseline="0" noProof="0" dirty="0">
                  <a:ln>
                    <a:noFill/>
                  </a:ln>
                  <a:solidFill>
                    <a:srgbClr val="002060"/>
                  </a:solidFill>
                  <a:effectLst/>
                  <a:uLnTx/>
                  <a:uFillTx/>
                  <a:latin typeface="Arial"/>
                  <a:ea typeface="+mn-ea"/>
                  <a:cs typeface="+mn-cs"/>
                </a:endParaRPr>
              </a:p>
            </p:txBody>
          </p:sp>
        </p:grpSp>
        <p:pic>
          <p:nvPicPr>
            <p:cNvPr id="5" name="Picture 7" descr="www"/>
            <p:cNvPicPr>
              <a:picLocks noChangeAspect="1" noChangeArrowheads="1"/>
            </p:cNvPicPr>
            <p:nvPr/>
          </p:nvPicPr>
          <p:blipFill>
            <a:blip r:embed="rId7"/>
            <a:srcRect/>
            <a:stretch>
              <a:fillRect/>
            </a:stretch>
          </p:blipFill>
          <p:spPr bwMode="auto">
            <a:xfrm>
              <a:off x="6708672" y="3285496"/>
              <a:ext cx="2158208" cy="1851555"/>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grpSp>
    </p:spTree>
    <p:extLst>
      <p:ext uri="{BB962C8B-B14F-4D97-AF65-F5344CB8AC3E}">
        <p14:creationId xmlns:p14="http://schemas.microsoft.com/office/powerpoint/2010/main" val="227230848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a:extLst>
              <a:ext uri="{FF2B5EF4-FFF2-40B4-BE49-F238E27FC236}">
                <a16:creationId xmlns:a16="http://schemas.microsoft.com/office/drawing/2014/main" id="{EF9986E6-A7EB-4CA9-90D1-D021FC2B259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209550"/>
            <a:ext cx="11430000" cy="64389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3"/>
          <p:cNvSpPr txBox="1">
            <a:spLocks noChangeArrowheads="1"/>
          </p:cNvSpPr>
          <p:nvPr/>
        </p:nvSpPr>
        <p:spPr bwMode="auto">
          <a:xfrm>
            <a:off x="1727993" y="990600"/>
            <a:ext cx="8736013"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Đánh</a:t>
            </a:r>
            <a:r>
              <a:rPr kumimoji="0" lang="en-US"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US"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dấu</a:t>
            </a:r>
            <a:r>
              <a:rPr kumimoji="0" lang="en-US"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(X) </a:t>
            </a:r>
            <a:r>
              <a:rPr kumimoji="0" lang="en-US"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vào</a:t>
            </a:r>
            <a:r>
              <a:rPr kumimoji="0" lang="en-US"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câu</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đề</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cập</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đến</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tính</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kế</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thừa</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trong</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quá</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trình</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phát</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triển</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của</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sự</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vật</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hiện</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r>
              <a:rPr kumimoji="0" lang="en-ZW" altLang="en-US" sz="2400" b="0" i="0" u="none" strike="noStrike" kern="1200" cap="none" spc="0" normalizeH="0" baseline="0" noProof="0" dirty="0" err="1">
                <a:ln>
                  <a:noFill/>
                </a:ln>
                <a:solidFill>
                  <a:srgbClr val="000066"/>
                </a:solidFill>
                <a:effectLst/>
                <a:uLnTx/>
                <a:uFillTx/>
                <a:latin typeface="Arial"/>
                <a:ea typeface="SimSun" panose="02010600030101010101" pitchFamily="2" charset="-122"/>
                <a:cs typeface="+mn-cs"/>
              </a:rPr>
              <a:t>tượng</a:t>
            </a:r>
            <a:r>
              <a:rPr kumimoji="0" lang="en-ZW"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rPr>
              <a:t>? </a:t>
            </a:r>
            <a:endParaRPr kumimoji="0" lang="en-US" altLang="en-US" sz="2400" b="0" i="0" u="none" strike="noStrike" kern="1200" cap="none" spc="0" normalizeH="0" baseline="0" noProof="0" dirty="0">
              <a:ln>
                <a:noFill/>
              </a:ln>
              <a:solidFill>
                <a:srgbClr val="000066"/>
              </a:solidFill>
              <a:effectLst/>
              <a:uLnTx/>
              <a:uFillTx/>
              <a:latin typeface="Arial"/>
              <a:ea typeface="SimSun" panose="02010600030101010101" pitchFamily="2" charset="-122"/>
              <a:cs typeface="+mn-cs"/>
            </a:endParaRPr>
          </a:p>
        </p:txBody>
      </p:sp>
      <p:graphicFrame>
        <p:nvGraphicFramePr>
          <p:cNvPr id="4" name="Group 58"/>
          <p:cNvGraphicFramePr>
            <a:graphicFrameLocks/>
          </p:cNvGraphicFramePr>
          <p:nvPr/>
        </p:nvGraphicFramePr>
        <p:xfrm>
          <a:off x="2743200" y="2133600"/>
          <a:ext cx="6172200" cy="3116264"/>
        </p:xfrm>
        <a:graphic>
          <a:graphicData uri="http://schemas.openxmlformats.org/drawingml/2006/table">
            <a:tbl>
              <a:tblPr/>
              <a:tblGrid>
                <a:gridCol w="4610559">
                  <a:extLst>
                    <a:ext uri="{9D8B030D-6E8A-4147-A177-3AD203B41FA5}">
                      <a16:colId xmlns:a16="http://schemas.microsoft.com/office/drawing/2014/main" val="20000"/>
                    </a:ext>
                  </a:extLst>
                </a:gridCol>
                <a:gridCol w="1561641">
                  <a:extLst>
                    <a:ext uri="{9D8B030D-6E8A-4147-A177-3AD203B41FA5}">
                      <a16:colId xmlns:a16="http://schemas.microsoft.com/office/drawing/2014/main" val="20001"/>
                    </a:ext>
                  </a:extLst>
                </a:gridCol>
              </a:tblGrid>
              <a:tr h="57911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A. Tre </a:t>
                      </a:r>
                      <a:r>
                        <a:rPr kumimoji="0" lang="en-ZW" altLang="en-US" sz="3200" b="0" i="0" u="none" strike="noStrike" cap="none" normalizeH="0" baseline="0" dirty="0" err="1">
                          <a:ln>
                            <a:noFill/>
                          </a:ln>
                          <a:solidFill>
                            <a:srgbClr val="660066"/>
                          </a:solidFill>
                          <a:effectLst/>
                          <a:latin typeface="Times New Roman" pitchFamily="18" charset="0"/>
                        </a:rPr>
                        <a:t>già</a:t>
                      </a:r>
                      <a:r>
                        <a:rPr kumimoji="0" lang="en-ZW" altLang="en-US" sz="3200" b="0" i="0" u="none" strike="noStrike" cap="none" normalizeH="0" baseline="0" dirty="0">
                          <a:ln>
                            <a:noFill/>
                          </a:ln>
                          <a:solidFill>
                            <a:srgbClr val="660066"/>
                          </a:solidFill>
                          <a:effectLst/>
                          <a:latin typeface="Times New Roman" pitchFamily="18" charset="0"/>
                        </a:rPr>
                        <a:t> </a:t>
                      </a:r>
                      <a:r>
                        <a:rPr kumimoji="0" lang="en-ZW" altLang="en-US" sz="3200" b="0" i="0" u="none" strike="noStrike" cap="none" normalizeH="0" baseline="0" dirty="0" err="1">
                          <a:ln>
                            <a:noFill/>
                          </a:ln>
                          <a:solidFill>
                            <a:srgbClr val="660066"/>
                          </a:solidFill>
                          <a:effectLst/>
                          <a:latin typeface="Times New Roman" pitchFamily="18" charset="0"/>
                        </a:rPr>
                        <a:t>măng</a:t>
                      </a:r>
                      <a:r>
                        <a:rPr kumimoji="0" lang="en-ZW" altLang="en-US" sz="3200" b="0" i="0" u="none" strike="noStrike" cap="none" normalizeH="0" baseline="0" dirty="0">
                          <a:ln>
                            <a:noFill/>
                          </a:ln>
                          <a:solidFill>
                            <a:srgbClr val="660066"/>
                          </a:solidFill>
                          <a:effectLst/>
                          <a:latin typeface="Times New Roman" pitchFamily="18" charset="0"/>
                        </a:rPr>
                        <a:t> </a:t>
                      </a:r>
                      <a:r>
                        <a:rPr kumimoji="0" lang="en-ZW" altLang="en-US" sz="3200" b="0" i="0" u="none" strike="noStrike" cap="none" normalizeH="0" baseline="0" dirty="0" err="1">
                          <a:ln>
                            <a:noFill/>
                          </a:ln>
                          <a:solidFill>
                            <a:srgbClr val="660066"/>
                          </a:solidFill>
                          <a:effectLst/>
                          <a:latin typeface="Times New Roman" pitchFamily="18" charset="0"/>
                        </a:rPr>
                        <a:t>mọc</a:t>
                      </a:r>
                      <a:r>
                        <a:rPr kumimoji="0" lang="en-US" altLang="en-US" sz="3200" b="0" i="0" u="none" strike="noStrike" cap="none" normalizeH="0" baseline="0" dirty="0">
                          <a:ln>
                            <a:noFill/>
                          </a:ln>
                          <a:solidFill>
                            <a:srgbClr val="660066"/>
                          </a:solidFill>
                          <a:effectLst/>
                          <a:latin typeface="Times New Roman" pitchFamily="18" charset="0"/>
                        </a:rPr>
                        <a:t> </a:t>
                      </a: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84424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B. </a:t>
                      </a:r>
                      <a:r>
                        <a:rPr kumimoji="0" lang="fr-FR" altLang="en-US" sz="3200" b="0" i="0" u="none" strike="noStrike" cap="none" normalizeH="0" baseline="0" dirty="0" err="1">
                          <a:ln>
                            <a:noFill/>
                          </a:ln>
                          <a:solidFill>
                            <a:srgbClr val="660066"/>
                          </a:solidFill>
                          <a:effectLst/>
                          <a:latin typeface="Times New Roman" pitchFamily="18" charset="0"/>
                        </a:rPr>
                        <a:t>Có</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mới</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nới</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cũ</a:t>
                      </a:r>
                      <a:endParaRPr kumimoji="0" lang="en-US" altLang="en-US" sz="3200" b="0" i="0" u="none" strike="noStrike" cap="none" normalizeH="0" baseline="0" dirty="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C. </a:t>
                      </a:r>
                      <a:r>
                        <a:rPr kumimoji="0" lang="en-US" altLang="en-US" sz="3200" b="0" i="0" u="none" strike="noStrike" cap="none" normalizeH="0" baseline="0" dirty="0" err="1">
                          <a:ln>
                            <a:noFill/>
                          </a:ln>
                          <a:solidFill>
                            <a:srgbClr val="660066"/>
                          </a:solidFill>
                          <a:effectLst/>
                          <a:latin typeface="Times New Roman" pitchFamily="18" charset="0"/>
                        </a:rPr>
                        <a:t>Hổ</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phụ</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sinh</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hổ</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tử</a:t>
                      </a:r>
                      <a:endParaRPr kumimoji="0" lang="en-US" altLang="en-US" sz="3200" b="0" i="0" u="none" strike="noStrike" cap="none" normalizeH="0" baseline="0" dirty="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D. </a:t>
                      </a:r>
                      <a:r>
                        <a:rPr kumimoji="0" lang="fr-FR" altLang="en-US" sz="3200" b="0" i="0" u="none" strike="noStrike" cap="none" normalizeH="0" baseline="0" dirty="0" err="1">
                          <a:ln>
                            <a:noFill/>
                          </a:ln>
                          <a:solidFill>
                            <a:srgbClr val="660066"/>
                          </a:solidFill>
                          <a:effectLst/>
                          <a:latin typeface="Times New Roman" pitchFamily="18" charset="0"/>
                        </a:rPr>
                        <a:t>Uống</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nước</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nhớ</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nguồn</a:t>
                      </a:r>
                      <a:endParaRPr kumimoji="0" lang="en-US" altLang="en-US" sz="3200" b="0" i="0" u="none" strike="noStrike" cap="none" normalizeH="0" baseline="0" dirty="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58311904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828800" y="304800"/>
            <a:ext cx="871378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Đánh</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dấu</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(X)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lựa</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chọn</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mà</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mình</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cho</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là</a:t>
            </a:r>
            <a:r>
              <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r>
              <a:rPr kumimoji="0" lang="en-US" altLang="en-US" sz="2400" b="1" i="0" u="none" strike="noStrike" kern="1200" cap="none" spc="0" normalizeH="0" baseline="0" noProof="0" dirty="0" err="1">
                <a:ln>
                  <a:noFill/>
                </a:ln>
                <a:solidFill>
                  <a:srgbClr val="660066"/>
                </a:solidFill>
                <a:effectLst/>
                <a:uLnTx/>
                <a:uFillTx/>
                <a:latin typeface="Arial" panose="020B0604020202020204" pitchFamily="34" charset="0"/>
                <a:ea typeface="SimSun" panose="02010600030101010101" pitchFamily="2" charset="-122"/>
                <a:cs typeface="+mn-cs"/>
              </a:rPr>
              <a:t>đúng</a:t>
            </a:r>
            <a:r>
              <a:rPr kumimoji="0" lang="en-ZW"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a:t>
            </a:r>
            <a:r>
              <a:rPr kumimoji="0" lang="en-ZW" altLang="en-US" sz="2400" b="0"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rPr>
              <a:t> </a:t>
            </a:r>
            <a:endParaRPr kumimoji="0" lang="en-US" altLang="en-US" sz="2400" b="1" i="0" u="none" strike="noStrike" kern="1200" cap="none" spc="0" normalizeH="0" baseline="0" noProof="0" dirty="0">
              <a:ln>
                <a:noFill/>
              </a:ln>
              <a:solidFill>
                <a:srgbClr val="660066"/>
              </a:solidFill>
              <a:effectLst/>
              <a:uLnTx/>
              <a:uFillTx/>
              <a:latin typeface="Arial" panose="020B0604020202020204" pitchFamily="34" charset="0"/>
              <a:ea typeface="SimSun" panose="02010600030101010101" pitchFamily="2" charset="-122"/>
              <a:cs typeface="+mn-cs"/>
            </a:endParaRPr>
          </a:p>
        </p:txBody>
      </p:sp>
      <p:graphicFrame>
        <p:nvGraphicFramePr>
          <p:cNvPr id="3" name="Group 109"/>
          <p:cNvGraphicFramePr>
            <a:graphicFrameLocks/>
          </p:cNvGraphicFramePr>
          <p:nvPr/>
        </p:nvGraphicFramePr>
        <p:xfrm>
          <a:off x="1600200" y="1295400"/>
          <a:ext cx="9601200" cy="3689350"/>
        </p:xfrm>
        <a:graphic>
          <a:graphicData uri="http://schemas.openxmlformats.org/drawingml/2006/table">
            <a:tbl>
              <a:tblPr/>
              <a:tblGrid>
                <a:gridCol w="6756400">
                  <a:extLst>
                    <a:ext uri="{9D8B030D-6E8A-4147-A177-3AD203B41FA5}">
                      <a16:colId xmlns:a16="http://schemas.microsoft.com/office/drawing/2014/main" val="20000"/>
                    </a:ext>
                  </a:extLst>
                </a:gridCol>
                <a:gridCol w="1422400">
                  <a:extLst>
                    <a:ext uri="{9D8B030D-6E8A-4147-A177-3AD203B41FA5}">
                      <a16:colId xmlns:a16="http://schemas.microsoft.com/office/drawing/2014/main" val="20001"/>
                    </a:ext>
                  </a:extLst>
                </a:gridCol>
                <a:gridCol w="1422400">
                  <a:extLst>
                    <a:ext uri="{9D8B030D-6E8A-4147-A177-3AD203B41FA5}">
                      <a16:colId xmlns:a16="http://schemas.microsoft.com/office/drawing/2014/main" val="20002"/>
                    </a:ext>
                  </a:extLst>
                </a:gridCol>
              </a:tblGrid>
              <a:tr h="65602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2800" b="1" i="0" u="none" strike="noStrike" cap="none" normalizeH="0" baseline="0" dirty="0" err="1">
                          <a:ln>
                            <a:noFill/>
                          </a:ln>
                          <a:solidFill>
                            <a:srgbClr val="FF0000"/>
                          </a:solidFill>
                          <a:effectLst/>
                          <a:latin typeface="Arial" pitchFamily="34" charset="0"/>
                        </a:rPr>
                        <a:t>Sự</a:t>
                      </a:r>
                      <a:r>
                        <a:rPr kumimoji="0" lang="en-ZW" altLang="en-US" sz="2800" b="1" i="0" u="none" strike="noStrike" cap="none" normalizeH="0" baseline="0" dirty="0">
                          <a:ln>
                            <a:noFill/>
                          </a:ln>
                          <a:solidFill>
                            <a:srgbClr val="FF0000"/>
                          </a:solidFill>
                          <a:effectLst/>
                          <a:latin typeface="Arial" pitchFamily="34" charset="0"/>
                        </a:rPr>
                        <a:t> </a:t>
                      </a:r>
                      <a:r>
                        <a:rPr kumimoji="0" lang="en-ZW" altLang="en-US" sz="2800" b="1" i="0" u="none" strike="noStrike" cap="none" normalizeH="0" baseline="0" dirty="0" err="1">
                          <a:ln>
                            <a:noFill/>
                          </a:ln>
                          <a:solidFill>
                            <a:srgbClr val="FF0000"/>
                          </a:solidFill>
                          <a:effectLst/>
                          <a:latin typeface="Arial" pitchFamily="34" charset="0"/>
                        </a:rPr>
                        <a:t>vật</a:t>
                      </a:r>
                      <a:r>
                        <a:rPr kumimoji="0" lang="en-ZW" altLang="en-US" sz="2800" b="1" i="0" u="none" strike="noStrike" cap="none" normalizeH="0" baseline="0" dirty="0">
                          <a:ln>
                            <a:noFill/>
                          </a:ln>
                          <a:solidFill>
                            <a:srgbClr val="FF0000"/>
                          </a:solidFill>
                          <a:effectLst/>
                          <a:latin typeface="Arial" pitchFamily="34" charset="0"/>
                        </a:rPr>
                        <a:t>, </a:t>
                      </a:r>
                      <a:r>
                        <a:rPr kumimoji="0" lang="en-ZW" altLang="en-US" sz="2800" b="1" i="0" u="none" strike="noStrike" cap="none" normalizeH="0" baseline="0" dirty="0" err="1">
                          <a:ln>
                            <a:noFill/>
                          </a:ln>
                          <a:solidFill>
                            <a:srgbClr val="FF0000"/>
                          </a:solidFill>
                          <a:effectLst/>
                          <a:latin typeface="Arial" pitchFamily="34" charset="0"/>
                        </a:rPr>
                        <a:t>hiện</a:t>
                      </a:r>
                      <a:r>
                        <a:rPr kumimoji="0" lang="en-ZW" altLang="en-US" sz="2800" b="1" i="0" u="none" strike="noStrike" cap="none" normalizeH="0" baseline="0" dirty="0">
                          <a:ln>
                            <a:noFill/>
                          </a:ln>
                          <a:solidFill>
                            <a:srgbClr val="FF0000"/>
                          </a:solidFill>
                          <a:effectLst/>
                          <a:latin typeface="Arial" pitchFamily="34" charset="0"/>
                        </a:rPr>
                        <a:t> </a:t>
                      </a:r>
                      <a:r>
                        <a:rPr kumimoji="0" lang="en-ZW" altLang="en-US" sz="2800" b="1" i="0" u="none" strike="noStrike" cap="none" normalizeH="0" baseline="0" dirty="0" err="1">
                          <a:ln>
                            <a:noFill/>
                          </a:ln>
                          <a:solidFill>
                            <a:srgbClr val="FF0000"/>
                          </a:solidFill>
                          <a:effectLst/>
                          <a:latin typeface="Arial" pitchFamily="34" charset="0"/>
                        </a:rPr>
                        <a:t>tượng</a:t>
                      </a:r>
                      <a:endParaRPr kumimoji="0" lang="en-US" altLang="en-US" sz="2800" b="1" i="0" u="none" strike="noStrike" cap="none" normalizeH="0" baseline="0" dirty="0">
                        <a:ln>
                          <a:noFill/>
                        </a:ln>
                        <a:solidFill>
                          <a:srgbClr val="FF0000"/>
                        </a:solidFill>
                        <a:effectLst/>
                        <a:latin typeface="Arial" pitchFamily="34"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a:ln>
                            <a:noFill/>
                          </a:ln>
                          <a:solidFill>
                            <a:srgbClr val="FF0000"/>
                          </a:solidFill>
                          <a:effectLst/>
                          <a:latin typeface="Arial" pitchFamily="34" charset="0"/>
                        </a:rPr>
                        <a:t>PĐBC</a:t>
                      </a: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600" b="1" i="0" u="none" strike="noStrike" cap="none" normalizeH="0" baseline="0" dirty="0">
                          <a:ln>
                            <a:noFill/>
                          </a:ln>
                          <a:solidFill>
                            <a:srgbClr val="FF0000"/>
                          </a:solidFill>
                          <a:effectLst/>
                          <a:latin typeface="Arial" pitchFamily="34" charset="0"/>
                        </a:rPr>
                        <a:t>PĐSH</a:t>
                      </a: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0362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Con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gà</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con </a:t>
                      </a:r>
                      <a:r>
                        <a:rPr kumimoji="0" lang="en-US" altLang="en-US" sz="2800" b="1" i="0" u="sng" strike="noStrike" cap="none" normalizeH="0" baseline="30000" dirty="0">
                          <a:ln>
                            <a:noFill/>
                          </a:ln>
                          <a:solidFill>
                            <a:srgbClr val="660066"/>
                          </a:solidFill>
                          <a:effectLst/>
                          <a:latin typeface="Times New Roman" pitchFamily="18" charset="0"/>
                          <a:cs typeface="Times New Roman" pitchFamily="18" charset="0"/>
                        </a:rPr>
                        <a:t>PĐ</a:t>
                      </a:r>
                      <a:r>
                        <a:rPr kumimoji="0" lang="en-US" altLang="en-US" sz="2800" b="1" i="0" u="sng"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quả</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trứng</a:t>
                      </a:r>
                      <a:endPar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46246">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a:ln>
                            <a:noFill/>
                          </a:ln>
                          <a:solidFill>
                            <a:srgbClr val="660066"/>
                          </a:solidFill>
                          <a:effectLst/>
                          <a:latin typeface="Times New Roman" pitchFamily="18" charset="0"/>
                        </a:rPr>
                        <a:t>Qua </a:t>
                      </a:r>
                      <a:r>
                        <a:rPr kumimoji="0" lang="en-US" altLang="en-US" sz="2800" b="1" i="0" u="none" strike="noStrike" cap="none" normalizeH="0" baseline="0" dirty="0" err="1">
                          <a:ln>
                            <a:noFill/>
                          </a:ln>
                          <a:solidFill>
                            <a:srgbClr val="660066"/>
                          </a:solidFill>
                          <a:effectLst/>
                          <a:latin typeface="Times New Roman" pitchFamily="18" charset="0"/>
                        </a:rPr>
                        <a:t>cầu</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rút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ván</a:t>
                      </a:r>
                      <a:r>
                        <a:rPr kumimoji="0" lang="en-US" altLang="en-US" sz="2800" b="0" i="0" u="none" strike="noStrike" cap="none" normalizeH="0" baseline="0" dirty="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38373">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Hóa</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chất</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độc</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hại</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tiêu</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diệt</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sinh</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vật</a:t>
                      </a:r>
                      <a:endPar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45074">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dirty="0" err="1">
                          <a:ln>
                            <a:noFill/>
                          </a:ln>
                          <a:solidFill>
                            <a:srgbClr val="660066"/>
                          </a:solidFill>
                          <a:effectLst/>
                          <a:latin typeface="Times New Roman" pitchFamily="18" charset="0"/>
                        </a:rPr>
                        <a:t>Luật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đất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đai</a:t>
                      </a:r>
                      <a:r>
                        <a:rPr kumimoji="0" lang="en-US" altLang="en-US" sz="2800" b="1" i="0" u="none" strike="noStrike" cap="none" normalizeH="0" baseline="0" dirty="0">
                          <a:ln>
                            <a:noFill/>
                          </a:ln>
                          <a:solidFill>
                            <a:srgbClr val="660066"/>
                          </a:solidFill>
                          <a:effectLst/>
                          <a:latin typeface="Times New Roman" pitchFamily="18" charset="0"/>
                        </a:rPr>
                        <a:t> 2013</a:t>
                      </a:r>
                      <a:r>
                        <a:rPr kumimoji="0" lang="en-US" altLang="en-US" sz="2800" b="0" i="0" u="none" strike="noStrike" cap="none" normalizeH="0" baseline="0" dirty="0">
                          <a:ln>
                            <a:noFill/>
                          </a:ln>
                          <a:solidFill>
                            <a:srgbClr val="660066"/>
                          </a:solidFill>
                          <a:effectLst/>
                          <a:latin typeface="Times New Roman" pitchFamily="18" charset="0"/>
                        </a:rPr>
                        <a:t> </a:t>
                      </a:r>
                      <a:r>
                        <a:rPr kumimoji="0" lang="en-US" altLang="en-US" sz="2800" b="1" i="0" u="sng" strike="noStrike" cap="none" normalizeH="0" baseline="30000" dirty="0">
                          <a:ln>
                            <a:noFill/>
                          </a:ln>
                          <a:solidFill>
                            <a:srgbClr val="660066"/>
                          </a:solidFill>
                          <a:effectLst/>
                          <a:latin typeface="Times New Roman" pitchFamily="18" charset="0"/>
                          <a:cs typeface="Times New Roman" pitchFamily="18" charset="0"/>
                        </a:rPr>
                        <a:t>PĐ</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Luật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đất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đai</a:t>
                      </a:r>
                      <a:r>
                        <a:rPr kumimoji="0" lang="en-US" altLang="en-US" sz="2800" b="1" i="0" u="none" strike="noStrike" cap="none" normalizeH="0" baseline="0" dirty="0">
                          <a:ln>
                            <a:noFill/>
                          </a:ln>
                          <a:solidFill>
                            <a:srgbClr val="660066"/>
                          </a:solidFill>
                          <a:effectLst/>
                          <a:latin typeface="Times New Roman" pitchFamily="18" charset="0"/>
                        </a:rPr>
                        <a:t> 2003</a:t>
                      </a:r>
                      <a:r>
                        <a:rPr kumimoji="0" lang="en-US" altLang="en-US" sz="2800" b="0" i="0" u="none" strike="noStrike" cap="none" normalizeH="0" baseline="0" dirty="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5332506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Hình ảnh Nền Trung Hoa, Trung Hoa Vector Nền Và Tập Tin Tải về Miễn Phí |  Pngtree">
            <a:extLst>
              <a:ext uri="{FF2B5EF4-FFF2-40B4-BE49-F238E27FC236}">
                <a16:creationId xmlns:a16="http://schemas.microsoft.com/office/drawing/2014/main" id="{E5AEB057-089B-4C49-9D98-09EDC7B4C2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marR="0" lvl="0" indent="-285750" algn="ctr"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sz="2400" b="1" i="0" u="none" strike="noStrike" kern="1200" cap="none" spc="0" normalizeH="0" baseline="0" noProof="0" dirty="0">
                <a:ln>
                  <a:noFill/>
                </a:ln>
                <a:solidFill>
                  <a:srgbClr val="C00000"/>
                </a:solidFill>
                <a:effectLst/>
                <a:uLnTx/>
                <a:uFillTx/>
                <a:latin typeface="Arial"/>
                <a:ea typeface="+mn-ea"/>
                <a:cs typeface="Times New Roman" panose="02020603050405020304" pitchFamily="18" charset="0"/>
              </a:rPr>
              <a:t>VAI TRÒ CỦA PHỦ ĐỊNH BIỆN CHỨNG</a:t>
            </a:r>
          </a:p>
        </p:txBody>
      </p:sp>
      <p:sp>
        <p:nvSpPr>
          <p:cNvPr id="4"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PĐBC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là</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FF0000"/>
                </a:solidFill>
                <a:effectLst/>
                <a:uLnTx/>
                <a:uFillTx/>
                <a:latin typeface="Arial"/>
                <a:cs typeface="Arial"/>
                <a:sym typeface="Arial"/>
                <a:rtl val="0"/>
              </a:rPr>
              <a:t>điều</a:t>
            </a:r>
            <a:r>
              <a:rPr kumimoji="0" lang="en-US" altLang="en-US" sz="2400" b="1" i="0" u="none" strike="noStrike" kern="0" cap="none" spc="0" normalizeH="0" baseline="0" noProof="0" dirty="0">
                <a:ln>
                  <a:noFill/>
                </a:ln>
                <a:solidFill>
                  <a:srgbClr val="FF0000"/>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FF0000"/>
                </a:solidFill>
                <a:effectLst/>
                <a:uLnTx/>
                <a:uFillTx/>
                <a:latin typeface="Arial"/>
                <a:cs typeface="Arial"/>
                <a:sym typeface="Arial"/>
                <a:rtl val="0"/>
              </a:rPr>
              <a:t>kiện</a:t>
            </a:r>
            <a:r>
              <a:rPr kumimoji="0" lang="en-US" altLang="en-US" sz="2400" b="1" i="0" u="none" strike="noStrike" kern="0" cap="none" spc="0" normalizeH="0" baseline="0" noProof="0" dirty="0">
                <a:ln>
                  <a:noFill/>
                </a:ln>
                <a:solidFill>
                  <a:srgbClr val="FF0000"/>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FF0000"/>
                </a:solidFill>
                <a:effectLst/>
                <a:uLnTx/>
                <a:uFillTx/>
                <a:latin typeface="Arial"/>
                <a:cs typeface="Arial"/>
                <a:sym typeface="Arial"/>
                <a:rtl val="0"/>
              </a:rPr>
              <a:t>cho</a:t>
            </a:r>
            <a:r>
              <a:rPr kumimoji="0" lang="en-US" altLang="en-US" sz="2400" b="1" i="0" u="none" strike="noStrike" kern="0" cap="none" spc="0" normalizeH="0" baseline="0" noProof="0" dirty="0">
                <a:ln>
                  <a:noFill/>
                </a:ln>
                <a:solidFill>
                  <a:srgbClr val="FF0000"/>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FF0000"/>
                </a:solidFill>
                <a:effectLst/>
                <a:uLnTx/>
                <a:uFillTx/>
                <a:latin typeface="Arial"/>
                <a:cs typeface="Arial"/>
                <a:sym typeface="Arial"/>
                <a:rtl val="0"/>
              </a:rPr>
              <a:t>sự</a:t>
            </a:r>
            <a:r>
              <a:rPr kumimoji="0" lang="en-US" altLang="en-US" sz="2400" b="1" i="0" u="none" strike="noStrike" kern="0" cap="none" spc="0" normalizeH="0" baseline="0" noProof="0" dirty="0">
                <a:ln>
                  <a:noFill/>
                </a:ln>
                <a:solidFill>
                  <a:srgbClr val="FF0000"/>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FF0000"/>
                </a:solidFill>
                <a:effectLst/>
                <a:uLnTx/>
                <a:uFillTx/>
                <a:latin typeface="Arial"/>
                <a:cs typeface="Arial"/>
                <a:sym typeface="Arial"/>
                <a:rtl val="0"/>
              </a:rPr>
              <a:t>phát</a:t>
            </a:r>
            <a:r>
              <a:rPr kumimoji="0" lang="en-US" altLang="en-US" sz="2400" b="1" i="0" u="none" strike="noStrike" kern="0" cap="none" spc="0" normalizeH="0" baseline="0" noProof="0" dirty="0">
                <a:ln>
                  <a:noFill/>
                </a:ln>
                <a:solidFill>
                  <a:srgbClr val="FF0000"/>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FF0000"/>
                </a:solidFill>
                <a:effectLst/>
                <a:uLnTx/>
                <a:uFillTx/>
                <a:latin typeface="Arial"/>
                <a:cs typeface="Arial"/>
                <a:sym typeface="Arial"/>
                <a:rtl val="0"/>
              </a:rPr>
              <a:t>triển</a:t>
            </a:r>
            <a:r>
              <a:rPr kumimoji="0" lang="en-US" altLang="en-US" sz="2400" b="0" i="0" u="none" strike="noStrike" kern="0" cap="none" spc="0" normalizeH="0" baseline="0" noProof="0" dirty="0">
                <a:ln>
                  <a:noFill/>
                </a:ln>
                <a:solidFill>
                  <a:srgbClr val="002060"/>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cái</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mới</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ra</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đời</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là</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kết</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quả</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của</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sự</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000099"/>
                </a:solidFill>
                <a:effectLst/>
                <a:uLnTx/>
                <a:uFillTx/>
                <a:latin typeface="Arial"/>
                <a:cs typeface="Arial"/>
                <a:sym typeface="Arial"/>
                <a:rtl val="0"/>
              </a:rPr>
              <a:t>kế</a:t>
            </a:r>
            <a:r>
              <a:rPr kumimoji="0" lang="en-US" altLang="en-US" sz="2400" b="1"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1" i="0" u="none" strike="noStrike" kern="0" cap="none" spc="0" normalizeH="0" baseline="0" noProof="0" dirty="0" err="1">
                <a:ln>
                  <a:noFill/>
                </a:ln>
                <a:solidFill>
                  <a:srgbClr val="000099"/>
                </a:solidFill>
                <a:effectLst/>
                <a:uLnTx/>
                <a:uFillTx/>
                <a:latin typeface="Arial"/>
                <a:cs typeface="Arial"/>
                <a:sym typeface="Arial"/>
                <a:rtl val="0"/>
              </a:rPr>
              <a:t>thừa</a:t>
            </a:r>
            <a:r>
              <a:rPr kumimoji="0" lang="en-US" altLang="en-US" sz="2400" b="1"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những</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nội</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dung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tích</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cực</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từ</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trong</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sự</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vật</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cũ</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phát</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huy</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nó</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trong</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sự</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vật</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mới</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tạo</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nên</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tính</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chu</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kì</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của</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sự</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phát</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 </a:t>
            </a:r>
            <a:r>
              <a:rPr kumimoji="0" lang="en-US" altLang="en-US" sz="2400" b="0" i="0" u="none" strike="noStrike" kern="0" cap="none" spc="0" normalizeH="0" baseline="0" noProof="0" dirty="0" err="1">
                <a:ln>
                  <a:noFill/>
                </a:ln>
                <a:solidFill>
                  <a:srgbClr val="000099"/>
                </a:solidFill>
                <a:effectLst/>
                <a:uLnTx/>
                <a:uFillTx/>
                <a:latin typeface="Arial"/>
                <a:cs typeface="Arial"/>
                <a:sym typeface="Arial"/>
                <a:rtl val="0"/>
              </a:rPr>
              <a:t>triển</a:t>
            </a:r>
            <a:r>
              <a:rPr kumimoji="0" lang="en-US" altLang="en-US" sz="2400" b="0" i="0" u="none" strike="noStrike" kern="0" cap="none" spc="0" normalizeH="0" baseline="0" noProof="0" dirty="0">
                <a:ln>
                  <a:noFill/>
                </a:ln>
                <a:solidFill>
                  <a:srgbClr val="000099"/>
                </a:solidFill>
                <a:effectLst/>
                <a:uLnTx/>
                <a:uFillTx/>
                <a:latin typeface="Arial"/>
                <a:cs typeface="Arial"/>
                <a:sym typeface="Arial"/>
                <a:rtl val="0"/>
              </a:rPr>
              <a:t>.</a:t>
            </a:r>
            <a:endParaRPr kumimoji="0" lang="en-US" altLang="en-US" sz="2400" b="0" i="0" u="none" strike="noStrike" kern="0" cap="none" spc="0" normalizeH="0" baseline="0" noProof="0" dirty="0">
              <a:ln>
                <a:noFill/>
              </a:ln>
              <a:solidFill>
                <a:srgbClr val="000000"/>
              </a:solidFill>
              <a:effectLst/>
              <a:uLnTx/>
              <a:uFillTx/>
              <a:latin typeface="Arial"/>
              <a:cs typeface="Arial"/>
              <a:sym typeface="Arial"/>
              <a:rtl val="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a:cs typeface="Arial"/>
              <a:sym typeface="Arial"/>
              <a:rtl val="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01876" y="2590800"/>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p:nvPr/>
        </p:nvSpPr>
        <p:spPr>
          <a:xfrm>
            <a:off x="5105400" y="2934364"/>
            <a:ext cx="6476999" cy="1569660"/>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Phủ</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định</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cái</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phủ</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định</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là</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gì</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Là</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một</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quy</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luật</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vô</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cùng</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phổ</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biến</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và</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chính</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vì</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vậy</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mà</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có</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một</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tầm</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quan</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trọng</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và</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có</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tác</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dụng</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vô</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cùng</a:t>
            </a:r>
            <a:r>
              <a:rPr kumimoji="1" lang="en-US" sz="2400" b="1" i="1" u="none" strike="noStrike" kern="1200" cap="none" spc="0" normalizeH="0" baseline="0" noProof="0" dirty="0">
                <a:ln>
                  <a:noFill/>
                </a:ln>
                <a:solidFill>
                  <a:srgbClr val="FF0066"/>
                </a:solidFill>
                <a:effectLst/>
                <a:uLnTx/>
                <a:uFillTx/>
                <a:latin typeface="Times New Roman" panose="02020603050405020304" pitchFamily="18" charset="0"/>
                <a:ea typeface="+mn-ea"/>
                <a:cs typeface="Times New Roman" panose="02020603050405020304" pitchFamily="18" charset="0"/>
              </a:rPr>
              <a:t> to </a:t>
            </a:r>
            <a:r>
              <a:rPr kumimoji="1" lang="en-US" sz="2400" b="1" i="1" u="none" strike="noStrike" kern="1200" cap="none" spc="0" normalizeH="0" baseline="0" noProof="0" dirty="0" err="1">
                <a:ln>
                  <a:noFill/>
                </a:ln>
                <a:solidFill>
                  <a:srgbClr val="FF0066"/>
                </a:solidFill>
                <a:effectLst/>
                <a:uLnTx/>
                <a:uFillTx/>
                <a:latin typeface="Times New Roman" panose="02020603050405020304" pitchFamily="18" charset="0"/>
                <a:ea typeface="+mn-ea"/>
                <a:cs typeface="Times New Roman" panose="02020603050405020304" pitchFamily="18" charset="0"/>
              </a:rPr>
              <a:t>lớn</a:t>
            </a:r>
            <a:r>
              <a:rPr kumimoji="1" 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về</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sự</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phát</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triển</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của</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tự</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nhiên</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của</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lịch</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sử</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và</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của</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tư</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1" lang="en-US" sz="2400" b="0"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duy</a:t>
            </a:r>
            <a:r>
              <a:rPr kumimoji="1" lang="en-US" sz="2400" b="0"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a:t>
            </a:r>
          </a:p>
        </p:txBody>
      </p:sp>
    </p:spTree>
    <p:extLst>
      <p:ext uri="{BB962C8B-B14F-4D97-AF65-F5344CB8AC3E}">
        <p14:creationId xmlns:p14="http://schemas.microsoft.com/office/powerpoint/2010/main" val="1426562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2" name="Picture 2" descr="Green abstract design with butterfly PPT Template, Green abstract design  with butterfly ppt Background, Green abstract design with butterfly PPT Fi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934929"/>
            <a:ext cx="12192000" cy="392307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864273" y="276306"/>
            <a:ext cx="3653564" cy="461665"/>
          </a:xfrm>
          <a:prstGeom prst="rect">
            <a:avLst/>
          </a:prstGeom>
        </p:spPr>
        <p:txBody>
          <a:bodyPr wrap="none">
            <a:spAutoFit/>
          </a:bodyPr>
          <a:lstStyle/>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n-US" sz="2400" b="1"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Kế</a:t>
            </a:r>
            <a:r>
              <a:rPr kumimoji="0" lang="en-US" sz="2400" b="1"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thừa</a:t>
            </a:r>
            <a:r>
              <a:rPr kumimoji="0" lang="en-US" sz="2400" b="1"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biện</a:t>
            </a:r>
            <a:r>
              <a:rPr kumimoji="0" lang="en-US" sz="2400" b="1"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3333CC"/>
                </a:solidFill>
                <a:effectLst/>
                <a:uLnTx/>
                <a:uFillTx/>
                <a:latin typeface="Arial"/>
                <a:ea typeface="Times New Roman" panose="02020603050405020304" pitchFamily="18" charset="0"/>
                <a:cs typeface="+mn-cs"/>
              </a:rPr>
              <a:t>chứng</a:t>
            </a:r>
            <a:r>
              <a:rPr kumimoji="0" lang="en-US" sz="2400" b="1" i="0" u="none" strike="noStrike" kern="1200" cap="none" spc="0" normalizeH="0" baseline="0" noProof="0" dirty="0">
                <a:ln>
                  <a:noFill/>
                </a:ln>
                <a:solidFill>
                  <a:srgbClr val="3333CC"/>
                </a:solidFill>
                <a:effectLst/>
                <a:uLnTx/>
                <a:uFillTx/>
                <a:latin typeface="Arial"/>
                <a:ea typeface="Times New Roman" panose="02020603050405020304" pitchFamily="18" charset="0"/>
                <a:cs typeface="+mn-cs"/>
              </a:rPr>
              <a:t> </a:t>
            </a:r>
            <a:endParaRPr kumimoji="0" lang="en-US" sz="2400" b="1" i="0" u="none" strike="noStrike" kern="1200" cap="none" spc="0" normalizeH="0" baseline="0" noProof="0" dirty="0">
              <a:ln>
                <a:noFill/>
              </a:ln>
              <a:solidFill>
                <a:srgbClr val="3333CC"/>
              </a:solidFill>
              <a:effectLst/>
              <a:uLnTx/>
              <a:uFillTx/>
              <a:latin typeface="Arial"/>
              <a:ea typeface="+mn-ea"/>
              <a:cs typeface="+mn-cs"/>
            </a:endParaRPr>
          </a:p>
        </p:txBody>
      </p:sp>
      <p:sp>
        <p:nvSpPr>
          <p:cNvPr id="2" name="Rectangle 1"/>
          <p:cNvSpPr/>
          <p:nvPr/>
        </p:nvSpPr>
        <p:spPr>
          <a:xfrm>
            <a:off x="1087271" y="1787723"/>
            <a:ext cx="10342659" cy="830997"/>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Là</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khái</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niệm</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dùng</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để</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chỉ</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sự</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vật</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hiện</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tượng</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mới</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ra</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đời</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vẫn</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giữ</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lại</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có</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chọn</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lọc</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và</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cải</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tạo</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yếu</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tố</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còn</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thích</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hợp</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để</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chuyển</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sang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chúng</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endParaRPr kumimoji="0" lang="en-US" sz="2400" b="0" i="0" u="none" strike="noStrike" kern="1200" cap="none" spc="0" normalizeH="0" baseline="0" noProof="0" dirty="0">
              <a:ln>
                <a:noFill/>
              </a:ln>
              <a:solidFill>
                <a:srgbClr val="494B58"/>
              </a:solidFill>
              <a:effectLst/>
              <a:uLnTx/>
              <a:uFillTx/>
              <a:latin typeface="Arial"/>
              <a:ea typeface="+mn-ea"/>
              <a:cs typeface="+mn-cs"/>
            </a:endParaRPr>
          </a:p>
        </p:txBody>
      </p:sp>
      <p:sp>
        <p:nvSpPr>
          <p:cNvPr id="4" name="Rectangle 3"/>
          <p:cNvSpPr/>
          <p:nvPr/>
        </p:nvSpPr>
        <p:spPr>
          <a:xfrm>
            <a:off x="1066799" y="3124200"/>
            <a:ext cx="9982200" cy="830997"/>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Loại</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bỏ</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các</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yếu</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tố</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không</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còn</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thích</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hợp</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của</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sự</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vật</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hiện</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tượng</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cũ</a:t>
            </a:r>
            <a:r>
              <a:rPr kumimoji="0" lang="en-US" sz="2400" b="0" i="0" u="none" strike="noStrike" kern="1200" cap="none" spc="1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10" normalizeH="0" baseline="0" noProof="0" dirty="0" err="1">
                <a:ln>
                  <a:noFill/>
                </a:ln>
                <a:solidFill>
                  <a:srgbClr val="000000"/>
                </a:solidFill>
                <a:effectLst/>
                <a:uLnTx/>
                <a:uFillTx/>
                <a:latin typeface="Arial"/>
                <a:ea typeface="Times New Roman" panose="02020603050405020304" pitchFamily="18" charset="0"/>
                <a:cs typeface="+mn-cs"/>
              </a:rPr>
              <a:t>đang</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gây</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cản</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trở</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cho</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sự</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phát</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triển</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của</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sự</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vật</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hiện</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tượng</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000000"/>
                </a:solidFill>
                <a:effectLst/>
                <a:uLnTx/>
                <a:uFillTx/>
                <a:latin typeface="Arial"/>
                <a:ea typeface="Times New Roman" panose="02020603050405020304" pitchFamily="18" charset="0"/>
                <a:cs typeface="+mn-cs"/>
              </a:rPr>
              <a:t>mới</a:t>
            </a:r>
            <a:r>
              <a:rPr kumimoji="0" lang="en-US" sz="2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mn-cs"/>
              </a:rPr>
              <a:t>. </a:t>
            </a:r>
            <a:endParaRPr kumimoji="0" lang="en-US" sz="2400" b="0" i="0" u="none" strike="noStrike" kern="1200" cap="none" spc="0" normalizeH="0" baseline="0" noProof="0" dirty="0">
              <a:ln>
                <a:noFill/>
              </a:ln>
              <a:solidFill>
                <a:srgbClr val="494B58"/>
              </a:solidFill>
              <a:effectLst/>
              <a:uLnTx/>
              <a:uFillTx/>
              <a:latin typeface="Arial"/>
              <a:ea typeface="+mn-ea"/>
              <a:cs typeface="+mn-cs"/>
            </a:endParaRPr>
          </a:p>
        </p:txBody>
      </p:sp>
      <p:sp>
        <p:nvSpPr>
          <p:cNvPr id="5" name="Rectangle 4"/>
          <p:cNvSpPr/>
          <p:nvPr/>
        </p:nvSpPr>
        <p:spPr>
          <a:xfrm>
            <a:off x="3657600" y="1098706"/>
            <a:ext cx="1697901" cy="400110"/>
          </a:xfrm>
          <a:prstGeom prst="rect">
            <a:avLst/>
          </a:prstGeom>
        </p:spPr>
        <p:txBody>
          <a:bodyPr wrap="non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Khái</a:t>
            </a:r>
            <a:r>
              <a:rPr kumimoji="0" lang="en-US" sz="20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0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niệm</a:t>
            </a:r>
            <a:endParaRPr kumimoji="0" lang="en-US" sz="2000" b="0" i="0" u="none" strike="noStrike" kern="1200" cap="none" spc="0" normalizeH="0" baseline="0" noProof="0" dirty="0">
              <a:ln>
                <a:noFill/>
              </a:ln>
              <a:solidFill>
                <a:srgbClr val="FF0066"/>
              </a:solidFill>
              <a:effectLst/>
              <a:uLnTx/>
              <a:uFillTx/>
              <a:latin typeface="Arial"/>
              <a:ea typeface="+mn-ea"/>
              <a:cs typeface="+mn-cs"/>
            </a:endParaRPr>
          </a:p>
        </p:txBody>
      </p:sp>
    </p:spTree>
    <p:extLst>
      <p:ext uri="{BB962C8B-B14F-4D97-AF65-F5344CB8AC3E}">
        <p14:creationId xmlns:p14="http://schemas.microsoft.com/office/powerpoint/2010/main" val="64934975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Hình nền Powerpoint bóng đá ">
            <a:extLst>
              <a:ext uri="{FF2B5EF4-FFF2-40B4-BE49-F238E27FC236}">
                <a16:creationId xmlns:a16="http://schemas.microsoft.com/office/drawing/2014/main" id="{33F354FF-1BCD-4995-BC28-8B025472B9A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6" descr="DD20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600" y="3141663"/>
            <a:ext cx="25146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7" descr="20140701083006-s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1601" y="3141663"/>
            <a:ext cx="26670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utoShape 18"/>
          <p:cNvSpPr>
            <a:spLocks noChangeArrowheads="1"/>
          </p:cNvSpPr>
          <p:nvPr/>
        </p:nvSpPr>
        <p:spPr bwMode="auto">
          <a:xfrm>
            <a:off x="3588892" y="3724886"/>
            <a:ext cx="1371600" cy="1295400"/>
          </a:xfrm>
          <a:prstGeom prst="rightArrow">
            <a:avLst>
              <a:gd name="adj1" fmla="val 50000"/>
              <a:gd name="adj2" fmla="val 26471"/>
            </a:avLst>
          </a:prstGeom>
          <a:solidFill>
            <a:srgbClr val="0000CC"/>
          </a:solidFill>
          <a:ln w="9525">
            <a:solidFill>
              <a:srgbClr val="FFFFFF"/>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000" b="1" i="0" u="none" strike="noStrike" kern="0" cap="none" spc="0" normalizeH="0" baseline="0" noProof="0">
              <a:ln>
                <a:noFill/>
              </a:ln>
              <a:solidFill>
                <a:srgbClr val="0000FF"/>
              </a:solidFill>
              <a:effectLst/>
              <a:uLnTx/>
              <a:uFillTx/>
              <a:latin typeface="Times New Roman" panose="02020603050405020304" pitchFamily="18" charset="0"/>
              <a:ea typeface="SimSun" panose="02010600030101010101" pitchFamily="2" charset="-122"/>
              <a:cs typeface="+mn-cs"/>
            </a:endParaRPr>
          </a:p>
        </p:txBody>
      </p:sp>
      <p:sp>
        <p:nvSpPr>
          <p:cNvPr id="6" name="Rectangle 5"/>
          <p:cNvSpPr/>
          <p:nvPr/>
        </p:nvSpPr>
        <p:spPr>
          <a:xfrm>
            <a:off x="3578656" y="304800"/>
            <a:ext cx="3653564" cy="461665"/>
          </a:xfrm>
          <a:prstGeom prst="rect">
            <a:avLst/>
          </a:prstGeom>
        </p:spPr>
        <p:txBody>
          <a:bodyPr wrap="none">
            <a:spAutoFit/>
          </a:bodyPr>
          <a:lstStyle/>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n-US" sz="2400" b="1" i="0" u="none" strike="noStrike" kern="0" cap="none" spc="0" normalizeH="0" baseline="0" noProof="0" dirty="0" err="1">
                <a:ln>
                  <a:noFill/>
                </a:ln>
                <a:solidFill>
                  <a:srgbClr val="3333CC"/>
                </a:solidFill>
                <a:effectLst/>
                <a:uLnTx/>
                <a:uFillTx/>
                <a:latin typeface="Arial"/>
                <a:ea typeface="Times New Roman" panose="02020603050405020304" pitchFamily="18" charset="0"/>
                <a:cs typeface="+mn-cs"/>
              </a:rPr>
              <a:t>Kế</a:t>
            </a:r>
            <a:r>
              <a:rPr kumimoji="0" lang="en-US" sz="2400" b="1" i="0" u="none" strike="noStrike" kern="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400" b="1" i="0" u="none" strike="noStrike" kern="0" cap="none" spc="0" normalizeH="0" baseline="0" noProof="0" dirty="0" err="1">
                <a:ln>
                  <a:noFill/>
                </a:ln>
                <a:solidFill>
                  <a:srgbClr val="3333CC"/>
                </a:solidFill>
                <a:effectLst/>
                <a:uLnTx/>
                <a:uFillTx/>
                <a:latin typeface="Arial"/>
                <a:ea typeface="Times New Roman" panose="02020603050405020304" pitchFamily="18" charset="0"/>
                <a:cs typeface="+mn-cs"/>
              </a:rPr>
              <a:t>thừa</a:t>
            </a:r>
            <a:r>
              <a:rPr kumimoji="0" lang="en-US" sz="2400" b="1" i="0" u="none" strike="noStrike" kern="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400" b="1" i="0" u="none" strike="noStrike" kern="0" cap="none" spc="0" normalizeH="0" baseline="0" noProof="0" dirty="0" err="1">
                <a:ln>
                  <a:noFill/>
                </a:ln>
                <a:solidFill>
                  <a:srgbClr val="3333CC"/>
                </a:solidFill>
                <a:effectLst/>
                <a:uLnTx/>
                <a:uFillTx/>
                <a:latin typeface="Arial"/>
                <a:ea typeface="Times New Roman" panose="02020603050405020304" pitchFamily="18" charset="0"/>
                <a:cs typeface="+mn-cs"/>
              </a:rPr>
              <a:t>biện</a:t>
            </a:r>
            <a:r>
              <a:rPr kumimoji="0" lang="en-US" sz="2400" b="1" i="0" u="none" strike="noStrike" kern="0" cap="none" spc="0" normalizeH="0" baseline="0" noProof="0" dirty="0">
                <a:ln>
                  <a:noFill/>
                </a:ln>
                <a:solidFill>
                  <a:srgbClr val="3333CC"/>
                </a:solidFill>
                <a:effectLst/>
                <a:uLnTx/>
                <a:uFillTx/>
                <a:latin typeface="Arial"/>
                <a:ea typeface="Times New Roman" panose="02020603050405020304" pitchFamily="18" charset="0"/>
                <a:cs typeface="+mn-cs"/>
              </a:rPr>
              <a:t> </a:t>
            </a:r>
            <a:r>
              <a:rPr kumimoji="0" lang="en-US" sz="2400" b="1" i="0" u="none" strike="noStrike" kern="0" cap="none" spc="0" normalizeH="0" baseline="0" noProof="0" dirty="0" err="1">
                <a:ln>
                  <a:noFill/>
                </a:ln>
                <a:solidFill>
                  <a:srgbClr val="3333CC"/>
                </a:solidFill>
                <a:effectLst/>
                <a:uLnTx/>
                <a:uFillTx/>
                <a:latin typeface="Arial"/>
                <a:ea typeface="Times New Roman" panose="02020603050405020304" pitchFamily="18" charset="0"/>
                <a:cs typeface="+mn-cs"/>
              </a:rPr>
              <a:t>chứng</a:t>
            </a:r>
            <a:r>
              <a:rPr kumimoji="0" lang="en-US" sz="2400" b="1" i="0" u="none" strike="noStrike" kern="0" cap="none" spc="0" normalizeH="0" baseline="0" noProof="0" dirty="0">
                <a:ln>
                  <a:noFill/>
                </a:ln>
                <a:solidFill>
                  <a:srgbClr val="3333CC"/>
                </a:solidFill>
                <a:effectLst/>
                <a:uLnTx/>
                <a:uFillTx/>
                <a:latin typeface="Arial"/>
                <a:ea typeface="Times New Roman" panose="02020603050405020304" pitchFamily="18" charset="0"/>
                <a:cs typeface="+mn-cs"/>
              </a:rPr>
              <a:t> </a:t>
            </a:r>
            <a:endParaRPr kumimoji="0" lang="en-US" sz="2400" b="1" i="0" u="none" strike="noStrike" kern="0" cap="none" spc="0" normalizeH="0" baseline="0" noProof="0" dirty="0">
              <a:ln>
                <a:noFill/>
              </a:ln>
              <a:solidFill>
                <a:srgbClr val="3333CC"/>
              </a:solidFill>
              <a:effectLst/>
              <a:uLnTx/>
              <a:uFillTx/>
              <a:latin typeface="Arial"/>
              <a:ea typeface="+mn-ea"/>
              <a:cs typeface="+mn-cs"/>
            </a:endParaRPr>
          </a:p>
        </p:txBody>
      </p:sp>
      <p:sp>
        <p:nvSpPr>
          <p:cNvPr id="7" name="Rectangle 6"/>
          <p:cNvSpPr/>
          <p:nvPr/>
        </p:nvSpPr>
        <p:spPr>
          <a:xfrm>
            <a:off x="4429731" y="934710"/>
            <a:ext cx="1612942" cy="400110"/>
          </a:xfrm>
          <a:prstGeom prst="rect">
            <a:avLst/>
          </a:prstGeom>
        </p:spPr>
        <p:txBody>
          <a:bodyPr wrap="non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0" cap="none" spc="0" normalizeH="0" baseline="0" noProof="0" dirty="0" err="1">
                <a:ln>
                  <a:noFill/>
                </a:ln>
                <a:solidFill>
                  <a:srgbClr val="FF0066"/>
                </a:solidFill>
                <a:effectLst/>
                <a:uLnTx/>
                <a:uFillTx/>
                <a:latin typeface="Arial"/>
                <a:ea typeface="+mn-ea"/>
                <a:cs typeface="+mn-cs"/>
              </a:rPr>
              <a:t>Đặc</a:t>
            </a:r>
            <a:r>
              <a:rPr kumimoji="0" lang="en-US" sz="2000" b="1" i="0" u="none" strike="noStrike" kern="0" cap="none" spc="0" normalizeH="0" baseline="0" noProof="0" dirty="0">
                <a:ln>
                  <a:noFill/>
                </a:ln>
                <a:solidFill>
                  <a:srgbClr val="FF0066"/>
                </a:solidFill>
                <a:effectLst/>
                <a:uLnTx/>
                <a:uFillTx/>
                <a:latin typeface="Arial"/>
                <a:ea typeface="+mn-ea"/>
                <a:cs typeface="+mn-cs"/>
              </a:rPr>
              <a:t> </a:t>
            </a:r>
            <a:r>
              <a:rPr kumimoji="0" lang="en-US" sz="2000" b="1" i="0" u="none" strike="noStrike" kern="0" cap="none" spc="0" normalizeH="0" baseline="0" noProof="0" dirty="0" err="1">
                <a:ln>
                  <a:noFill/>
                </a:ln>
                <a:solidFill>
                  <a:srgbClr val="FF0066"/>
                </a:solidFill>
                <a:effectLst/>
                <a:uLnTx/>
                <a:uFillTx/>
                <a:latin typeface="Arial"/>
                <a:ea typeface="+mn-ea"/>
                <a:cs typeface="+mn-cs"/>
              </a:rPr>
              <a:t>điểm</a:t>
            </a:r>
            <a:endParaRPr kumimoji="0" lang="en-US" sz="2000" b="0" i="0" u="none" strike="noStrike" kern="0" cap="none" spc="0" normalizeH="0" baseline="0" noProof="0" dirty="0">
              <a:ln>
                <a:noFill/>
              </a:ln>
              <a:solidFill>
                <a:srgbClr val="FF0066"/>
              </a:solidFill>
              <a:effectLst/>
              <a:uLnTx/>
              <a:uFillTx/>
              <a:latin typeface="Arial"/>
              <a:ea typeface="+mn-ea"/>
              <a:cs typeface="+mn-cs"/>
            </a:endParaRPr>
          </a:p>
        </p:txBody>
      </p:sp>
      <p:sp>
        <p:nvSpPr>
          <p:cNvPr id="8" name="Rectangle 7"/>
          <p:cNvSpPr/>
          <p:nvPr/>
        </p:nvSpPr>
        <p:spPr>
          <a:xfrm>
            <a:off x="2357437" y="1560844"/>
            <a:ext cx="8484285" cy="400110"/>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Duy</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trì</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các</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yếu</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tố</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tích</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cực</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của</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sự</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vật</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hiện</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tượng</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bị</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phủ</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định</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a:t>
            </a:r>
            <a:endParaRPr kumimoji="0" lang="en-US" sz="2000" b="0" i="0" u="none" strike="noStrike" kern="0" cap="none" spc="0" normalizeH="0" baseline="0" noProof="0" dirty="0">
              <a:ln>
                <a:noFill/>
              </a:ln>
              <a:solidFill>
                <a:srgbClr val="000000"/>
              </a:solidFill>
              <a:effectLst/>
              <a:uLnTx/>
              <a:uFillTx/>
              <a:latin typeface="Arial"/>
              <a:ea typeface="+mn-ea"/>
              <a:cs typeface="+mn-cs"/>
            </a:endParaRPr>
          </a:p>
        </p:txBody>
      </p:sp>
      <p:sp>
        <p:nvSpPr>
          <p:cNvPr id="9" name="Rectangle 8"/>
          <p:cNvSpPr/>
          <p:nvPr/>
        </p:nvSpPr>
        <p:spPr>
          <a:xfrm>
            <a:off x="2357438" y="2156200"/>
            <a:ext cx="8767762" cy="707886"/>
          </a:xfrm>
          <a:prstGeom prst="rect">
            <a:avLst/>
          </a:prstGeom>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Các</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yếu</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tố</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chọn</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giữ</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lại</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sẽ</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được</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cải</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tạo</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biến</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đổi</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để</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phù</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hợp</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với</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sự</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vật</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hiện</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tượng</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 </a:t>
            </a:r>
            <a:r>
              <a:rPr kumimoji="0" lang="en-US" sz="2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mn-cs"/>
              </a:rPr>
              <a:t>mới</a:t>
            </a:r>
            <a:r>
              <a:rPr kumimoji="0" lang="en-US" sz="2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mn-cs"/>
              </a:rPr>
              <a:t>.</a:t>
            </a:r>
            <a:endParaRPr kumimoji="0" lang="en-US" sz="2000" b="0" i="0" u="none" strike="noStrike" kern="0" cap="none" spc="0" normalizeH="0" baseline="0" noProof="0" dirty="0">
              <a:ln>
                <a:noFill/>
              </a:ln>
              <a:solidFill>
                <a:srgbClr val="000000"/>
              </a:solidFill>
              <a:effectLst/>
              <a:uLnTx/>
              <a:uFillTx/>
              <a:latin typeface="Arial"/>
              <a:ea typeface="+mn-ea"/>
              <a:cs typeface="+mn-cs"/>
            </a:endParaRPr>
          </a:p>
        </p:txBody>
      </p:sp>
    </p:spTree>
    <p:extLst>
      <p:ext uri="{BB962C8B-B14F-4D97-AF65-F5344CB8AC3E}">
        <p14:creationId xmlns:p14="http://schemas.microsoft.com/office/powerpoint/2010/main" val="2398715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l="-6000" t="-13000" r="-6000" b="-2000"/>
          </a:stretch>
        </a:blipFill>
        <a:effectLst/>
      </p:bgPr>
    </p:bg>
    <p:spTree>
      <p:nvGrpSpPr>
        <p:cNvPr id="1" name=""/>
        <p:cNvGrpSpPr/>
        <p:nvPr/>
      </p:nvGrpSpPr>
      <p:grpSpPr>
        <a:xfrm>
          <a:off x="0" y="0"/>
          <a:ext cx="0" cy="0"/>
          <a:chOff x="0" y="0"/>
          <a:chExt cx="0" cy="0"/>
        </a:xfrm>
      </p:grpSpPr>
      <p:sp>
        <p:nvSpPr>
          <p:cNvPr id="2" name="Rectangle 4"/>
          <p:cNvSpPr>
            <a:spLocks noChangeArrowheads="1"/>
          </p:cNvSpPr>
          <p:nvPr/>
        </p:nvSpPr>
        <p:spPr bwMode="auto">
          <a:xfrm>
            <a:off x="407987" y="1245543"/>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Cái</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mới</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xuất</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hiện</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phủ</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định</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cái</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cũ</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nhưng</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rồi</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lại</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bị</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cái</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mới</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hơn</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phủ</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 </a:t>
            </a:r>
            <a:r>
              <a:rPr kumimoji="1" lang="en-US" altLang="en-US" sz="2400" b="1" i="0" u="none" strike="noStrike" kern="1200" cap="none" spc="0" normalizeH="0" baseline="0" noProof="0" dirty="0" err="1">
                <a:ln>
                  <a:noFill/>
                </a:ln>
                <a:solidFill>
                  <a:srgbClr val="000099"/>
                </a:solidFill>
                <a:effectLst/>
                <a:uLnTx/>
                <a:uFillTx/>
                <a:latin typeface="Arial" panose="020B0604020202020204" pitchFamily="34" charset="0"/>
                <a:ea typeface="+mn-ea"/>
                <a:cs typeface="+mn-cs"/>
                <a:sym typeface="Wingdings" panose="05000000000000000000" pitchFamily="2" charset="2"/>
              </a:rPr>
              <a:t>định</a:t>
            </a:r>
            <a:r>
              <a:rPr kumimoji="1" lang="en-US"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rPr>
              <a:t>.</a:t>
            </a:r>
            <a:endParaRPr kumimoji="1" lang="en-ZW" altLang="en-US" sz="2400" b="1" i="0" u="none" strike="noStrike" kern="1200" cap="none" spc="0" normalizeH="0" baseline="0" noProof="0" dirty="0">
              <a:ln>
                <a:noFill/>
              </a:ln>
              <a:solidFill>
                <a:srgbClr val="000099"/>
              </a:solidFill>
              <a:effectLst/>
              <a:uLnTx/>
              <a:uFillTx/>
              <a:latin typeface="Arial" panose="020B0604020202020204" pitchFamily="34" charset="0"/>
              <a:ea typeface="+mn-ea"/>
              <a:cs typeface="+mn-cs"/>
              <a:sym typeface="Wingdings" panose="05000000000000000000" pitchFamily="2" charset="2"/>
            </a:endParaRPr>
          </a:p>
        </p:txBody>
      </p:sp>
      <p:grpSp>
        <p:nvGrpSpPr>
          <p:cNvPr id="3" name="Group 18"/>
          <p:cNvGrpSpPr>
            <a:grpSpLocks/>
          </p:cNvGrpSpPr>
          <p:nvPr/>
        </p:nvGrpSpPr>
        <p:grpSpPr bwMode="auto">
          <a:xfrm>
            <a:off x="1855787" y="2032000"/>
            <a:ext cx="8458200" cy="3109913"/>
            <a:chOff x="288" y="1449"/>
            <a:chExt cx="5328" cy="1959"/>
          </a:xfrm>
        </p:grpSpPr>
        <p:sp>
          <p:nvSpPr>
            <p:cNvPr id="4"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5"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6"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800" b="1" i="0" u="none" strike="noStrike" kern="1200" cap="none" spc="0" normalizeH="0" baseline="0" noProof="0">
                  <a:ln>
                    <a:noFill/>
                  </a:ln>
                  <a:solidFill>
                    <a:srgbClr val="0000FF"/>
                  </a:solidFill>
                  <a:effectLst/>
                  <a:uLnTx/>
                  <a:uFillTx/>
                  <a:latin typeface="Times New Roman" panose="02020603050405020304" pitchFamily="18" charset="0"/>
                  <a:ea typeface="SimSun" panose="02010600030101010101" pitchFamily="2" charset="-122"/>
                  <a:cs typeface="+mn-cs"/>
                </a:rPr>
                <a:t>Phủ định lần 1</a:t>
              </a:r>
            </a:p>
          </p:txBody>
        </p:sp>
        <p:sp>
          <p:nvSpPr>
            <p:cNvPr id="7"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800" b="1" i="0" u="none" strike="noStrike" kern="1200" cap="none" spc="0" normalizeH="0" baseline="0" noProof="0">
                  <a:ln>
                    <a:noFill/>
                  </a:ln>
                  <a:solidFill>
                    <a:srgbClr val="0000FF"/>
                  </a:solidFill>
                  <a:effectLst/>
                  <a:uLnTx/>
                  <a:uFillTx/>
                  <a:latin typeface="Times New Roman" panose="02020603050405020304" pitchFamily="18" charset="0"/>
                  <a:ea typeface="SimSun" panose="02010600030101010101" pitchFamily="2" charset="-122"/>
                  <a:cs typeface="+mn-cs"/>
                </a:rPr>
                <a:t>Phủ định lần 2</a:t>
              </a:r>
            </a:p>
          </p:txBody>
        </p:sp>
        <p:sp>
          <p:nvSpPr>
            <p:cNvPr id="8"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9"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10"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Sự vật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đang tồn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tại </a:t>
              </a:r>
            </a:p>
          </p:txBody>
        </p:sp>
        <p:sp>
          <p:nvSpPr>
            <p:cNvPr id="11"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Sự vật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mới </a:t>
              </a:r>
            </a:p>
          </p:txBody>
        </p:sp>
        <p:sp>
          <p:nvSpPr>
            <p:cNvPr id="12"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Sự vật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mới hơn</a:t>
              </a:r>
            </a:p>
          </p:txBody>
        </p:sp>
        <p:sp>
          <p:nvSpPr>
            <p:cNvPr id="13"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a:t>
              </a:r>
            </a:p>
          </p:txBody>
        </p:sp>
      </p:grpSp>
      <p:sp>
        <p:nvSpPr>
          <p:cNvPr id="14" name="Rectangle 13"/>
          <p:cNvSpPr>
            <a:spLocks noChangeArrowheads="1"/>
          </p:cNvSpPr>
          <p:nvPr/>
        </p:nvSpPr>
        <p:spPr bwMode="auto">
          <a:xfrm>
            <a:off x="2743200" y="533400"/>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marR="0" lvl="0" indent="-457200" algn="ctr" defTabSz="914400" rtl="0" eaLnBrk="1" fontAlgn="auto" latinLnBrk="0" hangingPunct="1">
              <a:lnSpc>
                <a:spcPct val="100000"/>
              </a:lnSpc>
              <a:spcBef>
                <a:spcPct val="0"/>
              </a:spcBef>
              <a:spcAft>
                <a:spcPts val="0"/>
              </a:spcAft>
              <a:buClrTx/>
              <a:buSzTx/>
              <a:buFont typeface="Wingdings" panose="05000000000000000000" pitchFamily="2" charset="2"/>
              <a:buChar char="v"/>
              <a:tabLst/>
              <a:defRPr/>
            </a:pPr>
            <a:r>
              <a:rPr kumimoji="1"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Quá</a:t>
            </a:r>
            <a:r>
              <a:rPr kumimoji="1"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trình</a:t>
            </a:r>
            <a:r>
              <a:rPr kumimoji="1"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phủ</a:t>
            </a:r>
            <a:r>
              <a:rPr kumimoji="1"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mn-cs"/>
              </a:rPr>
              <a:t>định</a:t>
            </a:r>
            <a:r>
              <a:rPr kumimoji="1"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mn-cs"/>
              </a:rPr>
              <a:t> </a:t>
            </a:r>
          </a:p>
        </p:txBody>
      </p:sp>
    </p:spTree>
    <p:extLst>
      <p:ext uri="{BB962C8B-B14F-4D97-AF65-F5344CB8AC3E}">
        <p14:creationId xmlns:p14="http://schemas.microsoft.com/office/powerpoint/2010/main" val="103261312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Diagram 10"/>
          <p:cNvGraphicFramePr/>
          <p:nvPr/>
        </p:nvGraphicFramePr>
        <p:xfrm>
          <a:off x="4267200" y="838200"/>
          <a:ext cx="6059535" cy="51009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2" name="Oval 11"/>
          <p:cNvSpPr/>
          <p:nvPr/>
        </p:nvSpPr>
        <p:spPr>
          <a:xfrm>
            <a:off x="6947741" y="4703717"/>
            <a:ext cx="1152128" cy="1136377"/>
          </a:xfrm>
          <a:prstGeom prst="ellipse">
            <a:avLst/>
          </a:prstGeom>
          <a:solidFill>
            <a:srgbClr val="D89F39">
              <a:lumMod val="20000"/>
              <a:lumOff val="80000"/>
            </a:srgbClr>
          </a:solidFill>
          <a:ln w="25400" cap="flat" cmpd="sng" algn="ctr">
            <a:solidFill>
              <a:srgbClr val="FFFFFF"/>
            </a:solidFill>
            <a:prstDash val="solid"/>
          </a:ln>
          <a:effectLst/>
          <a:scene3d>
            <a:camera prst="orthographicFront"/>
            <a:lightRig rig="threePt" dir="t"/>
          </a:scene3d>
          <a:sp3d>
            <a:bevelT/>
          </a:sp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FFFFFF"/>
              </a:solidFill>
              <a:effectLst/>
              <a:uLnTx/>
              <a:uFillTx/>
              <a:latin typeface="Arial"/>
              <a:ea typeface="+mn-ea"/>
              <a:cs typeface="+mn-cs"/>
            </a:endParaRPr>
          </a:p>
        </p:txBody>
      </p:sp>
      <p:sp>
        <p:nvSpPr>
          <p:cNvPr id="13" name="TextBox 12"/>
          <p:cNvSpPr txBox="1"/>
          <p:nvPr/>
        </p:nvSpPr>
        <p:spPr>
          <a:xfrm>
            <a:off x="6648945" y="4097641"/>
            <a:ext cx="1450975" cy="46166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2400" b="1" i="0" u="none" strike="noStrike" kern="0" cap="none" spc="0" normalizeH="0" baseline="0" noProof="0" dirty="0">
                <a:ln>
                  <a:noFill/>
                </a:ln>
                <a:solidFill>
                  <a:srgbClr val="FFFFFF"/>
                </a:solidFill>
                <a:effectLst/>
                <a:uLnTx/>
                <a:uFillTx/>
                <a:latin typeface="Arial" panose="020B0604020202020204" pitchFamily="34" charset="0"/>
                <a:ea typeface="+mn-ea"/>
                <a:cs typeface="+mn-cs"/>
              </a:rPr>
              <a:t>Ngài</a:t>
            </a:r>
            <a:endParaRPr kumimoji="1" lang="en-US" sz="2400" b="1" i="0" u="none" strike="noStrike" kern="0" cap="none" spc="0" normalizeH="0" baseline="0" noProof="0" dirty="0">
              <a:ln>
                <a:noFill/>
              </a:ln>
              <a:solidFill>
                <a:srgbClr val="FFFFFF"/>
              </a:solidFill>
              <a:effectLst/>
              <a:uLnTx/>
              <a:uFillTx/>
              <a:latin typeface="Arial" pitchFamily="34" charset="0"/>
              <a:ea typeface="+mn-ea"/>
              <a:cs typeface="+mn-cs"/>
            </a:endParaRPr>
          </a:p>
        </p:txBody>
      </p:sp>
      <p:sp>
        <p:nvSpPr>
          <p:cNvPr id="14" name="TextBox 13"/>
          <p:cNvSpPr txBox="1"/>
          <p:nvPr/>
        </p:nvSpPr>
        <p:spPr>
          <a:xfrm>
            <a:off x="6360863" y="4773961"/>
            <a:ext cx="2088233" cy="892552"/>
          </a:xfrm>
          <a:prstGeom prst="rect">
            <a:avLst/>
          </a:prstGeom>
          <a:noFill/>
          <a:scene3d>
            <a:camera prst="orthographicFront"/>
            <a:lightRig rig="threePt" dir="t"/>
          </a:scene3d>
          <a:sp3d>
            <a:bevelT/>
          </a:sp3d>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sz="2800" b="1" i="0" u="none" strike="noStrike" kern="0" cap="none" spc="0" normalizeH="0" baseline="0" noProof="0" dirty="0">
                <a:ln>
                  <a:noFill/>
                </a:ln>
                <a:solidFill>
                  <a:srgbClr val="808080">
                    <a:lumMod val="10000"/>
                  </a:srgbClr>
                </a:solidFill>
                <a:effectLst/>
                <a:uLnTx/>
                <a:uFillTx/>
                <a:latin typeface="Arial" pitchFamily="34" charset="0"/>
                <a:ea typeface="+mn-ea"/>
                <a:cs typeface="+mn-cs"/>
              </a:rPr>
              <a:t>   </a:t>
            </a:r>
            <a:r>
              <a:rPr kumimoji="1" lang="vi-VN" sz="2400" b="1" i="0" u="none" strike="noStrike" kern="0" cap="none" spc="0" normalizeH="0" baseline="0" noProof="0" dirty="0">
                <a:ln>
                  <a:noFill/>
                </a:ln>
                <a:solidFill>
                  <a:srgbClr val="808080">
                    <a:lumMod val="10000"/>
                  </a:srgbClr>
                </a:solidFill>
                <a:effectLst/>
                <a:uLnTx/>
                <a:uFillTx/>
                <a:latin typeface="Times New Roman" panose="02020603050405020304" pitchFamily="18" charset="0"/>
                <a:ea typeface="+mn-ea"/>
                <a:cs typeface="+mn-cs"/>
              </a:rPr>
              <a:t>Trứng </a:t>
            </a:r>
            <a:endParaRPr kumimoji="1" lang="en-US" sz="2400" b="1" i="0" u="none" strike="noStrike" kern="0" cap="none" spc="0" normalizeH="0" baseline="0" noProof="0" dirty="0">
              <a:ln>
                <a:noFill/>
              </a:ln>
              <a:solidFill>
                <a:srgbClr val="808080">
                  <a:lumMod val="10000"/>
                </a:srgbClr>
              </a:solidFill>
              <a:effectLst/>
              <a:uLnTx/>
              <a:uFillTx/>
              <a:latin typeface="Calibri Light" panose="020F03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2400" b="1" i="0" u="none" strike="noStrike" kern="0" cap="none" spc="0" normalizeH="0" baseline="0" noProof="0" dirty="0">
                <a:ln>
                  <a:noFill/>
                </a:ln>
                <a:solidFill>
                  <a:srgbClr val="808080">
                    <a:lumMod val="10000"/>
                  </a:srgbClr>
                </a:solidFill>
                <a:effectLst/>
                <a:uLnTx/>
                <a:uFillTx/>
                <a:latin typeface="Times New Roman" panose="02020603050405020304" pitchFamily="18" charset="0"/>
                <a:ea typeface="+mn-ea"/>
                <a:cs typeface="+mn-cs"/>
              </a:rPr>
              <a:t>(2)</a:t>
            </a:r>
            <a:endParaRPr kumimoji="1" lang="en-US" sz="2400" b="1" i="0" u="none" strike="noStrike" kern="0" cap="none" spc="0" normalizeH="0" baseline="0" noProof="0" dirty="0">
              <a:ln>
                <a:noFill/>
              </a:ln>
              <a:solidFill>
                <a:srgbClr val="808080">
                  <a:lumMod val="10000"/>
                </a:srgbClr>
              </a:solidFill>
              <a:effectLst/>
              <a:uLnTx/>
              <a:uFillTx/>
              <a:latin typeface="Calibri Light" panose="020F0302020204030204"/>
              <a:ea typeface="+mn-ea"/>
              <a:cs typeface="+mn-cs"/>
            </a:endParaRPr>
          </a:p>
        </p:txBody>
      </p:sp>
      <p:sp>
        <p:nvSpPr>
          <p:cNvPr id="15" name="Curved Left Arrow 14"/>
          <p:cNvSpPr/>
          <p:nvPr/>
        </p:nvSpPr>
        <p:spPr>
          <a:xfrm>
            <a:off x="9457206" y="1229342"/>
            <a:ext cx="2376264" cy="4890271"/>
          </a:xfrm>
          <a:prstGeom prst="curvedLeftArrow">
            <a:avLst/>
          </a:prstGeom>
          <a:solidFill>
            <a:srgbClr val="FF0000"/>
          </a:solidFill>
          <a:ln w="25400" cap="flat" cmpd="sng" algn="ctr">
            <a:solidFill>
              <a:srgbClr val="FFFFFF"/>
            </a:solidFill>
            <a:prstDash val="solid"/>
          </a:ln>
          <a:effectLst>
            <a:innerShdw blurRad="63500" dist="50800" dir="13500000">
              <a:prstClr val="black">
                <a:alpha val="50000"/>
              </a:prstClr>
            </a:inn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000000">
                  <a:lumMod val="95000"/>
                  <a:lumOff val="5000"/>
                </a:srgbClr>
              </a:solidFill>
              <a:effectLst/>
              <a:uLnTx/>
              <a:uFillTx/>
              <a:latin typeface="Arial"/>
              <a:ea typeface="+mn-ea"/>
              <a:cs typeface="+mn-cs"/>
            </a:endParaRPr>
          </a:p>
        </p:txBody>
      </p:sp>
      <p:sp>
        <p:nvSpPr>
          <p:cNvPr id="16" name="TextBox 15"/>
          <p:cNvSpPr txBox="1"/>
          <p:nvPr/>
        </p:nvSpPr>
        <p:spPr>
          <a:xfrm>
            <a:off x="4867696" y="6210926"/>
            <a:ext cx="7162800" cy="40011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vi-VN" sz="2000" b="0" i="0" u="none" strike="noStrike" kern="1200" cap="none" spc="0" normalizeH="0" baseline="0" noProof="0" dirty="0">
                <a:ln>
                  <a:noFill/>
                </a:ln>
                <a:solidFill>
                  <a:srgbClr val="333399"/>
                </a:solidFill>
                <a:effectLst/>
                <a:uLnTx/>
                <a:uFillTx/>
                <a:latin typeface="Arial" panose="020B0604020202020204" pitchFamily="34" charset="0"/>
                <a:ea typeface="+mn-ea"/>
                <a:cs typeface="+mn-cs"/>
              </a:rPr>
              <a:t>Chu kì phát triển của trứng tằm theo hình xoáy ốc</a:t>
            </a:r>
            <a:endParaRPr kumimoji="1" lang="en-US" sz="2000" b="0" i="0" u="none" strike="noStrike" kern="1200" cap="none" spc="0" normalizeH="0" baseline="0" noProof="0" dirty="0">
              <a:ln>
                <a:noFill/>
              </a:ln>
              <a:solidFill>
                <a:srgbClr val="333399"/>
              </a:solidFill>
              <a:effectLst/>
              <a:uLnTx/>
              <a:uFillTx/>
              <a:latin typeface="Calibri" panose="020F0502020204030204"/>
              <a:ea typeface="+mn-ea"/>
              <a:cs typeface="+mn-cs"/>
            </a:endParaRPr>
          </a:p>
        </p:txBody>
      </p:sp>
      <p:sp>
        <p:nvSpPr>
          <p:cNvPr id="17" name="Rectangle 1"/>
          <p:cNvSpPr>
            <a:spLocks noChangeArrowheads="1"/>
          </p:cNvSpPr>
          <p:nvPr/>
        </p:nvSpPr>
        <p:spPr bwMode="auto">
          <a:xfrm>
            <a:off x="6360863" y="228600"/>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800" b="1" i="0" u="sng" strike="noStrike" kern="0" cap="none" spc="0" normalizeH="0" baseline="0" noProof="0" dirty="0" err="1">
                <a:ln>
                  <a:noFill/>
                </a:ln>
                <a:solidFill>
                  <a:srgbClr val="FF3300"/>
                </a:solidFill>
                <a:effectLst/>
                <a:uLnTx/>
                <a:uFillTx/>
                <a:latin typeface="Arial" pitchFamily="34" charset="0"/>
                <a:ea typeface="SimSun" pitchFamily="2" charset="-122"/>
                <a:cs typeface="+mn-cs"/>
              </a:rPr>
              <a:t>Ví</a:t>
            </a:r>
            <a:r>
              <a:rPr kumimoji="1" lang="en-US" altLang="en-US" sz="2800" b="1" i="0" u="sng" strike="noStrike" kern="0" cap="none" spc="0" normalizeH="0" baseline="0" noProof="0" dirty="0">
                <a:ln>
                  <a:noFill/>
                </a:ln>
                <a:solidFill>
                  <a:srgbClr val="FF3300"/>
                </a:solidFill>
                <a:effectLst/>
                <a:uLnTx/>
                <a:uFillTx/>
                <a:latin typeface="Arial" pitchFamily="34" charset="0"/>
                <a:ea typeface="SimSun" pitchFamily="2" charset="-122"/>
                <a:cs typeface="+mn-cs"/>
              </a:rPr>
              <a:t> </a:t>
            </a:r>
            <a:r>
              <a:rPr kumimoji="1" lang="en-US" altLang="en-US" sz="2800" b="1" i="0" u="sng" strike="noStrike" kern="0" cap="none" spc="0" normalizeH="0" baseline="0" noProof="0" dirty="0" err="1">
                <a:ln>
                  <a:noFill/>
                </a:ln>
                <a:solidFill>
                  <a:srgbClr val="FF3300"/>
                </a:solidFill>
                <a:effectLst/>
                <a:uLnTx/>
                <a:uFillTx/>
                <a:latin typeface="Arial" pitchFamily="34" charset="0"/>
                <a:ea typeface="SimSun" pitchFamily="2" charset="-122"/>
                <a:cs typeface="+mn-cs"/>
              </a:rPr>
              <a:t>dụ</a:t>
            </a:r>
            <a:r>
              <a:rPr kumimoji="1" lang="en-US" altLang="en-US" sz="2800" b="1" i="0" u="sng" strike="noStrike" kern="0" cap="none" spc="0" normalizeH="0" baseline="0" noProof="0" dirty="0">
                <a:ln>
                  <a:noFill/>
                </a:ln>
                <a:solidFill>
                  <a:srgbClr val="FF3300"/>
                </a:solidFill>
                <a:effectLst/>
                <a:uLnTx/>
                <a:uFillTx/>
                <a:latin typeface="Arial" pitchFamily="34" charset="0"/>
                <a:ea typeface="SimSun" pitchFamily="2" charset="-122"/>
                <a:cs typeface="+mn-cs"/>
              </a:rPr>
              <a:t> </a:t>
            </a:r>
            <a:r>
              <a:rPr kumimoji="1" lang="en-US" altLang="en-US" sz="2800" b="1" i="0" u="none" strike="noStrike" kern="0" cap="none" spc="0" normalizeH="0" baseline="0" noProof="0" dirty="0">
                <a:ln>
                  <a:noFill/>
                </a:ln>
                <a:solidFill>
                  <a:srgbClr val="FF3300"/>
                </a:solidFill>
                <a:effectLst/>
                <a:uLnTx/>
                <a:uFillTx/>
                <a:latin typeface="Arial" pitchFamily="34" charset="0"/>
                <a:ea typeface="SimSun" pitchFamily="2" charset="-122"/>
                <a:cs typeface="+mn-cs"/>
              </a:rPr>
              <a:t>1:</a:t>
            </a:r>
          </a:p>
        </p:txBody>
      </p:sp>
    </p:spTree>
    <p:extLst>
      <p:ext uri="{BB962C8B-B14F-4D97-AF65-F5344CB8AC3E}">
        <p14:creationId xmlns:p14="http://schemas.microsoft.com/office/powerpoint/2010/main" val="2580779247"/>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10" presetClass="entr" presetSubtype="0" fill="hold" nodeType="with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par>
                                <p:cTn id="15" presetID="10" presetClass="entr" presetSubtype="0"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500" fill="hold"/>
                                        <p:tgtEl>
                                          <p:spTgt spid="16"/>
                                        </p:tgtEl>
                                        <p:attrNameLst>
                                          <p:attrName>ppt_x</p:attrName>
                                        </p:attrNameLst>
                                      </p:cBhvr>
                                      <p:tavLst>
                                        <p:tav tm="0">
                                          <p:val>
                                            <p:strVal val="#ppt_x"/>
                                          </p:val>
                                        </p:tav>
                                        <p:tav tm="100000">
                                          <p:val>
                                            <p:strVal val="#ppt_x"/>
                                          </p:val>
                                        </p:tav>
                                      </p:tavLst>
                                    </p:anim>
                                    <p:anim calcmode="lin" valueType="num">
                                      <p:cBhvr additive="base">
                                        <p:cTn id="23" dur="500" fill="hold"/>
                                        <p:tgtEl>
                                          <p:spTgt spid="16"/>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AsOne/>
      </p:bldGraphic>
      <p:bldP spid="13" grpId="0"/>
      <p:bldP spid="16" grpId="0"/>
    </p:bldLst>
  </p:timing>
</p:sld>
</file>

<file path=ppt/slides/slide110.xml><?xml version="1.0" encoding="utf-8"?>
<p:sld xmlns:a="http://schemas.openxmlformats.org/drawingml/2006/main" xmlns:r="http://schemas.openxmlformats.org/officeDocument/2006/relationships" xmlns:p="http://schemas.openxmlformats.org/presentationml/2006/main">
  <p:cSld>
    <p:bg>
      <p:bgPr>
        <a:blipFill rotWithShape="1">
          <a:blip r:embed="rId2"/>
          <a:stretch>
            <a:fillRect/>
          </a:stretch>
        </a:blipFill>
        <a:effectLst/>
      </p:bgPr>
    </p:bg>
    <p:spTree>
      <p:nvGrpSpPr>
        <p:cNvPr id="1" name=""/>
        <p:cNvGrpSpPr/>
        <p:nvPr/>
      </p:nvGrpSpPr>
      <p:grpSpPr>
        <a:xfrm>
          <a:off x="0" y="0"/>
          <a:ext cx="0" cy="0"/>
          <a:chOff x="0" y="0"/>
          <a:chExt cx="0" cy="0"/>
        </a:xfrm>
      </p:grpSpPr>
      <p:sp>
        <p:nvSpPr>
          <p:cNvPr id="2" name="Rectangle 18"/>
          <p:cNvSpPr>
            <a:spLocks noChangeArrowheads="1"/>
          </p:cNvSpPr>
          <p:nvPr/>
        </p:nvSpPr>
        <p:spPr bwMode="auto">
          <a:xfrm>
            <a:off x="5060950" y="855662"/>
            <a:ext cx="14827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sng" strike="noStrike" kern="1200" cap="none" spc="0" normalizeH="0" baseline="0" noProof="0" dirty="0" err="1">
                <a:ln>
                  <a:noFill/>
                </a:ln>
                <a:solidFill>
                  <a:srgbClr val="FF3300"/>
                </a:solidFill>
                <a:effectLst/>
                <a:uLnTx/>
                <a:uFillTx/>
                <a:latin typeface="Arial" panose="020B0604020202020204" pitchFamily="34" charset="0"/>
                <a:ea typeface="SimSun" panose="02010600030101010101" pitchFamily="2" charset="-122"/>
                <a:cs typeface="+mn-cs"/>
              </a:rPr>
              <a:t>Ví</a:t>
            </a:r>
            <a:r>
              <a:rPr kumimoji="1" lang="en-US" altLang="en-US" sz="2800" b="1" i="0" u="sng" strike="noStrike" kern="1200" cap="none" spc="0" normalizeH="0" baseline="0" noProof="0" dirty="0">
                <a:ln>
                  <a:noFill/>
                </a:ln>
                <a:solidFill>
                  <a:srgbClr val="FF3300"/>
                </a:solidFill>
                <a:effectLst/>
                <a:uLnTx/>
                <a:uFillTx/>
                <a:latin typeface="Arial" panose="020B0604020202020204" pitchFamily="34" charset="0"/>
                <a:ea typeface="SimSun" panose="02010600030101010101" pitchFamily="2" charset="-122"/>
                <a:cs typeface="+mn-cs"/>
              </a:rPr>
              <a:t> </a:t>
            </a:r>
            <a:r>
              <a:rPr kumimoji="1" lang="en-US" altLang="en-US" sz="2800" b="1" i="0" u="sng" strike="noStrike" kern="1200" cap="none" spc="0" normalizeH="0" baseline="0" noProof="0" dirty="0" err="1">
                <a:ln>
                  <a:noFill/>
                </a:ln>
                <a:solidFill>
                  <a:srgbClr val="FF3300"/>
                </a:solidFill>
                <a:effectLst/>
                <a:uLnTx/>
                <a:uFillTx/>
                <a:latin typeface="Arial" panose="020B0604020202020204" pitchFamily="34" charset="0"/>
                <a:ea typeface="SimSun" panose="02010600030101010101" pitchFamily="2" charset="-122"/>
                <a:cs typeface="+mn-cs"/>
              </a:rPr>
              <a:t>dụ</a:t>
            </a:r>
            <a:r>
              <a:rPr kumimoji="1" lang="en-US" altLang="en-US" sz="2800" b="1" i="0" u="sng" strike="noStrike" kern="1200" cap="none" spc="0" normalizeH="0" baseline="0" noProof="0" dirty="0">
                <a:ln>
                  <a:noFill/>
                </a:ln>
                <a:solidFill>
                  <a:srgbClr val="FF3300"/>
                </a:solidFill>
                <a:effectLst/>
                <a:uLnTx/>
                <a:uFillTx/>
                <a:latin typeface="Arial" panose="020B0604020202020204" pitchFamily="34" charset="0"/>
                <a:ea typeface="SimSun" panose="02010600030101010101" pitchFamily="2" charset="-122"/>
                <a:cs typeface="+mn-cs"/>
              </a:rPr>
              <a:t> 2</a:t>
            </a:r>
            <a:r>
              <a:rPr kumimoji="1" lang="en-US" altLang="en-US" sz="2800" b="1" i="0" u="none" strike="noStrike" kern="1200" cap="none" spc="0" normalizeH="0" baseline="0" noProof="0" dirty="0">
                <a:ln>
                  <a:noFill/>
                </a:ln>
                <a:solidFill>
                  <a:srgbClr val="FF3300"/>
                </a:solidFill>
                <a:effectLst/>
                <a:uLnTx/>
                <a:uFillTx/>
                <a:latin typeface="Arial" panose="020B0604020202020204" pitchFamily="34" charset="0"/>
                <a:ea typeface="SimSun" panose="02010600030101010101" pitchFamily="2" charset="-122"/>
                <a:cs typeface="+mn-cs"/>
              </a:rPr>
              <a:t>:</a:t>
            </a:r>
          </a:p>
        </p:txBody>
      </p:sp>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519362" y="2393951"/>
            <a:ext cx="863600"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733800" y="1524000"/>
            <a:ext cx="2809875" cy="299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ight Arrow 4"/>
          <p:cNvSpPr/>
          <p:nvPr/>
        </p:nvSpPr>
        <p:spPr>
          <a:xfrm>
            <a:off x="3840163" y="3019425"/>
            <a:ext cx="344487" cy="304800"/>
          </a:xfrm>
          <a:prstGeom prst="rightArrow">
            <a:avLst/>
          </a:prstGeom>
          <a:solidFill>
            <a:srgbClr val="3A81BA"/>
          </a:solidFill>
          <a:ln w="25400" cap="flat" cmpd="sng" algn="ctr">
            <a:solidFill>
              <a:srgbClr val="3A81BA">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FFFFFF"/>
              </a:solidFill>
              <a:effectLst/>
              <a:uLnTx/>
              <a:uFillTx/>
              <a:latin typeface="Arial"/>
              <a:cs typeface="+mn-cs"/>
            </a:endParaRPr>
          </a:p>
        </p:txBody>
      </p:sp>
      <p:sp>
        <p:nvSpPr>
          <p:cNvPr id="6" name="Right Arrow 5"/>
          <p:cNvSpPr/>
          <p:nvPr/>
        </p:nvSpPr>
        <p:spPr>
          <a:xfrm>
            <a:off x="7170737" y="3019425"/>
            <a:ext cx="400050" cy="304800"/>
          </a:xfrm>
          <a:prstGeom prst="rightArrow">
            <a:avLst/>
          </a:prstGeom>
          <a:solidFill>
            <a:srgbClr val="3A81BA"/>
          </a:solidFill>
          <a:ln w="25400" cap="flat" cmpd="sng" algn="ctr">
            <a:solidFill>
              <a:srgbClr val="3A81BA">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FFFFFF"/>
              </a:solidFill>
              <a:effectLst/>
              <a:uLnTx/>
              <a:uFillTx/>
              <a:latin typeface="Arial"/>
              <a:cs typeface="+mn-cs"/>
            </a:endParaRPr>
          </a:p>
        </p:txBody>
      </p:sp>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261350" y="2112962"/>
            <a:ext cx="1833563" cy="225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2289968" y="4262437"/>
            <a:ext cx="1322387"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32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Quả</a:t>
            </a:r>
            <a:r>
              <a:rPr kumimoji="1"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trứng</a:t>
            </a:r>
            <a:r>
              <a:rPr kumimoji="1"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(1)</a:t>
            </a:r>
          </a:p>
        </p:txBody>
      </p:sp>
      <p:cxnSp>
        <p:nvCxnSpPr>
          <p:cNvPr id="9" name="Straight Arrow Connector 8"/>
          <p:cNvCxnSpPr/>
          <p:nvPr/>
        </p:nvCxnSpPr>
        <p:spPr>
          <a:xfrm>
            <a:off x="4117975" y="5086350"/>
            <a:ext cx="506413" cy="0"/>
          </a:xfrm>
          <a:prstGeom prst="straightConnector1">
            <a:avLst/>
          </a:prstGeom>
          <a:noFill/>
          <a:ln w="9525" cap="flat" cmpd="sng" algn="ctr">
            <a:solidFill>
              <a:srgbClr val="3A81BA">
                <a:shade val="95000"/>
                <a:satMod val="105000"/>
              </a:srgbClr>
            </a:solidFill>
            <a:prstDash val="solid"/>
            <a:tailEnd type="arrow"/>
          </a:ln>
          <a:effectLst/>
        </p:spPr>
      </p:cxnSp>
      <p:sp>
        <p:nvSpPr>
          <p:cNvPr id="10" name="TextBox 9"/>
          <p:cNvSpPr txBox="1">
            <a:spLocks noChangeArrowheads="1"/>
          </p:cNvSpPr>
          <p:nvPr/>
        </p:nvSpPr>
        <p:spPr bwMode="auto">
          <a:xfrm>
            <a:off x="4978400" y="4806950"/>
            <a:ext cx="20605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Con </a:t>
            </a:r>
            <a:r>
              <a:rPr kumimoji="1" lang="en-US" altLang="en-US" sz="32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gà</a:t>
            </a:r>
            <a:endParaRPr kumimoji="1"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endParaRPr>
          </a:p>
        </p:txBody>
      </p:sp>
      <p:cxnSp>
        <p:nvCxnSpPr>
          <p:cNvPr id="11" name="Straight Arrow Connector 10"/>
          <p:cNvCxnSpPr/>
          <p:nvPr/>
        </p:nvCxnSpPr>
        <p:spPr>
          <a:xfrm>
            <a:off x="7313612" y="5153025"/>
            <a:ext cx="512762" cy="0"/>
          </a:xfrm>
          <a:prstGeom prst="straightConnector1">
            <a:avLst/>
          </a:prstGeom>
          <a:noFill/>
          <a:ln w="9525" cap="flat" cmpd="sng" algn="ctr">
            <a:solidFill>
              <a:srgbClr val="3A81BA">
                <a:shade val="95000"/>
                <a:satMod val="105000"/>
              </a:srgbClr>
            </a:solidFill>
            <a:prstDash val="solid"/>
            <a:tailEnd type="arrow"/>
          </a:ln>
          <a:effectLst/>
        </p:spPr>
      </p:cxnSp>
      <p:sp>
        <p:nvSpPr>
          <p:cNvPr id="12" name="TextBox 11"/>
          <p:cNvSpPr txBox="1">
            <a:spLocks noChangeArrowheads="1"/>
          </p:cNvSpPr>
          <p:nvPr/>
        </p:nvSpPr>
        <p:spPr bwMode="auto">
          <a:xfrm>
            <a:off x="8472488" y="4605337"/>
            <a:ext cx="18557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32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Quả</a:t>
            </a:r>
            <a:r>
              <a:rPr kumimoji="1"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trứng</a:t>
            </a:r>
            <a:r>
              <a:rPr kumimoji="1"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(2)</a:t>
            </a:r>
          </a:p>
        </p:txBody>
      </p:sp>
      <p:sp>
        <p:nvSpPr>
          <p:cNvPr id="13" name="Left Brace 12"/>
          <p:cNvSpPr/>
          <p:nvPr/>
        </p:nvSpPr>
        <p:spPr>
          <a:xfrm rot="16200000">
            <a:off x="7388225" y="2316163"/>
            <a:ext cx="703263" cy="4113213"/>
          </a:xfrm>
          <a:prstGeom prst="leftBrace">
            <a:avLst>
              <a:gd name="adj1" fmla="val 155321"/>
              <a:gd name="adj2" fmla="val 52489"/>
            </a:avLst>
          </a:prstGeom>
          <a:noFill/>
          <a:ln w="9525" cap="flat" cmpd="sng" algn="ctr">
            <a:solidFill>
              <a:srgbClr val="3A81BA">
                <a:shade val="95000"/>
                <a:satMod val="105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000000"/>
              </a:solidFill>
              <a:effectLst/>
              <a:uLnTx/>
              <a:uFillTx/>
              <a:latin typeface="Arial"/>
              <a:cs typeface="+mn-cs"/>
            </a:endParaRPr>
          </a:p>
        </p:txBody>
      </p:sp>
    </p:spTree>
    <p:extLst>
      <p:ext uri="{BB962C8B-B14F-4D97-AF65-F5344CB8AC3E}">
        <p14:creationId xmlns:p14="http://schemas.microsoft.com/office/powerpoint/2010/main" val="3940469901"/>
      </p:ext>
    </p:extLst>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0" grpId="0"/>
      <p:bldP spid="12" grpId="0"/>
      <p:bldP spid="13"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n 3">
            <a:extLst>
              <a:ext uri="{FF2B5EF4-FFF2-40B4-BE49-F238E27FC236}">
                <a16:creationId xmlns:a16="http://schemas.microsoft.com/office/drawing/2014/main" id="{2BF43AC6-F8C0-48A0-8620-2E3CD89E0133}"/>
              </a:ext>
            </a:extLst>
          </p:cNvPr>
          <p:cNvSpPr/>
          <p:nvPr/>
        </p:nvSpPr>
        <p:spPr>
          <a:xfrm>
            <a:off x="579577" y="317455"/>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glow rad="228600">
                  <a:srgbClr val="FFC000">
                    <a:satMod val="175000"/>
                    <a:alpha val="40000"/>
                  </a:srgbClr>
                </a:glow>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8A157B36-B281-4F9C-B752-83D83E7D4196}"/>
              </a:ext>
            </a:extLst>
          </p:cNvPr>
          <p:cNvPicPr>
            <a:picLocks noChangeAspect="1"/>
          </p:cNvPicPr>
          <p:nvPr/>
        </p:nvPicPr>
        <p:blipFill>
          <a:blip r:embed="rId2" cstate="print">
            <a:extLst>
              <a:ext uri="{28A0092B-C50C-407E-A947-70E740481C1C}">
                <a14:useLocalDpi xmlns:a14="http://schemas.microsoft.com/office/drawing/2010/main" val="0"/>
              </a:ext>
              <a:ext uri="{837473B0-CC2E-450A-ABE3-18F120FF3D39}">
                <a1611:picAttrSrcUrl xmlns:a1611="http://schemas.microsoft.com/office/drawing/2016/11/main" r:id="rId3"/>
              </a:ext>
            </a:extLst>
          </a:blip>
          <a:stretch>
            <a:fillRect/>
          </a:stretch>
        </p:blipFill>
        <p:spPr>
          <a:xfrm>
            <a:off x="-32376" y="4560570"/>
            <a:ext cx="2762911" cy="2416826"/>
          </a:xfrm>
          <a:prstGeom prst="rect">
            <a:avLst/>
          </a:prstGeom>
          <a:ln>
            <a:noFill/>
          </a:ln>
          <a:effectLst>
            <a:outerShdw blurRad="292100" dist="139700" dir="2700000" algn="tl" rotWithShape="0">
              <a:srgbClr val="333333">
                <a:alpha val="65000"/>
              </a:srgbClr>
            </a:outerShdw>
          </a:effectLst>
        </p:spPr>
      </p:pic>
      <p:sp>
        <p:nvSpPr>
          <p:cNvPr id="10" name="TextBox 9">
            <a:extLst>
              <a:ext uri="{FF2B5EF4-FFF2-40B4-BE49-F238E27FC236}">
                <a16:creationId xmlns:a16="http://schemas.microsoft.com/office/drawing/2014/main" id="{6A01BF99-DD1C-4718-8F51-D3D6F1D1E075}"/>
              </a:ext>
            </a:extLst>
          </p:cNvPr>
          <p:cNvSpPr txBox="1"/>
          <p:nvPr/>
        </p:nvSpPr>
        <p:spPr>
          <a:xfrm>
            <a:off x="13219874" y="11299175"/>
            <a:ext cx="45719" cy="6878806"/>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900" b="0" i="0" u="none" strike="noStrike" kern="1200" cap="none" spc="0" normalizeH="0" baseline="0" noProof="0">
                <a:ln>
                  <a:noFill/>
                </a:ln>
                <a:solidFill>
                  <a:prstClr val="black"/>
                </a:solidFill>
                <a:effectLst/>
                <a:uLnTx/>
                <a:uFillTx/>
                <a:latin typeface="Open Sans" pitchFamily="34" charset="0"/>
                <a:ea typeface="+mn-ea"/>
                <a:cs typeface="+mn-cs"/>
                <a:hlinkClick r:id="rId4" tooltip="https://www.deviantart.com/kawaiicreationss/art/unicorn-cute-724768834"/>
              </a:rPr>
              <a:t>This Photo</a:t>
            </a:r>
            <a:r>
              <a:rPr kumimoji="0" lang="en-US" sz="900" b="0" i="0" u="none" strike="noStrike" kern="1200" cap="none" spc="0" normalizeH="0" baseline="0" noProof="0">
                <a:ln>
                  <a:noFill/>
                </a:ln>
                <a:solidFill>
                  <a:prstClr val="black"/>
                </a:solidFill>
                <a:effectLst/>
                <a:uLnTx/>
                <a:uFillTx/>
                <a:latin typeface="Open Sans" pitchFamily="34" charset="0"/>
                <a:ea typeface="+mn-ea"/>
                <a:cs typeface="+mn-cs"/>
              </a:rPr>
              <a:t> by Unknown Author is licensed under </a:t>
            </a:r>
            <a:r>
              <a:rPr kumimoji="0" lang="en-US" sz="900" b="0" i="0" u="none" strike="noStrike" kern="1200" cap="none" spc="0" normalizeH="0" baseline="0" noProof="0">
                <a:ln>
                  <a:noFill/>
                </a:ln>
                <a:solidFill>
                  <a:prstClr val="black"/>
                </a:solidFill>
                <a:effectLst/>
                <a:uLnTx/>
                <a:uFillTx/>
                <a:latin typeface="Open Sans" pitchFamily="34" charset="0"/>
                <a:ea typeface="+mn-ea"/>
                <a:cs typeface="+mn-cs"/>
                <a:hlinkClick r:id="rId5" tooltip="https://creativecommons.org/licenses/by-nc-nd/3.0/"/>
              </a:rPr>
              <a:t>CC BY-NC-ND</a:t>
            </a:r>
            <a:endParaRPr kumimoji="0" lang="en-US" sz="900" b="0" i="0" u="none" strike="noStrike" kern="1200" cap="none" spc="0" normalizeH="0" baseline="0" noProof="0">
              <a:ln>
                <a:noFill/>
              </a:ln>
              <a:solidFill>
                <a:prstClr val="black"/>
              </a:solidFill>
              <a:effectLst/>
              <a:uLnTx/>
              <a:uFillTx/>
              <a:latin typeface="Open Sans" pitchFamily="34" charset="0"/>
              <a:ea typeface="+mn-ea"/>
              <a:cs typeface="+mn-cs"/>
            </a:endParaRPr>
          </a:p>
        </p:txBody>
      </p:sp>
      <p:pic>
        <p:nvPicPr>
          <p:cNvPr id="8" name="Picture 2" descr="trungg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21696" y="3038551"/>
            <a:ext cx="2169704"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6" descr="gà mẹ và gà co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43441" y="1662336"/>
            <a:ext cx="2186359"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7"/>
          <p:cNvSpPr txBox="1">
            <a:spLocks noChangeArrowheads="1"/>
          </p:cNvSpPr>
          <p:nvPr/>
        </p:nvSpPr>
        <p:spPr bwMode="auto">
          <a:xfrm>
            <a:off x="3039283" y="470773"/>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1139825" marR="0" lvl="0" indent="-1139825" algn="ctr" defTabSz="914400" rtl="0" eaLnBrk="1" fontAlgn="auto" latinLnBrk="0" hangingPunct="1">
              <a:lnSpc>
                <a:spcPct val="100000"/>
              </a:lnSpc>
              <a:spcBef>
                <a:spcPct val="0"/>
              </a:spcBef>
              <a:spcAft>
                <a:spcPts val="0"/>
              </a:spcAft>
              <a:buClrTx/>
              <a:buSzTx/>
              <a:buFontTx/>
              <a:buNone/>
              <a:tabLst/>
              <a:defRPr/>
            </a:pPr>
            <a:r>
              <a:rPr kumimoji="1" lang="en-US" altLang="en-US" sz="2400" b="1" i="0" u="none" strike="noStrike" kern="1200" cap="none" spc="0" normalizeH="0" baseline="0" noProof="0" dirty="0" err="1">
                <a:ln>
                  <a:noFill/>
                </a:ln>
                <a:solidFill>
                  <a:srgbClr val="000066"/>
                </a:solidFill>
                <a:effectLst/>
                <a:uLnTx/>
                <a:uFillTx/>
                <a:latin typeface="Arial" panose="020B0604020202020204" pitchFamily="34" charset="0"/>
                <a:ea typeface="SimSun" panose="02010600030101010101" pitchFamily="2" charset="-122"/>
                <a:cs typeface="+mn-cs"/>
              </a:rPr>
              <a:t>Khuynh</a:t>
            </a:r>
            <a:r>
              <a:rPr kumimoji="1" lang="en-US" altLang="en-US" sz="2400" b="1" i="0" u="none" strike="noStrike" kern="1200" cap="none" spc="0" normalizeH="0" baseline="0" noProof="0" dirty="0">
                <a:ln>
                  <a:noFill/>
                </a:ln>
                <a:solidFill>
                  <a:srgbClr val="00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000066"/>
                </a:solidFill>
                <a:effectLst/>
                <a:uLnTx/>
                <a:uFillTx/>
                <a:latin typeface="Arial" panose="020B0604020202020204" pitchFamily="34" charset="0"/>
                <a:ea typeface="SimSun" panose="02010600030101010101" pitchFamily="2" charset="-122"/>
                <a:cs typeface="+mn-cs"/>
              </a:rPr>
              <a:t>hướng</a:t>
            </a:r>
            <a:r>
              <a:rPr kumimoji="1" lang="en-US" altLang="en-US" sz="2400" b="1" i="0" u="none" strike="noStrike" kern="1200" cap="none" spc="0" normalizeH="0" baseline="0" noProof="0" dirty="0">
                <a:ln>
                  <a:noFill/>
                </a:ln>
                <a:solidFill>
                  <a:srgbClr val="00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000066"/>
                </a:solidFill>
                <a:effectLst/>
                <a:uLnTx/>
                <a:uFillTx/>
                <a:latin typeface="Arial" panose="020B0604020202020204" pitchFamily="34" charset="0"/>
                <a:ea typeface="SimSun" panose="02010600030101010101" pitchFamily="2" charset="-122"/>
                <a:cs typeface="+mn-cs"/>
              </a:rPr>
              <a:t>phát</a:t>
            </a:r>
            <a:r>
              <a:rPr kumimoji="1" lang="en-US" altLang="en-US" sz="2400" b="1" i="0" u="none" strike="noStrike" kern="1200" cap="none" spc="0" normalizeH="0" baseline="0" noProof="0" dirty="0">
                <a:ln>
                  <a:noFill/>
                </a:ln>
                <a:solidFill>
                  <a:srgbClr val="00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000066"/>
                </a:solidFill>
                <a:effectLst/>
                <a:uLnTx/>
                <a:uFillTx/>
                <a:latin typeface="Arial" panose="020B0604020202020204" pitchFamily="34" charset="0"/>
                <a:ea typeface="SimSun" panose="02010600030101010101" pitchFamily="2" charset="-122"/>
                <a:cs typeface="+mn-cs"/>
              </a:rPr>
              <a:t>triển</a:t>
            </a:r>
            <a:r>
              <a:rPr kumimoji="1" lang="en-US" altLang="en-US" sz="2400" b="1" i="0" u="none" strike="noStrike" kern="1200" cap="none" spc="0" normalizeH="0" baseline="0" noProof="0" dirty="0">
                <a:ln>
                  <a:noFill/>
                </a:ln>
                <a:solidFill>
                  <a:srgbClr val="00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000066"/>
                </a:solidFill>
                <a:effectLst/>
                <a:uLnTx/>
                <a:uFillTx/>
                <a:latin typeface="Arial" panose="020B0604020202020204" pitchFamily="34" charset="0"/>
                <a:ea typeface="SimSun" panose="02010600030101010101" pitchFamily="2" charset="-122"/>
                <a:cs typeface="+mn-cs"/>
              </a:rPr>
              <a:t>của</a:t>
            </a:r>
            <a:r>
              <a:rPr kumimoji="1" lang="en-US" altLang="en-US" sz="2400" b="1" i="0" u="none" strike="noStrike" kern="1200" cap="none" spc="0" normalizeH="0" baseline="0" noProof="0" dirty="0">
                <a:ln>
                  <a:noFill/>
                </a:ln>
                <a:solidFill>
                  <a:srgbClr val="00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000066"/>
                </a:solidFill>
                <a:effectLst/>
                <a:uLnTx/>
                <a:uFillTx/>
                <a:latin typeface="Arial" panose="020B0604020202020204" pitchFamily="34" charset="0"/>
                <a:ea typeface="SimSun" panose="02010600030101010101" pitchFamily="2" charset="-122"/>
                <a:cs typeface="+mn-cs"/>
              </a:rPr>
              <a:t>trứng</a:t>
            </a:r>
            <a:r>
              <a:rPr kumimoji="1" lang="en-US" altLang="en-US" sz="2400" b="1" i="0" u="none" strike="noStrike" kern="1200" cap="none" spc="0" normalizeH="0" baseline="0" noProof="0" dirty="0">
                <a:ln>
                  <a:noFill/>
                </a:ln>
                <a:solidFill>
                  <a:srgbClr val="00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000066"/>
                </a:solidFill>
                <a:effectLst/>
                <a:uLnTx/>
                <a:uFillTx/>
                <a:latin typeface="Arial" panose="020B0604020202020204" pitchFamily="34" charset="0"/>
                <a:ea typeface="SimSun" panose="02010600030101010101" pitchFamily="2" charset="-122"/>
                <a:cs typeface="+mn-cs"/>
              </a:rPr>
              <a:t>gà</a:t>
            </a:r>
            <a:endParaRPr kumimoji="1" lang="en-US" altLang="en-US" sz="2400" b="1" i="0" u="none" strike="noStrike" kern="1200" cap="none" spc="0" normalizeH="0" baseline="0" noProof="0" dirty="0">
              <a:ln>
                <a:noFill/>
              </a:ln>
              <a:solidFill>
                <a:srgbClr val="000066"/>
              </a:solidFill>
              <a:effectLst/>
              <a:uLnTx/>
              <a:uFillTx/>
              <a:latin typeface="Arial" panose="020B0604020202020204" pitchFamily="34" charset="0"/>
              <a:ea typeface="SimSun" panose="02010600030101010101" pitchFamily="2" charset="-122"/>
              <a:cs typeface="+mn-cs"/>
            </a:endParaRPr>
          </a:p>
        </p:txBody>
      </p:sp>
      <p:sp>
        <p:nvSpPr>
          <p:cNvPr id="13" name="AutoShape 12"/>
          <p:cNvSpPr>
            <a:spLocks noChangeArrowheads="1"/>
          </p:cNvSpPr>
          <p:nvPr/>
        </p:nvSpPr>
        <p:spPr bwMode="auto">
          <a:xfrm rot="-1793547">
            <a:off x="4100803" y="366739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alt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rPr>
              <a:t>PĐ1</a:t>
            </a:r>
            <a:endParaRPr kumimoji="1" lang="en-US" alt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14" name="AutoShape 13"/>
          <p:cNvSpPr>
            <a:spLocks noChangeArrowheads="1"/>
          </p:cNvSpPr>
          <p:nvPr/>
        </p:nvSpPr>
        <p:spPr bwMode="auto">
          <a:xfrm rot="-2105355">
            <a:off x="6703775" y="227590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PĐ2</a:t>
            </a: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pic>
        <p:nvPicPr>
          <p:cNvPr id="15" name="Picture 15" descr="trung ga 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509906" y="755055"/>
            <a:ext cx="1682094"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AutoShape 17"/>
          <p:cNvSpPr>
            <a:spLocks noChangeArrowheads="1"/>
          </p:cNvSpPr>
          <p:nvPr/>
        </p:nvSpPr>
        <p:spPr bwMode="auto">
          <a:xfrm rot="-1847769">
            <a:off x="9738941" y="92015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vi-VN"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rPr>
              <a:t>PĐ3</a:t>
            </a:r>
            <a:endParaRPr kumimoji="1" lang="en-US" altLang="en-US" sz="24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pic>
        <p:nvPicPr>
          <p:cNvPr id="17" name="Picture 3" descr="_h5n117020">
            <a:hlinkClick r:id="rId9"/>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17079" y="4475362"/>
            <a:ext cx="2087700" cy="20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742958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6"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arn(inHorizontal)">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500" fill="hold"/>
                                        <p:tgtEl>
                                          <p:spTgt spid="8"/>
                                        </p:tgtEl>
                                        <p:attrNameLst>
                                          <p:attrName>ppt_x</p:attrName>
                                        </p:attrNameLst>
                                      </p:cBhvr>
                                      <p:tavLst>
                                        <p:tav tm="0">
                                          <p:val>
                                            <p:strVal val="#ppt_x"/>
                                          </p:val>
                                        </p:tav>
                                        <p:tav tm="100000">
                                          <p:val>
                                            <p:strVal val="#ppt_x"/>
                                          </p:val>
                                        </p:tav>
                                      </p:tavLst>
                                    </p:anim>
                                    <p:anim calcmode="lin" valueType="num">
                                      <p:cBhvr additive="base">
                                        <p:cTn id="19"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 calcmode="lin" valueType="num">
                                      <p:cBhvr>
                                        <p:cTn id="24" dur="500" fill="hold"/>
                                        <p:tgtEl>
                                          <p:spTgt spid="14"/>
                                        </p:tgtEl>
                                        <p:attrNameLst>
                                          <p:attrName>ppt_w</p:attrName>
                                        </p:attrNameLst>
                                      </p:cBhvr>
                                      <p:tavLst>
                                        <p:tav tm="0">
                                          <p:val>
                                            <p:fltVal val="0"/>
                                          </p:val>
                                        </p:tav>
                                        <p:tav tm="100000">
                                          <p:val>
                                            <p:strVal val="#ppt_w"/>
                                          </p:val>
                                        </p:tav>
                                      </p:tavLst>
                                    </p:anim>
                                    <p:anim calcmode="lin" valueType="num">
                                      <p:cBhvr>
                                        <p:cTn id="25"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blinds(horizontal)">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fltVal val="0"/>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23" presetClass="entr" presetSubtype="16" fill="hold" nodeType="click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6"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Hình nền powerPoint 3 | Mầm non Gia Thư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070079"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000" b="1" i="0" u="none" strike="noStrike" kern="1200" cap="none" spc="0" normalizeH="0" baseline="0" noProof="0" dirty="0">
              <a:ln>
                <a:noFill/>
              </a:ln>
              <a:solidFill>
                <a:srgbClr val="FF3399"/>
              </a:solidFill>
              <a:effectLst/>
              <a:uLnTx/>
              <a:uFillTx/>
              <a:latin typeface="VNI-Times" pitchFamily="2" charset="0"/>
              <a:ea typeface="SimSun" panose="02010600030101010101" pitchFamily="2" charset="-122"/>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a:ln>
                  <a:noFill/>
                </a:ln>
                <a:solidFill>
                  <a:srgbClr val="FF3399"/>
                </a:solidFill>
                <a:effectLst/>
                <a:uLnTx/>
                <a:uFillTx/>
                <a:latin typeface="VNI-Times" pitchFamily="2"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CC3300"/>
                </a:solidFill>
                <a:effectLst/>
                <a:uLnTx/>
                <a:uFillTx/>
                <a:latin typeface="Times New Roman" panose="02020603050405020304" pitchFamily="18" charset="0"/>
                <a:ea typeface="SimSun" panose="02010600030101010101" pitchFamily="2" charset="-122"/>
                <a:cs typeface="+mn-cs"/>
              </a:rPr>
              <a:t>Đi</a:t>
            </a:r>
            <a:r>
              <a:rPr kumimoji="1" lang="en-US" altLang="en-US" sz="2000" b="1" i="0" u="none" strike="noStrike" kern="1200" cap="none" spc="0" normalizeH="0" baseline="0" noProof="0" dirty="0">
                <a:ln>
                  <a:noFill/>
                </a:ln>
                <a:solidFill>
                  <a:srgbClr val="CC3300"/>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CC3300"/>
                </a:solidFill>
                <a:effectLst/>
                <a:uLnTx/>
                <a:uFillTx/>
                <a:latin typeface="Times New Roman" panose="02020603050405020304" pitchFamily="18" charset="0"/>
                <a:ea typeface="SimSun" panose="02010600030101010101" pitchFamily="2" charset="-122"/>
                <a:cs typeface="+mn-cs"/>
              </a:rPr>
              <a:t>lên</a:t>
            </a:r>
            <a:r>
              <a:rPr kumimoji="1" lang="en-US" altLang="en-US" sz="2000" b="1" i="0" u="none" strike="noStrike" kern="1200" cap="none" spc="0" normalizeH="0" baseline="0" noProof="0" dirty="0">
                <a:ln>
                  <a:noFill/>
                </a:ln>
                <a:solidFill>
                  <a:srgbClr val="CC3300"/>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CC3300"/>
                </a:solidFill>
                <a:effectLst/>
                <a:uLnTx/>
                <a:uFillTx/>
                <a:latin typeface="Times New Roman" panose="02020603050405020304" pitchFamily="18" charset="0"/>
                <a:ea typeface="SimSun" panose="02010600030101010101" pitchFamily="2" charset="-122"/>
                <a:cs typeface="+mn-cs"/>
              </a:rPr>
              <a:t>hình</a:t>
            </a:r>
            <a:r>
              <a:rPr kumimoji="1" lang="en-US" altLang="en-US" sz="2000" b="1" i="0" u="none" strike="noStrike" kern="1200" cap="none" spc="0" normalizeH="0" baseline="0" noProof="0" dirty="0">
                <a:ln>
                  <a:noFill/>
                </a:ln>
                <a:solidFill>
                  <a:srgbClr val="CC3300"/>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CC3300"/>
                </a:solidFill>
                <a:effectLst/>
                <a:uLnTx/>
                <a:uFillTx/>
                <a:latin typeface="Times New Roman" panose="02020603050405020304" pitchFamily="18" charset="0"/>
                <a:ea typeface="SimSun" panose="02010600030101010101" pitchFamily="2" charset="-122"/>
                <a:cs typeface="+mn-cs"/>
              </a:rPr>
              <a:t>xoáy</a:t>
            </a:r>
            <a:r>
              <a:rPr kumimoji="1" lang="en-US" altLang="en-US" sz="2000" b="1" i="0" u="none" strike="noStrike" kern="1200" cap="none" spc="0" normalizeH="0" baseline="0" noProof="0" dirty="0">
                <a:ln>
                  <a:noFill/>
                </a:ln>
                <a:solidFill>
                  <a:srgbClr val="CC3300"/>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CC3300"/>
                </a:solidFill>
                <a:effectLst/>
                <a:uLnTx/>
                <a:uFillTx/>
                <a:latin typeface="Times New Roman" panose="02020603050405020304" pitchFamily="18" charset="0"/>
                <a:ea typeface="SimSun" panose="02010600030101010101" pitchFamily="2" charset="-122"/>
                <a:cs typeface="+mn-cs"/>
              </a:rPr>
              <a:t>ốc</a:t>
            </a:r>
            <a:endParaRPr kumimoji="1" lang="en-US" altLang="en-US" sz="2000" b="1" i="0" u="none" strike="noStrike" kern="1200" cap="none" spc="0" normalizeH="0" baseline="0" noProof="0" dirty="0">
              <a:ln>
                <a:noFill/>
              </a:ln>
              <a:solidFill>
                <a:srgbClr val="CC3300"/>
              </a:solidFill>
              <a:effectLst/>
              <a:uLnTx/>
              <a:uFillTx/>
              <a:latin typeface="Times New Roman" panose="02020603050405020304" pitchFamily="18" charset="0"/>
              <a:ea typeface="SimSun" panose="02010600030101010101" pitchFamily="2" charset="-122"/>
              <a:cs typeface="+mn-cs"/>
            </a:endParaRPr>
          </a:p>
        </p:txBody>
      </p:sp>
      <p:sp>
        <p:nvSpPr>
          <p:cNvPr id="4" name="Rectangle 5"/>
          <p:cNvSpPr>
            <a:spLocks noChangeArrowheads="1"/>
          </p:cNvSpPr>
          <p:nvPr/>
        </p:nvSpPr>
        <p:spPr bwMode="auto">
          <a:xfrm>
            <a:off x="4603376" y="682871"/>
            <a:ext cx="3810000" cy="9144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Cái</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mới</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thay</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cái</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cũ</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tốt</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hơn</a:t>
            </a:r>
            <a:endPar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endParaRPr>
          </a:p>
        </p:txBody>
      </p:sp>
      <p:sp>
        <p:nvSpPr>
          <p:cNvPr id="5" name="Rectangle 6"/>
          <p:cNvSpPr>
            <a:spLocks noChangeArrowheads="1"/>
          </p:cNvSpPr>
          <p:nvPr/>
        </p:nvSpPr>
        <p:spPr bwMode="auto">
          <a:xfrm>
            <a:off x="4876800" y="5029200"/>
            <a:ext cx="3810000" cy="9906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Cái tiên tiến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a:ln>
                  <a:noFill/>
                </a:ln>
                <a:solidFill>
                  <a:srgbClr val="FFFFFF"/>
                </a:solidFill>
                <a:effectLst/>
                <a:uLnTx/>
                <a:uFillTx/>
                <a:latin typeface="Times New Roman" panose="02020603050405020304" pitchFamily="18" charset="0"/>
                <a:ea typeface="SimSun" panose="02010600030101010101" pitchFamily="2" charset="-122"/>
                <a:cs typeface="+mn-cs"/>
              </a:rPr>
              <a:t>thay cái lạc hậu</a:t>
            </a:r>
            <a:endParaRPr kumimoji="1" lang="en-US" altLang="en-US" sz="2000" b="1" i="0" u="none" strike="noStrike" kern="1200" cap="none" spc="0" normalizeH="0" baseline="0" noProof="0">
              <a:ln>
                <a:noFill/>
              </a:ln>
              <a:solidFill>
                <a:srgbClr val="FFFFFF"/>
              </a:solidFill>
              <a:effectLst/>
              <a:uLnTx/>
              <a:uFillTx/>
              <a:latin typeface="VNI-Times" pitchFamily="2" charset="0"/>
              <a:ea typeface="SimSun" panose="02010600030101010101" pitchFamily="2" charset="-122"/>
              <a:cs typeface="+mn-cs"/>
            </a:endParaRPr>
          </a:p>
        </p:txBody>
      </p:sp>
      <p:sp>
        <p:nvSpPr>
          <p:cNvPr id="6" name="AutoShape 7"/>
          <p:cNvSpPr>
            <a:spLocks noChangeArrowheads="1"/>
          </p:cNvSpPr>
          <p:nvPr/>
        </p:nvSpPr>
        <p:spPr bwMode="auto">
          <a:xfrm>
            <a:off x="5715000" y="1219200"/>
            <a:ext cx="4953000" cy="41148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Sự</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thay</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đổi</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đó</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có</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dễ</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dàng</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 </a:t>
            </a:r>
            <a:r>
              <a:rPr kumimoji="1" lang="en-US" altLang="en-US" sz="2000" b="1" i="0" u="none" strike="noStrike" kern="1200" cap="none" spc="0" normalizeH="0" baseline="0" noProof="0" dirty="0" err="1">
                <a:ln>
                  <a:noFill/>
                </a:ln>
                <a:solidFill>
                  <a:srgbClr val="FFFFFF"/>
                </a:solidFill>
                <a:effectLst/>
                <a:uLnTx/>
                <a:uFillTx/>
                <a:latin typeface="Times New Roman" panose="02020603050405020304" pitchFamily="18" charset="0"/>
                <a:ea typeface="SimSun" panose="02010600030101010101" pitchFamily="2" charset="-122"/>
                <a:cs typeface="+mn-cs"/>
              </a:rPr>
              <a:t>không</a:t>
            </a:r>
            <a:r>
              <a:rPr kumimoji="1" lang="en-US" altLang="en-US" sz="2000" b="1" i="0" u="none" strike="noStrike" kern="1200" cap="none" spc="0" normalizeH="0" baseline="0" noProof="0" dirty="0">
                <a:ln>
                  <a:noFill/>
                </a:ln>
                <a:solidFill>
                  <a:srgbClr val="FFFFFF"/>
                </a:solidFill>
                <a:effectLst/>
                <a:uLnTx/>
                <a:uFillTx/>
                <a:latin typeface="Times New Roman" panose="02020603050405020304" pitchFamily="18" charset="0"/>
                <a:ea typeface="SimSun" panose="02010600030101010101" pitchFamily="2" charset="-122"/>
                <a:cs typeface="+mn-cs"/>
              </a:rPr>
              <a:t>?</a:t>
            </a:r>
            <a:endParaRPr kumimoji="1" lang="en-US" altLang="en-US" sz="2000" b="1" i="0" u="none" strike="noStrike" kern="1200" cap="none" spc="0" normalizeH="0" baseline="0" noProof="0" dirty="0">
              <a:ln>
                <a:noFill/>
              </a:ln>
              <a:solidFill>
                <a:srgbClr val="FFFFFF"/>
              </a:solidFill>
              <a:effectLst/>
              <a:uLnTx/>
              <a:uFillTx/>
              <a:latin typeface="VNI-Times" pitchFamily="2" charset="0"/>
              <a:ea typeface="SimSun" panose="02010600030101010101" pitchFamily="2" charset="-122"/>
              <a:cs typeface="+mn-cs"/>
            </a:endParaRPr>
          </a:p>
        </p:txBody>
      </p:sp>
      <p:sp>
        <p:nvSpPr>
          <p:cNvPr id="7"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0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8" name="AutoShape 9"/>
          <p:cNvSpPr>
            <a:spLocks noChangeArrowheads="1"/>
          </p:cNvSpPr>
          <p:nvPr/>
        </p:nvSpPr>
        <p:spPr bwMode="auto">
          <a:xfrm rot="12360273" flipH="1">
            <a:off x="3357308" y="333819"/>
            <a:ext cx="989013" cy="15049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0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9"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0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
        <p:nvSpPr>
          <p:cNvPr id="10" name="AutoShape 11"/>
          <p:cNvSpPr>
            <a:spLocks noChangeArrowheads="1"/>
          </p:cNvSpPr>
          <p:nvPr/>
        </p:nvSpPr>
        <p:spPr bwMode="auto">
          <a:xfrm rot="18694885" flipH="1">
            <a:off x="8801098" y="433069"/>
            <a:ext cx="914400" cy="1447800"/>
          </a:xfrm>
          <a:prstGeom prst="curvedRightArrow">
            <a:avLst>
              <a:gd name="adj1" fmla="val 24850"/>
              <a:gd name="adj2" fmla="val 63333"/>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1" lang="en-US" altLang="en-US" sz="2000" b="1"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spTree>
    <p:extLst>
      <p:ext uri="{BB962C8B-B14F-4D97-AF65-F5344CB8AC3E}">
        <p14:creationId xmlns:p14="http://schemas.microsoft.com/office/powerpoint/2010/main" val="825979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childTnLst>
                                </p:cTn>
                              </p:par>
                            </p:childTnLst>
                          </p:cTn>
                        </p:par>
                      </p:childTnLst>
                    </p:cTn>
                  </p:par>
                  <p:par>
                    <p:cTn id="33" fill="hold">
                      <p:stCondLst>
                        <p:cond delay="indefinite"/>
                      </p:stCondLst>
                      <p:childTnLst>
                        <p:par>
                          <p:cTn id="34" fill="hold">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500" fill="hold"/>
                                        <p:tgtEl>
                                          <p:spTgt spid="9"/>
                                        </p:tgtEl>
                                        <p:attrNameLst>
                                          <p:attrName>ppt_w</p:attrName>
                                        </p:attrNameLst>
                                      </p:cBhvr>
                                      <p:tavLst>
                                        <p:tav tm="0">
                                          <p:val>
                                            <p:fltVal val="0"/>
                                          </p:val>
                                        </p:tav>
                                        <p:tav tm="100000">
                                          <p:val>
                                            <p:strVal val="#ppt_w"/>
                                          </p:val>
                                        </p:tav>
                                      </p:tavLst>
                                    </p:anim>
                                    <p:anim calcmode="lin" valueType="num">
                                      <p:cBhvr>
                                        <p:cTn id="38"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39" fill="hold">
                      <p:stCondLst>
                        <p:cond delay="indefinite"/>
                      </p:stCondLst>
                      <p:childTnLst>
                        <p:par>
                          <p:cTn id="40" fill="hold">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p:cTn id="43" dur="500" fill="hold"/>
                                        <p:tgtEl>
                                          <p:spTgt spid="10"/>
                                        </p:tgtEl>
                                        <p:attrNameLst>
                                          <p:attrName>ppt_w</p:attrName>
                                        </p:attrNameLst>
                                      </p:cBhvr>
                                      <p:tavLst>
                                        <p:tav tm="0">
                                          <p:val>
                                            <p:fltVal val="0"/>
                                          </p:val>
                                        </p:tav>
                                        <p:tav tm="100000">
                                          <p:val>
                                            <p:strVal val="#ppt_w"/>
                                          </p:val>
                                        </p:tav>
                                      </p:tavLst>
                                    </p:anim>
                                    <p:anim calcmode="lin" valueType="num">
                                      <p:cBhvr>
                                        <p:cTn id="44"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45" fill="hold">
                      <p:stCondLst>
                        <p:cond delay="indefinite"/>
                      </p:stCondLst>
                      <p:childTnLst>
                        <p:par>
                          <p:cTn id="46" fill="hold">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p:cTn id="49" dur="500" fill="hold"/>
                                        <p:tgtEl>
                                          <p:spTgt spid="6"/>
                                        </p:tgtEl>
                                        <p:attrNameLst>
                                          <p:attrName>ppt_w</p:attrName>
                                        </p:attrNameLst>
                                      </p:cBhvr>
                                      <p:tavLst>
                                        <p:tav tm="0">
                                          <p:val>
                                            <p:fltVal val="0"/>
                                          </p:val>
                                        </p:tav>
                                        <p:tav tm="100000">
                                          <p:val>
                                            <p:strVal val="#ppt_w"/>
                                          </p:val>
                                        </p:tav>
                                      </p:tavLst>
                                    </p:anim>
                                    <p:anim calcmode="lin" valueType="num">
                                      <p:cBhvr>
                                        <p:cTn id="50"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1001 các hình Background powerpoint đẹp nhất 2020">
            <a:extLst>
              <a:ext uri="{FF2B5EF4-FFF2-40B4-BE49-F238E27FC236}">
                <a16:creationId xmlns:a16="http://schemas.microsoft.com/office/drawing/2014/main" id="{9130E37E-3350-4BF1-8D86-CC75ADE363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Le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5334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utoShape 6"/>
          <p:cNvSpPr>
            <a:spLocks noChangeArrowheads="1"/>
          </p:cNvSpPr>
          <p:nvPr/>
        </p:nvSpPr>
        <p:spPr bwMode="auto">
          <a:xfrm>
            <a:off x="6172200" y="5334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Vận</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động</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quay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trở</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lại</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cái</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ban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đầu</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nhưng</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trên</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cơ</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sở</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cao</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 </a:t>
            </a:r>
            <a:r>
              <a:rPr kumimoji="1" lang="en-US" altLang="en-US" sz="2400" b="1" i="0" u="none" strike="noStrike" kern="1200" cap="none" spc="0" normalizeH="0" baseline="0" noProof="0" dirty="0" err="1">
                <a:ln>
                  <a:noFill/>
                </a:ln>
                <a:solidFill>
                  <a:srgbClr val="FFFFFF"/>
                </a:solidFill>
                <a:effectLst/>
                <a:uLnTx/>
                <a:uFillTx/>
                <a:latin typeface="Arial" pitchFamily="34" charset="0"/>
                <a:ea typeface="+mn-ea"/>
                <a:cs typeface="+mn-cs"/>
              </a:rPr>
              <a:t>hơn</a:t>
            </a:r>
            <a:r>
              <a:rPr kumimoji="1" lang="en-US" altLang="en-US" sz="2400" b="1" i="0" u="none" strike="noStrike" kern="1200" cap="none" spc="0" normalizeH="0" baseline="0" noProof="0" dirty="0">
                <a:ln>
                  <a:noFill/>
                </a:ln>
                <a:solidFill>
                  <a:srgbClr val="FFFFFF"/>
                </a:solidFill>
                <a:effectLst/>
                <a:uLnTx/>
                <a:uFillTx/>
                <a:latin typeface="Arial" pitchFamily="34" charset="0"/>
                <a:ea typeface="+mn-ea"/>
                <a:cs typeface="+mn-cs"/>
              </a:rPr>
              <a:t>.</a:t>
            </a:r>
          </a:p>
        </p:txBody>
      </p:sp>
      <p:sp>
        <p:nvSpPr>
          <p:cNvPr id="5" name="Text Box 7"/>
          <p:cNvSpPr txBox="1">
            <a:spLocks noChangeArrowheads="1"/>
          </p:cNvSpPr>
          <p:nvPr/>
        </p:nvSpPr>
        <p:spPr bwMode="auto">
          <a:xfrm>
            <a:off x="3352800" y="3429001"/>
            <a:ext cx="2255838" cy="400110"/>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000" b="1" i="0" u="none" strike="noStrike" kern="1200" cap="none" spc="0" normalizeH="0" baseline="0" noProof="0" dirty="0">
                <a:ln>
                  <a:noFill/>
                </a:ln>
                <a:solidFill>
                  <a:srgbClr val="0000FF"/>
                </a:solidFill>
                <a:effectLst/>
                <a:uLnTx/>
                <a:uFillTx/>
                <a:latin typeface="Times New Roman" panose="02020603050405020304" pitchFamily="18" charset="0"/>
                <a:ea typeface="SimSun" panose="02010600030101010101" pitchFamily="2" charset="-122"/>
                <a:cs typeface="+mn-cs"/>
              </a:rPr>
              <a:t>V.I </a:t>
            </a:r>
            <a:r>
              <a:rPr kumimoji="1" lang="en-US" altLang="en-US" sz="2000" b="1" i="0" u="none" strike="noStrike" kern="1200" cap="none" spc="0" normalizeH="0" baseline="0" noProof="0" dirty="0" err="1">
                <a:ln>
                  <a:noFill/>
                </a:ln>
                <a:solidFill>
                  <a:srgbClr val="0000FF"/>
                </a:solidFill>
                <a:effectLst/>
                <a:uLnTx/>
                <a:uFillTx/>
                <a:latin typeface="Times New Roman" panose="02020603050405020304" pitchFamily="18" charset="0"/>
                <a:ea typeface="SimSun" panose="02010600030101010101" pitchFamily="2" charset="-122"/>
                <a:cs typeface="+mn-cs"/>
              </a:rPr>
              <a:t>Lênin</a:t>
            </a:r>
            <a:endParaRPr kumimoji="1" lang="en-US" altLang="en-US" sz="2000" b="1" i="0" u="none" strike="noStrike" kern="1200" cap="none" spc="0" normalizeH="0" baseline="0" noProof="0" dirty="0">
              <a:ln>
                <a:noFill/>
              </a:ln>
              <a:solidFill>
                <a:srgbClr val="0000FF"/>
              </a:solidFill>
              <a:effectLst/>
              <a:uLnTx/>
              <a:uFillTx/>
              <a:latin typeface="Times New Roman" panose="02020603050405020304" pitchFamily="18" charset="0"/>
              <a:ea typeface="SimSun" panose="02010600030101010101" pitchFamily="2" charset="-122"/>
              <a:cs typeface="+mn-cs"/>
            </a:endParaRPr>
          </a:p>
        </p:txBody>
      </p:sp>
      <p:pic>
        <p:nvPicPr>
          <p:cNvPr id="6" name="Picture 11" descr="xoan 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82100" y="21590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2"/>
          <p:cNvSpPr>
            <a:spLocks noChangeArrowheads="1"/>
          </p:cNvSpPr>
          <p:nvPr/>
        </p:nvSpPr>
        <p:spPr bwMode="auto">
          <a:xfrm>
            <a:off x="3352800" y="42164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Cái</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mới</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hơn</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ra</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đời</a:t>
            </a:r>
            <a:r>
              <a:rPr kumimoji="1"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3300"/>
                </a:solidFill>
                <a:effectLst/>
                <a:uLnTx/>
                <a:uFillTx/>
                <a:latin typeface="Arial" panose="020B0604020202020204" pitchFamily="34" charset="0"/>
                <a:ea typeface="+mn-ea"/>
                <a:cs typeface="+mn-cs"/>
              </a:rPr>
              <a:t>tiến</a:t>
            </a:r>
            <a:r>
              <a:rPr kumimoji="1" lang="en-US" altLang="en-US" sz="2400" b="1" i="0" u="none" strike="noStrike" kern="1200" cap="none" spc="0" normalizeH="0" baseline="0" noProof="0" dirty="0">
                <a:ln>
                  <a:noFill/>
                </a:ln>
                <a:solidFill>
                  <a:srgbClr val="CC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3300"/>
                </a:solidFill>
                <a:effectLst/>
                <a:uLnTx/>
                <a:uFillTx/>
                <a:latin typeface="Arial" panose="020B0604020202020204" pitchFamily="34" charset="0"/>
                <a:ea typeface="+mn-ea"/>
                <a:cs typeface="+mn-cs"/>
              </a:rPr>
              <a:t>bộ</a:t>
            </a:r>
            <a:r>
              <a:rPr kumimoji="1" lang="en-US" altLang="en-US" sz="2400" b="1" i="0" u="none" strike="noStrike" kern="1200" cap="none" spc="0" normalizeH="0" baseline="0" noProof="0" dirty="0">
                <a:ln>
                  <a:noFill/>
                </a:ln>
                <a:solidFill>
                  <a:srgbClr val="CC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3300"/>
                </a:solidFill>
                <a:effectLst/>
                <a:uLnTx/>
                <a:uFillTx/>
                <a:latin typeface="Arial" panose="020B0604020202020204" pitchFamily="34" charset="0"/>
                <a:ea typeface="+mn-ea"/>
                <a:cs typeface="+mn-cs"/>
              </a:rPr>
              <a:t>hơn</a:t>
            </a:r>
            <a:r>
              <a:rPr kumimoji="1" lang="en-US" altLang="en-US" sz="2400" b="1" i="0" u="none" strike="noStrike" kern="1200" cap="none" spc="0" normalizeH="0" baseline="0" noProof="0" dirty="0">
                <a:ln>
                  <a:noFill/>
                </a:ln>
                <a:solidFill>
                  <a:srgbClr val="CC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3300"/>
                </a:solidFill>
                <a:effectLst/>
                <a:uLnTx/>
                <a:uFillTx/>
                <a:latin typeface="Arial" panose="020B0604020202020204" pitchFamily="34" charset="0"/>
                <a:ea typeface="+mn-ea"/>
                <a:cs typeface="+mn-cs"/>
              </a:rPr>
              <a:t>phát</a:t>
            </a:r>
            <a:r>
              <a:rPr kumimoji="1" lang="en-US" altLang="en-US" sz="2400" b="1" i="0" u="none" strike="noStrike" kern="1200" cap="none" spc="0" normalizeH="0" baseline="0" noProof="0" dirty="0">
                <a:ln>
                  <a:noFill/>
                </a:ln>
                <a:solidFill>
                  <a:srgbClr val="CC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3300"/>
                </a:solidFill>
                <a:effectLst/>
                <a:uLnTx/>
                <a:uFillTx/>
                <a:latin typeface="Arial" panose="020B0604020202020204" pitchFamily="34" charset="0"/>
                <a:ea typeface="+mn-ea"/>
                <a:cs typeface="+mn-cs"/>
              </a:rPr>
              <a:t>triển</a:t>
            </a:r>
            <a:r>
              <a:rPr kumimoji="1" lang="en-US" altLang="en-US" sz="2400" b="1" i="0" u="none" strike="noStrike" kern="1200" cap="none" spc="0" normalizeH="0" baseline="0" noProof="0" dirty="0">
                <a:ln>
                  <a:noFill/>
                </a:ln>
                <a:solidFill>
                  <a:srgbClr val="CC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C3300"/>
                </a:solidFill>
                <a:effectLst/>
                <a:uLnTx/>
                <a:uFillTx/>
                <a:latin typeface="Arial" panose="020B0604020202020204" pitchFamily="34" charset="0"/>
                <a:ea typeface="+mn-ea"/>
                <a:cs typeface="+mn-cs"/>
              </a:rPr>
              <a:t>hơn</a:t>
            </a:r>
            <a:r>
              <a:rPr kumimoji="1"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cả</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về</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lượng</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và</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chất</a:t>
            </a:r>
            <a:r>
              <a:rPr kumimoji="1" lang="en-US" altLang="en-US" sz="2400" b="1"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a:t>
            </a:r>
            <a:r>
              <a:rPr kumimoji="1" lang="en-US" alt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p>
        </p:txBody>
      </p:sp>
      <p:sp>
        <p:nvSpPr>
          <p:cNvPr id="8" name="Rectangle 13"/>
          <p:cNvSpPr>
            <a:spLocks noChangeArrowheads="1"/>
          </p:cNvSpPr>
          <p:nvPr/>
        </p:nvSpPr>
        <p:spPr bwMode="auto">
          <a:xfrm>
            <a:off x="3738563" y="55626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PĐBC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diễn</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ra</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liên</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tục</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tạo</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ra</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3333FF"/>
                </a:solidFill>
                <a:effectLst/>
                <a:uLnTx/>
                <a:uFillTx/>
                <a:latin typeface="Arial" panose="020B0604020202020204" pitchFamily="34" charset="0"/>
                <a:ea typeface="+mn-ea"/>
                <a:cs typeface="+mn-cs"/>
              </a:rPr>
              <a:t>khuynh</a:t>
            </a:r>
            <a:r>
              <a:rPr kumimoji="1" lang="en-US" altLang="en-US" sz="2400" b="1" i="0" u="none" strike="noStrike" kern="1200" cap="none" spc="0" normalizeH="0" baseline="0" noProof="0" dirty="0">
                <a:ln>
                  <a:noFill/>
                </a:ln>
                <a:solidFill>
                  <a:srgbClr val="3333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3333FF"/>
                </a:solidFill>
                <a:effectLst/>
                <a:uLnTx/>
                <a:uFillTx/>
                <a:latin typeface="Arial" panose="020B0604020202020204" pitchFamily="34" charset="0"/>
                <a:ea typeface="+mn-ea"/>
                <a:cs typeface="+mn-cs"/>
              </a:rPr>
              <a:t>hướng</a:t>
            </a:r>
            <a:r>
              <a:rPr kumimoji="1" lang="en-US" altLang="en-US" sz="2400" b="1" i="0" u="none" strike="noStrike" kern="1200" cap="none" spc="0" normalizeH="0" baseline="0" noProof="0" dirty="0">
                <a:ln>
                  <a:noFill/>
                </a:ln>
                <a:solidFill>
                  <a:srgbClr val="3333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3333FF"/>
                </a:solidFill>
                <a:effectLst/>
                <a:uLnTx/>
                <a:uFillTx/>
                <a:latin typeface="Arial" panose="020B0604020202020204" pitchFamily="34" charset="0"/>
                <a:ea typeface="+mn-ea"/>
                <a:cs typeface="+mn-cs"/>
              </a:rPr>
              <a:t>phát</a:t>
            </a:r>
            <a:r>
              <a:rPr kumimoji="1" lang="en-US" altLang="en-US" sz="2400" b="1" i="0" u="none" strike="noStrike" kern="1200" cap="none" spc="0" normalizeH="0" baseline="0" noProof="0" dirty="0">
                <a:ln>
                  <a:noFill/>
                </a:ln>
                <a:solidFill>
                  <a:srgbClr val="3333FF"/>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3333FF"/>
                </a:solidFill>
                <a:effectLst/>
                <a:uLnTx/>
                <a:uFillTx/>
                <a:latin typeface="Arial" panose="020B0604020202020204" pitchFamily="34" charset="0"/>
                <a:ea typeface="+mn-ea"/>
                <a:cs typeface="+mn-cs"/>
              </a:rPr>
              <a:t>triển</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tất</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yếu</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của</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sự</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vật</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và</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hiện</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FF3300"/>
                </a:solidFill>
                <a:effectLst/>
                <a:uLnTx/>
                <a:uFillTx/>
                <a:latin typeface="Arial" panose="020B0604020202020204" pitchFamily="34" charset="0"/>
                <a:ea typeface="+mn-ea"/>
                <a:cs typeface="+mn-cs"/>
              </a:rPr>
              <a:t>tượng</a:t>
            </a:r>
            <a:r>
              <a:rPr kumimoji="1" lang="en-US" altLang="en-US" sz="2400" b="1"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p>
        </p:txBody>
      </p:sp>
      <p:sp>
        <p:nvSpPr>
          <p:cNvPr id="9" name="AutoShape 14"/>
          <p:cNvSpPr>
            <a:spLocks noChangeArrowheads="1"/>
          </p:cNvSpPr>
          <p:nvPr/>
        </p:nvSpPr>
        <p:spPr bwMode="auto">
          <a:xfrm>
            <a:off x="3581400" y="48006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en-US" sz="2400" b="1" i="0" u="none" strike="noStrike" kern="1200" cap="none" spc="0" normalizeH="0" baseline="0" noProof="0">
              <a:ln>
                <a:noFill/>
              </a:ln>
              <a:solidFill>
                <a:srgbClr val="000000"/>
              </a:solidFill>
              <a:effectLst/>
              <a:uLnTx/>
              <a:uFillTx/>
              <a:latin typeface="Times New Roman" pitchFamily="18" charset="0"/>
              <a:ea typeface="+mn-ea"/>
              <a:cs typeface="Arial"/>
            </a:endParaRPr>
          </a:p>
        </p:txBody>
      </p:sp>
    </p:spTree>
    <p:extLst>
      <p:ext uri="{BB962C8B-B14F-4D97-AF65-F5344CB8AC3E}">
        <p14:creationId xmlns:p14="http://schemas.microsoft.com/office/powerpoint/2010/main" val="19585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anim to="" calcmode="lin" valueType="num">
                                      <p:cBhvr>
                                        <p:cTn id="31" dur="1" fill="hold"/>
                                        <p:tgtEl>
                                          <p:spTgt spid="8"/>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p:bldP spid="8" grpId="0" animBg="1"/>
      <p:bldP spid="9"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hape&#10;&#10;Description automatically generated">
            <a:extLst>
              <a:ext uri="{FF2B5EF4-FFF2-40B4-BE49-F238E27FC236}">
                <a16:creationId xmlns:a16="http://schemas.microsoft.com/office/drawing/2014/main" id="{D59B8DED-F955-41A9-A6EE-14D860CD65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Rectangle 3"/>
          <p:cNvSpPr>
            <a:spLocks noChangeArrowheads="1"/>
          </p:cNvSpPr>
          <p:nvPr/>
        </p:nvSpPr>
        <p:spPr bwMode="auto">
          <a:xfrm>
            <a:off x="3429000" y="457200"/>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marR="0" lvl="0" indent="-457200" algn="just" defTabSz="914400" rtl="0" eaLnBrk="1" fontAlgn="auto" latinLnBrk="0" hangingPunct="1">
              <a:lnSpc>
                <a:spcPct val="100000"/>
              </a:lnSpc>
              <a:spcBef>
                <a:spcPct val="0"/>
              </a:spcBef>
              <a:spcAft>
                <a:spcPts val="0"/>
              </a:spcAft>
              <a:buClrTx/>
              <a:buSzTx/>
              <a:buFont typeface="Wingdings" panose="05000000000000000000" pitchFamily="2" charset="2"/>
              <a:buChar char="§"/>
              <a:tabLst/>
              <a:defRPr/>
            </a:pPr>
            <a:r>
              <a:rPr kumimoji="1" lang="en-US" altLang="en-US" sz="2400" b="1" i="0" u="sng" strike="noStrike" kern="1200" cap="none" spc="0" normalizeH="0" baseline="0" noProof="0" dirty="0" err="1">
                <a:ln>
                  <a:noFill/>
                </a:ln>
                <a:solidFill>
                  <a:srgbClr val="FF3300"/>
                </a:solidFill>
                <a:effectLst/>
                <a:uLnTx/>
                <a:uFillTx/>
                <a:latin typeface="Arial" panose="020B0604020202020204" pitchFamily="34" charset="0"/>
                <a:ea typeface="+mn-ea"/>
                <a:cs typeface="+mn-cs"/>
              </a:rPr>
              <a:t>Phủ</a:t>
            </a:r>
            <a:r>
              <a:rPr kumimoji="1" lang="en-US" altLang="en-US" sz="2400" b="1" i="0" u="sng"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sng" strike="noStrike" kern="1200" cap="none" spc="0" normalizeH="0" baseline="0" noProof="0" dirty="0" err="1">
                <a:ln>
                  <a:noFill/>
                </a:ln>
                <a:solidFill>
                  <a:srgbClr val="FF3300"/>
                </a:solidFill>
                <a:effectLst/>
                <a:uLnTx/>
                <a:uFillTx/>
                <a:latin typeface="Arial" panose="020B0604020202020204" pitchFamily="34" charset="0"/>
                <a:ea typeface="+mn-ea"/>
                <a:cs typeface="+mn-cs"/>
              </a:rPr>
              <a:t>định</a:t>
            </a:r>
            <a:r>
              <a:rPr kumimoji="1" lang="en-US" altLang="en-US" sz="2400" b="1" i="0" u="sng"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sng" strike="noStrike" kern="1200" cap="none" spc="0" normalizeH="0" baseline="0" noProof="0" dirty="0" err="1">
                <a:ln>
                  <a:noFill/>
                </a:ln>
                <a:solidFill>
                  <a:srgbClr val="FF3300"/>
                </a:solidFill>
                <a:effectLst/>
                <a:uLnTx/>
                <a:uFillTx/>
                <a:latin typeface="Arial" panose="020B0604020202020204" pitchFamily="34" charset="0"/>
                <a:ea typeface="+mn-ea"/>
                <a:cs typeface="+mn-cs"/>
              </a:rPr>
              <a:t>lần</a:t>
            </a:r>
            <a:r>
              <a:rPr kumimoji="1" lang="en-US" altLang="en-US" sz="2400" b="1" i="0" u="sng" strike="noStrike" kern="1200" cap="none" spc="0" normalizeH="0" baseline="0" noProof="0" dirty="0">
                <a:ln>
                  <a:noFill/>
                </a:ln>
                <a:solidFill>
                  <a:srgbClr val="FF3300"/>
                </a:solidFill>
                <a:effectLst/>
                <a:uLnTx/>
                <a:uFillTx/>
                <a:latin typeface="Arial" panose="020B0604020202020204" pitchFamily="34" charset="0"/>
                <a:ea typeface="+mn-ea"/>
                <a:cs typeface="+mn-cs"/>
              </a:rPr>
              <a:t> 1</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Làm</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cho</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sự</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vật</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đối</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lập</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với</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chính</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nó</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chuyển</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từ</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cái</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khẳng</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định</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sang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phủ</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định</a:t>
            </a:r>
            <a:endPar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endParaRPr>
          </a:p>
        </p:txBody>
      </p:sp>
      <p:sp>
        <p:nvSpPr>
          <p:cNvPr id="5" name="Rectangle 4"/>
          <p:cNvSpPr>
            <a:spLocks noChangeArrowheads="1"/>
          </p:cNvSpPr>
          <p:nvPr/>
        </p:nvSpPr>
        <p:spPr bwMode="auto">
          <a:xfrm>
            <a:off x="3429000" y="1916112"/>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marR="0" lvl="0" indent="-457200" algn="just" defTabSz="914400" rtl="0" eaLnBrk="1" fontAlgn="auto" latinLnBrk="0" hangingPunct="1">
              <a:lnSpc>
                <a:spcPct val="100000"/>
              </a:lnSpc>
              <a:spcBef>
                <a:spcPct val="0"/>
              </a:spcBef>
              <a:spcAft>
                <a:spcPts val="0"/>
              </a:spcAft>
              <a:buClrTx/>
              <a:buSzTx/>
              <a:buFont typeface="Wingdings" panose="05000000000000000000" pitchFamily="2" charset="2"/>
              <a:buChar char="§"/>
              <a:tabLst/>
              <a:defRPr/>
            </a:pPr>
            <a:r>
              <a:rPr kumimoji="1" lang="en-US" altLang="en-US" sz="2400" b="1" i="0" u="sng" strike="noStrike" kern="1200" cap="none" spc="0" normalizeH="0" baseline="0" noProof="0" dirty="0" err="1">
                <a:ln>
                  <a:noFill/>
                </a:ln>
                <a:solidFill>
                  <a:srgbClr val="FF3300"/>
                </a:solidFill>
                <a:effectLst/>
                <a:uLnTx/>
                <a:uFillTx/>
                <a:latin typeface="Arial" panose="020B0604020202020204" pitchFamily="34" charset="0"/>
                <a:ea typeface="+mn-ea"/>
                <a:cs typeface="+mn-cs"/>
              </a:rPr>
              <a:t>Phủ</a:t>
            </a:r>
            <a:r>
              <a:rPr kumimoji="1" lang="en-US" altLang="en-US" sz="2400" b="1" i="0" u="sng"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sng" strike="noStrike" kern="1200" cap="none" spc="0" normalizeH="0" baseline="0" noProof="0" dirty="0" err="1">
                <a:ln>
                  <a:noFill/>
                </a:ln>
                <a:solidFill>
                  <a:srgbClr val="FF3300"/>
                </a:solidFill>
                <a:effectLst/>
                <a:uLnTx/>
                <a:uFillTx/>
                <a:latin typeface="Arial" panose="020B0604020202020204" pitchFamily="34" charset="0"/>
                <a:ea typeface="+mn-ea"/>
                <a:cs typeface="+mn-cs"/>
              </a:rPr>
              <a:t>định</a:t>
            </a:r>
            <a:r>
              <a:rPr kumimoji="1" lang="en-US" altLang="en-US" sz="2400" b="1" i="0" u="sng" strike="noStrike" kern="1200" cap="none" spc="0" normalizeH="0" baseline="0" noProof="0" dirty="0">
                <a:ln>
                  <a:noFill/>
                </a:ln>
                <a:solidFill>
                  <a:srgbClr val="FF3300"/>
                </a:solidFill>
                <a:effectLst/>
                <a:uLnTx/>
                <a:uFillTx/>
                <a:latin typeface="Arial" panose="020B0604020202020204" pitchFamily="34" charset="0"/>
                <a:ea typeface="+mn-ea"/>
                <a:cs typeface="+mn-cs"/>
              </a:rPr>
              <a:t> </a:t>
            </a:r>
            <a:r>
              <a:rPr kumimoji="1" lang="en-US" altLang="en-US" sz="2400" b="1" i="0" u="sng" strike="noStrike" kern="1200" cap="none" spc="0" normalizeH="0" baseline="0" noProof="0" dirty="0" err="1">
                <a:ln>
                  <a:noFill/>
                </a:ln>
                <a:solidFill>
                  <a:srgbClr val="FF3300"/>
                </a:solidFill>
                <a:effectLst/>
                <a:uLnTx/>
                <a:uFillTx/>
                <a:latin typeface="Arial" panose="020B0604020202020204" pitchFamily="34" charset="0"/>
                <a:ea typeface="+mn-ea"/>
                <a:cs typeface="+mn-cs"/>
              </a:rPr>
              <a:t>lần</a:t>
            </a:r>
            <a:r>
              <a:rPr kumimoji="1" lang="en-US" altLang="en-US" sz="2400" b="1" i="0" u="sng" strike="noStrike" kern="1200" cap="none" spc="0" normalizeH="0" baseline="0" noProof="0" dirty="0">
                <a:ln>
                  <a:noFill/>
                </a:ln>
                <a:solidFill>
                  <a:srgbClr val="FF3300"/>
                </a:solidFill>
                <a:effectLst/>
                <a:uLnTx/>
                <a:uFillTx/>
                <a:latin typeface="Arial" panose="020B0604020202020204" pitchFamily="34" charset="0"/>
                <a:ea typeface="+mn-ea"/>
                <a:cs typeface="+mn-cs"/>
              </a:rPr>
              <a:t> 2</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Làm</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cho</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sự</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vật</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dường</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như</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quay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trở</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lại</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cái</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ban </a:t>
            </a:r>
            <a:r>
              <a:rPr kumimoji="1" lang="en-US" alt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mn-cs"/>
              </a:rPr>
              <a:t>đầu</a:t>
            </a:r>
            <a:r>
              <a:rPr kumimoji="1" lang="en-US" alt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nhưng</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trên</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cơ</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sở</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cao</a:t>
            </a:r>
            <a:r>
              <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hơn</a:t>
            </a:r>
            <a:endParaRPr kumimoji="1" lang="en-US" alt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endParaRPr>
          </a:p>
        </p:txBody>
      </p:sp>
      <p:sp>
        <p:nvSpPr>
          <p:cNvPr id="6" name="Rectangle 5"/>
          <p:cNvSpPr>
            <a:spLocks noChangeArrowheads="1"/>
          </p:cNvSpPr>
          <p:nvPr/>
        </p:nvSpPr>
        <p:spPr bwMode="auto">
          <a:xfrm>
            <a:off x="6514306" y="3009105"/>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32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Ví</a:t>
            </a:r>
            <a:r>
              <a:rPr kumimoji="1" lang="en-US" altLang="en-US" sz="3200" b="1" i="0" u="sng"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3200" b="1" i="0" u="sng"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dụ</a:t>
            </a:r>
            <a:r>
              <a:rPr kumimoji="1"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p>
        </p:txBody>
      </p:sp>
      <p:sp>
        <p:nvSpPr>
          <p:cNvPr id="7" name="Rectangle 6"/>
          <p:cNvSpPr>
            <a:spLocks noChangeArrowheads="1"/>
          </p:cNvSpPr>
          <p:nvPr/>
        </p:nvSpPr>
        <p:spPr bwMode="auto">
          <a:xfrm>
            <a:off x="3062288" y="4087813"/>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just" defTabSz="914400" rtl="0" eaLnBrk="1" fontAlgn="auto" latinLnBrk="0" hangingPunct="1">
              <a:lnSpc>
                <a:spcPct val="100000"/>
              </a:lnSpc>
              <a:spcBef>
                <a:spcPct val="0"/>
              </a:spcBef>
              <a:spcAft>
                <a:spcPts val="0"/>
              </a:spcAft>
              <a:buClrTx/>
              <a:buSzTx/>
              <a:buFontTx/>
              <a:buNone/>
              <a:tabLst/>
              <a:defRPr/>
            </a:pPr>
            <a:r>
              <a:rPr kumimoji="1" lang="en-US" altLang="en-US" sz="3200" b="1" i="0" u="sng" strike="noStrike" kern="1200" cap="none" spc="0" normalizeH="0" baseline="0" noProof="0">
                <a:ln>
                  <a:noFill/>
                </a:ln>
                <a:solidFill>
                  <a:srgbClr val="002060"/>
                </a:solidFill>
                <a:effectLst/>
                <a:uLnTx/>
                <a:uFillTx/>
                <a:latin typeface="Arial" panose="020B0604020202020204" pitchFamily="34" charset="0"/>
                <a:ea typeface="SimSun" panose="02010600030101010101" pitchFamily="2" charset="-122"/>
                <a:cs typeface="+mn-cs"/>
              </a:rPr>
              <a:t>Hạt thóc  =&gt; câ</a:t>
            </a:r>
            <a:r>
              <a:rPr kumimoji="1" lang="en-US" altLang="en-US" sz="3200" b="1" i="0" u="none" strike="noStrike" kern="1200" cap="none" spc="0" normalizeH="0" baseline="0" noProof="0">
                <a:ln>
                  <a:noFill/>
                </a:ln>
                <a:solidFill>
                  <a:srgbClr val="002060"/>
                </a:solidFill>
                <a:effectLst/>
                <a:uLnTx/>
                <a:uFillTx/>
                <a:latin typeface="Arial" panose="020B0604020202020204" pitchFamily="34" charset="0"/>
                <a:ea typeface="SimSun" panose="02010600030101010101" pitchFamily="2" charset="-122"/>
                <a:cs typeface="+mn-cs"/>
              </a:rPr>
              <a:t>y </a:t>
            </a:r>
            <a:r>
              <a:rPr kumimoji="1" lang="en-US" altLang="en-US" sz="3200" b="1" i="0" u="sng" strike="noStrike" kern="1200" cap="none" spc="0" normalizeH="0" baseline="0" noProof="0">
                <a:ln>
                  <a:noFill/>
                </a:ln>
                <a:solidFill>
                  <a:srgbClr val="002060"/>
                </a:solidFill>
                <a:effectLst/>
                <a:uLnTx/>
                <a:uFillTx/>
                <a:latin typeface="Arial" panose="020B0604020202020204" pitchFamily="34" charset="0"/>
                <a:ea typeface="SimSun" panose="02010600030101010101" pitchFamily="2" charset="-122"/>
                <a:cs typeface="+mn-cs"/>
              </a:rPr>
              <a:t> lúa   =&gt;   nhiều hạt thóc</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400" b="1" i="0" u="none" strike="noStrike" kern="1200" cap="none" spc="0" normalizeH="0" baseline="0" noProof="0">
                <a:ln>
                  <a:noFill/>
                </a:ln>
                <a:solidFill>
                  <a:srgbClr val="002060"/>
                </a:solidFill>
                <a:effectLst/>
                <a:uLnTx/>
                <a:uFillTx/>
                <a:latin typeface="Arial" panose="020B0604020202020204" pitchFamily="34" charset="0"/>
                <a:ea typeface="SimSun" panose="02010600030101010101" pitchFamily="2" charset="-122"/>
                <a:cs typeface="+mn-cs"/>
              </a:rPr>
              <a:t>           Lần 1</a:t>
            </a:r>
            <a:r>
              <a:rPr kumimoji="1" lang="en-US" altLang="en-US" sz="3200" b="1" i="1" u="none" strike="noStrike" kern="1200" cap="none" spc="0" normalizeH="0" baseline="0" noProof="0">
                <a:ln>
                  <a:noFill/>
                </a:ln>
                <a:solidFill>
                  <a:srgbClr val="002060"/>
                </a:solidFill>
                <a:effectLst/>
                <a:uLnTx/>
                <a:uFillTx/>
                <a:latin typeface="Arial" panose="020B0604020202020204" pitchFamily="34" charset="0"/>
                <a:ea typeface="SimSun" panose="02010600030101010101" pitchFamily="2" charset="-122"/>
                <a:cs typeface="+mn-cs"/>
              </a:rPr>
              <a:t>	</a:t>
            </a:r>
            <a:r>
              <a:rPr kumimoji="1" lang="en-US" altLang="en-US" sz="3200" b="1" i="0" u="none" strike="noStrike" kern="1200" cap="none" spc="0" normalizeH="0" baseline="0" noProof="0">
                <a:ln>
                  <a:noFill/>
                </a:ln>
                <a:solidFill>
                  <a:srgbClr val="00206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a:ln>
                  <a:noFill/>
                </a:ln>
                <a:solidFill>
                  <a:srgbClr val="002060"/>
                </a:solidFill>
                <a:effectLst/>
                <a:uLnTx/>
                <a:uFillTx/>
                <a:latin typeface="Arial" panose="020B0604020202020204" pitchFamily="34" charset="0"/>
                <a:ea typeface="SimSun" panose="02010600030101010101" pitchFamily="2" charset="-122"/>
                <a:cs typeface="+mn-cs"/>
              </a:rPr>
              <a:t>Lần 2</a:t>
            </a:r>
          </a:p>
        </p:txBody>
      </p:sp>
    </p:spTree>
    <p:extLst>
      <p:ext uri="{BB962C8B-B14F-4D97-AF65-F5344CB8AC3E}">
        <p14:creationId xmlns:p14="http://schemas.microsoft.com/office/powerpoint/2010/main" val="743063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2" name="Picture 2" descr="Green abstract design with butterfly PPT Template, Green abstract design  with butterfly ppt Background, Green abstract design with butterfly PPT Fi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267200"/>
            <a:ext cx="12192000" cy="2590799"/>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ltGray">
          <a:xfrm>
            <a:off x="5152858" y="1581165"/>
            <a:ext cx="6046787" cy="835292"/>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4" name="AutoShape 4"/>
          <p:cNvSpPr>
            <a:spLocks noChangeArrowheads="1"/>
          </p:cNvSpPr>
          <p:nvPr/>
        </p:nvSpPr>
        <p:spPr bwMode="gray">
          <a:xfrm>
            <a:off x="4387683" y="3114530"/>
            <a:ext cx="5821362" cy="878723"/>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5" name="AutoShape 5"/>
          <p:cNvSpPr>
            <a:spLocks noChangeArrowheads="1"/>
          </p:cNvSpPr>
          <p:nvPr/>
        </p:nvSpPr>
        <p:spPr bwMode="gray">
          <a:xfrm>
            <a:off x="3505200" y="1143000"/>
            <a:ext cx="1962150" cy="10747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6" name="AutoShape 6"/>
          <p:cNvSpPr>
            <a:spLocks noChangeArrowheads="1"/>
          </p:cNvSpPr>
          <p:nvPr/>
        </p:nvSpPr>
        <p:spPr bwMode="gray">
          <a:xfrm>
            <a:off x="2427154" y="2801091"/>
            <a:ext cx="2049462" cy="1196133"/>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7" name="AutoShape 7"/>
          <p:cNvSpPr>
            <a:spLocks noChangeArrowheads="1"/>
          </p:cNvSpPr>
          <p:nvPr/>
        </p:nvSpPr>
        <p:spPr bwMode="gray">
          <a:xfrm>
            <a:off x="2499351" y="4550658"/>
            <a:ext cx="6261893" cy="916590"/>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itchFamily="34" charset="0"/>
              <a:ea typeface="+mn-ea"/>
              <a:cs typeface="Arial" panose="020B0604020202020204" pitchFamily="34" charset="0"/>
            </a:endParaRPr>
          </a:p>
        </p:txBody>
      </p:sp>
      <p:sp>
        <p:nvSpPr>
          <p:cNvPr id="8" name="AutoShape 8"/>
          <p:cNvSpPr>
            <a:spLocks noChangeArrowheads="1"/>
          </p:cNvSpPr>
          <p:nvPr/>
        </p:nvSpPr>
        <p:spPr bwMode="gray">
          <a:xfrm>
            <a:off x="527676" y="4023932"/>
            <a:ext cx="2249488" cy="127186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9" name="Text Box 17"/>
          <p:cNvSpPr txBox="1">
            <a:spLocks noChangeArrowheads="1"/>
          </p:cNvSpPr>
          <p:nvPr/>
        </p:nvSpPr>
        <p:spPr bwMode="gray">
          <a:xfrm>
            <a:off x="4476616" y="3153527"/>
            <a:ext cx="5363235" cy="769441"/>
          </a:xfrm>
          <a:prstGeom prst="rect">
            <a:avLst/>
          </a:prstGeom>
          <a:noFill/>
          <a:ln w="9525" algn="ctr">
            <a:noFill/>
            <a:miter lim="800000"/>
            <a:headEnd/>
            <a:tailEnd/>
          </a:ln>
          <a:effectLst/>
        </p:spPr>
        <p:txBody>
          <a:bodyPr wrap="square">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Sự</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phát</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triển</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của</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sự</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vật</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thông</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quan</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quá</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trình</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phủ</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định</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D60093"/>
                </a:solidFill>
                <a:effectLst/>
                <a:uLnTx/>
                <a:uFillTx/>
                <a:latin typeface="Arial"/>
                <a:ea typeface="+mn-ea"/>
                <a:cs typeface="Times New Roman" panose="02020603050405020304" pitchFamily="18" charset="0"/>
              </a:rPr>
              <a:t>mang</a:t>
            </a:r>
            <a:r>
              <a:rPr kumimoji="0" lang="en-US" sz="2000" b="0" i="0" u="none" strike="noStrike" kern="1200" cap="none" spc="0" normalizeH="0" baseline="0" noProof="0" dirty="0">
                <a:ln>
                  <a:noFill/>
                </a:ln>
                <a:solidFill>
                  <a:srgbClr val="D60093"/>
                </a:solidFill>
                <a:effectLst/>
                <a:uLnTx/>
                <a:uFillTx/>
                <a:latin typeface="Arial"/>
                <a:ea typeface="+mn-ea"/>
                <a:cs typeface="Times New Roman" panose="02020603050405020304" pitchFamily="18" charset="0"/>
              </a:rPr>
              <a:t> </a:t>
            </a:r>
            <a:r>
              <a:rPr kumimoji="0" lang="en-US" sz="2000" b="0" i="0" u="sng"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tính</a:t>
            </a:r>
            <a:r>
              <a:rPr kumimoji="0" lang="en-US" sz="2000" b="0"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0" lang="en-US" sz="2000" b="0" i="0" u="sng"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chu</a:t>
            </a:r>
            <a:r>
              <a:rPr kumimoji="0" lang="en-US" sz="2000" b="0"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0" lang="en-US" sz="2000" b="0" i="0" u="sng"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kỳ</a:t>
            </a:r>
            <a:endParaRPr kumimoji="0" lang="en-US" sz="2000" b="0" i="0" u="none" strike="noStrike" kern="1200" cap="none" spc="0" normalizeH="0" baseline="0" noProof="0" dirty="0">
              <a:ln>
                <a:noFill/>
              </a:ln>
              <a:solidFill>
                <a:srgbClr val="FF0000"/>
              </a:solidFill>
              <a:effectLst/>
              <a:uLnTx/>
              <a:uFillTx/>
              <a:latin typeface="Arial"/>
              <a:ea typeface="+mn-ea"/>
              <a:cs typeface="Arial" charset="0"/>
            </a:endParaRPr>
          </a:p>
        </p:txBody>
      </p:sp>
      <p:sp>
        <p:nvSpPr>
          <p:cNvPr id="10" name="Title 1"/>
          <p:cNvSpPr txBox="1">
            <a:spLocks/>
          </p:cNvSpPr>
          <p:nvPr/>
        </p:nvSpPr>
        <p:spPr>
          <a:xfrm>
            <a:off x="4876800" y="280413"/>
            <a:ext cx="2592388" cy="563682"/>
          </a:xfrm>
          <a:prstGeom prst="rect">
            <a:avLst/>
          </a:prstGeom>
          <a:ln>
            <a:solidFill>
              <a:schemeClr val="bg1"/>
            </a:solidFill>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en-US" sz="2800" b="1" i="0" u="sng" strike="noStrike" kern="0" cap="none" spc="0" normalizeH="0" baseline="0" noProof="0" dirty="0" err="1">
                <a:ln>
                  <a:noFill/>
                </a:ln>
                <a:solidFill>
                  <a:srgbClr val="FF0000"/>
                </a:solidFill>
                <a:effectLst/>
                <a:uLnTx/>
                <a:uFillTx/>
                <a:latin typeface="Arial"/>
                <a:cs typeface="Arial"/>
                <a:sym typeface="Arial"/>
              </a:rPr>
              <a:t>Kết</a:t>
            </a:r>
            <a:r>
              <a:rPr kumimoji="0" lang="en-US" altLang="en-US" sz="2800" b="1" i="0" u="sng" strike="noStrike" kern="0" cap="none" spc="0" normalizeH="0" baseline="0" noProof="0" dirty="0">
                <a:ln>
                  <a:noFill/>
                </a:ln>
                <a:solidFill>
                  <a:srgbClr val="FF0000"/>
                </a:solidFill>
                <a:effectLst/>
                <a:uLnTx/>
                <a:uFillTx/>
                <a:latin typeface="Arial"/>
                <a:cs typeface="Arial"/>
                <a:sym typeface="Arial"/>
              </a:rPr>
              <a:t> </a:t>
            </a:r>
            <a:r>
              <a:rPr kumimoji="0" lang="en-US" altLang="en-US" sz="2800" b="1" i="0" u="sng" strike="noStrike" kern="0" cap="none" spc="0" normalizeH="0" baseline="0" noProof="0" dirty="0" err="1">
                <a:ln>
                  <a:noFill/>
                </a:ln>
                <a:solidFill>
                  <a:srgbClr val="FF0000"/>
                </a:solidFill>
                <a:effectLst/>
                <a:uLnTx/>
                <a:uFillTx/>
                <a:latin typeface="Arial"/>
                <a:cs typeface="Arial"/>
                <a:sym typeface="Arial"/>
              </a:rPr>
              <a:t>luận</a:t>
            </a:r>
            <a:endParaRPr kumimoji="0" lang="en-US" altLang="en-US" sz="2800" b="1" i="0" u="sng" strike="noStrike" kern="0" cap="none" spc="0" normalizeH="0" baseline="0" noProof="0" dirty="0">
              <a:ln>
                <a:noFill/>
              </a:ln>
              <a:solidFill>
                <a:srgbClr val="FF0000"/>
              </a:solidFill>
              <a:effectLst/>
              <a:uLnTx/>
              <a:uFillTx/>
              <a:latin typeface="Arial"/>
              <a:cs typeface="Arial"/>
              <a:sym typeface="Arial"/>
            </a:endParaRPr>
          </a:p>
        </p:txBody>
      </p:sp>
      <p:sp>
        <p:nvSpPr>
          <p:cNvPr id="11" name="Rectangle 2"/>
          <p:cNvSpPr>
            <a:spLocks noChangeArrowheads="1"/>
          </p:cNvSpPr>
          <p:nvPr/>
        </p:nvSpPr>
        <p:spPr bwMode="auto">
          <a:xfrm>
            <a:off x="2450703" y="4590377"/>
            <a:ext cx="6033294"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400" rtl="0" eaLnBrk="1" fontAlgn="auto" latinLnBrk="0" hangingPunct="1">
              <a:lnSpc>
                <a:spcPct val="110000"/>
              </a:lnSpc>
              <a:spcBef>
                <a:spcPct val="50000"/>
              </a:spcBef>
              <a:spcAft>
                <a:spcPts val="0"/>
              </a:spcAft>
              <a:buClrTx/>
              <a:buSzTx/>
              <a:buFontTx/>
              <a:buNone/>
              <a:tabLst/>
              <a:defRPr/>
            </a:pPr>
            <a:r>
              <a:rPr kumimoji="0" lang="en-US" sz="24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Sự</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phát</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triển</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của</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sự</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vật</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là</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một</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quá</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trình</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sng"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phủ</a:t>
            </a:r>
            <a:r>
              <a:rPr kumimoji="0" lang="en-US" sz="2000" b="0"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0" lang="en-US" sz="2000" b="0" i="0" u="sng"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định</a:t>
            </a:r>
            <a:r>
              <a:rPr kumimoji="0" lang="en-US" sz="2000" b="0"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0" lang="en-US" sz="2000" b="0" i="0" u="sng"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liên</a:t>
            </a:r>
            <a:r>
              <a:rPr kumimoji="0" lang="en-US" sz="2000" b="0"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0" lang="en-US" sz="2000" b="0" i="0" u="sng"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tục</a:t>
            </a:r>
            <a:r>
              <a:rPr kumimoji="0" lang="en-US" sz="2000" b="0" i="0" u="sng"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từ</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thấp</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đến</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808000"/>
                </a:solidFill>
                <a:effectLst/>
                <a:uLnTx/>
                <a:uFillTx/>
                <a:latin typeface="Arial"/>
                <a:ea typeface="+mn-ea"/>
                <a:cs typeface="Times New Roman" panose="02020603050405020304" pitchFamily="18" charset="0"/>
              </a:rPr>
              <a:t>cao</a:t>
            </a:r>
            <a:r>
              <a:rPr kumimoji="0" lang="en-US" sz="2000" b="0" i="0" u="none" strike="noStrike" kern="1200" cap="none" spc="0" normalizeH="0" baseline="0" noProof="0" dirty="0">
                <a:ln>
                  <a:noFill/>
                </a:ln>
                <a:solidFill>
                  <a:srgbClr val="808000"/>
                </a:solidFill>
                <a:effectLst/>
                <a:uLnTx/>
                <a:uFillTx/>
                <a:latin typeface="Arial"/>
                <a:ea typeface="+mn-ea"/>
                <a:cs typeface="Times New Roman" panose="02020603050405020304" pitchFamily="18" charset="0"/>
              </a:rPr>
              <a:t> </a:t>
            </a:r>
            <a:endParaRPr kumimoji="0" lang="en-US" sz="2000" b="0" i="0" u="none" strike="noStrike" kern="1200" cap="none" spc="0" normalizeH="0" baseline="0" noProof="0" dirty="0">
              <a:ln>
                <a:noFill/>
              </a:ln>
              <a:solidFill>
                <a:srgbClr val="808000"/>
              </a:solidFill>
              <a:effectLst/>
              <a:uLnTx/>
              <a:uFillTx/>
              <a:latin typeface="Arial"/>
              <a:ea typeface="+mn-ea"/>
              <a:cs typeface="Arial" panose="020B0604020202020204" pitchFamily="34" charset="0"/>
            </a:endParaRPr>
          </a:p>
        </p:txBody>
      </p:sp>
      <p:sp>
        <p:nvSpPr>
          <p:cNvPr id="12" name="Rectangle 11"/>
          <p:cNvSpPr/>
          <p:nvPr/>
        </p:nvSpPr>
        <p:spPr>
          <a:xfrm>
            <a:off x="5201226" y="1652377"/>
            <a:ext cx="595005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Tổng</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hợp</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các</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chu</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kỳ</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của</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sự</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phát</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triển</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của</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sự</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vật</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tạo</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nên</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hình</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thái</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có</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mô</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hình</a:t>
            </a:r>
            <a:r>
              <a:rPr kumimoji="0" lang="en-US" sz="2000" b="0"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a:t>
            </a:r>
            <a:r>
              <a:rPr kumimoji="0" lang="en-US" sz="2000" b="0" i="0" u="none"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xoáy</a:t>
            </a:r>
            <a:r>
              <a:rPr kumimoji="0" lang="en-US" sz="2000" b="0" i="0" u="none"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 </a:t>
            </a:r>
            <a:r>
              <a:rPr kumimoji="0" lang="en-US" sz="2000" b="0" i="0" u="none" strike="noStrike" kern="1200" cap="none" spc="0" normalizeH="0" baseline="0" noProof="0" dirty="0" err="1">
                <a:ln>
                  <a:noFill/>
                </a:ln>
                <a:solidFill>
                  <a:srgbClr val="FF0000"/>
                </a:solidFill>
                <a:effectLst/>
                <a:uLnTx/>
                <a:uFillTx/>
                <a:latin typeface="Arial"/>
                <a:ea typeface="+mn-ea"/>
                <a:cs typeface="Times New Roman" panose="02020603050405020304" pitchFamily="18" charset="0"/>
              </a:rPr>
              <a:t>ốc</a:t>
            </a:r>
            <a:r>
              <a:rPr kumimoji="0" lang="en-US" sz="2000" b="0" i="0" u="none" strike="noStrike" kern="1200" cap="none" spc="0" normalizeH="0" baseline="0" noProof="0" dirty="0">
                <a:ln>
                  <a:noFill/>
                </a:ln>
                <a:solidFill>
                  <a:srgbClr val="FF0000"/>
                </a:solidFill>
                <a:effectLst/>
                <a:uLnTx/>
                <a:uFillTx/>
                <a:latin typeface="Arial"/>
                <a:ea typeface="+mn-ea"/>
                <a:cs typeface="Times New Roman" panose="02020603050405020304" pitchFamily="18" charset="0"/>
              </a:rPr>
              <a:t>”</a:t>
            </a:r>
          </a:p>
        </p:txBody>
      </p:sp>
    </p:spTree>
    <p:extLst>
      <p:ext uri="{BB962C8B-B14F-4D97-AF65-F5344CB8AC3E}">
        <p14:creationId xmlns:p14="http://schemas.microsoft.com/office/powerpoint/2010/main" val="416370979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367314"/>
            <a:ext cx="12192000" cy="3490686"/>
          </a:xfrm>
          <a:prstGeom prst="rect">
            <a:avLst/>
          </a:prstGeom>
        </p:spPr>
      </p:pic>
      <p:sp>
        <p:nvSpPr>
          <p:cNvPr id="3" name="Rectangle 2"/>
          <p:cNvSpPr/>
          <p:nvPr/>
        </p:nvSpPr>
        <p:spPr>
          <a:xfrm>
            <a:off x="0" y="2757714"/>
            <a:ext cx="12192000" cy="161108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 name="Snip Single Corner Rectangle 26"/>
          <p:cNvSpPr/>
          <p:nvPr/>
        </p:nvSpPr>
        <p:spPr>
          <a:xfrm flipV="1">
            <a:off x="2305843" y="1274565"/>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89F39"/>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pic>
        <p:nvPicPr>
          <p:cNvPr id="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2176732" y="1113397"/>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Pentagon 27"/>
          <p:cNvSpPr/>
          <p:nvPr/>
        </p:nvSpPr>
        <p:spPr>
          <a:xfrm rot="5400000" flipV="1">
            <a:off x="4728764" y="1684453"/>
            <a:ext cx="1677193"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D89F39">
              <a:lumMod val="20000"/>
              <a:lumOff val="80000"/>
            </a:srgbClr>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7" name="Isosceles Triangle 6"/>
          <p:cNvSpPr/>
          <p:nvPr/>
        </p:nvSpPr>
        <p:spPr>
          <a:xfrm rot="16200000" flipV="1">
            <a:off x="5222478" y="1571440"/>
            <a:ext cx="258762" cy="204787"/>
          </a:xfrm>
          <a:prstGeom prst="triangle">
            <a:avLst/>
          </a:prstGeom>
          <a:solidFill>
            <a:srgbClr val="D89F39">
              <a:lumMod val="20000"/>
              <a:lumOff val="80000"/>
            </a:srgbClr>
          </a:solidFill>
          <a:ln w="3175"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cxnSp>
        <p:nvCxnSpPr>
          <p:cNvPr id="8" name="Straight Connector 7"/>
          <p:cNvCxnSpPr/>
          <p:nvPr/>
        </p:nvCxnSpPr>
        <p:spPr>
          <a:xfrm>
            <a:off x="2854296" y="1366342"/>
            <a:ext cx="2241550" cy="0"/>
          </a:xfrm>
          <a:prstGeom prst="line">
            <a:avLst/>
          </a:prstGeom>
          <a:noFill/>
          <a:ln w="38100" cap="flat" cmpd="sng" algn="ctr">
            <a:solidFill>
              <a:srgbClr val="D89F39">
                <a:lumMod val="20000"/>
                <a:lumOff val="80000"/>
              </a:srgbClr>
            </a:solidFill>
            <a:prstDash val="solid"/>
          </a:ln>
          <a:effectLst/>
        </p:spPr>
      </p:cxnSp>
      <p:sp>
        <p:nvSpPr>
          <p:cNvPr id="9" name="Rounded Rectangle 8"/>
          <p:cNvSpPr/>
          <p:nvPr/>
        </p:nvSpPr>
        <p:spPr>
          <a:xfrm>
            <a:off x="3576637" y="3091656"/>
            <a:ext cx="5400675" cy="552450"/>
          </a:xfrm>
          <a:prstGeom prst="roundRect">
            <a:avLst/>
          </a:prstGeom>
          <a:solidFill>
            <a:srgbClr val="FFFFFF"/>
          </a:solidFill>
          <a:ln w="19050" cap="flat" cmpd="sng" algn="ctr">
            <a:solidFill>
              <a:srgbClr val="FFFFFF">
                <a:lumMod val="75000"/>
              </a:srgbClr>
            </a:solidFill>
            <a:prstDash val="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10" name="Snip Single Corner Rectangle 26"/>
          <p:cNvSpPr/>
          <p:nvPr/>
        </p:nvSpPr>
        <p:spPr>
          <a:xfrm flipH="1" flipV="1">
            <a:off x="6860475" y="1219428"/>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pic>
        <p:nvPicPr>
          <p:cNvPr id="11"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r="61411"/>
          <a:stretch>
            <a:fillRect/>
          </a:stretch>
        </p:blipFill>
        <p:spPr bwMode="gray">
          <a:xfrm>
            <a:off x="10589049" y="83842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Pentagon 27"/>
          <p:cNvSpPr/>
          <p:nvPr/>
        </p:nvSpPr>
        <p:spPr>
          <a:xfrm rot="16200000" flipH="1" flipV="1">
            <a:off x="6491585" y="1590179"/>
            <a:ext cx="1621828"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13" name="Isosceles Triangle 12"/>
          <p:cNvSpPr/>
          <p:nvPr/>
        </p:nvSpPr>
        <p:spPr>
          <a:xfrm rot="5400000" flipH="1" flipV="1">
            <a:off x="7419579" y="1519181"/>
            <a:ext cx="258762" cy="204787"/>
          </a:xfrm>
          <a:prstGeom prst="triangle">
            <a:avLst/>
          </a:prstGeom>
          <a:solidFill>
            <a:srgbClr val="8BAB42">
              <a:lumMod val="20000"/>
              <a:lumOff val="80000"/>
            </a:srgbClr>
          </a:solidFill>
          <a:ln w="3175"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cxnSp>
        <p:nvCxnSpPr>
          <p:cNvPr id="14" name="Straight Connector 13"/>
          <p:cNvCxnSpPr/>
          <p:nvPr/>
        </p:nvCxnSpPr>
        <p:spPr>
          <a:xfrm flipH="1">
            <a:off x="8067152" y="1266825"/>
            <a:ext cx="2236787" cy="0"/>
          </a:xfrm>
          <a:prstGeom prst="line">
            <a:avLst/>
          </a:prstGeom>
          <a:noFill/>
          <a:ln w="38100" cap="flat" cmpd="sng" algn="ctr">
            <a:solidFill>
              <a:srgbClr val="8BAB42">
                <a:lumMod val="20000"/>
                <a:lumOff val="80000"/>
              </a:srgbClr>
            </a:solidFill>
            <a:prstDash val="solid"/>
          </a:ln>
          <a:effectLst/>
        </p:spPr>
      </p:cxnSp>
      <p:sp>
        <p:nvSpPr>
          <p:cNvPr id="15" name="Snip Single Corner Rectangle 26"/>
          <p:cNvSpPr/>
          <p:nvPr/>
        </p:nvSpPr>
        <p:spPr>
          <a:xfrm>
            <a:off x="2332215" y="4755354"/>
            <a:ext cx="383125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pic>
        <p:nvPicPr>
          <p:cNvPr id="16"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2221763" y="4440236"/>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Pentagon 27"/>
          <p:cNvSpPr/>
          <p:nvPr/>
        </p:nvSpPr>
        <p:spPr>
          <a:xfrm rot="16200000">
            <a:off x="4831555" y="4125912"/>
            <a:ext cx="15287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B81D2">
              <a:lumMod val="20000"/>
              <a:lumOff val="80000"/>
            </a:srgbClr>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18" name="Isosceles Triangle 17"/>
          <p:cNvSpPr/>
          <p:nvPr/>
        </p:nvSpPr>
        <p:spPr>
          <a:xfrm rot="5400000">
            <a:off x="5139531" y="5411788"/>
            <a:ext cx="257175" cy="204787"/>
          </a:xfrm>
          <a:prstGeom prst="triangle">
            <a:avLst/>
          </a:prstGeom>
          <a:solidFill>
            <a:srgbClr val="8B81D2">
              <a:lumMod val="20000"/>
              <a:lumOff val="80000"/>
            </a:srgbClr>
          </a:solidFill>
          <a:ln w="3175"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19" name="Snip Single Corner Rectangle 26"/>
          <p:cNvSpPr/>
          <p:nvPr/>
        </p:nvSpPr>
        <p:spPr>
          <a:xfrm flipH="1">
            <a:off x="6833346" y="4539853"/>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pic>
        <p:nvPicPr>
          <p:cNvPr id="20" name="Picture 345" descr="shadow_1_m"/>
          <p:cNvPicPr>
            <a:picLocks noChangeAspect="1" noChangeArrowheads="1"/>
          </p:cNvPicPr>
          <p:nvPr/>
        </p:nvPicPr>
        <p:blipFill>
          <a:blip r:embed="rId6">
            <a:extLst>
              <a:ext uri="{28A0092B-C50C-407E-A947-70E740481C1C}">
                <a14:useLocalDpi xmlns:a14="http://schemas.microsoft.com/office/drawing/2010/main" val="0"/>
              </a:ext>
            </a:extLst>
          </a:blip>
          <a:srcRect l="61411"/>
          <a:stretch>
            <a:fillRect/>
          </a:stretch>
        </p:blipFill>
        <p:spPr bwMode="gray">
          <a:xfrm>
            <a:off x="10628844" y="4130676"/>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Pentagon 27"/>
          <p:cNvSpPr/>
          <p:nvPr/>
        </p:nvSpPr>
        <p:spPr>
          <a:xfrm rot="5400000" flipH="1">
            <a:off x="6538118" y="4125912"/>
            <a:ext cx="15287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57A7B5">
              <a:lumMod val="20000"/>
              <a:lumOff val="80000"/>
            </a:srgbClr>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22" name="Isosceles Triangle 21"/>
          <p:cNvSpPr/>
          <p:nvPr/>
        </p:nvSpPr>
        <p:spPr>
          <a:xfrm rot="16200000" flipH="1">
            <a:off x="7501731" y="5411788"/>
            <a:ext cx="257175" cy="204787"/>
          </a:xfrm>
          <a:prstGeom prst="triangle">
            <a:avLst/>
          </a:prstGeom>
          <a:solidFill>
            <a:srgbClr val="57A7B5">
              <a:lumMod val="20000"/>
              <a:lumOff val="80000"/>
            </a:srgbClr>
          </a:solidFill>
          <a:ln w="3175"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grpSp>
        <p:nvGrpSpPr>
          <p:cNvPr id="23" name="Group 107"/>
          <p:cNvGrpSpPr>
            <a:grpSpLocks/>
          </p:cNvGrpSpPr>
          <p:nvPr/>
        </p:nvGrpSpPr>
        <p:grpSpPr bwMode="auto">
          <a:xfrm>
            <a:off x="4100511" y="3580607"/>
            <a:ext cx="831850" cy="153987"/>
            <a:chOff x="2122604" y="3966591"/>
            <a:chExt cx="595196" cy="109537"/>
          </a:xfrm>
        </p:grpSpPr>
        <p:sp>
          <p:nvSpPr>
            <p:cNvPr id="24" name="Oval 23"/>
            <p:cNvSpPr/>
            <p:nvPr/>
          </p:nvSpPr>
          <p:spPr>
            <a:xfrm>
              <a:off x="2122604" y="3966591"/>
              <a:ext cx="109044" cy="109537"/>
            </a:xfrm>
            <a:prstGeom prst="ellipse">
              <a:avLst/>
            </a:prstGeom>
            <a:solidFill>
              <a:srgbClr val="000000">
                <a:lumMod val="50000"/>
                <a:lumOff val="5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25" name="Oval 24"/>
            <p:cNvSpPr/>
            <p:nvPr/>
          </p:nvSpPr>
          <p:spPr>
            <a:xfrm>
              <a:off x="2286169" y="3966591"/>
              <a:ext cx="109044" cy="109537"/>
            </a:xfrm>
            <a:prstGeom prst="ellipse">
              <a:avLst/>
            </a:prstGeom>
            <a:solidFill>
              <a:srgbClr val="8E8E8E"/>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26" name="Oval 25"/>
            <p:cNvSpPr/>
            <p:nvPr/>
          </p:nvSpPr>
          <p:spPr>
            <a:xfrm>
              <a:off x="2445191" y="3966591"/>
              <a:ext cx="104500" cy="109537"/>
            </a:xfrm>
            <a:prstGeom prst="ellipse">
              <a:avLst/>
            </a:prstGeom>
            <a:solidFill>
              <a:srgbClr val="FFFFFF">
                <a:lumMod val="6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sp>
          <p:nvSpPr>
            <p:cNvPr id="27" name="Oval 26"/>
            <p:cNvSpPr/>
            <p:nvPr/>
          </p:nvSpPr>
          <p:spPr>
            <a:xfrm>
              <a:off x="2608756" y="3966591"/>
              <a:ext cx="109044" cy="109537"/>
            </a:xfrm>
            <a:prstGeom prst="ellipse">
              <a:avLst/>
            </a:prstGeom>
            <a:solidFill>
              <a:srgbClr val="FFFFFF">
                <a:lumMod val="75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mn-ea"/>
                <a:cs typeface="+mn-cs"/>
              </a:endParaRPr>
            </a:p>
          </p:txBody>
        </p:sp>
      </p:grpSp>
      <p:cxnSp>
        <p:nvCxnSpPr>
          <p:cNvPr id="28" name="Straight Connector 27"/>
          <p:cNvCxnSpPr/>
          <p:nvPr/>
        </p:nvCxnSpPr>
        <p:spPr>
          <a:xfrm>
            <a:off x="2855911" y="4769984"/>
            <a:ext cx="2241550" cy="0"/>
          </a:xfrm>
          <a:prstGeom prst="line">
            <a:avLst/>
          </a:prstGeom>
          <a:noFill/>
          <a:ln w="38100" cap="flat" cmpd="sng" algn="ctr">
            <a:solidFill>
              <a:srgbClr val="8B81D2">
                <a:lumMod val="20000"/>
                <a:lumOff val="80000"/>
              </a:srgbClr>
            </a:solidFill>
            <a:prstDash val="solid"/>
          </a:ln>
          <a:effectLst/>
        </p:spPr>
      </p:cxnSp>
      <p:cxnSp>
        <p:nvCxnSpPr>
          <p:cNvPr id="29" name="Straight Connector 28"/>
          <p:cNvCxnSpPr/>
          <p:nvPr/>
        </p:nvCxnSpPr>
        <p:spPr>
          <a:xfrm flipH="1">
            <a:off x="8134622" y="4623961"/>
            <a:ext cx="2236787" cy="0"/>
          </a:xfrm>
          <a:prstGeom prst="line">
            <a:avLst/>
          </a:prstGeom>
          <a:noFill/>
          <a:ln w="38100" cap="flat" cmpd="sng" algn="ctr">
            <a:solidFill>
              <a:srgbClr val="57A7B5">
                <a:lumMod val="20000"/>
                <a:lumOff val="80000"/>
              </a:srgbClr>
            </a:solidFill>
            <a:prstDash val="solid"/>
          </a:ln>
          <a:effectLst/>
        </p:spPr>
      </p:cxnSp>
      <p:sp>
        <p:nvSpPr>
          <p:cNvPr id="30" name="Text Box 3"/>
          <p:cNvSpPr txBox="1">
            <a:spLocks noChangeArrowheads="1"/>
          </p:cNvSpPr>
          <p:nvPr/>
        </p:nvSpPr>
        <p:spPr bwMode="ltGray">
          <a:xfrm>
            <a:off x="3648075" y="3109119"/>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95000"/>
              </a:lnSpc>
              <a:spcBef>
                <a:spcPct val="0"/>
              </a:spcBef>
              <a:spcAft>
                <a:spcPts val="800"/>
              </a:spcAft>
              <a:buClrTx/>
              <a:buSzTx/>
              <a:buFontTx/>
              <a:buNone/>
              <a:tabLst/>
              <a:defRPr/>
            </a:pPr>
            <a:r>
              <a:rPr kumimoji="1" lang="en-US" altLang="en-US" sz="2400" b="1" i="0" u="none" strike="noStrike" kern="1200" cap="none" spc="0" normalizeH="0" baseline="0" noProof="0">
                <a:ln>
                  <a:noFill/>
                </a:ln>
                <a:solidFill>
                  <a:srgbClr val="FFFFFF"/>
                </a:solidFill>
                <a:effectLst/>
                <a:uLnTx/>
                <a:uFillTx/>
                <a:latin typeface="Agency FB" pitchFamily="34" charset="0"/>
                <a:ea typeface="SimSun" panose="02010600030101010101" pitchFamily="2" charset="-122"/>
                <a:cs typeface="Arial" panose="020B0604020202020204" pitchFamily="34" charset="0"/>
              </a:rPr>
              <a:t>Quy luật phủ định của phủ định </a:t>
            </a:r>
            <a:endParaRPr kumimoji="0" lang="en-US" sz="2400" b="1" i="0" u="none" strike="noStrike" kern="1200" cap="none" spc="0" normalizeH="0" baseline="0" noProof="0">
              <a:ln>
                <a:noFill/>
              </a:ln>
              <a:solidFill>
                <a:srgbClr val="FFFFFF"/>
              </a:solidFill>
              <a:effectLst/>
              <a:uLnTx/>
              <a:uFillTx/>
              <a:latin typeface="Agency FB" pitchFamily="34" charset="0"/>
              <a:ea typeface="SimSun" panose="02010600030101010101" pitchFamily="2" charset="-122"/>
              <a:cs typeface="Arial" panose="020B0604020202020204" pitchFamily="34" charset="0"/>
            </a:endParaRPr>
          </a:p>
        </p:txBody>
      </p:sp>
      <p:sp>
        <p:nvSpPr>
          <p:cNvPr id="31" name="Text Box 3"/>
          <p:cNvSpPr txBox="1">
            <a:spLocks noChangeArrowheads="1"/>
          </p:cNvSpPr>
          <p:nvPr/>
        </p:nvSpPr>
        <p:spPr bwMode="ltGray">
          <a:xfrm>
            <a:off x="2455116" y="4836318"/>
            <a:ext cx="2889202"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95000"/>
              </a:lnSpc>
              <a:spcBef>
                <a:spcPct val="0"/>
              </a:spcBef>
              <a:spcAft>
                <a:spcPts val="800"/>
              </a:spcAft>
              <a:buClrTx/>
              <a:buSzTx/>
              <a:buFontTx/>
              <a:buNone/>
              <a:tabLst/>
              <a:defRPr/>
            </a:pP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Wingdings" panose="05000000000000000000" pitchFamily="2" charset="2"/>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Chống</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bảo</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thủ</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lạc</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hậu</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phủ</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định</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sạch</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trơn</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cản</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trở</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tiến</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bộ</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endParaRPr kumimoji="0" 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 name="Text Box 3"/>
          <p:cNvSpPr txBox="1">
            <a:spLocks noChangeArrowheads="1"/>
          </p:cNvSpPr>
          <p:nvPr/>
        </p:nvSpPr>
        <p:spPr bwMode="ltGray">
          <a:xfrm>
            <a:off x="7876475" y="1499788"/>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95000"/>
              </a:lnSpc>
              <a:spcBef>
                <a:spcPct val="0"/>
              </a:spcBef>
              <a:spcAft>
                <a:spcPts val="800"/>
              </a:spcAft>
              <a:buClrTx/>
              <a:buSzTx/>
              <a:buFontTx/>
              <a:buNone/>
              <a:tabLst/>
              <a:defRPr/>
            </a:pP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Wingdings" panose="05000000000000000000" pitchFamily="2" charset="2"/>
              </a:rPr>
              <a:t></a:t>
            </a:r>
            <a:r>
              <a:rPr kumimoji="1" lang="en-US" altLang="en-US" sz="16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sym typeface="Wingdings" panose="05000000000000000000" pitchFamily="2" charset="2"/>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Tôn</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trọng</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quá</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khứ</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a:t>
            </a:r>
            <a:endPar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Wingdings" panose="05000000000000000000" pitchFamily="2" charset="2"/>
            </a:endParaRPr>
          </a:p>
        </p:txBody>
      </p:sp>
      <p:sp>
        <p:nvSpPr>
          <p:cNvPr id="33" name="Text Box 3"/>
          <p:cNvSpPr txBox="1">
            <a:spLocks noChangeArrowheads="1"/>
          </p:cNvSpPr>
          <p:nvPr/>
        </p:nvSpPr>
        <p:spPr bwMode="ltGray">
          <a:xfrm>
            <a:off x="7633614" y="4786085"/>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auto" latinLnBrk="0" hangingPunct="1">
              <a:lnSpc>
                <a:spcPct val="95000"/>
              </a:lnSpc>
              <a:spcBef>
                <a:spcPct val="0"/>
              </a:spcBef>
              <a:spcAft>
                <a:spcPts val="800"/>
              </a:spcAft>
              <a:buClrTx/>
              <a:buSzTx/>
              <a:buFontTx/>
              <a:buNone/>
              <a:tabLst/>
              <a:defRPr/>
            </a:pP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sym typeface="Wingdings" panose="05000000000000000000" pitchFamily="2" charset="2"/>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Tránh</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ảo</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tưởng</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về</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sự</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ra</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đời</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dễ</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dàng</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của</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cái</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 </a:t>
            </a:r>
            <a:r>
              <a:rPr kumimoji="1" lang="en-US" altLang="en-US" sz="1600" b="1" i="0" u="none" strike="noStrike" kern="1200" cap="none" spc="0" normalizeH="0" baseline="0" noProof="0" dirty="0" err="1">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mới</a:t>
            </a:r>
            <a:r>
              <a:rPr kumimoji="1"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rPr>
              <a:t>.</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SimSun" panose="02010600030101010101" pitchFamily="2" charset="-122"/>
              <a:cs typeface="Arial" panose="020B0604020202020204" pitchFamily="34" charset="0"/>
            </a:endParaRPr>
          </a:p>
        </p:txBody>
      </p:sp>
      <p:sp>
        <p:nvSpPr>
          <p:cNvPr id="34" name="TextBox 1"/>
          <p:cNvSpPr txBox="1">
            <a:spLocks noChangeArrowheads="1"/>
          </p:cNvSpPr>
          <p:nvPr/>
        </p:nvSpPr>
        <p:spPr bwMode="auto">
          <a:xfrm>
            <a:off x="5288754" y="1994430"/>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dirty="0">
                <a:ln>
                  <a:noFill/>
                </a:ln>
                <a:solidFill>
                  <a:srgbClr val="C0504D"/>
                </a:solidFill>
                <a:effectLst/>
                <a:uLnTx/>
                <a:uFillTx/>
                <a:latin typeface="Arial" panose="020B0604020202020204" pitchFamily="34" charset="0"/>
                <a:ea typeface="+mn-ea"/>
                <a:cs typeface="Arial" panose="020B0604020202020204" pitchFamily="34" charset="0"/>
              </a:rPr>
              <a:t>01</a:t>
            </a:r>
          </a:p>
        </p:txBody>
      </p:sp>
      <p:sp>
        <p:nvSpPr>
          <p:cNvPr id="35" name="TextBox 37"/>
          <p:cNvSpPr txBox="1">
            <a:spLocks noChangeArrowheads="1"/>
          </p:cNvSpPr>
          <p:nvPr/>
        </p:nvSpPr>
        <p:spPr bwMode="auto">
          <a:xfrm>
            <a:off x="7024687" y="1788546"/>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02</a:t>
            </a:r>
          </a:p>
        </p:txBody>
      </p:sp>
      <p:sp>
        <p:nvSpPr>
          <p:cNvPr id="36" name="TextBox 38"/>
          <p:cNvSpPr txBox="1">
            <a:spLocks noChangeArrowheads="1"/>
          </p:cNvSpPr>
          <p:nvPr/>
        </p:nvSpPr>
        <p:spPr bwMode="auto">
          <a:xfrm>
            <a:off x="5299074" y="4431507"/>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a:ln>
                  <a:noFill/>
                </a:ln>
                <a:solidFill>
                  <a:srgbClr val="4BACC6"/>
                </a:solidFill>
                <a:effectLst/>
                <a:uLnTx/>
                <a:uFillTx/>
                <a:latin typeface="Arial" panose="020B0604020202020204" pitchFamily="34" charset="0"/>
                <a:ea typeface="+mn-ea"/>
                <a:cs typeface="Arial" panose="020B0604020202020204" pitchFamily="34" charset="0"/>
              </a:rPr>
              <a:t>03</a:t>
            </a:r>
          </a:p>
        </p:txBody>
      </p:sp>
      <p:sp>
        <p:nvSpPr>
          <p:cNvPr id="37" name="TextBox 39"/>
          <p:cNvSpPr txBox="1">
            <a:spLocks noChangeArrowheads="1"/>
          </p:cNvSpPr>
          <p:nvPr/>
        </p:nvSpPr>
        <p:spPr bwMode="auto">
          <a:xfrm>
            <a:off x="7024687" y="4431507"/>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a:ln>
                  <a:noFill/>
                </a:ln>
                <a:solidFill>
                  <a:srgbClr val="8064A2"/>
                </a:solidFill>
                <a:effectLst/>
                <a:uLnTx/>
                <a:uFillTx/>
                <a:latin typeface="Arial" panose="020B0604020202020204" pitchFamily="34" charset="0"/>
                <a:ea typeface="+mn-ea"/>
                <a:cs typeface="Arial" panose="020B0604020202020204" pitchFamily="34" charset="0"/>
              </a:rPr>
              <a:t>04</a:t>
            </a:r>
          </a:p>
        </p:txBody>
      </p:sp>
      <p:sp>
        <p:nvSpPr>
          <p:cNvPr id="38" name="Oval 37"/>
          <p:cNvSpPr/>
          <p:nvPr/>
        </p:nvSpPr>
        <p:spPr>
          <a:xfrm>
            <a:off x="2063749" y="2396332"/>
            <a:ext cx="1439862" cy="1851025"/>
          </a:xfrm>
          <a:prstGeom prst="ellipse">
            <a:avLst/>
          </a:prstGeom>
          <a:blipFill rotWithShape="0">
            <a:blip r:embed="rId7"/>
            <a:stretch>
              <a:fillRect/>
            </a:stretch>
          </a:blipFill>
          <a:ln w="9525" cap="flat" cmpd="sng" algn="ctr">
            <a:solidFill>
              <a:srgbClr val="8BAB42">
                <a:hueOff val="0"/>
                <a:satOff val="0"/>
                <a:lumOff val="0"/>
                <a:alphaOff val="0"/>
                <a:shade val="95000"/>
                <a:satMod val="105000"/>
              </a:srgbClr>
            </a:solidFill>
            <a:prstDash val="solid"/>
          </a:ln>
          <a:effectLst/>
        </p:spPr>
        <p:txBody>
          <a:bodyPr/>
          <a:lstStyle/>
          <a:p>
            <a:endParaRPr lang="en-US"/>
          </a:p>
        </p:txBody>
      </p:sp>
      <p:sp>
        <p:nvSpPr>
          <p:cNvPr id="39" name="Rectangle 1"/>
          <p:cNvSpPr>
            <a:spLocks noChangeArrowheads="1"/>
          </p:cNvSpPr>
          <p:nvPr/>
        </p:nvSpPr>
        <p:spPr bwMode="auto">
          <a:xfrm>
            <a:off x="2743200" y="152400"/>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marR="0" lvl="0" indent="-342900" algn="ctr" defTabSz="914400" rtl="0" eaLnBrk="1" fontAlgn="auto" latinLnBrk="0" hangingPunct="1">
              <a:lnSpc>
                <a:spcPct val="100000"/>
              </a:lnSpc>
              <a:spcBef>
                <a:spcPct val="0"/>
              </a:spcBef>
              <a:spcAft>
                <a:spcPts val="0"/>
              </a:spcAft>
              <a:buClrTx/>
              <a:buSzTx/>
              <a:buFont typeface="Wingdings" panose="05000000000000000000" pitchFamily="2" charset="2"/>
              <a:buChar char="§"/>
              <a:tabLst/>
              <a:defRPr/>
            </a:pPr>
            <a:r>
              <a:rPr kumimoji="0" lang="pt-BR" altLang="en-US" sz="2400" b="1" i="0" u="none" strike="noStrike" kern="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Ý nghĩa phương pháp l</a:t>
            </a:r>
            <a:r>
              <a:rPr kumimoji="0" lang="pt-BR" altLang="en-US" sz="2800" b="1" i="0" u="none" strike="noStrike" kern="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uận</a:t>
            </a:r>
          </a:p>
        </p:txBody>
      </p:sp>
      <p:sp>
        <p:nvSpPr>
          <p:cNvPr id="40" name="Rectangle 39"/>
          <p:cNvSpPr/>
          <p:nvPr/>
        </p:nvSpPr>
        <p:spPr>
          <a:xfrm>
            <a:off x="2494755" y="1403864"/>
            <a:ext cx="3429000" cy="646113"/>
          </a:xfrm>
          <a:prstGeom prst="rect">
            <a:avLst/>
          </a:prstGeom>
        </p:spPr>
        <p:txBody>
          <a:bodyPr>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Nhận</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thức</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cái</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mới</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ủng</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hộ</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cái</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 </a:t>
            </a:r>
            <a:r>
              <a:rPr kumimoji="1" lang="en-US" altLang="en-US" sz="1800" b="1" i="0" u="none" strike="noStrike" kern="0" cap="none" spc="0" normalizeH="0" baseline="0" noProof="0" dirty="0" err="1">
                <a:ln>
                  <a:noFill/>
                </a:ln>
                <a:solidFill>
                  <a:srgbClr val="FFFFFF"/>
                </a:solidFill>
                <a:effectLst/>
                <a:uLnTx/>
                <a:uFillTx/>
                <a:latin typeface="Arial"/>
                <a:ea typeface="+mn-ea"/>
                <a:cs typeface="+mn-cs"/>
              </a:rPr>
              <a:t>mới</a:t>
            </a:r>
            <a:r>
              <a:rPr kumimoji="1" lang="en-US" altLang="en-US" sz="1800" b="1" i="0" u="none" strike="noStrike" kern="0" cap="none" spc="0" normalizeH="0" baseline="0" noProof="0" dirty="0">
                <a:ln>
                  <a:noFill/>
                </a:ln>
                <a:solidFill>
                  <a:srgbClr val="FFFFFF"/>
                </a:solidFill>
                <a:effectLst/>
                <a:uLnTx/>
                <a:uFillTx/>
                <a:latin typeface="Arial"/>
                <a:ea typeface="+mn-ea"/>
                <a:cs typeface="+mn-cs"/>
              </a:rPr>
              <a:t>.</a:t>
            </a:r>
          </a:p>
        </p:txBody>
      </p:sp>
    </p:spTree>
    <p:extLst>
      <p:ext uri="{BB962C8B-B14F-4D97-AF65-F5344CB8AC3E}">
        <p14:creationId xmlns:p14="http://schemas.microsoft.com/office/powerpoint/2010/main" val="302359653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6"/>
          <p:cNvSpPr>
            <a:spLocks noChangeShapeType="1"/>
          </p:cNvSpPr>
          <p:nvPr/>
        </p:nvSpPr>
        <p:spPr bwMode="auto">
          <a:xfrm>
            <a:off x="3460750" y="-338138"/>
            <a:ext cx="48006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oval"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9" name="Freeform 6"/>
          <p:cNvSpPr>
            <a:spLocks/>
          </p:cNvSpPr>
          <p:nvPr/>
        </p:nvSpPr>
        <p:spPr bwMode="auto">
          <a:xfrm>
            <a:off x="0" y="5862793"/>
            <a:ext cx="8720138" cy="998382"/>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70C0"/>
          </a:solidFill>
          <a:ln>
            <a:noFill/>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0" name="Rectangle 5">
            <a:extLst>
              <a:ext uri="{FF2B5EF4-FFF2-40B4-BE49-F238E27FC236}">
                <a16:creationId xmlns:a16="http://schemas.microsoft.com/office/drawing/2014/main" id="{E29A6AC4-9E61-48F7-8505-BB1E001F9E7F}"/>
              </a:ext>
            </a:extLst>
          </p:cNvPr>
          <p:cNvSpPr>
            <a:spLocks noChangeArrowheads="1"/>
          </p:cNvSpPr>
          <p:nvPr/>
        </p:nvSpPr>
        <p:spPr bwMode="auto">
          <a:xfrm>
            <a:off x="2111757" y="359875"/>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Arial" panose="020B0604020202020204" pitchFamily="34" charset="0"/>
              </a:rPr>
              <a:t>GIỚI THIỆU MÔN HỌC</a:t>
            </a:r>
          </a:p>
        </p:txBody>
      </p:sp>
      <p:grpSp>
        <p:nvGrpSpPr>
          <p:cNvPr id="51" name="Group 21">
            <a:extLst>
              <a:ext uri="{FF2B5EF4-FFF2-40B4-BE49-F238E27FC236}">
                <a16:creationId xmlns:a16="http://schemas.microsoft.com/office/drawing/2014/main" id="{9D218E31-A8AA-45A2-8241-3C62BDD5FB36}"/>
              </a:ext>
            </a:extLst>
          </p:cNvPr>
          <p:cNvGrpSpPr>
            <a:grpSpLocks/>
          </p:cNvGrpSpPr>
          <p:nvPr/>
        </p:nvGrpSpPr>
        <p:grpSpPr bwMode="auto">
          <a:xfrm>
            <a:off x="0" y="910268"/>
            <a:ext cx="10302240" cy="45719"/>
            <a:chOff x="240" y="528"/>
            <a:chExt cx="5298" cy="48"/>
          </a:xfrm>
        </p:grpSpPr>
        <p:sp>
          <p:nvSpPr>
            <p:cNvPr id="52" name="Line 7">
              <a:extLst>
                <a:ext uri="{FF2B5EF4-FFF2-40B4-BE49-F238E27FC236}">
                  <a16:creationId xmlns:a16="http://schemas.microsoft.com/office/drawing/2014/main" id="{8FE38EBA-9545-44D9-8CB3-199A4435132A}"/>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53" name="Line 8">
              <a:extLst>
                <a:ext uri="{FF2B5EF4-FFF2-40B4-BE49-F238E27FC236}">
                  <a16:creationId xmlns:a16="http://schemas.microsoft.com/office/drawing/2014/main" id="{B37EF826-9BD4-4E6C-A240-725CC0DAAD34}"/>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54" name="Rectangle 1">
            <a:extLst>
              <a:ext uri="{FF2B5EF4-FFF2-40B4-BE49-F238E27FC236}">
                <a16:creationId xmlns:a16="http://schemas.microsoft.com/office/drawing/2014/main" id="{14B0166A-365E-49C3-9332-AB8D87E2E856}"/>
              </a:ext>
            </a:extLst>
          </p:cNvPr>
          <p:cNvSpPr>
            <a:spLocks noChangeArrowheads="1"/>
          </p:cNvSpPr>
          <p:nvPr/>
        </p:nvSpPr>
        <p:spPr bwMode="auto">
          <a:xfrm>
            <a:off x="1021670" y="156673"/>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33CC"/>
                </a:solidFill>
              </a:rPr>
              <a:t>1. </a:t>
            </a:r>
            <a:r>
              <a:rPr lang="vi-VN" altLang="en-US" sz="2800" b="1" dirty="0">
                <a:solidFill>
                  <a:srgbClr val="0033CC"/>
                </a:solidFill>
              </a:rPr>
              <a:t>Triết học Mác – Lênin</a:t>
            </a:r>
            <a:endParaRPr lang="en-US" altLang="en-US" sz="2800" dirty="0">
              <a:solidFill>
                <a:srgbClr val="0033CC"/>
              </a:solidFill>
            </a:endParaRPr>
          </a:p>
        </p:txBody>
      </p:sp>
      <p:sp>
        <p:nvSpPr>
          <p:cNvPr id="56" name="TextBox 55">
            <a:extLst>
              <a:ext uri="{FF2B5EF4-FFF2-40B4-BE49-F238E27FC236}">
                <a16:creationId xmlns:a16="http://schemas.microsoft.com/office/drawing/2014/main" id="{3823EBA7-9232-4081-B551-8BF7C5EEEE92}"/>
              </a:ext>
            </a:extLst>
          </p:cNvPr>
          <p:cNvSpPr txBox="1"/>
          <p:nvPr/>
        </p:nvSpPr>
        <p:spPr>
          <a:xfrm>
            <a:off x="1358236" y="1279559"/>
            <a:ext cx="3352210" cy="461665"/>
          </a:xfrm>
          <a:prstGeom prst="rect">
            <a:avLst/>
          </a:prstGeom>
          <a:noFill/>
        </p:spPr>
        <p:txBody>
          <a:bodyPr wrap="square">
            <a:spAutoFit/>
          </a:bodyPr>
          <a:lstStyle/>
          <a:p>
            <a:pPr marL="342900" indent="-342900">
              <a:buFont typeface="Wingdings" panose="05000000000000000000" pitchFamily="2" charset="2"/>
              <a:buChar char="q"/>
            </a:pPr>
            <a:r>
              <a:rPr lang="vi-VN" sz="2400" b="1" dirty="0">
                <a:solidFill>
                  <a:srgbClr val="7030A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Lý luận nhận thức</a:t>
            </a:r>
            <a:endParaRPr lang="en-US" sz="2400" b="1" dirty="0">
              <a:solidFill>
                <a:srgbClr val="7030A0"/>
              </a:solidFill>
              <a:latin typeface="Arial" panose="020B0604020202020204" pitchFamily="34" charset="0"/>
              <a:cs typeface="Arial" panose="020B0604020202020204" pitchFamily="34" charset="0"/>
            </a:endParaRPr>
          </a:p>
        </p:txBody>
      </p:sp>
      <p:sp>
        <p:nvSpPr>
          <p:cNvPr id="57" name="Rectangle 7">
            <a:extLst>
              <a:ext uri="{FF2B5EF4-FFF2-40B4-BE49-F238E27FC236}">
                <a16:creationId xmlns:a16="http://schemas.microsoft.com/office/drawing/2014/main" id="{7380F0C1-9B7E-4BDB-B4BF-33EA714A06C4}"/>
              </a:ext>
            </a:extLst>
          </p:cNvPr>
          <p:cNvSpPr>
            <a:spLocks noChangeArrowheads="1"/>
          </p:cNvSpPr>
          <p:nvPr/>
        </p:nvSpPr>
        <p:spPr bwMode="auto">
          <a:xfrm>
            <a:off x="180305" y="2047459"/>
            <a:ext cx="5331852" cy="3916017"/>
          </a:xfrm>
          <a:prstGeom prst="rect">
            <a:avLst/>
          </a:prstGeom>
          <a:noFill/>
          <a:ln w="9525">
            <a:noFill/>
            <a:miter lim="800000"/>
            <a:headEnd/>
            <a:tailEnd/>
          </a:ln>
          <a:effectLst/>
        </p:spPr>
        <p:txBody>
          <a:bodyPr lIns="91417" tIns="45709" rIns="91417" bIns="45709"/>
          <a:lstStyle/>
          <a:p>
            <a:pPr marL="342900" indent="-342900" algn="just" fontAlgn="base">
              <a:spcBef>
                <a:spcPct val="20000"/>
              </a:spcBef>
              <a:spcAft>
                <a:spcPct val="0"/>
              </a:spcAft>
              <a:buClr>
                <a:srgbClr val="E4005C"/>
              </a:buClr>
              <a:buSzPct val="70000"/>
              <a:buFont typeface="Wingdings" pitchFamily="2" charset="2"/>
              <a:buNone/>
              <a:defRPr/>
            </a:pPr>
            <a:r>
              <a:rPr lang="en-US" sz="2000" b="1" i="1" kern="0">
                <a:solidFill>
                  <a:srgbClr val="CC3300"/>
                </a:solidFill>
                <a:effectLst>
                  <a:outerShdw blurRad="38100" dist="38100" dir="2700000" algn="tl">
                    <a:srgbClr val="C0C0C0"/>
                  </a:outerShdw>
                </a:effectLst>
              </a:rPr>
              <a:t>  </a:t>
            </a:r>
            <a:endParaRPr lang="en-US" sz="2800" b="1" kern="0" dirty="0">
              <a:solidFill>
                <a:srgbClr val="000000"/>
              </a:solidFill>
              <a:effectLst>
                <a:outerShdw blurRad="38100" dist="38100" dir="2700000" algn="tl">
                  <a:srgbClr val="C0C0C0"/>
                </a:outerShdw>
              </a:effectLst>
            </a:endParaRPr>
          </a:p>
        </p:txBody>
      </p:sp>
      <p:grpSp>
        <p:nvGrpSpPr>
          <p:cNvPr id="59" name="Group 58">
            <a:extLst>
              <a:ext uri="{FF2B5EF4-FFF2-40B4-BE49-F238E27FC236}">
                <a16:creationId xmlns:a16="http://schemas.microsoft.com/office/drawing/2014/main" id="{E9EA6080-EAAD-4A93-988A-557695A05A6B}"/>
              </a:ext>
            </a:extLst>
          </p:cNvPr>
          <p:cNvGrpSpPr/>
          <p:nvPr/>
        </p:nvGrpSpPr>
        <p:grpSpPr>
          <a:xfrm>
            <a:off x="460375" y="2138124"/>
            <a:ext cx="3944757" cy="3579888"/>
            <a:chOff x="340575" y="3106804"/>
            <a:chExt cx="5854163" cy="3522596"/>
          </a:xfrm>
        </p:grpSpPr>
        <p:pic>
          <p:nvPicPr>
            <p:cNvPr id="60" name="Picture 4" descr="Related image">
              <a:extLst>
                <a:ext uri="{FF2B5EF4-FFF2-40B4-BE49-F238E27FC236}">
                  <a16:creationId xmlns:a16="http://schemas.microsoft.com/office/drawing/2014/main" id="{055045BD-F2C5-4850-8A68-2B0E443A2D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0575" y="3106804"/>
              <a:ext cx="5854163" cy="3522596"/>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61" name="Picture 60">
              <a:extLst>
                <a:ext uri="{FF2B5EF4-FFF2-40B4-BE49-F238E27FC236}">
                  <a16:creationId xmlns:a16="http://schemas.microsoft.com/office/drawing/2014/main" id="{123687C2-9E99-4F67-A54A-6B8D5CF77A81}"/>
                </a:ext>
              </a:extLst>
            </p:cNvPr>
            <p:cNvPicPr>
              <a:picLocks noChangeAspect="1"/>
            </p:cNvPicPr>
            <p:nvPr/>
          </p:nvPicPr>
          <p:blipFill>
            <a:blip r:embed="rId4"/>
            <a:stretch>
              <a:fillRect/>
            </a:stretch>
          </p:blipFill>
          <p:spPr>
            <a:xfrm>
              <a:off x="3041247" y="3165118"/>
              <a:ext cx="2238375" cy="2047875"/>
            </a:xfrm>
            <a:prstGeom prst="ellipse">
              <a:avLst/>
            </a:prstGeom>
            <a:ln>
              <a:noFill/>
            </a:ln>
            <a:effectLst>
              <a:softEdge rad="112500"/>
            </a:effectLst>
          </p:spPr>
        </p:pic>
      </p:grpSp>
      <p:pic>
        <p:nvPicPr>
          <p:cNvPr id="62" name="Picture 2" descr="Image result for dấu hỏi">
            <a:extLst>
              <a:ext uri="{FF2B5EF4-FFF2-40B4-BE49-F238E27FC236}">
                <a16:creationId xmlns:a16="http://schemas.microsoft.com/office/drawing/2014/main" id="{19C62DC1-7147-40C6-90D5-426EDB4018C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05132" y="1912889"/>
            <a:ext cx="1789605" cy="3986947"/>
          </a:xfrm>
          <a:prstGeom prst="rect">
            <a:avLst/>
          </a:prstGeom>
          <a:noFill/>
          <a:extLst>
            <a:ext uri="{909E8E84-426E-40DD-AFC4-6F175D3DCCD1}">
              <a14:hiddenFill xmlns:a14="http://schemas.microsoft.com/office/drawing/2010/main">
                <a:solidFill>
                  <a:srgbClr val="FFFFFF"/>
                </a:solidFill>
              </a14:hiddenFill>
            </a:ext>
          </a:extLst>
        </p:spPr>
      </p:pic>
      <p:sp>
        <p:nvSpPr>
          <p:cNvPr id="63" name="Horizontal Scroll 20">
            <a:extLst>
              <a:ext uri="{FF2B5EF4-FFF2-40B4-BE49-F238E27FC236}">
                <a16:creationId xmlns:a16="http://schemas.microsoft.com/office/drawing/2014/main" id="{22405861-16B7-49D7-9D31-1BDFF51588B9}"/>
              </a:ext>
            </a:extLst>
          </p:cNvPr>
          <p:cNvSpPr/>
          <p:nvPr/>
        </p:nvSpPr>
        <p:spPr bwMode="auto">
          <a:xfrm>
            <a:off x="6380922" y="1912889"/>
            <a:ext cx="5177664" cy="4050588"/>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marL="342900" indent="-342900" algn="just" fontAlgn="base">
              <a:spcBef>
                <a:spcPct val="20000"/>
              </a:spcBef>
              <a:spcAft>
                <a:spcPct val="0"/>
              </a:spcAft>
              <a:buClr>
                <a:srgbClr val="E4005C"/>
              </a:buClr>
              <a:buSzPct val="70000"/>
              <a:buFont typeface="Wingdings" pitchFamily="2" charset="2"/>
              <a:buNone/>
              <a:defRPr/>
            </a:pPr>
            <a:r>
              <a:rPr lang="en-US" sz="2400" b="1" kern="0" dirty="0">
                <a:solidFill>
                  <a:srgbClr val="000000"/>
                </a:solidFill>
                <a:cs typeface="Times New Roman" pitchFamily="18" charset="0"/>
              </a:rPr>
              <a:t>   	</a:t>
            </a:r>
            <a:r>
              <a:rPr lang="en-US" sz="2400" kern="0" dirty="0" err="1">
                <a:solidFill>
                  <a:srgbClr val="0033CC"/>
                </a:solidFill>
                <a:cs typeface="Times New Roman" pitchFamily="18" charset="0"/>
              </a:rPr>
              <a:t>Là</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quá</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trình</a:t>
            </a:r>
            <a:r>
              <a:rPr lang="en-US" sz="2400" kern="0" dirty="0">
                <a:solidFill>
                  <a:srgbClr val="0000CC"/>
                </a:solidFill>
                <a:cs typeface="Times New Roman" pitchFamily="18" charset="0"/>
              </a:rPr>
              <a:t> </a:t>
            </a:r>
            <a:r>
              <a:rPr lang="en-US" sz="2400" b="1" kern="0" dirty="0" err="1">
                <a:solidFill>
                  <a:srgbClr val="0000CC"/>
                </a:solidFill>
                <a:cs typeface="Times New Roman" pitchFamily="18" charset="0"/>
              </a:rPr>
              <a:t>phản</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ánh</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tích</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cực</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tự</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giác</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và</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sáng</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tạo</a:t>
            </a:r>
            <a:r>
              <a:rPr lang="en-US" sz="2400" kern="0" dirty="0">
                <a:solidFill>
                  <a:srgbClr val="0000CC"/>
                </a:solidFill>
                <a:cs typeface="Times New Roman" pitchFamily="18" charset="0"/>
              </a:rPr>
              <a:t> </a:t>
            </a:r>
            <a:r>
              <a:rPr lang="en-US" sz="2400" b="1" kern="0" dirty="0" err="1">
                <a:solidFill>
                  <a:srgbClr val="0000CC"/>
                </a:solidFill>
                <a:cs typeface="Times New Roman" pitchFamily="18" charset="0"/>
              </a:rPr>
              <a:t>thế</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giới</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khách</a:t>
            </a:r>
            <a:r>
              <a:rPr lang="en-US" sz="2400" b="1" kern="0" dirty="0">
                <a:solidFill>
                  <a:srgbClr val="0000CC"/>
                </a:solidFill>
                <a:cs typeface="Times New Roman" pitchFamily="18" charset="0"/>
              </a:rPr>
              <a:t> </a:t>
            </a:r>
            <a:r>
              <a:rPr lang="en-US" sz="2400" b="1" kern="0" dirty="0" err="1">
                <a:solidFill>
                  <a:srgbClr val="0000CC"/>
                </a:solidFill>
                <a:cs typeface="Times New Roman" pitchFamily="18" charset="0"/>
              </a:rPr>
              <a:t>quan</a:t>
            </a:r>
            <a:r>
              <a:rPr lang="en-US" sz="2400" b="1" kern="0" dirty="0">
                <a:solidFill>
                  <a:srgbClr val="0000CC"/>
                </a:solidFill>
                <a:cs typeface="Times New Roman" pitchFamily="18" charset="0"/>
              </a:rPr>
              <a:t> </a:t>
            </a:r>
            <a:r>
              <a:rPr lang="en-US" sz="2400" kern="0" dirty="0" err="1">
                <a:solidFill>
                  <a:srgbClr val="0000CC"/>
                </a:solidFill>
                <a:cs typeface="Times New Roman" pitchFamily="18" charset="0"/>
              </a:rPr>
              <a:t>vào</a:t>
            </a:r>
            <a:r>
              <a:rPr lang="en-US" sz="2400" kern="0" dirty="0">
                <a:solidFill>
                  <a:srgbClr val="0000CC"/>
                </a:solidFill>
                <a:cs typeface="Times New Roman" pitchFamily="18" charset="0"/>
              </a:rPr>
              <a:t> </a:t>
            </a:r>
            <a:r>
              <a:rPr lang="en-US" sz="2400" b="1" kern="0" dirty="0" err="1">
                <a:solidFill>
                  <a:srgbClr val="FF0066"/>
                </a:solidFill>
                <a:cs typeface="Times New Roman" pitchFamily="18" charset="0"/>
              </a:rPr>
              <a:t>bộ</a:t>
            </a:r>
            <a:r>
              <a:rPr lang="en-US" sz="2400" b="1" kern="0" dirty="0">
                <a:solidFill>
                  <a:srgbClr val="FF0066"/>
                </a:solidFill>
                <a:cs typeface="Times New Roman" pitchFamily="18" charset="0"/>
              </a:rPr>
              <a:t> </a:t>
            </a:r>
            <a:r>
              <a:rPr lang="en-US" sz="2400" b="1" kern="0" dirty="0" err="1">
                <a:solidFill>
                  <a:srgbClr val="FF0066"/>
                </a:solidFill>
                <a:cs typeface="Times New Roman" pitchFamily="18" charset="0"/>
              </a:rPr>
              <a:t>óc</a:t>
            </a:r>
            <a:r>
              <a:rPr lang="en-US" sz="2400" b="1" kern="0" dirty="0">
                <a:solidFill>
                  <a:srgbClr val="FF0066"/>
                </a:solidFill>
                <a:cs typeface="Times New Roman" pitchFamily="18" charset="0"/>
              </a:rPr>
              <a:t> </a:t>
            </a:r>
            <a:r>
              <a:rPr lang="en-US" sz="2400" b="1" kern="0" dirty="0" err="1">
                <a:solidFill>
                  <a:srgbClr val="FF0066"/>
                </a:solidFill>
                <a:cs typeface="Times New Roman" pitchFamily="18" charset="0"/>
              </a:rPr>
              <a:t>người</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trên</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cơ</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sở</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thực</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tiễn</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nhằm</a:t>
            </a:r>
            <a:r>
              <a:rPr lang="en-US" sz="2400" kern="0" dirty="0">
                <a:solidFill>
                  <a:srgbClr val="0000CC"/>
                </a:solidFill>
                <a:cs typeface="Times New Roman" pitchFamily="18" charset="0"/>
              </a:rPr>
              <a:t> </a:t>
            </a:r>
            <a:r>
              <a:rPr lang="en-US" sz="2400" b="1" kern="0" dirty="0" err="1">
                <a:solidFill>
                  <a:srgbClr val="CC0099"/>
                </a:solidFill>
                <a:cs typeface="Times New Roman" pitchFamily="18" charset="0"/>
              </a:rPr>
              <a:t>sáng</a:t>
            </a:r>
            <a:r>
              <a:rPr lang="en-US" sz="2400" b="1" kern="0" dirty="0">
                <a:solidFill>
                  <a:srgbClr val="CC0099"/>
                </a:solidFill>
                <a:cs typeface="Times New Roman" pitchFamily="18" charset="0"/>
              </a:rPr>
              <a:t> </a:t>
            </a:r>
            <a:r>
              <a:rPr lang="en-US" sz="2400" b="1" kern="0" dirty="0" err="1">
                <a:solidFill>
                  <a:srgbClr val="CC0099"/>
                </a:solidFill>
                <a:cs typeface="Times New Roman" pitchFamily="18" charset="0"/>
              </a:rPr>
              <a:t>tạo</a:t>
            </a:r>
            <a:r>
              <a:rPr lang="en-US" sz="2400" b="1" kern="0" dirty="0">
                <a:solidFill>
                  <a:srgbClr val="CC0099"/>
                </a:solidFill>
                <a:cs typeface="Times New Roman" pitchFamily="18" charset="0"/>
              </a:rPr>
              <a:t> ra tri </a:t>
            </a:r>
            <a:r>
              <a:rPr lang="en-US" sz="2400" b="1" kern="0" dirty="0" err="1">
                <a:solidFill>
                  <a:srgbClr val="CC0099"/>
                </a:solidFill>
                <a:cs typeface="Times New Roman" pitchFamily="18" charset="0"/>
              </a:rPr>
              <a:t>thức</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về</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thế</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giới</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khách</a:t>
            </a:r>
            <a:r>
              <a:rPr lang="en-US" sz="2400" kern="0" dirty="0">
                <a:solidFill>
                  <a:srgbClr val="0000CC"/>
                </a:solidFill>
                <a:cs typeface="Times New Roman" pitchFamily="18" charset="0"/>
              </a:rPr>
              <a:t> </a:t>
            </a:r>
            <a:r>
              <a:rPr lang="en-US" sz="2400" kern="0" dirty="0" err="1">
                <a:solidFill>
                  <a:srgbClr val="0000CC"/>
                </a:solidFill>
                <a:cs typeface="Times New Roman" pitchFamily="18" charset="0"/>
              </a:rPr>
              <a:t>quan</a:t>
            </a:r>
            <a:r>
              <a:rPr lang="en-US" sz="2400" kern="0" dirty="0">
                <a:solidFill>
                  <a:srgbClr val="0000CC"/>
                </a:solidFill>
                <a:cs typeface="Times New Roman" pitchFamily="18" charset="0"/>
              </a:rPr>
              <a:t>. </a:t>
            </a:r>
            <a:r>
              <a:rPr lang="en-US" sz="2400" kern="0" dirty="0">
                <a:solidFill>
                  <a:srgbClr val="0000CC"/>
                </a:solidFill>
              </a:rPr>
              <a:t>  </a:t>
            </a:r>
            <a:r>
              <a:rPr lang="en-US" sz="2400" kern="0" dirty="0">
                <a:solidFill>
                  <a:srgbClr val="0000CC"/>
                </a:solidFill>
                <a:effectLst>
                  <a:outerShdw blurRad="38100" dist="38100" dir="2700000" algn="tl">
                    <a:srgbClr val="C0C0C0"/>
                  </a:outerShdw>
                </a:effectLst>
              </a:rPr>
              <a:t>   </a:t>
            </a:r>
          </a:p>
        </p:txBody>
      </p:sp>
      <p:sp>
        <p:nvSpPr>
          <p:cNvPr id="65" name="TextBox 64">
            <a:extLst>
              <a:ext uri="{FF2B5EF4-FFF2-40B4-BE49-F238E27FC236}">
                <a16:creationId xmlns:a16="http://schemas.microsoft.com/office/drawing/2014/main" id="{857DFE78-813E-4BDB-A288-FA4D275941FA}"/>
              </a:ext>
            </a:extLst>
          </p:cNvPr>
          <p:cNvSpPr txBox="1"/>
          <p:nvPr/>
        </p:nvSpPr>
        <p:spPr>
          <a:xfrm>
            <a:off x="6346441" y="1676459"/>
            <a:ext cx="5177664" cy="461665"/>
          </a:xfrm>
          <a:prstGeom prst="rect">
            <a:avLst/>
          </a:prstGeom>
          <a:noFill/>
        </p:spPr>
        <p:txBody>
          <a:bodyPr wrap="square">
            <a:spAutoFit/>
          </a:bodyPr>
          <a:lstStyle/>
          <a:p>
            <a:pPr marL="342900" indent="-342900" algn="ctr">
              <a:buFont typeface="Wingdings" panose="05000000000000000000" pitchFamily="2" charset="2"/>
              <a:buChar char="§"/>
            </a:pPr>
            <a:r>
              <a:rPr lang="en-US" sz="2400" b="1" kern="0" dirty="0" err="1">
                <a:solidFill>
                  <a:srgbClr val="FF0066"/>
                </a:solidFill>
                <a:cs typeface="Times New Roman" pitchFamily="18" charset="0"/>
              </a:rPr>
              <a:t>Nhận</a:t>
            </a:r>
            <a:r>
              <a:rPr lang="en-US" sz="2400" b="1" kern="0" dirty="0">
                <a:solidFill>
                  <a:srgbClr val="FF0066"/>
                </a:solidFill>
                <a:cs typeface="Times New Roman" pitchFamily="18" charset="0"/>
              </a:rPr>
              <a:t> </a:t>
            </a:r>
            <a:r>
              <a:rPr lang="en-US" sz="2400" b="1" kern="0" dirty="0" err="1">
                <a:solidFill>
                  <a:srgbClr val="FF0066"/>
                </a:solidFill>
                <a:cs typeface="Times New Roman" pitchFamily="18" charset="0"/>
              </a:rPr>
              <a:t>thức</a:t>
            </a:r>
            <a:endParaRPr lang="en-US" sz="2400" dirty="0"/>
          </a:p>
        </p:txBody>
      </p:sp>
    </p:spTree>
    <p:extLst>
      <p:ext uri="{BB962C8B-B14F-4D97-AF65-F5344CB8AC3E}">
        <p14:creationId xmlns:p14="http://schemas.microsoft.com/office/powerpoint/2010/main" val="1968133074"/>
      </p:ext>
    </p:extLst>
  </p:cSld>
  <p:clrMapOvr>
    <a:masterClrMapping/>
  </p:clrMapOvr>
  <p:transition>
    <p:wedg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Hình nền Powerpoint chủ đề sinh học đẹp và chất lượng nhất">
            <a:extLst>
              <a:ext uri="{FF2B5EF4-FFF2-40B4-BE49-F238E27FC236}">
                <a16:creationId xmlns:a16="http://schemas.microsoft.com/office/drawing/2014/main" id="{114575A5-8355-422E-B881-FBDA3D1F4A8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686"/>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5">
            <a:extLst>
              <a:ext uri="{FF2B5EF4-FFF2-40B4-BE49-F238E27FC236}">
                <a16:creationId xmlns:a16="http://schemas.microsoft.com/office/drawing/2014/main" id="{6EF1758F-9127-4AD5-B66F-27DF258E0616}"/>
              </a:ext>
            </a:extLst>
          </p:cNvPr>
          <p:cNvSpPr>
            <a:spLocks noChangeArrowheads="1"/>
          </p:cNvSpPr>
          <p:nvPr/>
        </p:nvSpPr>
        <p:spPr bwMode="auto">
          <a:xfrm>
            <a:off x="2111757" y="359875"/>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Arial" panose="020B0604020202020204" pitchFamily="34" charset="0"/>
              </a:rPr>
              <a:t>GIỚI THIỆU MÔN HỌC</a:t>
            </a:r>
          </a:p>
        </p:txBody>
      </p:sp>
      <p:grpSp>
        <p:nvGrpSpPr>
          <p:cNvPr id="4" name="Group 21">
            <a:extLst>
              <a:ext uri="{FF2B5EF4-FFF2-40B4-BE49-F238E27FC236}">
                <a16:creationId xmlns:a16="http://schemas.microsoft.com/office/drawing/2014/main" id="{8113D903-FA1E-412C-BDE3-016700A689E7}"/>
              </a:ext>
            </a:extLst>
          </p:cNvPr>
          <p:cNvGrpSpPr>
            <a:grpSpLocks/>
          </p:cNvGrpSpPr>
          <p:nvPr/>
        </p:nvGrpSpPr>
        <p:grpSpPr bwMode="auto">
          <a:xfrm>
            <a:off x="0" y="910268"/>
            <a:ext cx="10302240" cy="45719"/>
            <a:chOff x="240" y="528"/>
            <a:chExt cx="5298" cy="48"/>
          </a:xfrm>
        </p:grpSpPr>
        <p:sp>
          <p:nvSpPr>
            <p:cNvPr id="5" name="Line 7">
              <a:extLst>
                <a:ext uri="{FF2B5EF4-FFF2-40B4-BE49-F238E27FC236}">
                  <a16:creationId xmlns:a16="http://schemas.microsoft.com/office/drawing/2014/main" id="{E46E8834-94D3-4393-A75E-AC17194ED068}"/>
                </a:ext>
              </a:extLst>
            </p:cNvPr>
            <p:cNvSpPr>
              <a:spLocks noChangeShapeType="1"/>
            </p:cNvSpPr>
            <p:nvPr/>
          </p:nvSpPr>
          <p:spPr bwMode="auto">
            <a:xfrm>
              <a:off x="240" y="576"/>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panose="020B0604020202020204" pitchFamily="34" charset="0"/>
                <a:ea typeface="+mn-ea"/>
                <a:cs typeface="Arial" panose="020B0604020202020204" pitchFamily="34" charset="0"/>
              </a:endParaRPr>
            </a:p>
          </p:txBody>
        </p:sp>
        <p:sp>
          <p:nvSpPr>
            <p:cNvPr id="6" name="Line 8">
              <a:extLst>
                <a:ext uri="{FF2B5EF4-FFF2-40B4-BE49-F238E27FC236}">
                  <a16:creationId xmlns:a16="http://schemas.microsoft.com/office/drawing/2014/main" id="{9A397C44-2B47-48AA-B928-3F8A23E7B2F0}"/>
                </a:ext>
              </a:extLst>
            </p:cNvPr>
            <p:cNvSpPr>
              <a:spLocks noChangeShapeType="1"/>
            </p:cNvSpPr>
            <p:nvPr/>
          </p:nvSpPr>
          <p:spPr bwMode="auto">
            <a:xfrm>
              <a:off x="240" y="528"/>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panose="020B0604020202020204" pitchFamily="34" charset="0"/>
                <a:ea typeface="+mn-ea"/>
                <a:cs typeface="Arial" panose="020B0604020202020204" pitchFamily="34" charset="0"/>
              </a:endParaRPr>
            </a:p>
          </p:txBody>
        </p:sp>
      </p:grpSp>
      <p:sp>
        <p:nvSpPr>
          <p:cNvPr id="7" name="Rectangle 1">
            <a:extLst>
              <a:ext uri="{FF2B5EF4-FFF2-40B4-BE49-F238E27FC236}">
                <a16:creationId xmlns:a16="http://schemas.microsoft.com/office/drawing/2014/main" id="{50AC04CE-1B12-4969-A0C0-21514D63F268}"/>
              </a:ext>
            </a:extLst>
          </p:cNvPr>
          <p:cNvSpPr>
            <a:spLocks noChangeArrowheads="1"/>
          </p:cNvSpPr>
          <p:nvPr/>
        </p:nvSpPr>
        <p:spPr bwMode="auto">
          <a:xfrm>
            <a:off x="1021670" y="156673"/>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1.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Triết học Mác – Lênin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DDF71515-8A22-4BCF-88FA-F5267CD04DC8}"/>
              </a:ext>
            </a:extLst>
          </p:cNvPr>
          <p:cNvSpPr txBox="1"/>
          <p:nvPr/>
        </p:nvSpPr>
        <p:spPr>
          <a:xfrm>
            <a:off x="1358236" y="1279559"/>
            <a:ext cx="3352210"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vi-VN" sz="2400" b="1" i="0" u="none" strike="noStrike" kern="1200" cap="none" spc="0" normalizeH="0" baseline="0" noProof="0" dirty="0">
                <a:ln>
                  <a:noFill/>
                </a:ln>
                <a:solidFill>
                  <a:srgbClr val="7030A0"/>
                </a:solidFill>
                <a:effectLst/>
                <a:highlight>
                  <a:srgbClr val="FFFFFF"/>
                </a:highlight>
                <a:uLnTx/>
                <a:uFillTx/>
                <a:latin typeface="Arial" panose="020B0604020202020204" pitchFamily="34" charset="0"/>
                <a:ea typeface="Calibri" panose="020F0502020204030204" pitchFamily="34" charset="0"/>
                <a:cs typeface="Arial" panose="020B0604020202020204" pitchFamily="34" charset="0"/>
              </a:rPr>
              <a:t>Lý luận nhận thức</a:t>
            </a:r>
            <a:endParaRPr kumimoji="0" lang="en-US" sz="24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B18CFE0C-E4E6-4883-A167-D74000F72F27}"/>
              </a:ext>
            </a:extLst>
          </p:cNvPr>
          <p:cNvSpPr txBox="1"/>
          <p:nvPr/>
        </p:nvSpPr>
        <p:spPr>
          <a:xfrm>
            <a:off x="1021670" y="2236894"/>
            <a:ext cx="775528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2060"/>
                </a:solidFill>
                <a:effectLst/>
                <a:highlight>
                  <a:srgbClr val="FFFFFF"/>
                </a:highlight>
                <a:uLnTx/>
                <a:uFillTx/>
                <a:latin typeface="Arial" panose="020B0604020202020204" pitchFamily="34" charset="0"/>
                <a:ea typeface="Calibri" panose="020F0502020204030204" pitchFamily="34" charset="0"/>
                <a:cs typeface="Arial" panose="020B0604020202020204" pitchFamily="34" charset="0"/>
              </a:rPr>
              <a:t>L</a:t>
            </a:r>
            <a:r>
              <a:rPr kumimoji="0" lang="vi-VN" sz="2000" b="0" i="0" u="none" strike="noStrike" kern="1200" cap="none" spc="0" normalizeH="0" baseline="0" noProof="0" dirty="0">
                <a:ln>
                  <a:noFill/>
                </a:ln>
                <a:solidFill>
                  <a:srgbClr val="002060"/>
                </a:solidFill>
                <a:effectLst/>
                <a:highlight>
                  <a:srgbClr val="FFFFFF"/>
                </a:highlight>
                <a:uLnTx/>
                <a:uFillTx/>
                <a:latin typeface="Arial" panose="020B0604020202020204" pitchFamily="34" charset="0"/>
                <a:ea typeface="Calibri" panose="020F0502020204030204" pitchFamily="34" charset="0"/>
                <a:cs typeface="Arial" panose="020B0604020202020204" pitchFamily="34" charset="0"/>
              </a:rPr>
              <a:t>à toàn bộ hoạt động vật chất của con người nhằm cải tạo thế giới khách quan để phục vụ cho nhu cầu của con người. </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D69790CF-D2FD-461E-AA11-104B2903124B}"/>
              </a:ext>
            </a:extLst>
          </p:cNvPr>
          <p:cNvSpPr txBox="1"/>
          <p:nvPr/>
        </p:nvSpPr>
        <p:spPr>
          <a:xfrm>
            <a:off x="2781300" y="1793363"/>
            <a:ext cx="2445658"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Calibri" panose="020F0502020204030204" pitchFamily="34" charset="0"/>
                <a:cs typeface="Arial" panose="020B0604020202020204" pitchFamily="34" charset="0"/>
              </a:rPr>
              <a:t>Thực tiễn </a:t>
            </a:r>
            <a:endParaRPr kumimoji="0" lang="en-US" sz="2400" b="1" i="0" u="none" strike="noStrike" kern="1200" cap="none" spc="0" normalizeH="0" baseline="0" noProof="0" dirty="0">
              <a:ln>
                <a:noFill/>
              </a:ln>
              <a:solidFill>
                <a:srgbClr val="FF0066"/>
              </a:solidFill>
              <a:effectLst/>
              <a:uLnTx/>
              <a:uFillTx/>
              <a:latin typeface="Arial"/>
              <a:ea typeface="+mn-ea"/>
              <a:cs typeface="+mn-cs"/>
            </a:endParaRPr>
          </a:p>
        </p:txBody>
      </p:sp>
      <p:sp>
        <p:nvSpPr>
          <p:cNvPr id="22" name="Rectangle 21">
            <a:extLst>
              <a:ext uri="{FF2B5EF4-FFF2-40B4-BE49-F238E27FC236}">
                <a16:creationId xmlns:a16="http://schemas.microsoft.com/office/drawing/2014/main" id="{A3ED181D-97B4-4345-8576-1E6368EAE7F3}"/>
              </a:ext>
            </a:extLst>
          </p:cNvPr>
          <p:cNvSpPr/>
          <p:nvPr/>
        </p:nvSpPr>
        <p:spPr>
          <a:xfrm>
            <a:off x="1775405" y="3213693"/>
            <a:ext cx="5555597" cy="430887"/>
          </a:xfrm>
          <a:prstGeom prst="rect">
            <a:avLst/>
          </a:prstGeom>
          <a:ln>
            <a:solidFill>
              <a:srgbClr val="000099"/>
            </a:solidFill>
          </a:ln>
        </p:spPr>
        <p:txBody>
          <a:bodyPr wrap="square">
            <a:spAutoFit/>
          </a:bodyPr>
          <a:lstStyle/>
          <a:p>
            <a:r>
              <a:rPr lang="en-US" altLang="en-US" sz="2200" b="1" dirty="0">
                <a:solidFill>
                  <a:srgbClr val="660066"/>
                </a:solidFill>
                <a:latin typeface="Arial" panose="020B0604020202020204" pitchFamily="34" charset="0"/>
                <a:cs typeface="Arial" panose="020B0604020202020204" pitchFamily="34" charset="0"/>
              </a:rPr>
              <a:t>3 </a:t>
            </a:r>
            <a:r>
              <a:rPr lang="vi-VN" altLang="en-US" sz="2200" b="1" dirty="0">
                <a:solidFill>
                  <a:srgbClr val="660066"/>
                </a:solidFill>
                <a:latin typeface="Arial" panose="020B0604020202020204" pitchFamily="34" charset="0"/>
                <a:cs typeface="Arial" panose="020B0604020202020204" pitchFamily="34" charset="0"/>
              </a:rPr>
              <a:t>HÌNH THỨC CƠ BẢN</a:t>
            </a:r>
            <a:r>
              <a:rPr lang="en-US" altLang="en-US" sz="2200" b="1" dirty="0">
                <a:solidFill>
                  <a:srgbClr val="660066"/>
                </a:solidFill>
                <a:latin typeface="Arial" panose="020B0604020202020204" pitchFamily="34" charset="0"/>
                <a:cs typeface="Arial" panose="020B0604020202020204" pitchFamily="34" charset="0"/>
              </a:rPr>
              <a:t> </a:t>
            </a:r>
            <a:r>
              <a:rPr lang="vi-VN" altLang="en-US" sz="2200" b="1" dirty="0">
                <a:solidFill>
                  <a:srgbClr val="660066"/>
                </a:solidFill>
                <a:latin typeface="Arial" panose="020B0604020202020204" pitchFamily="34" charset="0"/>
                <a:cs typeface="Arial" panose="020B0604020202020204" pitchFamily="34" charset="0"/>
              </a:rPr>
              <a:t>CỦA THỰC TIỄN</a:t>
            </a:r>
            <a:endParaRPr lang="en-US" sz="2200" b="1" dirty="0">
              <a:latin typeface="Arial" panose="020B0604020202020204" pitchFamily="34" charset="0"/>
              <a:cs typeface="Arial" panose="020B0604020202020204" pitchFamily="34" charset="0"/>
            </a:endParaRPr>
          </a:p>
        </p:txBody>
      </p:sp>
      <p:sp>
        <p:nvSpPr>
          <p:cNvPr id="23" name="Rectangle 22">
            <a:extLst>
              <a:ext uri="{FF2B5EF4-FFF2-40B4-BE49-F238E27FC236}">
                <a16:creationId xmlns:a16="http://schemas.microsoft.com/office/drawing/2014/main" id="{3157D634-1617-470E-B6C8-4CBB22F80AAC}"/>
              </a:ext>
            </a:extLst>
          </p:cNvPr>
          <p:cNvSpPr/>
          <p:nvPr/>
        </p:nvSpPr>
        <p:spPr>
          <a:xfrm>
            <a:off x="426682" y="5066052"/>
            <a:ext cx="2126973" cy="707886"/>
          </a:xfrm>
          <a:prstGeom prst="rect">
            <a:avLst/>
          </a:prstGeom>
          <a:ln>
            <a:solidFill>
              <a:srgbClr val="000099"/>
            </a:solidFill>
          </a:ln>
        </p:spPr>
        <p:txBody>
          <a:bodyPr wrap="square">
            <a:spAutoFit/>
          </a:bodyPr>
          <a:lstStyle/>
          <a:p>
            <a:pPr algn="ctr" eaLnBrk="0" hangingPunct="0">
              <a:defRPr/>
            </a:pPr>
            <a:r>
              <a:rPr lang="en-US" altLang="zh-CN" sz="2000" b="1">
                <a:solidFill>
                  <a:srgbClr val="006600"/>
                </a:solidFill>
                <a:latin typeface="Arial" panose="020B0604020202020204" pitchFamily="34" charset="0"/>
                <a:ea typeface="方正琥珀简体" pitchFamily="2" charset="-122"/>
                <a:cs typeface="Arial" panose="020B0604020202020204" pitchFamily="34" charset="0"/>
              </a:rPr>
              <a:t>Hoạt động</a:t>
            </a:r>
            <a:r>
              <a:rPr lang="en-US" altLang="zh-CN" sz="2000" b="1">
                <a:solidFill>
                  <a:srgbClr val="006600"/>
                </a:solidFill>
                <a:latin typeface="Arial" panose="020B0604020202020204" pitchFamily="34" charset="0"/>
                <a:cs typeface="Arial" panose="020B0604020202020204" pitchFamily="34" charset="0"/>
              </a:rPr>
              <a:t> </a:t>
            </a:r>
          </a:p>
          <a:p>
            <a:pPr algn="ctr" eaLnBrk="0" hangingPunct="0">
              <a:defRPr/>
            </a:pPr>
            <a:r>
              <a:rPr lang="en-US" altLang="zh-CN" sz="2000" b="1">
                <a:solidFill>
                  <a:srgbClr val="006600"/>
                </a:solidFill>
                <a:latin typeface="Arial" panose="020B0604020202020204" pitchFamily="34" charset="0"/>
                <a:cs typeface="Arial" panose="020B0604020202020204" pitchFamily="34" charset="0"/>
              </a:rPr>
              <a:t>sản xuất</a:t>
            </a:r>
            <a:endParaRPr lang="en-US" altLang="zh-CN" sz="2000" b="1" dirty="0">
              <a:solidFill>
                <a:srgbClr val="006600"/>
              </a:solidFill>
              <a:latin typeface="Arial" panose="020B0604020202020204" pitchFamily="34" charset="0"/>
              <a:ea typeface="方正琥珀简体" pitchFamily="2" charset="-122"/>
              <a:cs typeface="Arial" panose="020B0604020202020204" pitchFamily="34" charset="0"/>
            </a:endParaRPr>
          </a:p>
        </p:txBody>
      </p:sp>
      <p:sp>
        <p:nvSpPr>
          <p:cNvPr id="24" name="Rectangle 23">
            <a:extLst>
              <a:ext uri="{FF2B5EF4-FFF2-40B4-BE49-F238E27FC236}">
                <a16:creationId xmlns:a16="http://schemas.microsoft.com/office/drawing/2014/main" id="{DFD8445F-F079-43BC-A63B-5C55C45F6A7A}"/>
              </a:ext>
            </a:extLst>
          </p:cNvPr>
          <p:cNvSpPr/>
          <p:nvPr/>
        </p:nvSpPr>
        <p:spPr>
          <a:xfrm>
            <a:off x="3318968" y="5068436"/>
            <a:ext cx="2468471" cy="707886"/>
          </a:xfrm>
          <a:prstGeom prst="rect">
            <a:avLst/>
          </a:prstGeom>
          <a:ln>
            <a:solidFill>
              <a:srgbClr val="000099"/>
            </a:solidFill>
          </a:ln>
        </p:spPr>
        <p:txBody>
          <a:bodyPr wrap="square">
            <a:spAutoFit/>
          </a:bodyPr>
          <a:lstStyle/>
          <a:p>
            <a:pPr algn="ctr" eaLnBrk="0" hangingPunct="0">
              <a:defRPr/>
            </a:pPr>
            <a:r>
              <a:rPr lang="en-US" altLang="zh-CN" sz="2000" b="1" dirty="0" err="1">
                <a:solidFill>
                  <a:srgbClr val="990000"/>
                </a:solidFill>
                <a:latin typeface="Arial" panose="020B0604020202020204" pitchFamily="34" charset="0"/>
                <a:ea typeface="方正琥珀简体" pitchFamily="2" charset="-122"/>
                <a:cs typeface="Arial" panose="020B0604020202020204" pitchFamily="34" charset="0"/>
              </a:rPr>
              <a:t>Hoạt</a:t>
            </a:r>
            <a:r>
              <a:rPr lang="en-US" altLang="zh-CN" sz="2000" b="1" dirty="0">
                <a:solidFill>
                  <a:srgbClr val="990000"/>
                </a:solidFill>
                <a:latin typeface="Arial" panose="020B0604020202020204" pitchFamily="34" charset="0"/>
                <a:ea typeface="方正琥珀简体" pitchFamily="2" charset="-122"/>
                <a:cs typeface="Arial" panose="020B0604020202020204" pitchFamily="34" charset="0"/>
              </a:rPr>
              <a:t> </a:t>
            </a:r>
            <a:r>
              <a:rPr lang="en-US" altLang="zh-CN" sz="2000" b="1" dirty="0" err="1">
                <a:solidFill>
                  <a:srgbClr val="990000"/>
                </a:solidFill>
                <a:latin typeface="Arial" panose="020B0604020202020204" pitchFamily="34" charset="0"/>
                <a:ea typeface="方正琥珀简体" pitchFamily="2" charset="-122"/>
                <a:cs typeface="Arial" panose="020B0604020202020204" pitchFamily="34" charset="0"/>
              </a:rPr>
              <a:t>động</a:t>
            </a:r>
            <a:r>
              <a:rPr lang="en-US" altLang="zh-CN" sz="2000" b="1" dirty="0">
                <a:solidFill>
                  <a:srgbClr val="990000"/>
                </a:solidFill>
                <a:latin typeface="Arial" panose="020B0604020202020204" pitchFamily="34" charset="0"/>
                <a:cs typeface="Arial" panose="020B0604020202020204" pitchFamily="34" charset="0"/>
              </a:rPr>
              <a:t> </a:t>
            </a:r>
          </a:p>
          <a:p>
            <a:pPr algn="ctr" eaLnBrk="0" hangingPunct="0">
              <a:defRPr/>
            </a:pPr>
            <a:r>
              <a:rPr lang="en-US" altLang="zh-CN" sz="2000" b="1" dirty="0" err="1">
                <a:solidFill>
                  <a:srgbClr val="990000"/>
                </a:solidFill>
                <a:latin typeface="Arial" panose="020B0604020202020204" pitchFamily="34" charset="0"/>
                <a:cs typeface="Arial" panose="020B0604020202020204" pitchFamily="34" charset="0"/>
              </a:rPr>
              <a:t>chính</a:t>
            </a:r>
            <a:r>
              <a:rPr lang="en-US" altLang="zh-CN" sz="2000" b="1" dirty="0">
                <a:solidFill>
                  <a:srgbClr val="990000"/>
                </a:solidFill>
                <a:latin typeface="Arial" panose="020B0604020202020204" pitchFamily="34" charset="0"/>
                <a:cs typeface="Arial" panose="020B0604020202020204" pitchFamily="34" charset="0"/>
              </a:rPr>
              <a:t> </a:t>
            </a:r>
            <a:r>
              <a:rPr lang="en-US" altLang="zh-CN" sz="2000" b="1" dirty="0" err="1">
                <a:solidFill>
                  <a:srgbClr val="990000"/>
                </a:solidFill>
                <a:latin typeface="Arial" panose="020B0604020202020204" pitchFamily="34" charset="0"/>
                <a:cs typeface="Arial" panose="020B0604020202020204" pitchFamily="34" charset="0"/>
              </a:rPr>
              <a:t>trị</a:t>
            </a:r>
            <a:r>
              <a:rPr lang="en-US" altLang="zh-CN" sz="2000" b="1" dirty="0">
                <a:solidFill>
                  <a:srgbClr val="990000"/>
                </a:solidFill>
                <a:latin typeface="Arial" panose="020B0604020202020204" pitchFamily="34" charset="0"/>
                <a:cs typeface="Arial" panose="020B0604020202020204" pitchFamily="34" charset="0"/>
              </a:rPr>
              <a:t> -</a:t>
            </a:r>
            <a:r>
              <a:rPr lang="en-US" altLang="zh-CN" sz="2000" b="1" dirty="0" err="1">
                <a:solidFill>
                  <a:srgbClr val="990000"/>
                </a:solidFill>
                <a:latin typeface="Arial" panose="020B0604020202020204" pitchFamily="34" charset="0"/>
                <a:cs typeface="Arial" panose="020B0604020202020204" pitchFamily="34" charset="0"/>
              </a:rPr>
              <a:t>xã</a:t>
            </a:r>
            <a:r>
              <a:rPr lang="en-US" altLang="zh-CN" sz="2000" b="1" dirty="0">
                <a:solidFill>
                  <a:srgbClr val="990000"/>
                </a:solidFill>
                <a:latin typeface="Arial" panose="020B0604020202020204" pitchFamily="34" charset="0"/>
                <a:cs typeface="Arial" panose="020B0604020202020204" pitchFamily="34" charset="0"/>
              </a:rPr>
              <a:t> </a:t>
            </a:r>
            <a:r>
              <a:rPr lang="en-US" altLang="zh-CN" sz="2000" b="1" dirty="0" err="1">
                <a:solidFill>
                  <a:srgbClr val="990000"/>
                </a:solidFill>
                <a:latin typeface="Arial" panose="020B0604020202020204" pitchFamily="34" charset="0"/>
                <a:cs typeface="Arial" panose="020B0604020202020204" pitchFamily="34" charset="0"/>
              </a:rPr>
              <a:t>hội</a:t>
            </a:r>
            <a:endParaRPr lang="en-US" altLang="zh-CN" sz="2000" b="1" dirty="0">
              <a:solidFill>
                <a:srgbClr val="990000"/>
              </a:solidFill>
              <a:latin typeface="Arial" panose="020B0604020202020204" pitchFamily="34" charset="0"/>
              <a:ea typeface="方正琥珀简体" pitchFamily="2" charset="-122"/>
              <a:cs typeface="Arial" panose="020B0604020202020204" pitchFamily="34" charset="0"/>
            </a:endParaRPr>
          </a:p>
        </p:txBody>
      </p:sp>
      <p:sp>
        <p:nvSpPr>
          <p:cNvPr id="25" name="Rectangle 24">
            <a:extLst>
              <a:ext uri="{FF2B5EF4-FFF2-40B4-BE49-F238E27FC236}">
                <a16:creationId xmlns:a16="http://schemas.microsoft.com/office/drawing/2014/main" id="{994B3957-DB35-4A63-897D-10F72004BB14}"/>
              </a:ext>
            </a:extLst>
          </p:cNvPr>
          <p:cNvSpPr/>
          <p:nvPr/>
        </p:nvSpPr>
        <p:spPr>
          <a:xfrm>
            <a:off x="6519926" y="5092658"/>
            <a:ext cx="2912319" cy="707886"/>
          </a:xfrm>
          <a:prstGeom prst="rect">
            <a:avLst/>
          </a:prstGeom>
          <a:ln>
            <a:solidFill>
              <a:srgbClr val="000099"/>
            </a:solidFill>
          </a:ln>
        </p:spPr>
        <p:txBody>
          <a:bodyPr wrap="square">
            <a:spAutoFit/>
          </a:bodyPr>
          <a:lstStyle/>
          <a:p>
            <a:pPr algn="ctr" eaLnBrk="0" hangingPunct="0">
              <a:defRPr/>
            </a:pPr>
            <a:r>
              <a:rPr lang="en-US" altLang="zh-CN" sz="2000" b="1">
                <a:solidFill>
                  <a:srgbClr val="0000CC"/>
                </a:solidFill>
                <a:latin typeface="Arial" panose="020B0604020202020204" pitchFamily="34" charset="0"/>
                <a:ea typeface="方正琥珀简体" pitchFamily="2" charset="-122"/>
                <a:cs typeface="Arial" panose="020B0604020202020204" pitchFamily="34" charset="0"/>
              </a:rPr>
              <a:t>Hoạt động </a:t>
            </a:r>
          </a:p>
          <a:p>
            <a:pPr algn="ctr" eaLnBrk="0" hangingPunct="0">
              <a:defRPr/>
            </a:pPr>
            <a:r>
              <a:rPr lang="en-US" altLang="zh-CN" sz="2000" b="1">
                <a:solidFill>
                  <a:srgbClr val="0000CC"/>
                </a:solidFill>
                <a:latin typeface="Arial" panose="020B0604020202020204" pitchFamily="34" charset="0"/>
                <a:ea typeface="方正琥珀简体" pitchFamily="2" charset="-122"/>
                <a:cs typeface="Arial" panose="020B0604020202020204" pitchFamily="34" charset="0"/>
              </a:rPr>
              <a:t>thực nghiệm</a:t>
            </a:r>
            <a:r>
              <a:rPr lang="en-US" altLang="zh-CN" sz="2000" b="1">
                <a:solidFill>
                  <a:srgbClr val="0000CC"/>
                </a:solidFill>
                <a:latin typeface="Arial" panose="020B0604020202020204" pitchFamily="34" charset="0"/>
                <a:cs typeface="Arial" panose="020B0604020202020204" pitchFamily="34" charset="0"/>
              </a:rPr>
              <a:t> khoa học</a:t>
            </a:r>
            <a:endParaRPr lang="en-US" altLang="zh-CN" sz="2000" b="1" dirty="0">
              <a:solidFill>
                <a:srgbClr val="0000CC"/>
              </a:solidFill>
              <a:latin typeface="Arial" panose="020B0604020202020204" pitchFamily="34" charset="0"/>
              <a:cs typeface="Arial" panose="020B0604020202020204" pitchFamily="34" charset="0"/>
            </a:endParaRPr>
          </a:p>
        </p:txBody>
      </p:sp>
      <p:cxnSp>
        <p:nvCxnSpPr>
          <p:cNvPr id="26" name="Straight Arrow Connector 25">
            <a:extLst>
              <a:ext uri="{FF2B5EF4-FFF2-40B4-BE49-F238E27FC236}">
                <a16:creationId xmlns:a16="http://schemas.microsoft.com/office/drawing/2014/main" id="{3F03A135-229E-431B-87D4-410CD264CEAE}"/>
              </a:ext>
            </a:extLst>
          </p:cNvPr>
          <p:cNvCxnSpPr>
            <a:cxnSpLocks/>
            <a:stCxn id="22" idx="2"/>
            <a:endCxn id="23" idx="0"/>
          </p:cNvCxnSpPr>
          <p:nvPr/>
        </p:nvCxnSpPr>
        <p:spPr>
          <a:xfrm flipH="1">
            <a:off x="1490169" y="3644580"/>
            <a:ext cx="3063035" cy="1421472"/>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27" name="Straight Arrow Connector 26">
            <a:extLst>
              <a:ext uri="{FF2B5EF4-FFF2-40B4-BE49-F238E27FC236}">
                <a16:creationId xmlns:a16="http://schemas.microsoft.com/office/drawing/2014/main" id="{1B2C9872-0A85-4B10-BEC4-91475D9735DA}"/>
              </a:ext>
            </a:extLst>
          </p:cNvPr>
          <p:cNvCxnSpPr>
            <a:cxnSpLocks/>
            <a:stCxn id="22" idx="2"/>
            <a:endCxn id="24" idx="0"/>
          </p:cNvCxnSpPr>
          <p:nvPr/>
        </p:nvCxnSpPr>
        <p:spPr>
          <a:xfrm>
            <a:off x="4553204" y="3644580"/>
            <a:ext cx="0" cy="1423856"/>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30" name="Straight Arrow Connector 29">
            <a:extLst>
              <a:ext uri="{FF2B5EF4-FFF2-40B4-BE49-F238E27FC236}">
                <a16:creationId xmlns:a16="http://schemas.microsoft.com/office/drawing/2014/main" id="{07AD39DE-CD6B-488F-8E6F-5C44D6CAB013}"/>
              </a:ext>
            </a:extLst>
          </p:cNvPr>
          <p:cNvCxnSpPr>
            <a:cxnSpLocks/>
            <a:stCxn id="22" idx="2"/>
            <a:endCxn id="25" idx="0"/>
          </p:cNvCxnSpPr>
          <p:nvPr/>
        </p:nvCxnSpPr>
        <p:spPr>
          <a:xfrm>
            <a:off x="4553204" y="3644580"/>
            <a:ext cx="3422882" cy="1448078"/>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246D13ED-E67C-4D9C-A876-C304EE3A0D56}"/>
              </a:ext>
            </a:extLst>
          </p:cNvPr>
          <p:cNvCxnSpPr>
            <a:cxnSpLocks/>
          </p:cNvCxnSpPr>
          <p:nvPr/>
        </p:nvCxnSpPr>
        <p:spPr>
          <a:xfrm>
            <a:off x="1162084" y="5773938"/>
            <a:ext cx="497235" cy="672097"/>
          </a:xfrm>
          <a:prstGeom prst="line">
            <a:avLst/>
          </a:prstGeom>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20223DAE-F94A-4BDA-9D95-BAAF97E1A301}"/>
              </a:ext>
            </a:extLst>
          </p:cNvPr>
          <p:cNvCxnSpPr>
            <a:cxnSpLocks/>
          </p:cNvCxnSpPr>
          <p:nvPr/>
        </p:nvCxnSpPr>
        <p:spPr>
          <a:xfrm flipV="1">
            <a:off x="1635953" y="6446520"/>
            <a:ext cx="6075487" cy="10445"/>
          </a:xfrm>
          <a:prstGeom prst="line">
            <a:avLst/>
          </a:prstGeom>
        </p:spPr>
        <p:style>
          <a:lnRef idx="1">
            <a:schemeClr val="dk1"/>
          </a:lnRef>
          <a:fillRef idx="0">
            <a:schemeClr val="dk1"/>
          </a:fillRef>
          <a:effectRef idx="0">
            <a:schemeClr val="dk1"/>
          </a:effectRef>
          <a:fontRef idx="minor">
            <a:schemeClr val="tx1"/>
          </a:fontRef>
        </p:style>
      </p:cxnSp>
      <p:cxnSp>
        <p:nvCxnSpPr>
          <p:cNvPr id="35" name="Straight Arrow Connector 34">
            <a:extLst>
              <a:ext uri="{FF2B5EF4-FFF2-40B4-BE49-F238E27FC236}">
                <a16:creationId xmlns:a16="http://schemas.microsoft.com/office/drawing/2014/main" id="{99590072-E270-4194-9C86-A32B26E4ADC8}"/>
              </a:ext>
            </a:extLst>
          </p:cNvPr>
          <p:cNvCxnSpPr>
            <a:cxnSpLocks/>
          </p:cNvCxnSpPr>
          <p:nvPr/>
        </p:nvCxnSpPr>
        <p:spPr>
          <a:xfrm flipV="1">
            <a:off x="7734187" y="5784398"/>
            <a:ext cx="272101" cy="662122"/>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E1040AAC-991B-4F37-BBE0-A0C83A3E255F}"/>
              </a:ext>
            </a:extLst>
          </p:cNvPr>
          <p:cNvCxnSpPr>
            <a:cxnSpLocks/>
          </p:cNvCxnSpPr>
          <p:nvPr/>
        </p:nvCxnSpPr>
        <p:spPr>
          <a:xfrm flipH="1">
            <a:off x="7871134" y="5829931"/>
            <a:ext cx="368856" cy="934295"/>
          </a:xfrm>
          <a:prstGeom prst="line">
            <a:avLst/>
          </a:prstGeom>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1B93CFC9-2101-4C9C-8A5A-E6E337DA9D6D}"/>
              </a:ext>
            </a:extLst>
          </p:cNvPr>
          <p:cNvCxnSpPr>
            <a:cxnSpLocks/>
          </p:cNvCxnSpPr>
          <p:nvPr/>
        </p:nvCxnSpPr>
        <p:spPr>
          <a:xfrm>
            <a:off x="1604468" y="6764226"/>
            <a:ext cx="6265769" cy="0"/>
          </a:xfrm>
          <a:prstGeom prst="line">
            <a:avLst/>
          </a:prstGeom>
        </p:spPr>
        <p:style>
          <a:lnRef idx="1">
            <a:schemeClr val="dk1"/>
          </a:lnRef>
          <a:fillRef idx="0">
            <a:schemeClr val="dk1"/>
          </a:fillRef>
          <a:effectRef idx="0">
            <a:schemeClr val="dk1"/>
          </a:effectRef>
          <a:fontRef idx="minor">
            <a:schemeClr val="tx1"/>
          </a:fontRef>
        </p:style>
      </p:cxnSp>
      <p:cxnSp>
        <p:nvCxnSpPr>
          <p:cNvPr id="38" name="Straight Arrow Connector 37">
            <a:extLst>
              <a:ext uri="{FF2B5EF4-FFF2-40B4-BE49-F238E27FC236}">
                <a16:creationId xmlns:a16="http://schemas.microsoft.com/office/drawing/2014/main" id="{D819BA20-5F33-4F4B-93B6-8D18A834952B}"/>
              </a:ext>
            </a:extLst>
          </p:cNvPr>
          <p:cNvCxnSpPr>
            <a:cxnSpLocks/>
          </p:cNvCxnSpPr>
          <p:nvPr/>
        </p:nvCxnSpPr>
        <p:spPr>
          <a:xfrm flipH="1" flipV="1">
            <a:off x="818514" y="5777414"/>
            <a:ext cx="785954" cy="986812"/>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39" name="Straight Arrow Connector 38">
            <a:extLst>
              <a:ext uri="{FF2B5EF4-FFF2-40B4-BE49-F238E27FC236}">
                <a16:creationId xmlns:a16="http://schemas.microsoft.com/office/drawing/2014/main" id="{403811F7-89BC-4DE0-8685-321627D6AAA8}"/>
              </a:ext>
            </a:extLst>
          </p:cNvPr>
          <p:cNvCxnSpPr>
            <a:cxnSpLocks/>
          </p:cNvCxnSpPr>
          <p:nvPr/>
        </p:nvCxnSpPr>
        <p:spPr>
          <a:xfrm>
            <a:off x="2573534" y="5341938"/>
            <a:ext cx="715616" cy="2384"/>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40" name="Straight Arrow Connector 39">
            <a:extLst>
              <a:ext uri="{FF2B5EF4-FFF2-40B4-BE49-F238E27FC236}">
                <a16:creationId xmlns:a16="http://schemas.microsoft.com/office/drawing/2014/main" id="{7A4775CC-8B4F-4E3D-BDE4-C9191A711308}"/>
              </a:ext>
            </a:extLst>
          </p:cNvPr>
          <p:cNvCxnSpPr>
            <a:cxnSpLocks/>
          </p:cNvCxnSpPr>
          <p:nvPr/>
        </p:nvCxnSpPr>
        <p:spPr>
          <a:xfrm flipV="1">
            <a:off x="5787439" y="5341485"/>
            <a:ext cx="651757" cy="4768"/>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42" name="Straight Arrow Connector 41">
            <a:extLst>
              <a:ext uri="{FF2B5EF4-FFF2-40B4-BE49-F238E27FC236}">
                <a16:creationId xmlns:a16="http://schemas.microsoft.com/office/drawing/2014/main" id="{C65BEC5D-9688-4546-8297-E1A3FABB2FFE}"/>
              </a:ext>
            </a:extLst>
          </p:cNvPr>
          <p:cNvCxnSpPr>
            <a:cxnSpLocks/>
          </p:cNvCxnSpPr>
          <p:nvPr/>
        </p:nvCxnSpPr>
        <p:spPr>
          <a:xfrm flipH="1">
            <a:off x="5745010" y="5509486"/>
            <a:ext cx="651757" cy="0"/>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cxnSp>
        <p:nvCxnSpPr>
          <p:cNvPr id="43" name="Straight Arrow Connector 42">
            <a:extLst>
              <a:ext uri="{FF2B5EF4-FFF2-40B4-BE49-F238E27FC236}">
                <a16:creationId xmlns:a16="http://schemas.microsoft.com/office/drawing/2014/main" id="{57A737F0-0CBC-41F6-AC66-A6E730143915}"/>
              </a:ext>
            </a:extLst>
          </p:cNvPr>
          <p:cNvCxnSpPr>
            <a:cxnSpLocks/>
          </p:cNvCxnSpPr>
          <p:nvPr/>
        </p:nvCxnSpPr>
        <p:spPr>
          <a:xfrm flipH="1">
            <a:off x="2573534" y="5509486"/>
            <a:ext cx="715615" cy="0"/>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13965181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Ngu Nguyen (26nguyenn) - Profile | Pinterest">
            <a:extLst>
              <a:ext uri="{FF2B5EF4-FFF2-40B4-BE49-F238E27FC236}">
                <a16:creationId xmlns:a16="http://schemas.microsoft.com/office/drawing/2014/main" id="{B0A7C251-4ADD-4AD0-8E6E-F4F722AF193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pic>
        <p:nvPicPr>
          <p:cNvPr id="4" name="Picture 3" descr="Shape&#10;&#10;Description automatically generated">
            <a:extLst>
              <a:ext uri="{FF2B5EF4-FFF2-40B4-BE49-F238E27FC236}">
                <a16:creationId xmlns:a16="http://schemas.microsoft.com/office/drawing/2014/main" id="{19294053-158F-4CB0-82BF-9BE35AFC2B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5" name="Rectangle 2">
            <a:extLst>
              <a:ext uri="{FF2B5EF4-FFF2-40B4-BE49-F238E27FC236}">
                <a16:creationId xmlns:a16="http://schemas.microsoft.com/office/drawing/2014/main" id="{AD1B6A17-2BE7-4D63-86F6-E1DBA90773C1}"/>
              </a:ext>
            </a:extLst>
          </p:cNvPr>
          <p:cNvSpPr>
            <a:spLocks noChangeArrowheads="1"/>
          </p:cNvSpPr>
          <p:nvPr/>
        </p:nvSpPr>
        <p:spPr bwMode="auto">
          <a:xfrm>
            <a:off x="914400" y="197298"/>
            <a:ext cx="103632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marL="0" marR="0" lvl="0" indent="0" algn="l" defTabSz="914286" rtl="0" eaLnBrk="0" fontAlgn="auto" latinLnBrk="0" hangingPunct="0">
              <a:lnSpc>
                <a:spcPct val="100000"/>
              </a:lnSpc>
              <a:spcBef>
                <a:spcPts val="0"/>
              </a:spcBef>
              <a:spcAft>
                <a:spcPts val="0"/>
              </a:spcAft>
              <a:buClrTx/>
              <a:buSzTx/>
              <a:buFontTx/>
              <a:buNone/>
              <a:tabLst/>
              <a:defRPr/>
            </a:pPr>
            <a:endParaRPr kumimoji="1" lang="zh-CN" altLang="en-US" sz="4800" b="0" i="0" u="none" strike="noStrike" kern="1200" cap="none" spc="0" normalizeH="0" baseline="0" noProof="0">
              <a:ln>
                <a:noFill/>
              </a:ln>
              <a:solidFill>
                <a:srgbClr val="000000"/>
              </a:solidFill>
              <a:effectLst>
                <a:outerShdw blurRad="38100" dist="38100" dir="2700000" algn="tl">
                  <a:srgbClr val="C0C0C0"/>
                </a:outerShdw>
              </a:effectLst>
              <a:uLnTx/>
              <a:uFillTx/>
              <a:latin typeface="SimHei" pitchFamily="2" charset="-122"/>
              <a:ea typeface="SimHei" pitchFamily="2" charset="-122"/>
              <a:cs typeface="+mn-cs"/>
            </a:endParaRPr>
          </a:p>
        </p:txBody>
      </p:sp>
      <p:sp>
        <p:nvSpPr>
          <p:cNvPr id="6" name="Rectangle 4">
            <a:extLst>
              <a:ext uri="{FF2B5EF4-FFF2-40B4-BE49-F238E27FC236}">
                <a16:creationId xmlns:a16="http://schemas.microsoft.com/office/drawing/2014/main" id="{2D4CBE04-5A39-496A-A491-F1345D801D05}"/>
              </a:ext>
            </a:extLst>
          </p:cNvPr>
          <p:cNvSpPr>
            <a:spLocks noChangeArrowheads="1"/>
          </p:cNvSpPr>
          <p:nvPr/>
        </p:nvSpPr>
        <p:spPr bwMode="auto">
          <a:xfrm>
            <a:off x="0" y="301880"/>
            <a:ext cx="7733654"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dirty="0">
                <a:ln>
                  <a:noFill/>
                </a:ln>
                <a:solidFill>
                  <a:srgbClr val="008000"/>
                </a:solidFill>
                <a:effectLst/>
                <a:uLnTx/>
                <a:uFillTx/>
                <a:latin typeface="Times New Roman" pitchFamily="18" charset="0"/>
                <a:ea typeface="SimSun" pitchFamily="2" charset="-122"/>
                <a:cs typeface="+mn-cs"/>
              </a:rPr>
              <a:t>HOẠT ĐỘNG </a:t>
            </a:r>
            <a:r>
              <a:rPr kumimoji="1" lang="vi-VN" altLang="en-US" sz="2800" b="1" i="0" u="none" strike="noStrike" kern="1200" cap="none" spc="0" normalizeH="0" baseline="0" noProof="0" dirty="0">
                <a:ln>
                  <a:noFill/>
                </a:ln>
                <a:solidFill>
                  <a:srgbClr val="008000"/>
                </a:solidFill>
                <a:effectLst/>
                <a:uLnTx/>
                <a:uFillTx/>
                <a:latin typeface="Times New Roman" pitchFamily="18" charset="0"/>
                <a:ea typeface="SimSun" pitchFamily="2" charset="-122"/>
                <a:cs typeface="+mn-cs"/>
              </a:rPr>
              <a:t>SẢN XUẤT</a:t>
            </a:r>
          </a:p>
        </p:txBody>
      </p:sp>
      <p:pic>
        <p:nvPicPr>
          <p:cNvPr id="7" name="Picture 5" descr="生产6">
            <a:extLst>
              <a:ext uri="{FF2B5EF4-FFF2-40B4-BE49-F238E27FC236}">
                <a16:creationId xmlns:a16="http://schemas.microsoft.com/office/drawing/2014/main" id="{F2B5B154-B2AF-4652-AB6D-94FB5A125A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3119" y="3813552"/>
            <a:ext cx="1667933" cy="156966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6" descr="原始社会">
            <a:extLst>
              <a:ext uri="{FF2B5EF4-FFF2-40B4-BE49-F238E27FC236}">
                <a16:creationId xmlns:a16="http://schemas.microsoft.com/office/drawing/2014/main" id="{ACD9A3F4-2473-4018-A942-973FAC978DA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142" y="4600893"/>
            <a:ext cx="2114549"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7" descr="耕地2">
            <a:extLst>
              <a:ext uri="{FF2B5EF4-FFF2-40B4-BE49-F238E27FC236}">
                <a16:creationId xmlns:a16="http://schemas.microsoft.com/office/drawing/2014/main" id="{2F4AE464-4354-444F-AE1E-19DF182BF3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89481" y="3276600"/>
            <a:ext cx="1667934"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8" descr="劳动2_2">
            <a:extLst>
              <a:ext uri="{FF2B5EF4-FFF2-40B4-BE49-F238E27FC236}">
                <a16:creationId xmlns:a16="http://schemas.microsoft.com/office/drawing/2014/main" id="{F588643F-A29A-4B49-B5D0-E9B07A9D394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55844" y="2572274"/>
            <a:ext cx="1443566"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 name="AutoShape 10">
            <a:extLst>
              <a:ext uri="{FF2B5EF4-FFF2-40B4-BE49-F238E27FC236}">
                <a16:creationId xmlns:a16="http://schemas.microsoft.com/office/drawing/2014/main" id="{73412CAB-F0EE-4B4E-876D-555F690A27E7}"/>
              </a:ext>
            </a:extLst>
          </p:cNvPr>
          <p:cNvSpPr>
            <a:spLocks noChangeArrowheads="1"/>
          </p:cNvSpPr>
          <p:nvPr/>
        </p:nvSpPr>
        <p:spPr bwMode="auto">
          <a:xfrm>
            <a:off x="434981" y="6295468"/>
            <a:ext cx="10176933" cy="485061"/>
          </a:xfrm>
          <a:prstGeom prst="rightArrow">
            <a:avLst>
              <a:gd name="adj1" fmla="val 50000"/>
              <a:gd name="adj2" fmla="val 660440"/>
            </a:avLst>
          </a:prstGeom>
          <a:solidFill>
            <a:srgbClr val="00B050"/>
          </a:solidFill>
          <a:ln w="9525">
            <a:solidFill>
              <a:srgbClr val="009900"/>
            </a:solidFill>
            <a:miter lim="800000"/>
            <a:headEnd/>
            <a:tailEnd/>
          </a:ln>
          <a:effec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1" lang="en-US" altLang="en-US" sz="2400" b="0" i="0" u="none" strike="noStrike" kern="1200" cap="none" spc="0" normalizeH="0" baseline="0" noProof="0" dirty="0">
              <a:ln>
                <a:noFill/>
              </a:ln>
              <a:solidFill>
                <a:srgbClr val="000000"/>
              </a:solidFill>
              <a:effectLst/>
              <a:uLnTx/>
              <a:uFillTx/>
              <a:latin typeface="Times New Roman" pitchFamily="18" charset="0"/>
              <a:ea typeface="SimSun" pitchFamily="2" charset="-122"/>
              <a:cs typeface="+mn-cs"/>
            </a:endParaRPr>
          </a:p>
        </p:txBody>
      </p:sp>
      <p:sp>
        <p:nvSpPr>
          <p:cNvPr id="13" name="Rectangle 12">
            <a:extLst>
              <a:ext uri="{FF2B5EF4-FFF2-40B4-BE49-F238E27FC236}">
                <a16:creationId xmlns:a16="http://schemas.microsoft.com/office/drawing/2014/main" id="{F098B2FA-6EDB-4B6E-BF73-74ED98C7D760}"/>
              </a:ext>
            </a:extLst>
          </p:cNvPr>
          <p:cNvSpPr/>
          <p:nvPr/>
        </p:nvSpPr>
        <p:spPr>
          <a:xfrm>
            <a:off x="710142" y="1290936"/>
            <a:ext cx="7023512" cy="1107996"/>
          </a:xfrm>
          <a:prstGeom prst="rect">
            <a:avLst/>
          </a:prstGeom>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Là</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hoạt</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động</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mà</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con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người</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sử</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dụng</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công</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cụ</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lao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động</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tác</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động</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vào</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tự</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1" i="0" u="sng" strike="noStrike" kern="1200" cap="none" spc="0" normalizeH="0" baseline="0" noProof="0" dirty="0" err="1">
                <a:ln>
                  <a:noFill/>
                </a:ln>
                <a:solidFill>
                  <a:srgbClr val="FF0000"/>
                </a:solidFill>
                <a:effectLst/>
                <a:uLnTx/>
                <a:uFillTx/>
                <a:latin typeface="Arial" pitchFamily="34" charset="0"/>
                <a:ea typeface="+mn-ea"/>
                <a:cs typeface="+mn-cs"/>
              </a:rPr>
              <a:t>nhiên</a:t>
            </a:r>
            <a:r>
              <a:rPr kumimoji="0" lang="en-US" altLang="en-US" sz="2200" b="1" i="0" u="sng"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để</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tạo</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ra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của</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cải</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vật</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chất</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phục</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vụ</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cho</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nhu</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cầu</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của</a:t>
            </a:r>
            <a:r>
              <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200" b="0" i="0" u="none" strike="noStrike" kern="1200" cap="none" spc="0" normalizeH="0" baseline="0" noProof="0" dirty="0" err="1">
                <a:ln>
                  <a:noFill/>
                </a:ln>
                <a:solidFill>
                  <a:srgbClr val="000099"/>
                </a:solidFill>
                <a:effectLst/>
                <a:uLnTx/>
                <a:uFillTx/>
                <a:latin typeface="Arial" pitchFamily="34" charset="0"/>
                <a:ea typeface="+mn-ea"/>
                <a:cs typeface="+mn-cs"/>
              </a:rPr>
              <a:t>mình</a:t>
            </a:r>
            <a:endParaRPr kumimoji="0" lang="en-US" altLang="en-US" sz="2200" b="0" i="0" u="none" strike="noStrike" kern="1200" cap="none" spc="0" normalizeH="0" baseline="0" noProof="0" dirty="0">
              <a:ln>
                <a:noFill/>
              </a:ln>
              <a:solidFill>
                <a:srgbClr val="000099"/>
              </a:solidFill>
              <a:effectLst/>
              <a:uLnTx/>
              <a:uFillTx/>
              <a:latin typeface="Arial" pitchFamily="34" charset="0"/>
              <a:ea typeface="+mn-ea"/>
              <a:cs typeface="+mn-cs"/>
            </a:endParaRPr>
          </a:p>
        </p:txBody>
      </p:sp>
      <p:sp>
        <p:nvSpPr>
          <p:cNvPr id="14" name="AutoShape 9">
            <a:extLst>
              <a:ext uri="{FF2B5EF4-FFF2-40B4-BE49-F238E27FC236}">
                <a16:creationId xmlns:a16="http://schemas.microsoft.com/office/drawing/2014/main" id="{E252635A-5373-462D-AAAB-36B8E7EF5D2A}"/>
              </a:ext>
            </a:extLst>
          </p:cNvPr>
          <p:cNvSpPr>
            <a:spLocks noChangeArrowheads="1"/>
          </p:cNvSpPr>
          <p:nvPr/>
        </p:nvSpPr>
        <p:spPr bwMode="auto">
          <a:xfrm>
            <a:off x="202142" y="2459177"/>
            <a:ext cx="508000" cy="4216400"/>
          </a:xfrm>
          <a:prstGeom prst="upArrow">
            <a:avLst>
              <a:gd name="adj1" fmla="val 50000"/>
              <a:gd name="adj2" fmla="val 390588"/>
            </a:avLst>
          </a:prstGeom>
          <a:solidFill>
            <a:srgbClr val="00B050"/>
          </a:solidFill>
          <a:ln w="9525">
            <a:solidFill>
              <a:srgbClr val="009900"/>
            </a:solidFill>
            <a:miter lim="800000"/>
            <a:headEnd/>
            <a:tailEnd/>
          </a:ln>
          <a:effec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1" lang="en-US" altLang="en-US" sz="2400" b="0" i="0" u="none" strike="noStrike" kern="1200" cap="none" spc="0" normalizeH="0" baseline="0" noProof="0" dirty="0">
              <a:ln>
                <a:noFill/>
              </a:ln>
              <a:solidFill>
                <a:srgbClr val="000000"/>
              </a:solidFill>
              <a:effectLst/>
              <a:uLnTx/>
              <a:uFillTx/>
              <a:latin typeface="Times New Roman" pitchFamily="18" charset="0"/>
              <a:ea typeface="SimSun" pitchFamily="2" charset="-122"/>
              <a:cs typeface="+mn-cs"/>
            </a:endParaRPr>
          </a:p>
        </p:txBody>
      </p:sp>
    </p:spTree>
    <p:extLst>
      <p:ext uri="{BB962C8B-B14F-4D97-AF65-F5344CB8AC3E}">
        <p14:creationId xmlns:p14="http://schemas.microsoft.com/office/powerpoint/2010/main" val="3604014695"/>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ChangeArrowheads="1"/>
          </p:cNvSpPr>
          <p:nvPr/>
        </p:nvSpPr>
        <p:spPr bwMode="auto">
          <a:xfrm>
            <a:off x="914400" y="609600"/>
            <a:ext cx="10363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1" lang="zh-CN" altLang="en-US" sz="4800" b="0" i="0" u="none" strike="noStrike" kern="1200" cap="none" spc="0" normalizeH="0" baseline="0" noProof="0">
              <a:ln>
                <a:noFill/>
              </a:ln>
              <a:solidFill>
                <a:srgbClr val="000000"/>
              </a:solidFill>
              <a:effectLst>
                <a:outerShdw blurRad="38100" dist="38100" dir="2700000" algn="tl">
                  <a:srgbClr val="C0C0C0"/>
                </a:outerShdw>
              </a:effectLst>
              <a:uLnTx/>
              <a:uFillTx/>
              <a:latin typeface="SimHei" pitchFamily="2" charset="-122"/>
              <a:ea typeface="SimHei" pitchFamily="2" charset="-122"/>
              <a:cs typeface="+mn-cs"/>
            </a:endParaRPr>
          </a:p>
        </p:txBody>
      </p:sp>
      <p:sp>
        <p:nvSpPr>
          <p:cNvPr id="344068" name="Rectangle 4"/>
          <p:cNvSpPr>
            <a:spLocks noChangeArrowheads="1"/>
          </p:cNvSpPr>
          <p:nvPr/>
        </p:nvSpPr>
        <p:spPr bwMode="auto">
          <a:xfrm>
            <a:off x="912284" y="323850"/>
            <a:ext cx="103632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en-US" altLang="en-US" sz="2800" b="1" i="0" u="none" strike="noStrike" kern="1200" cap="none" spc="0" normalizeH="0" baseline="0" noProof="0">
                <a:ln>
                  <a:noFill/>
                </a:ln>
                <a:solidFill>
                  <a:srgbClr val="990000"/>
                </a:solidFill>
                <a:effectLst/>
                <a:uLnTx/>
                <a:uFillTx/>
                <a:latin typeface="Times New Roman" pitchFamily="18" charset="0"/>
                <a:ea typeface="SimSun" pitchFamily="2" charset="-122"/>
                <a:cs typeface="+mn-cs"/>
              </a:rPr>
              <a:t>HOẠT ĐỘNG </a:t>
            </a:r>
            <a:r>
              <a:rPr kumimoji="1" lang="vi-VN" altLang="en-US" sz="2800" b="1" i="0" u="none" strike="noStrike" kern="1200" cap="none" spc="0" normalizeH="0" baseline="0" noProof="0">
                <a:ln>
                  <a:noFill/>
                </a:ln>
                <a:solidFill>
                  <a:srgbClr val="990000"/>
                </a:solidFill>
                <a:effectLst/>
                <a:uLnTx/>
                <a:uFillTx/>
                <a:latin typeface="Times New Roman" pitchFamily="18" charset="0"/>
                <a:ea typeface="SimSun" pitchFamily="2" charset="-122"/>
                <a:cs typeface="+mn-cs"/>
              </a:rPr>
              <a:t>CHÍNH TRỊ-XÃ HỘI</a:t>
            </a:r>
          </a:p>
        </p:txBody>
      </p:sp>
      <p:pic>
        <p:nvPicPr>
          <p:cNvPr id="344069" name="Picture 5" descr="JJ0995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12188" y="3860800"/>
            <a:ext cx="3900380" cy="23939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44070" name="Picture 6"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68601" y="3860801"/>
            <a:ext cx="3919816" cy="2393949"/>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44071" name="Picture 8"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12188" y="1240044"/>
            <a:ext cx="3900380" cy="2523919"/>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344072" name="Text Box 9"/>
          <p:cNvSpPr txBox="1">
            <a:spLocks noChangeArrowheads="1"/>
          </p:cNvSpPr>
          <p:nvPr/>
        </p:nvSpPr>
        <p:spPr bwMode="auto">
          <a:xfrm>
            <a:off x="7412567" y="2225675"/>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vi-VN" altLang="en-US" sz="2400" b="0" i="0" u="none" strike="noStrike" kern="1200" cap="none" spc="0" normalizeH="0" baseline="0" noProof="0">
              <a:ln>
                <a:noFill/>
              </a:ln>
              <a:solidFill>
                <a:srgbClr val="000000"/>
              </a:solidFill>
              <a:effectLst/>
              <a:uLnTx/>
              <a:uFillTx/>
              <a:latin typeface="Times New Roman" pitchFamily="18" charset="0"/>
              <a:ea typeface="SimSun" pitchFamily="2" charset="-122"/>
              <a:cs typeface="+mn-cs"/>
            </a:endParaRPr>
          </a:p>
        </p:txBody>
      </p:sp>
      <p:pic>
        <p:nvPicPr>
          <p:cNvPr id="171018"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7768601" y="1181100"/>
            <a:ext cx="3919816" cy="2582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558368" y="1752600"/>
            <a:ext cx="2597787" cy="3785652"/>
          </a:xfrm>
          <a:prstGeom prst="rect">
            <a:avLst/>
          </a:prstGeom>
        </p:spPr>
        <p:txBody>
          <a:bodyPr wrap="square">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Là</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hoạt</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động</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của</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các</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tổ</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chức</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các</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cộng</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đồng</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người</a:t>
            </a:r>
            <a:r>
              <a:rPr kumimoji="0" lang="en-US" altLang="en-US" sz="2400" b="0" i="0"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strike="noStrike" kern="1200" cap="none" spc="0" normalizeH="0" baseline="0" noProof="0" dirty="0" err="1">
                <a:ln>
                  <a:noFill/>
                </a:ln>
                <a:solidFill>
                  <a:srgbClr val="000099"/>
                </a:solidFill>
                <a:effectLst/>
                <a:uLnTx/>
                <a:uFillTx/>
                <a:latin typeface="Arial" pitchFamily="34" charset="0"/>
                <a:ea typeface="+mn-ea"/>
                <a:cs typeface="+mn-cs"/>
              </a:rPr>
              <a:t>khác</a:t>
            </a:r>
            <a:r>
              <a:rPr kumimoji="0" lang="en-US" altLang="en-US" sz="2400" b="0" i="0"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strike="noStrike" kern="1200" cap="none" spc="0" normalizeH="0" baseline="0" noProof="0" dirty="0" err="1">
                <a:ln>
                  <a:noFill/>
                </a:ln>
                <a:solidFill>
                  <a:srgbClr val="000099"/>
                </a:solidFill>
                <a:effectLst/>
                <a:uLnTx/>
                <a:uFillTx/>
                <a:latin typeface="Arial" pitchFamily="34" charset="0"/>
                <a:ea typeface="+mn-ea"/>
                <a:cs typeface="+mn-cs"/>
              </a:rPr>
              <a:t>nhau</a:t>
            </a:r>
            <a:r>
              <a:rPr kumimoji="0" lang="en-US" altLang="en-US" sz="2400" b="0" i="0"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strike="noStrike" kern="1200" cap="none" spc="0" normalizeH="0" baseline="0" noProof="0" dirty="0" err="1">
                <a:ln>
                  <a:noFill/>
                </a:ln>
                <a:solidFill>
                  <a:srgbClr val="000099"/>
                </a:solidFill>
                <a:effectLst/>
                <a:uLnTx/>
                <a:uFillTx/>
                <a:latin typeface="Arial" pitchFamily="34" charset="0"/>
                <a:ea typeface="+mn-ea"/>
                <a:cs typeface="+mn-cs"/>
              </a:rPr>
              <a:t>trong</a:t>
            </a:r>
            <a:r>
              <a:rPr kumimoji="0" lang="en-US" altLang="en-US" sz="2400" b="0" i="0"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strike="noStrike" kern="1200" cap="none" spc="0" normalizeH="0" baseline="0" noProof="0" dirty="0" err="1">
                <a:ln>
                  <a:noFill/>
                </a:ln>
                <a:solidFill>
                  <a:srgbClr val="000099"/>
                </a:solidFill>
                <a:effectLst/>
                <a:uLnTx/>
                <a:uFillTx/>
                <a:latin typeface="Arial" pitchFamily="34" charset="0"/>
                <a:ea typeface="+mn-ea"/>
                <a:cs typeface="+mn-cs"/>
              </a:rPr>
              <a:t>lịch</a:t>
            </a:r>
            <a:r>
              <a:rPr kumimoji="0" lang="en-US" altLang="en-US" sz="2400" b="0" i="0"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strike="noStrike" kern="1200" cap="none" spc="0" normalizeH="0" baseline="0" noProof="0" dirty="0" err="1">
                <a:ln>
                  <a:noFill/>
                </a:ln>
                <a:solidFill>
                  <a:srgbClr val="000099"/>
                </a:solidFill>
                <a:effectLst/>
                <a:uLnTx/>
                <a:uFillTx/>
                <a:latin typeface="Arial" pitchFamily="34" charset="0"/>
                <a:ea typeface="+mn-ea"/>
                <a:cs typeface="+mn-cs"/>
              </a:rPr>
              <a:t>sử</a:t>
            </a:r>
            <a:r>
              <a:rPr kumimoji="0" lang="en-US" altLang="en-US" sz="2400" b="0" i="0"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strike="noStrike" kern="1200" cap="none" spc="0" normalizeH="0" baseline="0" noProof="0" dirty="0" err="1">
                <a:ln>
                  <a:noFill/>
                </a:ln>
                <a:solidFill>
                  <a:srgbClr val="000099"/>
                </a:solidFill>
                <a:effectLst/>
                <a:uLnTx/>
                <a:uFillTx/>
                <a:latin typeface="Arial" pitchFamily="34" charset="0"/>
                <a:ea typeface="+mn-ea"/>
                <a:cs typeface="+mn-cs"/>
              </a:rPr>
              <a:t>nhằm</a:t>
            </a:r>
            <a:r>
              <a:rPr kumimoji="0" lang="en-US" altLang="en-US" sz="2400" b="0" i="0"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cải</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biến</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những</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quan</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hệ</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xã</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1" i="0" strike="noStrike" kern="1200" cap="none" spc="0" normalizeH="0" baseline="0" noProof="0" dirty="0" err="1">
                <a:ln>
                  <a:noFill/>
                </a:ln>
                <a:solidFill>
                  <a:srgbClr val="FF0000"/>
                </a:solidFill>
                <a:effectLst/>
                <a:uLnTx/>
                <a:uFillTx/>
                <a:latin typeface="Arial" pitchFamily="34" charset="0"/>
                <a:ea typeface="+mn-ea"/>
                <a:cs typeface="+mn-cs"/>
              </a:rPr>
              <a:t>hội</a:t>
            </a:r>
            <a:r>
              <a:rPr kumimoji="0" lang="en-US" altLang="en-US" sz="2400" b="1" i="0" strike="noStrike" kern="1200" cap="none" spc="0" normalizeH="0" baseline="0" noProof="0" dirty="0">
                <a:ln>
                  <a:noFill/>
                </a:ln>
                <a:solidFill>
                  <a:srgbClr val="FF0000"/>
                </a:solidFill>
                <a:effectLst/>
                <a:uLnTx/>
                <a:uFillTx/>
                <a:latin typeface="Arial" pitchFamily="34" charset="0"/>
                <a:ea typeface="+mn-ea"/>
                <a:cs typeface="+mn-cs"/>
              </a:rPr>
              <a:t> </a:t>
            </a:r>
            <a:r>
              <a:rPr kumimoji="0" lang="en-US" altLang="en-US" sz="2400" b="0" i="0" strike="noStrike" kern="1200" cap="none" spc="0" normalizeH="0" baseline="0" noProof="0" dirty="0" err="1">
                <a:ln>
                  <a:noFill/>
                </a:ln>
                <a:solidFill>
                  <a:srgbClr val="000099"/>
                </a:solidFill>
                <a:effectLst/>
                <a:uLnTx/>
                <a:uFillTx/>
                <a:latin typeface="Arial" pitchFamily="34" charset="0"/>
                <a:ea typeface="+mn-ea"/>
                <a:cs typeface="+mn-cs"/>
              </a:rPr>
              <a:t>đ</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ể</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thúc</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đẩy</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sản</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xuất</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phát</a:t>
            </a:r>
            <a:r>
              <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rPr>
              <a:t> </a:t>
            </a:r>
            <a:r>
              <a:rPr kumimoji="0" lang="en-US" altLang="en-US" sz="2400" b="0" i="0" u="none" strike="noStrike" kern="1200" cap="none" spc="0" normalizeH="0" baseline="0" noProof="0" dirty="0" err="1">
                <a:ln>
                  <a:noFill/>
                </a:ln>
                <a:solidFill>
                  <a:srgbClr val="000099"/>
                </a:solidFill>
                <a:effectLst/>
                <a:uLnTx/>
                <a:uFillTx/>
                <a:latin typeface="Arial" pitchFamily="34" charset="0"/>
                <a:ea typeface="+mn-ea"/>
                <a:cs typeface="+mn-cs"/>
              </a:rPr>
              <a:t>triển</a:t>
            </a:r>
            <a:endParaRPr kumimoji="0" lang="en-US" altLang="en-US" sz="2400" b="0" i="0" u="none" strike="noStrike" kern="1200" cap="none" spc="0" normalizeH="0" baseline="0" noProof="0" dirty="0">
              <a:ln>
                <a:noFill/>
              </a:ln>
              <a:solidFill>
                <a:srgbClr val="000099"/>
              </a:solidFill>
              <a:effectLst/>
              <a:uLnTx/>
              <a:uFillTx/>
              <a:latin typeface="Arial" pitchFamily="34" charset="0"/>
              <a:ea typeface="+mn-ea"/>
              <a:cs typeface="+mn-cs"/>
            </a:endParaRPr>
          </a:p>
        </p:txBody>
      </p:sp>
    </p:spTree>
    <p:extLst>
      <p:ext uri="{BB962C8B-B14F-4D97-AF65-F5344CB8AC3E}">
        <p14:creationId xmlns:p14="http://schemas.microsoft.com/office/powerpoint/2010/main" val="2470143175"/>
      </p:ext>
    </p:extLst>
  </p:cSld>
  <p:clrMapOvr>
    <a:masterClrMapping/>
  </p:clrMapOvr>
  <p:transition/>
  <p:timing>
    <p:tnLst>
      <p:par>
        <p:cTn id="1" dur="indefinite" restart="never" nodeType="tmRoot">
          <p:childTnLst>
            <p:seq concurrent="1" nextAc="seek">
              <p:cTn id="2" restart="whenNotActive" fill="hold" evtFilter="cancelBubble" nodeType="interactiveSeq">
                <p:stCondLst>
                  <p:cond evt="onClick" delay="0">
                    <p:tgtEl>
                      <p:spTgt spid="171018"/>
                    </p:tgtEl>
                  </p:cond>
                </p:stCondLst>
                <p:endSync evt="end" delay="0">
                  <p:rtn val="all"/>
                </p:endSync>
                <p:childTnLst>
                  <p:par>
                    <p:cTn id="3" fill="hold" nodeType="clickPar">
                      <p:stCondLst>
                        <p:cond delay="0"/>
                      </p:stCondLst>
                      <p:childTnLst>
                        <p:par>
                          <p:cTn id="4" fill="hold" nodeType="withGroup">
                            <p:stCondLst>
                              <p:cond delay="0"/>
                            </p:stCondLst>
                            <p:childTnLst>
                              <p:par>
                                <p:cTn id="5" presetID="2" presetClass="mediacall" presetSubtype="0" fill="hold" nodeType="clickEffect">
                                  <p:stCondLst>
                                    <p:cond delay="0"/>
                                  </p:stCondLst>
                                  <p:childTnLst>
                                    <p:cmd type="call" cmd="togglePause">
                                      <p:cBhvr>
                                        <p:cTn id="6" dur="1" fill="hold"/>
                                        <p:tgtEl>
                                          <p:spTgt spid="171018"/>
                                        </p:tgtEl>
                                      </p:cBhvr>
                                    </p:cmd>
                                  </p:childTnLst>
                                </p:cTn>
                              </p:par>
                            </p:childTnLst>
                          </p:cTn>
                        </p:par>
                      </p:childTnLst>
                    </p:cTn>
                  </p:par>
                </p:childTnLst>
              </p:cTn>
              <p:nextCondLst>
                <p:cond evt="onClick" delay="0">
                  <p:tgtEl>
                    <p:spTgt spid="171018"/>
                  </p:tgtEl>
                </p:cond>
              </p:nextCondLst>
            </p:seq>
            <p:video>
              <p:cMediaNode>
                <p:cTn id="7" fill="hold" display="0">
                  <p:stCondLst>
                    <p:cond delay="indefinite"/>
                  </p:stCondLst>
                  <p:endCondLst>
                    <p:cond evt="onNext" delay="0">
                      <p:tgtEl>
                        <p:sldTgt/>
                      </p:tgtEl>
                    </p:cond>
                    <p:cond evt="onPrev" delay="0">
                      <p:tgtEl>
                        <p:sldTgt/>
                      </p:tgtEl>
                    </p:cond>
                  </p:endCondLst>
                </p:cTn>
                <p:tgtEl>
                  <p:spTgt spid="171018"/>
                </p:tgtEl>
              </p:cMediaNode>
            </p:video>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porcelain&#10;&#10;Description automatically generated">
            <a:extLst>
              <a:ext uri="{FF2B5EF4-FFF2-40B4-BE49-F238E27FC236}">
                <a16:creationId xmlns:a16="http://schemas.microsoft.com/office/drawing/2014/main" id="{0D20A055-1D0F-4D53-888C-40C34CBC379F}"/>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20" y="10"/>
            <a:ext cx="12191980" cy="6857990"/>
          </a:xfrm>
          <a:prstGeom prst="rect">
            <a:avLst/>
          </a:prstGeom>
          <a:noFill/>
        </p:spPr>
      </p:pic>
      <p:pic>
        <p:nvPicPr>
          <p:cNvPr id="4" name="Content Placeholder 3" descr="tin_hoc1">
            <a:extLst>
              <a:ext uri="{FF2B5EF4-FFF2-40B4-BE49-F238E27FC236}">
                <a16:creationId xmlns:a16="http://schemas.microsoft.com/office/drawing/2014/main" id="{16DCE5B4-08CC-4199-9CBB-EFA6394183EF}"/>
              </a:ext>
            </a:extLst>
          </p:cNvPr>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a:off x="3925613" y="4761186"/>
            <a:ext cx="2330129" cy="1772964"/>
          </a:xfrm>
        </p:spPr>
      </p:pic>
      <p:pic>
        <p:nvPicPr>
          <p:cNvPr id="5" name="Picture 4">
            <a:extLst>
              <a:ext uri="{FF2B5EF4-FFF2-40B4-BE49-F238E27FC236}">
                <a16:creationId xmlns:a16="http://schemas.microsoft.com/office/drawing/2014/main" id="{4CE71FB7-DCFD-4520-959D-741FA41C72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13573" y="4761184"/>
            <a:ext cx="2703673" cy="17729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a:extLst>
              <a:ext uri="{FF2B5EF4-FFF2-40B4-BE49-F238E27FC236}">
                <a16:creationId xmlns:a16="http://schemas.microsoft.com/office/drawing/2014/main" id="{169CE37E-F406-4F48-B928-3DBA32067F7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20879" y="2368026"/>
            <a:ext cx="2592446" cy="20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a:extLst>
              <a:ext uri="{FF2B5EF4-FFF2-40B4-BE49-F238E27FC236}">
                <a16:creationId xmlns:a16="http://schemas.microsoft.com/office/drawing/2014/main" id="{CCF07D40-F56B-4BB0-9A16-C0CD16C4027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75076" y="4761184"/>
            <a:ext cx="2425049" cy="1772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descr="t304869a">
            <a:extLst>
              <a:ext uri="{FF2B5EF4-FFF2-40B4-BE49-F238E27FC236}">
                <a16:creationId xmlns:a16="http://schemas.microsoft.com/office/drawing/2014/main" id="{44EDE2EE-39DE-485C-87F9-B32CBCDBEB5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520197" y="2341377"/>
            <a:ext cx="2703673" cy="2095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3">
            <a:extLst>
              <a:ext uri="{FF2B5EF4-FFF2-40B4-BE49-F238E27FC236}">
                <a16:creationId xmlns:a16="http://schemas.microsoft.com/office/drawing/2014/main" id="{8E1B5349-1113-4593-97AB-03F88516336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5613" y="2296860"/>
            <a:ext cx="2330129" cy="2140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4">
            <a:extLst>
              <a:ext uri="{FF2B5EF4-FFF2-40B4-BE49-F238E27FC236}">
                <a16:creationId xmlns:a16="http://schemas.microsoft.com/office/drawing/2014/main" id="{F55D4F4D-4666-4452-B829-8030B34C4C87}"/>
              </a:ext>
            </a:extLst>
          </p:cNvPr>
          <p:cNvSpPr>
            <a:spLocks noChangeArrowheads="1"/>
          </p:cNvSpPr>
          <p:nvPr/>
        </p:nvSpPr>
        <p:spPr bwMode="auto">
          <a:xfrm>
            <a:off x="2505844" y="323850"/>
            <a:ext cx="876964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dirty="0">
                <a:solidFill>
                  <a:srgbClr val="0000CC"/>
                </a:solidFill>
                <a:latin typeface="Arial" panose="020B0604020202020204" pitchFamily="34" charset="0"/>
                <a:cs typeface="Arial" panose="020B0604020202020204" pitchFamily="34" charset="0"/>
              </a:rPr>
              <a:t>HOẠT ĐỘNG THỰC NGHIỆM KHOA HỌC</a:t>
            </a:r>
            <a:endParaRPr lang="vi-VN" altLang="en-US" sz="2400" b="1" dirty="0">
              <a:solidFill>
                <a:srgbClr val="0000CC"/>
              </a:solidFill>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4B944336-F3AE-4BF9-A4D1-08B41E19A326}"/>
              </a:ext>
            </a:extLst>
          </p:cNvPr>
          <p:cNvSpPr/>
          <p:nvPr/>
        </p:nvSpPr>
        <p:spPr>
          <a:xfrm>
            <a:off x="2042160" y="974301"/>
            <a:ext cx="9857966" cy="1015663"/>
          </a:xfrm>
          <a:prstGeom prst="rect">
            <a:avLst/>
          </a:prstGeom>
        </p:spPr>
        <p:txBody>
          <a:bodyPr wrap="square">
            <a:spAutoFit/>
          </a:bodyPr>
          <a:lstStyle/>
          <a:p>
            <a:pPr algn="ctr">
              <a:defRPr/>
            </a:pPr>
            <a:r>
              <a:rPr lang="en-US" sz="2000" dirty="0" err="1">
                <a:solidFill>
                  <a:srgbClr val="660066"/>
                </a:solidFill>
              </a:rPr>
              <a:t>Là</a:t>
            </a:r>
            <a:r>
              <a:rPr lang="en-US" sz="2000" dirty="0">
                <a:solidFill>
                  <a:srgbClr val="660066"/>
                </a:solidFill>
              </a:rPr>
              <a:t> </a:t>
            </a:r>
            <a:r>
              <a:rPr lang="en-US" sz="2000" dirty="0" err="1">
                <a:solidFill>
                  <a:srgbClr val="660066"/>
                </a:solidFill>
              </a:rPr>
              <a:t>hoạt</a:t>
            </a:r>
            <a:r>
              <a:rPr lang="en-US" sz="2000" dirty="0">
                <a:solidFill>
                  <a:srgbClr val="660066"/>
                </a:solidFill>
              </a:rPr>
              <a:t> </a:t>
            </a:r>
            <a:r>
              <a:rPr lang="en-US" sz="2000" dirty="0" err="1">
                <a:solidFill>
                  <a:srgbClr val="660066"/>
                </a:solidFill>
              </a:rPr>
              <a:t>động</a:t>
            </a:r>
            <a:r>
              <a:rPr lang="en-US" sz="2000" dirty="0">
                <a:solidFill>
                  <a:srgbClr val="660066"/>
                </a:solidFill>
              </a:rPr>
              <a:t> </a:t>
            </a:r>
            <a:r>
              <a:rPr lang="en-US" sz="2000" dirty="0" err="1">
                <a:solidFill>
                  <a:srgbClr val="660066"/>
                </a:solidFill>
              </a:rPr>
              <a:t>được</a:t>
            </a:r>
            <a:r>
              <a:rPr lang="en-US" sz="2000" dirty="0">
                <a:solidFill>
                  <a:srgbClr val="660066"/>
                </a:solidFill>
              </a:rPr>
              <a:t> </a:t>
            </a:r>
            <a:r>
              <a:rPr lang="en-US" sz="2000" dirty="0" err="1">
                <a:solidFill>
                  <a:srgbClr val="660066"/>
                </a:solidFill>
              </a:rPr>
              <a:t>tiến</a:t>
            </a:r>
            <a:r>
              <a:rPr lang="en-US" sz="2000" dirty="0">
                <a:solidFill>
                  <a:srgbClr val="660066"/>
                </a:solidFill>
              </a:rPr>
              <a:t> </a:t>
            </a:r>
            <a:r>
              <a:rPr lang="en-US" sz="2000" dirty="0" err="1">
                <a:solidFill>
                  <a:srgbClr val="660066"/>
                </a:solidFill>
              </a:rPr>
              <a:t>hành</a:t>
            </a:r>
            <a:r>
              <a:rPr lang="en-US" sz="2000" dirty="0">
                <a:solidFill>
                  <a:srgbClr val="660066"/>
                </a:solidFill>
              </a:rPr>
              <a:t> </a:t>
            </a:r>
            <a:r>
              <a:rPr lang="en-US" sz="2000" dirty="0" err="1">
                <a:solidFill>
                  <a:srgbClr val="660066"/>
                </a:solidFill>
              </a:rPr>
              <a:t>trong</a:t>
            </a:r>
            <a:r>
              <a:rPr lang="en-US" sz="2000" dirty="0">
                <a:solidFill>
                  <a:srgbClr val="660066"/>
                </a:solidFill>
              </a:rPr>
              <a:t> </a:t>
            </a:r>
            <a:r>
              <a:rPr lang="en-US" sz="2000" dirty="0" err="1">
                <a:solidFill>
                  <a:srgbClr val="660066"/>
                </a:solidFill>
              </a:rPr>
              <a:t>những</a:t>
            </a:r>
            <a:r>
              <a:rPr lang="en-US" sz="2000" dirty="0">
                <a:solidFill>
                  <a:srgbClr val="660066"/>
                </a:solidFill>
              </a:rPr>
              <a:t> </a:t>
            </a:r>
            <a:r>
              <a:rPr lang="en-US" sz="2000" dirty="0" err="1">
                <a:solidFill>
                  <a:srgbClr val="660066"/>
                </a:solidFill>
              </a:rPr>
              <a:t>điều</a:t>
            </a:r>
            <a:r>
              <a:rPr lang="en-US" sz="2000" dirty="0">
                <a:solidFill>
                  <a:srgbClr val="660066"/>
                </a:solidFill>
              </a:rPr>
              <a:t> </a:t>
            </a:r>
            <a:r>
              <a:rPr lang="en-US" sz="2000" dirty="0" err="1">
                <a:solidFill>
                  <a:srgbClr val="660066"/>
                </a:solidFill>
              </a:rPr>
              <a:t>kiện</a:t>
            </a:r>
            <a:r>
              <a:rPr lang="en-US" sz="2000" dirty="0">
                <a:solidFill>
                  <a:srgbClr val="660066"/>
                </a:solidFill>
              </a:rPr>
              <a:t> do con </a:t>
            </a:r>
            <a:r>
              <a:rPr lang="en-US" sz="2000" dirty="0" err="1">
                <a:solidFill>
                  <a:srgbClr val="660066"/>
                </a:solidFill>
              </a:rPr>
              <a:t>người</a:t>
            </a:r>
            <a:r>
              <a:rPr lang="en-US" sz="2000" dirty="0">
                <a:solidFill>
                  <a:srgbClr val="660066"/>
                </a:solidFill>
              </a:rPr>
              <a:t> </a:t>
            </a:r>
            <a:r>
              <a:rPr lang="en-US" sz="2000" dirty="0" err="1">
                <a:solidFill>
                  <a:srgbClr val="660066"/>
                </a:solidFill>
              </a:rPr>
              <a:t>tạo</a:t>
            </a:r>
            <a:r>
              <a:rPr lang="en-US" sz="2000" dirty="0">
                <a:solidFill>
                  <a:srgbClr val="660066"/>
                </a:solidFill>
              </a:rPr>
              <a:t> ra </a:t>
            </a:r>
            <a:r>
              <a:rPr lang="en-US" sz="2000" dirty="0" err="1">
                <a:solidFill>
                  <a:srgbClr val="660066"/>
                </a:solidFill>
              </a:rPr>
              <a:t>để</a:t>
            </a:r>
            <a:r>
              <a:rPr lang="en-US" sz="2000" dirty="0">
                <a:solidFill>
                  <a:srgbClr val="660066"/>
                </a:solidFill>
              </a:rPr>
              <a:t> </a:t>
            </a:r>
            <a:r>
              <a:rPr lang="en-US" sz="2000" dirty="0" err="1">
                <a:solidFill>
                  <a:srgbClr val="660066"/>
                </a:solidFill>
              </a:rPr>
              <a:t>nó</a:t>
            </a:r>
            <a:r>
              <a:rPr lang="en-US" sz="2000" dirty="0">
                <a:solidFill>
                  <a:srgbClr val="660066"/>
                </a:solidFill>
              </a:rPr>
              <a:t> </a:t>
            </a:r>
            <a:r>
              <a:rPr lang="en-US" sz="2000" dirty="0" err="1">
                <a:solidFill>
                  <a:srgbClr val="660066"/>
                </a:solidFill>
              </a:rPr>
              <a:t>giống</a:t>
            </a:r>
            <a:r>
              <a:rPr lang="en-US" sz="2000" dirty="0">
                <a:solidFill>
                  <a:srgbClr val="660066"/>
                </a:solidFill>
              </a:rPr>
              <a:t>, </a:t>
            </a:r>
            <a:r>
              <a:rPr lang="en-US" sz="2000" dirty="0" err="1">
                <a:solidFill>
                  <a:srgbClr val="660066"/>
                </a:solidFill>
              </a:rPr>
              <a:t>gần</a:t>
            </a:r>
            <a:r>
              <a:rPr lang="en-US" sz="2000" dirty="0">
                <a:solidFill>
                  <a:srgbClr val="660066"/>
                </a:solidFill>
              </a:rPr>
              <a:t> </a:t>
            </a:r>
            <a:r>
              <a:rPr lang="en-US" sz="2000" dirty="0" err="1">
                <a:solidFill>
                  <a:srgbClr val="660066"/>
                </a:solidFill>
              </a:rPr>
              <a:t>giống</a:t>
            </a:r>
            <a:r>
              <a:rPr lang="en-US" sz="2000" dirty="0">
                <a:solidFill>
                  <a:srgbClr val="660066"/>
                </a:solidFill>
              </a:rPr>
              <a:t> </a:t>
            </a:r>
            <a:r>
              <a:rPr lang="en-US" sz="2000" dirty="0" err="1">
                <a:solidFill>
                  <a:srgbClr val="660066"/>
                </a:solidFill>
              </a:rPr>
              <a:t>hoặc</a:t>
            </a:r>
            <a:r>
              <a:rPr lang="en-US" sz="2000" dirty="0">
                <a:solidFill>
                  <a:srgbClr val="660066"/>
                </a:solidFill>
              </a:rPr>
              <a:t> </a:t>
            </a:r>
            <a:r>
              <a:rPr lang="en-US" sz="2000" dirty="0" err="1">
                <a:solidFill>
                  <a:srgbClr val="660066"/>
                </a:solidFill>
              </a:rPr>
              <a:t>lặp</a:t>
            </a:r>
            <a:r>
              <a:rPr lang="en-US" sz="2000" dirty="0">
                <a:solidFill>
                  <a:srgbClr val="660066"/>
                </a:solidFill>
              </a:rPr>
              <a:t> </a:t>
            </a:r>
            <a:r>
              <a:rPr lang="en-US" sz="2000" dirty="0" err="1">
                <a:solidFill>
                  <a:srgbClr val="660066"/>
                </a:solidFill>
              </a:rPr>
              <a:t>lại</a:t>
            </a:r>
            <a:r>
              <a:rPr lang="en-US" sz="2000" dirty="0">
                <a:solidFill>
                  <a:srgbClr val="660066"/>
                </a:solidFill>
              </a:rPr>
              <a:t> </a:t>
            </a:r>
            <a:r>
              <a:rPr lang="en-US" sz="2000" dirty="0" err="1">
                <a:solidFill>
                  <a:srgbClr val="660066"/>
                </a:solidFill>
              </a:rPr>
              <a:t>những</a:t>
            </a:r>
            <a:r>
              <a:rPr lang="en-US" sz="2000" dirty="0">
                <a:solidFill>
                  <a:srgbClr val="660066"/>
                </a:solidFill>
              </a:rPr>
              <a:t> </a:t>
            </a:r>
            <a:r>
              <a:rPr lang="en-US" sz="2000" dirty="0" err="1">
                <a:solidFill>
                  <a:srgbClr val="660066"/>
                </a:solidFill>
              </a:rPr>
              <a:t>trạng</a:t>
            </a:r>
            <a:r>
              <a:rPr lang="en-US" sz="2000" dirty="0">
                <a:solidFill>
                  <a:srgbClr val="660066"/>
                </a:solidFill>
              </a:rPr>
              <a:t> </a:t>
            </a:r>
            <a:r>
              <a:rPr lang="en-US" sz="2000" dirty="0" err="1">
                <a:solidFill>
                  <a:srgbClr val="660066"/>
                </a:solidFill>
              </a:rPr>
              <a:t>thái</a:t>
            </a:r>
            <a:r>
              <a:rPr lang="en-US" sz="2000" dirty="0">
                <a:solidFill>
                  <a:srgbClr val="660066"/>
                </a:solidFill>
              </a:rPr>
              <a:t> </a:t>
            </a:r>
            <a:r>
              <a:rPr lang="en-US" sz="2000" dirty="0" err="1">
                <a:solidFill>
                  <a:srgbClr val="660066"/>
                </a:solidFill>
              </a:rPr>
              <a:t>của</a:t>
            </a:r>
            <a:r>
              <a:rPr lang="en-US" sz="2000" dirty="0">
                <a:solidFill>
                  <a:srgbClr val="660066"/>
                </a:solidFill>
              </a:rPr>
              <a:t> </a:t>
            </a:r>
            <a:r>
              <a:rPr lang="en-US" sz="2000" dirty="0" err="1">
                <a:solidFill>
                  <a:srgbClr val="660066"/>
                </a:solidFill>
              </a:rPr>
              <a:t>tự</a:t>
            </a:r>
            <a:r>
              <a:rPr lang="en-US" sz="2000" dirty="0">
                <a:solidFill>
                  <a:srgbClr val="660066"/>
                </a:solidFill>
              </a:rPr>
              <a:t> </a:t>
            </a:r>
            <a:r>
              <a:rPr lang="en-US" sz="2000" dirty="0" err="1">
                <a:solidFill>
                  <a:srgbClr val="660066"/>
                </a:solidFill>
              </a:rPr>
              <a:t>nhiên</a:t>
            </a:r>
            <a:r>
              <a:rPr lang="en-US" sz="2000" dirty="0">
                <a:solidFill>
                  <a:srgbClr val="660066"/>
                </a:solidFill>
              </a:rPr>
              <a:t> </a:t>
            </a:r>
            <a:r>
              <a:rPr lang="en-US" sz="2000" dirty="0" err="1">
                <a:solidFill>
                  <a:srgbClr val="660066"/>
                </a:solidFill>
              </a:rPr>
              <a:t>và</a:t>
            </a:r>
            <a:r>
              <a:rPr lang="en-US" sz="2000" dirty="0">
                <a:solidFill>
                  <a:srgbClr val="660066"/>
                </a:solidFill>
              </a:rPr>
              <a:t> </a:t>
            </a:r>
            <a:r>
              <a:rPr lang="en-US" sz="2000" dirty="0" err="1">
                <a:solidFill>
                  <a:srgbClr val="660066"/>
                </a:solidFill>
              </a:rPr>
              <a:t>xã</a:t>
            </a:r>
            <a:r>
              <a:rPr lang="en-US" sz="2000" dirty="0">
                <a:solidFill>
                  <a:srgbClr val="660066"/>
                </a:solidFill>
              </a:rPr>
              <a:t> </a:t>
            </a:r>
            <a:r>
              <a:rPr lang="en-US" sz="2000" dirty="0" err="1">
                <a:solidFill>
                  <a:srgbClr val="660066"/>
                </a:solidFill>
              </a:rPr>
              <a:t>hội</a:t>
            </a:r>
            <a:r>
              <a:rPr lang="en-US" sz="2000" dirty="0">
                <a:solidFill>
                  <a:srgbClr val="660066"/>
                </a:solidFill>
              </a:rPr>
              <a:t> </a:t>
            </a:r>
            <a:r>
              <a:rPr lang="en-US" sz="2000" dirty="0" err="1">
                <a:solidFill>
                  <a:srgbClr val="660066"/>
                </a:solidFill>
              </a:rPr>
              <a:t>nhằm</a:t>
            </a:r>
            <a:r>
              <a:rPr lang="en-US" sz="2000" dirty="0">
                <a:solidFill>
                  <a:srgbClr val="660066"/>
                </a:solidFill>
              </a:rPr>
              <a:t> </a:t>
            </a:r>
            <a:r>
              <a:rPr lang="en-US" sz="2000" dirty="0" err="1">
                <a:solidFill>
                  <a:srgbClr val="660066"/>
                </a:solidFill>
              </a:rPr>
              <a:t>rút</a:t>
            </a:r>
            <a:r>
              <a:rPr lang="en-US" sz="2000" dirty="0">
                <a:solidFill>
                  <a:srgbClr val="660066"/>
                </a:solidFill>
              </a:rPr>
              <a:t> </a:t>
            </a:r>
            <a:r>
              <a:rPr lang="en-US" sz="2000" dirty="0" err="1">
                <a:solidFill>
                  <a:srgbClr val="660066"/>
                </a:solidFill>
              </a:rPr>
              <a:t>ngắn</a:t>
            </a:r>
            <a:r>
              <a:rPr lang="en-US" sz="2000" dirty="0">
                <a:solidFill>
                  <a:srgbClr val="660066"/>
                </a:solidFill>
              </a:rPr>
              <a:t> </a:t>
            </a:r>
            <a:r>
              <a:rPr lang="en-US" sz="2000" dirty="0" err="1">
                <a:solidFill>
                  <a:srgbClr val="660066"/>
                </a:solidFill>
              </a:rPr>
              <a:t>thời</a:t>
            </a:r>
            <a:r>
              <a:rPr lang="en-US" sz="2000" dirty="0">
                <a:solidFill>
                  <a:srgbClr val="660066"/>
                </a:solidFill>
              </a:rPr>
              <a:t> </a:t>
            </a:r>
            <a:r>
              <a:rPr lang="en-US" sz="2000" dirty="0" err="1">
                <a:solidFill>
                  <a:srgbClr val="660066"/>
                </a:solidFill>
              </a:rPr>
              <a:t>gian</a:t>
            </a:r>
            <a:r>
              <a:rPr lang="en-US" sz="2000" dirty="0">
                <a:solidFill>
                  <a:srgbClr val="660066"/>
                </a:solidFill>
              </a:rPr>
              <a:t> </a:t>
            </a:r>
            <a:r>
              <a:rPr lang="en-US" sz="2000" dirty="0" err="1">
                <a:solidFill>
                  <a:srgbClr val="660066"/>
                </a:solidFill>
              </a:rPr>
              <a:t>để</a:t>
            </a:r>
            <a:r>
              <a:rPr lang="en-US" sz="2000" dirty="0">
                <a:solidFill>
                  <a:srgbClr val="660066"/>
                </a:solidFill>
              </a:rPr>
              <a:t> </a:t>
            </a:r>
            <a:r>
              <a:rPr lang="en-US" sz="2000" dirty="0" err="1">
                <a:solidFill>
                  <a:srgbClr val="660066"/>
                </a:solidFill>
              </a:rPr>
              <a:t>xác</a:t>
            </a:r>
            <a:r>
              <a:rPr lang="en-US" sz="2000" dirty="0">
                <a:solidFill>
                  <a:srgbClr val="660066"/>
                </a:solidFill>
              </a:rPr>
              <a:t> </a:t>
            </a:r>
            <a:r>
              <a:rPr lang="en-US" sz="2000" dirty="0" err="1">
                <a:solidFill>
                  <a:srgbClr val="660066"/>
                </a:solidFill>
              </a:rPr>
              <a:t>định</a:t>
            </a:r>
            <a:r>
              <a:rPr lang="en-US" sz="2000" dirty="0">
                <a:solidFill>
                  <a:srgbClr val="660066"/>
                </a:solidFill>
              </a:rPr>
              <a:t> </a:t>
            </a:r>
            <a:r>
              <a:rPr lang="en-US" sz="2000" dirty="0" err="1">
                <a:solidFill>
                  <a:srgbClr val="660066"/>
                </a:solidFill>
              </a:rPr>
              <a:t>quy</a:t>
            </a:r>
            <a:r>
              <a:rPr lang="en-US" sz="2000" dirty="0">
                <a:solidFill>
                  <a:srgbClr val="660066"/>
                </a:solidFill>
              </a:rPr>
              <a:t> </a:t>
            </a:r>
            <a:r>
              <a:rPr lang="en-US" sz="2000" dirty="0" err="1">
                <a:solidFill>
                  <a:srgbClr val="660066"/>
                </a:solidFill>
              </a:rPr>
              <a:t>luật</a:t>
            </a:r>
            <a:r>
              <a:rPr lang="en-US" sz="2000" dirty="0">
                <a:solidFill>
                  <a:srgbClr val="660066"/>
                </a:solidFill>
              </a:rPr>
              <a:t> </a:t>
            </a:r>
            <a:r>
              <a:rPr lang="en-US" sz="2000" dirty="0" err="1">
                <a:solidFill>
                  <a:srgbClr val="660066"/>
                </a:solidFill>
              </a:rPr>
              <a:t>biến</a:t>
            </a:r>
            <a:r>
              <a:rPr lang="en-US" sz="2000" dirty="0">
                <a:solidFill>
                  <a:srgbClr val="660066"/>
                </a:solidFill>
              </a:rPr>
              <a:t> </a:t>
            </a:r>
            <a:r>
              <a:rPr lang="en-US" sz="2000" dirty="0" err="1">
                <a:solidFill>
                  <a:srgbClr val="660066"/>
                </a:solidFill>
              </a:rPr>
              <a:t>đổi</a:t>
            </a:r>
            <a:r>
              <a:rPr lang="en-US" sz="2000" dirty="0">
                <a:solidFill>
                  <a:srgbClr val="660066"/>
                </a:solidFill>
              </a:rPr>
              <a:t> </a:t>
            </a:r>
            <a:r>
              <a:rPr lang="en-US" sz="2000" dirty="0" err="1">
                <a:solidFill>
                  <a:srgbClr val="660066"/>
                </a:solidFill>
              </a:rPr>
              <a:t>của</a:t>
            </a:r>
            <a:r>
              <a:rPr lang="en-US" sz="2000" dirty="0">
                <a:solidFill>
                  <a:srgbClr val="660066"/>
                </a:solidFill>
              </a:rPr>
              <a:t> </a:t>
            </a:r>
            <a:r>
              <a:rPr lang="en-US" sz="2000" dirty="0" err="1">
                <a:solidFill>
                  <a:srgbClr val="660066"/>
                </a:solidFill>
              </a:rPr>
              <a:t>đối</a:t>
            </a:r>
            <a:r>
              <a:rPr lang="en-US" sz="2000" dirty="0">
                <a:solidFill>
                  <a:srgbClr val="660066"/>
                </a:solidFill>
              </a:rPr>
              <a:t> </a:t>
            </a:r>
            <a:r>
              <a:rPr lang="en-US" sz="2000" dirty="0" err="1">
                <a:solidFill>
                  <a:srgbClr val="660066"/>
                </a:solidFill>
              </a:rPr>
              <a:t>tượng</a:t>
            </a:r>
            <a:r>
              <a:rPr lang="en-US" sz="2000" dirty="0">
                <a:solidFill>
                  <a:srgbClr val="660066"/>
                </a:solidFill>
              </a:rPr>
              <a:t> </a:t>
            </a:r>
            <a:r>
              <a:rPr lang="en-US" sz="2000" dirty="0" err="1">
                <a:solidFill>
                  <a:srgbClr val="660066"/>
                </a:solidFill>
              </a:rPr>
              <a:t>nghiên</a:t>
            </a:r>
            <a:r>
              <a:rPr lang="en-US" sz="2000" dirty="0">
                <a:solidFill>
                  <a:srgbClr val="660066"/>
                </a:solidFill>
              </a:rPr>
              <a:t> </a:t>
            </a:r>
            <a:r>
              <a:rPr lang="en-US" sz="2000" dirty="0" err="1">
                <a:solidFill>
                  <a:srgbClr val="660066"/>
                </a:solidFill>
              </a:rPr>
              <a:t>cứu</a:t>
            </a:r>
            <a:endParaRPr lang="en-US" sz="2000" dirty="0">
              <a:solidFill>
                <a:srgbClr val="660066"/>
              </a:solidFill>
            </a:endParaRPr>
          </a:p>
        </p:txBody>
      </p:sp>
    </p:spTree>
    <p:extLst>
      <p:ext uri="{BB962C8B-B14F-4D97-AF65-F5344CB8AC3E}">
        <p14:creationId xmlns:p14="http://schemas.microsoft.com/office/powerpoint/2010/main" val="405429659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A picture containing background pattern&#10;&#10;Description automatically generated">
            <a:extLst>
              <a:ext uri="{FF2B5EF4-FFF2-40B4-BE49-F238E27FC236}">
                <a16:creationId xmlns:a16="http://schemas.microsoft.com/office/drawing/2014/main" id="{FDB34A0D-2740-49C2-AD96-787B2A5A4684}"/>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20" y="0"/>
            <a:ext cx="12191980" cy="6858000"/>
          </a:xfrm>
          <a:prstGeom prst="rect">
            <a:avLst/>
          </a:prstGeom>
          <a:noFill/>
        </p:spPr>
      </p:pic>
      <p:graphicFrame>
        <p:nvGraphicFramePr>
          <p:cNvPr id="8" name="Diagram 7">
            <a:extLst>
              <a:ext uri="{FF2B5EF4-FFF2-40B4-BE49-F238E27FC236}">
                <a16:creationId xmlns:a16="http://schemas.microsoft.com/office/drawing/2014/main" id="{8B14F848-DAAF-4196-9C73-00BF240095E2}"/>
              </a:ext>
            </a:extLst>
          </p:cNvPr>
          <p:cNvGraphicFramePr/>
          <p:nvPr>
            <p:extLst>
              <p:ext uri="{D42A27DB-BD31-4B8C-83A1-F6EECF244321}">
                <p14:modId xmlns:p14="http://schemas.microsoft.com/office/powerpoint/2010/main" val="2522677104"/>
              </p:ext>
            </p:extLst>
          </p:nvPr>
        </p:nvGraphicFramePr>
        <p:xfrm>
          <a:off x="1559210" y="743529"/>
          <a:ext cx="8418786" cy="326905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Rectangle 8">
            <a:extLst>
              <a:ext uri="{FF2B5EF4-FFF2-40B4-BE49-F238E27FC236}">
                <a16:creationId xmlns:a16="http://schemas.microsoft.com/office/drawing/2014/main" id="{3A1EEC2D-8A0C-4192-B72A-7D522BE917E0}"/>
              </a:ext>
            </a:extLst>
          </p:cNvPr>
          <p:cNvSpPr/>
          <p:nvPr/>
        </p:nvSpPr>
        <p:spPr>
          <a:xfrm>
            <a:off x="899160" y="3844677"/>
            <a:ext cx="10347960" cy="707886"/>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là</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thước</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đo</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giá</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trị</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những</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tri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thức</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đạt</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được</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Vì</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vậy</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vai</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trò</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của</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thực</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tiễn</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đối</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với</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nhận</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thức</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đòi</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hỏi</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chúng</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ta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phải</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quán</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triệt</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quan</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điểm</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thực</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tiễn</a:t>
            </a:r>
            <a:r>
              <a:rPr kumimoji="0" lang="en-US" sz="2000"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p:txBody>
      </p:sp>
      <p:sp>
        <p:nvSpPr>
          <p:cNvPr id="10" name="TextBox 9">
            <a:extLst>
              <a:ext uri="{FF2B5EF4-FFF2-40B4-BE49-F238E27FC236}">
                <a16:creationId xmlns:a16="http://schemas.microsoft.com/office/drawing/2014/main" id="{6AA893F1-511C-42F7-B02D-18AFB7FE700B}"/>
              </a:ext>
            </a:extLst>
          </p:cNvPr>
          <p:cNvSpPr txBox="1"/>
          <p:nvPr/>
        </p:nvSpPr>
        <p:spPr>
          <a:xfrm>
            <a:off x="4910710" y="281864"/>
            <a:ext cx="1715786" cy="46166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Calibri" panose="020F0502020204030204" pitchFamily="34" charset="0"/>
                <a:cs typeface="Arial" panose="020B0604020202020204" pitchFamily="34" charset="0"/>
              </a:rPr>
              <a:t>Thực tiễn </a:t>
            </a:r>
            <a:endParaRPr kumimoji="0" lang="en-US" sz="2400" b="1" i="0" u="none" strike="noStrike" kern="1200" cap="none" spc="0" normalizeH="0" baseline="0" noProof="0" dirty="0">
              <a:ln>
                <a:noFill/>
              </a:ln>
              <a:solidFill>
                <a:srgbClr val="FF0066"/>
              </a:solidFill>
              <a:effectLst/>
              <a:uLnTx/>
              <a:uFillTx/>
              <a:latin typeface="Arial"/>
              <a:ea typeface="+mn-ea"/>
              <a:cs typeface="+mn-cs"/>
            </a:endParaRPr>
          </a:p>
        </p:txBody>
      </p:sp>
    </p:spTree>
    <p:extLst>
      <p:ext uri="{BB962C8B-B14F-4D97-AF65-F5344CB8AC3E}">
        <p14:creationId xmlns:p14="http://schemas.microsoft.com/office/powerpoint/2010/main" val="340530220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lotus vector png - Flower Asian Ftestickers Ⓒ - Asian Flower Png | #1478810  - Vippng">
            <a:extLst>
              <a:ext uri="{FF2B5EF4-FFF2-40B4-BE49-F238E27FC236}">
                <a16:creationId xmlns:a16="http://schemas.microsoft.com/office/drawing/2014/main" id="{6BAB4920-B98E-406D-A015-95BB2C3E80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04811" y="3082834"/>
            <a:ext cx="3087188" cy="3775166"/>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319C7D6A-4CDA-43D9-B0F3-DF531CC8A45E}"/>
              </a:ext>
            </a:extLst>
          </p:cNvPr>
          <p:cNvGrpSpPr>
            <a:grpSpLocks/>
          </p:cNvGrpSpPr>
          <p:nvPr/>
        </p:nvGrpSpPr>
        <p:grpSpPr bwMode="auto">
          <a:xfrm>
            <a:off x="0" y="1010775"/>
            <a:ext cx="10302240" cy="46500"/>
            <a:chOff x="240" y="528"/>
            <a:chExt cx="5298" cy="48"/>
          </a:xfrm>
        </p:grpSpPr>
        <p:sp>
          <p:nvSpPr>
            <p:cNvPr id="4" name="Line 7">
              <a:extLst>
                <a:ext uri="{FF2B5EF4-FFF2-40B4-BE49-F238E27FC236}">
                  <a16:creationId xmlns:a16="http://schemas.microsoft.com/office/drawing/2014/main" id="{81F0635E-12C3-44D0-88F7-866E6EDFBD58}"/>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sp>
          <p:nvSpPr>
            <p:cNvPr id="5" name="Line 8">
              <a:extLst>
                <a:ext uri="{FF2B5EF4-FFF2-40B4-BE49-F238E27FC236}">
                  <a16:creationId xmlns:a16="http://schemas.microsoft.com/office/drawing/2014/main" id="{16B50403-AF2F-41CF-ADF3-C4E4ADF4DF3D}"/>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atin typeface="Arial" panose="020B0604020202020204" pitchFamily="34" charset="0"/>
                <a:cs typeface="Arial" panose="020B0604020202020204" pitchFamily="34" charset="0"/>
              </a:endParaRPr>
            </a:p>
          </p:txBody>
        </p:sp>
      </p:grpSp>
      <p:sp>
        <p:nvSpPr>
          <p:cNvPr id="6" name="Rectangle 1">
            <a:extLst>
              <a:ext uri="{FF2B5EF4-FFF2-40B4-BE49-F238E27FC236}">
                <a16:creationId xmlns:a16="http://schemas.microsoft.com/office/drawing/2014/main" id="{36FABE28-B16F-4A50-8D3B-84F73111E955}"/>
              </a:ext>
            </a:extLst>
          </p:cNvPr>
          <p:cNvSpPr>
            <a:spLocks noChangeArrowheads="1"/>
          </p:cNvSpPr>
          <p:nvPr/>
        </p:nvSpPr>
        <p:spPr bwMode="auto">
          <a:xfrm>
            <a:off x="213360" y="201713"/>
            <a:ext cx="841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800" b="1" dirty="0">
                <a:solidFill>
                  <a:srgbClr val="0033CC"/>
                </a:solidFill>
              </a:rPr>
              <a:t>1. </a:t>
            </a:r>
            <a:r>
              <a:rPr lang="vi-VN" altLang="en-US" sz="2800" b="1" dirty="0">
                <a:solidFill>
                  <a:srgbClr val="0033CC"/>
                </a:solidFill>
              </a:rPr>
              <a:t>Triết học Mác – Lênin</a:t>
            </a:r>
            <a:endParaRPr lang="en-US" altLang="en-US" sz="2800" dirty="0">
              <a:solidFill>
                <a:srgbClr val="0033CC"/>
              </a:solidFill>
            </a:endParaRPr>
          </a:p>
        </p:txBody>
      </p:sp>
      <p:sp>
        <p:nvSpPr>
          <p:cNvPr id="7" name="Rectangle 2">
            <a:extLst>
              <a:ext uri="{FF2B5EF4-FFF2-40B4-BE49-F238E27FC236}">
                <a16:creationId xmlns:a16="http://schemas.microsoft.com/office/drawing/2014/main" id="{1EB8917D-3772-449A-B09F-641659998856}"/>
              </a:ext>
            </a:extLst>
          </p:cNvPr>
          <p:cNvSpPr>
            <a:spLocks noChangeArrowheads="1"/>
          </p:cNvSpPr>
          <p:nvPr/>
        </p:nvSpPr>
        <p:spPr bwMode="auto">
          <a:xfrm>
            <a:off x="347662" y="1232789"/>
            <a:ext cx="644937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indent="0" algn="ctr" defTabSz="914400" fontAlgn="base">
              <a:spcBef>
                <a:spcPct val="0"/>
              </a:spcBef>
              <a:spcAft>
                <a:spcPct val="0"/>
              </a:spcAft>
              <a:buNone/>
              <a:defRPr/>
            </a:pPr>
            <a:r>
              <a:rPr lang="en-US" altLang="en-US" sz="2400" b="1" dirty="0">
                <a:solidFill>
                  <a:srgbClr val="7030A0"/>
                </a:solidFill>
                <a:latin typeface="Arial"/>
                <a:cs typeface="Times New Roman" panose="02020603050405020304" pitchFamily="18" charset="0"/>
              </a:rPr>
              <a:t>b) </a:t>
            </a:r>
            <a:r>
              <a:rPr lang="en-US" altLang="en-US" sz="2400" b="1" dirty="0" err="1">
                <a:solidFill>
                  <a:srgbClr val="7030A0"/>
                </a:solidFill>
                <a:latin typeface="Arial"/>
                <a:cs typeface="Times New Roman" panose="02020603050405020304" pitchFamily="18" charset="0"/>
              </a:rPr>
              <a:t>Chủ</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nghĩa</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Duy</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vật</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lịch</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sử</a:t>
            </a:r>
            <a:endParaRPr lang="en-US" altLang="en-US" sz="2400" b="1" dirty="0">
              <a:solidFill>
                <a:srgbClr val="7030A0"/>
              </a:solidFill>
              <a:latin typeface="Arial"/>
              <a:cs typeface="Times New Roman" panose="02020603050405020304" pitchFamily="18" charset="0"/>
            </a:endParaRPr>
          </a:p>
        </p:txBody>
      </p:sp>
      <p:sp>
        <p:nvSpPr>
          <p:cNvPr id="8" name="Rectangle 7">
            <a:extLst>
              <a:ext uri="{FF2B5EF4-FFF2-40B4-BE49-F238E27FC236}">
                <a16:creationId xmlns:a16="http://schemas.microsoft.com/office/drawing/2014/main" id="{B63410FB-283E-4DEC-A3BF-AAF8BEBF52F5}"/>
              </a:ext>
            </a:extLst>
          </p:cNvPr>
          <p:cNvSpPr/>
          <p:nvPr/>
        </p:nvSpPr>
        <p:spPr>
          <a:xfrm>
            <a:off x="853440" y="1815824"/>
            <a:ext cx="9036050" cy="461665"/>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q"/>
              <a:defRPr/>
            </a:pPr>
            <a:r>
              <a:rPr lang="en-US" sz="2400" dirty="0" err="1">
                <a:solidFill>
                  <a:srgbClr val="008000"/>
                </a:solidFill>
                <a:latin typeface="Arial"/>
                <a:cs typeface="Arial" panose="020B0604020202020204" pitchFamily="34" charset="0"/>
              </a:rPr>
              <a:t>Quy</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luật</a:t>
            </a:r>
            <a:r>
              <a:rPr lang="en-US" sz="2400" dirty="0">
                <a:solidFill>
                  <a:srgbClr val="008000"/>
                </a:solidFill>
                <a:latin typeface="Arial"/>
                <a:cs typeface="Arial" panose="020B0604020202020204" pitchFamily="34" charset="0"/>
              </a:rPr>
              <a:t> QHSX </a:t>
            </a:r>
            <a:r>
              <a:rPr lang="en-US" sz="2400" dirty="0" err="1">
                <a:solidFill>
                  <a:srgbClr val="008000"/>
                </a:solidFill>
                <a:latin typeface="Arial"/>
                <a:cs typeface="Arial" panose="020B0604020202020204" pitchFamily="34" charset="0"/>
              </a:rPr>
              <a:t>phù</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hợp</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với</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trình</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độ</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phát</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triển</a:t>
            </a:r>
            <a:r>
              <a:rPr lang="en-US" sz="2400" dirty="0">
                <a:solidFill>
                  <a:srgbClr val="008000"/>
                </a:solidFill>
                <a:latin typeface="Arial"/>
                <a:cs typeface="Arial" panose="020B0604020202020204" pitchFamily="34" charset="0"/>
              </a:rPr>
              <a:t> </a:t>
            </a:r>
            <a:r>
              <a:rPr lang="en-US" sz="2400" dirty="0" err="1">
                <a:solidFill>
                  <a:srgbClr val="008000"/>
                </a:solidFill>
                <a:latin typeface="Arial"/>
                <a:cs typeface="Arial" panose="020B0604020202020204" pitchFamily="34" charset="0"/>
              </a:rPr>
              <a:t>của</a:t>
            </a:r>
            <a:r>
              <a:rPr lang="en-US" sz="2400" dirty="0">
                <a:solidFill>
                  <a:srgbClr val="008000"/>
                </a:solidFill>
                <a:latin typeface="Arial"/>
                <a:cs typeface="Arial" panose="020B0604020202020204" pitchFamily="34" charset="0"/>
              </a:rPr>
              <a:t> LLSX</a:t>
            </a:r>
            <a:endParaRPr lang="en-US" altLang="en-US" sz="2400" dirty="0">
              <a:solidFill>
                <a:srgbClr val="008000"/>
              </a:solidFill>
              <a:latin typeface="Arial"/>
              <a:cs typeface="Times New Roman" pitchFamily="18" charset="0"/>
            </a:endParaRPr>
          </a:p>
        </p:txBody>
      </p:sp>
      <p:sp>
        <p:nvSpPr>
          <p:cNvPr id="9" name="Horizontal Scroll 11">
            <a:extLst>
              <a:ext uri="{FF2B5EF4-FFF2-40B4-BE49-F238E27FC236}">
                <a16:creationId xmlns:a16="http://schemas.microsoft.com/office/drawing/2014/main" id="{FE24F40C-FDD4-4624-8A87-EB72A2CBDF0C}"/>
              </a:ext>
            </a:extLst>
          </p:cNvPr>
          <p:cNvSpPr>
            <a:spLocks noChangeArrowheads="1"/>
          </p:cNvSpPr>
          <p:nvPr/>
        </p:nvSpPr>
        <p:spPr bwMode="auto">
          <a:xfrm>
            <a:off x="701040" y="2561650"/>
            <a:ext cx="4525919" cy="3412429"/>
          </a:xfrm>
          <a:prstGeom prst="horizontalScroll">
            <a:avLst>
              <a:gd name="adj" fmla="val 12500"/>
            </a:avLst>
          </a:prstGeom>
          <a:solidFill>
            <a:schemeClr val="bg1"/>
          </a:solidFill>
          <a:ln w="9525" algn="ctr">
            <a:solidFill>
              <a:schemeClr val="tx1"/>
            </a:solidFill>
            <a:round/>
            <a:headEnd/>
            <a:tailEnd/>
          </a:ln>
        </p:spPr>
        <p:txBody>
          <a:bodyPr/>
          <a:lstStyle>
            <a:lvl1pPr eaLnBrk="0" hangingPunct="0">
              <a:spcBef>
                <a:spcPct val="20000"/>
              </a:spcBef>
              <a:buChar char="•"/>
              <a:tabLst>
                <a:tab pos="236538" algn="l"/>
                <a:tab pos="342900" algn="l"/>
                <a:tab pos="425450" algn="l"/>
                <a:tab pos="711200" algn="l"/>
              </a:tabLst>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tabLst>
                <a:tab pos="236538" algn="l"/>
                <a:tab pos="342900" algn="l"/>
                <a:tab pos="425450" algn="l"/>
                <a:tab pos="711200" algn="l"/>
              </a:tabLst>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tabLst>
                <a:tab pos="236538" algn="l"/>
                <a:tab pos="342900" algn="l"/>
                <a:tab pos="425450" algn="l"/>
                <a:tab pos="711200" algn="l"/>
              </a:tabLst>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ts val="150"/>
              </a:spcBef>
              <a:spcAft>
                <a:spcPts val="150"/>
              </a:spcAft>
              <a:buNone/>
              <a:defRPr/>
            </a:pPr>
            <a:endParaRPr lang="it-IT" altLang="en-US" sz="2000" dirty="0">
              <a:solidFill>
                <a:srgbClr val="000000"/>
              </a:solidFill>
              <a:latin typeface="Arial"/>
              <a:cs typeface="Arial" panose="020B0604020202020204" pitchFamily="34" charset="0"/>
            </a:endParaRPr>
          </a:p>
          <a:p>
            <a:pPr algn="ctr" defTabSz="914400" eaLnBrk="1" fontAlgn="base" hangingPunct="1">
              <a:spcBef>
                <a:spcPts val="150"/>
              </a:spcBef>
              <a:spcAft>
                <a:spcPts val="150"/>
              </a:spcAft>
              <a:buNone/>
              <a:defRPr/>
            </a:pPr>
            <a:r>
              <a:rPr lang="en-US" sz="2200" dirty="0">
                <a:solidFill>
                  <a:srgbClr val="002060"/>
                </a:solidFill>
                <a:latin typeface="Arial"/>
                <a:cs typeface="Arial" panose="020B0604020202020204" pitchFamily="34" charset="0"/>
              </a:rPr>
              <a:t>LLSX </a:t>
            </a:r>
            <a:r>
              <a:rPr lang="en-US" sz="2200" dirty="0" err="1">
                <a:solidFill>
                  <a:srgbClr val="002060"/>
                </a:solidFill>
                <a:latin typeface="Arial"/>
                <a:cs typeface="Arial" panose="020B0604020202020204" pitchFamily="34" charset="0"/>
              </a:rPr>
              <a:t>là</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khái</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niệm</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dùng</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để</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chỉ</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những</a:t>
            </a:r>
            <a:r>
              <a:rPr lang="en-US" sz="2200" dirty="0">
                <a:solidFill>
                  <a:srgbClr val="002060"/>
                </a:solidFill>
                <a:latin typeface="Arial"/>
                <a:cs typeface="Arial" panose="020B0604020202020204" pitchFamily="34" charset="0"/>
              </a:rPr>
              <a:t> </a:t>
            </a:r>
            <a:r>
              <a:rPr lang="en-US" sz="2200" b="1" dirty="0" err="1">
                <a:solidFill>
                  <a:srgbClr val="D60093"/>
                </a:solidFill>
                <a:latin typeface="Arial"/>
                <a:cs typeface="Arial" panose="020B0604020202020204" pitchFamily="34" charset="0"/>
              </a:rPr>
              <a:t>phương</a:t>
            </a:r>
            <a:r>
              <a:rPr lang="en-US" sz="2200" b="1" dirty="0">
                <a:solidFill>
                  <a:srgbClr val="D60093"/>
                </a:solidFill>
                <a:latin typeface="Arial"/>
                <a:cs typeface="Arial" panose="020B0604020202020204" pitchFamily="34" charset="0"/>
              </a:rPr>
              <a:t> </a:t>
            </a:r>
            <a:r>
              <a:rPr lang="en-US" sz="2200" b="1" dirty="0" err="1">
                <a:solidFill>
                  <a:srgbClr val="D60093"/>
                </a:solidFill>
                <a:latin typeface="Arial"/>
                <a:cs typeface="Arial" panose="020B0604020202020204" pitchFamily="34" charset="0"/>
              </a:rPr>
              <a:t>thức</a:t>
            </a:r>
            <a:r>
              <a:rPr lang="en-US" sz="2200" b="1" dirty="0">
                <a:solidFill>
                  <a:srgbClr val="D60093"/>
                </a:solidFill>
                <a:latin typeface="Arial"/>
                <a:cs typeface="Arial" panose="020B0604020202020204" pitchFamily="34" charset="0"/>
              </a:rPr>
              <a:t> </a:t>
            </a:r>
            <a:r>
              <a:rPr lang="en-US" sz="2200" b="1" dirty="0" err="1">
                <a:solidFill>
                  <a:srgbClr val="D60093"/>
                </a:solidFill>
                <a:latin typeface="Arial"/>
                <a:cs typeface="Arial" panose="020B0604020202020204" pitchFamily="34" charset="0"/>
              </a:rPr>
              <a:t>kết</a:t>
            </a:r>
            <a:r>
              <a:rPr lang="en-US" sz="2200" b="1" dirty="0">
                <a:solidFill>
                  <a:srgbClr val="D60093"/>
                </a:solidFill>
                <a:latin typeface="Arial"/>
                <a:cs typeface="Arial" panose="020B0604020202020204" pitchFamily="34" charset="0"/>
              </a:rPr>
              <a:t> </a:t>
            </a:r>
            <a:r>
              <a:rPr lang="en-US" sz="2200" b="1" dirty="0" err="1">
                <a:solidFill>
                  <a:srgbClr val="D60093"/>
                </a:solidFill>
                <a:latin typeface="Arial"/>
                <a:cs typeface="Arial" panose="020B0604020202020204" pitchFamily="34" charset="0"/>
              </a:rPr>
              <a:t>hợp</a:t>
            </a:r>
            <a:r>
              <a:rPr lang="en-US" sz="2200" b="1" dirty="0">
                <a:solidFill>
                  <a:srgbClr val="D60093"/>
                </a:solidFill>
                <a:latin typeface="Arial"/>
                <a:cs typeface="Arial" panose="020B0604020202020204" pitchFamily="34" charset="0"/>
              </a:rPr>
              <a:t> </a:t>
            </a:r>
            <a:r>
              <a:rPr lang="en-US" sz="2200" b="1" dirty="0" err="1">
                <a:solidFill>
                  <a:srgbClr val="D60093"/>
                </a:solidFill>
                <a:latin typeface="Arial"/>
                <a:cs typeface="Arial" panose="020B0604020202020204" pitchFamily="34" charset="0"/>
              </a:rPr>
              <a:t>giữa</a:t>
            </a:r>
            <a:r>
              <a:rPr lang="en-US" sz="2200" b="1" dirty="0">
                <a:solidFill>
                  <a:srgbClr val="D60093"/>
                </a:solidFill>
                <a:latin typeface="Arial"/>
                <a:cs typeface="Arial" panose="020B0604020202020204" pitchFamily="34" charset="0"/>
              </a:rPr>
              <a:t> </a:t>
            </a:r>
            <a:r>
              <a:rPr lang="en-US" sz="2200" b="1" dirty="0" err="1">
                <a:solidFill>
                  <a:srgbClr val="D60093"/>
                </a:solidFill>
                <a:latin typeface="Arial"/>
                <a:cs typeface="Arial" panose="020B0604020202020204" pitchFamily="34" charset="0"/>
              </a:rPr>
              <a:t>người</a:t>
            </a:r>
            <a:r>
              <a:rPr lang="en-US" sz="2200" b="1" dirty="0">
                <a:solidFill>
                  <a:srgbClr val="D60093"/>
                </a:solidFill>
                <a:latin typeface="Arial"/>
                <a:cs typeface="Arial" panose="020B0604020202020204" pitchFamily="34" charset="0"/>
              </a:rPr>
              <a:t> lao </a:t>
            </a:r>
            <a:r>
              <a:rPr lang="en-US" sz="2200" b="1" dirty="0" err="1">
                <a:solidFill>
                  <a:srgbClr val="D60093"/>
                </a:solidFill>
                <a:latin typeface="Arial"/>
                <a:cs typeface="Arial" panose="020B0604020202020204" pitchFamily="34" charset="0"/>
              </a:rPr>
              <a:t>động</a:t>
            </a:r>
            <a:r>
              <a:rPr lang="en-US" sz="2200" b="1" dirty="0">
                <a:solidFill>
                  <a:srgbClr val="D60093"/>
                </a:solidFill>
                <a:latin typeface="Arial"/>
                <a:cs typeface="Arial" panose="020B0604020202020204" pitchFamily="34" charset="0"/>
              </a:rPr>
              <a:t> </a:t>
            </a:r>
            <a:r>
              <a:rPr lang="en-US" sz="2200" b="1" dirty="0" err="1">
                <a:solidFill>
                  <a:srgbClr val="D60093"/>
                </a:solidFill>
                <a:latin typeface="Arial"/>
                <a:cs typeface="Arial" panose="020B0604020202020204" pitchFamily="34" charset="0"/>
              </a:rPr>
              <a:t>với</a:t>
            </a:r>
            <a:r>
              <a:rPr lang="en-US" sz="2200" b="1" dirty="0">
                <a:solidFill>
                  <a:srgbClr val="D60093"/>
                </a:solidFill>
                <a:latin typeface="Arial"/>
                <a:cs typeface="Arial" panose="020B0604020202020204" pitchFamily="34" charset="0"/>
              </a:rPr>
              <a:t> TLSX</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trong</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quá</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trình</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sản</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xuất</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vật</a:t>
            </a:r>
            <a:r>
              <a:rPr lang="en-US" sz="2200" dirty="0">
                <a:solidFill>
                  <a:srgbClr val="002060"/>
                </a:solidFill>
                <a:latin typeface="Arial"/>
                <a:cs typeface="Arial" panose="020B0604020202020204" pitchFamily="34" charset="0"/>
              </a:rPr>
              <a:t> </a:t>
            </a:r>
            <a:r>
              <a:rPr lang="en-US" sz="2200" dirty="0" err="1">
                <a:solidFill>
                  <a:srgbClr val="002060"/>
                </a:solidFill>
                <a:latin typeface="Arial"/>
                <a:cs typeface="Arial" panose="020B0604020202020204" pitchFamily="34" charset="0"/>
              </a:rPr>
              <a:t>chất</a:t>
            </a:r>
            <a:r>
              <a:rPr lang="en-US" sz="2200" dirty="0">
                <a:solidFill>
                  <a:srgbClr val="002060"/>
                </a:solidFill>
                <a:latin typeface="Arial"/>
                <a:cs typeface="Arial" panose="020B0604020202020204" pitchFamily="34" charset="0"/>
              </a:rPr>
              <a:t>.</a:t>
            </a:r>
          </a:p>
        </p:txBody>
      </p:sp>
      <p:sp>
        <p:nvSpPr>
          <p:cNvPr id="11" name="Horizontal Scroll 2">
            <a:extLst>
              <a:ext uri="{FF2B5EF4-FFF2-40B4-BE49-F238E27FC236}">
                <a16:creationId xmlns:a16="http://schemas.microsoft.com/office/drawing/2014/main" id="{021627B1-E335-447F-A65B-FA4D0C9D5D8D}"/>
              </a:ext>
            </a:extLst>
          </p:cNvPr>
          <p:cNvSpPr>
            <a:spLocks noChangeArrowheads="1"/>
          </p:cNvSpPr>
          <p:nvPr/>
        </p:nvSpPr>
        <p:spPr bwMode="auto">
          <a:xfrm>
            <a:off x="5662975" y="2398561"/>
            <a:ext cx="4974545" cy="3575514"/>
          </a:xfrm>
          <a:prstGeom prst="horizontalScroll">
            <a:avLst>
              <a:gd name="adj" fmla="val 12500"/>
            </a:avLst>
          </a:prstGeom>
          <a:solidFill>
            <a:schemeClr val="bg1"/>
          </a:solidFill>
          <a:ln w="9525" algn="ctr">
            <a:solidFill>
              <a:schemeClr val="tx1"/>
            </a:solidFill>
            <a:round/>
            <a:headEnd/>
            <a:tailEnd/>
          </a:ln>
        </p:spPr>
        <p:txBody>
          <a:bodyPr/>
          <a:lstStyle>
            <a:lvl1pPr eaLnBrk="0" hangingPunct="0">
              <a:spcBef>
                <a:spcPct val="20000"/>
              </a:spcBef>
              <a:buChar char="•"/>
              <a:tabLst>
                <a:tab pos="236538" algn="l"/>
                <a:tab pos="342900" algn="l"/>
                <a:tab pos="425450" algn="l"/>
                <a:tab pos="711200" algn="l"/>
              </a:tabLst>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tabLst>
                <a:tab pos="236538" algn="l"/>
                <a:tab pos="342900" algn="l"/>
                <a:tab pos="425450" algn="l"/>
                <a:tab pos="711200" algn="l"/>
              </a:tabLst>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tabLst>
                <a:tab pos="236538" algn="l"/>
                <a:tab pos="342900" algn="l"/>
                <a:tab pos="425450" algn="l"/>
                <a:tab pos="711200" algn="l"/>
              </a:tabLst>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tabLst>
                <a:tab pos="236538" algn="l"/>
                <a:tab pos="342900" algn="l"/>
                <a:tab pos="425450" algn="l"/>
                <a:tab pos="711200" algn="l"/>
              </a:tabLst>
              <a:defRPr kumimoji="1" sz="2000">
                <a:solidFill>
                  <a:schemeClr val="tx1"/>
                </a:solidFill>
                <a:latin typeface="Times New Roman" panose="02020603050405020304" pitchFamily="18" charset="0"/>
                <a:ea typeface="SimSun" panose="02010600030101010101" pitchFamily="2" charset="-122"/>
              </a:defRPr>
            </a:lvl9pPr>
          </a:lstStyle>
          <a:p>
            <a:pPr algn="just" defTabSz="914400" eaLnBrk="1" fontAlgn="base" hangingPunct="1">
              <a:spcBef>
                <a:spcPts val="150"/>
              </a:spcBef>
              <a:spcAft>
                <a:spcPts val="150"/>
              </a:spcAft>
              <a:buNone/>
              <a:defRPr/>
            </a:pPr>
            <a:endParaRPr lang="it-IT" altLang="en-US" sz="750" dirty="0">
              <a:solidFill>
                <a:srgbClr val="000000"/>
              </a:solidFill>
              <a:latin typeface="Arial"/>
              <a:cs typeface="Arial" panose="020B0604020202020204" pitchFamily="34" charset="0"/>
            </a:endParaRPr>
          </a:p>
        </p:txBody>
      </p:sp>
      <p:sp>
        <p:nvSpPr>
          <p:cNvPr id="12" name="Rectangle 15">
            <a:extLst>
              <a:ext uri="{FF2B5EF4-FFF2-40B4-BE49-F238E27FC236}">
                <a16:creationId xmlns:a16="http://schemas.microsoft.com/office/drawing/2014/main" id="{8C94F0B7-66E2-4FB5-AD26-38E7034EE34B}"/>
              </a:ext>
            </a:extLst>
          </p:cNvPr>
          <p:cNvSpPr>
            <a:spLocks noChangeArrowheads="1"/>
          </p:cNvSpPr>
          <p:nvPr/>
        </p:nvSpPr>
        <p:spPr bwMode="auto">
          <a:xfrm>
            <a:off x="6248400" y="3185313"/>
            <a:ext cx="4053840" cy="178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vi-VN" altLang="en-US" sz="2200" b="1" dirty="0">
                <a:solidFill>
                  <a:srgbClr val="FF0000"/>
                </a:solidFill>
                <a:latin typeface="Arial"/>
                <a:cs typeface="Times New Roman" panose="02020603050405020304" pitchFamily="18" charset="0"/>
              </a:rPr>
              <a:t>Quan hệ sản xuất </a:t>
            </a:r>
            <a:r>
              <a:rPr lang="vi-VN" altLang="en-US" sz="2200" dirty="0">
                <a:solidFill>
                  <a:srgbClr val="006600"/>
                </a:solidFill>
                <a:latin typeface="Arial"/>
                <a:cs typeface="Times New Roman" panose="02020603050405020304" pitchFamily="18" charset="0"/>
              </a:rPr>
              <a:t>là </a:t>
            </a:r>
            <a:r>
              <a:rPr lang="vi-VN" altLang="en-US" sz="2200" b="1" dirty="0">
                <a:solidFill>
                  <a:srgbClr val="C00000"/>
                </a:solidFill>
                <a:latin typeface="Arial"/>
                <a:cs typeface="Times New Roman" panose="02020603050405020304" pitchFamily="18" charset="0"/>
              </a:rPr>
              <a:t>mối quan hệ </a:t>
            </a:r>
            <a:r>
              <a:rPr lang="vi-VN" altLang="en-US" sz="2200" dirty="0">
                <a:solidFill>
                  <a:srgbClr val="006600"/>
                </a:solidFill>
                <a:latin typeface="Arial"/>
                <a:cs typeface="Times New Roman" panose="02020603050405020304" pitchFamily="18" charset="0"/>
              </a:rPr>
              <a:t>giữa người với người trong quá trình sản xuất, là </a:t>
            </a:r>
            <a:r>
              <a:rPr lang="vi-VN" altLang="en-US" sz="2200" b="1" dirty="0">
                <a:solidFill>
                  <a:srgbClr val="3333FF"/>
                </a:solidFill>
                <a:latin typeface="Arial"/>
                <a:cs typeface="Times New Roman" panose="02020603050405020304" pitchFamily="18" charset="0"/>
              </a:rPr>
              <a:t>mặt xã hội </a:t>
            </a:r>
            <a:r>
              <a:rPr lang="vi-VN" altLang="en-US" sz="2200" dirty="0">
                <a:solidFill>
                  <a:srgbClr val="006600"/>
                </a:solidFill>
                <a:latin typeface="Arial"/>
                <a:cs typeface="Times New Roman" panose="02020603050405020304" pitchFamily="18" charset="0"/>
              </a:rPr>
              <a:t>của phương thức sản xuất</a:t>
            </a:r>
            <a:endParaRPr lang="en-US" altLang="en-US" sz="2200" dirty="0">
              <a:solidFill>
                <a:srgbClr val="006600"/>
              </a:solidFill>
              <a:latin typeface="Arial"/>
              <a:cs typeface="Times New Roman" panose="02020603050405020304" pitchFamily="18" charset="0"/>
            </a:endParaRPr>
          </a:p>
        </p:txBody>
      </p:sp>
    </p:spTree>
    <p:extLst>
      <p:ext uri="{BB962C8B-B14F-4D97-AF65-F5344CB8AC3E}">
        <p14:creationId xmlns:p14="http://schemas.microsoft.com/office/powerpoint/2010/main" val="405387943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chart&#10;&#10;Description automatically generated">
            <a:extLst>
              <a:ext uri="{FF2B5EF4-FFF2-40B4-BE49-F238E27FC236}">
                <a16:creationId xmlns:a16="http://schemas.microsoft.com/office/drawing/2014/main" id="{C67DB204-1E94-4809-BD94-85D1B752101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7271657"/>
          </a:xfrm>
          <a:prstGeom prst="rect">
            <a:avLst/>
          </a:prstGeom>
        </p:spPr>
      </p:pic>
      <p:sp>
        <p:nvSpPr>
          <p:cNvPr id="4" name="AutoShape 3">
            <a:extLst>
              <a:ext uri="{FF2B5EF4-FFF2-40B4-BE49-F238E27FC236}">
                <a16:creationId xmlns:a16="http://schemas.microsoft.com/office/drawing/2014/main" id="{0212AC0F-7F72-42B9-A112-03F1D5DB92EE}"/>
              </a:ext>
            </a:extLst>
          </p:cNvPr>
          <p:cNvSpPr>
            <a:spLocks noChangeArrowheads="1"/>
          </p:cNvSpPr>
          <p:nvPr/>
        </p:nvSpPr>
        <p:spPr bwMode="auto">
          <a:xfrm>
            <a:off x="2020890" y="2861357"/>
            <a:ext cx="2098675" cy="1196975"/>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sz="2400" b="1" dirty="0" err="1">
                <a:solidFill>
                  <a:srgbClr val="FF0000"/>
                </a:solidFill>
                <a:latin typeface="Arial"/>
                <a:cs typeface="Arial"/>
              </a:rPr>
              <a:t>Lực</a:t>
            </a:r>
            <a:r>
              <a:rPr lang="en-US" sz="2400" b="1" dirty="0">
                <a:solidFill>
                  <a:srgbClr val="FF0000"/>
                </a:solidFill>
                <a:latin typeface="Arial"/>
                <a:cs typeface="Arial"/>
              </a:rPr>
              <a:t> </a:t>
            </a:r>
          </a:p>
          <a:p>
            <a:pPr algn="ctr" defTabSz="914400" eaLnBrk="0" fontAlgn="base" hangingPunct="0">
              <a:spcBef>
                <a:spcPct val="0"/>
              </a:spcBef>
              <a:spcAft>
                <a:spcPct val="0"/>
              </a:spcAft>
              <a:defRPr/>
            </a:pPr>
            <a:r>
              <a:rPr lang="en-US" sz="2400" b="1" dirty="0" err="1">
                <a:solidFill>
                  <a:srgbClr val="FF0000"/>
                </a:solidFill>
                <a:latin typeface="Arial"/>
                <a:cs typeface="Arial"/>
              </a:rPr>
              <a:t>lượng</a:t>
            </a:r>
            <a:endParaRPr lang="en-US" sz="2400" b="1" dirty="0">
              <a:solidFill>
                <a:srgbClr val="FF0000"/>
              </a:solidFill>
              <a:latin typeface="Arial"/>
              <a:cs typeface="Arial"/>
            </a:endParaRPr>
          </a:p>
          <a:p>
            <a:pPr algn="ctr" defTabSz="914400" eaLnBrk="0" fontAlgn="base" hangingPunct="0">
              <a:spcBef>
                <a:spcPct val="0"/>
              </a:spcBef>
              <a:spcAft>
                <a:spcPct val="0"/>
              </a:spcAft>
              <a:defRPr/>
            </a:pPr>
            <a:r>
              <a:rPr lang="en-US" sz="2400" b="1" dirty="0" err="1">
                <a:solidFill>
                  <a:srgbClr val="FF0000"/>
                </a:solidFill>
                <a:latin typeface="Arial"/>
                <a:cs typeface="Arial"/>
              </a:rPr>
              <a:t>sản</a:t>
            </a:r>
            <a:r>
              <a:rPr lang="en-US" sz="2400" b="1" dirty="0">
                <a:solidFill>
                  <a:srgbClr val="FF0000"/>
                </a:solidFill>
                <a:latin typeface="Arial"/>
                <a:cs typeface="Arial"/>
              </a:rPr>
              <a:t> </a:t>
            </a:r>
            <a:r>
              <a:rPr lang="en-US" sz="2400" b="1" dirty="0" err="1">
                <a:solidFill>
                  <a:srgbClr val="FF0000"/>
                </a:solidFill>
                <a:latin typeface="Arial"/>
                <a:cs typeface="Arial"/>
              </a:rPr>
              <a:t>xuất</a:t>
            </a:r>
            <a:endParaRPr lang="en-US" sz="2400" b="1" dirty="0">
              <a:solidFill>
                <a:srgbClr val="FF0000"/>
              </a:solidFill>
              <a:latin typeface="Arial"/>
              <a:cs typeface="Arial"/>
            </a:endParaRPr>
          </a:p>
        </p:txBody>
      </p:sp>
      <p:sp>
        <p:nvSpPr>
          <p:cNvPr id="5" name="AutoShape 4">
            <a:extLst>
              <a:ext uri="{FF2B5EF4-FFF2-40B4-BE49-F238E27FC236}">
                <a16:creationId xmlns:a16="http://schemas.microsoft.com/office/drawing/2014/main" id="{BB4860DC-24A9-43D8-A28D-93D5F2E7DC7A}"/>
              </a:ext>
            </a:extLst>
          </p:cNvPr>
          <p:cNvSpPr>
            <a:spLocks noChangeArrowheads="1"/>
          </p:cNvSpPr>
          <p:nvPr/>
        </p:nvSpPr>
        <p:spPr bwMode="auto">
          <a:xfrm>
            <a:off x="4529139" y="2229532"/>
            <a:ext cx="1039812" cy="688975"/>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dirty="0" err="1">
                <a:solidFill>
                  <a:srgbClr val="006600"/>
                </a:solidFill>
                <a:latin typeface="Arial"/>
                <a:cs typeface="Arial"/>
              </a:rPr>
              <a:t>Người</a:t>
            </a:r>
            <a:endParaRPr lang="en-US" dirty="0">
              <a:solidFill>
                <a:srgbClr val="006600"/>
              </a:solidFill>
              <a:latin typeface="Arial"/>
              <a:cs typeface="Arial"/>
            </a:endParaRPr>
          </a:p>
          <a:p>
            <a:pPr algn="ctr" defTabSz="914400" eaLnBrk="0" fontAlgn="base" hangingPunct="0">
              <a:spcBef>
                <a:spcPct val="0"/>
              </a:spcBef>
              <a:spcAft>
                <a:spcPct val="0"/>
              </a:spcAft>
              <a:defRPr/>
            </a:pPr>
            <a:r>
              <a:rPr lang="en-US" dirty="0" err="1">
                <a:solidFill>
                  <a:srgbClr val="006600"/>
                </a:solidFill>
                <a:latin typeface="Arial"/>
                <a:cs typeface="Arial"/>
              </a:rPr>
              <a:t>lao</a:t>
            </a:r>
            <a:r>
              <a:rPr lang="en-US" dirty="0">
                <a:solidFill>
                  <a:srgbClr val="006600"/>
                </a:solidFill>
                <a:latin typeface="Arial"/>
                <a:cs typeface="Arial"/>
              </a:rPr>
              <a:t> </a:t>
            </a:r>
            <a:r>
              <a:rPr lang="en-US" dirty="0" err="1">
                <a:solidFill>
                  <a:srgbClr val="006600"/>
                </a:solidFill>
                <a:latin typeface="Arial"/>
                <a:cs typeface="Arial"/>
              </a:rPr>
              <a:t>động</a:t>
            </a:r>
            <a:endParaRPr lang="en-US" dirty="0">
              <a:solidFill>
                <a:srgbClr val="006600"/>
              </a:solidFill>
              <a:latin typeface="Arial"/>
              <a:cs typeface="Arial"/>
            </a:endParaRPr>
          </a:p>
        </p:txBody>
      </p:sp>
      <p:sp>
        <p:nvSpPr>
          <p:cNvPr id="6" name="AutoShape 5">
            <a:extLst>
              <a:ext uri="{FF2B5EF4-FFF2-40B4-BE49-F238E27FC236}">
                <a16:creationId xmlns:a16="http://schemas.microsoft.com/office/drawing/2014/main" id="{14F39225-97D1-4A7F-86BD-FDDF34272A20}"/>
              </a:ext>
            </a:extLst>
          </p:cNvPr>
          <p:cNvSpPr>
            <a:spLocks noChangeArrowheads="1"/>
          </p:cNvSpPr>
          <p:nvPr/>
        </p:nvSpPr>
        <p:spPr bwMode="auto">
          <a:xfrm>
            <a:off x="4665665" y="4058332"/>
            <a:ext cx="1004887" cy="688975"/>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dirty="0" err="1">
                <a:solidFill>
                  <a:srgbClr val="2D2D8A">
                    <a:lumMod val="50000"/>
                  </a:srgbClr>
                </a:solidFill>
                <a:latin typeface="Arial"/>
                <a:cs typeface="Arial"/>
              </a:rPr>
              <a:t>Tư</a:t>
            </a:r>
            <a:r>
              <a:rPr lang="en-US" dirty="0">
                <a:solidFill>
                  <a:srgbClr val="2D2D8A">
                    <a:lumMod val="50000"/>
                  </a:srgbClr>
                </a:solidFill>
                <a:latin typeface="Arial"/>
                <a:cs typeface="Arial"/>
              </a:rPr>
              <a:t> </a:t>
            </a:r>
            <a:r>
              <a:rPr lang="en-US" dirty="0" err="1">
                <a:solidFill>
                  <a:srgbClr val="2D2D8A">
                    <a:lumMod val="50000"/>
                  </a:srgbClr>
                </a:solidFill>
                <a:latin typeface="Arial"/>
                <a:cs typeface="Arial"/>
              </a:rPr>
              <a:t>liệu</a:t>
            </a:r>
            <a:endParaRPr lang="en-US" dirty="0">
              <a:solidFill>
                <a:srgbClr val="2D2D8A">
                  <a:lumMod val="50000"/>
                </a:srgbClr>
              </a:solidFill>
              <a:latin typeface="Arial"/>
              <a:cs typeface="Arial"/>
            </a:endParaRPr>
          </a:p>
          <a:p>
            <a:pPr algn="ctr" defTabSz="914400" eaLnBrk="0" fontAlgn="base" hangingPunct="0">
              <a:spcBef>
                <a:spcPct val="0"/>
              </a:spcBef>
              <a:spcAft>
                <a:spcPct val="0"/>
              </a:spcAft>
              <a:defRPr/>
            </a:pPr>
            <a:r>
              <a:rPr lang="en-US" dirty="0" err="1">
                <a:solidFill>
                  <a:srgbClr val="2D2D8A">
                    <a:lumMod val="50000"/>
                  </a:srgbClr>
                </a:solidFill>
                <a:latin typeface="Arial"/>
                <a:cs typeface="Arial"/>
              </a:rPr>
              <a:t>sản</a:t>
            </a:r>
            <a:r>
              <a:rPr lang="en-US" dirty="0">
                <a:solidFill>
                  <a:srgbClr val="2D2D8A">
                    <a:lumMod val="50000"/>
                  </a:srgbClr>
                </a:solidFill>
                <a:latin typeface="Arial"/>
                <a:cs typeface="Arial"/>
              </a:rPr>
              <a:t> </a:t>
            </a:r>
            <a:r>
              <a:rPr lang="en-US" dirty="0" err="1">
                <a:solidFill>
                  <a:srgbClr val="2D2D8A">
                    <a:lumMod val="50000"/>
                  </a:srgbClr>
                </a:solidFill>
                <a:latin typeface="Arial"/>
                <a:cs typeface="Arial"/>
              </a:rPr>
              <a:t>xuất</a:t>
            </a:r>
            <a:endParaRPr lang="en-US" dirty="0">
              <a:solidFill>
                <a:srgbClr val="2D2D8A">
                  <a:lumMod val="50000"/>
                </a:srgbClr>
              </a:solidFill>
              <a:latin typeface="Arial"/>
              <a:cs typeface="Arial"/>
            </a:endParaRPr>
          </a:p>
        </p:txBody>
      </p:sp>
      <p:sp>
        <p:nvSpPr>
          <p:cNvPr id="7" name="Line 6">
            <a:extLst>
              <a:ext uri="{FF2B5EF4-FFF2-40B4-BE49-F238E27FC236}">
                <a16:creationId xmlns:a16="http://schemas.microsoft.com/office/drawing/2014/main" id="{51A81F0A-5361-4A3C-A02A-A54B9871B5A6}"/>
              </a:ext>
            </a:extLst>
          </p:cNvPr>
          <p:cNvSpPr>
            <a:spLocks noChangeShapeType="1"/>
          </p:cNvSpPr>
          <p:nvPr/>
        </p:nvSpPr>
        <p:spPr bwMode="auto">
          <a:xfrm flipV="1">
            <a:off x="4119564" y="2839131"/>
            <a:ext cx="309562" cy="66833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 name="Line 7">
            <a:extLst>
              <a:ext uri="{FF2B5EF4-FFF2-40B4-BE49-F238E27FC236}">
                <a16:creationId xmlns:a16="http://schemas.microsoft.com/office/drawing/2014/main" id="{CDD91872-8899-4500-930B-51D52A5C1FDC}"/>
              </a:ext>
            </a:extLst>
          </p:cNvPr>
          <p:cNvSpPr>
            <a:spLocks noChangeShapeType="1"/>
          </p:cNvSpPr>
          <p:nvPr/>
        </p:nvSpPr>
        <p:spPr bwMode="auto">
          <a:xfrm>
            <a:off x="4119565" y="3507469"/>
            <a:ext cx="522287" cy="7429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9" name="Line 8">
            <a:extLst>
              <a:ext uri="{FF2B5EF4-FFF2-40B4-BE49-F238E27FC236}">
                <a16:creationId xmlns:a16="http://schemas.microsoft.com/office/drawing/2014/main" id="{B4DC0790-444D-45F8-8D2D-0448A7E6F301}"/>
              </a:ext>
            </a:extLst>
          </p:cNvPr>
          <p:cNvSpPr>
            <a:spLocks noChangeShapeType="1"/>
          </p:cNvSpPr>
          <p:nvPr/>
        </p:nvSpPr>
        <p:spPr bwMode="auto">
          <a:xfrm flipH="1">
            <a:off x="4984751" y="2972481"/>
            <a:ext cx="0" cy="973138"/>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0" name="Line 9">
            <a:extLst>
              <a:ext uri="{FF2B5EF4-FFF2-40B4-BE49-F238E27FC236}">
                <a16:creationId xmlns:a16="http://schemas.microsoft.com/office/drawing/2014/main" id="{28041ABC-0E3D-4A55-AAF7-37047998A202}"/>
              </a:ext>
            </a:extLst>
          </p:cNvPr>
          <p:cNvSpPr>
            <a:spLocks noChangeShapeType="1"/>
          </p:cNvSpPr>
          <p:nvPr/>
        </p:nvSpPr>
        <p:spPr bwMode="auto">
          <a:xfrm flipV="1">
            <a:off x="5362576" y="2972482"/>
            <a:ext cx="0" cy="1025525"/>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1" name="AutoShape 13">
            <a:extLst>
              <a:ext uri="{FF2B5EF4-FFF2-40B4-BE49-F238E27FC236}">
                <a16:creationId xmlns:a16="http://schemas.microsoft.com/office/drawing/2014/main" id="{6A581164-30F2-4D00-977D-19AA6DCF8188}"/>
              </a:ext>
            </a:extLst>
          </p:cNvPr>
          <p:cNvSpPr>
            <a:spLocks noChangeArrowheads="1"/>
          </p:cNvSpPr>
          <p:nvPr/>
        </p:nvSpPr>
        <p:spPr bwMode="auto">
          <a:xfrm>
            <a:off x="6124577" y="1815195"/>
            <a:ext cx="879475" cy="382587"/>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dirty="0" err="1">
                <a:solidFill>
                  <a:srgbClr val="006600"/>
                </a:solidFill>
                <a:latin typeface="Arial"/>
                <a:cs typeface="Arial"/>
              </a:rPr>
              <a:t>Thể</a:t>
            </a:r>
            <a:r>
              <a:rPr lang="en-US" dirty="0">
                <a:solidFill>
                  <a:srgbClr val="006600"/>
                </a:solidFill>
                <a:latin typeface="Arial"/>
                <a:cs typeface="Arial"/>
              </a:rPr>
              <a:t> </a:t>
            </a:r>
            <a:r>
              <a:rPr lang="en-US" dirty="0" err="1">
                <a:solidFill>
                  <a:srgbClr val="006600"/>
                </a:solidFill>
                <a:latin typeface="Arial"/>
                <a:cs typeface="Arial"/>
              </a:rPr>
              <a:t>lực</a:t>
            </a:r>
            <a:endParaRPr lang="en-US" dirty="0">
              <a:solidFill>
                <a:srgbClr val="006600"/>
              </a:solidFill>
              <a:latin typeface="Arial"/>
              <a:cs typeface="Arial"/>
            </a:endParaRPr>
          </a:p>
        </p:txBody>
      </p:sp>
      <p:sp>
        <p:nvSpPr>
          <p:cNvPr id="12" name="AutoShape 14">
            <a:extLst>
              <a:ext uri="{FF2B5EF4-FFF2-40B4-BE49-F238E27FC236}">
                <a16:creationId xmlns:a16="http://schemas.microsoft.com/office/drawing/2014/main" id="{67C12DAC-CA1D-4ECB-95EE-09BEDED98032}"/>
              </a:ext>
            </a:extLst>
          </p:cNvPr>
          <p:cNvSpPr>
            <a:spLocks noChangeArrowheads="1"/>
          </p:cNvSpPr>
          <p:nvPr/>
        </p:nvSpPr>
        <p:spPr bwMode="auto">
          <a:xfrm>
            <a:off x="6165851" y="2785156"/>
            <a:ext cx="768350" cy="38258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dirty="0" err="1">
                <a:solidFill>
                  <a:srgbClr val="006600"/>
                </a:solidFill>
                <a:latin typeface="Arial"/>
                <a:cs typeface="Arial"/>
              </a:rPr>
              <a:t>Trí</a:t>
            </a:r>
            <a:r>
              <a:rPr lang="en-US" dirty="0">
                <a:solidFill>
                  <a:srgbClr val="006600"/>
                </a:solidFill>
                <a:latin typeface="Arial"/>
                <a:cs typeface="Arial"/>
              </a:rPr>
              <a:t> </a:t>
            </a:r>
            <a:r>
              <a:rPr lang="en-US" dirty="0" err="1">
                <a:solidFill>
                  <a:srgbClr val="006600"/>
                </a:solidFill>
                <a:latin typeface="Arial"/>
                <a:cs typeface="Arial"/>
              </a:rPr>
              <a:t>lực</a:t>
            </a:r>
            <a:endParaRPr lang="en-US" dirty="0">
              <a:solidFill>
                <a:srgbClr val="006600"/>
              </a:solidFill>
              <a:latin typeface="Arial"/>
              <a:cs typeface="Arial"/>
            </a:endParaRPr>
          </a:p>
        </p:txBody>
      </p:sp>
      <p:sp>
        <p:nvSpPr>
          <p:cNvPr id="13" name="Line 15">
            <a:extLst>
              <a:ext uri="{FF2B5EF4-FFF2-40B4-BE49-F238E27FC236}">
                <a16:creationId xmlns:a16="http://schemas.microsoft.com/office/drawing/2014/main" id="{20DAB6FF-90AC-44AB-8ADC-A3B9F2968CB7}"/>
              </a:ext>
            </a:extLst>
          </p:cNvPr>
          <p:cNvSpPr>
            <a:spLocks noChangeShapeType="1"/>
          </p:cNvSpPr>
          <p:nvPr/>
        </p:nvSpPr>
        <p:spPr bwMode="auto">
          <a:xfrm flipV="1">
            <a:off x="5686426" y="2000931"/>
            <a:ext cx="433388" cy="5397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4" name="Line 16">
            <a:extLst>
              <a:ext uri="{FF2B5EF4-FFF2-40B4-BE49-F238E27FC236}">
                <a16:creationId xmlns:a16="http://schemas.microsoft.com/office/drawing/2014/main" id="{A4C7F8CD-3CD3-4617-8449-FCEAE28CD612}"/>
              </a:ext>
            </a:extLst>
          </p:cNvPr>
          <p:cNvSpPr>
            <a:spLocks noChangeShapeType="1"/>
          </p:cNvSpPr>
          <p:nvPr/>
        </p:nvSpPr>
        <p:spPr bwMode="auto">
          <a:xfrm>
            <a:off x="5686426" y="2648632"/>
            <a:ext cx="433388" cy="3778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5" name="AutoShape 17">
            <a:extLst>
              <a:ext uri="{FF2B5EF4-FFF2-40B4-BE49-F238E27FC236}">
                <a16:creationId xmlns:a16="http://schemas.microsoft.com/office/drawing/2014/main" id="{7D49F7D3-9D53-4709-81D6-DE79957EEF63}"/>
              </a:ext>
            </a:extLst>
          </p:cNvPr>
          <p:cNvSpPr>
            <a:spLocks/>
          </p:cNvSpPr>
          <p:nvPr/>
        </p:nvSpPr>
        <p:spPr bwMode="auto">
          <a:xfrm>
            <a:off x="7091365" y="1839007"/>
            <a:ext cx="269875" cy="1241425"/>
          </a:xfrm>
          <a:prstGeom prst="rightBrace">
            <a:avLst>
              <a:gd name="adj1" fmla="val 70597"/>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endParaRPr lang="en-US" altLang="en-US" sz="1800">
              <a:solidFill>
                <a:srgbClr val="006600"/>
              </a:solidFill>
            </a:endParaRPr>
          </a:p>
        </p:txBody>
      </p:sp>
      <p:sp>
        <p:nvSpPr>
          <p:cNvPr id="16" name="AutoShape 18">
            <a:extLst>
              <a:ext uri="{FF2B5EF4-FFF2-40B4-BE49-F238E27FC236}">
                <a16:creationId xmlns:a16="http://schemas.microsoft.com/office/drawing/2014/main" id="{C9EC1619-24D4-4958-A96C-EB2D9A3076FC}"/>
              </a:ext>
            </a:extLst>
          </p:cNvPr>
          <p:cNvSpPr>
            <a:spLocks noChangeArrowheads="1"/>
          </p:cNvSpPr>
          <p:nvPr/>
        </p:nvSpPr>
        <p:spPr bwMode="auto">
          <a:xfrm>
            <a:off x="7300914" y="1499282"/>
            <a:ext cx="2349500" cy="1274763"/>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dirty="0" err="1">
                <a:solidFill>
                  <a:srgbClr val="FF3399"/>
                </a:solidFill>
                <a:latin typeface="Arial"/>
                <a:cs typeface="Arial"/>
              </a:rPr>
              <a:t>Trình</a:t>
            </a:r>
            <a:r>
              <a:rPr lang="en-US" dirty="0">
                <a:solidFill>
                  <a:srgbClr val="FF3399"/>
                </a:solidFill>
                <a:latin typeface="Arial"/>
                <a:cs typeface="Arial"/>
              </a:rPr>
              <a:t> </a:t>
            </a:r>
            <a:r>
              <a:rPr lang="en-US" dirty="0" err="1">
                <a:solidFill>
                  <a:srgbClr val="FF3399"/>
                </a:solidFill>
                <a:latin typeface="Arial"/>
                <a:cs typeface="Arial"/>
              </a:rPr>
              <a:t>độ</a:t>
            </a:r>
            <a:r>
              <a:rPr lang="en-US" dirty="0">
                <a:solidFill>
                  <a:srgbClr val="FF3399"/>
                </a:solidFill>
                <a:latin typeface="Arial"/>
                <a:cs typeface="Arial"/>
              </a:rPr>
              <a:t> </a:t>
            </a:r>
            <a:r>
              <a:rPr lang="en-US" dirty="0" err="1">
                <a:solidFill>
                  <a:srgbClr val="FF3399"/>
                </a:solidFill>
                <a:latin typeface="Arial"/>
                <a:cs typeface="Arial"/>
              </a:rPr>
              <a:t>kỹ</a:t>
            </a:r>
            <a:r>
              <a:rPr lang="en-US" dirty="0">
                <a:solidFill>
                  <a:srgbClr val="FF3399"/>
                </a:solidFill>
                <a:latin typeface="Arial"/>
                <a:cs typeface="Arial"/>
              </a:rPr>
              <a:t> </a:t>
            </a:r>
            <a:r>
              <a:rPr lang="en-US" dirty="0" err="1">
                <a:solidFill>
                  <a:srgbClr val="FF3399"/>
                </a:solidFill>
                <a:latin typeface="Arial"/>
                <a:cs typeface="Arial"/>
              </a:rPr>
              <a:t>thuật</a:t>
            </a:r>
            <a:r>
              <a:rPr lang="en-US" dirty="0">
                <a:solidFill>
                  <a:srgbClr val="FF3399"/>
                </a:solidFill>
                <a:latin typeface="Arial"/>
                <a:cs typeface="Arial"/>
              </a:rPr>
              <a:t>,</a:t>
            </a:r>
          </a:p>
          <a:p>
            <a:pPr algn="ctr" defTabSz="914400" eaLnBrk="0" fontAlgn="base" hangingPunct="0">
              <a:spcBef>
                <a:spcPct val="0"/>
              </a:spcBef>
              <a:spcAft>
                <a:spcPct val="0"/>
              </a:spcAft>
              <a:defRPr/>
            </a:pPr>
            <a:r>
              <a:rPr lang="en-US" dirty="0" err="1">
                <a:solidFill>
                  <a:srgbClr val="FF3399"/>
                </a:solidFill>
                <a:latin typeface="Arial"/>
                <a:cs typeface="Arial"/>
              </a:rPr>
              <a:t>kỹ</a:t>
            </a:r>
            <a:r>
              <a:rPr lang="en-US" dirty="0">
                <a:solidFill>
                  <a:srgbClr val="FF3399"/>
                </a:solidFill>
                <a:latin typeface="Arial"/>
                <a:cs typeface="Arial"/>
              </a:rPr>
              <a:t> </a:t>
            </a:r>
            <a:r>
              <a:rPr lang="en-US" dirty="0" err="1">
                <a:solidFill>
                  <a:srgbClr val="FF3399"/>
                </a:solidFill>
                <a:latin typeface="Arial"/>
                <a:cs typeface="Arial"/>
              </a:rPr>
              <a:t>năng</a:t>
            </a:r>
            <a:r>
              <a:rPr lang="en-US" dirty="0">
                <a:solidFill>
                  <a:srgbClr val="FF3399"/>
                </a:solidFill>
                <a:latin typeface="Arial"/>
                <a:cs typeface="Arial"/>
              </a:rPr>
              <a:t> </a:t>
            </a:r>
            <a:r>
              <a:rPr lang="en-US" dirty="0" err="1">
                <a:solidFill>
                  <a:srgbClr val="FF3399"/>
                </a:solidFill>
                <a:latin typeface="Arial"/>
                <a:cs typeface="Arial"/>
              </a:rPr>
              <a:t>và</a:t>
            </a:r>
            <a:r>
              <a:rPr lang="en-US" dirty="0">
                <a:solidFill>
                  <a:srgbClr val="FF3399"/>
                </a:solidFill>
                <a:latin typeface="Arial"/>
                <a:cs typeface="Arial"/>
              </a:rPr>
              <a:t> </a:t>
            </a:r>
            <a:r>
              <a:rPr lang="en-US" dirty="0" err="1">
                <a:solidFill>
                  <a:srgbClr val="FF3399"/>
                </a:solidFill>
                <a:latin typeface="Arial"/>
                <a:cs typeface="Arial"/>
              </a:rPr>
              <a:t>thói</a:t>
            </a:r>
            <a:endParaRPr lang="en-US" dirty="0">
              <a:solidFill>
                <a:srgbClr val="FF3399"/>
              </a:solidFill>
              <a:latin typeface="Arial"/>
              <a:cs typeface="Arial"/>
            </a:endParaRPr>
          </a:p>
          <a:p>
            <a:pPr algn="ctr" defTabSz="914400" eaLnBrk="0" fontAlgn="base" hangingPunct="0">
              <a:spcBef>
                <a:spcPct val="0"/>
              </a:spcBef>
              <a:spcAft>
                <a:spcPct val="0"/>
              </a:spcAft>
              <a:defRPr/>
            </a:pPr>
            <a:r>
              <a:rPr lang="en-US" dirty="0" err="1">
                <a:solidFill>
                  <a:srgbClr val="FF3399"/>
                </a:solidFill>
                <a:latin typeface="Arial"/>
                <a:cs typeface="Arial"/>
              </a:rPr>
              <a:t>quen</a:t>
            </a:r>
            <a:r>
              <a:rPr lang="en-US" dirty="0">
                <a:solidFill>
                  <a:srgbClr val="FF3399"/>
                </a:solidFill>
                <a:latin typeface="Arial"/>
                <a:cs typeface="Arial"/>
              </a:rPr>
              <a:t> </a:t>
            </a:r>
            <a:r>
              <a:rPr lang="en-US" dirty="0" err="1">
                <a:solidFill>
                  <a:srgbClr val="FF3399"/>
                </a:solidFill>
                <a:latin typeface="Arial"/>
                <a:cs typeface="Arial"/>
              </a:rPr>
              <a:t>trong</a:t>
            </a:r>
            <a:r>
              <a:rPr lang="en-US" dirty="0">
                <a:solidFill>
                  <a:srgbClr val="FF3399"/>
                </a:solidFill>
                <a:latin typeface="Arial"/>
                <a:cs typeface="Arial"/>
              </a:rPr>
              <a:t> LĐ</a:t>
            </a:r>
          </a:p>
        </p:txBody>
      </p:sp>
      <p:sp>
        <p:nvSpPr>
          <p:cNvPr id="17" name="AutoShape 21">
            <a:extLst>
              <a:ext uri="{FF2B5EF4-FFF2-40B4-BE49-F238E27FC236}">
                <a16:creationId xmlns:a16="http://schemas.microsoft.com/office/drawing/2014/main" id="{C60F061A-BB0A-42CB-A7B0-14D346116B07}"/>
              </a:ext>
            </a:extLst>
          </p:cNvPr>
          <p:cNvSpPr>
            <a:spLocks noChangeArrowheads="1"/>
          </p:cNvSpPr>
          <p:nvPr/>
        </p:nvSpPr>
        <p:spPr bwMode="auto">
          <a:xfrm>
            <a:off x="6110289" y="3280457"/>
            <a:ext cx="1160462" cy="688975"/>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dirty="0" err="1">
                <a:solidFill>
                  <a:srgbClr val="2D2D8A">
                    <a:lumMod val="50000"/>
                  </a:srgbClr>
                </a:solidFill>
                <a:latin typeface="Arial"/>
                <a:cs typeface="Arial"/>
              </a:rPr>
              <a:t>Đối</a:t>
            </a:r>
            <a:r>
              <a:rPr lang="en-US" dirty="0">
                <a:solidFill>
                  <a:srgbClr val="2D2D8A">
                    <a:lumMod val="50000"/>
                  </a:srgbClr>
                </a:solidFill>
                <a:latin typeface="Arial"/>
                <a:cs typeface="Arial"/>
              </a:rPr>
              <a:t> </a:t>
            </a:r>
            <a:r>
              <a:rPr lang="en-US" dirty="0" err="1">
                <a:solidFill>
                  <a:srgbClr val="2D2D8A">
                    <a:lumMod val="50000"/>
                  </a:srgbClr>
                </a:solidFill>
                <a:latin typeface="Arial"/>
                <a:cs typeface="Arial"/>
              </a:rPr>
              <a:t>tượng</a:t>
            </a:r>
            <a:endParaRPr lang="en-US" dirty="0">
              <a:solidFill>
                <a:srgbClr val="2D2D8A">
                  <a:lumMod val="50000"/>
                </a:srgbClr>
              </a:solidFill>
              <a:latin typeface="Arial"/>
              <a:cs typeface="Arial"/>
            </a:endParaRPr>
          </a:p>
          <a:p>
            <a:pPr algn="ctr" defTabSz="914400" eaLnBrk="0" fontAlgn="base" hangingPunct="0">
              <a:spcBef>
                <a:spcPct val="0"/>
              </a:spcBef>
              <a:spcAft>
                <a:spcPct val="0"/>
              </a:spcAft>
              <a:defRPr/>
            </a:pPr>
            <a:r>
              <a:rPr lang="en-US" dirty="0">
                <a:solidFill>
                  <a:srgbClr val="2D2D8A">
                    <a:lumMod val="50000"/>
                  </a:srgbClr>
                </a:solidFill>
                <a:latin typeface="Arial"/>
                <a:cs typeface="Arial"/>
              </a:rPr>
              <a:t>LĐ</a:t>
            </a:r>
          </a:p>
        </p:txBody>
      </p:sp>
      <p:sp>
        <p:nvSpPr>
          <p:cNvPr id="18" name="AutoShape 22">
            <a:extLst>
              <a:ext uri="{FF2B5EF4-FFF2-40B4-BE49-F238E27FC236}">
                <a16:creationId xmlns:a16="http://schemas.microsoft.com/office/drawing/2014/main" id="{06FD8238-49EC-42D2-83AA-E2972F55C755}"/>
              </a:ext>
            </a:extLst>
          </p:cNvPr>
          <p:cNvSpPr>
            <a:spLocks noChangeArrowheads="1"/>
          </p:cNvSpPr>
          <p:nvPr/>
        </p:nvSpPr>
        <p:spPr bwMode="auto">
          <a:xfrm>
            <a:off x="6064252" y="4593320"/>
            <a:ext cx="1350963" cy="681037"/>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dirty="0" err="1">
                <a:solidFill>
                  <a:srgbClr val="2D2D8A">
                    <a:lumMod val="50000"/>
                  </a:srgbClr>
                </a:solidFill>
                <a:latin typeface="Arial"/>
                <a:cs typeface="Arial"/>
              </a:rPr>
              <a:t>Tư</a:t>
            </a:r>
            <a:r>
              <a:rPr lang="en-US" dirty="0">
                <a:solidFill>
                  <a:srgbClr val="2D2D8A">
                    <a:lumMod val="50000"/>
                  </a:srgbClr>
                </a:solidFill>
                <a:latin typeface="Arial"/>
                <a:cs typeface="Arial"/>
              </a:rPr>
              <a:t> </a:t>
            </a:r>
            <a:r>
              <a:rPr lang="en-US" dirty="0" err="1">
                <a:solidFill>
                  <a:srgbClr val="2D2D8A">
                    <a:lumMod val="50000"/>
                  </a:srgbClr>
                </a:solidFill>
                <a:latin typeface="Arial"/>
                <a:cs typeface="Arial"/>
              </a:rPr>
              <a:t>liệu</a:t>
            </a:r>
            <a:r>
              <a:rPr lang="en-US" dirty="0">
                <a:solidFill>
                  <a:srgbClr val="2D2D8A">
                    <a:lumMod val="50000"/>
                  </a:srgbClr>
                </a:solidFill>
                <a:latin typeface="Arial"/>
                <a:cs typeface="Arial"/>
              </a:rPr>
              <a:t> LĐ</a:t>
            </a:r>
          </a:p>
        </p:txBody>
      </p:sp>
      <p:sp>
        <p:nvSpPr>
          <p:cNvPr id="19" name="Line 23">
            <a:extLst>
              <a:ext uri="{FF2B5EF4-FFF2-40B4-BE49-F238E27FC236}">
                <a16:creationId xmlns:a16="http://schemas.microsoft.com/office/drawing/2014/main" id="{38C80D4A-C78E-4869-B29E-20272D340C72}"/>
              </a:ext>
            </a:extLst>
          </p:cNvPr>
          <p:cNvSpPr>
            <a:spLocks noChangeShapeType="1"/>
          </p:cNvSpPr>
          <p:nvPr/>
        </p:nvSpPr>
        <p:spPr bwMode="auto">
          <a:xfrm flipV="1">
            <a:off x="5686426" y="3650344"/>
            <a:ext cx="407988" cy="7556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0" name="Line 24">
            <a:extLst>
              <a:ext uri="{FF2B5EF4-FFF2-40B4-BE49-F238E27FC236}">
                <a16:creationId xmlns:a16="http://schemas.microsoft.com/office/drawing/2014/main" id="{E7A81387-A367-4D9B-B86F-096A4C72B31F}"/>
              </a:ext>
            </a:extLst>
          </p:cNvPr>
          <p:cNvSpPr>
            <a:spLocks noChangeShapeType="1"/>
          </p:cNvSpPr>
          <p:nvPr/>
        </p:nvSpPr>
        <p:spPr bwMode="auto">
          <a:xfrm>
            <a:off x="5705476" y="4405994"/>
            <a:ext cx="323850" cy="6731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1" name="AutoShape 29">
            <a:extLst>
              <a:ext uri="{FF2B5EF4-FFF2-40B4-BE49-F238E27FC236}">
                <a16:creationId xmlns:a16="http://schemas.microsoft.com/office/drawing/2014/main" id="{163C7D41-7EE7-4E3A-A8F6-3F137948192C}"/>
              </a:ext>
            </a:extLst>
          </p:cNvPr>
          <p:cNvSpPr>
            <a:spLocks noChangeArrowheads="1"/>
          </p:cNvSpPr>
          <p:nvPr/>
        </p:nvSpPr>
        <p:spPr bwMode="auto">
          <a:xfrm>
            <a:off x="7872415" y="2861357"/>
            <a:ext cx="1627187" cy="6461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sz="1500" dirty="0" err="1">
                <a:solidFill>
                  <a:srgbClr val="0000CC"/>
                </a:solidFill>
                <a:latin typeface="Arial"/>
                <a:cs typeface="Arial"/>
              </a:rPr>
              <a:t>Có</a:t>
            </a:r>
            <a:r>
              <a:rPr lang="en-US" sz="1500" dirty="0">
                <a:solidFill>
                  <a:srgbClr val="0000CC"/>
                </a:solidFill>
                <a:latin typeface="Arial"/>
                <a:cs typeface="Arial"/>
              </a:rPr>
              <a:t> </a:t>
            </a:r>
            <a:r>
              <a:rPr lang="en-US" sz="1500" dirty="0" err="1">
                <a:solidFill>
                  <a:srgbClr val="0000CC"/>
                </a:solidFill>
                <a:latin typeface="Arial"/>
                <a:cs typeface="Arial"/>
              </a:rPr>
              <a:t>sẵn</a:t>
            </a:r>
            <a:r>
              <a:rPr lang="en-US" sz="1500" dirty="0">
                <a:solidFill>
                  <a:srgbClr val="0000CC"/>
                </a:solidFill>
                <a:latin typeface="Arial"/>
                <a:cs typeface="Arial"/>
              </a:rPr>
              <a:t> </a:t>
            </a:r>
            <a:r>
              <a:rPr lang="en-US" sz="1500" dirty="0" err="1">
                <a:solidFill>
                  <a:srgbClr val="0000CC"/>
                </a:solidFill>
                <a:latin typeface="Arial"/>
                <a:cs typeface="Arial"/>
              </a:rPr>
              <a:t>trong</a:t>
            </a:r>
            <a:endParaRPr lang="en-US" sz="1500" dirty="0">
              <a:solidFill>
                <a:srgbClr val="0000CC"/>
              </a:solidFill>
              <a:latin typeface="Arial"/>
              <a:cs typeface="Arial"/>
            </a:endParaRPr>
          </a:p>
          <a:p>
            <a:pPr algn="ctr" defTabSz="914400" eaLnBrk="0" fontAlgn="base" hangingPunct="0">
              <a:spcBef>
                <a:spcPct val="0"/>
              </a:spcBef>
              <a:spcAft>
                <a:spcPct val="0"/>
              </a:spcAft>
              <a:defRPr/>
            </a:pPr>
            <a:r>
              <a:rPr lang="en-US" sz="1500" dirty="0" err="1">
                <a:solidFill>
                  <a:srgbClr val="0000CC"/>
                </a:solidFill>
                <a:latin typeface="Arial"/>
                <a:cs typeface="Arial"/>
              </a:rPr>
              <a:t>tự</a:t>
            </a:r>
            <a:r>
              <a:rPr lang="en-US" sz="1500" dirty="0">
                <a:solidFill>
                  <a:srgbClr val="0000CC"/>
                </a:solidFill>
                <a:latin typeface="Arial"/>
                <a:cs typeface="Arial"/>
              </a:rPr>
              <a:t> </a:t>
            </a:r>
            <a:r>
              <a:rPr lang="en-US" sz="1500" dirty="0" err="1">
                <a:solidFill>
                  <a:srgbClr val="0000CC"/>
                </a:solidFill>
                <a:latin typeface="Arial"/>
                <a:cs typeface="Arial"/>
              </a:rPr>
              <a:t>nhiên</a:t>
            </a:r>
            <a:endParaRPr lang="en-US" sz="1500" dirty="0">
              <a:solidFill>
                <a:srgbClr val="0000CC"/>
              </a:solidFill>
              <a:latin typeface="Arial"/>
              <a:cs typeface="Arial"/>
            </a:endParaRPr>
          </a:p>
        </p:txBody>
      </p:sp>
      <p:sp>
        <p:nvSpPr>
          <p:cNvPr id="22" name="AutoShape 30">
            <a:extLst>
              <a:ext uri="{FF2B5EF4-FFF2-40B4-BE49-F238E27FC236}">
                <a16:creationId xmlns:a16="http://schemas.microsoft.com/office/drawing/2014/main" id="{FA0B154B-57E0-4A8D-91EE-A2DF1442723A}"/>
              </a:ext>
            </a:extLst>
          </p:cNvPr>
          <p:cNvSpPr>
            <a:spLocks noChangeArrowheads="1"/>
          </p:cNvSpPr>
          <p:nvPr/>
        </p:nvSpPr>
        <p:spPr bwMode="auto">
          <a:xfrm>
            <a:off x="7872415" y="3591607"/>
            <a:ext cx="1627187" cy="581025"/>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sz="1500" dirty="0" err="1">
                <a:solidFill>
                  <a:srgbClr val="0000CC"/>
                </a:solidFill>
                <a:latin typeface="Arial"/>
                <a:cs typeface="Arial"/>
              </a:rPr>
              <a:t>Đã</a:t>
            </a:r>
            <a:r>
              <a:rPr lang="en-US" sz="1500" dirty="0">
                <a:solidFill>
                  <a:srgbClr val="0000CC"/>
                </a:solidFill>
                <a:latin typeface="Arial"/>
                <a:cs typeface="Arial"/>
              </a:rPr>
              <a:t> qua </a:t>
            </a:r>
            <a:r>
              <a:rPr lang="en-US" sz="1500" dirty="0" err="1">
                <a:solidFill>
                  <a:srgbClr val="0000CC"/>
                </a:solidFill>
                <a:latin typeface="Arial"/>
                <a:cs typeface="Arial"/>
              </a:rPr>
              <a:t>chế</a:t>
            </a:r>
            <a:r>
              <a:rPr lang="en-US" sz="1500" dirty="0">
                <a:solidFill>
                  <a:srgbClr val="0000CC"/>
                </a:solidFill>
                <a:latin typeface="Arial"/>
                <a:cs typeface="Arial"/>
              </a:rPr>
              <a:t> </a:t>
            </a:r>
            <a:r>
              <a:rPr lang="en-US" sz="1500" dirty="0" err="1">
                <a:solidFill>
                  <a:srgbClr val="0000CC"/>
                </a:solidFill>
                <a:latin typeface="Arial"/>
                <a:cs typeface="Arial"/>
              </a:rPr>
              <a:t>biến</a:t>
            </a:r>
            <a:endParaRPr lang="en-US" sz="1500" dirty="0">
              <a:solidFill>
                <a:srgbClr val="0000CC"/>
              </a:solidFill>
              <a:latin typeface="Arial"/>
              <a:cs typeface="Arial"/>
            </a:endParaRPr>
          </a:p>
        </p:txBody>
      </p:sp>
      <p:sp>
        <p:nvSpPr>
          <p:cNvPr id="23" name="AutoShape 31">
            <a:extLst>
              <a:ext uri="{FF2B5EF4-FFF2-40B4-BE49-F238E27FC236}">
                <a16:creationId xmlns:a16="http://schemas.microsoft.com/office/drawing/2014/main" id="{F91C49F5-9C0D-4475-8BAB-3DA219A286C1}"/>
              </a:ext>
            </a:extLst>
          </p:cNvPr>
          <p:cNvSpPr>
            <a:spLocks noChangeArrowheads="1"/>
          </p:cNvSpPr>
          <p:nvPr/>
        </p:nvSpPr>
        <p:spPr bwMode="auto">
          <a:xfrm>
            <a:off x="8026401" y="4856844"/>
            <a:ext cx="1473200" cy="633412"/>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sz="1500" dirty="0" err="1">
                <a:solidFill>
                  <a:srgbClr val="996633"/>
                </a:solidFill>
                <a:latin typeface="Arial"/>
                <a:cs typeface="Arial"/>
              </a:rPr>
              <a:t>Kết</a:t>
            </a:r>
            <a:r>
              <a:rPr lang="en-US" sz="1500" dirty="0">
                <a:solidFill>
                  <a:srgbClr val="996633"/>
                </a:solidFill>
                <a:latin typeface="Arial"/>
                <a:cs typeface="Arial"/>
              </a:rPr>
              <a:t> </a:t>
            </a:r>
            <a:r>
              <a:rPr lang="en-US" sz="1500" dirty="0" err="1">
                <a:solidFill>
                  <a:srgbClr val="996633"/>
                </a:solidFill>
                <a:latin typeface="Arial"/>
                <a:cs typeface="Arial"/>
              </a:rPr>
              <a:t>cấu</a:t>
            </a:r>
            <a:endParaRPr lang="en-US" sz="1500" dirty="0">
              <a:solidFill>
                <a:srgbClr val="996633"/>
              </a:solidFill>
              <a:latin typeface="Arial"/>
              <a:cs typeface="Arial"/>
            </a:endParaRPr>
          </a:p>
          <a:p>
            <a:pPr algn="ctr" defTabSz="914400" eaLnBrk="0" fontAlgn="base" hangingPunct="0">
              <a:spcBef>
                <a:spcPct val="0"/>
              </a:spcBef>
              <a:spcAft>
                <a:spcPct val="0"/>
              </a:spcAft>
              <a:defRPr/>
            </a:pPr>
            <a:r>
              <a:rPr lang="en-US" sz="1500" dirty="0" err="1">
                <a:solidFill>
                  <a:srgbClr val="996633"/>
                </a:solidFill>
                <a:latin typeface="Arial"/>
                <a:cs typeface="Arial"/>
              </a:rPr>
              <a:t>hạ</a:t>
            </a:r>
            <a:r>
              <a:rPr lang="en-US" sz="1500" dirty="0">
                <a:solidFill>
                  <a:srgbClr val="996633"/>
                </a:solidFill>
                <a:latin typeface="Arial"/>
                <a:cs typeface="Arial"/>
              </a:rPr>
              <a:t> </a:t>
            </a:r>
            <a:r>
              <a:rPr lang="en-US" sz="1500" dirty="0" err="1">
                <a:solidFill>
                  <a:srgbClr val="996633"/>
                </a:solidFill>
                <a:latin typeface="Arial"/>
                <a:cs typeface="Arial"/>
              </a:rPr>
              <a:t>tầng</a:t>
            </a:r>
            <a:r>
              <a:rPr lang="en-US" sz="1500" dirty="0">
                <a:solidFill>
                  <a:srgbClr val="996633"/>
                </a:solidFill>
                <a:latin typeface="Arial"/>
                <a:cs typeface="Arial"/>
              </a:rPr>
              <a:t> </a:t>
            </a:r>
            <a:r>
              <a:rPr lang="en-US" sz="1500" dirty="0" err="1">
                <a:solidFill>
                  <a:srgbClr val="996633"/>
                </a:solidFill>
                <a:latin typeface="Arial"/>
                <a:cs typeface="Arial"/>
              </a:rPr>
              <a:t>của</a:t>
            </a:r>
            <a:r>
              <a:rPr lang="en-US" sz="1500" dirty="0">
                <a:solidFill>
                  <a:srgbClr val="996633"/>
                </a:solidFill>
                <a:latin typeface="Arial"/>
                <a:cs typeface="Arial"/>
              </a:rPr>
              <a:t> SX</a:t>
            </a:r>
          </a:p>
        </p:txBody>
      </p:sp>
      <p:sp>
        <p:nvSpPr>
          <p:cNvPr id="24" name="AutoShape 32">
            <a:extLst>
              <a:ext uri="{FF2B5EF4-FFF2-40B4-BE49-F238E27FC236}">
                <a16:creationId xmlns:a16="http://schemas.microsoft.com/office/drawing/2014/main" id="{17BE8789-96FF-428C-96C6-5BF266B31EDB}"/>
              </a:ext>
            </a:extLst>
          </p:cNvPr>
          <p:cNvSpPr>
            <a:spLocks noChangeArrowheads="1"/>
          </p:cNvSpPr>
          <p:nvPr/>
        </p:nvSpPr>
        <p:spPr bwMode="auto">
          <a:xfrm>
            <a:off x="8061327" y="4290106"/>
            <a:ext cx="1438275" cy="36988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914400" eaLnBrk="0" fontAlgn="base" hangingPunct="0">
              <a:spcBef>
                <a:spcPct val="0"/>
              </a:spcBef>
              <a:spcAft>
                <a:spcPct val="0"/>
              </a:spcAft>
              <a:defRPr/>
            </a:pPr>
            <a:r>
              <a:rPr lang="en-US" sz="1500" dirty="0" err="1">
                <a:solidFill>
                  <a:srgbClr val="996633"/>
                </a:solidFill>
                <a:latin typeface="Arial"/>
                <a:cs typeface="Arial"/>
              </a:rPr>
              <a:t>Công</a:t>
            </a:r>
            <a:r>
              <a:rPr lang="en-US" sz="1500" dirty="0">
                <a:solidFill>
                  <a:srgbClr val="996633"/>
                </a:solidFill>
                <a:latin typeface="Arial"/>
                <a:cs typeface="Arial"/>
              </a:rPr>
              <a:t> </a:t>
            </a:r>
            <a:r>
              <a:rPr lang="en-US" sz="1500" dirty="0" err="1">
                <a:solidFill>
                  <a:srgbClr val="996633"/>
                </a:solidFill>
                <a:latin typeface="Arial"/>
                <a:cs typeface="Arial"/>
              </a:rPr>
              <a:t>cụ</a:t>
            </a:r>
            <a:r>
              <a:rPr lang="en-US" sz="1500" dirty="0">
                <a:solidFill>
                  <a:srgbClr val="996633"/>
                </a:solidFill>
                <a:latin typeface="Arial"/>
                <a:cs typeface="Arial"/>
              </a:rPr>
              <a:t> LĐ</a:t>
            </a:r>
          </a:p>
        </p:txBody>
      </p:sp>
      <p:sp>
        <p:nvSpPr>
          <p:cNvPr id="25" name="Line 33">
            <a:extLst>
              <a:ext uri="{FF2B5EF4-FFF2-40B4-BE49-F238E27FC236}">
                <a16:creationId xmlns:a16="http://schemas.microsoft.com/office/drawing/2014/main" id="{E7F9020A-D808-431F-BCC0-3EAE2297E055}"/>
              </a:ext>
            </a:extLst>
          </p:cNvPr>
          <p:cNvSpPr>
            <a:spLocks noChangeShapeType="1"/>
          </p:cNvSpPr>
          <p:nvPr/>
        </p:nvSpPr>
        <p:spPr bwMode="auto">
          <a:xfrm flipV="1">
            <a:off x="7300914" y="3162982"/>
            <a:ext cx="571500" cy="4873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6" name="Line 34">
            <a:extLst>
              <a:ext uri="{FF2B5EF4-FFF2-40B4-BE49-F238E27FC236}">
                <a16:creationId xmlns:a16="http://schemas.microsoft.com/office/drawing/2014/main" id="{AE00193C-8A58-4200-8719-29821669503C}"/>
              </a:ext>
            </a:extLst>
          </p:cNvPr>
          <p:cNvSpPr>
            <a:spLocks noChangeShapeType="1"/>
          </p:cNvSpPr>
          <p:nvPr/>
        </p:nvSpPr>
        <p:spPr bwMode="auto">
          <a:xfrm>
            <a:off x="7300915" y="3642406"/>
            <a:ext cx="541337" cy="30638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7" name="Line 35">
            <a:extLst>
              <a:ext uri="{FF2B5EF4-FFF2-40B4-BE49-F238E27FC236}">
                <a16:creationId xmlns:a16="http://schemas.microsoft.com/office/drawing/2014/main" id="{78FC329D-FFDB-4FD8-A1B8-1751032B2CAD}"/>
              </a:ext>
            </a:extLst>
          </p:cNvPr>
          <p:cNvSpPr>
            <a:spLocks noChangeShapeType="1"/>
          </p:cNvSpPr>
          <p:nvPr/>
        </p:nvSpPr>
        <p:spPr bwMode="auto">
          <a:xfrm flipV="1">
            <a:off x="7415215" y="4539345"/>
            <a:ext cx="611187" cy="3524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8" name="Line 36">
            <a:extLst>
              <a:ext uri="{FF2B5EF4-FFF2-40B4-BE49-F238E27FC236}">
                <a16:creationId xmlns:a16="http://schemas.microsoft.com/office/drawing/2014/main" id="{ACEF741D-1971-4DB3-BAD3-04A116C64D6F}"/>
              </a:ext>
            </a:extLst>
          </p:cNvPr>
          <p:cNvSpPr>
            <a:spLocks noChangeShapeType="1"/>
          </p:cNvSpPr>
          <p:nvPr/>
        </p:nvSpPr>
        <p:spPr bwMode="auto">
          <a:xfrm>
            <a:off x="7415215" y="4891769"/>
            <a:ext cx="611187" cy="36671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9" name="Rectangle 35">
            <a:extLst>
              <a:ext uri="{FF2B5EF4-FFF2-40B4-BE49-F238E27FC236}">
                <a16:creationId xmlns:a16="http://schemas.microsoft.com/office/drawing/2014/main" id="{DCB3966C-3D63-433B-9CBF-93B5961D8A18}"/>
              </a:ext>
            </a:extLst>
          </p:cNvPr>
          <p:cNvSpPr>
            <a:spLocks noChangeArrowheads="1"/>
          </p:cNvSpPr>
          <p:nvPr/>
        </p:nvSpPr>
        <p:spPr bwMode="auto">
          <a:xfrm>
            <a:off x="2521482" y="1002286"/>
            <a:ext cx="6094938"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lnSpc>
                <a:spcPct val="150000"/>
              </a:lnSpc>
              <a:spcBef>
                <a:spcPct val="0"/>
              </a:spcBef>
              <a:spcAft>
                <a:spcPct val="0"/>
              </a:spcAft>
              <a:buFont typeface="Arial" panose="020B0604020202020204" pitchFamily="34" charset="0"/>
              <a:buChar char="•"/>
            </a:pPr>
            <a:r>
              <a:rPr lang="en-US" altLang="en-US" sz="2000" dirty="0" err="1">
                <a:solidFill>
                  <a:srgbClr val="663300"/>
                </a:solidFill>
              </a:rPr>
              <a:t>Kết</a:t>
            </a:r>
            <a:r>
              <a:rPr lang="en-US" altLang="en-US" sz="2000" dirty="0">
                <a:solidFill>
                  <a:srgbClr val="663300"/>
                </a:solidFill>
              </a:rPr>
              <a:t> </a:t>
            </a:r>
            <a:r>
              <a:rPr lang="en-US" altLang="en-US" sz="2000" dirty="0" err="1">
                <a:solidFill>
                  <a:srgbClr val="663300"/>
                </a:solidFill>
              </a:rPr>
              <a:t>cấu</a:t>
            </a:r>
            <a:r>
              <a:rPr lang="en-US" altLang="en-US" sz="2000" dirty="0">
                <a:solidFill>
                  <a:srgbClr val="663300"/>
                </a:solidFill>
              </a:rPr>
              <a:t> </a:t>
            </a:r>
            <a:r>
              <a:rPr lang="en-US" altLang="en-US" sz="2000" dirty="0" err="1">
                <a:solidFill>
                  <a:srgbClr val="663300"/>
                </a:solidFill>
              </a:rPr>
              <a:t>của</a:t>
            </a:r>
            <a:r>
              <a:rPr lang="en-US" altLang="en-US" sz="2000" dirty="0">
                <a:solidFill>
                  <a:srgbClr val="663300"/>
                </a:solidFill>
              </a:rPr>
              <a:t> </a:t>
            </a:r>
            <a:r>
              <a:rPr lang="en-US" altLang="en-US" sz="2000" dirty="0" err="1">
                <a:solidFill>
                  <a:srgbClr val="663300"/>
                </a:solidFill>
              </a:rPr>
              <a:t>lực</a:t>
            </a:r>
            <a:r>
              <a:rPr lang="en-US" altLang="en-US" sz="2000" dirty="0">
                <a:solidFill>
                  <a:srgbClr val="663300"/>
                </a:solidFill>
              </a:rPr>
              <a:t> </a:t>
            </a:r>
            <a:r>
              <a:rPr lang="en-US" altLang="en-US" sz="2000" dirty="0" err="1">
                <a:solidFill>
                  <a:srgbClr val="663300"/>
                </a:solidFill>
              </a:rPr>
              <a:t>lượng</a:t>
            </a:r>
            <a:r>
              <a:rPr lang="en-US" altLang="en-US" sz="2000" dirty="0">
                <a:solidFill>
                  <a:srgbClr val="663300"/>
                </a:solidFill>
              </a:rPr>
              <a:t> </a:t>
            </a:r>
            <a:r>
              <a:rPr lang="en-US" altLang="en-US" sz="2000" dirty="0" err="1">
                <a:solidFill>
                  <a:srgbClr val="663300"/>
                </a:solidFill>
              </a:rPr>
              <a:t>sản</a:t>
            </a:r>
            <a:r>
              <a:rPr lang="en-US" altLang="en-US" sz="2000" dirty="0">
                <a:solidFill>
                  <a:srgbClr val="663300"/>
                </a:solidFill>
              </a:rPr>
              <a:t> </a:t>
            </a:r>
            <a:r>
              <a:rPr lang="en-US" altLang="en-US" sz="2000" dirty="0" err="1">
                <a:solidFill>
                  <a:srgbClr val="663300"/>
                </a:solidFill>
              </a:rPr>
              <a:t>xuất</a:t>
            </a:r>
            <a:r>
              <a:rPr lang="en-US" altLang="en-US" sz="2000" dirty="0">
                <a:solidFill>
                  <a:srgbClr val="663300"/>
                </a:solidFill>
              </a:rPr>
              <a:t>, </a:t>
            </a:r>
            <a:r>
              <a:rPr lang="en-US" altLang="en-US" sz="2000" dirty="0" err="1">
                <a:solidFill>
                  <a:srgbClr val="663300"/>
                </a:solidFill>
              </a:rPr>
              <a:t>quan</a:t>
            </a:r>
            <a:r>
              <a:rPr lang="en-US" altLang="en-US" sz="2000" dirty="0">
                <a:solidFill>
                  <a:srgbClr val="663300"/>
                </a:solidFill>
              </a:rPr>
              <a:t> </a:t>
            </a:r>
            <a:r>
              <a:rPr lang="en-US" altLang="en-US" sz="2000" dirty="0" err="1">
                <a:solidFill>
                  <a:srgbClr val="663300"/>
                </a:solidFill>
              </a:rPr>
              <a:t>hệ</a:t>
            </a:r>
            <a:r>
              <a:rPr lang="en-US" altLang="en-US" sz="2000" dirty="0">
                <a:solidFill>
                  <a:srgbClr val="663300"/>
                </a:solidFill>
              </a:rPr>
              <a:t> </a:t>
            </a:r>
            <a:r>
              <a:rPr lang="en-US" altLang="en-US" sz="2000" dirty="0" err="1">
                <a:solidFill>
                  <a:srgbClr val="663300"/>
                </a:solidFill>
              </a:rPr>
              <a:t>sản</a:t>
            </a:r>
            <a:r>
              <a:rPr lang="en-US" altLang="en-US" sz="2000" dirty="0">
                <a:solidFill>
                  <a:srgbClr val="663300"/>
                </a:solidFill>
              </a:rPr>
              <a:t> </a:t>
            </a:r>
            <a:r>
              <a:rPr lang="en-US" altLang="en-US" sz="2000" dirty="0" err="1">
                <a:solidFill>
                  <a:srgbClr val="663300"/>
                </a:solidFill>
              </a:rPr>
              <a:t>xuất</a:t>
            </a:r>
            <a:endParaRPr lang="en-US" altLang="en-US" sz="2000" dirty="0">
              <a:solidFill>
                <a:srgbClr val="663300"/>
              </a:solidFill>
            </a:endParaRPr>
          </a:p>
        </p:txBody>
      </p:sp>
      <p:sp>
        <p:nvSpPr>
          <p:cNvPr id="30" name="TextBox 29">
            <a:extLst>
              <a:ext uri="{FF2B5EF4-FFF2-40B4-BE49-F238E27FC236}">
                <a16:creationId xmlns:a16="http://schemas.microsoft.com/office/drawing/2014/main" id="{37582DCB-7B4A-49D6-8E6F-6CFABAA9030B}"/>
              </a:ext>
            </a:extLst>
          </p:cNvPr>
          <p:cNvSpPr txBox="1"/>
          <p:nvPr/>
        </p:nvSpPr>
        <p:spPr>
          <a:xfrm>
            <a:off x="9804403" y="4149712"/>
            <a:ext cx="2057400" cy="923330"/>
          </a:xfrm>
          <a:prstGeom prst="rect">
            <a:avLst/>
          </a:prstGeom>
          <a:noFill/>
        </p:spPr>
        <p:txBody>
          <a:bodyPr wrap="square">
            <a:spAutoFit/>
          </a:bodyPr>
          <a:lstStyle/>
          <a:p>
            <a:pPr algn="ctr"/>
            <a:r>
              <a:rPr lang="en-US" altLang="en-US" dirty="0" err="1">
                <a:solidFill>
                  <a:srgbClr val="002060"/>
                </a:solidFill>
              </a:rPr>
              <a:t>B</a:t>
            </a:r>
            <a:r>
              <a:rPr lang="en-US" altLang="en-US" sz="1800" dirty="0" err="1">
                <a:solidFill>
                  <a:srgbClr val="002060"/>
                </a:solidFill>
              </a:rPr>
              <a:t>ộ</a:t>
            </a:r>
            <a:r>
              <a:rPr lang="en-US" altLang="en-US" sz="1800" dirty="0">
                <a:solidFill>
                  <a:srgbClr val="002060"/>
                </a:solidFill>
              </a:rPr>
              <a:t> </a:t>
            </a:r>
            <a:r>
              <a:rPr lang="en-US" altLang="en-US" sz="1800" dirty="0" err="1">
                <a:solidFill>
                  <a:srgbClr val="002060"/>
                </a:solidFill>
              </a:rPr>
              <a:t>phận</a:t>
            </a:r>
            <a:r>
              <a:rPr lang="en-US" altLang="en-US" sz="1800" dirty="0">
                <a:solidFill>
                  <a:srgbClr val="002060"/>
                </a:solidFill>
              </a:rPr>
              <a:t> </a:t>
            </a:r>
            <a:r>
              <a:rPr lang="en-US" altLang="en-US" sz="1800" b="1" u="sng" dirty="0" err="1">
                <a:solidFill>
                  <a:srgbClr val="FF0000"/>
                </a:solidFill>
              </a:rPr>
              <a:t>năng</a:t>
            </a:r>
            <a:r>
              <a:rPr lang="en-US" altLang="en-US" sz="1800" b="1" u="sng" dirty="0">
                <a:solidFill>
                  <a:srgbClr val="FF0000"/>
                </a:solidFill>
              </a:rPr>
              <a:t> </a:t>
            </a:r>
            <a:r>
              <a:rPr lang="en-US" altLang="en-US" sz="1800" b="1" u="sng" dirty="0" err="1">
                <a:solidFill>
                  <a:srgbClr val="FF0000"/>
                </a:solidFill>
              </a:rPr>
              <a:t>động</a:t>
            </a:r>
            <a:r>
              <a:rPr lang="en-US" altLang="en-US" sz="1800" b="1" u="sng" dirty="0">
                <a:solidFill>
                  <a:srgbClr val="FF0000"/>
                </a:solidFill>
              </a:rPr>
              <a:t> </a:t>
            </a:r>
            <a:r>
              <a:rPr lang="en-US" altLang="en-US" sz="1800" b="1" u="sng" dirty="0" err="1">
                <a:solidFill>
                  <a:srgbClr val="FF0000"/>
                </a:solidFill>
              </a:rPr>
              <a:t>nhất</a:t>
            </a:r>
            <a:r>
              <a:rPr lang="en-US" altLang="en-US" sz="1800" b="1" u="sng" dirty="0">
                <a:solidFill>
                  <a:srgbClr val="FF0000"/>
                </a:solidFill>
              </a:rPr>
              <a:t> </a:t>
            </a:r>
            <a:r>
              <a:rPr lang="en-US" altLang="en-US" sz="1800" dirty="0" err="1">
                <a:solidFill>
                  <a:srgbClr val="002060"/>
                </a:solidFill>
              </a:rPr>
              <a:t>trong</a:t>
            </a:r>
            <a:r>
              <a:rPr lang="en-US" altLang="en-US" sz="1800" dirty="0">
                <a:solidFill>
                  <a:srgbClr val="002060"/>
                </a:solidFill>
              </a:rPr>
              <a:t> LLSX</a:t>
            </a:r>
            <a:endParaRPr lang="en-US" dirty="0"/>
          </a:p>
        </p:txBody>
      </p:sp>
      <p:sp>
        <p:nvSpPr>
          <p:cNvPr id="31" name="Rectangle 30">
            <a:extLst>
              <a:ext uri="{FF2B5EF4-FFF2-40B4-BE49-F238E27FC236}">
                <a16:creationId xmlns:a16="http://schemas.microsoft.com/office/drawing/2014/main" id="{D6D2F995-EDD6-48F2-9940-8628BAF62F30}"/>
              </a:ext>
            </a:extLst>
          </p:cNvPr>
          <p:cNvSpPr/>
          <p:nvPr/>
        </p:nvSpPr>
        <p:spPr>
          <a:xfrm>
            <a:off x="1385095" y="337188"/>
            <a:ext cx="9036050" cy="461665"/>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q"/>
              <a:defRPr/>
            </a:pPr>
            <a:r>
              <a:rPr lang="en-US" sz="2400" b="1" dirty="0" err="1">
                <a:solidFill>
                  <a:srgbClr val="008000"/>
                </a:solidFill>
                <a:latin typeface="Arial"/>
                <a:cs typeface="Arial" panose="020B0604020202020204" pitchFamily="34" charset="0"/>
              </a:rPr>
              <a:t>Quy</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luật</a:t>
            </a:r>
            <a:r>
              <a:rPr lang="en-US" sz="2400" b="1" dirty="0">
                <a:solidFill>
                  <a:srgbClr val="008000"/>
                </a:solidFill>
                <a:latin typeface="Arial"/>
                <a:cs typeface="Arial" panose="020B0604020202020204" pitchFamily="34" charset="0"/>
              </a:rPr>
              <a:t> QHSX </a:t>
            </a:r>
            <a:r>
              <a:rPr lang="en-US" sz="2400" b="1" dirty="0" err="1">
                <a:solidFill>
                  <a:srgbClr val="008000"/>
                </a:solidFill>
                <a:latin typeface="Arial"/>
                <a:cs typeface="Arial" panose="020B0604020202020204" pitchFamily="34" charset="0"/>
              </a:rPr>
              <a:t>phù</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hợp</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với</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trình</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độ</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phát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triển</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của</a:t>
            </a:r>
            <a:r>
              <a:rPr lang="en-US" sz="2400" b="1" dirty="0">
                <a:solidFill>
                  <a:srgbClr val="008000"/>
                </a:solidFill>
                <a:latin typeface="Arial"/>
                <a:cs typeface="Arial" panose="020B0604020202020204" pitchFamily="34" charset="0"/>
              </a:rPr>
              <a:t> LLSX</a:t>
            </a:r>
            <a:endParaRPr lang="en-US" altLang="en-US" sz="2400" b="1" dirty="0">
              <a:solidFill>
                <a:srgbClr val="008000"/>
              </a:solidFill>
              <a:latin typeface="Arial"/>
              <a:cs typeface="Times New Roman" pitchFamily="18" charset="0"/>
            </a:endParaRPr>
          </a:p>
        </p:txBody>
      </p:sp>
      <p:cxnSp>
        <p:nvCxnSpPr>
          <p:cNvPr id="32" name="Straight Arrow Connector 31">
            <a:extLst>
              <a:ext uri="{FF2B5EF4-FFF2-40B4-BE49-F238E27FC236}">
                <a16:creationId xmlns:a16="http://schemas.microsoft.com/office/drawing/2014/main" id="{E32C8EB0-1C95-4343-8A81-6C574AC02C6B}"/>
              </a:ext>
            </a:extLst>
          </p:cNvPr>
          <p:cNvCxnSpPr>
            <a:cxnSpLocks/>
          </p:cNvCxnSpPr>
          <p:nvPr/>
        </p:nvCxnSpPr>
        <p:spPr>
          <a:xfrm flipV="1">
            <a:off x="9499601" y="4490131"/>
            <a:ext cx="304802"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938697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E6AF6FE-8E77-4B50-870D-112EE29707B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4" name="Rectangle 3">
            <a:extLst>
              <a:ext uri="{FF2B5EF4-FFF2-40B4-BE49-F238E27FC236}">
                <a16:creationId xmlns:a16="http://schemas.microsoft.com/office/drawing/2014/main" id="{EF330636-FFA0-4A26-80C7-5E90B5198E5B}"/>
              </a:ext>
            </a:extLst>
          </p:cNvPr>
          <p:cNvSpPr/>
          <p:nvPr/>
        </p:nvSpPr>
        <p:spPr>
          <a:xfrm>
            <a:off x="1385095" y="337188"/>
            <a:ext cx="9036050" cy="461665"/>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q"/>
              <a:defRPr/>
            </a:pPr>
            <a:r>
              <a:rPr lang="en-US" sz="2400" b="1" dirty="0" err="1">
                <a:solidFill>
                  <a:srgbClr val="008000"/>
                </a:solidFill>
                <a:latin typeface="Arial"/>
                <a:cs typeface="Arial" panose="020B0604020202020204" pitchFamily="34" charset="0"/>
              </a:rPr>
              <a:t>Quy</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luật</a:t>
            </a:r>
            <a:r>
              <a:rPr lang="en-US" sz="2400" b="1" dirty="0">
                <a:solidFill>
                  <a:srgbClr val="008000"/>
                </a:solidFill>
                <a:latin typeface="Arial"/>
                <a:cs typeface="Arial" panose="020B0604020202020204" pitchFamily="34" charset="0"/>
              </a:rPr>
              <a:t> QHSX </a:t>
            </a:r>
            <a:r>
              <a:rPr lang="en-US" sz="2400" b="1" dirty="0" err="1">
                <a:solidFill>
                  <a:srgbClr val="008000"/>
                </a:solidFill>
                <a:latin typeface="Arial"/>
                <a:cs typeface="Arial" panose="020B0604020202020204" pitchFamily="34" charset="0"/>
              </a:rPr>
              <a:t>phù</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hợp</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với</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trình</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độ</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phát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triển</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của</a:t>
            </a:r>
            <a:r>
              <a:rPr lang="en-US" sz="2400" b="1" dirty="0">
                <a:solidFill>
                  <a:srgbClr val="008000"/>
                </a:solidFill>
                <a:latin typeface="Arial"/>
                <a:cs typeface="Arial" panose="020B0604020202020204" pitchFamily="34" charset="0"/>
              </a:rPr>
              <a:t> LLSX</a:t>
            </a:r>
            <a:endParaRPr lang="en-US" altLang="en-US" sz="2400" b="1" dirty="0">
              <a:solidFill>
                <a:srgbClr val="008000"/>
              </a:solidFill>
              <a:latin typeface="Arial"/>
              <a:cs typeface="Times New Roman" pitchFamily="18" charset="0"/>
            </a:endParaRPr>
          </a:p>
        </p:txBody>
      </p:sp>
      <p:sp>
        <p:nvSpPr>
          <p:cNvPr id="5" name="Rectangle 35">
            <a:extLst>
              <a:ext uri="{FF2B5EF4-FFF2-40B4-BE49-F238E27FC236}">
                <a16:creationId xmlns:a16="http://schemas.microsoft.com/office/drawing/2014/main" id="{CCB13F77-A58F-4E87-9892-0C7E6A889F55}"/>
              </a:ext>
            </a:extLst>
          </p:cNvPr>
          <p:cNvSpPr>
            <a:spLocks noChangeArrowheads="1"/>
          </p:cNvSpPr>
          <p:nvPr/>
        </p:nvSpPr>
        <p:spPr bwMode="auto">
          <a:xfrm>
            <a:off x="5662931" y="1120121"/>
            <a:ext cx="49990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286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Font typeface="Arial" panose="020B0604020202020204" pitchFamily="34" charset="0"/>
              <a:buChar char="•"/>
            </a:pPr>
            <a:r>
              <a:rPr lang="en-US" altLang="en-US" sz="2000" b="1" dirty="0" err="1">
                <a:solidFill>
                  <a:srgbClr val="663300"/>
                </a:solidFill>
                <a:cs typeface="Times New Roman" panose="02020603050405020304" pitchFamily="18" charset="0"/>
              </a:rPr>
              <a:t>Cấu</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trúc</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của</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quan</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hệ</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sản</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xuất</a:t>
            </a:r>
            <a:endParaRPr lang="en-US" altLang="en-US" sz="2000" b="1" dirty="0">
              <a:solidFill>
                <a:srgbClr val="663300"/>
              </a:solidFill>
              <a:cs typeface="Times New Roman" panose="02020603050405020304" pitchFamily="18" charset="0"/>
            </a:endParaRPr>
          </a:p>
        </p:txBody>
      </p:sp>
      <p:grpSp>
        <p:nvGrpSpPr>
          <p:cNvPr id="6" name="Group 1">
            <a:extLst>
              <a:ext uri="{FF2B5EF4-FFF2-40B4-BE49-F238E27FC236}">
                <a16:creationId xmlns:a16="http://schemas.microsoft.com/office/drawing/2014/main" id="{5DF755E5-FB8C-47CC-9A3A-B38CF7E1F76F}"/>
              </a:ext>
            </a:extLst>
          </p:cNvPr>
          <p:cNvGrpSpPr>
            <a:grpSpLocks/>
          </p:cNvGrpSpPr>
          <p:nvPr/>
        </p:nvGrpSpPr>
        <p:grpSpPr bwMode="auto">
          <a:xfrm>
            <a:off x="5272406" y="2344922"/>
            <a:ext cx="6378575" cy="3519488"/>
            <a:chOff x="487363" y="1229181"/>
            <a:chExt cx="8504237" cy="4803660"/>
          </a:xfrm>
        </p:grpSpPr>
        <p:sp>
          <p:nvSpPr>
            <p:cNvPr id="7" name="AutoShape 3">
              <a:extLst>
                <a:ext uri="{FF2B5EF4-FFF2-40B4-BE49-F238E27FC236}">
                  <a16:creationId xmlns:a16="http://schemas.microsoft.com/office/drawing/2014/main" id="{0C82B49B-CE7D-4349-893A-AB51F0BA1DE1}"/>
                </a:ext>
              </a:extLst>
            </p:cNvPr>
            <p:cNvSpPr>
              <a:spLocks noChangeArrowheads="1"/>
            </p:cNvSpPr>
            <p:nvPr/>
          </p:nvSpPr>
          <p:spPr bwMode="auto">
            <a:xfrm>
              <a:off x="3429000" y="3099472"/>
              <a:ext cx="2601913" cy="976151"/>
            </a:xfrm>
            <a:prstGeom prst="flowChartAlternateProcess">
              <a:avLst/>
            </a:prstGeom>
            <a:solidFill>
              <a:srgbClr val="FF0000"/>
            </a:solidFill>
            <a:ln w="50800" algn="ctr">
              <a:solidFill>
                <a:schemeClr val="bg1"/>
              </a:solidFill>
              <a:miter lim="800000"/>
              <a:headEnd/>
              <a:tailEnd/>
            </a:ln>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1800" b="1">
                  <a:solidFill>
                    <a:srgbClr val="FFFFFF"/>
                  </a:solidFill>
                  <a:latin typeface=".VnTime" panose="020B7200000000000000" pitchFamily="34" charset="0"/>
                </a:rPr>
                <a:t>Quan hệ</a:t>
              </a:r>
            </a:p>
            <a:p>
              <a:pPr algn="ctr" defTabSz="914400" eaLnBrk="0" fontAlgn="base" hangingPunct="0">
                <a:spcBef>
                  <a:spcPct val="0"/>
                </a:spcBef>
                <a:spcAft>
                  <a:spcPct val="0"/>
                </a:spcAft>
                <a:buNone/>
              </a:pPr>
              <a:r>
                <a:rPr lang="en-US" altLang="en-US" sz="1800" b="1">
                  <a:solidFill>
                    <a:srgbClr val="FFFFFF"/>
                  </a:solidFill>
                  <a:latin typeface=".VnTime" panose="020B7200000000000000" pitchFamily="34" charset="0"/>
                </a:rPr>
                <a:t>sản xuất</a:t>
              </a:r>
            </a:p>
          </p:txBody>
        </p:sp>
        <p:sp>
          <p:nvSpPr>
            <p:cNvPr id="8" name="AutoShape 4">
              <a:extLst>
                <a:ext uri="{FF2B5EF4-FFF2-40B4-BE49-F238E27FC236}">
                  <a16:creationId xmlns:a16="http://schemas.microsoft.com/office/drawing/2014/main" id="{F50639D3-957A-498B-A879-097704973C59}"/>
                </a:ext>
              </a:extLst>
            </p:cNvPr>
            <p:cNvSpPr>
              <a:spLocks noChangeArrowheads="1"/>
            </p:cNvSpPr>
            <p:nvPr/>
          </p:nvSpPr>
          <p:spPr bwMode="auto">
            <a:xfrm>
              <a:off x="487363" y="1229181"/>
              <a:ext cx="2332037" cy="1394502"/>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vi-VN" altLang="en-US" sz="1800" b="1" dirty="0">
                  <a:solidFill>
                    <a:srgbClr val="FF0000"/>
                  </a:solidFill>
                </a:rPr>
                <a:t> </a:t>
              </a:r>
              <a:r>
                <a:rPr lang="en-US" altLang="en-US" sz="1800" b="1" dirty="0">
                  <a:solidFill>
                    <a:srgbClr val="C00000"/>
                  </a:solidFill>
                </a:rPr>
                <a:t>Q</a:t>
              </a:r>
              <a:r>
                <a:rPr lang="vi-VN" altLang="en-US" sz="1800" b="1" dirty="0">
                  <a:solidFill>
                    <a:srgbClr val="C00000"/>
                  </a:solidFill>
                </a:rPr>
                <a:t>uan hệ sở hữu về tư liệu sản xuất</a:t>
              </a:r>
              <a:endParaRPr lang="en-US" altLang="en-US" sz="1800" b="1" dirty="0">
                <a:solidFill>
                  <a:srgbClr val="C00000"/>
                </a:solidFill>
              </a:endParaRPr>
            </a:p>
          </p:txBody>
        </p:sp>
        <p:sp>
          <p:nvSpPr>
            <p:cNvPr id="9" name="AutoShape 5">
              <a:extLst>
                <a:ext uri="{FF2B5EF4-FFF2-40B4-BE49-F238E27FC236}">
                  <a16:creationId xmlns:a16="http://schemas.microsoft.com/office/drawing/2014/main" id="{012D3CCD-C0CC-4588-99EE-4443D129DB7D}"/>
                </a:ext>
              </a:extLst>
            </p:cNvPr>
            <p:cNvSpPr>
              <a:spLocks noChangeArrowheads="1"/>
            </p:cNvSpPr>
            <p:nvPr/>
          </p:nvSpPr>
          <p:spPr bwMode="auto">
            <a:xfrm>
              <a:off x="6438900" y="1338719"/>
              <a:ext cx="2552700" cy="1394503"/>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1800" b="1">
                  <a:solidFill>
                    <a:srgbClr val="006600"/>
                  </a:solidFill>
                </a:rPr>
                <a:t> Quan hệ trong tổ chức và quản lý SX</a:t>
              </a:r>
            </a:p>
          </p:txBody>
        </p:sp>
        <p:sp>
          <p:nvSpPr>
            <p:cNvPr id="10" name="AutoShape 5">
              <a:extLst>
                <a:ext uri="{FF2B5EF4-FFF2-40B4-BE49-F238E27FC236}">
                  <a16:creationId xmlns:a16="http://schemas.microsoft.com/office/drawing/2014/main" id="{C1075E4C-83F1-4BDF-9387-72493AEC4A74}"/>
                </a:ext>
              </a:extLst>
            </p:cNvPr>
            <p:cNvSpPr>
              <a:spLocks noChangeArrowheads="1"/>
            </p:cNvSpPr>
            <p:nvPr/>
          </p:nvSpPr>
          <p:spPr bwMode="auto">
            <a:xfrm>
              <a:off x="3513138" y="4638338"/>
              <a:ext cx="2582863" cy="1394503"/>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1800" b="1">
                  <a:solidFill>
                    <a:srgbClr val="0000CC"/>
                  </a:solidFill>
                </a:rPr>
                <a:t>Quan hệ trong phân phối sản </a:t>
              </a:r>
            </a:p>
            <a:p>
              <a:pPr algn="ctr" defTabSz="914400" fontAlgn="base">
                <a:spcBef>
                  <a:spcPct val="0"/>
                </a:spcBef>
                <a:spcAft>
                  <a:spcPct val="0"/>
                </a:spcAft>
                <a:buNone/>
              </a:pPr>
              <a:r>
                <a:rPr lang="en-US" altLang="en-US" sz="1800" b="1">
                  <a:solidFill>
                    <a:srgbClr val="0000CC"/>
                  </a:solidFill>
                </a:rPr>
                <a:t>phẩm SX</a:t>
              </a:r>
            </a:p>
          </p:txBody>
        </p:sp>
        <p:cxnSp>
          <p:nvCxnSpPr>
            <p:cNvPr id="11" name="Straight Arrow Connector 10">
              <a:extLst>
                <a:ext uri="{FF2B5EF4-FFF2-40B4-BE49-F238E27FC236}">
                  <a16:creationId xmlns:a16="http://schemas.microsoft.com/office/drawing/2014/main" id="{ADCCD082-4D6E-47BD-85D8-7DDFAC60F5BB}"/>
                </a:ext>
              </a:extLst>
            </p:cNvPr>
            <p:cNvCxnSpPr/>
            <p:nvPr/>
          </p:nvCxnSpPr>
          <p:spPr>
            <a:xfrm>
              <a:off x="3149964" y="1781700"/>
              <a:ext cx="2918702"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1EB6B56A-46D4-45D2-B7E6-13CCE68A035D}"/>
                </a:ext>
              </a:extLst>
            </p:cNvPr>
            <p:cNvCxnSpPr/>
            <p:nvPr/>
          </p:nvCxnSpPr>
          <p:spPr>
            <a:xfrm flipH="1">
              <a:off x="3247324" y="2316884"/>
              <a:ext cx="2965266"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587DA3E8-BCEC-433D-9E82-CCF460A1BF9E}"/>
                </a:ext>
              </a:extLst>
            </p:cNvPr>
            <p:cNvCxnSpPr/>
            <p:nvPr/>
          </p:nvCxnSpPr>
          <p:spPr>
            <a:xfrm>
              <a:off x="2134027" y="2943072"/>
              <a:ext cx="1295319" cy="1830893"/>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8CB31ADB-AE7C-4A16-963B-CDC3F1C365AA}"/>
                </a:ext>
              </a:extLst>
            </p:cNvPr>
            <p:cNvCxnSpPr/>
            <p:nvPr/>
          </p:nvCxnSpPr>
          <p:spPr>
            <a:xfrm flipH="1" flipV="1">
              <a:off x="1524465" y="3122910"/>
              <a:ext cx="1523905" cy="2140738"/>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FF9F05AE-A139-4757-9D17-25A809AFF331}"/>
                </a:ext>
              </a:extLst>
            </p:cNvPr>
            <p:cNvCxnSpPr/>
            <p:nvPr/>
          </p:nvCxnSpPr>
          <p:spPr>
            <a:xfrm flipH="1">
              <a:off x="6212590" y="2943072"/>
              <a:ext cx="1460409" cy="1830893"/>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E5437406-6D1D-40CB-B2DA-1079C46C77AF}"/>
                </a:ext>
              </a:extLst>
            </p:cNvPr>
            <p:cNvCxnSpPr/>
            <p:nvPr/>
          </p:nvCxnSpPr>
          <p:spPr>
            <a:xfrm flipV="1">
              <a:off x="6396728" y="3194414"/>
              <a:ext cx="1832919" cy="232274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0A559705-B813-4501-8C0D-2F84792505FB}"/>
                </a:ext>
              </a:extLst>
            </p:cNvPr>
            <p:cNvCxnSpPr/>
            <p:nvPr/>
          </p:nvCxnSpPr>
          <p:spPr>
            <a:xfrm>
              <a:off x="2781687" y="2544392"/>
              <a:ext cx="732321" cy="650022"/>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424AB475-EE47-48A6-82A2-35553FFEB05C}"/>
                </a:ext>
              </a:extLst>
            </p:cNvPr>
            <p:cNvCxnSpPr/>
            <p:nvPr/>
          </p:nvCxnSpPr>
          <p:spPr>
            <a:xfrm flipV="1">
              <a:off x="6030568" y="2667895"/>
              <a:ext cx="522783" cy="526518"/>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00D2D58-68F1-456D-9F47-6183C6F9260D}"/>
                </a:ext>
              </a:extLst>
            </p:cNvPr>
            <p:cNvCxnSpPr/>
            <p:nvPr/>
          </p:nvCxnSpPr>
          <p:spPr>
            <a:xfrm flipH="1">
              <a:off x="4699267" y="4048109"/>
              <a:ext cx="0" cy="624021"/>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20" name="Rectangle 32">
            <a:extLst>
              <a:ext uri="{FF2B5EF4-FFF2-40B4-BE49-F238E27FC236}">
                <a16:creationId xmlns:a16="http://schemas.microsoft.com/office/drawing/2014/main" id="{957ABC5C-E583-450F-AB0A-7F64240883ED}"/>
              </a:ext>
            </a:extLst>
          </p:cNvPr>
          <p:cNvSpPr>
            <a:spLocks noChangeArrowheads="1"/>
          </p:cNvSpPr>
          <p:nvPr/>
        </p:nvSpPr>
        <p:spPr bwMode="auto">
          <a:xfrm>
            <a:off x="6993255" y="1842812"/>
            <a:ext cx="2428870" cy="45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lnSpc>
                <a:spcPct val="150000"/>
              </a:lnSpc>
              <a:spcBef>
                <a:spcPct val="0"/>
              </a:spcBef>
              <a:spcAft>
                <a:spcPct val="0"/>
              </a:spcAft>
              <a:buNone/>
            </a:pPr>
            <a:r>
              <a:rPr lang="en-US" altLang="en-US" sz="1800" b="1">
                <a:solidFill>
                  <a:srgbClr val="002060"/>
                </a:solidFill>
              </a:rPr>
              <a:t>QHSX gồm 3 mặt: </a:t>
            </a:r>
          </a:p>
        </p:txBody>
      </p:sp>
    </p:spTree>
    <p:extLst>
      <p:ext uri="{BB962C8B-B14F-4D97-AF65-F5344CB8AC3E}">
        <p14:creationId xmlns:p14="http://schemas.microsoft.com/office/powerpoint/2010/main" val="1530553454"/>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6" name="Picture 4" descr="Tải +999 Hình Nền Powerpoint Đẹp Nhất Năm 2016">
            <a:extLst>
              <a:ext uri="{FF2B5EF4-FFF2-40B4-BE49-F238E27FC236}">
                <a16:creationId xmlns:a16="http://schemas.microsoft.com/office/drawing/2014/main" id="{3C96E2E0-DEBC-41A3-A9E9-BD450426608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a:extLst>
              <a:ext uri="{FF2B5EF4-FFF2-40B4-BE49-F238E27FC236}">
                <a16:creationId xmlns:a16="http://schemas.microsoft.com/office/drawing/2014/main" id="{D76D7CEE-EFD0-4C4C-ABAB-88EBF89DD669}"/>
              </a:ext>
            </a:extLst>
          </p:cNvPr>
          <p:cNvSpPr>
            <a:spLocks noChangeArrowheads="1"/>
          </p:cNvSpPr>
          <p:nvPr/>
        </p:nvSpPr>
        <p:spPr bwMode="auto">
          <a:xfrm>
            <a:off x="2485956" y="905624"/>
            <a:ext cx="447430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defTabSz="914400" eaLnBrk="0" fontAlgn="base" hangingPunct="0">
              <a:spcBef>
                <a:spcPct val="0"/>
              </a:spcBef>
              <a:spcAft>
                <a:spcPct val="0"/>
              </a:spcAft>
              <a:buFont typeface="Arial" panose="020B0604020202020204" pitchFamily="34" charset="0"/>
              <a:buChar char="•"/>
              <a:defRPr/>
            </a:pPr>
            <a:r>
              <a:rPr lang="vi-VN" sz="2000" b="1" dirty="0">
                <a:solidFill>
                  <a:srgbClr val="663300"/>
                </a:solidFill>
                <a:latin typeface="Arial"/>
              </a:rPr>
              <a:t>Trình độ của lực lượng sản xuất</a:t>
            </a:r>
            <a:endParaRPr lang="en-US" sz="2000" b="1" dirty="0">
              <a:solidFill>
                <a:srgbClr val="663300"/>
              </a:solidFill>
              <a:latin typeface="Arial"/>
            </a:endParaRPr>
          </a:p>
        </p:txBody>
      </p:sp>
      <p:sp>
        <p:nvSpPr>
          <p:cNvPr id="4" name="Rectangle 3">
            <a:extLst>
              <a:ext uri="{FF2B5EF4-FFF2-40B4-BE49-F238E27FC236}">
                <a16:creationId xmlns:a16="http://schemas.microsoft.com/office/drawing/2014/main" id="{D90A01FC-278F-433D-B190-672174A1262F}"/>
              </a:ext>
            </a:extLst>
          </p:cNvPr>
          <p:cNvSpPr/>
          <p:nvPr/>
        </p:nvSpPr>
        <p:spPr>
          <a:xfrm>
            <a:off x="1171646" y="345312"/>
            <a:ext cx="9036050" cy="461665"/>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q"/>
              <a:defRPr/>
            </a:pPr>
            <a:r>
              <a:rPr lang="en-US" sz="2400" b="1" dirty="0" err="1">
                <a:solidFill>
                  <a:srgbClr val="008000"/>
                </a:solidFill>
                <a:latin typeface="Arial"/>
                <a:cs typeface="Arial" panose="020B0604020202020204" pitchFamily="34" charset="0"/>
              </a:rPr>
              <a:t>Quy</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luật</a:t>
            </a:r>
            <a:r>
              <a:rPr lang="en-US" sz="2400" b="1" dirty="0">
                <a:solidFill>
                  <a:srgbClr val="008000"/>
                </a:solidFill>
                <a:latin typeface="Arial"/>
                <a:cs typeface="Arial" panose="020B0604020202020204" pitchFamily="34" charset="0"/>
              </a:rPr>
              <a:t> QHSX </a:t>
            </a:r>
            <a:r>
              <a:rPr lang="en-US" sz="2400" b="1" dirty="0" err="1">
                <a:solidFill>
                  <a:srgbClr val="008000"/>
                </a:solidFill>
                <a:latin typeface="Arial"/>
                <a:cs typeface="Arial" panose="020B0604020202020204" pitchFamily="34" charset="0"/>
              </a:rPr>
              <a:t>phù</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hợp</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với</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trình</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độ</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phát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triển</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của</a:t>
            </a:r>
            <a:r>
              <a:rPr lang="en-US" sz="2400" b="1" dirty="0">
                <a:solidFill>
                  <a:srgbClr val="008000"/>
                </a:solidFill>
                <a:latin typeface="Arial"/>
                <a:cs typeface="Arial" panose="020B0604020202020204" pitchFamily="34" charset="0"/>
              </a:rPr>
              <a:t> LLSX</a:t>
            </a:r>
            <a:endParaRPr lang="en-US" altLang="en-US" sz="2400" b="1" dirty="0">
              <a:solidFill>
                <a:srgbClr val="008000"/>
              </a:solidFill>
              <a:latin typeface="Arial"/>
              <a:cs typeface="Times New Roman" pitchFamily="18" charset="0"/>
            </a:endParaRPr>
          </a:p>
        </p:txBody>
      </p:sp>
      <p:sp>
        <p:nvSpPr>
          <p:cNvPr id="5" name="Line 253">
            <a:extLst>
              <a:ext uri="{FF2B5EF4-FFF2-40B4-BE49-F238E27FC236}">
                <a16:creationId xmlns:a16="http://schemas.microsoft.com/office/drawing/2014/main" id="{354E8FD1-5310-49C6-9A15-0842083669C5}"/>
              </a:ext>
            </a:extLst>
          </p:cNvPr>
          <p:cNvSpPr>
            <a:spLocks noChangeShapeType="1"/>
          </p:cNvSpPr>
          <p:nvPr/>
        </p:nvSpPr>
        <p:spPr bwMode="gray">
          <a:xfrm>
            <a:off x="2755584" y="5322924"/>
            <a:ext cx="5868174" cy="222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6" name="Rectangle 254">
            <a:extLst>
              <a:ext uri="{FF2B5EF4-FFF2-40B4-BE49-F238E27FC236}">
                <a16:creationId xmlns:a16="http://schemas.microsoft.com/office/drawing/2014/main" id="{D54B4774-D722-4FCC-A298-F16A979B8952}"/>
              </a:ext>
            </a:extLst>
          </p:cNvPr>
          <p:cNvSpPr>
            <a:spLocks noChangeArrowheads="1"/>
          </p:cNvSpPr>
          <p:nvPr/>
        </p:nvSpPr>
        <p:spPr bwMode="gray">
          <a:xfrm rot="3419336">
            <a:off x="2441198" y="4502547"/>
            <a:ext cx="573087" cy="691031"/>
          </a:xfrm>
          <a:prstGeom prst="rect">
            <a:avLst/>
          </a:prstGeom>
          <a:solidFill>
            <a:srgbClr val="00B050"/>
          </a:solidFill>
          <a:ln w="9525">
            <a:miter lim="800000"/>
            <a:headEnd/>
            <a:tailEnd/>
          </a:ln>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contourClr>
              <a:srgbClr val="00B050"/>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2000">
              <a:solidFill>
                <a:srgbClr val="000000"/>
              </a:solidFill>
            </a:endParaRPr>
          </a:p>
        </p:txBody>
      </p:sp>
      <p:sp>
        <p:nvSpPr>
          <p:cNvPr id="7" name="Text Box 255">
            <a:extLst>
              <a:ext uri="{FF2B5EF4-FFF2-40B4-BE49-F238E27FC236}">
                <a16:creationId xmlns:a16="http://schemas.microsoft.com/office/drawing/2014/main" id="{B0E3B474-C619-4FAA-9FED-A34CA00666A5}"/>
              </a:ext>
            </a:extLst>
          </p:cNvPr>
          <p:cNvSpPr txBox="1">
            <a:spLocks noChangeArrowheads="1"/>
          </p:cNvSpPr>
          <p:nvPr/>
        </p:nvSpPr>
        <p:spPr bwMode="gray">
          <a:xfrm>
            <a:off x="2641283" y="4638711"/>
            <a:ext cx="1915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000">
                <a:solidFill>
                  <a:srgbClr val="FFFFFF"/>
                </a:solidFill>
              </a:rPr>
              <a:t>4</a:t>
            </a:r>
          </a:p>
        </p:txBody>
      </p:sp>
      <p:sp>
        <p:nvSpPr>
          <p:cNvPr id="8" name="Line 256">
            <a:extLst>
              <a:ext uri="{FF2B5EF4-FFF2-40B4-BE49-F238E27FC236}">
                <a16:creationId xmlns:a16="http://schemas.microsoft.com/office/drawing/2014/main" id="{3387BC4F-A5E2-4EDF-A954-E5B4B22CC20A}"/>
              </a:ext>
            </a:extLst>
          </p:cNvPr>
          <p:cNvSpPr>
            <a:spLocks noChangeShapeType="1"/>
          </p:cNvSpPr>
          <p:nvPr/>
        </p:nvSpPr>
        <p:spPr bwMode="gray">
          <a:xfrm>
            <a:off x="2893696" y="2055849"/>
            <a:ext cx="572933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9" name="Rectangle 257">
            <a:extLst>
              <a:ext uri="{FF2B5EF4-FFF2-40B4-BE49-F238E27FC236}">
                <a16:creationId xmlns:a16="http://schemas.microsoft.com/office/drawing/2014/main" id="{4C245750-CB16-46E3-A6D0-4C804EC0BE50}"/>
              </a:ext>
            </a:extLst>
          </p:cNvPr>
          <p:cNvSpPr>
            <a:spLocks noChangeArrowheads="1"/>
          </p:cNvSpPr>
          <p:nvPr/>
        </p:nvSpPr>
        <p:spPr bwMode="gray">
          <a:xfrm rot="3419336">
            <a:off x="2635022" y="1370771"/>
            <a:ext cx="505841" cy="630110"/>
          </a:xfrm>
          <a:prstGeom prst="rect">
            <a:avLst/>
          </a:prstGeom>
          <a:solidFill>
            <a:srgbClr val="663300"/>
          </a:solidFill>
          <a:ln w="9525">
            <a:miter lim="800000"/>
            <a:headEnd/>
            <a:tailEnd/>
          </a:ln>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contourClr>
              <a:srgbClr val="663300"/>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2000">
              <a:solidFill>
                <a:srgbClr val="000000"/>
              </a:solidFill>
            </a:endParaRPr>
          </a:p>
        </p:txBody>
      </p:sp>
      <p:sp>
        <p:nvSpPr>
          <p:cNvPr id="10" name="Text Box 258">
            <a:extLst>
              <a:ext uri="{FF2B5EF4-FFF2-40B4-BE49-F238E27FC236}">
                <a16:creationId xmlns:a16="http://schemas.microsoft.com/office/drawing/2014/main" id="{37220CF6-4744-4BC7-A058-048B43E3233B}"/>
              </a:ext>
            </a:extLst>
          </p:cNvPr>
          <p:cNvSpPr txBox="1">
            <a:spLocks noChangeArrowheads="1"/>
          </p:cNvSpPr>
          <p:nvPr/>
        </p:nvSpPr>
        <p:spPr bwMode="gray">
          <a:xfrm>
            <a:off x="3469959" y="1689137"/>
            <a:ext cx="317819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400" eaLnBrk="0" fontAlgn="base" hangingPunct="0">
              <a:spcBef>
                <a:spcPct val="0"/>
              </a:spcBef>
              <a:spcAft>
                <a:spcPct val="0"/>
              </a:spcAft>
              <a:defRPr/>
            </a:pPr>
            <a:r>
              <a:rPr lang="vi-VN" sz="2000" dirty="0">
                <a:solidFill>
                  <a:srgbClr val="0000CC"/>
                </a:solidFill>
                <a:latin typeface="Arial" panose="020B0604020202020204" pitchFamily="34" charset="0"/>
              </a:rPr>
              <a:t>Trình độ công cụ lao động</a:t>
            </a:r>
            <a:endParaRPr lang="en-US" sz="2000" dirty="0">
              <a:solidFill>
                <a:srgbClr val="0000CC"/>
              </a:solidFill>
              <a:latin typeface="Arial" panose="020B0604020202020204" pitchFamily="34" charset="0"/>
            </a:endParaRPr>
          </a:p>
        </p:txBody>
      </p:sp>
      <p:sp>
        <p:nvSpPr>
          <p:cNvPr id="11" name="Text Box 259">
            <a:extLst>
              <a:ext uri="{FF2B5EF4-FFF2-40B4-BE49-F238E27FC236}">
                <a16:creationId xmlns:a16="http://schemas.microsoft.com/office/drawing/2014/main" id="{512C7516-8B29-4D2B-9D86-3552B7C6460E}"/>
              </a:ext>
            </a:extLst>
          </p:cNvPr>
          <p:cNvSpPr txBox="1">
            <a:spLocks noChangeArrowheads="1"/>
          </p:cNvSpPr>
          <p:nvPr/>
        </p:nvSpPr>
        <p:spPr bwMode="gray">
          <a:xfrm>
            <a:off x="2767335" y="1501812"/>
            <a:ext cx="32906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000">
                <a:solidFill>
                  <a:srgbClr val="FFFFFF"/>
                </a:solidFill>
              </a:rPr>
              <a:t>1</a:t>
            </a:r>
          </a:p>
        </p:txBody>
      </p:sp>
      <p:sp>
        <p:nvSpPr>
          <p:cNvPr id="12" name="Line 260">
            <a:extLst>
              <a:ext uri="{FF2B5EF4-FFF2-40B4-BE49-F238E27FC236}">
                <a16:creationId xmlns:a16="http://schemas.microsoft.com/office/drawing/2014/main" id="{94522483-914B-4C61-B684-F56883CD14BC}"/>
              </a:ext>
            </a:extLst>
          </p:cNvPr>
          <p:cNvSpPr>
            <a:spLocks noChangeShapeType="1"/>
          </p:cNvSpPr>
          <p:nvPr/>
        </p:nvSpPr>
        <p:spPr bwMode="gray">
          <a:xfrm>
            <a:off x="3014346" y="3059149"/>
            <a:ext cx="5608040" cy="1587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3" name="Rectangle 261">
            <a:extLst>
              <a:ext uri="{FF2B5EF4-FFF2-40B4-BE49-F238E27FC236}">
                <a16:creationId xmlns:a16="http://schemas.microsoft.com/office/drawing/2014/main" id="{949C1475-F17C-4795-8F8A-4F31EEE07D04}"/>
              </a:ext>
            </a:extLst>
          </p:cNvPr>
          <p:cNvSpPr>
            <a:spLocks noChangeArrowheads="1"/>
          </p:cNvSpPr>
          <p:nvPr/>
        </p:nvSpPr>
        <p:spPr bwMode="gray">
          <a:xfrm rot="3419336">
            <a:off x="2582316" y="2359736"/>
            <a:ext cx="649287" cy="614426"/>
          </a:xfrm>
          <a:prstGeom prst="rect">
            <a:avLst/>
          </a:prstGeom>
          <a:solidFill>
            <a:srgbClr val="000066"/>
          </a:solidFill>
          <a:ln w="9525">
            <a:miter lim="800000"/>
            <a:headEnd/>
            <a:tailEnd/>
          </a:ln>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contourClr>
              <a:srgbClr val="00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2000">
              <a:solidFill>
                <a:srgbClr val="000000"/>
              </a:solidFill>
            </a:endParaRPr>
          </a:p>
        </p:txBody>
      </p:sp>
      <p:sp>
        <p:nvSpPr>
          <p:cNvPr id="14" name="Text Box 262">
            <a:extLst>
              <a:ext uri="{FF2B5EF4-FFF2-40B4-BE49-F238E27FC236}">
                <a16:creationId xmlns:a16="http://schemas.microsoft.com/office/drawing/2014/main" id="{77104CD9-3F20-4226-810F-E26D06B6C3D2}"/>
              </a:ext>
            </a:extLst>
          </p:cNvPr>
          <p:cNvSpPr txBox="1">
            <a:spLocks noChangeArrowheads="1"/>
          </p:cNvSpPr>
          <p:nvPr/>
        </p:nvSpPr>
        <p:spPr bwMode="gray">
          <a:xfrm>
            <a:off x="2802260" y="2497173"/>
            <a:ext cx="32906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000">
                <a:solidFill>
                  <a:srgbClr val="FFFFFF"/>
                </a:solidFill>
              </a:rPr>
              <a:t>2</a:t>
            </a:r>
          </a:p>
        </p:txBody>
      </p:sp>
      <p:sp>
        <p:nvSpPr>
          <p:cNvPr id="15" name="Line 263">
            <a:extLst>
              <a:ext uri="{FF2B5EF4-FFF2-40B4-BE49-F238E27FC236}">
                <a16:creationId xmlns:a16="http://schemas.microsoft.com/office/drawing/2014/main" id="{56659F49-3E92-4FB3-A5EB-34829AC3CB9D}"/>
              </a:ext>
            </a:extLst>
          </p:cNvPr>
          <p:cNvSpPr>
            <a:spLocks noChangeShapeType="1"/>
          </p:cNvSpPr>
          <p:nvPr/>
        </p:nvSpPr>
        <p:spPr bwMode="gray">
          <a:xfrm>
            <a:off x="2812734" y="4245012"/>
            <a:ext cx="5810721" cy="793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6" name="Rectangle 264">
            <a:extLst>
              <a:ext uri="{FF2B5EF4-FFF2-40B4-BE49-F238E27FC236}">
                <a16:creationId xmlns:a16="http://schemas.microsoft.com/office/drawing/2014/main" id="{13E31BDB-1D00-41FE-8E62-0B59DA7181B5}"/>
              </a:ext>
            </a:extLst>
          </p:cNvPr>
          <p:cNvSpPr>
            <a:spLocks noChangeArrowheads="1"/>
          </p:cNvSpPr>
          <p:nvPr/>
        </p:nvSpPr>
        <p:spPr bwMode="gray">
          <a:xfrm rot="3419336">
            <a:off x="2507143" y="3372925"/>
            <a:ext cx="660400" cy="719758"/>
          </a:xfrm>
          <a:prstGeom prst="rect">
            <a:avLst/>
          </a:prstGeom>
          <a:solidFill>
            <a:srgbClr val="FF0000"/>
          </a:solidFill>
          <a:ln w="9525">
            <a:miter lim="800000"/>
            <a:headEnd/>
            <a:tailEnd/>
          </a:ln>
          <a:scene3d>
            <a:camera prst="legacyPerspectiveFront">
              <a:rot lat="0" lon="1500000" rev="0"/>
            </a:camera>
            <a:lightRig rig="legacyFlat4" dir="b"/>
          </a:scene3d>
          <a:sp3d extrusionH="430200" prstMaterial="legacyMatte">
            <a:bevelT w="13500" h="13500" prst="angle"/>
            <a:bevelB w="13500" h="13500" prst="angle"/>
            <a:extrusionClr>
              <a:schemeClr val="hlink"/>
            </a:extrusionClr>
            <a:contourClr>
              <a:srgbClr val="FF0000"/>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2000">
              <a:solidFill>
                <a:srgbClr val="000000"/>
              </a:solidFill>
            </a:endParaRPr>
          </a:p>
        </p:txBody>
      </p:sp>
      <p:sp>
        <p:nvSpPr>
          <p:cNvPr id="17" name="Text Box 265">
            <a:extLst>
              <a:ext uri="{FF2B5EF4-FFF2-40B4-BE49-F238E27FC236}">
                <a16:creationId xmlns:a16="http://schemas.microsoft.com/office/drawing/2014/main" id="{E8F2CF87-6521-41BD-A909-C7374CED965D}"/>
              </a:ext>
            </a:extLst>
          </p:cNvPr>
          <p:cNvSpPr txBox="1">
            <a:spLocks noChangeArrowheads="1"/>
          </p:cNvSpPr>
          <p:nvPr/>
        </p:nvSpPr>
        <p:spPr bwMode="gray">
          <a:xfrm>
            <a:off x="2668910" y="3560798"/>
            <a:ext cx="32906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000">
                <a:solidFill>
                  <a:srgbClr val="FFFFFF"/>
                </a:solidFill>
              </a:rPr>
              <a:t>3</a:t>
            </a:r>
          </a:p>
        </p:txBody>
      </p:sp>
      <p:sp>
        <p:nvSpPr>
          <p:cNvPr id="18" name="Text Box 270">
            <a:extLst>
              <a:ext uri="{FF2B5EF4-FFF2-40B4-BE49-F238E27FC236}">
                <a16:creationId xmlns:a16="http://schemas.microsoft.com/office/drawing/2014/main" id="{D8295EBB-F52D-4BEE-B8A3-780380BDA1ED}"/>
              </a:ext>
            </a:extLst>
          </p:cNvPr>
          <p:cNvSpPr txBox="1">
            <a:spLocks noChangeArrowheads="1"/>
          </p:cNvSpPr>
          <p:nvPr/>
        </p:nvSpPr>
        <p:spPr bwMode="gray">
          <a:xfrm>
            <a:off x="3302019" y="3637569"/>
            <a:ext cx="5653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400" eaLnBrk="0" fontAlgn="base" hangingPunct="0">
              <a:spcBef>
                <a:spcPct val="0"/>
              </a:spcBef>
              <a:spcAft>
                <a:spcPct val="0"/>
              </a:spcAft>
              <a:defRPr/>
            </a:pPr>
            <a:r>
              <a:rPr lang="vi-VN" sz="2000" dirty="0">
                <a:solidFill>
                  <a:srgbClr val="996633"/>
                </a:solidFill>
                <a:latin typeface="Arial" panose="020B0604020202020204" pitchFamily="34" charset="0"/>
              </a:rPr>
              <a:t>Trình độ kinh nghiệm và kỹ năng của con người</a:t>
            </a:r>
            <a:endParaRPr lang="en-US" sz="2000" dirty="0">
              <a:solidFill>
                <a:srgbClr val="996633"/>
              </a:solidFill>
              <a:latin typeface="Arial" panose="020B0604020202020204" pitchFamily="34" charset="0"/>
            </a:endParaRPr>
          </a:p>
        </p:txBody>
      </p:sp>
      <p:sp>
        <p:nvSpPr>
          <p:cNvPr id="19" name="Text Box 271">
            <a:extLst>
              <a:ext uri="{FF2B5EF4-FFF2-40B4-BE49-F238E27FC236}">
                <a16:creationId xmlns:a16="http://schemas.microsoft.com/office/drawing/2014/main" id="{F6739E07-738E-48C8-B60F-629BDE76F1AA}"/>
              </a:ext>
            </a:extLst>
          </p:cNvPr>
          <p:cNvSpPr txBox="1">
            <a:spLocks noChangeArrowheads="1"/>
          </p:cNvSpPr>
          <p:nvPr/>
        </p:nvSpPr>
        <p:spPr bwMode="gray">
          <a:xfrm>
            <a:off x="3302018" y="4736776"/>
            <a:ext cx="50799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400" eaLnBrk="0" fontAlgn="base" hangingPunct="0">
              <a:spcBef>
                <a:spcPct val="0"/>
              </a:spcBef>
              <a:spcAft>
                <a:spcPct val="0"/>
              </a:spcAft>
              <a:defRPr/>
            </a:pPr>
            <a:r>
              <a:rPr lang="vi-VN" sz="2000" dirty="0">
                <a:solidFill>
                  <a:srgbClr val="D60093"/>
                </a:solidFill>
                <a:latin typeface="Arial" panose="020B0604020202020204" pitchFamily="34" charset="0"/>
              </a:rPr>
              <a:t>Trình độ tổ chức phân công lao động</a:t>
            </a:r>
            <a:endParaRPr lang="en-US" sz="2000" dirty="0">
              <a:solidFill>
                <a:srgbClr val="D60093"/>
              </a:solidFill>
              <a:latin typeface="Arial" panose="020B0604020202020204" pitchFamily="34" charset="0"/>
            </a:endParaRPr>
          </a:p>
        </p:txBody>
      </p:sp>
      <p:sp>
        <p:nvSpPr>
          <p:cNvPr id="20" name="Rectangle 3">
            <a:extLst>
              <a:ext uri="{FF2B5EF4-FFF2-40B4-BE49-F238E27FC236}">
                <a16:creationId xmlns:a16="http://schemas.microsoft.com/office/drawing/2014/main" id="{9C62BA03-6FC8-48C2-8F63-E4623AFCD0C0}"/>
              </a:ext>
            </a:extLst>
          </p:cNvPr>
          <p:cNvSpPr>
            <a:spLocks noChangeArrowheads="1"/>
          </p:cNvSpPr>
          <p:nvPr/>
        </p:nvSpPr>
        <p:spPr bwMode="auto">
          <a:xfrm>
            <a:off x="2966720" y="2625762"/>
            <a:ext cx="523459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vi-VN" altLang="en-US" sz="2000">
                <a:solidFill>
                  <a:srgbClr val="008000"/>
                </a:solidFill>
              </a:rPr>
              <a:t>Trình độ ứng dụng khoa học kỹ thuật</a:t>
            </a:r>
            <a:endParaRPr lang="en-US" altLang="en-US" sz="2000">
              <a:solidFill>
                <a:srgbClr val="008000"/>
              </a:solidFill>
            </a:endParaRPr>
          </a:p>
        </p:txBody>
      </p:sp>
      <p:pic>
        <p:nvPicPr>
          <p:cNvPr id="21" name="Picture 18" descr="861991ptj0g7jwjc">
            <a:extLst>
              <a:ext uri="{FF2B5EF4-FFF2-40B4-BE49-F238E27FC236}">
                <a16:creationId xmlns:a16="http://schemas.microsoft.com/office/drawing/2014/main" id="{E62A267A-655B-4FD9-AC32-931084F0B936}"/>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4451" y="0"/>
            <a:ext cx="1042987" cy="2090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00321718"/>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ổng hợp 35+ background đơn giản đẹp được yêu thích">
            <a:extLst>
              <a:ext uri="{FF2B5EF4-FFF2-40B4-BE49-F238E27FC236}">
                <a16:creationId xmlns:a16="http://schemas.microsoft.com/office/drawing/2014/main" id="{9789C151-6144-438F-9113-C52383CF3B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eft-Right Arrow 5">
            <a:extLst>
              <a:ext uri="{FF2B5EF4-FFF2-40B4-BE49-F238E27FC236}">
                <a16:creationId xmlns:a16="http://schemas.microsoft.com/office/drawing/2014/main" id="{338453BB-F020-4FF8-AF8F-49F29C3A24CB}"/>
              </a:ext>
            </a:extLst>
          </p:cNvPr>
          <p:cNvSpPr/>
          <p:nvPr/>
        </p:nvSpPr>
        <p:spPr>
          <a:xfrm>
            <a:off x="4806157" y="1631952"/>
            <a:ext cx="1643062" cy="782637"/>
          </a:xfrm>
          <a:prstGeom prst="leftRightArrow">
            <a:avLst/>
          </a:prstGeom>
          <a:solidFill>
            <a:srgbClr val="6633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a:cs typeface="Arial"/>
            </a:endParaRPr>
          </a:p>
        </p:txBody>
      </p:sp>
      <p:sp>
        <p:nvSpPr>
          <p:cNvPr id="4" name="Rectangle 6">
            <a:extLst>
              <a:ext uri="{FF2B5EF4-FFF2-40B4-BE49-F238E27FC236}">
                <a16:creationId xmlns:a16="http://schemas.microsoft.com/office/drawing/2014/main" id="{AC9202E0-FC18-4A91-9CFA-2529F49B56BF}"/>
              </a:ext>
            </a:extLst>
          </p:cNvPr>
          <p:cNvSpPr>
            <a:spLocks noChangeArrowheads="1"/>
          </p:cNvSpPr>
          <p:nvPr/>
        </p:nvSpPr>
        <p:spPr bwMode="auto">
          <a:xfrm>
            <a:off x="1708151" y="3086101"/>
            <a:ext cx="803433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000" b="1" dirty="0">
                <a:solidFill>
                  <a:srgbClr val="00B050"/>
                </a:solidFill>
                <a:latin typeface="+mn-lt"/>
                <a:cs typeface="Times New Roman" panose="02020603050405020304" pitchFamily="18" charset="0"/>
              </a:rPr>
              <a:t>     </a:t>
            </a:r>
            <a:r>
              <a:rPr lang="en-US" altLang="en-US" sz="2000" dirty="0" err="1">
                <a:solidFill>
                  <a:srgbClr val="000000"/>
                </a:solidFill>
                <a:latin typeface="+mn-lt"/>
              </a:rPr>
              <a:t>Trong</a:t>
            </a:r>
            <a:r>
              <a:rPr lang="en-US" altLang="en-US" sz="2000" dirty="0">
                <a:solidFill>
                  <a:srgbClr val="000000"/>
                </a:solidFill>
                <a:latin typeface="+mn-lt"/>
              </a:rPr>
              <a:t> PTSX, </a:t>
            </a:r>
            <a:r>
              <a:rPr lang="en-US" altLang="en-US" sz="2000" dirty="0" err="1">
                <a:solidFill>
                  <a:srgbClr val="000000"/>
                </a:solidFill>
                <a:latin typeface="+mn-lt"/>
              </a:rPr>
              <a:t>lực</a:t>
            </a:r>
            <a:r>
              <a:rPr lang="en-US" altLang="en-US" sz="2000" dirty="0">
                <a:solidFill>
                  <a:srgbClr val="000000"/>
                </a:solidFill>
                <a:latin typeface="+mn-lt"/>
              </a:rPr>
              <a:t> </a:t>
            </a:r>
            <a:r>
              <a:rPr lang="en-US" altLang="en-US" sz="2000" dirty="0" err="1">
                <a:solidFill>
                  <a:srgbClr val="000000"/>
                </a:solidFill>
                <a:latin typeface="+mn-lt"/>
              </a:rPr>
              <a:t>lượng</a:t>
            </a:r>
            <a:r>
              <a:rPr lang="en-US" altLang="en-US" sz="2000" dirty="0">
                <a:solidFill>
                  <a:srgbClr val="000000"/>
                </a:solidFill>
                <a:latin typeface="+mn-lt"/>
              </a:rPr>
              <a:t> </a:t>
            </a:r>
            <a:r>
              <a:rPr lang="en-US" altLang="en-US" sz="2000" dirty="0" err="1">
                <a:solidFill>
                  <a:srgbClr val="000000"/>
                </a:solidFill>
                <a:latin typeface="+mn-lt"/>
              </a:rPr>
              <a:t>sản</a:t>
            </a:r>
            <a:r>
              <a:rPr lang="en-US" altLang="en-US" sz="2000" dirty="0">
                <a:solidFill>
                  <a:srgbClr val="000000"/>
                </a:solidFill>
                <a:latin typeface="+mn-lt"/>
              </a:rPr>
              <a:t> </a:t>
            </a:r>
            <a:r>
              <a:rPr lang="en-US" altLang="en-US" sz="2000" dirty="0" err="1">
                <a:solidFill>
                  <a:srgbClr val="000000"/>
                </a:solidFill>
                <a:latin typeface="+mn-lt"/>
              </a:rPr>
              <a:t>xuất</a:t>
            </a:r>
            <a:r>
              <a:rPr lang="en-US" altLang="en-US" sz="2000" dirty="0">
                <a:solidFill>
                  <a:srgbClr val="000000"/>
                </a:solidFill>
                <a:latin typeface="+mn-lt"/>
              </a:rPr>
              <a:t> </a:t>
            </a:r>
            <a:r>
              <a:rPr lang="en-US" altLang="en-US" sz="2000" dirty="0" err="1">
                <a:solidFill>
                  <a:srgbClr val="000000"/>
                </a:solidFill>
                <a:latin typeface="+mn-lt"/>
              </a:rPr>
              <a:t>và</a:t>
            </a:r>
            <a:r>
              <a:rPr lang="en-US" altLang="en-US" sz="2000" dirty="0">
                <a:solidFill>
                  <a:srgbClr val="000000"/>
                </a:solidFill>
                <a:latin typeface="+mn-lt"/>
              </a:rPr>
              <a:t> </a:t>
            </a:r>
            <a:r>
              <a:rPr lang="en-US" altLang="en-US" sz="2000" dirty="0" err="1">
                <a:solidFill>
                  <a:srgbClr val="000000"/>
                </a:solidFill>
                <a:latin typeface="+mn-lt"/>
              </a:rPr>
              <a:t>quan</a:t>
            </a:r>
            <a:r>
              <a:rPr lang="en-US" altLang="en-US" sz="2000" dirty="0">
                <a:solidFill>
                  <a:srgbClr val="000000"/>
                </a:solidFill>
                <a:latin typeface="+mn-lt"/>
              </a:rPr>
              <a:t> </a:t>
            </a:r>
            <a:r>
              <a:rPr lang="en-US" altLang="en-US" sz="2000" dirty="0" err="1">
                <a:solidFill>
                  <a:srgbClr val="000000"/>
                </a:solidFill>
                <a:latin typeface="+mn-lt"/>
              </a:rPr>
              <a:t>hệ</a:t>
            </a:r>
            <a:r>
              <a:rPr lang="en-US" altLang="en-US" sz="2000" dirty="0">
                <a:solidFill>
                  <a:srgbClr val="000000"/>
                </a:solidFill>
                <a:latin typeface="+mn-lt"/>
              </a:rPr>
              <a:t> </a:t>
            </a:r>
            <a:r>
              <a:rPr lang="en-US" altLang="en-US" sz="2000" dirty="0" err="1">
                <a:solidFill>
                  <a:srgbClr val="000000"/>
                </a:solidFill>
                <a:latin typeface="+mn-lt"/>
              </a:rPr>
              <a:t>sản</a:t>
            </a:r>
            <a:r>
              <a:rPr lang="en-US" altLang="en-US" sz="2000" dirty="0">
                <a:solidFill>
                  <a:srgbClr val="000000"/>
                </a:solidFill>
                <a:latin typeface="+mn-lt"/>
              </a:rPr>
              <a:t> </a:t>
            </a:r>
            <a:r>
              <a:rPr lang="en-US" altLang="en-US" sz="2000" dirty="0" err="1">
                <a:solidFill>
                  <a:srgbClr val="000000"/>
                </a:solidFill>
                <a:latin typeface="+mn-lt"/>
              </a:rPr>
              <a:t>xuất</a:t>
            </a:r>
            <a:r>
              <a:rPr lang="en-US" altLang="en-US" sz="2000" dirty="0">
                <a:solidFill>
                  <a:srgbClr val="000000"/>
                </a:solidFill>
                <a:latin typeface="+mn-lt"/>
              </a:rPr>
              <a:t> </a:t>
            </a:r>
            <a:r>
              <a:rPr lang="en-US" altLang="en-US" sz="2000" dirty="0" err="1">
                <a:solidFill>
                  <a:srgbClr val="000000"/>
                </a:solidFill>
                <a:latin typeface="+mn-lt"/>
              </a:rPr>
              <a:t>có</a:t>
            </a:r>
            <a:r>
              <a:rPr lang="en-US" altLang="en-US" sz="2000" dirty="0">
                <a:solidFill>
                  <a:srgbClr val="000000"/>
                </a:solidFill>
                <a:latin typeface="+mn-lt"/>
              </a:rPr>
              <a:t> </a:t>
            </a:r>
            <a:r>
              <a:rPr lang="en-US" altLang="en-US" sz="2000" dirty="0" err="1">
                <a:solidFill>
                  <a:srgbClr val="000000"/>
                </a:solidFill>
                <a:latin typeface="+mn-lt"/>
              </a:rPr>
              <a:t>mối</a:t>
            </a:r>
            <a:r>
              <a:rPr lang="en-US" altLang="en-US" sz="2000" dirty="0">
                <a:solidFill>
                  <a:srgbClr val="000000"/>
                </a:solidFill>
                <a:latin typeface="+mn-lt"/>
              </a:rPr>
              <a:t> </a:t>
            </a:r>
            <a:r>
              <a:rPr lang="en-US" altLang="en-US" sz="2000" dirty="0" err="1">
                <a:solidFill>
                  <a:srgbClr val="000000"/>
                </a:solidFill>
                <a:latin typeface="+mn-lt"/>
              </a:rPr>
              <a:t>quan</a:t>
            </a:r>
            <a:r>
              <a:rPr lang="en-US" altLang="en-US" sz="2000" dirty="0">
                <a:solidFill>
                  <a:srgbClr val="000000"/>
                </a:solidFill>
                <a:latin typeface="+mn-lt"/>
              </a:rPr>
              <a:t> </a:t>
            </a:r>
            <a:r>
              <a:rPr lang="en-US" altLang="en-US" sz="2000" dirty="0" err="1">
                <a:solidFill>
                  <a:srgbClr val="000000"/>
                </a:solidFill>
                <a:latin typeface="+mn-lt"/>
              </a:rPr>
              <a:t>hệ</a:t>
            </a:r>
            <a:r>
              <a:rPr lang="en-US" altLang="en-US" sz="2000" dirty="0">
                <a:solidFill>
                  <a:srgbClr val="000000"/>
                </a:solidFill>
                <a:latin typeface="+mn-lt"/>
              </a:rPr>
              <a:t> </a:t>
            </a:r>
            <a:r>
              <a:rPr lang="en-US" altLang="en-US" sz="2000" dirty="0" err="1">
                <a:solidFill>
                  <a:srgbClr val="000000"/>
                </a:solidFill>
                <a:latin typeface="+mn-lt"/>
              </a:rPr>
              <a:t>biện</a:t>
            </a:r>
            <a:r>
              <a:rPr lang="en-US" altLang="en-US" sz="2000" dirty="0">
                <a:solidFill>
                  <a:srgbClr val="000000"/>
                </a:solidFill>
                <a:latin typeface="+mn-lt"/>
              </a:rPr>
              <a:t> </a:t>
            </a:r>
            <a:r>
              <a:rPr lang="en-US" altLang="en-US" sz="2000" dirty="0" err="1">
                <a:solidFill>
                  <a:srgbClr val="000000"/>
                </a:solidFill>
                <a:latin typeface="+mn-lt"/>
              </a:rPr>
              <a:t>chứng</a:t>
            </a:r>
            <a:r>
              <a:rPr lang="en-US" altLang="en-US" sz="2000" dirty="0">
                <a:solidFill>
                  <a:srgbClr val="000000"/>
                </a:solidFill>
                <a:latin typeface="+mn-lt"/>
              </a:rPr>
              <a:t> </a:t>
            </a:r>
            <a:r>
              <a:rPr lang="en-US" altLang="en-US" sz="2000" dirty="0" err="1">
                <a:solidFill>
                  <a:srgbClr val="000000"/>
                </a:solidFill>
                <a:latin typeface="+mn-lt"/>
              </a:rPr>
              <a:t>với</a:t>
            </a:r>
            <a:r>
              <a:rPr lang="en-US" altLang="en-US" sz="2000" dirty="0">
                <a:solidFill>
                  <a:srgbClr val="000000"/>
                </a:solidFill>
                <a:latin typeface="+mn-lt"/>
              </a:rPr>
              <a:t> </a:t>
            </a:r>
            <a:r>
              <a:rPr lang="en-US" altLang="en-US" sz="2000" dirty="0" err="1">
                <a:solidFill>
                  <a:srgbClr val="000000"/>
                </a:solidFill>
                <a:latin typeface="+mn-lt"/>
              </a:rPr>
              <a:t>nhau</a:t>
            </a:r>
            <a:r>
              <a:rPr lang="en-US" altLang="en-US" sz="2000" dirty="0">
                <a:solidFill>
                  <a:srgbClr val="000000"/>
                </a:solidFill>
                <a:latin typeface="+mn-lt"/>
              </a:rPr>
              <a:t> </a:t>
            </a:r>
            <a:r>
              <a:rPr lang="en-US" altLang="en-US" sz="2000" dirty="0" err="1">
                <a:solidFill>
                  <a:srgbClr val="000000"/>
                </a:solidFill>
                <a:latin typeface="+mn-lt"/>
              </a:rPr>
              <a:t>trong</a:t>
            </a:r>
            <a:r>
              <a:rPr lang="en-US" altLang="en-US" sz="2000" dirty="0">
                <a:solidFill>
                  <a:srgbClr val="000000"/>
                </a:solidFill>
                <a:latin typeface="+mn-lt"/>
              </a:rPr>
              <a:t> </a:t>
            </a:r>
            <a:r>
              <a:rPr lang="en-US" altLang="en-US" sz="2000" dirty="0" err="1">
                <a:solidFill>
                  <a:srgbClr val="000000"/>
                </a:solidFill>
                <a:latin typeface="+mn-lt"/>
              </a:rPr>
              <a:t>đó</a:t>
            </a:r>
            <a:r>
              <a:rPr lang="en-US" altLang="en-US" sz="2000" dirty="0">
                <a:solidFill>
                  <a:srgbClr val="000000"/>
                </a:solidFill>
                <a:latin typeface="+mn-lt"/>
              </a:rPr>
              <a:t> LLSX </a:t>
            </a:r>
            <a:r>
              <a:rPr lang="en-US" altLang="en-US" sz="2000" dirty="0" err="1">
                <a:solidFill>
                  <a:srgbClr val="000000"/>
                </a:solidFill>
                <a:latin typeface="+mn-lt"/>
              </a:rPr>
              <a:t>quyết</a:t>
            </a:r>
            <a:r>
              <a:rPr lang="en-US" altLang="en-US" sz="2000" dirty="0">
                <a:solidFill>
                  <a:srgbClr val="000000"/>
                </a:solidFill>
                <a:latin typeface="+mn-lt"/>
              </a:rPr>
              <a:t> </a:t>
            </a:r>
            <a:r>
              <a:rPr lang="en-US" altLang="en-US" sz="2000" dirty="0" err="1">
                <a:solidFill>
                  <a:srgbClr val="000000"/>
                </a:solidFill>
                <a:latin typeface="+mn-lt"/>
              </a:rPr>
              <a:t>định</a:t>
            </a:r>
            <a:r>
              <a:rPr lang="en-US" altLang="en-US" sz="2000" dirty="0">
                <a:solidFill>
                  <a:srgbClr val="000000"/>
                </a:solidFill>
                <a:latin typeface="+mn-lt"/>
              </a:rPr>
              <a:t> QHSX </a:t>
            </a:r>
            <a:r>
              <a:rPr lang="en-US" altLang="en-US" sz="2000" dirty="0" err="1">
                <a:solidFill>
                  <a:srgbClr val="000000"/>
                </a:solidFill>
                <a:latin typeface="+mn-lt"/>
              </a:rPr>
              <a:t>và</a:t>
            </a:r>
            <a:r>
              <a:rPr lang="en-US" altLang="en-US" sz="2000" dirty="0">
                <a:solidFill>
                  <a:srgbClr val="000000"/>
                </a:solidFill>
                <a:latin typeface="+mn-lt"/>
              </a:rPr>
              <a:t> QHSX </a:t>
            </a:r>
            <a:r>
              <a:rPr lang="en-US" altLang="en-US" sz="2000" dirty="0" err="1">
                <a:solidFill>
                  <a:srgbClr val="000000"/>
                </a:solidFill>
                <a:latin typeface="+mn-lt"/>
              </a:rPr>
              <a:t>tác</a:t>
            </a:r>
            <a:r>
              <a:rPr lang="en-US" altLang="en-US" sz="2000" dirty="0">
                <a:solidFill>
                  <a:srgbClr val="000000"/>
                </a:solidFill>
                <a:latin typeface="+mn-lt"/>
              </a:rPr>
              <a:t> </a:t>
            </a:r>
            <a:r>
              <a:rPr lang="en-US" altLang="en-US" sz="2000" dirty="0" err="1">
                <a:solidFill>
                  <a:srgbClr val="000000"/>
                </a:solidFill>
                <a:latin typeface="+mn-lt"/>
              </a:rPr>
              <a:t>động</a:t>
            </a:r>
            <a:r>
              <a:rPr lang="en-US" altLang="en-US" sz="2000" dirty="0">
                <a:solidFill>
                  <a:srgbClr val="000000"/>
                </a:solidFill>
                <a:latin typeface="+mn-lt"/>
              </a:rPr>
              <a:t> </a:t>
            </a:r>
            <a:r>
              <a:rPr lang="en-US" altLang="en-US" sz="2000" dirty="0" err="1">
                <a:solidFill>
                  <a:srgbClr val="000000"/>
                </a:solidFill>
                <a:latin typeface="+mn-lt"/>
              </a:rPr>
              <a:t>trở</a:t>
            </a:r>
            <a:r>
              <a:rPr lang="en-US" altLang="en-US" sz="2000" dirty="0">
                <a:solidFill>
                  <a:srgbClr val="000000"/>
                </a:solidFill>
                <a:latin typeface="+mn-lt"/>
              </a:rPr>
              <a:t> </a:t>
            </a:r>
            <a:r>
              <a:rPr lang="en-US" altLang="en-US" sz="2000" dirty="0" err="1">
                <a:solidFill>
                  <a:srgbClr val="000000"/>
                </a:solidFill>
                <a:latin typeface="+mn-lt"/>
              </a:rPr>
              <a:t>lại</a:t>
            </a:r>
            <a:r>
              <a:rPr lang="en-US" altLang="en-US" sz="2000" dirty="0">
                <a:solidFill>
                  <a:srgbClr val="000000"/>
                </a:solidFill>
                <a:latin typeface="+mn-lt"/>
              </a:rPr>
              <a:t> LLSX</a:t>
            </a:r>
          </a:p>
        </p:txBody>
      </p:sp>
      <p:grpSp>
        <p:nvGrpSpPr>
          <p:cNvPr id="6" name="Group 7">
            <a:extLst>
              <a:ext uri="{FF2B5EF4-FFF2-40B4-BE49-F238E27FC236}">
                <a16:creationId xmlns:a16="http://schemas.microsoft.com/office/drawing/2014/main" id="{362C61A9-1BD4-4474-B80D-8C23864B2653}"/>
              </a:ext>
            </a:extLst>
          </p:cNvPr>
          <p:cNvGrpSpPr>
            <a:grpSpLocks/>
          </p:cNvGrpSpPr>
          <p:nvPr/>
        </p:nvGrpSpPr>
        <p:grpSpPr bwMode="auto">
          <a:xfrm>
            <a:off x="1708151" y="1229192"/>
            <a:ext cx="2803525" cy="1537821"/>
            <a:chOff x="0" y="441876"/>
            <a:chExt cx="2998437" cy="2131577"/>
          </a:xfrm>
        </p:grpSpPr>
        <p:sp>
          <p:nvSpPr>
            <p:cNvPr id="7" name="Rounded Rectangle 8">
              <a:extLst>
                <a:ext uri="{FF2B5EF4-FFF2-40B4-BE49-F238E27FC236}">
                  <a16:creationId xmlns:a16="http://schemas.microsoft.com/office/drawing/2014/main" id="{00E94194-F030-4359-8E0E-C60AACFE2EA2}"/>
                </a:ext>
              </a:extLst>
            </p:cNvPr>
            <p:cNvSpPr/>
            <p:nvPr/>
          </p:nvSpPr>
          <p:spPr>
            <a:xfrm>
              <a:off x="0" y="441876"/>
              <a:ext cx="2998437" cy="2131577"/>
            </a:xfrm>
            <a:prstGeom prst="roundRect">
              <a:avLst>
                <a:gd name="adj" fmla="val 10000"/>
              </a:avLst>
            </a:prstGeom>
            <a:solidFill>
              <a:srgbClr val="0070C0"/>
            </a:solidFill>
            <a:ln>
              <a:solidFill>
                <a:schemeClr val="bg1"/>
              </a:solidFill>
            </a:ln>
          </p:spPr>
          <p:style>
            <a:lnRef idx="3">
              <a:scrgbClr r="0" g="0" b="0"/>
            </a:lnRef>
            <a:fillRef idx="1">
              <a:scrgbClr r="0" g="0" b="0"/>
            </a:fillRef>
            <a:effectRef idx="1">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8" name="Rounded Rectangle 4">
              <a:extLst>
                <a:ext uri="{FF2B5EF4-FFF2-40B4-BE49-F238E27FC236}">
                  <a16:creationId xmlns:a16="http://schemas.microsoft.com/office/drawing/2014/main" id="{BDD98BC0-C6E1-47E4-9F6C-93BEE0E6FB76}"/>
                </a:ext>
              </a:extLst>
            </p:cNvPr>
            <p:cNvSpPr/>
            <p:nvPr/>
          </p:nvSpPr>
          <p:spPr>
            <a:xfrm>
              <a:off x="62822" y="503776"/>
              <a:ext cx="2872795" cy="2007776"/>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45720" rIns="45720" spcCol="1270" anchor="ctr"/>
            <a:lstStyle/>
            <a:p>
              <a:pPr algn="ctr" defTabSz="1066800" eaLnBrk="0" fontAlgn="base" hangingPunct="0">
                <a:lnSpc>
                  <a:spcPct val="90000"/>
                </a:lnSpc>
                <a:spcBef>
                  <a:spcPct val="0"/>
                </a:spcBef>
                <a:spcAft>
                  <a:spcPct val="35000"/>
                </a:spcAft>
                <a:defRPr/>
              </a:pPr>
              <a:r>
                <a:rPr lang="en-US" sz="2400" b="1" dirty="0" err="1">
                  <a:solidFill>
                    <a:srgbClr val="FFFFFF"/>
                  </a:solidFill>
                  <a:latin typeface="Arial"/>
                  <a:cs typeface="Arial"/>
                </a:rPr>
                <a:t>Lực</a:t>
              </a:r>
              <a:r>
                <a:rPr lang="en-US" sz="2400" b="1" dirty="0">
                  <a:solidFill>
                    <a:srgbClr val="FFFFFF"/>
                  </a:solidFill>
                  <a:latin typeface="Arial"/>
                  <a:cs typeface="Arial"/>
                </a:rPr>
                <a:t> </a:t>
              </a:r>
              <a:r>
                <a:rPr lang="en-US" sz="2400" b="1" dirty="0" err="1">
                  <a:solidFill>
                    <a:srgbClr val="FFFFFF"/>
                  </a:solidFill>
                  <a:latin typeface="Arial"/>
                  <a:cs typeface="Arial"/>
                </a:rPr>
                <a:t>lượng</a:t>
              </a:r>
              <a:r>
                <a:rPr lang="en-US" sz="2400" b="1" dirty="0">
                  <a:solidFill>
                    <a:srgbClr val="FFFFFF"/>
                  </a:solidFill>
                  <a:latin typeface="Arial"/>
                  <a:cs typeface="Arial"/>
                </a:rPr>
                <a:t> </a:t>
              </a:r>
            </a:p>
            <a:p>
              <a:pPr algn="ctr" defTabSz="1066800" eaLnBrk="0" fontAlgn="base" hangingPunct="0">
                <a:lnSpc>
                  <a:spcPct val="90000"/>
                </a:lnSpc>
                <a:spcBef>
                  <a:spcPct val="0"/>
                </a:spcBef>
                <a:spcAft>
                  <a:spcPct val="35000"/>
                </a:spcAft>
                <a:defRPr/>
              </a:pPr>
              <a:r>
                <a:rPr lang="en-US" sz="2400" b="1" dirty="0" err="1">
                  <a:solidFill>
                    <a:srgbClr val="FFFFFF"/>
                  </a:solidFill>
                  <a:latin typeface="Arial"/>
                  <a:cs typeface="Arial"/>
                </a:rPr>
                <a:t>sản</a:t>
              </a:r>
              <a:r>
                <a:rPr lang="en-US" sz="2400" b="1" dirty="0">
                  <a:solidFill>
                    <a:srgbClr val="FFFFFF"/>
                  </a:solidFill>
                  <a:latin typeface="Arial"/>
                  <a:cs typeface="Arial"/>
                </a:rPr>
                <a:t> </a:t>
              </a:r>
              <a:r>
                <a:rPr lang="en-US" sz="2400" b="1" dirty="0" err="1">
                  <a:solidFill>
                    <a:srgbClr val="FFFFFF"/>
                  </a:solidFill>
                  <a:latin typeface="Arial"/>
                  <a:cs typeface="Arial"/>
                </a:rPr>
                <a:t>xuất</a:t>
              </a:r>
              <a:endParaRPr lang="en-US" sz="2400" b="1" dirty="0">
                <a:solidFill>
                  <a:srgbClr val="FFFFFF"/>
                </a:solidFill>
                <a:latin typeface="Arial"/>
                <a:cs typeface="Arial"/>
              </a:endParaRPr>
            </a:p>
          </p:txBody>
        </p:sp>
      </p:grpSp>
      <p:grpSp>
        <p:nvGrpSpPr>
          <p:cNvPr id="9" name="Group 10">
            <a:extLst>
              <a:ext uri="{FF2B5EF4-FFF2-40B4-BE49-F238E27FC236}">
                <a16:creationId xmlns:a16="http://schemas.microsoft.com/office/drawing/2014/main" id="{46B8E7AD-EE26-4215-9279-173D6C6CC642}"/>
              </a:ext>
            </a:extLst>
          </p:cNvPr>
          <p:cNvGrpSpPr>
            <a:grpSpLocks/>
          </p:cNvGrpSpPr>
          <p:nvPr/>
        </p:nvGrpSpPr>
        <p:grpSpPr bwMode="auto">
          <a:xfrm>
            <a:off x="6743700" y="1229191"/>
            <a:ext cx="2998788" cy="1574333"/>
            <a:chOff x="6898521" y="480521"/>
            <a:chExt cx="2998437" cy="2157171"/>
          </a:xfrm>
        </p:grpSpPr>
        <p:sp>
          <p:nvSpPr>
            <p:cNvPr id="10" name="Rounded Rectangle 11">
              <a:extLst>
                <a:ext uri="{FF2B5EF4-FFF2-40B4-BE49-F238E27FC236}">
                  <a16:creationId xmlns:a16="http://schemas.microsoft.com/office/drawing/2014/main" id="{7B3008E6-C8D8-480F-A051-0C28CFBA021F}"/>
                </a:ext>
              </a:extLst>
            </p:cNvPr>
            <p:cNvSpPr/>
            <p:nvPr/>
          </p:nvSpPr>
          <p:spPr>
            <a:xfrm>
              <a:off x="6898521" y="480521"/>
              <a:ext cx="2998437" cy="2157171"/>
            </a:xfrm>
            <a:prstGeom prst="roundRect">
              <a:avLst>
                <a:gd name="adj" fmla="val 10000"/>
              </a:avLst>
            </a:prstGeom>
            <a:solidFill>
              <a:srgbClr val="008000"/>
            </a:solidFill>
            <a:ln>
              <a:solidFill>
                <a:schemeClr val="bg1"/>
              </a:solidFill>
            </a:ln>
          </p:spPr>
          <p:style>
            <a:lnRef idx="3">
              <a:scrgbClr r="0" g="0" b="0"/>
            </a:lnRef>
            <a:fillRef idx="1">
              <a:scrgbClr r="0" g="0" b="0"/>
            </a:fillRef>
            <a:effectRef idx="1">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1" name="Rounded Rectangle 4">
              <a:extLst>
                <a:ext uri="{FF2B5EF4-FFF2-40B4-BE49-F238E27FC236}">
                  <a16:creationId xmlns:a16="http://schemas.microsoft.com/office/drawing/2014/main" id="{B97D0D70-8E94-43BF-9D9B-74532349047A}"/>
                </a:ext>
              </a:extLst>
            </p:cNvPr>
            <p:cNvSpPr/>
            <p:nvPr/>
          </p:nvSpPr>
          <p:spPr>
            <a:xfrm>
              <a:off x="6962014" y="543919"/>
              <a:ext cx="2871452" cy="203037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45720" rIns="45720" spcCol="1270" anchor="ctr"/>
            <a:lstStyle/>
            <a:p>
              <a:pPr algn="ctr" defTabSz="1066800" eaLnBrk="0" fontAlgn="base" hangingPunct="0">
                <a:lnSpc>
                  <a:spcPct val="90000"/>
                </a:lnSpc>
                <a:spcBef>
                  <a:spcPct val="0"/>
                </a:spcBef>
                <a:spcAft>
                  <a:spcPct val="35000"/>
                </a:spcAft>
                <a:defRPr/>
              </a:pPr>
              <a:r>
                <a:rPr lang="en-US" sz="2400" b="1" dirty="0" err="1">
                  <a:solidFill>
                    <a:srgbClr val="FFFFFF"/>
                  </a:solidFill>
                  <a:latin typeface="Arial"/>
                  <a:cs typeface="Arial"/>
                </a:rPr>
                <a:t>Quan</a:t>
              </a:r>
              <a:r>
                <a:rPr lang="en-US" sz="2400" b="1" dirty="0">
                  <a:solidFill>
                    <a:srgbClr val="FFFFFF"/>
                  </a:solidFill>
                  <a:latin typeface="Arial"/>
                  <a:cs typeface="Arial"/>
                </a:rPr>
                <a:t> </a:t>
              </a:r>
              <a:r>
                <a:rPr lang="en-US" sz="2400" b="1" dirty="0" err="1">
                  <a:solidFill>
                    <a:srgbClr val="FFFFFF"/>
                  </a:solidFill>
                  <a:latin typeface="Arial"/>
                  <a:cs typeface="Arial"/>
                </a:rPr>
                <a:t>hệ</a:t>
              </a:r>
              <a:endParaRPr lang="en-US" sz="2400" b="1" dirty="0">
                <a:solidFill>
                  <a:srgbClr val="FFFFFF"/>
                </a:solidFill>
                <a:latin typeface="Arial"/>
                <a:cs typeface="Arial"/>
              </a:endParaRPr>
            </a:p>
            <a:p>
              <a:pPr algn="ctr" defTabSz="1066800" eaLnBrk="0" fontAlgn="base" hangingPunct="0">
                <a:lnSpc>
                  <a:spcPct val="90000"/>
                </a:lnSpc>
                <a:spcBef>
                  <a:spcPct val="0"/>
                </a:spcBef>
                <a:spcAft>
                  <a:spcPct val="35000"/>
                </a:spcAft>
                <a:defRPr/>
              </a:pPr>
              <a:r>
                <a:rPr lang="en-US" sz="2400" b="1" dirty="0">
                  <a:solidFill>
                    <a:srgbClr val="FFFFFF"/>
                  </a:solidFill>
                  <a:latin typeface="Arial"/>
                  <a:cs typeface="Arial"/>
                </a:rPr>
                <a:t> </a:t>
              </a:r>
              <a:r>
                <a:rPr lang="en-US" sz="2400" b="1" dirty="0" err="1">
                  <a:solidFill>
                    <a:srgbClr val="FFFFFF"/>
                  </a:solidFill>
                  <a:latin typeface="Arial"/>
                  <a:cs typeface="Arial"/>
                </a:rPr>
                <a:t>sản</a:t>
              </a:r>
              <a:r>
                <a:rPr lang="en-US" sz="2400" b="1" dirty="0">
                  <a:solidFill>
                    <a:srgbClr val="FFFFFF"/>
                  </a:solidFill>
                  <a:latin typeface="Arial"/>
                  <a:cs typeface="Arial"/>
                </a:rPr>
                <a:t> </a:t>
              </a:r>
              <a:r>
                <a:rPr lang="en-US" sz="2400" b="1" dirty="0" err="1">
                  <a:solidFill>
                    <a:srgbClr val="FFFFFF"/>
                  </a:solidFill>
                  <a:latin typeface="Arial"/>
                  <a:cs typeface="Arial"/>
                </a:rPr>
                <a:t>xuất</a:t>
              </a:r>
              <a:endParaRPr lang="en-US" sz="2400" b="1" dirty="0">
                <a:solidFill>
                  <a:srgbClr val="FFFFFF"/>
                </a:solidFill>
                <a:latin typeface="Arial"/>
                <a:cs typeface="Arial"/>
              </a:endParaRPr>
            </a:p>
          </p:txBody>
        </p:sp>
      </p:grpSp>
      <p:grpSp>
        <p:nvGrpSpPr>
          <p:cNvPr id="12" name="Group 13">
            <a:extLst>
              <a:ext uri="{FF2B5EF4-FFF2-40B4-BE49-F238E27FC236}">
                <a16:creationId xmlns:a16="http://schemas.microsoft.com/office/drawing/2014/main" id="{E92E1484-F9CE-4EE6-A57E-BF10E8438C08}"/>
              </a:ext>
            </a:extLst>
          </p:cNvPr>
          <p:cNvGrpSpPr>
            <a:grpSpLocks/>
          </p:cNvGrpSpPr>
          <p:nvPr/>
        </p:nvGrpSpPr>
        <p:grpSpPr bwMode="auto">
          <a:xfrm>
            <a:off x="3943350" y="4181474"/>
            <a:ext cx="3155950" cy="2008188"/>
            <a:chOff x="3396157" y="4288586"/>
            <a:chExt cx="3156250" cy="2441327"/>
          </a:xfrm>
        </p:grpSpPr>
        <p:sp>
          <p:nvSpPr>
            <p:cNvPr id="13" name="Oval 12">
              <a:extLst>
                <a:ext uri="{FF2B5EF4-FFF2-40B4-BE49-F238E27FC236}">
                  <a16:creationId xmlns:a16="http://schemas.microsoft.com/office/drawing/2014/main" id="{3F91C9F7-0DD4-4EF5-9F5C-C647A9E7654D}"/>
                </a:ext>
              </a:extLst>
            </p:cNvPr>
            <p:cNvSpPr/>
            <p:nvPr/>
          </p:nvSpPr>
          <p:spPr>
            <a:xfrm>
              <a:off x="3396157" y="4288586"/>
              <a:ext cx="3156250" cy="2441327"/>
            </a:xfrm>
            <a:prstGeom prst="ellipse">
              <a:avLst/>
            </a:prstGeom>
            <a:solidFill>
              <a:srgbClr val="7030A0"/>
            </a:solidFill>
            <a:ln>
              <a:solidFill>
                <a:schemeClr val="bg1"/>
              </a:solidFill>
            </a:ln>
          </p:spPr>
          <p:style>
            <a:lnRef idx="3">
              <a:scrgbClr r="0" g="0" b="0"/>
            </a:lnRef>
            <a:fillRef idx="1">
              <a:scrgbClr r="0" g="0" b="0"/>
            </a:fillRef>
            <a:effectRef idx="1">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4" name="Oval 4">
              <a:extLst>
                <a:ext uri="{FF2B5EF4-FFF2-40B4-BE49-F238E27FC236}">
                  <a16:creationId xmlns:a16="http://schemas.microsoft.com/office/drawing/2014/main" id="{C082E444-1A4C-4317-A462-CEE9B59F3D35}"/>
                </a:ext>
              </a:extLst>
            </p:cNvPr>
            <p:cNvSpPr/>
            <p:nvPr/>
          </p:nvSpPr>
          <p:spPr>
            <a:xfrm>
              <a:off x="3858163" y="4645619"/>
              <a:ext cx="2232237" cy="17272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17780" tIns="17780" rIns="17780" bIns="17780" spcCol="1270" anchor="ctr"/>
            <a:lstStyle/>
            <a:p>
              <a:pPr algn="ctr" defTabSz="1244600" eaLnBrk="0" fontAlgn="base" hangingPunct="0">
                <a:lnSpc>
                  <a:spcPct val="90000"/>
                </a:lnSpc>
                <a:spcBef>
                  <a:spcPct val="0"/>
                </a:spcBef>
                <a:spcAft>
                  <a:spcPct val="35000"/>
                </a:spcAft>
                <a:defRPr/>
              </a:pPr>
              <a:r>
                <a:rPr lang="en-US" sz="2800" b="1" dirty="0" err="1">
                  <a:solidFill>
                    <a:srgbClr val="FFFFFF"/>
                  </a:solidFill>
                  <a:latin typeface="Arial"/>
                  <a:cs typeface="Arial"/>
                </a:rPr>
                <a:t>Phương</a:t>
              </a:r>
              <a:r>
                <a:rPr lang="en-US" sz="2800" b="1" dirty="0">
                  <a:solidFill>
                    <a:srgbClr val="FFFFFF"/>
                  </a:solidFill>
                  <a:latin typeface="Arial"/>
                  <a:cs typeface="Arial"/>
                </a:rPr>
                <a:t> </a:t>
              </a:r>
              <a:r>
                <a:rPr lang="en-US" sz="2800" b="1" dirty="0" err="1">
                  <a:solidFill>
                    <a:srgbClr val="FFFFFF"/>
                  </a:solidFill>
                  <a:latin typeface="Arial"/>
                  <a:cs typeface="Arial"/>
                </a:rPr>
                <a:t>thức</a:t>
              </a:r>
              <a:r>
                <a:rPr lang="en-US" sz="2800" b="1" dirty="0">
                  <a:solidFill>
                    <a:srgbClr val="FFFFFF"/>
                  </a:solidFill>
                  <a:latin typeface="Arial"/>
                  <a:cs typeface="Arial"/>
                </a:rPr>
                <a:t> </a:t>
              </a:r>
              <a:r>
                <a:rPr lang="en-US" sz="2800" b="1" dirty="0" err="1">
                  <a:solidFill>
                    <a:srgbClr val="FFFFFF"/>
                  </a:solidFill>
                  <a:latin typeface="Arial"/>
                  <a:cs typeface="Arial"/>
                </a:rPr>
                <a:t>sản</a:t>
              </a:r>
              <a:r>
                <a:rPr lang="en-US" sz="2800" b="1" dirty="0">
                  <a:solidFill>
                    <a:srgbClr val="FFFFFF"/>
                  </a:solidFill>
                  <a:latin typeface="Arial"/>
                  <a:cs typeface="Arial"/>
                </a:rPr>
                <a:t> </a:t>
              </a:r>
              <a:r>
                <a:rPr lang="en-US" sz="2800" b="1" dirty="0" err="1">
                  <a:solidFill>
                    <a:srgbClr val="FFFFFF"/>
                  </a:solidFill>
                  <a:latin typeface="Arial"/>
                  <a:cs typeface="Arial"/>
                </a:rPr>
                <a:t>xuất</a:t>
              </a:r>
              <a:endParaRPr lang="en-US" sz="2800" b="1" dirty="0">
                <a:solidFill>
                  <a:srgbClr val="FFFFFF"/>
                </a:solidFill>
                <a:latin typeface="Arial"/>
                <a:cs typeface="Arial"/>
              </a:endParaRPr>
            </a:p>
          </p:txBody>
        </p:sp>
      </p:grpSp>
      <p:sp>
        <p:nvSpPr>
          <p:cNvPr id="15" name="Rectangle 14">
            <a:extLst>
              <a:ext uri="{FF2B5EF4-FFF2-40B4-BE49-F238E27FC236}">
                <a16:creationId xmlns:a16="http://schemas.microsoft.com/office/drawing/2014/main" id="{9957AEE6-990B-4479-A757-5F898AC9C8AD}"/>
              </a:ext>
            </a:extLst>
          </p:cNvPr>
          <p:cNvSpPr/>
          <p:nvPr/>
        </p:nvSpPr>
        <p:spPr>
          <a:xfrm>
            <a:off x="1247846" y="254357"/>
            <a:ext cx="9036050" cy="461665"/>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q"/>
              <a:defRPr/>
            </a:pPr>
            <a:r>
              <a:rPr lang="en-US" sz="2400" b="1" dirty="0" err="1">
                <a:solidFill>
                  <a:srgbClr val="008000"/>
                </a:solidFill>
                <a:latin typeface="Arial"/>
                <a:cs typeface="Arial" panose="020B0604020202020204" pitchFamily="34" charset="0"/>
              </a:rPr>
              <a:t>Quy</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luật</a:t>
            </a:r>
            <a:r>
              <a:rPr lang="en-US" sz="2400" b="1" dirty="0">
                <a:solidFill>
                  <a:srgbClr val="008000"/>
                </a:solidFill>
                <a:latin typeface="Arial"/>
                <a:cs typeface="Arial" panose="020B0604020202020204" pitchFamily="34" charset="0"/>
              </a:rPr>
              <a:t> QHSX </a:t>
            </a:r>
            <a:r>
              <a:rPr lang="en-US" sz="2400" b="1" dirty="0" err="1">
                <a:solidFill>
                  <a:srgbClr val="008000"/>
                </a:solidFill>
                <a:latin typeface="Arial"/>
                <a:cs typeface="Arial" panose="020B0604020202020204" pitchFamily="34" charset="0"/>
              </a:rPr>
              <a:t>phù</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hợp</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với</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trình</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độ</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phát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triển</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của</a:t>
            </a:r>
            <a:r>
              <a:rPr lang="en-US" sz="2400" b="1" dirty="0">
                <a:solidFill>
                  <a:srgbClr val="008000"/>
                </a:solidFill>
                <a:latin typeface="Arial"/>
                <a:cs typeface="Arial" panose="020B0604020202020204" pitchFamily="34" charset="0"/>
              </a:rPr>
              <a:t> LLSX</a:t>
            </a:r>
            <a:endParaRPr lang="en-US" altLang="en-US" sz="2400" b="1" dirty="0">
              <a:solidFill>
                <a:srgbClr val="008000"/>
              </a:solidFill>
              <a:latin typeface="Arial"/>
              <a:cs typeface="Times New Roman" pitchFamily="18" charset="0"/>
            </a:endParaRPr>
          </a:p>
        </p:txBody>
      </p:sp>
    </p:spTree>
    <p:extLst>
      <p:ext uri="{BB962C8B-B14F-4D97-AF65-F5344CB8AC3E}">
        <p14:creationId xmlns:p14="http://schemas.microsoft.com/office/powerpoint/2010/main" val="269760833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F4AFC145-3759-4CC8-9F60-3CC41D317EC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3523"/>
            <a:ext cx="12192000" cy="6858000"/>
          </a:xfrm>
          <a:prstGeom prst="rect">
            <a:avLst/>
          </a:prstGeom>
        </p:spPr>
      </p:pic>
      <p:sp>
        <p:nvSpPr>
          <p:cNvPr id="4" name="Rectangle 8">
            <a:extLst>
              <a:ext uri="{FF2B5EF4-FFF2-40B4-BE49-F238E27FC236}">
                <a16:creationId xmlns:a16="http://schemas.microsoft.com/office/drawing/2014/main" id="{7A267511-F6F5-4F6F-8125-92E7BA916EAD}"/>
              </a:ext>
            </a:extLst>
          </p:cNvPr>
          <p:cNvSpPr>
            <a:spLocks noChangeArrowheads="1"/>
          </p:cNvSpPr>
          <p:nvPr/>
        </p:nvSpPr>
        <p:spPr bwMode="auto">
          <a:xfrm>
            <a:off x="2283381" y="1004962"/>
            <a:ext cx="72723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spcBef>
                <a:spcPct val="0"/>
              </a:spcBef>
              <a:spcAft>
                <a:spcPct val="0"/>
              </a:spcAft>
              <a:buFont typeface="Courier New" panose="02070309020205020404" pitchFamily="49" charset="0"/>
              <a:buChar char="o"/>
              <a:defRPr/>
            </a:pPr>
            <a:r>
              <a:rPr lang="vi-VN" sz="2400" b="1" dirty="0">
                <a:solidFill>
                  <a:srgbClr val="800000"/>
                </a:solidFill>
                <a:latin typeface="Arial"/>
              </a:rPr>
              <a:t>Vai trò quyết định của LLSX đối với QHSX</a:t>
            </a:r>
            <a:endParaRPr lang="en-US" sz="2400" b="1" dirty="0">
              <a:solidFill>
                <a:srgbClr val="800000"/>
              </a:solidFill>
              <a:latin typeface="Arial"/>
            </a:endParaRPr>
          </a:p>
        </p:txBody>
      </p:sp>
      <p:sp>
        <p:nvSpPr>
          <p:cNvPr id="5" name="Rectangle 4">
            <a:extLst>
              <a:ext uri="{FF2B5EF4-FFF2-40B4-BE49-F238E27FC236}">
                <a16:creationId xmlns:a16="http://schemas.microsoft.com/office/drawing/2014/main" id="{FB76EFD0-8681-48CF-BDFB-7545E421CB71}"/>
              </a:ext>
            </a:extLst>
          </p:cNvPr>
          <p:cNvSpPr/>
          <p:nvPr/>
        </p:nvSpPr>
        <p:spPr>
          <a:xfrm>
            <a:off x="1689806" y="333356"/>
            <a:ext cx="9036050" cy="461665"/>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q"/>
              <a:defRPr/>
            </a:pPr>
            <a:r>
              <a:rPr lang="en-US" sz="2400" b="1" dirty="0" err="1">
                <a:solidFill>
                  <a:srgbClr val="008000"/>
                </a:solidFill>
                <a:latin typeface="Arial"/>
                <a:cs typeface="Arial" panose="020B0604020202020204" pitchFamily="34" charset="0"/>
              </a:rPr>
              <a:t>Quy</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luật</a:t>
            </a:r>
            <a:r>
              <a:rPr lang="en-US" sz="2400" b="1" dirty="0">
                <a:solidFill>
                  <a:srgbClr val="008000"/>
                </a:solidFill>
                <a:latin typeface="Arial"/>
                <a:cs typeface="Arial" panose="020B0604020202020204" pitchFamily="34" charset="0"/>
              </a:rPr>
              <a:t> QHSX </a:t>
            </a:r>
            <a:r>
              <a:rPr lang="en-US" sz="2400" b="1" dirty="0" err="1">
                <a:solidFill>
                  <a:srgbClr val="008000"/>
                </a:solidFill>
                <a:latin typeface="Arial"/>
                <a:cs typeface="Arial" panose="020B0604020202020204" pitchFamily="34" charset="0"/>
              </a:rPr>
              <a:t>phù</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hợp</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với</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trình</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độ</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phát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triển</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của</a:t>
            </a:r>
            <a:r>
              <a:rPr lang="en-US" sz="2400" b="1" dirty="0">
                <a:solidFill>
                  <a:srgbClr val="008000"/>
                </a:solidFill>
                <a:latin typeface="Arial"/>
                <a:cs typeface="Arial" panose="020B0604020202020204" pitchFamily="34" charset="0"/>
              </a:rPr>
              <a:t> LLSX</a:t>
            </a:r>
            <a:endParaRPr lang="en-US" altLang="en-US" sz="2400" b="1" dirty="0">
              <a:solidFill>
                <a:srgbClr val="008000"/>
              </a:solidFill>
              <a:latin typeface="Arial"/>
              <a:cs typeface="Times New Roman" pitchFamily="18" charset="0"/>
            </a:endParaRPr>
          </a:p>
        </p:txBody>
      </p:sp>
      <p:sp>
        <p:nvSpPr>
          <p:cNvPr id="6" name="AutoShape 3">
            <a:extLst>
              <a:ext uri="{FF2B5EF4-FFF2-40B4-BE49-F238E27FC236}">
                <a16:creationId xmlns:a16="http://schemas.microsoft.com/office/drawing/2014/main" id="{A318027D-F503-459E-B329-109D9B46F0F9}"/>
              </a:ext>
            </a:extLst>
          </p:cNvPr>
          <p:cNvSpPr>
            <a:spLocks noChangeArrowheads="1"/>
          </p:cNvSpPr>
          <p:nvPr/>
        </p:nvSpPr>
        <p:spPr bwMode="auto">
          <a:xfrm>
            <a:off x="7843022" y="2094735"/>
            <a:ext cx="2108133" cy="919163"/>
          </a:xfrm>
          <a:prstGeom prst="flowChartAlternateProcess">
            <a:avLst/>
          </a:prstGeom>
          <a:solidFill>
            <a:srgbClr val="7030A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wrap="square" anchor="ctr">
            <a:spAutoFit/>
          </a:bodyPr>
          <a:lstStyle/>
          <a:p>
            <a:pPr algn="ctr" defTabSz="914400" eaLnBrk="0" fontAlgn="base" hangingPunct="0">
              <a:spcBef>
                <a:spcPct val="0"/>
              </a:spcBef>
              <a:spcAft>
                <a:spcPct val="0"/>
              </a:spcAft>
              <a:defRPr/>
            </a:pPr>
            <a:r>
              <a:rPr lang="en-US" sz="2400" b="1" dirty="0" err="1">
                <a:solidFill>
                  <a:srgbClr val="FFFFFF"/>
                </a:solidFill>
                <a:latin typeface="Arial"/>
                <a:cs typeface="Arial"/>
              </a:rPr>
              <a:t>Quan</a:t>
            </a:r>
            <a:r>
              <a:rPr lang="en-US" sz="2400" b="1" dirty="0">
                <a:solidFill>
                  <a:srgbClr val="FFFFFF"/>
                </a:solidFill>
                <a:latin typeface="Arial"/>
                <a:cs typeface="Arial"/>
              </a:rPr>
              <a:t> </a:t>
            </a:r>
            <a:r>
              <a:rPr lang="en-US" sz="2400" b="1" dirty="0" err="1">
                <a:solidFill>
                  <a:srgbClr val="FFFFFF"/>
                </a:solidFill>
                <a:latin typeface="Arial"/>
                <a:cs typeface="Arial"/>
              </a:rPr>
              <a:t>hệ</a:t>
            </a:r>
            <a:r>
              <a:rPr lang="en-US" sz="2400" b="1" dirty="0">
                <a:solidFill>
                  <a:srgbClr val="FFFFFF"/>
                </a:solidFill>
                <a:latin typeface="Arial"/>
                <a:cs typeface="Arial"/>
              </a:rPr>
              <a:t> </a:t>
            </a:r>
          </a:p>
          <a:p>
            <a:pPr algn="ctr" defTabSz="914400" eaLnBrk="0" fontAlgn="base" hangingPunct="0">
              <a:spcBef>
                <a:spcPct val="0"/>
              </a:spcBef>
              <a:spcAft>
                <a:spcPct val="0"/>
              </a:spcAft>
              <a:defRPr/>
            </a:pPr>
            <a:r>
              <a:rPr lang="en-US" sz="2400" b="1" dirty="0" err="1">
                <a:solidFill>
                  <a:srgbClr val="FFFFFF"/>
                </a:solidFill>
                <a:latin typeface="Arial"/>
                <a:cs typeface="Arial"/>
              </a:rPr>
              <a:t>sản</a:t>
            </a:r>
            <a:r>
              <a:rPr lang="en-US" sz="2400" b="1" dirty="0">
                <a:solidFill>
                  <a:srgbClr val="FFFFFF"/>
                </a:solidFill>
                <a:latin typeface="Arial"/>
                <a:cs typeface="Arial"/>
              </a:rPr>
              <a:t> </a:t>
            </a:r>
            <a:r>
              <a:rPr lang="en-US" sz="2400" b="1" dirty="0" err="1">
                <a:solidFill>
                  <a:srgbClr val="FFFFFF"/>
                </a:solidFill>
                <a:latin typeface="Arial"/>
                <a:cs typeface="Arial"/>
              </a:rPr>
              <a:t>xuất</a:t>
            </a:r>
            <a:endParaRPr lang="en-US" sz="2400" b="1" dirty="0">
              <a:solidFill>
                <a:srgbClr val="FFFFFF"/>
              </a:solidFill>
              <a:latin typeface="Arial"/>
              <a:cs typeface="Arial"/>
            </a:endParaRPr>
          </a:p>
        </p:txBody>
      </p:sp>
      <p:sp>
        <p:nvSpPr>
          <p:cNvPr id="7" name="AutoShape 3">
            <a:extLst>
              <a:ext uri="{FF2B5EF4-FFF2-40B4-BE49-F238E27FC236}">
                <a16:creationId xmlns:a16="http://schemas.microsoft.com/office/drawing/2014/main" id="{B589578E-4A90-4810-8B45-539BF242553D}"/>
              </a:ext>
            </a:extLst>
          </p:cNvPr>
          <p:cNvSpPr>
            <a:spLocks noChangeArrowheads="1"/>
          </p:cNvSpPr>
          <p:nvPr/>
        </p:nvSpPr>
        <p:spPr bwMode="auto">
          <a:xfrm>
            <a:off x="3010676" y="2054929"/>
            <a:ext cx="2238639" cy="919401"/>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wrap="square" anchor="ctr">
            <a:spAutoFit/>
          </a:bodyPr>
          <a:lstStyle/>
          <a:p>
            <a:pPr algn="ctr" defTabSz="914400" eaLnBrk="0" fontAlgn="base" hangingPunct="0">
              <a:spcBef>
                <a:spcPct val="0"/>
              </a:spcBef>
              <a:spcAft>
                <a:spcPct val="0"/>
              </a:spcAft>
              <a:defRPr/>
            </a:pPr>
            <a:r>
              <a:rPr lang="en-US" sz="2400" b="1" dirty="0" err="1">
                <a:solidFill>
                  <a:srgbClr val="FFFFFF"/>
                </a:solidFill>
                <a:latin typeface="Arial"/>
                <a:cs typeface="Arial"/>
              </a:rPr>
              <a:t>Lực</a:t>
            </a:r>
            <a:r>
              <a:rPr lang="en-US" sz="2400" b="1" dirty="0">
                <a:solidFill>
                  <a:srgbClr val="FFFFFF"/>
                </a:solidFill>
                <a:latin typeface="Arial"/>
                <a:cs typeface="Arial"/>
              </a:rPr>
              <a:t> </a:t>
            </a:r>
            <a:r>
              <a:rPr lang="en-US" sz="2400" b="1" dirty="0" err="1">
                <a:solidFill>
                  <a:srgbClr val="FFFFFF"/>
                </a:solidFill>
                <a:latin typeface="Arial"/>
                <a:cs typeface="Arial"/>
              </a:rPr>
              <a:t>lượng</a:t>
            </a:r>
            <a:endParaRPr lang="en-US" sz="2400" b="1" dirty="0">
              <a:solidFill>
                <a:srgbClr val="FFFFFF"/>
              </a:solidFill>
              <a:latin typeface="Arial"/>
              <a:cs typeface="Arial"/>
            </a:endParaRPr>
          </a:p>
          <a:p>
            <a:pPr algn="ctr" defTabSz="914400" eaLnBrk="0" fontAlgn="base" hangingPunct="0">
              <a:spcBef>
                <a:spcPct val="0"/>
              </a:spcBef>
              <a:spcAft>
                <a:spcPct val="0"/>
              </a:spcAft>
              <a:defRPr/>
            </a:pPr>
            <a:r>
              <a:rPr lang="en-US" sz="2400" b="1" dirty="0" err="1">
                <a:solidFill>
                  <a:srgbClr val="FFFFFF"/>
                </a:solidFill>
                <a:latin typeface="Arial"/>
                <a:cs typeface="Arial"/>
              </a:rPr>
              <a:t>sản</a:t>
            </a:r>
            <a:r>
              <a:rPr lang="en-US" sz="2400" b="1" dirty="0">
                <a:solidFill>
                  <a:srgbClr val="FFFFFF"/>
                </a:solidFill>
                <a:latin typeface="Arial"/>
                <a:cs typeface="Arial"/>
              </a:rPr>
              <a:t> </a:t>
            </a:r>
            <a:r>
              <a:rPr lang="en-US" sz="2400" b="1" dirty="0" err="1">
                <a:solidFill>
                  <a:srgbClr val="FFFFFF"/>
                </a:solidFill>
                <a:latin typeface="Arial"/>
                <a:cs typeface="Arial"/>
              </a:rPr>
              <a:t>xuất</a:t>
            </a:r>
            <a:endParaRPr lang="en-US" sz="2400" b="1" dirty="0">
              <a:solidFill>
                <a:srgbClr val="FFFFFF"/>
              </a:solidFill>
              <a:latin typeface="Arial"/>
              <a:cs typeface="Arial"/>
            </a:endParaRPr>
          </a:p>
        </p:txBody>
      </p:sp>
      <p:sp>
        <p:nvSpPr>
          <p:cNvPr id="8" name="TextBox 7">
            <a:extLst>
              <a:ext uri="{FF2B5EF4-FFF2-40B4-BE49-F238E27FC236}">
                <a16:creationId xmlns:a16="http://schemas.microsoft.com/office/drawing/2014/main" id="{DD522243-97DE-47D7-AD07-F61618232B44}"/>
              </a:ext>
            </a:extLst>
          </p:cNvPr>
          <p:cNvSpPr txBox="1">
            <a:spLocks noChangeArrowheads="1"/>
          </p:cNvSpPr>
          <p:nvPr/>
        </p:nvSpPr>
        <p:spPr bwMode="auto">
          <a:xfrm>
            <a:off x="3718560" y="3442523"/>
            <a:ext cx="554736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defTabSz="914400" eaLnBrk="1" fontAlgn="base" hangingPunct="1">
              <a:spcBef>
                <a:spcPct val="0"/>
              </a:spcBef>
              <a:spcAft>
                <a:spcPct val="0"/>
              </a:spcAft>
              <a:defRPr/>
            </a:pPr>
            <a:r>
              <a:rPr lang="en-US" sz="2400" dirty="0">
                <a:solidFill>
                  <a:srgbClr val="002060"/>
                </a:solidFill>
                <a:latin typeface="Arial"/>
                <a:cs typeface="Times New Roman" panose="02020603050405020304" pitchFamily="18" charset="0"/>
              </a:rPr>
              <a:t>+ LLSX </a:t>
            </a:r>
            <a:r>
              <a:rPr lang="en-US" sz="2400" dirty="0" err="1">
                <a:solidFill>
                  <a:srgbClr val="002060"/>
                </a:solidFill>
                <a:latin typeface="Arial"/>
                <a:cs typeface="Times New Roman" panose="02020603050405020304" pitchFamily="18" charset="0"/>
              </a:rPr>
              <a:t>như</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thế</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nào</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về</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tính</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chất</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và</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trình</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độ</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thì</a:t>
            </a:r>
            <a:r>
              <a:rPr lang="en-US" sz="2400" dirty="0">
                <a:solidFill>
                  <a:srgbClr val="002060"/>
                </a:solidFill>
                <a:latin typeface="Arial"/>
                <a:cs typeface="Times New Roman" panose="02020603050405020304" pitchFamily="18" charset="0"/>
              </a:rPr>
              <a:t> QHSX </a:t>
            </a:r>
            <a:r>
              <a:rPr lang="en-US" sz="2400" dirty="0" err="1">
                <a:solidFill>
                  <a:srgbClr val="002060"/>
                </a:solidFill>
                <a:latin typeface="Arial"/>
                <a:cs typeface="Times New Roman" panose="02020603050405020304" pitchFamily="18" charset="0"/>
              </a:rPr>
              <a:t>phải</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phù</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hợp</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như</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thế</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ấy</a:t>
            </a:r>
            <a:r>
              <a:rPr lang="en-US" sz="2400" dirty="0">
                <a:solidFill>
                  <a:srgbClr val="002060"/>
                </a:solidFill>
                <a:latin typeface="Arial"/>
                <a:cs typeface="Times New Roman" panose="02020603050405020304" pitchFamily="18" charset="0"/>
              </a:rPr>
              <a:t>. </a:t>
            </a:r>
          </a:p>
          <a:p>
            <a:pPr algn="just" defTabSz="914400" eaLnBrk="1" fontAlgn="base" hangingPunct="1">
              <a:spcBef>
                <a:spcPct val="0"/>
              </a:spcBef>
              <a:spcAft>
                <a:spcPct val="0"/>
              </a:spcAft>
              <a:defRPr/>
            </a:pPr>
            <a:r>
              <a:rPr lang="en-US" sz="2400" dirty="0">
                <a:solidFill>
                  <a:srgbClr val="002060"/>
                </a:solidFill>
                <a:latin typeface="Arial"/>
                <a:cs typeface="Times New Roman" panose="02020603050405020304" pitchFamily="18" charset="0"/>
              </a:rPr>
              <a:t>+ LLSX </a:t>
            </a:r>
            <a:r>
              <a:rPr lang="en-US" sz="2400" dirty="0" err="1">
                <a:solidFill>
                  <a:srgbClr val="002060"/>
                </a:solidFill>
                <a:latin typeface="Arial"/>
                <a:cs typeface="Times New Roman" panose="02020603050405020304" pitchFamily="18" charset="0"/>
              </a:rPr>
              <a:t>thay</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đổi</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về</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tính</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chất</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và</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trình</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độ</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thì</a:t>
            </a:r>
            <a:r>
              <a:rPr lang="en-US" sz="2400" dirty="0">
                <a:solidFill>
                  <a:srgbClr val="002060"/>
                </a:solidFill>
                <a:latin typeface="Arial"/>
                <a:cs typeface="Times New Roman" panose="02020603050405020304" pitchFamily="18" charset="0"/>
              </a:rPr>
              <a:t> QHSX </a:t>
            </a:r>
            <a:r>
              <a:rPr lang="en-US" sz="2400" dirty="0" err="1">
                <a:solidFill>
                  <a:srgbClr val="002060"/>
                </a:solidFill>
                <a:latin typeface="Arial"/>
                <a:cs typeface="Times New Roman" panose="02020603050405020304" pitchFamily="18" charset="0"/>
              </a:rPr>
              <a:t>cũng</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thay</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đổi</a:t>
            </a:r>
            <a:r>
              <a:rPr lang="en-US" sz="2400" dirty="0">
                <a:solidFill>
                  <a:srgbClr val="002060"/>
                </a:solidFill>
                <a:latin typeface="Arial"/>
                <a:cs typeface="Times New Roman" panose="02020603050405020304" pitchFamily="18" charset="0"/>
              </a:rPr>
              <a:t> </a:t>
            </a:r>
            <a:r>
              <a:rPr lang="en-US" sz="2400" dirty="0" err="1">
                <a:solidFill>
                  <a:srgbClr val="002060"/>
                </a:solidFill>
                <a:latin typeface="Arial"/>
                <a:cs typeface="Times New Roman" panose="02020603050405020304" pitchFamily="18" charset="0"/>
              </a:rPr>
              <a:t>theo.</a:t>
            </a:r>
            <a:endParaRPr lang="en-US" sz="2400" dirty="0">
              <a:solidFill>
                <a:srgbClr val="002060"/>
              </a:solidFill>
              <a:latin typeface="Arial"/>
              <a:cs typeface="Times New Roman" panose="02020603050405020304" pitchFamily="18" charset="0"/>
            </a:endParaRPr>
          </a:p>
        </p:txBody>
      </p:sp>
      <p:sp>
        <p:nvSpPr>
          <p:cNvPr id="9" name="Right Arrow 5">
            <a:extLst>
              <a:ext uri="{FF2B5EF4-FFF2-40B4-BE49-F238E27FC236}">
                <a16:creationId xmlns:a16="http://schemas.microsoft.com/office/drawing/2014/main" id="{2F626BC8-3207-412F-98E2-B92EEE0D0F7A}"/>
              </a:ext>
            </a:extLst>
          </p:cNvPr>
          <p:cNvSpPr/>
          <p:nvPr/>
        </p:nvSpPr>
        <p:spPr>
          <a:xfrm>
            <a:off x="5919550" y="2209035"/>
            <a:ext cx="1410890" cy="688975"/>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latin typeface="Arial"/>
              <a:cs typeface="Arial"/>
            </a:endParaRPr>
          </a:p>
        </p:txBody>
      </p:sp>
    </p:spTree>
    <p:extLst>
      <p:ext uri="{BB962C8B-B14F-4D97-AF65-F5344CB8AC3E}">
        <p14:creationId xmlns:p14="http://schemas.microsoft.com/office/powerpoint/2010/main" val="2041943487"/>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n 3">
            <a:extLst>
              <a:ext uri="{FF2B5EF4-FFF2-40B4-BE49-F238E27FC236}">
                <a16:creationId xmlns:a16="http://schemas.microsoft.com/office/drawing/2014/main" id="{2BF43AC6-F8C0-48A0-8620-2E3CD89E0133}"/>
              </a:ext>
            </a:extLst>
          </p:cNvPr>
          <p:cNvSpPr/>
          <p:nvPr/>
        </p:nvSpPr>
        <p:spPr>
          <a:xfrm>
            <a:off x="79357" y="93111"/>
            <a:ext cx="1284748" cy="877642"/>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glow rad="228600">
                  <a:srgbClr val="FFC000">
                    <a:satMod val="175000"/>
                    <a:alpha val="40000"/>
                  </a:srgbClr>
                </a:glow>
              </a:effectLst>
              <a:uLnTx/>
              <a:uFillTx/>
              <a:latin typeface="Calibri" panose="020F0502020204030204"/>
              <a:ea typeface="+mn-ea"/>
              <a:cs typeface="+mn-cs"/>
            </a:endParaRPr>
          </a:p>
        </p:txBody>
      </p:sp>
      <p:sp>
        <p:nvSpPr>
          <p:cNvPr id="6" name="Cloud 5">
            <a:extLst>
              <a:ext uri="{FF2B5EF4-FFF2-40B4-BE49-F238E27FC236}">
                <a16:creationId xmlns:a16="http://schemas.microsoft.com/office/drawing/2014/main" id="{7976523B-50E8-4890-9271-AF90CDF1EC4C}"/>
              </a:ext>
            </a:extLst>
          </p:cNvPr>
          <p:cNvSpPr/>
          <p:nvPr/>
        </p:nvSpPr>
        <p:spPr>
          <a:xfrm>
            <a:off x="10674349" y="298365"/>
            <a:ext cx="1256371" cy="672388"/>
          </a:xfrm>
          <a:prstGeom prst="cloud">
            <a:avLst/>
          </a:prstGeom>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8A157B36-B281-4F9C-B752-83D83E7D4196}"/>
              </a:ext>
            </a:extLst>
          </p:cNvPr>
          <p:cNvPicPr>
            <a:picLocks noChangeAspect="1"/>
          </p:cNvPicPr>
          <p:nvPr/>
        </p:nvPicPr>
        <p:blipFill>
          <a:blip r:embed="rId2" cstate="print">
            <a:extLst>
              <a:ext uri="{28A0092B-C50C-407E-A947-70E740481C1C}">
                <a14:useLocalDpi xmlns:a14="http://schemas.microsoft.com/office/drawing/2010/main" val="0"/>
              </a:ext>
              <a:ext uri="{837473B0-CC2E-450A-ABE3-18F120FF3D39}">
                <a1611:picAttrSrcUrl xmlns:a1611="http://schemas.microsoft.com/office/drawing/2016/11/main" r:id="rId3"/>
              </a:ext>
            </a:extLst>
          </a:blip>
          <a:stretch>
            <a:fillRect/>
          </a:stretch>
        </p:blipFill>
        <p:spPr>
          <a:xfrm>
            <a:off x="-32375" y="5694363"/>
            <a:ext cx="1396480" cy="1163637"/>
          </a:xfrm>
          <a:prstGeom prst="rect">
            <a:avLst/>
          </a:prstGeom>
          <a:ln>
            <a:noFill/>
          </a:ln>
          <a:effectLst>
            <a:outerShdw blurRad="292100" dist="139700" dir="2700000" algn="tl" rotWithShape="0">
              <a:srgbClr val="333333">
                <a:alpha val="65000"/>
              </a:srgbClr>
            </a:outerShdw>
          </a:effectLst>
        </p:spPr>
      </p:pic>
      <p:pic>
        <p:nvPicPr>
          <p:cNvPr id="9" name="Picture 8">
            <a:extLst>
              <a:ext uri="{FF2B5EF4-FFF2-40B4-BE49-F238E27FC236}">
                <a16:creationId xmlns:a16="http://schemas.microsoft.com/office/drawing/2014/main" id="{43093851-AAEB-43DF-87D8-05A4E290A870}"/>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10674349" y="5486402"/>
            <a:ext cx="1517651" cy="1371598"/>
          </a:xfrm>
          <a:prstGeom prst="rect">
            <a:avLst/>
          </a:prstGeom>
        </p:spPr>
      </p:pic>
      <p:sp>
        <p:nvSpPr>
          <p:cNvPr id="10" name="TextBox 9">
            <a:extLst>
              <a:ext uri="{FF2B5EF4-FFF2-40B4-BE49-F238E27FC236}">
                <a16:creationId xmlns:a16="http://schemas.microsoft.com/office/drawing/2014/main" id="{6A01BF99-DD1C-4718-8F51-D3D6F1D1E075}"/>
              </a:ext>
            </a:extLst>
          </p:cNvPr>
          <p:cNvSpPr txBox="1"/>
          <p:nvPr/>
        </p:nvSpPr>
        <p:spPr>
          <a:xfrm>
            <a:off x="13219874" y="11299175"/>
            <a:ext cx="45719" cy="6878806"/>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900" b="0" i="0" u="none" strike="noStrike" kern="1200" cap="none" spc="0" normalizeH="0" baseline="0" noProof="0">
                <a:ln>
                  <a:noFill/>
                </a:ln>
                <a:solidFill>
                  <a:prstClr val="black"/>
                </a:solidFill>
                <a:effectLst/>
                <a:uLnTx/>
                <a:uFillTx/>
                <a:latin typeface="Open Sans" pitchFamily="34" charset="0"/>
                <a:ea typeface="+mn-ea"/>
                <a:cs typeface="+mn-cs"/>
                <a:hlinkClick r:id="rId5" tooltip="https://www.deviantart.com/kawaiicreationss/art/unicorn-cute-724768834"/>
              </a:rPr>
              <a:t>This Photo</a:t>
            </a:r>
            <a:r>
              <a:rPr kumimoji="0" lang="en-US" sz="900" b="0" i="0" u="none" strike="noStrike" kern="1200" cap="none" spc="0" normalizeH="0" baseline="0" noProof="0">
                <a:ln>
                  <a:noFill/>
                </a:ln>
                <a:solidFill>
                  <a:prstClr val="black"/>
                </a:solidFill>
                <a:effectLst/>
                <a:uLnTx/>
                <a:uFillTx/>
                <a:latin typeface="Open Sans" pitchFamily="34" charset="0"/>
                <a:ea typeface="+mn-ea"/>
                <a:cs typeface="+mn-cs"/>
              </a:rPr>
              <a:t> by Unknown Author is licensed under </a:t>
            </a:r>
            <a:r>
              <a:rPr kumimoji="0" lang="en-US" sz="900" b="0" i="0" u="none" strike="noStrike" kern="1200" cap="none" spc="0" normalizeH="0" baseline="0" noProof="0">
                <a:ln>
                  <a:noFill/>
                </a:ln>
                <a:solidFill>
                  <a:prstClr val="black"/>
                </a:solidFill>
                <a:effectLst/>
                <a:uLnTx/>
                <a:uFillTx/>
                <a:latin typeface="Open Sans" pitchFamily="34" charset="0"/>
                <a:ea typeface="+mn-ea"/>
                <a:cs typeface="+mn-cs"/>
                <a:hlinkClick r:id="rId6" tooltip="https://creativecommons.org/licenses/by-nc-nd/3.0/"/>
              </a:rPr>
              <a:t>CC BY-NC-ND</a:t>
            </a:r>
            <a:endParaRPr kumimoji="0" lang="en-US" sz="9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Chỗ dành sẵn cho Nội dung 2">
            <a:extLst>
              <a:ext uri="{FF2B5EF4-FFF2-40B4-BE49-F238E27FC236}">
                <a16:creationId xmlns:a16="http://schemas.microsoft.com/office/drawing/2014/main" id="{F964A3C9-F7FB-40A2-94EC-E712735F6C98}"/>
              </a:ext>
            </a:extLst>
          </p:cNvPr>
          <p:cNvSpPr txBox="1">
            <a:spLocks/>
          </p:cNvSpPr>
          <p:nvPr/>
        </p:nvSpPr>
        <p:spPr>
          <a:xfrm>
            <a:off x="4563489" y="243920"/>
            <a:ext cx="2911475" cy="328612"/>
          </a:xfrm>
          <a:prstGeom prst="rect">
            <a:avLst/>
          </a:prstGeom>
        </p:spPr>
        <p:txBody>
          <a:bodyPr>
            <a:normAutofit fontScale="2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defRPr/>
            </a:pPr>
            <a:r>
              <a:rPr lang="en-US" altLang="vi-VN" sz="8600" b="1" u="sng" dirty="0">
                <a:solidFill>
                  <a:srgbClr val="FF0000"/>
                </a:solidFill>
              </a:rPr>
              <a:t>VÍ DỤ</a:t>
            </a:r>
            <a:endParaRPr lang="vi-VN" sz="8600" b="1" dirty="0">
              <a:solidFill>
                <a:srgbClr val="FF0000"/>
              </a:solidFill>
            </a:endParaRPr>
          </a:p>
          <a:p>
            <a:pPr marL="0" indent="0" algn="ctr">
              <a:lnSpc>
                <a:spcPct val="120000"/>
              </a:lnSpc>
              <a:buFont typeface="Arial" panose="020B0604020202020204" pitchFamily="34" charset="0"/>
              <a:buNone/>
              <a:defRPr/>
            </a:pPr>
            <a:endParaRPr lang="en-US" dirty="0"/>
          </a:p>
        </p:txBody>
      </p:sp>
      <p:pic>
        <p:nvPicPr>
          <p:cNvPr id="11" name="Content Placeholder 1" descr="72639242_410918762930515_9019910128849125376_n">
            <a:extLst>
              <a:ext uri="{FF2B5EF4-FFF2-40B4-BE49-F238E27FC236}">
                <a16:creationId xmlns:a16="http://schemas.microsoft.com/office/drawing/2014/main" id="{1262D96B-9CD1-4804-BC98-ED8BE9105A9B}"/>
              </a:ext>
            </a:extLst>
          </p:cNvPr>
          <p:cNvPicPr>
            <a:picLocks noChangeAspect="1"/>
          </p:cNvPicPr>
          <p:nvPr/>
        </p:nvPicPr>
        <p:blipFill>
          <a:blip r:embed="rId7" cstate="print">
            <a:extLst>
              <a:ext uri="{28A0092B-C50C-407E-A947-70E740481C1C}">
                <a14:useLocalDpi xmlns:a14="http://schemas.microsoft.com/office/drawing/2010/main" val="0"/>
              </a:ext>
            </a:extLst>
          </a:blip>
          <a:srcRect/>
          <a:stretch>
            <a:fillRect/>
          </a:stretch>
        </p:blipFill>
        <p:spPr>
          <a:xfrm>
            <a:off x="2103439" y="814387"/>
            <a:ext cx="3830637" cy="1978822"/>
          </a:xfrm>
          <a:prstGeom prst="rect">
            <a:avLst/>
          </a:prstGeom>
        </p:spPr>
      </p:pic>
      <p:pic>
        <p:nvPicPr>
          <p:cNvPr id="12" name="Picture 5" descr="74383984_3180519575420601_7998426984415756288_n">
            <a:extLst>
              <a:ext uri="{FF2B5EF4-FFF2-40B4-BE49-F238E27FC236}">
                <a16:creationId xmlns:a16="http://schemas.microsoft.com/office/drawing/2014/main" id="{9F4FF06C-2E88-48FB-94CB-49DCD39D0515}"/>
              </a:ext>
            </a:extLst>
          </p:cNvPr>
          <p:cNvPicPr>
            <a:picLocks noChangeAspect="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03439" y="3642610"/>
            <a:ext cx="3830637" cy="2051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6" descr="74423431_530093481056071_5697553883723726848_n">
            <a:extLst>
              <a:ext uri="{FF2B5EF4-FFF2-40B4-BE49-F238E27FC236}">
                <a16:creationId xmlns:a16="http://schemas.microsoft.com/office/drawing/2014/main" id="{C0362A1C-8C84-43E3-8C3F-50FA4C1FFA0D}"/>
              </a:ext>
            </a:extLst>
          </p:cNvPr>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353175" y="814385"/>
            <a:ext cx="3729038" cy="197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7" descr="74525040_1454204358051619_4823790843741601792_n">
            <a:extLst>
              <a:ext uri="{FF2B5EF4-FFF2-40B4-BE49-F238E27FC236}">
                <a16:creationId xmlns:a16="http://schemas.microsoft.com/office/drawing/2014/main" id="{9E1FDD58-F038-445A-B2B3-0B39F73B3D81}"/>
              </a:ext>
            </a:extLst>
          </p:cNvPr>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353176" y="3642610"/>
            <a:ext cx="3783013" cy="2051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0">
            <a:extLst>
              <a:ext uri="{FF2B5EF4-FFF2-40B4-BE49-F238E27FC236}">
                <a16:creationId xmlns:a16="http://schemas.microsoft.com/office/drawing/2014/main" id="{92DC3E3E-DB77-49D4-B01B-0EE181BBD40B}"/>
              </a:ext>
            </a:extLst>
          </p:cNvPr>
          <p:cNvSpPr txBox="1">
            <a:spLocks noChangeArrowheads="1"/>
          </p:cNvSpPr>
          <p:nvPr/>
        </p:nvSpPr>
        <p:spPr bwMode="auto">
          <a:xfrm>
            <a:off x="2103438" y="2992439"/>
            <a:ext cx="8151812"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pPr>
            <a:r>
              <a:rPr lang="en-US" altLang="en-US" sz="1500" dirty="0">
                <a:solidFill>
                  <a:srgbClr val="000000"/>
                </a:solidFill>
              </a:rPr>
              <a:t>LLSX: t</a:t>
            </a:r>
            <a:r>
              <a:rPr lang="vi-VN" altLang="en-US" sz="1500" dirty="0">
                <a:solidFill>
                  <a:srgbClr val="000000"/>
                </a:solidFill>
              </a:rPr>
              <a:t>rình độ con người lao động thấp, công cụ thô sơ.</a:t>
            </a:r>
          </a:p>
          <a:p>
            <a:pPr defTabSz="914400" eaLnBrk="0" fontAlgn="base" hangingPunct="0">
              <a:spcBef>
                <a:spcPct val="0"/>
              </a:spcBef>
              <a:spcAft>
                <a:spcPct val="0"/>
              </a:spcAft>
            </a:pPr>
            <a:r>
              <a:rPr lang="vi-VN" altLang="en-US" sz="1500" dirty="0">
                <a:solidFill>
                  <a:srgbClr val="000000"/>
                </a:solidFill>
              </a:rPr>
              <a:t>QHSX: là chế độ công hữu; công bằng, dân chủ.</a:t>
            </a:r>
          </a:p>
        </p:txBody>
      </p:sp>
      <p:sp>
        <p:nvSpPr>
          <p:cNvPr id="16" name="Text Box 12">
            <a:extLst>
              <a:ext uri="{FF2B5EF4-FFF2-40B4-BE49-F238E27FC236}">
                <a16:creationId xmlns:a16="http://schemas.microsoft.com/office/drawing/2014/main" id="{C58C1CBC-D2B2-4351-AEFB-B1642F727146}"/>
              </a:ext>
            </a:extLst>
          </p:cNvPr>
          <p:cNvSpPr txBox="1">
            <a:spLocks noChangeArrowheads="1"/>
          </p:cNvSpPr>
          <p:nvPr/>
        </p:nvSpPr>
        <p:spPr bwMode="auto">
          <a:xfrm>
            <a:off x="2103438" y="5893595"/>
            <a:ext cx="8151812"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pPr>
            <a:r>
              <a:rPr lang="vi-VN" altLang="en-US" sz="1500" dirty="0">
                <a:solidFill>
                  <a:srgbClr val="000000"/>
                </a:solidFill>
              </a:rPr>
              <a:t>LLSX: trình độ người lao động cao hơn, công cụ lao động nhiều hơn</a:t>
            </a:r>
          </a:p>
          <a:p>
            <a:pPr defTabSz="914400" eaLnBrk="0" fontAlgn="base" hangingPunct="0">
              <a:spcBef>
                <a:spcPct val="0"/>
              </a:spcBef>
              <a:spcAft>
                <a:spcPct val="0"/>
              </a:spcAft>
            </a:pPr>
            <a:r>
              <a:rPr lang="vi-VN" altLang="en-US" sz="1500" dirty="0">
                <a:solidFill>
                  <a:srgbClr val="000000"/>
                </a:solidFill>
              </a:rPr>
              <a:t>QHSX: chế độ tư hữu, phân chia giai cấp</a:t>
            </a:r>
          </a:p>
        </p:txBody>
      </p:sp>
      <p:graphicFrame>
        <p:nvGraphicFramePr>
          <p:cNvPr id="17" name="Object 13">
            <a:hlinkClick r:id="" action="ppaction://ole?verb=0"/>
            <a:extLst>
              <a:ext uri="{FF2B5EF4-FFF2-40B4-BE49-F238E27FC236}">
                <a16:creationId xmlns:a16="http://schemas.microsoft.com/office/drawing/2014/main" id="{0D59A542-3D06-420B-8380-391A9AAA257A}"/>
              </a:ext>
            </a:extLst>
          </p:cNvPr>
          <p:cNvGraphicFramePr>
            <a:graphicFrameLocks noChangeAspect="1"/>
          </p:cNvGraphicFramePr>
          <p:nvPr>
            <p:extLst>
              <p:ext uri="{D42A27DB-BD31-4B8C-83A1-F6EECF244321}">
                <p14:modId xmlns:p14="http://schemas.microsoft.com/office/powerpoint/2010/main" val="715471466"/>
              </p:ext>
            </p:extLst>
          </p:nvPr>
        </p:nvGraphicFramePr>
        <p:xfrm>
          <a:off x="5838825" y="3368675"/>
          <a:ext cx="514350" cy="120650"/>
        </p:xfrm>
        <a:graphic>
          <a:graphicData uri="http://schemas.openxmlformats.org/presentationml/2006/ole">
            <mc:AlternateContent xmlns:mc="http://schemas.openxmlformats.org/markup-compatibility/2006">
              <mc:Choice xmlns:v="urn:schemas-microsoft-com:vml" Requires="v">
                <p:oleObj r:id="rId11" imgW="914400" imgH="215640" progId="Equation.KSEE3">
                  <p:embed/>
                </p:oleObj>
              </mc:Choice>
              <mc:Fallback>
                <p:oleObj r:id="rId11" imgW="914400" imgH="215640" progId="Equation.KSEE3">
                  <p:embed/>
                  <p:pic>
                    <p:nvPicPr>
                      <p:cNvPr id="105481" name="Object 13">
                        <a:hlinkClick r:id="" action="ppaction://ole?verb=0"/>
                        <a:extLst>
                          <a:ext uri="{FF2B5EF4-FFF2-40B4-BE49-F238E27FC236}">
                            <a16:creationId xmlns:a16="http://schemas.microsoft.com/office/drawing/2014/main" id="{0D59A542-3D06-420B-8380-391A9AAA257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8825" y="3368675"/>
                        <a:ext cx="5143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651070769"/>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C5D3065D-6710-4B41-B956-6A28EAA1CADA}"/>
              </a:ext>
            </a:extLst>
          </p:cNvPr>
          <p:cNvSpPr txBox="1">
            <a:spLocks noChangeArrowheads="1"/>
          </p:cNvSpPr>
          <p:nvPr/>
        </p:nvSpPr>
        <p:spPr>
          <a:xfrm>
            <a:off x="3352358" y="1199491"/>
            <a:ext cx="6256312" cy="474419"/>
          </a:xfrm>
        </p:spPr>
        <p:txBody>
          <a:bodyPr anchor="b">
            <a:normAutofit/>
          </a:bodyPr>
          <a:lstStyle>
            <a:lvl1pPr algn="r" rtl="0" eaLnBrk="0" fontAlgn="base" hangingPunct="0">
              <a:lnSpc>
                <a:spcPct val="90000"/>
              </a:lnSpc>
              <a:spcBef>
                <a:spcPct val="0"/>
              </a:spcBef>
              <a:spcAft>
                <a:spcPct val="0"/>
              </a:spcAft>
              <a:defRPr sz="5400" kern="1200">
                <a:solidFill>
                  <a:schemeClr val="tx1"/>
                </a:solidFill>
                <a:effectLst/>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a:lstStyle>
          <a:p>
            <a:pPr marL="342900" indent="-342900" defTabSz="914400">
              <a:buFont typeface="Wingdings" panose="05000000000000000000" pitchFamily="2" charset="2"/>
              <a:buChar char="q"/>
            </a:pPr>
            <a:r>
              <a:rPr lang="en-US" altLang="en-US" sz="2400" b="1" dirty="0" err="1">
                <a:solidFill>
                  <a:srgbClr val="800000"/>
                </a:solidFill>
              </a:rPr>
              <a:t>Vai</a:t>
            </a:r>
            <a:r>
              <a:rPr lang="en-US" altLang="en-US" sz="2400" b="1" dirty="0">
                <a:solidFill>
                  <a:srgbClr val="800000"/>
                </a:solidFill>
              </a:rPr>
              <a:t> </a:t>
            </a:r>
            <a:r>
              <a:rPr lang="en-US" altLang="en-US" sz="2400" b="1" dirty="0" err="1">
                <a:solidFill>
                  <a:srgbClr val="800000"/>
                </a:solidFill>
              </a:rPr>
              <a:t>trò</a:t>
            </a:r>
            <a:r>
              <a:rPr lang="en-US" altLang="en-US" sz="2400" b="1" dirty="0">
                <a:solidFill>
                  <a:srgbClr val="800000"/>
                </a:solidFill>
              </a:rPr>
              <a:t> </a:t>
            </a:r>
            <a:r>
              <a:rPr lang="en-US" altLang="en-US" sz="2400" b="1" dirty="0" err="1">
                <a:solidFill>
                  <a:srgbClr val="800000"/>
                </a:solidFill>
              </a:rPr>
              <a:t>tác</a:t>
            </a:r>
            <a:r>
              <a:rPr lang="en-US" altLang="en-US" sz="2400" b="1" dirty="0">
                <a:solidFill>
                  <a:srgbClr val="800000"/>
                </a:solidFill>
              </a:rPr>
              <a:t> </a:t>
            </a:r>
            <a:r>
              <a:rPr lang="en-US" altLang="en-US" sz="2400" b="1" dirty="0" err="1">
                <a:solidFill>
                  <a:srgbClr val="800000"/>
                </a:solidFill>
              </a:rPr>
              <a:t>động</a:t>
            </a:r>
            <a:r>
              <a:rPr lang="en-US" altLang="en-US" sz="2400" b="1" dirty="0">
                <a:solidFill>
                  <a:srgbClr val="800000"/>
                </a:solidFill>
              </a:rPr>
              <a:t> </a:t>
            </a:r>
            <a:r>
              <a:rPr lang="en-US" altLang="en-US" sz="2400" b="1" dirty="0" err="1">
                <a:solidFill>
                  <a:srgbClr val="800000"/>
                </a:solidFill>
              </a:rPr>
              <a:t>trở</a:t>
            </a:r>
            <a:r>
              <a:rPr lang="en-US" altLang="en-US" sz="2400" b="1" dirty="0">
                <a:solidFill>
                  <a:srgbClr val="800000"/>
                </a:solidFill>
              </a:rPr>
              <a:t> </a:t>
            </a:r>
            <a:r>
              <a:rPr lang="en-US" altLang="en-US" sz="2400" b="1" dirty="0" err="1">
                <a:solidFill>
                  <a:srgbClr val="800000"/>
                </a:solidFill>
              </a:rPr>
              <a:t>lại</a:t>
            </a:r>
            <a:r>
              <a:rPr lang="en-US" altLang="en-US" sz="2400" b="1" dirty="0">
                <a:solidFill>
                  <a:srgbClr val="800000"/>
                </a:solidFill>
              </a:rPr>
              <a:t> </a:t>
            </a:r>
            <a:r>
              <a:rPr lang="en-US" altLang="en-US" sz="2400" b="1" dirty="0" err="1">
                <a:solidFill>
                  <a:srgbClr val="800000"/>
                </a:solidFill>
              </a:rPr>
              <a:t>của</a:t>
            </a:r>
            <a:r>
              <a:rPr lang="en-US" altLang="en-US" sz="2400" b="1" dirty="0">
                <a:solidFill>
                  <a:srgbClr val="800000"/>
                </a:solidFill>
              </a:rPr>
              <a:t> QHSX </a:t>
            </a:r>
            <a:r>
              <a:rPr lang="en-US" altLang="en-US" sz="2400" b="1" dirty="0" err="1">
                <a:solidFill>
                  <a:srgbClr val="800000"/>
                </a:solidFill>
              </a:rPr>
              <a:t>đối</a:t>
            </a:r>
            <a:r>
              <a:rPr lang="en-US" altLang="en-US" sz="2400" b="1" dirty="0">
                <a:solidFill>
                  <a:srgbClr val="800000"/>
                </a:solidFill>
              </a:rPr>
              <a:t> </a:t>
            </a:r>
            <a:r>
              <a:rPr lang="en-US" altLang="en-US" sz="2400" b="1" dirty="0" err="1">
                <a:solidFill>
                  <a:srgbClr val="800000"/>
                </a:solidFill>
              </a:rPr>
              <a:t>với</a:t>
            </a:r>
            <a:r>
              <a:rPr lang="en-US" altLang="en-US" sz="2400" b="1" dirty="0">
                <a:solidFill>
                  <a:srgbClr val="800000"/>
                </a:solidFill>
              </a:rPr>
              <a:t> LLSX</a:t>
            </a:r>
          </a:p>
        </p:txBody>
      </p:sp>
      <p:cxnSp>
        <p:nvCxnSpPr>
          <p:cNvPr id="4" name="Straight Connector 3">
            <a:extLst>
              <a:ext uri="{FF2B5EF4-FFF2-40B4-BE49-F238E27FC236}">
                <a16:creationId xmlns:a16="http://schemas.microsoft.com/office/drawing/2014/main" id="{5950C39D-D6F8-4800-9872-00348B6CC740}"/>
              </a:ext>
            </a:extLst>
          </p:cNvPr>
          <p:cNvCxnSpPr/>
          <p:nvPr/>
        </p:nvCxnSpPr>
        <p:spPr>
          <a:xfrm>
            <a:off x="4342019" y="4923698"/>
            <a:ext cx="2349913" cy="0"/>
          </a:xfrm>
          <a:prstGeom prst="line">
            <a:avLst/>
          </a:prstGeom>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2B5A8C3E-8D3A-4FA5-A956-223FA088D946}"/>
              </a:ext>
            </a:extLst>
          </p:cNvPr>
          <p:cNvSpPr/>
          <p:nvPr/>
        </p:nvSpPr>
        <p:spPr>
          <a:xfrm>
            <a:off x="2937082" y="2333771"/>
            <a:ext cx="1404937" cy="1274266"/>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defTabSz="914400" eaLnBrk="0" fontAlgn="base" hangingPunct="0">
              <a:spcBef>
                <a:spcPct val="0"/>
              </a:spcBef>
              <a:spcAft>
                <a:spcPct val="0"/>
              </a:spcAft>
              <a:defRPr/>
            </a:pPr>
            <a:r>
              <a:rPr lang="en-US" sz="2200" dirty="0">
                <a:solidFill>
                  <a:srgbClr val="FFFFFF"/>
                </a:solidFill>
                <a:latin typeface="Arial"/>
                <a:cs typeface="Arial"/>
              </a:rPr>
              <a:t>QHSX</a:t>
            </a:r>
          </a:p>
        </p:txBody>
      </p:sp>
      <p:sp>
        <p:nvSpPr>
          <p:cNvPr id="7" name="Oval 6">
            <a:extLst>
              <a:ext uri="{FF2B5EF4-FFF2-40B4-BE49-F238E27FC236}">
                <a16:creationId xmlns:a16="http://schemas.microsoft.com/office/drawing/2014/main" id="{6CCF4DB5-AAF5-4E5E-912B-23BF0E338914}"/>
              </a:ext>
            </a:extLst>
          </p:cNvPr>
          <p:cNvSpPr/>
          <p:nvPr/>
        </p:nvSpPr>
        <p:spPr>
          <a:xfrm>
            <a:off x="6480514" y="2303892"/>
            <a:ext cx="1443651" cy="1037337"/>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defTabSz="914400" eaLnBrk="0" fontAlgn="base" hangingPunct="0">
              <a:spcBef>
                <a:spcPct val="0"/>
              </a:spcBef>
              <a:spcAft>
                <a:spcPct val="0"/>
              </a:spcAft>
              <a:defRPr/>
            </a:pPr>
            <a:r>
              <a:rPr lang="en-US" sz="2200" dirty="0">
                <a:solidFill>
                  <a:srgbClr val="FFFFFF"/>
                </a:solidFill>
                <a:latin typeface="Arial"/>
                <a:cs typeface="Arial"/>
              </a:rPr>
              <a:t>LLSX</a:t>
            </a:r>
          </a:p>
        </p:txBody>
      </p:sp>
      <p:sp>
        <p:nvSpPr>
          <p:cNvPr id="8" name="TextBox 7">
            <a:extLst>
              <a:ext uri="{FF2B5EF4-FFF2-40B4-BE49-F238E27FC236}">
                <a16:creationId xmlns:a16="http://schemas.microsoft.com/office/drawing/2014/main" id="{B8C8A5B0-BAA9-41A4-88DF-D5A7E45D4164}"/>
              </a:ext>
            </a:extLst>
          </p:cNvPr>
          <p:cNvSpPr txBox="1"/>
          <p:nvPr/>
        </p:nvSpPr>
        <p:spPr>
          <a:xfrm>
            <a:off x="4780549" y="2687391"/>
            <a:ext cx="1949679" cy="430887"/>
          </a:xfrm>
          <a:prstGeom prst="rect">
            <a:avLst/>
          </a:prstGeom>
          <a:noFill/>
        </p:spPr>
        <p:txBody>
          <a:bodyPr wrap="square">
            <a:spAutoFit/>
          </a:bodyPr>
          <a:lstStyle/>
          <a:p>
            <a:pPr defTabSz="914400" eaLnBrk="0" fontAlgn="base" hangingPunct="0">
              <a:spcBef>
                <a:spcPct val="0"/>
              </a:spcBef>
              <a:spcAft>
                <a:spcPct val="0"/>
              </a:spcAft>
              <a:defRPr/>
            </a:pPr>
            <a:r>
              <a:rPr lang="en-US" sz="2200" dirty="0">
                <a:solidFill>
                  <a:srgbClr val="C00000"/>
                </a:solidFill>
                <a:latin typeface="Arial"/>
                <a:cs typeface="Times New Roman" pitchFamily="18" charset="0"/>
              </a:rPr>
              <a:t>Phù hợp</a:t>
            </a:r>
          </a:p>
        </p:txBody>
      </p:sp>
      <p:sp>
        <p:nvSpPr>
          <p:cNvPr id="9" name="Right Arrow 8">
            <a:extLst>
              <a:ext uri="{FF2B5EF4-FFF2-40B4-BE49-F238E27FC236}">
                <a16:creationId xmlns:a16="http://schemas.microsoft.com/office/drawing/2014/main" id="{A17F7329-FDD5-4C9F-9925-AC67ACB8C365}"/>
              </a:ext>
            </a:extLst>
          </p:cNvPr>
          <p:cNvSpPr/>
          <p:nvPr/>
        </p:nvSpPr>
        <p:spPr>
          <a:xfrm>
            <a:off x="8112980" y="2557518"/>
            <a:ext cx="593725" cy="434975"/>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200">
              <a:solidFill>
                <a:srgbClr val="FFFFFF"/>
              </a:solidFill>
              <a:latin typeface="Arial"/>
              <a:cs typeface="Arial"/>
            </a:endParaRPr>
          </a:p>
        </p:txBody>
      </p:sp>
      <p:sp>
        <p:nvSpPr>
          <p:cNvPr id="10" name="TextBox 9">
            <a:extLst>
              <a:ext uri="{FF2B5EF4-FFF2-40B4-BE49-F238E27FC236}">
                <a16:creationId xmlns:a16="http://schemas.microsoft.com/office/drawing/2014/main" id="{B7256DFD-DB1B-4340-916E-8079AE8BEBDF}"/>
              </a:ext>
            </a:extLst>
          </p:cNvPr>
          <p:cNvSpPr txBox="1"/>
          <p:nvPr/>
        </p:nvSpPr>
        <p:spPr>
          <a:xfrm>
            <a:off x="8739990" y="2466908"/>
            <a:ext cx="2503358" cy="1107996"/>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defTabSz="914400" eaLnBrk="0" fontAlgn="base" hangingPunct="0">
              <a:spcBef>
                <a:spcPct val="0"/>
              </a:spcBef>
              <a:spcAft>
                <a:spcPct val="0"/>
              </a:spcAft>
              <a:defRPr/>
            </a:pPr>
            <a:r>
              <a:rPr lang="en-US" sz="2200" dirty="0">
                <a:solidFill>
                  <a:srgbClr val="0000CC"/>
                </a:solidFill>
                <a:latin typeface="Arial"/>
                <a:cs typeface="Arial"/>
              </a:rPr>
              <a:t>Thúc đẩy lực lượng sản xuất phát triển</a:t>
            </a:r>
          </a:p>
        </p:txBody>
      </p:sp>
      <p:sp>
        <p:nvSpPr>
          <p:cNvPr id="11" name="Oval 10">
            <a:extLst>
              <a:ext uri="{FF2B5EF4-FFF2-40B4-BE49-F238E27FC236}">
                <a16:creationId xmlns:a16="http://schemas.microsoft.com/office/drawing/2014/main" id="{312892EE-D48E-4EA0-9A6C-6013D206C42F}"/>
              </a:ext>
            </a:extLst>
          </p:cNvPr>
          <p:cNvSpPr/>
          <p:nvPr/>
        </p:nvSpPr>
        <p:spPr>
          <a:xfrm>
            <a:off x="2937082" y="3943442"/>
            <a:ext cx="1404937" cy="1265992"/>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eaLnBrk="0" fontAlgn="base" hangingPunct="0">
              <a:spcBef>
                <a:spcPct val="0"/>
              </a:spcBef>
              <a:spcAft>
                <a:spcPct val="0"/>
              </a:spcAft>
              <a:defRPr/>
            </a:pPr>
            <a:r>
              <a:rPr lang="en-US" sz="2200" dirty="0">
                <a:solidFill>
                  <a:srgbClr val="FFFFFF"/>
                </a:solidFill>
                <a:latin typeface="Arial"/>
                <a:cs typeface="Arial"/>
              </a:rPr>
              <a:t>QHSX</a:t>
            </a:r>
          </a:p>
        </p:txBody>
      </p:sp>
      <p:sp>
        <p:nvSpPr>
          <p:cNvPr id="12" name="Oval 11">
            <a:extLst>
              <a:ext uri="{FF2B5EF4-FFF2-40B4-BE49-F238E27FC236}">
                <a16:creationId xmlns:a16="http://schemas.microsoft.com/office/drawing/2014/main" id="{A96FEF7E-AA1F-476F-8228-B5B896736A74}"/>
              </a:ext>
            </a:extLst>
          </p:cNvPr>
          <p:cNvSpPr/>
          <p:nvPr/>
        </p:nvSpPr>
        <p:spPr>
          <a:xfrm>
            <a:off x="6525372" y="3943442"/>
            <a:ext cx="1439863" cy="1176694"/>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eaLnBrk="0" fontAlgn="base" hangingPunct="0">
              <a:spcBef>
                <a:spcPct val="0"/>
              </a:spcBef>
              <a:spcAft>
                <a:spcPct val="0"/>
              </a:spcAft>
              <a:defRPr/>
            </a:pPr>
            <a:r>
              <a:rPr lang="en-US" sz="2200" dirty="0">
                <a:solidFill>
                  <a:srgbClr val="FFFFFF"/>
                </a:solidFill>
                <a:latin typeface="Arial"/>
                <a:cs typeface="Arial"/>
              </a:rPr>
              <a:t>LLSX</a:t>
            </a:r>
          </a:p>
        </p:txBody>
      </p:sp>
      <p:sp>
        <p:nvSpPr>
          <p:cNvPr id="13" name="TextBox 12">
            <a:extLst>
              <a:ext uri="{FF2B5EF4-FFF2-40B4-BE49-F238E27FC236}">
                <a16:creationId xmlns:a16="http://schemas.microsoft.com/office/drawing/2014/main" id="{31054705-5397-4A04-AD2E-A05D234093B4}"/>
              </a:ext>
            </a:extLst>
          </p:cNvPr>
          <p:cNvSpPr txBox="1"/>
          <p:nvPr/>
        </p:nvSpPr>
        <p:spPr>
          <a:xfrm>
            <a:off x="4587571" y="4167132"/>
            <a:ext cx="1656223" cy="430887"/>
          </a:xfrm>
          <a:prstGeom prst="rect">
            <a:avLst/>
          </a:prstGeom>
          <a:noFill/>
        </p:spPr>
        <p:txBody>
          <a:bodyPr wrap="none">
            <a:spAutoFit/>
          </a:bodyPr>
          <a:lstStyle/>
          <a:p>
            <a:pPr defTabSz="914400" eaLnBrk="0" fontAlgn="base" hangingPunct="0">
              <a:spcBef>
                <a:spcPct val="0"/>
              </a:spcBef>
              <a:spcAft>
                <a:spcPct val="0"/>
              </a:spcAft>
              <a:defRPr/>
            </a:pPr>
            <a:r>
              <a:rPr lang="en-US" sz="2200" dirty="0" err="1">
                <a:solidFill>
                  <a:srgbClr val="C00000"/>
                </a:solidFill>
                <a:latin typeface="Arial"/>
                <a:cs typeface="Times New Roman" pitchFamily="18" charset="0"/>
              </a:rPr>
              <a:t>Ko</a:t>
            </a:r>
            <a:r>
              <a:rPr lang="en-US" sz="2200" dirty="0">
                <a:solidFill>
                  <a:srgbClr val="C00000"/>
                </a:solidFill>
                <a:latin typeface="Arial"/>
                <a:cs typeface="Times New Roman" pitchFamily="18" charset="0"/>
              </a:rPr>
              <a:t> </a:t>
            </a:r>
            <a:r>
              <a:rPr lang="en-US" sz="2200" dirty="0" err="1">
                <a:solidFill>
                  <a:srgbClr val="C00000"/>
                </a:solidFill>
                <a:latin typeface="Arial"/>
                <a:cs typeface="Times New Roman" pitchFamily="18" charset="0"/>
              </a:rPr>
              <a:t>phù</a:t>
            </a:r>
            <a:r>
              <a:rPr lang="en-US" sz="2200" dirty="0">
                <a:solidFill>
                  <a:srgbClr val="C00000"/>
                </a:solidFill>
                <a:latin typeface="Arial"/>
                <a:cs typeface="Times New Roman" pitchFamily="18" charset="0"/>
              </a:rPr>
              <a:t> hợp</a:t>
            </a:r>
          </a:p>
        </p:txBody>
      </p:sp>
      <p:sp>
        <p:nvSpPr>
          <p:cNvPr id="14" name="Right Arrow 13">
            <a:extLst>
              <a:ext uri="{FF2B5EF4-FFF2-40B4-BE49-F238E27FC236}">
                <a16:creationId xmlns:a16="http://schemas.microsoft.com/office/drawing/2014/main" id="{E81D159B-1AA6-4902-BAFC-340AD9401C3E}"/>
              </a:ext>
            </a:extLst>
          </p:cNvPr>
          <p:cNvSpPr/>
          <p:nvPr/>
        </p:nvSpPr>
        <p:spPr>
          <a:xfrm>
            <a:off x="8112980" y="4333901"/>
            <a:ext cx="593725" cy="458358"/>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200">
              <a:solidFill>
                <a:srgbClr val="FFFFFF"/>
              </a:solidFill>
              <a:latin typeface="Arial"/>
              <a:cs typeface="Arial"/>
            </a:endParaRPr>
          </a:p>
        </p:txBody>
      </p:sp>
      <p:sp>
        <p:nvSpPr>
          <p:cNvPr id="15" name="TextBox 14">
            <a:extLst>
              <a:ext uri="{FF2B5EF4-FFF2-40B4-BE49-F238E27FC236}">
                <a16:creationId xmlns:a16="http://schemas.microsoft.com/office/drawing/2014/main" id="{00AA3CFB-AE34-4BF8-B7F5-3C9097F44E5C}"/>
              </a:ext>
            </a:extLst>
          </p:cNvPr>
          <p:cNvSpPr txBox="1"/>
          <p:nvPr/>
        </p:nvSpPr>
        <p:spPr>
          <a:xfrm>
            <a:off x="8739990" y="4164902"/>
            <a:ext cx="2503357" cy="1107996"/>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lgn="ctr" defTabSz="914400" eaLnBrk="0" fontAlgn="base" hangingPunct="0">
              <a:spcBef>
                <a:spcPct val="0"/>
              </a:spcBef>
              <a:spcAft>
                <a:spcPct val="0"/>
              </a:spcAft>
              <a:defRPr/>
            </a:pPr>
            <a:r>
              <a:rPr lang="en-US" sz="2200" dirty="0">
                <a:solidFill>
                  <a:srgbClr val="996633"/>
                </a:solidFill>
                <a:latin typeface="Arial"/>
                <a:cs typeface="Arial"/>
              </a:rPr>
              <a:t>Kìm hãm lực lượng sản xuất phát triển</a:t>
            </a:r>
          </a:p>
        </p:txBody>
      </p:sp>
      <p:cxnSp>
        <p:nvCxnSpPr>
          <p:cNvPr id="16" name="Straight Connector 15">
            <a:extLst>
              <a:ext uri="{FF2B5EF4-FFF2-40B4-BE49-F238E27FC236}">
                <a16:creationId xmlns:a16="http://schemas.microsoft.com/office/drawing/2014/main" id="{0F862B8A-B86E-4873-BD07-FC07ED57BB52}"/>
              </a:ext>
            </a:extLst>
          </p:cNvPr>
          <p:cNvCxnSpPr>
            <a:endCxn id="7" idx="3"/>
          </p:cNvCxnSpPr>
          <p:nvPr/>
        </p:nvCxnSpPr>
        <p:spPr>
          <a:xfrm>
            <a:off x="4375304" y="3189082"/>
            <a:ext cx="2316628" cy="233"/>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FB76EFD0-8681-48CF-BDFB-7545E421CB71}"/>
              </a:ext>
            </a:extLst>
          </p:cNvPr>
          <p:cNvSpPr/>
          <p:nvPr/>
        </p:nvSpPr>
        <p:spPr>
          <a:xfrm>
            <a:off x="2573983" y="526855"/>
            <a:ext cx="9036050" cy="461665"/>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q"/>
              <a:defRPr/>
            </a:pPr>
            <a:r>
              <a:rPr lang="en-US" sz="2400" b="1" dirty="0" err="1">
                <a:solidFill>
                  <a:srgbClr val="008000"/>
                </a:solidFill>
                <a:latin typeface="Arial"/>
                <a:cs typeface="Arial" panose="020B0604020202020204" pitchFamily="34" charset="0"/>
              </a:rPr>
              <a:t>Quy</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luật</a:t>
            </a:r>
            <a:r>
              <a:rPr lang="en-US" sz="2400" b="1" dirty="0">
                <a:solidFill>
                  <a:srgbClr val="008000"/>
                </a:solidFill>
                <a:latin typeface="Arial"/>
                <a:cs typeface="Arial" panose="020B0604020202020204" pitchFamily="34" charset="0"/>
              </a:rPr>
              <a:t> QHSX </a:t>
            </a:r>
            <a:r>
              <a:rPr lang="en-US" sz="2400" b="1" dirty="0" err="1">
                <a:solidFill>
                  <a:srgbClr val="008000"/>
                </a:solidFill>
                <a:latin typeface="Arial"/>
                <a:cs typeface="Arial" panose="020B0604020202020204" pitchFamily="34" charset="0"/>
              </a:rPr>
              <a:t>phù</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hợp</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với</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trình</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độ</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phát</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triển</a:t>
            </a:r>
            <a:r>
              <a:rPr lang="en-US" sz="2400" b="1" dirty="0">
                <a:solidFill>
                  <a:srgbClr val="008000"/>
                </a:solidFill>
                <a:latin typeface="Arial"/>
                <a:cs typeface="Arial" panose="020B0604020202020204" pitchFamily="34" charset="0"/>
              </a:rPr>
              <a:t> </a:t>
            </a:r>
            <a:r>
              <a:rPr lang="en-US" sz="2400" b="1" dirty="0" err="1">
                <a:solidFill>
                  <a:srgbClr val="008000"/>
                </a:solidFill>
                <a:latin typeface="Arial"/>
                <a:cs typeface="Arial" panose="020B0604020202020204" pitchFamily="34" charset="0"/>
              </a:rPr>
              <a:t>của</a:t>
            </a:r>
            <a:r>
              <a:rPr lang="en-US" sz="2400" b="1" dirty="0">
                <a:solidFill>
                  <a:srgbClr val="008000"/>
                </a:solidFill>
                <a:latin typeface="Arial"/>
                <a:cs typeface="Arial" panose="020B0604020202020204" pitchFamily="34" charset="0"/>
              </a:rPr>
              <a:t> LLSX</a:t>
            </a:r>
            <a:endParaRPr lang="en-US" altLang="en-US" sz="2400" b="1" dirty="0">
              <a:solidFill>
                <a:srgbClr val="008000"/>
              </a:solidFill>
              <a:latin typeface="Arial"/>
              <a:cs typeface="Times New Roman" pitchFamily="18" charset="0"/>
            </a:endParaRPr>
          </a:p>
        </p:txBody>
      </p:sp>
    </p:spTree>
    <p:extLst>
      <p:ext uri="{BB962C8B-B14F-4D97-AF65-F5344CB8AC3E}">
        <p14:creationId xmlns:p14="http://schemas.microsoft.com/office/powerpoint/2010/main" val="602952494"/>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1001 các hình Background powerpoint đẹp nhất 2020">
            <a:extLst>
              <a:ext uri="{FF2B5EF4-FFF2-40B4-BE49-F238E27FC236}">
                <a16:creationId xmlns:a16="http://schemas.microsoft.com/office/drawing/2014/main" id="{9130E37E-3350-4BF1-8D86-CC75ADE363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Content Placeholder 3" descr="75362440_2161719207468327_7759661282755608576_n (1)">
            <a:extLst>
              <a:ext uri="{FF2B5EF4-FFF2-40B4-BE49-F238E27FC236}">
                <a16:creationId xmlns:a16="http://schemas.microsoft.com/office/drawing/2014/main" id="{3CDAF783-AA65-4ABA-BFE5-EA7B13EEF1D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3363811" y="1094958"/>
            <a:ext cx="3411744" cy="4025011"/>
          </a:xfrm>
          <a:prstGeom prst="rect">
            <a:avLst/>
          </a:prstGeom>
        </p:spPr>
      </p:pic>
      <p:pic>
        <p:nvPicPr>
          <p:cNvPr id="4" name="Content Placeholder 4" descr="74634644_670898156766320_8896831823733063680_n">
            <a:extLst>
              <a:ext uri="{FF2B5EF4-FFF2-40B4-BE49-F238E27FC236}">
                <a16:creationId xmlns:a16="http://schemas.microsoft.com/office/drawing/2014/main" id="{897A128A-3C60-496C-B83A-3A77E2E0672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a:xfrm>
            <a:off x="7919935" y="1094960"/>
            <a:ext cx="3819525" cy="4025009"/>
          </a:xfrm>
          <a:prstGeom prst="rect">
            <a:avLst/>
          </a:prstGeom>
        </p:spPr>
      </p:pic>
      <p:sp>
        <p:nvSpPr>
          <p:cNvPr id="5" name="Text Box 5">
            <a:extLst>
              <a:ext uri="{FF2B5EF4-FFF2-40B4-BE49-F238E27FC236}">
                <a16:creationId xmlns:a16="http://schemas.microsoft.com/office/drawing/2014/main" id="{3526DCBB-A364-4838-B687-283ACA386451}"/>
              </a:ext>
            </a:extLst>
          </p:cNvPr>
          <p:cNvSpPr txBox="1">
            <a:spLocks noChangeArrowheads="1"/>
          </p:cNvSpPr>
          <p:nvPr/>
        </p:nvSpPr>
        <p:spPr bwMode="auto">
          <a:xfrm>
            <a:off x="3713709" y="5334549"/>
            <a:ext cx="27130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spcBef>
                <a:spcPct val="0"/>
              </a:spcBef>
              <a:spcAft>
                <a:spcPct val="0"/>
              </a:spcAft>
              <a:defRPr/>
            </a:pPr>
            <a:r>
              <a:rPr lang="vi-VN" altLang="en-US" sz="1500" b="1" dirty="0">
                <a:solidFill>
                  <a:srgbClr val="D60093"/>
                </a:solidFill>
                <a:latin typeface="Arial"/>
              </a:rPr>
              <a:t>Thời kì kinh tế bao cấp</a:t>
            </a:r>
          </a:p>
        </p:txBody>
      </p:sp>
      <p:sp>
        <p:nvSpPr>
          <p:cNvPr id="6" name="Text Box 6">
            <a:extLst>
              <a:ext uri="{FF2B5EF4-FFF2-40B4-BE49-F238E27FC236}">
                <a16:creationId xmlns:a16="http://schemas.microsoft.com/office/drawing/2014/main" id="{F8EA1DE2-FEEA-4F28-A635-FF26E29B8056}"/>
              </a:ext>
            </a:extLst>
          </p:cNvPr>
          <p:cNvSpPr txBox="1">
            <a:spLocks noChangeArrowheads="1"/>
          </p:cNvSpPr>
          <p:nvPr/>
        </p:nvSpPr>
        <p:spPr bwMode="auto">
          <a:xfrm>
            <a:off x="7971942" y="5296531"/>
            <a:ext cx="3513138"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spcBef>
                <a:spcPct val="0"/>
              </a:spcBef>
              <a:spcAft>
                <a:spcPct val="0"/>
              </a:spcAft>
              <a:defRPr/>
            </a:pPr>
            <a:r>
              <a:rPr lang="vi-VN" altLang="en-US" sz="1500" b="1" dirty="0">
                <a:solidFill>
                  <a:srgbClr val="D60093"/>
                </a:solidFill>
                <a:latin typeface="Arial"/>
              </a:rPr>
              <a:t>Thời kì kinh tế nhiều thành phần</a:t>
            </a:r>
          </a:p>
        </p:txBody>
      </p:sp>
      <p:sp>
        <p:nvSpPr>
          <p:cNvPr id="7" name="Text Box 8">
            <a:extLst>
              <a:ext uri="{FF2B5EF4-FFF2-40B4-BE49-F238E27FC236}">
                <a16:creationId xmlns:a16="http://schemas.microsoft.com/office/drawing/2014/main" id="{53F623A3-DF90-40D7-9619-07A8D34C822D}"/>
              </a:ext>
            </a:extLst>
          </p:cNvPr>
          <p:cNvSpPr txBox="1">
            <a:spLocks noChangeArrowheads="1"/>
          </p:cNvSpPr>
          <p:nvPr/>
        </p:nvSpPr>
        <p:spPr bwMode="auto">
          <a:xfrm>
            <a:off x="3363810" y="5812424"/>
            <a:ext cx="8375650" cy="830997"/>
          </a:xfrm>
          <a:prstGeom prst="rect">
            <a:avLst/>
          </a:prstGeom>
          <a:solidFill>
            <a:schemeClr val="bg1"/>
          </a:solidFill>
          <a:ln w="9525">
            <a:solidFill>
              <a:schemeClr val="bg1"/>
            </a:solidFill>
            <a:miter lim="800000"/>
            <a:headEnd/>
            <a:tailEnd/>
          </a:ln>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spcBef>
                <a:spcPct val="0"/>
              </a:spcBef>
              <a:spcAft>
                <a:spcPct val="0"/>
              </a:spcAft>
              <a:defRPr/>
            </a:pPr>
            <a:r>
              <a:rPr lang="vi-VN" altLang="en-US" sz="2400" dirty="0">
                <a:solidFill>
                  <a:srgbClr val="000000"/>
                </a:solidFill>
                <a:latin typeface="Arial"/>
              </a:rPr>
              <a:t>Kinh tế bao cấp kìm hãm sự phát triển của LLSX từ đó cần đổi mới QHSX để thúc đẩy LLSX phát triển</a:t>
            </a:r>
            <a:r>
              <a:rPr lang="en-US" altLang="en-US" sz="2400" dirty="0">
                <a:solidFill>
                  <a:srgbClr val="000000"/>
                </a:solidFill>
                <a:latin typeface="Arial"/>
              </a:rPr>
              <a:t>.</a:t>
            </a:r>
            <a:endParaRPr lang="vi-VN" altLang="en-US" sz="2400" dirty="0">
              <a:solidFill>
                <a:srgbClr val="000000"/>
              </a:solidFill>
              <a:latin typeface="Arial"/>
            </a:endParaRPr>
          </a:p>
        </p:txBody>
      </p:sp>
      <p:sp>
        <p:nvSpPr>
          <p:cNvPr id="8" name="Right Arrow 7">
            <a:extLst>
              <a:ext uri="{FF2B5EF4-FFF2-40B4-BE49-F238E27FC236}">
                <a16:creationId xmlns:a16="http://schemas.microsoft.com/office/drawing/2014/main" id="{C75DC8D4-86A5-4DFA-BE22-8CB89E79B085}"/>
              </a:ext>
            </a:extLst>
          </p:cNvPr>
          <p:cNvSpPr/>
          <p:nvPr/>
        </p:nvSpPr>
        <p:spPr>
          <a:xfrm>
            <a:off x="6934479" y="2412138"/>
            <a:ext cx="846138" cy="1390650"/>
          </a:xfrm>
          <a:prstGeom prst="rightArrow">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b="1" dirty="0" err="1">
                <a:solidFill>
                  <a:srgbClr val="FFFFFF"/>
                </a:solidFill>
                <a:latin typeface="Arial"/>
                <a:cs typeface="Arial"/>
              </a:rPr>
              <a:t>Đổi</a:t>
            </a:r>
            <a:r>
              <a:rPr lang="vi-VN" b="1" dirty="0">
                <a:solidFill>
                  <a:srgbClr val="FFFFFF"/>
                </a:solidFill>
                <a:latin typeface="Arial"/>
                <a:cs typeface="Arial"/>
              </a:rPr>
              <a:t> </a:t>
            </a:r>
            <a:r>
              <a:rPr lang="vi-VN" b="1" dirty="0" err="1">
                <a:solidFill>
                  <a:srgbClr val="FFFFFF"/>
                </a:solidFill>
                <a:latin typeface="Arial"/>
                <a:cs typeface="Arial"/>
              </a:rPr>
              <a:t>mới</a:t>
            </a:r>
            <a:endParaRPr lang="en-US" b="1" dirty="0">
              <a:solidFill>
                <a:srgbClr val="FFFFFF"/>
              </a:solidFill>
              <a:latin typeface="Arial"/>
              <a:cs typeface="Arial"/>
            </a:endParaRPr>
          </a:p>
        </p:txBody>
      </p:sp>
      <p:sp>
        <p:nvSpPr>
          <p:cNvPr id="9" name="Rectangle 1">
            <a:extLst>
              <a:ext uri="{FF2B5EF4-FFF2-40B4-BE49-F238E27FC236}">
                <a16:creationId xmlns:a16="http://schemas.microsoft.com/office/drawing/2014/main" id="{60AA8BA6-1E73-426B-9BC5-CF933D463D2B}"/>
              </a:ext>
            </a:extLst>
          </p:cNvPr>
          <p:cNvSpPr>
            <a:spLocks noChangeArrowheads="1"/>
          </p:cNvSpPr>
          <p:nvPr/>
        </p:nvSpPr>
        <p:spPr bwMode="auto">
          <a:xfrm>
            <a:off x="6934479" y="328159"/>
            <a:ext cx="10374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fontAlgn="base">
              <a:spcBef>
                <a:spcPct val="0"/>
              </a:spcBef>
              <a:spcAft>
                <a:spcPct val="0"/>
              </a:spcAft>
              <a:defRPr/>
            </a:pPr>
            <a:r>
              <a:rPr lang="en-US" altLang="en-US" sz="2400" b="1" u="sng" dirty="0" err="1">
                <a:solidFill>
                  <a:srgbClr val="FF0000"/>
                </a:solidFill>
                <a:latin typeface="Arial"/>
              </a:rPr>
              <a:t>Ví</a:t>
            </a:r>
            <a:r>
              <a:rPr lang="en-US" altLang="en-US" sz="2400" b="1" u="sng" dirty="0">
                <a:solidFill>
                  <a:srgbClr val="FF0000"/>
                </a:solidFill>
                <a:latin typeface="Arial"/>
              </a:rPr>
              <a:t> </a:t>
            </a:r>
            <a:r>
              <a:rPr lang="en-US" altLang="en-US" sz="2400" b="1" u="sng" dirty="0" err="1">
                <a:solidFill>
                  <a:srgbClr val="FF0000"/>
                </a:solidFill>
                <a:latin typeface="Arial"/>
              </a:rPr>
              <a:t>dụ</a:t>
            </a:r>
            <a:r>
              <a:rPr lang="en-US" altLang="en-US" sz="2400" b="1" dirty="0">
                <a:solidFill>
                  <a:srgbClr val="FF0000"/>
                </a:solidFill>
                <a:latin typeface="Arial"/>
              </a:rPr>
              <a:t>:</a:t>
            </a:r>
          </a:p>
        </p:txBody>
      </p:sp>
    </p:spTree>
    <p:extLst>
      <p:ext uri="{BB962C8B-B14F-4D97-AF65-F5344CB8AC3E}">
        <p14:creationId xmlns:p14="http://schemas.microsoft.com/office/powerpoint/2010/main" val="367604061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bg>
      <p:bgPr>
        <a:blipFill rotWithShape="1">
          <a:blip r:embed="rId2"/>
          <a:stretch>
            <a:fillRect/>
          </a:stretch>
        </a:blipFill>
        <a:effectLst/>
      </p:bgPr>
    </p:bg>
    <p:spTree>
      <p:nvGrpSpPr>
        <p:cNvPr id="1" name=""/>
        <p:cNvGrpSpPr/>
        <p:nvPr/>
      </p:nvGrpSpPr>
      <p:grpSpPr>
        <a:xfrm>
          <a:off x="0" y="0"/>
          <a:ext cx="0" cy="0"/>
          <a:chOff x="0" y="0"/>
          <a:chExt cx="0" cy="0"/>
        </a:xfrm>
      </p:grpSpPr>
      <p:sp>
        <p:nvSpPr>
          <p:cNvPr id="21" name="Tiêu đề 1">
            <a:extLst>
              <a:ext uri="{FF2B5EF4-FFF2-40B4-BE49-F238E27FC236}">
                <a16:creationId xmlns:a16="http://schemas.microsoft.com/office/drawing/2014/main" id="{7F018313-875E-4042-860F-2663D6A16067}"/>
              </a:ext>
            </a:extLst>
          </p:cNvPr>
          <p:cNvSpPr>
            <a:spLocks noGrp="1"/>
          </p:cNvSpPr>
          <p:nvPr>
            <p:ph type="title"/>
          </p:nvPr>
        </p:nvSpPr>
        <p:spPr>
          <a:xfrm>
            <a:off x="2128603" y="1080845"/>
            <a:ext cx="7300210" cy="414337"/>
          </a:xfrm>
        </p:spPr>
        <p:txBody>
          <a:bodyPr/>
          <a:lstStyle/>
          <a:p>
            <a:pPr marL="342900" indent="-342900">
              <a:buFont typeface="Wingdings" panose="05000000000000000000" pitchFamily="2" charset="2"/>
              <a:buChar char="q"/>
            </a:pPr>
            <a:r>
              <a:rPr lang="vi-VN" altLang="en-US" sz="2400" b="1" dirty="0">
                <a:solidFill>
                  <a:srgbClr val="0033CC"/>
                </a:solidFill>
              </a:rPr>
              <a:t>Ý nghĩa </a:t>
            </a:r>
            <a:r>
              <a:rPr lang="en-US" altLang="en-US" sz="2400" b="1" dirty="0" err="1">
                <a:solidFill>
                  <a:srgbClr val="0033CC"/>
                </a:solidFill>
              </a:rPr>
              <a:t>của</a:t>
            </a:r>
            <a:r>
              <a:rPr lang="en-US" altLang="en-US" sz="2400" b="1" dirty="0">
                <a:solidFill>
                  <a:srgbClr val="0033CC"/>
                </a:solidFill>
              </a:rPr>
              <a:t> </a:t>
            </a:r>
            <a:r>
              <a:rPr lang="en-US" altLang="en-US" sz="2400" b="1" dirty="0" err="1">
                <a:solidFill>
                  <a:srgbClr val="0033CC"/>
                </a:solidFill>
              </a:rPr>
              <a:t>quy</a:t>
            </a:r>
            <a:r>
              <a:rPr lang="en-US" altLang="en-US" sz="2400" b="1" dirty="0">
                <a:solidFill>
                  <a:srgbClr val="0033CC"/>
                </a:solidFill>
              </a:rPr>
              <a:t> </a:t>
            </a:r>
            <a:r>
              <a:rPr lang="en-US" altLang="en-US" sz="2400" b="1" dirty="0" err="1">
                <a:solidFill>
                  <a:srgbClr val="0033CC"/>
                </a:solidFill>
              </a:rPr>
              <a:t>luật</a:t>
            </a:r>
            <a:r>
              <a:rPr lang="en-US" altLang="en-US" sz="2400" b="1" dirty="0">
                <a:solidFill>
                  <a:srgbClr val="0033CC"/>
                </a:solidFill>
              </a:rPr>
              <a:t> </a:t>
            </a:r>
            <a:r>
              <a:rPr lang="vi-VN" altLang="en-US" sz="2400" b="1" dirty="0">
                <a:solidFill>
                  <a:srgbClr val="0033CC"/>
                </a:solidFill>
              </a:rPr>
              <a:t>trong đời sống xã hội</a:t>
            </a:r>
            <a:endParaRPr lang="en-US" altLang="en-US" sz="2400" b="1" dirty="0">
              <a:solidFill>
                <a:srgbClr val="0033CC"/>
              </a:solidFill>
            </a:endParaRPr>
          </a:p>
        </p:txBody>
      </p:sp>
      <p:sp>
        <p:nvSpPr>
          <p:cNvPr id="22" name="Text Box 14">
            <a:extLst>
              <a:ext uri="{FF2B5EF4-FFF2-40B4-BE49-F238E27FC236}">
                <a16:creationId xmlns:a16="http://schemas.microsoft.com/office/drawing/2014/main" id="{B0495FB4-E28F-4506-A42B-266F358F310B}"/>
              </a:ext>
            </a:extLst>
          </p:cNvPr>
          <p:cNvSpPr txBox="1">
            <a:spLocks noChangeArrowheads="1"/>
          </p:cNvSpPr>
          <p:nvPr/>
        </p:nvSpPr>
        <p:spPr bwMode="auto">
          <a:xfrm>
            <a:off x="3072983" y="2193392"/>
            <a:ext cx="6355829" cy="1426754"/>
          </a:xfrm>
          <a:prstGeom prst="rect">
            <a:avLst/>
          </a:prstGeom>
          <a:noFill/>
          <a:ln>
            <a:noFill/>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1837" tIns="35918" rIns="71837" bIns="35918">
            <a:spAutoFit/>
          </a:bodyPr>
          <a:lstStyle>
            <a:lvl1pPr defTabSz="957263">
              <a:spcBef>
                <a:spcPct val="20000"/>
              </a:spcBef>
              <a:buChar char="•"/>
              <a:defRPr sz="3200">
                <a:solidFill>
                  <a:schemeClr val="tx1"/>
                </a:solidFill>
                <a:latin typeface="Arial" panose="020B0604020202020204" pitchFamily="34" charset="0"/>
                <a:cs typeface="Arial" panose="020B0604020202020204" pitchFamily="34" charset="0"/>
              </a:defRPr>
            </a:lvl1pPr>
            <a:lvl2pPr marL="479425" indent="-298450" defTabSz="957263">
              <a:spcBef>
                <a:spcPct val="20000"/>
              </a:spcBef>
              <a:buChar char="–"/>
              <a:defRPr sz="2800">
                <a:solidFill>
                  <a:schemeClr val="tx1"/>
                </a:solidFill>
                <a:latin typeface="Arial" panose="020B0604020202020204" pitchFamily="34" charset="0"/>
                <a:cs typeface="Arial" panose="020B0604020202020204" pitchFamily="34" charset="0"/>
              </a:defRPr>
            </a:lvl2pPr>
            <a:lvl3pPr marL="957263" indent="-239713" defTabSz="957263">
              <a:spcBef>
                <a:spcPct val="20000"/>
              </a:spcBef>
              <a:buChar char="•"/>
              <a:defRPr sz="2400">
                <a:solidFill>
                  <a:schemeClr val="tx1"/>
                </a:solidFill>
                <a:latin typeface="Arial" panose="020B0604020202020204" pitchFamily="34" charset="0"/>
                <a:cs typeface="Arial" panose="020B0604020202020204" pitchFamily="34" charset="0"/>
              </a:defRPr>
            </a:lvl3pPr>
            <a:lvl4pPr marL="1436688" indent="-239713" defTabSz="957263">
              <a:spcBef>
                <a:spcPct val="20000"/>
              </a:spcBef>
              <a:buChar char="–"/>
              <a:defRPr sz="2000">
                <a:solidFill>
                  <a:schemeClr val="tx1"/>
                </a:solidFill>
                <a:latin typeface="Arial" panose="020B0604020202020204" pitchFamily="34" charset="0"/>
                <a:cs typeface="Arial" panose="020B0604020202020204" pitchFamily="34" charset="0"/>
              </a:defRPr>
            </a:lvl4pPr>
            <a:lvl5pPr marL="1916113" indent="-238125" defTabSz="957263">
              <a:spcBef>
                <a:spcPct val="20000"/>
              </a:spcBef>
              <a:buChar char="»"/>
              <a:defRPr sz="2000">
                <a:solidFill>
                  <a:schemeClr val="tx1"/>
                </a:solidFill>
                <a:latin typeface="Arial" panose="020B0604020202020204" pitchFamily="34" charset="0"/>
                <a:cs typeface="Arial" panose="020B0604020202020204" pitchFamily="34" charset="0"/>
              </a:defRPr>
            </a:lvl5pPr>
            <a:lvl6pPr marL="2373313" indent="-238125" defTabSz="95726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830513" indent="-238125" defTabSz="95726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287713" indent="-238125" defTabSz="95726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744913" indent="-238125" defTabSz="95726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0" fontAlgn="base" hangingPunct="0">
              <a:spcBef>
                <a:spcPct val="0"/>
              </a:spcBef>
              <a:spcAft>
                <a:spcPct val="0"/>
              </a:spcAft>
              <a:buFont typeface="Wingdings" panose="05000000000000000000" pitchFamily="2" charset="2"/>
              <a:buChar char="§"/>
            </a:pPr>
            <a:r>
              <a:rPr lang="en-US" altLang="en-US" sz="2200" dirty="0">
                <a:solidFill>
                  <a:srgbClr val="000066"/>
                </a:solidFill>
                <a:latin typeface="+mn-lt"/>
              </a:rPr>
              <a:t>T</a:t>
            </a:r>
            <a:r>
              <a:rPr lang="vi-VN" altLang="en-US" sz="2200" dirty="0">
                <a:solidFill>
                  <a:srgbClr val="000066"/>
                </a:solidFill>
                <a:latin typeface="+mn-lt"/>
              </a:rPr>
              <a:t>ạo ra </a:t>
            </a:r>
            <a:r>
              <a:rPr lang="vi-VN" altLang="en-US" sz="2200" dirty="0">
                <a:solidFill>
                  <a:srgbClr val="800000"/>
                </a:solidFill>
                <a:latin typeface="+mn-lt"/>
              </a:rPr>
              <a:t>nguồn gốc và động lực </a:t>
            </a:r>
            <a:r>
              <a:rPr lang="vi-VN" altLang="en-US" sz="2200" dirty="0">
                <a:solidFill>
                  <a:srgbClr val="000066"/>
                </a:solidFill>
                <a:latin typeface="+mn-lt"/>
              </a:rPr>
              <a:t>cơ bản nhất đối với sự vận động, phát triển của toàn bộ đời sống xã hội</a:t>
            </a:r>
            <a:r>
              <a:rPr lang="en-US" altLang="en-US" sz="2200" dirty="0">
                <a:solidFill>
                  <a:srgbClr val="000066"/>
                </a:solidFill>
                <a:latin typeface="+mn-lt"/>
              </a:rPr>
              <a:t>.</a:t>
            </a:r>
          </a:p>
          <a:p>
            <a:pPr algn="ctr" eaLnBrk="0" fontAlgn="base" hangingPunct="0">
              <a:spcBef>
                <a:spcPct val="0"/>
              </a:spcBef>
              <a:spcAft>
                <a:spcPct val="0"/>
              </a:spcAft>
              <a:buNone/>
            </a:pPr>
            <a:endParaRPr lang="en-US" altLang="en-US" sz="2200" dirty="0">
              <a:solidFill>
                <a:srgbClr val="000066"/>
              </a:solidFill>
              <a:latin typeface="+mn-lt"/>
            </a:endParaRPr>
          </a:p>
        </p:txBody>
      </p:sp>
      <p:sp>
        <p:nvSpPr>
          <p:cNvPr id="23" name="Rectangle 2">
            <a:extLst>
              <a:ext uri="{FF2B5EF4-FFF2-40B4-BE49-F238E27FC236}">
                <a16:creationId xmlns:a16="http://schemas.microsoft.com/office/drawing/2014/main" id="{A698420D-5EE2-4BA3-9BCC-50CF15D0F46B}"/>
              </a:ext>
            </a:extLst>
          </p:cNvPr>
          <p:cNvSpPr>
            <a:spLocks noChangeArrowheads="1"/>
          </p:cNvSpPr>
          <p:nvPr/>
        </p:nvSpPr>
        <p:spPr bwMode="auto">
          <a:xfrm>
            <a:off x="4242216" y="4127311"/>
            <a:ext cx="6565691"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defTabSz="914400" eaLnBrk="0" fontAlgn="base" hangingPunct="0">
              <a:spcBef>
                <a:spcPct val="0"/>
              </a:spcBef>
              <a:spcAft>
                <a:spcPct val="0"/>
              </a:spcAft>
              <a:buFont typeface="Wingdings" panose="05000000000000000000" pitchFamily="2" charset="2"/>
              <a:buChar char="§"/>
              <a:defRPr/>
            </a:pPr>
            <a:r>
              <a:rPr lang="vi-VN" sz="2200" dirty="0">
                <a:solidFill>
                  <a:srgbClr val="996633"/>
                </a:solidFill>
                <a:latin typeface="+mn-lt"/>
              </a:rPr>
              <a:t>Là </a:t>
            </a:r>
            <a:r>
              <a:rPr lang="vi-VN" sz="2200" dirty="0">
                <a:solidFill>
                  <a:srgbClr val="FF0000"/>
                </a:solidFill>
                <a:latin typeface="+mn-lt"/>
              </a:rPr>
              <a:t>cơ sở để giải thích </a:t>
            </a:r>
            <a:r>
              <a:rPr lang="vi-VN" sz="2200" dirty="0">
                <a:solidFill>
                  <a:srgbClr val="996633"/>
                </a:solidFill>
                <a:latin typeface="+mn-lt"/>
              </a:rPr>
              <a:t>một cách khoa học về </a:t>
            </a:r>
            <a:r>
              <a:rPr lang="vi-VN" sz="2200" dirty="0">
                <a:solidFill>
                  <a:srgbClr val="D60093"/>
                </a:solidFill>
                <a:latin typeface="+mn-lt"/>
              </a:rPr>
              <a:t>nguồn gốc sâu xa v</a:t>
            </a:r>
            <a:r>
              <a:rPr lang="en-US" sz="2200" dirty="0">
                <a:solidFill>
                  <a:srgbClr val="D60093"/>
                </a:solidFill>
                <a:latin typeface="+mn-lt"/>
              </a:rPr>
              <a:t>à</a:t>
            </a:r>
            <a:r>
              <a:rPr lang="vi-VN" sz="2200" dirty="0">
                <a:solidFill>
                  <a:srgbClr val="D60093"/>
                </a:solidFill>
                <a:latin typeface="+mn-lt"/>
              </a:rPr>
              <a:t> toàn bộ các hiện tượng xã hội </a:t>
            </a:r>
            <a:r>
              <a:rPr lang="vi-VN" sz="2200" dirty="0">
                <a:solidFill>
                  <a:srgbClr val="996633"/>
                </a:solidFill>
                <a:latin typeface="+mn-lt"/>
              </a:rPr>
              <a:t>và các </a:t>
            </a:r>
            <a:r>
              <a:rPr lang="vi-VN" sz="2200" dirty="0">
                <a:solidFill>
                  <a:srgbClr val="00B0F0"/>
                </a:solidFill>
                <a:latin typeface="+mn-lt"/>
              </a:rPr>
              <a:t>sự biến đổi trong đời sống </a:t>
            </a:r>
            <a:r>
              <a:rPr lang="vi-VN" sz="2200" dirty="0">
                <a:solidFill>
                  <a:srgbClr val="996633"/>
                </a:solidFill>
                <a:latin typeface="+mn-lt"/>
              </a:rPr>
              <a:t>chính trị, văn hóa của các cộng đồng người trong lịch sự</a:t>
            </a:r>
            <a:endParaRPr lang="en-US" sz="2200" dirty="0">
              <a:solidFill>
                <a:srgbClr val="996633"/>
              </a:solidFill>
              <a:latin typeface="+mn-lt"/>
            </a:endParaRPr>
          </a:p>
        </p:txBody>
      </p:sp>
    </p:spTree>
    <p:extLst>
      <p:ext uri="{BB962C8B-B14F-4D97-AF65-F5344CB8AC3E}">
        <p14:creationId xmlns:p14="http://schemas.microsoft.com/office/powerpoint/2010/main" val="905002781"/>
      </p:ext>
    </p:extLst>
  </p:cSld>
  <p:clrMapOvr>
    <a:masterClrMapping/>
  </p:clrMapOvr>
  <p:transition>
    <p:pull dir="lu"/>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1001 các hình Background powerpoint đẹp nhất 2020">
            <a:extLst>
              <a:ext uri="{FF2B5EF4-FFF2-40B4-BE49-F238E27FC236}">
                <a16:creationId xmlns:a16="http://schemas.microsoft.com/office/drawing/2014/main" id="{B11FF9AE-8E4D-45F2-93F5-7EA3163E886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101" name="Group 4"/>
          <p:cNvGrpSpPr>
            <a:grpSpLocks/>
          </p:cNvGrpSpPr>
          <p:nvPr/>
        </p:nvGrpSpPr>
        <p:grpSpPr bwMode="auto">
          <a:xfrm>
            <a:off x="243805" y="2903343"/>
            <a:ext cx="2079470" cy="1704975"/>
            <a:chOff x="2457" y="2000"/>
            <a:chExt cx="901" cy="888"/>
          </a:xfrm>
        </p:grpSpPr>
        <p:pic>
          <p:nvPicPr>
            <p:cNvPr id="102" name="Picture 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Oval 6"/>
            <p:cNvSpPr>
              <a:spLocks noChangeArrowheads="1"/>
            </p:cNvSpPr>
            <p:nvPr/>
          </p:nvSpPr>
          <p:spPr bwMode="ltGray">
            <a:xfrm>
              <a:off x="2457" y="2000"/>
              <a:ext cx="895" cy="888"/>
            </a:xfrm>
            <a:prstGeom prst="ellipse">
              <a:avLst/>
            </a:prstGeom>
            <a:gradFill rotWithShape="1">
              <a:gsLst>
                <a:gs pos="0">
                  <a:srgbClr val="F8F8F8">
                    <a:gamma/>
                    <a:shade val="26275"/>
                    <a:invGamma/>
                    <a:alpha val="89999"/>
                  </a:srgbClr>
                </a:gs>
                <a:gs pos="50000">
                  <a:srgbClr val="F8F8F8">
                    <a:alpha val="45000"/>
                  </a:srgbClr>
                </a:gs>
                <a:gs pos="100000">
                  <a:srgbClr val="F8F8F8">
                    <a:gamma/>
                    <a:shade val="26275"/>
                    <a:invGamma/>
                    <a:alpha val="89999"/>
                  </a:srgbClr>
                </a:gs>
              </a:gsLst>
              <a:lin ang="5400000" scaled="1"/>
            </a:gradFill>
            <a:ln w="9525" algn="ctr">
              <a:noFill/>
              <a:round/>
              <a:headEnd/>
              <a:tailEnd/>
            </a:ln>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sp>
          <p:nvSpPr>
            <p:cNvPr id="104" name="Freeform 7"/>
            <p:cNvSpPr>
              <a:spLocks/>
            </p:cNvSpPr>
            <p:nvPr/>
          </p:nvSpPr>
          <p:spPr bwMode="ltGray">
            <a:xfrm>
              <a:off x="2550" y="2018"/>
              <a:ext cx="703" cy="308"/>
            </a:xfrm>
            <a:custGeom>
              <a:avLst/>
              <a:gdLst>
                <a:gd name="T0" fmla="*/ 29 w 1321"/>
                <a:gd name="T1" fmla="*/ 3 h 712"/>
                <a:gd name="T2" fmla="*/ 30 w 1321"/>
                <a:gd name="T3" fmla="*/ 3 h 712"/>
                <a:gd name="T4" fmla="*/ 30 w 1321"/>
                <a:gd name="T5" fmla="*/ 3 h 712"/>
                <a:gd name="T6" fmla="*/ 30 w 1321"/>
                <a:gd name="T7" fmla="*/ 3 h 712"/>
                <a:gd name="T8" fmla="*/ 29 w 1321"/>
                <a:gd name="T9" fmla="*/ 3 h 712"/>
                <a:gd name="T10" fmla="*/ 29 w 1321"/>
                <a:gd name="T11" fmla="*/ 4 h 712"/>
                <a:gd name="T12" fmla="*/ 28 w 1321"/>
                <a:gd name="T13" fmla="*/ 4 h 712"/>
                <a:gd name="T14" fmla="*/ 27 w 1321"/>
                <a:gd name="T15" fmla="*/ 4 h 712"/>
                <a:gd name="T16" fmla="*/ 26 w 1321"/>
                <a:gd name="T17" fmla="*/ 4 h 712"/>
                <a:gd name="T18" fmla="*/ 24 w 1321"/>
                <a:gd name="T19" fmla="*/ 4 h 712"/>
                <a:gd name="T20" fmla="*/ 23 w 1321"/>
                <a:gd name="T21" fmla="*/ 4 h 712"/>
                <a:gd name="T22" fmla="*/ 22 w 1321"/>
                <a:gd name="T23" fmla="*/ 4 h 712"/>
                <a:gd name="T24" fmla="*/ 20 w 1321"/>
                <a:gd name="T25" fmla="*/ 5 h 712"/>
                <a:gd name="T26" fmla="*/ 19 w 1321"/>
                <a:gd name="T27" fmla="*/ 5 h 712"/>
                <a:gd name="T28" fmla="*/ 18 w 1321"/>
                <a:gd name="T29" fmla="*/ 5 h 712"/>
                <a:gd name="T30" fmla="*/ 11 w 1321"/>
                <a:gd name="T31" fmla="*/ 5 h 712"/>
                <a:gd name="T32" fmla="*/ 11 w 1321"/>
                <a:gd name="T33" fmla="*/ 5 h 712"/>
                <a:gd name="T34" fmla="*/ 10 w 1321"/>
                <a:gd name="T35" fmla="*/ 5 h 712"/>
                <a:gd name="T36" fmla="*/ 8 w 1321"/>
                <a:gd name="T37" fmla="*/ 5 h 712"/>
                <a:gd name="T38" fmla="*/ 6 w 1321"/>
                <a:gd name="T39" fmla="*/ 4 h 712"/>
                <a:gd name="T40" fmla="*/ 5 w 1321"/>
                <a:gd name="T41" fmla="*/ 4 h 712"/>
                <a:gd name="T42" fmla="*/ 4 w 1321"/>
                <a:gd name="T43" fmla="*/ 4 h 712"/>
                <a:gd name="T44" fmla="*/ 3 w 1321"/>
                <a:gd name="T45" fmla="*/ 4 h 712"/>
                <a:gd name="T46" fmla="*/ 2 w 1321"/>
                <a:gd name="T47" fmla="*/ 4 h 712"/>
                <a:gd name="T48" fmla="*/ 2 w 1321"/>
                <a:gd name="T49" fmla="*/ 4 h 712"/>
                <a:gd name="T50" fmla="*/ 1 w 1321"/>
                <a:gd name="T51" fmla="*/ 4 h 712"/>
                <a:gd name="T52" fmla="*/ 1 w 1321"/>
                <a:gd name="T53" fmla="*/ 4 h 712"/>
                <a:gd name="T54" fmla="*/ 1 w 1321"/>
                <a:gd name="T55" fmla="*/ 3 h 712"/>
                <a:gd name="T56" fmla="*/ 0 w 1321"/>
                <a:gd name="T57" fmla="*/ 3 h 712"/>
                <a:gd name="T58" fmla="*/ 0 w 1321"/>
                <a:gd name="T59" fmla="*/ 3 h 712"/>
                <a:gd name="T60" fmla="*/ 1 w 1321"/>
                <a:gd name="T61" fmla="*/ 3 h 712"/>
                <a:gd name="T62" fmla="*/ 1 w 1321"/>
                <a:gd name="T63" fmla="*/ 3 h 712"/>
                <a:gd name="T64" fmla="*/ 1 w 1321"/>
                <a:gd name="T65" fmla="*/ 3 h 712"/>
                <a:gd name="T66" fmla="*/ 2 w 1321"/>
                <a:gd name="T67" fmla="*/ 2 h 712"/>
                <a:gd name="T68" fmla="*/ 3 w 1321"/>
                <a:gd name="T69" fmla="*/ 1 h 712"/>
                <a:gd name="T70" fmla="*/ 5 w 1321"/>
                <a:gd name="T71" fmla="*/ 1 h 712"/>
                <a:gd name="T72" fmla="*/ 6 w 1321"/>
                <a:gd name="T73" fmla="*/ 1 h 712"/>
                <a:gd name="T74" fmla="*/ 7 w 1321"/>
                <a:gd name="T75" fmla="*/ 0 h 712"/>
                <a:gd name="T76" fmla="*/ 10 w 1321"/>
                <a:gd name="T77" fmla="*/ 0 h 712"/>
                <a:gd name="T78" fmla="*/ 11 w 1321"/>
                <a:gd name="T79" fmla="*/ 0 h 712"/>
                <a:gd name="T80" fmla="*/ 13 w 1321"/>
                <a:gd name="T81" fmla="*/ 0 h 712"/>
                <a:gd name="T82" fmla="*/ 15 w 1321"/>
                <a:gd name="T83" fmla="*/ 0 h 712"/>
                <a:gd name="T84" fmla="*/ 15 w 1321"/>
                <a:gd name="T85" fmla="*/ 0 h 712"/>
                <a:gd name="T86" fmla="*/ 17 w 1321"/>
                <a:gd name="T87" fmla="*/ 0 h 712"/>
                <a:gd name="T88" fmla="*/ 19 w 1321"/>
                <a:gd name="T89" fmla="*/ 0 h 712"/>
                <a:gd name="T90" fmla="*/ 21 w 1321"/>
                <a:gd name="T91" fmla="*/ 0 h 712"/>
                <a:gd name="T92" fmla="*/ 23 w 1321"/>
                <a:gd name="T93" fmla="*/ 0 h 712"/>
                <a:gd name="T94" fmla="*/ 24 w 1321"/>
                <a:gd name="T95" fmla="*/ 1 h 712"/>
                <a:gd name="T96" fmla="*/ 26 w 1321"/>
                <a:gd name="T97" fmla="*/ 1 h 712"/>
                <a:gd name="T98" fmla="*/ 28 w 1321"/>
                <a:gd name="T99" fmla="*/ 2 h 712"/>
                <a:gd name="T100" fmla="*/ 29 w 1321"/>
                <a:gd name="T101" fmla="*/ 2 h 712"/>
                <a:gd name="T102" fmla="*/ 29 w 1321"/>
                <a:gd name="T103" fmla="*/ 3 h 712"/>
                <a:gd name="T104" fmla="*/ 29 w 1321"/>
                <a:gd name="T105" fmla="*/ 3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a:ln>
                  <a:noFill/>
                </a:ln>
                <a:solidFill>
                  <a:schemeClr val="bg1"/>
                </a:solidFill>
                <a:effectLst/>
                <a:uLnTx/>
                <a:uFillTx/>
                <a:latin typeface="Open Sans" panose="020B0606030504020204" pitchFamily="34" charset="0"/>
              </a:endParaRPr>
            </a:p>
          </p:txBody>
        </p:sp>
        <p:grpSp>
          <p:nvGrpSpPr>
            <p:cNvPr id="105" name="Group 8"/>
            <p:cNvGrpSpPr>
              <a:grpSpLocks/>
            </p:cNvGrpSpPr>
            <p:nvPr/>
          </p:nvGrpSpPr>
          <p:grpSpPr bwMode="auto">
            <a:xfrm rot="-1297425" flipH="1" flipV="1">
              <a:off x="2525" y="2693"/>
              <a:ext cx="781" cy="188"/>
              <a:chOff x="2532" y="1051"/>
              <a:chExt cx="893" cy="246"/>
            </a:xfrm>
          </p:grpSpPr>
          <p:grpSp>
            <p:nvGrpSpPr>
              <p:cNvPr id="106" name="Group 9"/>
              <p:cNvGrpSpPr>
                <a:grpSpLocks/>
              </p:cNvGrpSpPr>
              <p:nvPr/>
            </p:nvGrpSpPr>
            <p:grpSpPr bwMode="auto">
              <a:xfrm>
                <a:off x="2532" y="1051"/>
                <a:ext cx="743" cy="185"/>
                <a:chOff x="1565" y="2568"/>
                <a:chExt cx="1118" cy="279"/>
              </a:xfrm>
            </p:grpSpPr>
            <p:sp>
              <p:nvSpPr>
                <p:cNvPr id="112" name="AutoShape 10"/>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13" name="AutoShape 11"/>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14" name="AutoShape 12"/>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15" name="AutoShape 13"/>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nvGrpSpPr>
              <p:cNvPr id="107" name="Group 14"/>
              <p:cNvGrpSpPr>
                <a:grpSpLocks/>
              </p:cNvGrpSpPr>
              <p:nvPr/>
            </p:nvGrpSpPr>
            <p:grpSpPr bwMode="auto">
              <a:xfrm rot="1353540">
                <a:off x="2682" y="1111"/>
                <a:ext cx="743" cy="186"/>
                <a:chOff x="1565" y="2568"/>
                <a:chExt cx="1118" cy="279"/>
              </a:xfrm>
            </p:grpSpPr>
            <p:sp>
              <p:nvSpPr>
                <p:cNvPr id="108" name="AutoShape 15"/>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09" name="AutoShape 16"/>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10" name="AutoShape 17"/>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11" name="AutoShape 18"/>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grpSp>
      <p:grpSp>
        <p:nvGrpSpPr>
          <p:cNvPr id="116" name="Group 23"/>
          <p:cNvGrpSpPr>
            <a:grpSpLocks/>
          </p:cNvGrpSpPr>
          <p:nvPr/>
        </p:nvGrpSpPr>
        <p:grpSpPr bwMode="auto">
          <a:xfrm>
            <a:off x="3750911" y="3456570"/>
            <a:ext cx="522288" cy="398462"/>
            <a:chOff x="2180" y="1267"/>
            <a:chExt cx="1350" cy="1030"/>
          </a:xfrm>
        </p:grpSpPr>
        <p:sp>
          <p:nvSpPr>
            <p:cNvPr id="117" name="Oval 24"/>
            <p:cNvSpPr>
              <a:spLocks noChangeArrowheads="1"/>
            </p:cNvSpPr>
            <p:nvPr/>
          </p:nvSpPr>
          <p:spPr bwMode="gray">
            <a:xfrm>
              <a:off x="2299" y="1267"/>
              <a:ext cx="1022" cy="1030"/>
            </a:xfrm>
            <a:prstGeom prst="ellipse">
              <a:avLst/>
            </a:prstGeom>
            <a:gradFill rotWithShape="0">
              <a:gsLst>
                <a:gs pos="0">
                  <a:srgbClr val="FEC037">
                    <a:gamma/>
                    <a:shade val="66275"/>
                    <a:invGamma/>
                  </a:srgbClr>
                </a:gs>
                <a:gs pos="50000">
                  <a:srgbClr val="FEC037"/>
                </a:gs>
                <a:gs pos="100000">
                  <a:srgbClr val="FEC037">
                    <a:gamma/>
                    <a:shade val="66275"/>
                    <a:invGamma/>
                  </a:srgbClr>
                </a:gs>
              </a:gsLst>
              <a:lin ang="2700000" scaled="1"/>
            </a:gradFill>
            <a:ln w="28575">
              <a:solidFill>
                <a:srgbClr val="EAEAEA"/>
              </a:solidFill>
              <a:round/>
              <a:headEnd/>
              <a:tailEnd/>
            </a:ln>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grpSp>
          <p:nvGrpSpPr>
            <p:cNvPr id="118" name="Group 25"/>
            <p:cNvGrpSpPr>
              <a:grpSpLocks/>
            </p:cNvGrpSpPr>
            <p:nvPr/>
          </p:nvGrpSpPr>
          <p:grpSpPr bwMode="auto">
            <a:xfrm rot="10082854">
              <a:off x="2180" y="2013"/>
              <a:ext cx="926" cy="237"/>
              <a:chOff x="2598" y="1026"/>
              <a:chExt cx="957" cy="242"/>
            </a:xfrm>
          </p:grpSpPr>
          <p:grpSp>
            <p:nvGrpSpPr>
              <p:cNvPr id="142" name="Group 26"/>
              <p:cNvGrpSpPr>
                <a:grpSpLocks/>
              </p:cNvGrpSpPr>
              <p:nvPr/>
            </p:nvGrpSpPr>
            <p:grpSpPr bwMode="auto">
              <a:xfrm rot="-9970459" flipH="1" flipV="1">
                <a:off x="2598" y="1026"/>
                <a:ext cx="957" cy="242"/>
                <a:chOff x="2532" y="1051"/>
                <a:chExt cx="893" cy="246"/>
              </a:xfrm>
            </p:grpSpPr>
            <p:grpSp>
              <p:nvGrpSpPr>
                <p:cNvPr id="154" name="Group 27"/>
                <p:cNvGrpSpPr>
                  <a:grpSpLocks/>
                </p:cNvGrpSpPr>
                <p:nvPr/>
              </p:nvGrpSpPr>
              <p:grpSpPr bwMode="auto">
                <a:xfrm>
                  <a:off x="2532" y="1051"/>
                  <a:ext cx="743" cy="185"/>
                  <a:chOff x="1565" y="2568"/>
                  <a:chExt cx="1118" cy="279"/>
                </a:xfrm>
              </p:grpSpPr>
              <p:sp>
                <p:nvSpPr>
                  <p:cNvPr id="160" name="AutoShape 28"/>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61" name="AutoShape 29"/>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62" name="AutoShape 30"/>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63" name="AutoShape 31"/>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nvGrpSpPr>
                <p:cNvPr id="155" name="Group 32"/>
                <p:cNvGrpSpPr>
                  <a:grpSpLocks/>
                </p:cNvGrpSpPr>
                <p:nvPr/>
              </p:nvGrpSpPr>
              <p:grpSpPr bwMode="auto">
                <a:xfrm rot="1353540">
                  <a:off x="2682" y="1111"/>
                  <a:ext cx="743" cy="186"/>
                  <a:chOff x="1565" y="2568"/>
                  <a:chExt cx="1118" cy="279"/>
                </a:xfrm>
              </p:grpSpPr>
              <p:sp>
                <p:nvSpPr>
                  <p:cNvPr id="156" name="AutoShape 33"/>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57" name="AutoShape 34"/>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58" name="AutoShape 35"/>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59" name="AutoShape 36"/>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grpSp>
            <p:nvGrpSpPr>
              <p:cNvPr id="143" name="Group 37"/>
              <p:cNvGrpSpPr>
                <a:grpSpLocks/>
              </p:cNvGrpSpPr>
              <p:nvPr/>
            </p:nvGrpSpPr>
            <p:grpSpPr bwMode="auto">
              <a:xfrm rot="-9970459" flipH="1" flipV="1">
                <a:off x="2688" y="1056"/>
                <a:ext cx="784" cy="198"/>
                <a:chOff x="2532" y="1051"/>
                <a:chExt cx="893" cy="246"/>
              </a:xfrm>
            </p:grpSpPr>
            <p:grpSp>
              <p:nvGrpSpPr>
                <p:cNvPr id="144" name="Group 38"/>
                <p:cNvGrpSpPr>
                  <a:grpSpLocks/>
                </p:cNvGrpSpPr>
                <p:nvPr/>
              </p:nvGrpSpPr>
              <p:grpSpPr bwMode="auto">
                <a:xfrm>
                  <a:off x="2532" y="1051"/>
                  <a:ext cx="743" cy="185"/>
                  <a:chOff x="1565" y="2568"/>
                  <a:chExt cx="1118" cy="279"/>
                </a:xfrm>
              </p:grpSpPr>
              <p:sp>
                <p:nvSpPr>
                  <p:cNvPr id="150" name="AutoShape 39"/>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51" name="AutoShape 40"/>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52" name="AutoShape 41"/>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53" name="AutoShape 42"/>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nvGrpSpPr>
                <p:cNvPr id="145" name="Group 43"/>
                <p:cNvGrpSpPr>
                  <a:grpSpLocks/>
                </p:cNvGrpSpPr>
                <p:nvPr/>
              </p:nvGrpSpPr>
              <p:grpSpPr bwMode="auto">
                <a:xfrm rot="1353540">
                  <a:off x="2682" y="1111"/>
                  <a:ext cx="743" cy="186"/>
                  <a:chOff x="1565" y="2568"/>
                  <a:chExt cx="1118" cy="279"/>
                </a:xfrm>
              </p:grpSpPr>
              <p:sp>
                <p:nvSpPr>
                  <p:cNvPr id="146" name="AutoShape 44"/>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47" name="AutoShape 45"/>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48" name="AutoShape 46"/>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49" name="AutoShape 47"/>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grpSp>
        <p:grpSp>
          <p:nvGrpSpPr>
            <p:cNvPr id="119" name="Group 48"/>
            <p:cNvGrpSpPr>
              <a:grpSpLocks/>
            </p:cNvGrpSpPr>
            <p:nvPr/>
          </p:nvGrpSpPr>
          <p:grpSpPr bwMode="auto">
            <a:xfrm>
              <a:off x="2604" y="1361"/>
              <a:ext cx="926" cy="237"/>
              <a:chOff x="2598" y="1026"/>
              <a:chExt cx="957" cy="242"/>
            </a:xfrm>
          </p:grpSpPr>
          <p:grpSp>
            <p:nvGrpSpPr>
              <p:cNvPr id="120" name="Group 49"/>
              <p:cNvGrpSpPr>
                <a:grpSpLocks/>
              </p:cNvGrpSpPr>
              <p:nvPr/>
            </p:nvGrpSpPr>
            <p:grpSpPr bwMode="auto">
              <a:xfrm rot="-9970459" flipH="1" flipV="1">
                <a:off x="2598" y="1026"/>
                <a:ext cx="957" cy="242"/>
                <a:chOff x="2532" y="1051"/>
                <a:chExt cx="893" cy="246"/>
              </a:xfrm>
            </p:grpSpPr>
            <p:grpSp>
              <p:nvGrpSpPr>
                <p:cNvPr id="132" name="Group 50"/>
                <p:cNvGrpSpPr>
                  <a:grpSpLocks/>
                </p:cNvGrpSpPr>
                <p:nvPr/>
              </p:nvGrpSpPr>
              <p:grpSpPr bwMode="auto">
                <a:xfrm>
                  <a:off x="2532" y="1051"/>
                  <a:ext cx="743" cy="185"/>
                  <a:chOff x="1565" y="2568"/>
                  <a:chExt cx="1118" cy="279"/>
                </a:xfrm>
              </p:grpSpPr>
              <p:sp>
                <p:nvSpPr>
                  <p:cNvPr id="138" name="AutoShape 51"/>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39" name="AutoShape 52"/>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40" name="AutoShape 53"/>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41" name="AutoShape 54"/>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nvGrpSpPr>
                <p:cNvPr id="133" name="Group 55"/>
                <p:cNvGrpSpPr>
                  <a:grpSpLocks/>
                </p:cNvGrpSpPr>
                <p:nvPr/>
              </p:nvGrpSpPr>
              <p:grpSpPr bwMode="auto">
                <a:xfrm rot="1353540">
                  <a:off x="2682" y="1111"/>
                  <a:ext cx="743" cy="186"/>
                  <a:chOff x="1565" y="2568"/>
                  <a:chExt cx="1118" cy="279"/>
                </a:xfrm>
              </p:grpSpPr>
              <p:sp>
                <p:nvSpPr>
                  <p:cNvPr id="134" name="AutoShape 56"/>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35" name="AutoShape 57"/>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36" name="AutoShape 58"/>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37" name="AutoShape 59"/>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grpSp>
            <p:nvGrpSpPr>
              <p:cNvPr id="121" name="Group 60"/>
              <p:cNvGrpSpPr>
                <a:grpSpLocks/>
              </p:cNvGrpSpPr>
              <p:nvPr/>
            </p:nvGrpSpPr>
            <p:grpSpPr bwMode="auto">
              <a:xfrm rot="-9970459" flipH="1" flipV="1">
                <a:off x="2688" y="1056"/>
                <a:ext cx="784" cy="198"/>
                <a:chOff x="2532" y="1051"/>
                <a:chExt cx="893" cy="246"/>
              </a:xfrm>
            </p:grpSpPr>
            <p:grpSp>
              <p:nvGrpSpPr>
                <p:cNvPr id="122" name="Group 61"/>
                <p:cNvGrpSpPr>
                  <a:grpSpLocks/>
                </p:cNvGrpSpPr>
                <p:nvPr/>
              </p:nvGrpSpPr>
              <p:grpSpPr bwMode="auto">
                <a:xfrm>
                  <a:off x="2532" y="1051"/>
                  <a:ext cx="743" cy="185"/>
                  <a:chOff x="1565" y="2568"/>
                  <a:chExt cx="1118" cy="279"/>
                </a:xfrm>
              </p:grpSpPr>
              <p:sp>
                <p:nvSpPr>
                  <p:cNvPr id="128" name="AutoShape 6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29" name="AutoShape 6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30" name="AutoShape 6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31" name="AutoShape 6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nvGrpSpPr>
                <p:cNvPr id="123" name="Group 66"/>
                <p:cNvGrpSpPr>
                  <a:grpSpLocks/>
                </p:cNvGrpSpPr>
                <p:nvPr/>
              </p:nvGrpSpPr>
              <p:grpSpPr bwMode="auto">
                <a:xfrm rot="1353540">
                  <a:off x="2682" y="1111"/>
                  <a:ext cx="743" cy="186"/>
                  <a:chOff x="1565" y="2568"/>
                  <a:chExt cx="1118" cy="279"/>
                </a:xfrm>
              </p:grpSpPr>
              <p:sp>
                <p:nvSpPr>
                  <p:cNvPr id="124" name="AutoShape 6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25" name="AutoShape 6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26" name="AutoShape 6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sp>
                <p:nvSpPr>
                  <p:cNvPr id="127" name="AutoShape 7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Open Sans" panose="020B0606030504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anose="020B0606030504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anose="020B0606030504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anose="020B0606030504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anose="020B0606030504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1800" b="1" i="0" u="none" strike="noStrike" kern="0" cap="none" spc="0" normalizeH="0" baseline="0" noProof="0">
                      <a:ln>
                        <a:noFill/>
                      </a:ln>
                      <a:solidFill>
                        <a:schemeClr val="bg1"/>
                      </a:solidFill>
                      <a:effectLst/>
                      <a:uLnTx/>
                      <a:uFillTx/>
                      <a:latin typeface="Arial" panose="020B0604020202020204" pitchFamily="34" charset="0"/>
                    </a:endParaRPr>
                  </a:p>
                </p:txBody>
              </p:sp>
            </p:grpSp>
          </p:grpSp>
        </p:grpSp>
      </p:grpSp>
      <p:cxnSp>
        <p:nvCxnSpPr>
          <p:cNvPr id="164" name="AutoShape 71"/>
          <p:cNvCxnSpPr>
            <a:cxnSpLocks noChangeShapeType="1"/>
            <a:stCxn id="117" idx="0"/>
          </p:cNvCxnSpPr>
          <p:nvPr/>
        </p:nvCxnSpPr>
        <p:spPr bwMode="auto">
          <a:xfrm rot="16200000">
            <a:off x="3629468" y="2406438"/>
            <a:ext cx="1401762" cy="669925"/>
          </a:xfrm>
          <a:prstGeom prst="bentConnector2">
            <a:avLst/>
          </a:prstGeom>
          <a:noFill/>
          <a:ln w="19050">
            <a:solidFill>
              <a:srgbClr val="000000"/>
            </a:solidFill>
            <a:miter lim="800000"/>
            <a:headEnd/>
            <a:tailEnd type="triangle" w="med" len="med"/>
          </a:ln>
          <a:extLst>
            <a:ext uri="{909E8E84-426E-40DD-AFC4-6F175D3DCCD1}">
              <a14:hiddenFill xmlns:a14="http://schemas.microsoft.com/office/drawing/2010/main">
                <a:noFill/>
              </a14:hiddenFill>
            </a:ext>
          </a:extLst>
        </p:spPr>
      </p:cxnSp>
      <p:cxnSp>
        <p:nvCxnSpPr>
          <p:cNvPr id="165" name="AutoShape 72"/>
          <p:cNvCxnSpPr>
            <a:cxnSpLocks noChangeShapeType="1"/>
            <a:stCxn id="117" idx="4"/>
          </p:cNvCxnSpPr>
          <p:nvPr/>
        </p:nvCxnSpPr>
        <p:spPr bwMode="auto">
          <a:xfrm rot="16200000" flipH="1">
            <a:off x="3632643" y="4232063"/>
            <a:ext cx="1395412" cy="669925"/>
          </a:xfrm>
          <a:prstGeom prst="bentConnector2">
            <a:avLst/>
          </a:prstGeom>
          <a:noFill/>
          <a:ln w="19050">
            <a:solidFill>
              <a:srgbClr val="000000"/>
            </a:solidFill>
            <a:miter lim="800000"/>
            <a:headEnd/>
            <a:tailEnd type="triangle" w="med" len="med"/>
          </a:ln>
          <a:extLst>
            <a:ext uri="{909E8E84-426E-40DD-AFC4-6F175D3DCCD1}">
              <a14:hiddenFill xmlns:a14="http://schemas.microsoft.com/office/drawing/2010/main">
                <a:noFill/>
              </a14:hiddenFill>
            </a:ext>
          </a:extLst>
        </p:spPr>
      </p:cxnSp>
      <p:sp>
        <p:nvSpPr>
          <p:cNvPr id="166" name="Line 73"/>
          <p:cNvSpPr>
            <a:spLocks noChangeShapeType="1"/>
          </p:cNvSpPr>
          <p:nvPr/>
        </p:nvSpPr>
        <p:spPr bwMode="auto">
          <a:xfrm>
            <a:off x="4194533" y="3581583"/>
            <a:ext cx="450850"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i="0" u="none" strike="noStrike" kern="0" cap="none" spc="0" normalizeH="0" baseline="0" noProof="0">
              <a:ln>
                <a:noFill/>
              </a:ln>
              <a:solidFill>
                <a:schemeClr val="bg1"/>
              </a:solidFill>
              <a:effectLst/>
              <a:uLnTx/>
              <a:uFillTx/>
              <a:latin typeface="Open Sans" panose="020B0606030504020204" pitchFamily="34" charset="0"/>
            </a:endParaRPr>
          </a:p>
        </p:txBody>
      </p:sp>
      <p:grpSp>
        <p:nvGrpSpPr>
          <p:cNvPr id="167" name="Group 74"/>
          <p:cNvGrpSpPr>
            <a:grpSpLocks/>
          </p:cNvGrpSpPr>
          <p:nvPr/>
        </p:nvGrpSpPr>
        <p:grpSpPr bwMode="auto">
          <a:xfrm>
            <a:off x="4707178" y="1289724"/>
            <a:ext cx="6463570" cy="1260929"/>
            <a:chOff x="2289" y="1260"/>
            <a:chExt cx="1335" cy="672"/>
          </a:xfrm>
        </p:grpSpPr>
        <p:sp>
          <p:nvSpPr>
            <p:cNvPr id="168" name="AutoShape 75"/>
            <p:cNvSpPr>
              <a:spLocks noChangeArrowheads="1"/>
            </p:cNvSpPr>
            <p:nvPr/>
          </p:nvSpPr>
          <p:spPr bwMode="ltGray">
            <a:xfrm>
              <a:off x="2289" y="1260"/>
              <a:ext cx="1335" cy="672"/>
            </a:xfrm>
            <a:prstGeom prst="roundRect">
              <a:avLst>
                <a:gd name="adj" fmla="val 11921"/>
              </a:avLst>
            </a:prstGeom>
            <a:gradFill rotWithShape="1">
              <a:gsLst>
                <a:gs pos="0">
                  <a:srgbClr val="ED0F7B"/>
                </a:gs>
                <a:gs pos="100000">
                  <a:srgbClr val="ED0F7B">
                    <a:gamma/>
                    <a:shade val="69804"/>
                    <a:invGamma/>
                  </a:srgb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pic>
          <p:nvPicPr>
            <p:cNvPr id="169" name="Picture 76" descr="Picture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ltGray">
            <a:xfrm>
              <a:off x="2313" y="1280"/>
              <a:ext cx="386" cy="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0" name="Group 77"/>
          <p:cNvGrpSpPr>
            <a:grpSpLocks/>
          </p:cNvGrpSpPr>
          <p:nvPr/>
        </p:nvGrpSpPr>
        <p:grpSpPr bwMode="auto">
          <a:xfrm>
            <a:off x="4751449" y="2848911"/>
            <a:ext cx="6460395" cy="1400719"/>
            <a:chOff x="2291" y="2228"/>
            <a:chExt cx="1335" cy="672"/>
          </a:xfrm>
        </p:grpSpPr>
        <p:sp>
          <p:nvSpPr>
            <p:cNvPr id="171" name="AutoShape 78"/>
            <p:cNvSpPr>
              <a:spLocks noChangeArrowheads="1"/>
            </p:cNvSpPr>
            <p:nvPr/>
          </p:nvSpPr>
          <p:spPr bwMode="ltGray">
            <a:xfrm>
              <a:off x="2291" y="2228"/>
              <a:ext cx="1335" cy="672"/>
            </a:xfrm>
            <a:prstGeom prst="roundRect">
              <a:avLst>
                <a:gd name="adj" fmla="val 11921"/>
              </a:avLst>
            </a:prstGeom>
            <a:gradFill rotWithShape="1">
              <a:gsLst>
                <a:gs pos="0">
                  <a:srgbClr val="81C341"/>
                </a:gs>
                <a:gs pos="100000">
                  <a:srgbClr val="81C341">
                    <a:gamma/>
                    <a:shade val="69804"/>
                    <a:invGamma/>
                  </a:srgb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pic>
          <p:nvPicPr>
            <p:cNvPr id="172" name="Picture 79" descr="Picture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ltGray">
            <a:xfrm>
              <a:off x="2313" y="2250"/>
              <a:ext cx="386" cy="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80"/>
          <p:cNvGrpSpPr>
            <a:grpSpLocks/>
          </p:cNvGrpSpPr>
          <p:nvPr/>
        </p:nvGrpSpPr>
        <p:grpSpPr bwMode="auto">
          <a:xfrm>
            <a:off x="4740432" y="4569598"/>
            <a:ext cx="6457219" cy="1171636"/>
            <a:chOff x="2293" y="3198"/>
            <a:chExt cx="1335" cy="672"/>
          </a:xfrm>
        </p:grpSpPr>
        <p:sp>
          <p:nvSpPr>
            <p:cNvPr id="174" name="AutoShape 81"/>
            <p:cNvSpPr>
              <a:spLocks noChangeArrowheads="1"/>
            </p:cNvSpPr>
            <p:nvPr/>
          </p:nvSpPr>
          <p:spPr bwMode="ltGray">
            <a:xfrm>
              <a:off x="2293" y="3198"/>
              <a:ext cx="1335" cy="672"/>
            </a:xfrm>
            <a:prstGeom prst="roundRect">
              <a:avLst>
                <a:gd name="adj" fmla="val 11921"/>
              </a:avLst>
            </a:prstGeom>
            <a:gradFill rotWithShape="1">
              <a:gsLst>
                <a:gs pos="0">
                  <a:srgbClr val="A05024"/>
                </a:gs>
                <a:gs pos="100000">
                  <a:srgbClr val="A05024">
                    <a:gamma/>
                    <a:shade val="69804"/>
                    <a:invGamma/>
                  </a:srgb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pic>
          <p:nvPicPr>
            <p:cNvPr id="175" name="Picture 82" descr="Picture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ltGray">
            <a:xfrm>
              <a:off x="2313" y="3216"/>
              <a:ext cx="386" cy="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6" name="Group 19"/>
          <p:cNvGrpSpPr>
            <a:grpSpLocks/>
          </p:cNvGrpSpPr>
          <p:nvPr/>
        </p:nvGrpSpPr>
        <p:grpSpPr bwMode="auto">
          <a:xfrm rot="-5400000">
            <a:off x="1099299" y="3030373"/>
            <a:ext cx="4000908" cy="1420813"/>
            <a:chOff x="564" y="1992"/>
            <a:chExt cx="2658" cy="984"/>
          </a:xfrm>
        </p:grpSpPr>
        <p:sp>
          <p:nvSpPr>
            <p:cNvPr id="177" name="Freeform 20"/>
            <p:cNvSpPr>
              <a:spLocks/>
            </p:cNvSpPr>
            <p:nvPr/>
          </p:nvSpPr>
          <p:spPr bwMode="invGray">
            <a:xfrm>
              <a:off x="564" y="2001"/>
              <a:ext cx="1197" cy="867"/>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080808"/>
            </a:solidFill>
            <a:ln w="9525" cap="flat" cmpd="sng">
              <a:solidFill>
                <a:srgbClr val="080808"/>
              </a:solidFill>
              <a:prstDash val="solid"/>
              <a:round/>
              <a:headEnd type="none" w="med" len="med"/>
              <a:tailEnd type="none" w="med" len="med"/>
            </a:ln>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sp>
          <p:nvSpPr>
            <p:cNvPr id="178" name="Freeform 21"/>
            <p:cNvSpPr>
              <a:spLocks/>
            </p:cNvSpPr>
            <p:nvPr/>
          </p:nvSpPr>
          <p:spPr bwMode="invGray">
            <a:xfrm>
              <a:off x="1767" y="1992"/>
              <a:ext cx="232" cy="984"/>
            </a:xfrm>
            <a:custGeom>
              <a:avLst/>
              <a:gdLst/>
              <a:ahLst/>
              <a:cxnLst>
                <a:cxn ang="0">
                  <a:pos x="37" y="1"/>
                </a:cxn>
                <a:cxn ang="0">
                  <a:pos x="45" y="472"/>
                </a:cxn>
                <a:cxn ang="0">
                  <a:pos x="0" y="474"/>
                </a:cxn>
                <a:cxn ang="0">
                  <a:pos x="72" y="604"/>
                </a:cxn>
                <a:cxn ang="0">
                  <a:pos x="142" y="474"/>
                </a:cxn>
                <a:cxn ang="0">
                  <a:pos x="100" y="474"/>
                </a:cxn>
                <a:cxn ang="0">
                  <a:pos x="99" y="0"/>
                </a:cxn>
                <a:cxn ang="0">
                  <a:pos x="37" y="1"/>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080808"/>
            </a:solidFill>
            <a:ln w="9525" cap="flat" cmpd="sng">
              <a:solidFill>
                <a:srgbClr val="080808"/>
              </a:solidFill>
              <a:prstDash val="solid"/>
              <a:round/>
              <a:headEnd type="none" w="med" len="med"/>
              <a:tailEnd type="none" w="med" len="med"/>
            </a:ln>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sp>
          <p:nvSpPr>
            <p:cNvPr id="179" name="Freeform 22"/>
            <p:cNvSpPr>
              <a:spLocks/>
            </p:cNvSpPr>
            <p:nvPr/>
          </p:nvSpPr>
          <p:spPr bwMode="invGray">
            <a:xfrm flipH="1">
              <a:off x="2025" y="2003"/>
              <a:ext cx="1197" cy="867"/>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080808"/>
            </a:solidFill>
            <a:ln w="9525" cap="flat" cmpd="sng">
              <a:solidFill>
                <a:srgbClr val="080808"/>
              </a:solidFill>
              <a:prstDash val="solid"/>
              <a:round/>
              <a:headEnd type="none" w="med" len="med"/>
              <a:tailEnd type="none" w="med" len="med"/>
            </a:ln>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b="1" i="0" u="none" strike="noStrike" kern="0" cap="none" spc="0" normalizeH="0" baseline="0" noProof="0">
                <a:ln>
                  <a:noFill/>
                </a:ln>
                <a:solidFill>
                  <a:schemeClr val="bg1"/>
                </a:solidFill>
                <a:effectLst/>
                <a:uLnTx/>
                <a:uFillTx/>
              </a:endParaRPr>
            </a:p>
          </p:txBody>
        </p:sp>
      </p:grpSp>
      <p:sp>
        <p:nvSpPr>
          <p:cNvPr id="180" name="Rectangle 179"/>
          <p:cNvSpPr/>
          <p:nvPr/>
        </p:nvSpPr>
        <p:spPr>
          <a:xfrm>
            <a:off x="4961743" y="1577750"/>
            <a:ext cx="6235907" cy="646331"/>
          </a:xfrm>
          <a:prstGeom prst="rect">
            <a:avLst/>
          </a:prstGeom>
        </p:spPr>
        <p:txBody>
          <a:bodyPr wrap="square">
            <a:spAutoFit/>
          </a:bodyPr>
          <a:lstStyle/>
          <a:p>
            <a:pPr algn="ctr" defTabSz="914400" eaLnBrk="0" fontAlgn="base" hangingPunct="0">
              <a:spcBef>
                <a:spcPct val="0"/>
              </a:spcBef>
              <a:spcAft>
                <a:spcPct val="0"/>
              </a:spcAft>
              <a:defRPr/>
            </a:pPr>
            <a:r>
              <a:rPr lang="pt-BR" dirty="0">
                <a:solidFill>
                  <a:schemeClr val="bg1"/>
                </a:solidFill>
                <a:cs typeface="Arial"/>
              </a:rPr>
              <a:t>Muốn phát triển kinh tế </a:t>
            </a:r>
            <a:r>
              <a:rPr lang="pt-BR" dirty="0">
                <a:solidFill>
                  <a:schemeClr val="bg1"/>
                </a:solidFill>
                <a:cs typeface="Times New Roman" panose="02020603050405020304" pitchFamily="18" charset="0"/>
              </a:rPr>
              <a:t>→ phải bắt đầu phát triển từ LLSX,</a:t>
            </a:r>
          </a:p>
          <a:p>
            <a:pPr algn="ctr" defTabSz="914400" eaLnBrk="0" fontAlgn="base" hangingPunct="0">
              <a:spcBef>
                <a:spcPct val="0"/>
              </a:spcBef>
              <a:spcAft>
                <a:spcPct val="0"/>
              </a:spcAft>
              <a:defRPr/>
            </a:pPr>
            <a:r>
              <a:rPr lang="pt-BR" dirty="0">
                <a:solidFill>
                  <a:schemeClr val="bg1"/>
                </a:solidFill>
                <a:cs typeface="Times New Roman" panose="02020603050405020304" pitchFamily="18" charset="0"/>
              </a:rPr>
              <a:t>trước hết là phát triển LLLĐ và công cụ lao động </a:t>
            </a:r>
            <a:endParaRPr lang="en-US" dirty="0">
              <a:solidFill>
                <a:schemeClr val="bg1"/>
              </a:solidFill>
              <a:cs typeface="Arial"/>
            </a:endParaRPr>
          </a:p>
        </p:txBody>
      </p:sp>
      <p:sp>
        <p:nvSpPr>
          <p:cNvPr id="181" name="Rectangle 180"/>
          <p:cNvSpPr/>
          <p:nvPr/>
        </p:nvSpPr>
        <p:spPr>
          <a:xfrm>
            <a:off x="4997489" y="2982205"/>
            <a:ext cx="6096000" cy="1200329"/>
          </a:xfrm>
          <a:prstGeom prst="rect">
            <a:avLst/>
          </a:prstGeom>
        </p:spPr>
        <p:txBody>
          <a:bodyPr>
            <a:spAutoFit/>
          </a:bodyPr>
          <a:lstStyle/>
          <a:p>
            <a:r>
              <a:rPr lang="pt-BR" altLang="en-US" dirty="0">
                <a:solidFill>
                  <a:schemeClr val="bg1"/>
                </a:solidFill>
                <a:latin typeface="Open Sans"/>
              </a:rPr>
              <a:t>Muốn xóa bỏ một QHSX cũ, thiết lập một QHSX mới </a:t>
            </a:r>
            <a:r>
              <a:rPr lang="pt-BR" altLang="en-US" dirty="0">
                <a:solidFill>
                  <a:schemeClr val="bg1"/>
                </a:solidFill>
                <a:latin typeface="Open Sans"/>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dirty="0">
              <a:solidFill>
                <a:schemeClr val="bg1"/>
              </a:solidFill>
              <a:latin typeface="Open Sans"/>
            </a:endParaRPr>
          </a:p>
        </p:txBody>
      </p:sp>
      <p:sp>
        <p:nvSpPr>
          <p:cNvPr id="182" name="Rectangle 48">
            <a:extLst>
              <a:ext uri="{FF2B5EF4-FFF2-40B4-BE49-F238E27FC236}">
                <a16:creationId xmlns:a16="http://schemas.microsoft.com/office/drawing/2014/main" id="{38AA0C25-9917-489B-AFFC-9931634D0C63}"/>
              </a:ext>
            </a:extLst>
          </p:cNvPr>
          <p:cNvSpPr>
            <a:spLocks noChangeArrowheads="1"/>
          </p:cNvSpPr>
          <p:nvPr/>
        </p:nvSpPr>
        <p:spPr bwMode="auto">
          <a:xfrm>
            <a:off x="4961743" y="4807306"/>
            <a:ext cx="586147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altLang="en-US" sz="1800" b="0" i="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Nền KTTT định hướng XHCN là sự vận dụng quy luật này trong phát triển kinh tế ở Việt Nam hiện nay.</a:t>
            </a:r>
            <a:endParaRPr kumimoji="0" lang="en-US" altLang="en-US" sz="1800" b="0" i="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83" name="Rectangle 20">
            <a:extLst>
              <a:ext uri="{FF2B5EF4-FFF2-40B4-BE49-F238E27FC236}">
                <a16:creationId xmlns:a16="http://schemas.microsoft.com/office/drawing/2014/main" id="{BF8A5DEB-EB79-4532-BFAC-8B911DCD429F}"/>
              </a:ext>
            </a:extLst>
          </p:cNvPr>
          <p:cNvSpPr>
            <a:spLocks noChangeArrowheads="1"/>
          </p:cNvSpPr>
          <p:nvPr/>
        </p:nvSpPr>
        <p:spPr bwMode="auto">
          <a:xfrm>
            <a:off x="575637" y="3093416"/>
            <a:ext cx="134492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spcBef>
                <a:spcPct val="0"/>
              </a:spcBef>
              <a:spcAft>
                <a:spcPct val="0"/>
              </a:spcAft>
              <a:defRPr/>
            </a:pPr>
            <a:r>
              <a:rPr lang="pt-BR" sz="2400" b="1" dirty="0">
                <a:solidFill>
                  <a:srgbClr val="0033CC"/>
                </a:solidFill>
                <a:latin typeface="Arial"/>
              </a:rPr>
              <a:t>Trong</a:t>
            </a:r>
          </a:p>
          <a:p>
            <a:pPr algn="ctr" defTabSz="914400" eaLnBrk="0" fontAlgn="base" hangingPunct="0">
              <a:spcBef>
                <a:spcPct val="0"/>
              </a:spcBef>
              <a:spcAft>
                <a:spcPct val="0"/>
              </a:spcAft>
              <a:defRPr/>
            </a:pPr>
            <a:r>
              <a:rPr lang="pt-BR" sz="2400" b="1" dirty="0">
                <a:solidFill>
                  <a:srgbClr val="0033CC"/>
                </a:solidFill>
                <a:latin typeface="Arial"/>
              </a:rPr>
              <a:t> thực </a:t>
            </a:r>
          </a:p>
          <a:p>
            <a:pPr algn="ctr" defTabSz="914400" eaLnBrk="0" fontAlgn="base" hangingPunct="0">
              <a:spcBef>
                <a:spcPct val="0"/>
              </a:spcBef>
              <a:spcAft>
                <a:spcPct val="0"/>
              </a:spcAft>
              <a:defRPr/>
            </a:pPr>
            <a:r>
              <a:rPr lang="pt-BR" sz="2400" b="1" dirty="0">
                <a:solidFill>
                  <a:srgbClr val="0033CC"/>
                </a:solidFill>
                <a:latin typeface="Arial"/>
              </a:rPr>
              <a:t>tiễn</a:t>
            </a:r>
            <a:endParaRPr lang="en-US" sz="2400" dirty="0">
              <a:solidFill>
                <a:srgbClr val="0033CC"/>
              </a:solidFill>
              <a:latin typeface="Arial"/>
            </a:endParaRPr>
          </a:p>
        </p:txBody>
      </p:sp>
    </p:spTree>
    <p:extLst>
      <p:ext uri="{BB962C8B-B14F-4D97-AF65-F5344CB8AC3E}">
        <p14:creationId xmlns:p14="http://schemas.microsoft.com/office/powerpoint/2010/main" val="618040997"/>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 name="Google Shape;119;p15"/>
          <p:cNvPicPr preferRelativeResize="0"/>
          <p:nvPr/>
        </p:nvPicPr>
        <p:blipFill rotWithShape="1">
          <a:blip r:embed="rId3">
            <a:alphaModFix/>
          </a:blip>
          <a:srcRect l="6329" r="44411"/>
          <a:stretch/>
        </p:blipFill>
        <p:spPr>
          <a:xfrm>
            <a:off x="697597" y="576268"/>
            <a:ext cx="2332121" cy="3550697"/>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4" name="TextBox 3">
            <a:extLst>
              <a:ext uri="{FF2B5EF4-FFF2-40B4-BE49-F238E27FC236}">
                <a16:creationId xmlns:a16="http://schemas.microsoft.com/office/drawing/2014/main" id="{F75E0879-6748-4F59-B24D-BBD9134EBEEE}"/>
              </a:ext>
            </a:extLst>
          </p:cNvPr>
          <p:cNvSpPr txBox="1">
            <a:spLocks noChangeArrowheads="1"/>
          </p:cNvSpPr>
          <p:nvPr/>
        </p:nvSpPr>
        <p:spPr bwMode="auto">
          <a:xfrm>
            <a:off x="6329400" y="266737"/>
            <a:ext cx="31790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57175" indent="-257175">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Font typeface="Wingdings" panose="05000000000000000000" pitchFamily="2" charset="2"/>
              <a:buChar char="v"/>
            </a:pPr>
            <a:r>
              <a:rPr lang="en-US" altLang="en-US" sz="2400" b="1" dirty="0" err="1">
                <a:solidFill>
                  <a:srgbClr val="008000"/>
                </a:solidFill>
              </a:rPr>
              <a:t>Liên</a:t>
            </a:r>
            <a:r>
              <a:rPr lang="en-US" altLang="en-US" sz="2400" b="1" dirty="0">
                <a:solidFill>
                  <a:srgbClr val="008000"/>
                </a:solidFill>
              </a:rPr>
              <a:t> </a:t>
            </a:r>
            <a:r>
              <a:rPr lang="en-US" altLang="en-US" sz="2400" b="1" dirty="0" err="1">
                <a:solidFill>
                  <a:srgbClr val="008000"/>
                </a:solidFill>
              </a:rPr>
              <a:t>hệ</a:t>
            </a:r>
            <a:r>
              <a:rPr lang="en-US" altLang="en-US" sz="2400" b="1" dirty="0">
                <a:solidFill>
                  <a:srgbClr val="008000"/>
                </a:solidFill>
              </a:rPr>
              <a:t> </a:t>
            </a:r>
            <a:r>
              <a:rPr lang="en-US" altLang="en-US" sz="2400" b="1" dirty="0" err="1">
                <a:solidFill>
                  <a:srgbClr val="008000"/>
                </a:solidFill>
              </a:rPr>
              <a:t>thực</a:t>
            </a:r>
            <a:r>
              <a:rPr lang="en-US" altLang="en-US" sz="2400" b="1" dirty="0">
                <a:solidFill>
                  <a:srgbClr val="008000"/>
                </a:solidFill>
              </a:rPr>
              <a:t> </a:t>
            </a:r>
            <a:r>
              <a:rPr lang="en-US" altLang="en-US" sz="2400" b="1" dirty="0" err="1">
                <a:solidFill>
                  <a:srgbClr val="008000"/>
                </a:solidFill>
              </a:rPr>
              <a:t>tiễn</a:t>
            </a:r>
            <a:endParaRPr lang="en-US" altLang="en-US" sz="2400" b="1" dirty="0">
              <a:solidFill>
                <a:srgbClr val="008000"/>
              </a:solidFill>
            </a:endParaRPr>
          </a:p>
        </p:txBody>
      </p:sp>
      <p:sp>
        <p:nvSpPr>
          <p:cNvPr id="5" name="TextBox 1">
            <a:extLst>
              <a:ext uri="{FF2B5EF4-FFF2-40B4-BE49-F238E27FC236}">
                <a16:creationId xmlns:a16="http://schemas.microsoft.com/office/drawing/2014/main" id="{BBE61868-12A2-4BDB-A286-F9513C66992D}"/>
              </a:ext>
            </a:extLst>
          </p:cNvPr>
          <p:cNvSpPr txBox="1">
            <a:spLocks noChangeArrowheads="1"/>
          </p:cNvSpPr>
          <p:nvPr/>
        </p:nvSpPr>
        <p:spPr bwMode="auto">
          <a:xfrm>
            <a:off x="5280025" y="856235"/>
            <a:ext cx="4927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000" b="1">
                <a:solidFill>
                  <a:srgbClr val="002060"/>
                </a:solidFill>
              </a:rPr>
              <a:t>Nước ta trong những năm 1986 - nay</a:t>
            </a:r>
          </a:p>
        </p:txBody>
      </p:sp>
      <p:sp>
        <p:nvSpPr>
          <p:cNvPr id="6" name="TextBox 2">
            <a:extLst>
              <a:ext uri="{FF2B5EF4-FFF2-40B4-BE49-F238E27FC236}">
                <a16:creationId xmlns:a16="http://schemas.microsoft.com/office/drawing/2014/main" id="{9F8A4D0B-E346-4C75-9E2C-53F951CD8EB1}"/>
              </a:ext>
            </a:extLst>
          </p:cNvPr>
          <p:cNvSpPr txBox="1">
            <a:spLocks noChangeArrowheads="1"/>
          </p:cNvSpPr>
          <p:nvPr/>
        </p:nvSpPr>
        <p:spPr bwMode="auto">
          <a:xfrm>
            <a:off x="3857625" y="5686205"/>
            <a:ext cx="3482975" cy="707886"/>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000" b="1" dirty="0">
                <a:solidFill>
                  <a:srgbClr val="CC0066"/>
                </a:solidFill>
              </a:rPr>
              <a:t>LLSX</a:t>
            </a:r>
          </a:p>
          <a:p>
            <a:pPr algn="ctr" defTabSz="914400" fontAlgn="base">
              <a:spcBef>
                <a:spcPct val="0"/>
              </a:spcBef>
              <a:spcAft>
                <a:spcPct val="0"/>
              </a:spcAft>
              <a:buNone/>
            </a:pPr>
            <a:r>
              <a:rPr lang="en-US" altLang="en-US" sz="2000" dirty="0" err="1">
                <a:solidFill>
                  <a:srgbClr val="002060"/>
                </a:solidFill>
              </a:rPr>
              <a:t>Với</a:t>
            </a:r>
            <a:r>
              <a:rPr lang="en-US" altLang="en-US" sz="2000" dirty="0">
                <a:solidFill>
                  <a:srgbClr val="002060"/>
                </a:solidFill>
              </a:rPr>
              <a:t> </a:t>
            </a:r>
            <a:r>
              <a:rPr lang="en-US" altLang="en-US" sz="2000" dirty="0" err="1">
                <a:solidFill>
                  <a:srgbClr val="002060"/>
                </a:solidFill>
              </a:rPr>
              <a:t>nhiều</a:t>
            </a:r>
            <a:r>
              <a:rPr lang="en-US" altLang="en-US" sz="2000" dirty="0">
                <a:solidFill>
                  <a:srgbClr val="002060"/>
                </a:solidFill>
              </a:rPr>
              <a:t> </a:t>
            </a:r>
            <a:r>
              <a:rPr lang="en-US" altLang="en-US" sz="2000" dirty="0" err="1">
                <a:solidFill>
                  <a:srgbClr val="002060"/>
                </a:solidFill>
              </a:rPr>
              <a:t>trình</a:t>
            </a:r>
            <a:r>
              <a:rPr lang="en-US" altLang="en-US" sz="2000" dirty="0">
                <a:solidFill>
                  <a:srgbClr val="002060"/>
                </a:solidFill>
              </a:rPr>
              <a:t> </a:t>
            </a:r>
            <a:r>
              <a:rPr lang="en-US" altLang="en-US" sz="2000" dirty="0" err="1">
                <a:solidFill>
                  <a:srgbClr val="002060"/>
                </a:solidFill>
              </a:rPr>
              <a:t>độ</a:t>
            </a:r>
            <a:r>
              <a:rPr lang="en-US" altLang="en-US" sz="2000" dirty="0">
                <a:solidFill>
                  <a:srgbClr val="002060"/>
                </a:solidFill>
              </a:rPr>
              <a:t> </a:t>
            </a:r>
            <a:r>
              <a:rPr lang="en-US" altLang="en-US" sz="2000" dirty="0" err="1">
                <a:solidFill>
                  <a:srgbClr val="002060"/>
                </a:solidFill>
              </a:rPr>
              <a:t>khác</a:t>
            </a:r>
            <a:r>
              <a:rPr lang="en-US" altLang="en-US" sz="2000" dirty="0">
                <a:solidFill>
                  <a:srgbClr val="002060"/>
                </a:solidFill>
              </a:rPr>
              <a:t> </a:t>
            </a:r>
            <a:r>
              <a:rPr lang="en-US" altLang="en-US" sz="2000" dirty="0" err="1">
                <a:solidFill>
                  <a:srgbClr val="002060"/>
                </a:solidFill>
              </a:rPr>
              <a:t>nhau</a:t>
            </a:r>
            <a:endParaRPr lang="en-US" altLang="en-US" sz="2000" dirty="0">
              <a:solidFill>
                <a:srgbClr val="002060"/>
              </a:solidFill>
            </a:endParaRPr>
          </a:p>
        </p:txBody>
      </p:sp>
      <p:sp>
        <p:nvSpPr>
          <p:cNvPr id="7" name="TextBox 4">
            <a:extLst>
              <a:ext uri="{FF2B5EF4-FFF2-40B4-BE49-F238E27FC236}">
                <a16:creationId xmlns:a16="http://schemas.microsoft.com/office/drawing/2014/main" id="{82ECD84B-CD4A-4D6F-BA43-F50F240102AC}"/>
              </a:ext>
            </a:extLst>
          </p:cNvPr>
          <p:cNvSpPr txBox="1">
            <a:spLocks noChangeArrowheads="1"/>
          </p:cNvSpPr>
          <p:nvPr/>
        </p:nvSpPr>
        <p:spPr bwMode="auto">
          <a:xfrm>
            <a:off x="8193114" y="5686205"/>
            <a:ext cx="3814007" cy="1015663"/>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000" b="1" dirty="0">
                <a:solidFill>
                  <a:srgbClr val="CC0066"/>
                </a:solidFill>
              </a:rPr>
              <a:t>QHSX</a:t>
            </a:r>
          </a:p>
          <a:p>
            <a:pPr algn="ctr" defTabSz="914400" fontAlgn="base">
              <a:spcBef>
                <a:spcPct val="0"/>
              </a:spcBef>
              <a:spcAft>
                <a:spcPct val="0"/>
              </a:spcAft>
              <a:buNone/>
            </a:pPr>
            <a:r>
              <a:rPr lang="en-US" altLang="en-US" sz="2000" dirty="0" err="1">
                <a:solidFill>
                  <a:srgbClr val="002060"/>
                </a:solidFill>
              </a:rPr>
              <a:t>Nhiều</a:t>
            </a:r>
            <a:r>
              <a:rPr lang="en-US" altLang="en-US" sz="2000" dirty="0">
                <a:solidFill>
                  <a:srgbClr val="002060"/>
                </a:solidFill>
              </a:rPr>
              <a:t> </a:t>
            </a:r>
            <a:r>
              <a:rPr lang="en-US" altLang="en-US" sz="2000" dirty="0" err="1">
                <a:solidFill>
                  <a:srgbClr val="002060"/>
                </a:solidFill>
              </a:rPr>
              <a:t>hình</a:t>
            </a:r>
            <a:r>
              <a:rPr lang="en-US" altLang="en-US" sz="2000" dirty="0">
                <a:solidFill>
                  <a:srgbClr val="002060"/>
                </a:solidFill>
              </a:rPr>
              <a:t> </a:t>
            </a:r>
            <a:r>
              <a:rPr lang="en-US" altLang="en-US" sz="2000" dirty="0" err="1">
                <a:solidFill>
                  <a:srgbClr val="002060"/>
                </a:solidFill>
              </a:rPr>
              <a:t>thức</a:t>
            </a:r>
            <a:r>
              <a:rPr lang="en-US" altLang="en-US" sz="2000" dirty="0">
                <a:solidFill>
                  <a:srgbClr val="002060"/>
                </a:solidFill>
              </a:rPr>
              <a:t> </a:t>
            </a:r>
            <a:r>
              <a:rPr lang="en-US" altLang="en-US" sz="2000" dirty="0" err="1">
                <a:solidFill>
                  <a:srgbClr val="002060"/>
                </a:solidFill>
              </a:rPr>
              <a:t>sở</a:t>
            </a:r>
            <a:r>
              <a:rPr lang="en-US" altLang="en-US" sz="2000" dirty="0">
                <a:solidFill>
                  <a:srgbClr val="002060"/>
                </a:solidFill>
              </a:rPr>
              <a:t> </a:t>
            </a:r>
            <a:r>
              <a:rPr lang="en-US" altLang="en-US" sz="2000" dirty="0" err="1">
                <a:solidFill>
                  <a:srgbClr val="002060"/>
                </a:solidFill>
              </a:rPr>
              <a:t>hữu</a:t>
            </a:r>
            <a:r>
              <a:rPr lang="en-US" altLang="en-US" sz="2000" dirty="0">
                <a:solidFill>
                  <a:srgbClr val="002060"/>
                </a:solidFill>
              </a:rPr>
              <a:t> TLSX, </a:t>
            </a:r>
            <a:r>
              <a:rPr lang="en-US" altLang="en-US" sz="2000" dirty="0" err="1">
                <a:solidFill>
                  <a:srgbClr val="002060"/>
                </a:solidFill>
              </a:rPr>
              <a:t>nhiều</a:t>
            </a:r>
            <a:r>
              <a:rPr lang="en-US" altLang="en-US" sz="2000" dirty="0">
                <a:solidFill>
                  <a:srgbClr val="002060"/>
                </a:solidFill>
              </a:rPr>
              <a:t> </a:t>
            </a:r>
            <a:r>
              <a:rPr lang="en-US" altLang="en-US" sz="2000" dirty="0" err="1">
                <a:solidFill>
                  <a:srgbClr val="002060"/>
                </a:solidFill>
              </a:rPr>
              <a:t>thành</a:t>
            </a:r>
            <a:r>
              <a:rPr lang="en-US" altLang="en-US" sz="2000" dirty="0">
                <a:solidFill>
                  <a:srgbClr val="002060"/>
                </a:solidFill>
              </a:rPr>
              <a:t> </a:t>
            </a:r>
            <a:r>
              <a:rPr lang="en-US" altLang="en-US" sz="2000" dirty="0" err="1">
                <a:solidFill>
                  <a:srgbClr val="002060"/>
                </a:solidFill>
              </a:rPr>
              <a:t>phần</a:t>
            </a:r>
            <a:r>
              <a:rPr lang="en-US" altLang="en-US" sz="2000" dirty="0">
                <a:solidFill>
                  <a:srgbClr val="002060"/>
                </a:solidFill>
              </a:rPr>
              <a:t> </a:t>
            </a:r>
            <a:r>
              <a:rPr lang="en-US" altLang="en-US" sz="2000" dirty="0" err="1">
                <a:solidFill>
                  <a:srgbClr val="002060"/>
                </a:solidFill>
              </a:rPr>
              <a:t>kinh</a:t>
            </a:r>
            <a:r>
              <a:rPr lang="en-US" altLang="en-US" sz="2000" dirty="0">
                <a:solidFill>
                  <a:srgbClr val="002060"/>
                </a:solidFill>
              </a:rPr>
              <a:t> </a:t>
            </a:r>
            <a:r>
              <a:rPr lang="en-US" altLang="en-US" sz="2000" dirty="0" err="1">
                <a:solidFill>
                  <a:srgbClr val="002060"/>
                </a:solidFill>
              </a:rPr>
              <a:t>tế</a:t>
            </a:r>
            <a:r>
              <a:rPr lang="en-US" altLang="en-US" sz="2000" dirty="0">
                <a:solidFill>
                  <a:srgbClr val="002060"/>
                </a:solidFill>
              </a:rPr>
              <a:t>…</a:t>
            </a:r>
          </a:p>
        </p:txBody>
      </p:sp>
      <p:sp>
        <p:nvSpPr>
          <p:cNvPr id="8" name="Up Arrow 7">
            <a:extLst>
              <a:ext uri="{FF2B5EF4-FFF2-40B4-BE49-F238E27FC236}">
                <a16:creationId xmlns:a16="http://schemas.microsoft.com/office/drawing/2014/main" id="{DACB37FE-D5F8-4BE3-9EA7-BD93E9EFD393}"/>
              </a:ext>
            </a:extLst>
          </p:cNvPr>
          <p:cNvSpPr/>
          <p:nvPr/>
        </p:nvSpPr>
        <p:spPr>
          <a:xfrm>
            <a:off x="7448550" y="4922915"/>
            <a:ext cx="590550" cy="4572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FFFFFF"/>
              </a:solidFill>
              <a:latin typeface="Arial"/>
              <a:cs typeface="Arial"/>
            </a:endParaRPr>
          </a:p>
        </p:txBody>
      </p:sp>
      <p:sp>
        <p:nvSpPr>
          <p:cNvPr id="9" name="TextBox 7">
            <a:extLst>
              <a:ext uri="{FF2B5EF4-FFF2-40B4-BE49-F238E27FC236}">
                <a16:creationId xmlns:a16="http://schemas.microsoft.com/office/drawing/2014/main" id="{3190BF71-9454-4BE3-BEE2-9E77ACC8F66E}"/>
              </a:ext>
            </a:extLst>
          </p:cNvPr>
          <p:cNvSpPr txBox="1">
            <a:spLocks noChangeArrowheads="1"/>
          </p:cNvSpPr>
          <p:nvPr/>
        </p:nvSpPr>
        <p:spPr bwMode="auto">
          <a:xfrm>
            <a:off x="4162685" y="3471643"/>
            <a:ext cx="7869836" cy="1323439"/>
          </a:xfrm>
          <a:prstGeom prst="rect">
            <a:avLst/>
          </a:prstGeom>
          <a:ln>
            <a:headEnd/>
            <a:tailEnd/>
          </a:ln>
        </p:spPr>
        <p:style>
          <a:lnRef idx="1">
            <a:schemeClr val="accent4"/>
          </a:lnRef>
          <a:fillRef idx="2">
            <a:schemeClr val="accent4"/>
          </a:fillRef>
          <a:effectRef idx="1">
            <a:schemeClr val="accent4"/>
          </a:effectRef>
          <a:fontRef idx="minor">
            <a:schemeClr val="dk1"/>
          </a:fontRef>
        </p:style>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000" b="1" dirty="0" err="1">
                <a:solidFill>
                  <a:srgbClr val="FF0000"/>
                </a:solidFill>
              </a:rPr>
              <a:t>Quan</a:t>
            </a:r>
            <a:r>
              <a:rPr lang="en-US" altLang="en-US" sz="2000" b="1" dirty="0">
                <a:solidFill>
                  <a:srgbClr val="FF0000"/>
                </a:solidFill>
              </a:rPr>
              <a:t> </a:t>
            </a:r>
            <a:r>
              <a:rPr lang="en-US" altLang="en-US" sz="2000" b="1" dirty="0" err="1">
                <a:solidFill>
                  <a:srgbClr val="FF0000"/>
                </a:solidFill>
              </a:rPr>
              <a:t>hệ</a:t>
            </a:r>
            <a:r>
              <a:rPr lang="en-US" altLang="en-US" sz="2000" b="1" dirty="0">
                <a:solidFill>
                  <a:srgbClr val="FF0000"/>
                </a:solidFill>
              </a:rPr>
              <a:t> SX </a:t>
            </a:r>
            <a:r>
              <a:rPr lang="en-US" altLang="en-US" sz="2000" b="1" dirty="0" err="1">
                <a:solidFill>
                  <a:srgbClr val="FF0000"/>
                </a:solidFill>
              </a:rPr>
              <a:t>thúc</a:t>
            </a:r>
            <a:r>
              <a:rPr lang="en-US" altLang="en-US" sz="2000" b="1" dirty="0">
                <a:solidFill>
                  <a:srgbClr val="FF0000"/>
                </a:solidFill>
              </a:rPr>
              <a:t> </a:t>
            </a:r>
            <a:r>
              <a:rPr lang="en-US" altLang="en-US" sz="2000" b="1" dirty="0" err="1">
                <a:solidFill>
                  <a:srgbClr val="FF0000"/>
                </a:solidFill>
              </a:rPr>
              <a:t>đẩy</a:t>
            </a:r>
            <a:r>
              <a:rPr lang="en-US" altLang="en-US" sz="2000" b="1" dirty="0">
                <a:solidFill>
                  <a:srgbClr val="FF0000"/>
                </a:solidFill>
              </a:rPr>
              <a:t> LLSX </a:t>
            </a:r>
            <a:r>
              <a:rPr lang="en-US" altLang="en-US" sz="2000" b="1" dirty="0" err="1">
                <a:solidFill>
                  <a:srgbClr val="FF0000"/>
                </a:solidFill>
              </a:rPr>
              <a:t>phát</a:t>
            </a:r>
            <a:r>
              <a:rPr lang="en-US" altLang="en-US" sz="2000" b="1" dirty="0">
                <a:solidFill>
                  <a:srgbClr val="FF0000"/>
                </a:solidFill>
              </a:rPr>
              <a:t> </a:t>
            </a:r>
            <a:r>
              <a:rPr lang="en-US" altLang="en-US" sz="2000" b="1" dirty="0" err="1">
                <a:solidFill>
                  <a:srgbClr val="FF0000"/>
                </a:solidFill>
              </a:rPr>
              <a:t>triển</a:t>
            </a:r>
            <a:endParaRPr lang="en-US" altLang="en-US" sz="2000" b="1" dirty="0">
              <a:solidFill>
                <a:srgbClr val="FF0000"/>
              </a:solidFill>
            </a:endParaRPr>
          </a:p>
          <a:p>
            <a:pPr algn="ctr" defTabSz="914400" fontAlgn="base">
              <a:spcBef>
                <a:spcPct val="0"/>
              </a:spcBef>
              <a:spcAft>
                <a:spcPct val="0"/>
              </a:spcAft>
              <a:buNone/>
            </a:pPr>
            <a:r>
              <a:rPr lang="en-US" altLang="en-US" sz="2000" dirty="0" err="1">
                <a:solidFill>
                  <a:srgbClr val="002060"/>
                </a:solidFill>
              </a:rPr>
              <a:t>Nền</a:t>
            </a:r>
            <a:r>
              <a:rPr lang="en-US" altLang="en-US" sz="2000" dirty="0">
                <a:solidFill>
                  <a:srgbClr val="002060"/>
                </a:solidFill>
              </a:rPr>
              <a:t> </a:t>
            </a:r>
            <a:r>
              <a:rPr lang="en-US" altLang="en-US" sz="2000" dirty="0" err="1">
                <a:solidFill>
                  <a:srgbClr val="002060"/>
                </a:solidFill>
              </a:rPr>
              <a:t>kinh</a:t>
            </a:r>
            <a:r>
              <a:rPr lang="en-US" altLang="en-US" sz="2000" dirty="0">
                <a:solidFill>
                  <a:srgbClr val="002060"/>
                </a:solidFill>
              </a:rPr>
              <a:t> </a:t>
            </a:r>
            <a:r>
              <a:rPr lang="en-US" altLang="en-US" sz="2000" dirty="0" err="1">
                <a:solidFill>
                  <a:srgbClr val="002060"/>
                </a:solidFill>
              </a:rPr>
              <a:t>tế</a:t>
            </a:r>
            <a:r>
              <a:rPr lang="en-US" altLang="en-US" sz="2000" dirty="0">
                <a:solidFill>
                  <a:srgbClr val="002060"/>
                </a:solidFill>
              </a:rPr>
              <a:t> </a:t>
            </a:r>
            <a:r>
              <a:rPr lang="en-US" altLang="en-US" sz="2000" dirty="0" err="1">
                <a:solidFill>
                  <a:srgbClr val="002060"/>
                </a:solidFill>
              </a:rPr>
              <a:t>năng</a:t>
            </a:r>
            <a:r>
              <a:rPr lang="en-US" altLang="en-US" sz="2000" dirty="0">
                <a:solidFill>
                  <a:srgbClr val="002060"/>
                </a:solidFill>
              </a:rPr>
              <a:t> </a:t>
            </a:r>
            <a:r>
              <a:rPr lang="en-US" altLang="en-US" sz="2000" dirty="0" err="1">
                <a:solidFill>
                  <a:srgbClr val="002060"/>
                </a:solidFill>
              </a:rPr>
              <a:t>động</a:t>
            </a:r>
            <a:r>
              <a:rPr lang="en-US" altLang="en-US" sz="2000" dirty="0">
                <a:solidFill>
                  <a:srgbClr val="002060"/>
                </a:solidFill>
              </a:rPr>
              <a:t>, </a:t>
            </a:r>
            <a:r>
              <a:rPr lang="en-US" altLang="en-US" sz="2000" dirty="0" err="1">
                <a:solidFill>
                  <a:srgbClr val="002060"/>
                </a:solidFill>
              </a:rPr>
              <a:t>hội</a:t>
            </a:r>
            <a:r>
              <a:rPr lang="en-US" altLang="en-US" sz="2000" dirty="0">
                <a:solidFill>
                  <a:srgbClr val="002060"/>
                </a:solidFill>
              </a:rPr>
              <a:t> </a:t>
            </a:r>
            <a:r>
              <a:rPr lang="en-US" altLang="en-US" sz="2000" dirty="0" err="1">
                <a:solidFill>
                  <a:srgbClr val="002060"/>
                </a:solidFill>
              </a:rPr>
              <a:t>nhập</a:t>
            </a:r>
            <a:r>
              <a:rPr lang="en-US" altLang="en-US" sz="2000" dirty="0">
                <a:solidFill>
                  <a:srgbClr val="002060"/>
                </a:solidFill>
              </a:rPr>
              <a:t>, NSLĐ </a:t>
            </a:r>
            <a:r>
              <a:rPr lang="en-US" altLang="en-US" sz="2000" dirty="0" err="1">
                <a:solidFill>
                  <a:srgbClr val="002060"/>
                </a:solidFill>
              </a:rPr>
              <a:t>tăng</a:t>
            </a:r>
            <a:r>
              <a:rPr lang="en-US" altLang="en-US" sz="2000" dirty="0">
                <a:solidFill>
                  <a:srgbClr val="002060"/>
                </a:solidFill>
              </a:rPr>
              <a:t> </a:t>
            </a:r>
            <a:r>
              <a:rPr lang="en-US" altLang="en-US" sz="2000" dirty="0" err="1">
                <a:solidFill>
                  <a:srgbClr val="002060"/>
                </a:solidFill>
              </a:rPr>
              <a:t>nhanh</a:t>
            </a:r>
            <a:r>
              <a:rPr lang="en-US" altLang="en-US" sz="2000" dirty="0">
                <a:solidFill>
                  <a:srgbClr val="002060"/>
                </a:solidFill>
              </a:rPr>
              <a:t>, </a:t>
            </a:r>
            <a:r>
              <a:rPr lang="en-US" altLang="en-US" sz="2000" dirty="0" err="1">
                <a:solidFill>
                  <a:srgbClr val="002060"/>
                </a:solidFill>
              </a:rPr>
              <a:t>đến</a:t>
            </a:r>
            <a:r>
              <a:rPr lang="en-US" altLang="en-US" sz="2000" dirty="0">
                <a:solidFill>
                  <a:srgbClr val="002060"/>
                </a:solidFill>
              </a:rPr>
              <a:t> 2020 </a:t>
            </a:r>
            <a:r>
              <a:rPr lang="en-US" altLang="en-US" sz="2000" dirty="0" err="1">
                <a:solidFill>
                  <a:srgbClr val="002060"/>
                </a:solidFill>
              </a:rPr>
              <a:t>cơ</a:t>
            </a:r>
            <a:r>
              <a:rPr lang="en-US" altLang="en-US" sz="2000" dirty="0">
                <a:solidFill>
                  <a:srgbClr val="002060"/>
                </a:solidFill>
              </a:rPr>
              <a:t> </a:t>
            </a:r>
            <a:r>
              <a:rPr lang="en-US" altLang="en-US" sz="2000" dirty="0" err="1">
                <a:solidFill>
                  <a:srgbClr val="002060"/>
                </a:solidFill>
              </a:rPr>
              <a:t>bản</a:t>
            </a:r>
            <a:r>
              <a:rPr lang="en-US" altLang="en-US" sz="2000" dirty="0">
                <a:solidFill>
                  <a:srgbClr val="002060"/>
                </a:solidFill>
              </a:rPr>
              <a:t> </a:t>
            </a:r>
            <a:r>
              <a:rPr lang="en-US" altLang="en-US" sz="2000" dirty="0" err="1">
                <a:solidFill>
                  <a:srgbClr val="002060"/>
                </a:solidFill>
              </a:rPr>
              <a:t>trở</a:t>
            </a:r>
            <a:r>
              <a:rPr lang="en-US" altLang="en-US" sz="2000" dirty="0">
                <a:solidFill>
                  <a:srgbClr val="002060"/>
                </a:solidFill>
              </a:rPr>
              <a:t> </a:t>
            </a:r>
            <a:r>
              <a:rPr lang="en-US" altLang="en-US" sz="2000" dirty="0" err="1">
                <a:solidFill>
                  <a:srgbClr val="002060"/>
                </a:solidFill>
              </a:rPr>
              <a:t>thành</a:t>
            </a:r>
            <a:r>
              <a:rPr lang="en-US" altLang="en-US" sz="2000" dirty="0">
                <a:solidFill>
                  <a:srgbClr val="002060"/>
                </a:solidFill>
              </a:rPr>
              <a:t> </a:t>
            </a:r>
            <a:r>
              <a:rPr lang="en-US" altLang="en-US" sz="2000" dirty="0" err="1">
                <a:solidFill>
                  <a:srgbClr val="002060"/>
                </a:solidFill>
              </a:rPr>
              <a:t>nước</a:t>
            </a:r>
            <a:r>
              <a:rPr lang="en-US" altLang="en-US" sz="2000" dirty="0">
                <a:solidFill>
                  <a:srgbClr val="002060"/>
                </a:solidFill>
              </a:rPr>
              <a:t> CN </a:t>
            </a:r>
            <a:r>
              <a:rPr lang="en-US" altLang="en-US" sz="2000" dirty="0" err="1">
                <a:solidFill>
                  <a:srgbClr val="002060"/>
                </a:solidFill>
              </a:rPr>
              <a:t>theo</a:t>
            </a:r>
            <a:r>
              <a:rPr lang="en-US" altLang="en-US" sz="2000" dirty="0">
                <a:solidFill>
                  <a:srgbClr val="002060"/>
                </a:solidFill>
              </a:rPr>
              <a:t> </a:t>
            </a:r>
            <a:r>
              <a:rPr lang="en-US" altLang="en-US" sz="2000" dirty="0" err="1">
                <a:solidFill>
                  <a:srgbClr val="002060"/>
                </a:solidFill>
              </a:rPr>
              <a:t>hướng</a:t>
            </a:r>
            <a:r>
              <a:rPr lang="en-US" altLang="en-US" sz="2000" dirty="0">
                <a:solidFill>
                  <a:srgbClr val="002060"/>
                </a:solidFill>
              </a:rPr>
              <a:t> </a:t>
            </a:r>
            <a:r>
              <a:rPr lang="en-US" altLang="en-US" sz="2000" dirty="0" err="1">
                <a:solidFill>
                  <a:srgbClr val="002060"/>
                </a:solidFill>
              </a:rPr>
              <a:t>hiện</a:t>
            </a:r>
            <a:r>
              <a:rPr lang="en-US" altLang="en-US" sz="2000" dirty="0">
                <a:solidFill>
                  <a:srgbClr val="002060"/>
                </a:solidFill>
              </a:rPr>
              <a:t> </a:t>
            </a:r>
            <a:r>
              <a:rPr lang="en-US" altLang="en-US" sz="2000" dirty="0" err="1">
                <a:solidFill>
                  <a:srgbClr val="002060"/>
                </a:solidFill>
              </a:rPr>
              <a:t>đại</a:t>
            </a:r>
            <a:r>
              <a:rPr lang="en-US" altLang="en-US" sz="2000" dirty="0">
                <a:solidFill>
                  <a:srgbClr val="002060"/>
                </a:solidFill>
              </a:rPr>
              <a:t>, </a:t>
            </a:r>
            <a:r>
              <a:rPr lang="en-US" altLang="en-US" sz="2000" dirty="0" err="1">
                <a:solidFill>
                  <a:srgbClr val="002060"/>
                </a:solidFill>
              </a:rPr>
              <a:t>các</a:t>
            </a:r>
            <a:r>
              <a:rPr lang="en-US" altLang="en-US" sz="2000" dirty="0">
                <a:solidFill>
                  <a:srgbClr val="002060"/>
                </a:solidFill>
              </a:rPr>
              <a:t> </a:t>
            </a:r>
            <a:r>
              <a:rPr lang="en-US" altLang="en-US" sz="2000" dirty="0" err="1">
                <a:solidFill>
                  <a:srgbClr val="002060"/>
                </a:solidFill>
              </a:rPr>
              <a:t>khu</a:t>
            </a:r>
            <a:r>
              <a:rPr lang="en-US" altLang="en-US" sz="2000" dirty="0">
                <a:solidFill>
                  <a:srgbClr val="002060"/>
                </a:solidFill>
              </a:rPr>
              <a:t> </a:t>
            </a:r>
            <a:r>
              <a:rPr lang="en-US" altLang="en-US" sz="2000" dirty="0" err="1">
                <a:solidFill>
                  <a:srgbClr val="002060"/>
                </a:solidFill>
              </a:rPr>
              <a:t>công</a:t>
            </a:r>
            <a:r>
              <a:rPr lang="en-US" altLang="en-US" sz="2000" dirty="0">
                <a:solidFill>
                  <a:srgbClr val="002060"/>
                </a:solidFill>
              </a:rPr>
              <a:t> </a:t>
            </a:r>
            <a:r>
              <a:rPr lang="en-US" altLang="en-US" sz="2000" dirty="0" err="1">
                <a:solidFill>
                  <a:srgbClr val="002060"/>
                </a:solidFill>
              </a:rPr>
              <a:t>nghiệp</a:t>
            </a:r>
            <a:r>
              <a:rPr lang="en-US" altLang="en-US" sz="2000" dirty="0">
                <a:solidFill>
                  <a:srgbClr val="002060"/>
                </a:solidFill>
              </a:rPr>
              <a:t>, </a:t>
            </a:r>
            <a:r>
              <a:rPr lang="en-US" altLang="en-US" sz="2000" dirty="0" err="1">
                <a:solidFill>
                  <a:srgbClr val="002060"/>
                </a:solidFill>
              </a:rPr>
              <a:t>khu</a:t>
            </a:r>
            <a:r>
              <a:rPr lang="en-US" altLang="en-US" sz="2000" dirty="0">
                <a:solidFill>
                  <a:srgbClr val="002060"/>
                </a:solidFill>
              </a:rPr>
              <a:t> </a:t>
            </a:r>
            <a:r>
              <a:rPr lang="en-US" altLang="en-US" sz="2000" dirty="0" err="1">
                <a:solidFill>
                  <a:srgbClr val="002060"/>
                </a:solidFill>
              </a:rPr>
              <a:t>công</a:t>
            </a:r>
            <a:r>
              <a:rPr lang="en-US" altLang="en-US" sz="2000" dirty="0">
                <a:solidFill>
                  <a:srgbClr val="002060"/>
                </a:solidFill>
              </a:rPr>
              <a:t> </a:t>
            </a:r>
            <a:r>
              <a:rPr lang="en-US" altLang="en-US" sz="2000" dirty="0" err="1">
                <a:solidFill>
                  <a:srgbClr val="002060"/>
                </a:solidFill>
              </a:rPr>
              <a:t>nghệ</a:t>
            </a:r>
            <a:r>
              <a:rPr lang="en-US" altLang="en-US" sz="2000" dirty="0">
                <a:solidFill>
                  <a:srgbClr val="002060"/>
                </a:solidFill>
              </a:rPr>
              <a:t> </a:t>
            </a:r>
            <a:r>
              <a:rPr lang="en-US" altLang="en-US" sz="2000" dirty="0" err="1">
                <a:solidFill>
                  <a:srgbClr val="002060"/>
                </a:solidFill>
              </a:rPr>
              <a:t>cao</a:t>
            </a:r>
            <a:r>
              <a:rPr lang="en-US" altLang="en-US" sz="2000" dirty="0">
                <a:solidFill>
                  <a:srgbClr val="002060"/>
                </a:solidFill>
              </a:rPr>
              <a:t> </a:t>
            </a:r>
            <a:r>
              <a:rPr lang="en-US" altLang="en-US" sz="2000" dirty="0" err="1">
                <a:solidFill>
                  <a:srgbClr val="002060"/>
                </a:solidFill>
              </a:rPr>
              <a:t>được</a:t>
            </a:r>
            <a:r>
              <a:rPr lang="en-US" altLang="en-US" sz="2000" dirty="0">
                <a:solidFill>
                  <a:srgbClr val="002060"/>
                </a:solidFill>
              </a:rPr>
              <a:t> </a:t>
            </a:r>
            <a:r>
              <a:rPr lang="en-US" altLang="en-US" sz="2000" dirty="0" err="1">
                <a:solidFill>
                  <a:srgbClr val="002060"/>
                </a:solidFill>
              </a:rPr>
              <a:t>xây</a:t>
            </a:r>
            <a:r>
              <a:rPr lang="en-US" altLang="en-US" sz="2000" dirty="0">
                <a:solidFill>
                  <a:srgbClr val="002060"/>
                </a:solidFill>
              </a:rPr>
              <a:t> </a:t>
            </a:r>
            <a:r>
              <a:rPr lang="en-US" altLang="en-US" sz="2000" dirty="0" err="1">
                <a:solidFill>
                  <a:srgbClr val="002060"/>
                </a:solidFill>
              </a:rPr>
              <a:t>dựng</a:t>
            </a:r>
            <a:r>
              <a:rPr lang="en-US" altLang="en-US" sz="2000" dirty="0">
                <a:solidFill>
                  <a:srgbClr val="002060"/>
                </a:solidFill>
              </a:rPr>
              <a:t>…</a:t>
            </a:r>
          </a:p>
        </p:txBody>
      </p:sp>
      <p:sp>
        <p:nvSpPr>
          <p:cNvPr id="10" name="Up Arrow 9">
            <a:extLst>
              <a:ext uri="{FF2B5EF4-FFF2-40B4-BE49-F238E27FC236}">
                <a16:creationId xmlns:a16="http://schemas.microsoft.com/office/drawing/2014/main" id="{65E94884-E747-4AF9-8E87-D8A7FFADA8BF}"/>
              </a:ext>
            </a:extLst>
          </p:cNvPr>
          <p:cNvSpPr/>
          <p:nvPr/>
        </p:nvSpPr>
        <p:spPr>
          <a:xfrm>
            <a:off x="7421432" y="2888882"/>
            <a:ext cx="590550" cy="4572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FFFFFF"/>
              </a:solidFill>
              <a:latin typeface="Arial"/>
              <a:cs typeface="Arial"/>
            </a:endParaRPr>
          </a:p>
        </p:txBody>
      </p:sp>
      <p:sp>
        <p:nvSpPr>
          <p:cNvPr id="11" name="TextBox 9">
            <a:extLst>
              <a:ext uri="{FF2B5EF4-FFF2-40B4-BE49-F238E27FC236}">
                <a16:creationId xmlns:a16="http://schemas.microsoft.com/office/drawing/2014/main" id="{088D3098-2725-4297-A8EB-1F8BDDEA0F67}"/>
              </a:ext>
            </a:extLst>
          </p:cNvPr>
          <p:cNvSpPr txBox="1">
            <a:spLocks noChangeArrowheads="1"/>
          </p:cNvSpPr>
          <p:nvPr/>
        </p:nvSpPr>
        <p:spPr bwMode="auto">
          <a:xfrm>
            <a:off x="4151807" y="1658867"/>
            <a:ext cx="7869836" cy="1015663"/>
          </a:xfrm>
          <a:prstGeom prst="rect">
            <a:avLst/>
          </a:prstGeom>
          <a:ln>
            <a:headEnd/>
            <a:tailEnd/>
          </a:ln>
        </p:spPr>
        <p:style>
          <a:lnRef idx="1">
            <a:schemeClr val="accent5"/>
          </a:lnRef>
          <a:fillRef idx="2">
            <a:schemeClr val="accent5"/>
          </a:fillRef>
          <a:effectRef idx="1">
            <a:schemeClr val="accent5"/>
          </a:effectRef>
          <a:fontRef idx="minor">
            <a:schemeClr val="dk1"/>
          </a:fontRef>
        </p:style>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000" dirty="0" err="1">
                <a:solidFill>
                  <a:srgbClr val="002060"/>
                </a:solidFill>
              </a:rPr>
              <a:t>Kinh</a:t>
            </a:r>
            <a:r>
              <a:rPr lang="en-US" altLang="en-US" sz="2000" dirty="0">
                <a:solidFill>
                  <a:srgbClr val="002060"/>
                </a:solidFill>
              </a:rPr>
              <a:t> </a:t>
            </a:r>
            <a:r>
              <a:rPr lang="en-US" altLang="en-US" sz="2000" dirty="0" err="1">
                <a:solidFill>
                  <a:srgbClr val="002060"/>
                </a:solidFill>
              </a:rPr>
              <a:t>tế</a:t>
            </a:r>
            <a:r>
              <a:rPr lang="en-US" altLang="en-US" sz="2000" dirty="0">
                <a:solidFill>
                  <a:srgbClr val="002060"/>
                </a:solidFill>
              </a:rPr>
              <a:t> </a:t>
            </a:r>
            <a:r>
              <a:rPr lang="en-US" altLang="en-US" sz="2000" dirty="0" err="1">
                <a:solidFill>
                  <a:srgbClr val="002060"/>
                </a:solidFill>
              </a:rPr>
              <a:t>phát</a:t>
            </a:r>
            <a:r>
              <a:rPr lang="en-US" altLang="en-US" sz="2000" dirty="0">
                <a:solidFill>
                  <a:srgbClr val="002060"/>
                </a:solidFill>
              </a:rPr>
              <a:t> </a:t>
            </a:r>
            <a:r>
              <a:rPr lang="en-US" altLang="en-US" sz="2000" dirty="0" err="1">
                <a:solidFill>
                  <a:srgbClr val="002060"/>
                </a:solidFill>
              </a:rPr>
              <a:t>triển</a:t>
            </a:r>
            <a:r>
              <a:rPr lang="en-US" altLang="en-US" sz="2000" dirty="0">
                <a:solidFill>
                  <a:srgbClr val="002060"/>
                </a:solidFill>
              </a:rPr>
              <a:t>, </a:t>
            </a:r>
            <a:r>
              <a:rPr lang="en-US" altLang="en-US" sz="2000" dirty="0" err="1">
                <a:solidFill>
                  <a:srgbClr val="002060"/>
                </a:solidFill>
              </a:rPr>
              <a:t>đời</a:t>
            </a:r>
            <a:r>
              <a:rPr lang="en-US" altLang="en-US" sz="2000" dirty="0">
                <a:solidFill>
                  <a:srgbClr val="002060"/>
                </a:solidFill>
              </a:rPr>
              <a:t> </a:t>
            </a:r>
            <a:r>
              <a:rPr lang="en-US" altLang="en-US" sz="2000" dirty="0" err="1">
                <a:solidFill>
                  <a:srgbClr val="002060"/>
                </a:solidFill>
              </a:rPr>
              <a:t>sống</a:t>
            </a:r>
            <a:r>
              <a:rPr lang="en-US" altLang="en-US" sz="2000" dirty="0">
                <a:solidFill>
                  <a:srgbClr val="002060"/>
                </a:solidFill>
              </a:rPr>
              <a:t> </a:t>
            </a:r>
            <a:r>
              <a:rPr lang="en-US" altLang="en-US" sz="2000" dirty="0" err="1">
                <a:solidFill>
                  <a:srgbClr val="002060"/>
                </a:solidFill>
              </a:rPr>
              <a:t>vật</a:t>
            </a:r>
            <a:r>
              <a:rPr lang="en-US" altLang="en-US" sz="2000" dirty="0">
                <a:solidFill>
                  <a:srgbClr val="002060"/>
                </a:solidFill>
              </a:rPr>
              <a:t> </a:t>
            </a:r>
            <a:r>
              <a:rPr lang="en-US" altLang="en-US" sz="2000" dirty="0" err="1">
                <a:solidFill>
                  <a:srgbClr val="002060"/>
                </a:solidFill>
              </a:rPr>
              <a:t>chất</a:t>
            </a:r>
            <a:r>
              <a:rPr lang="en-US" altLang="en-US" sz="2000" dirty="0">
                <a:solidFill>
                  <a:srgbClr val="002060"/>
                </a:solidFill>
              </a:rPr>
              <a:t>, </a:t>
            </a:r>
            <a:r>
              <a:rPr lang="en-US" altLang="en-US" sz="2000" dirty="0" err="1">
                <a:solidFill>
                  <a:srgbClr val="002060"/>
                </a:solidFill>
              </a:rPr>
              <a:t>tinh</a:t>
            </a:r>
            <a:r>
              <a:rPr lang="en-US" altLang="en-US" sz="2000" dirty="0">
                <a:solidFill>
                  <a:srgbClr val="002060"/>
                </a:solidFill>
              </a:rPr>
              <a:t> </a:t>
            </a:r>
            <a:r>
              <a:rPr lang="en-US" altLang="en-US" sz="2000" dirty="0" err="1">
                <a:solidFill>
                  <a:srgbClr val="002060"/>
                </a:solidFill>
              </a:rPr>
              <a:t>thần</a:t>
            </a:r>
            <a:r>
              <a:rPr lang="en-US" altLang="en-US" sz="2000" dirty="0">
                <a:solidFill>
                  <a:srgbClr val="002060"/>
                </a:solidFill>
              </a:rPr>
              <a:t> </a:t>
            </a:r>
            <a:r>
              <a:rPr lang="en-US" altLang="en-US" sz="2000" dirty="0" err="1">
                <a:solidFill>
                  <a:srgbClr val="002060"/>
                </a:solidFill>
              </a:rPr>
              <a:t>của</a:t>
            </a:r>
            <a:r>
              <a:rPr lang="en-US" altLang="en-US" sz="2000" dirty="0">
                <a:solidFill>
                  <a:srgbClr val="002060"/>
                </a:solidFill>
              </a:rPr>
              <a:t> </a:t>
            </a:r>
            <a:r>
              <a:rPr lang="en-US" altLang="en-US" sz="2000" dirty="0" err="1">
                <a:solidFill>
                  <a:srgbClr val="002060"/>
                </a:solidFill>
              </a:rPr>
              <a:t>nhân</a:t>
            </a:r>
            <a:r>
              <a:rPr lang="en-US" altLang="en-US" sz="2000" dirty="0">
                <a:solidFill>
                  <a:srgbClr val="002060"/>
                </a:solidFill>
              </a:rPr>
              <a:t> </a:t>
            </a:r>
            <a:r>
              <a:rPr lang="en-US" altLang="en-US" sz="2000" dirty="0" err="1">
                <a:solidFill>
                  <a:srgbClr val="002060"/>
                </a:solidFill>
              </a:rPr>
              <a:t>dân</a:t>
            </a:r>
            <a:r>
              <a:rPr lang="en-US" altLang="en-US" sz="2000" dirty="0">
                <a:solidFill>
                  <a:srgbClr val="002060"/>
                </a:solidFill>
              </a:rPr>
              <a:t> </a:t>
            </a:r>
            <a:r>
              <a:rPr lang="en-US" altLang="en-US" sz="2000" dirty="0" err="1">
                <a:solidFill>
                  <a:srgbClr val="002060"/>
                </a:solidFill>
              </a:rPr>
              <a:t>được</a:t>
            </a:r>
            <a:r>
              <a:rPr lang="en-US" altLang="en-US" sz="2000" dirty="0">
                <a:solidFill>
                  <a:srgbClr val="002060"/>
                </a:solidFill>
              </a:rPr>
              <a:t> </a:t>
            </a:r>
            <a:r>
              <a:rPr lang="en-US" altLang="en-US" sz="2000" dirty="0" err="1">
                <a:solidFill>
                  <a:srgbClr val="002060"/>
                </a:solidFill>
              </a:rPr>
              <a:t>nâng</a:t>
            </a:r>
            <a:r>
              <a:rPr lang="en-US" altLang="en-US" sz="2000" dirty="0">
                <a:solidFill>
                  <a:srgbClr val="002060"/>
                </a:solidFill>
              </a:rPr>
              <a:t> </a:t>
            </a:r>
            <a:r>
              <a:rPr lang="en-US" altLang="en-US" sz="2000" dirty="0" err="1">
                <a:solidFill>
                  <a:srgbClr val="002060"/>
                </a:solidFill>
              </a:rPr>
              <a:t>lên</a:t>
            </a:r>
            <a:r>
              <a:rPr lang="en-US" altLang="en-US" sz="2000" dirty="0">
                <a:solidFill>
                  <a:srgbClr val="002060"/>
                </a:solidFill>
              </a:rPr>
              <a:t>, </a:t>
            </a:r>
            <a:r>
              <a:rPr lang="en-US" altLang="en-US" sz="2000" dirty="0" err="1">
                <a:solidFill>
                  <a:srgbClr val="002060"/>
                </a:solidFill>
              </a:rPr>
              <a:t>nước</a:t>
            </a:r>
            <a:r>
              <a:rPr lang="en-US" altLang="en-US" sz="2000" dirty="0">
                <a:solidFill>
                  <a:srgbClr val="002060"/>
                </a:solidFill>
              </a:rPr>
              <a:t> ta </a:t>
            </a:r>
            <a:r>
              <a:rPr lang="en-US" altLang="en-US" sz="2000" dirty="0" err="1">
                <a:solidFill>
                  <a:srgbClr val="002060"/>
                </a:solidFill>
              </a:rPr>
              <a:t>thoát</a:t>
            </a:r>
            <a:r>
              <a:rPr lang="en-US" altLang="en-US" sz="2000" dirty="0">
                <a:solidFill>
                  <a:srgbClr val="002060"/>
                </a:solidFill>
              </a:rPr>
              <a:t> </a:t>
            </a:r>
            <a:r>
              <a:rPr lang="en-US" altLang="en-US" sz="2000" dirty="0" err="1">
                <a:solidFill>
                  <a:srgbClr val="002060"/>
                </a:solidFill>
              </a:rPr>
              <a:t>khỏi</a:t>
            </a:r>
            <a:r>
              <a:rPr lang="en-US" altLang="en-US" sz="2000" dirty="0">
                <a:solidFill>
                  <a:srgbClr val="002060"/>
                </a:solidFill>
              </a:rPr>
              <a:t> </a:t>
            </a:r>
            <a:r>
              <a:rPr lang="en-US" altLang="en-US" sz="2000" dirty="0" err="1">
                <a:solidFill>
                  <a:srgbClr val="002060"/>
                </a:solidFill>
              </a:rPr>
              <a:t>tình</a:t>
            </a:r>
            <a:r>
              <a:rPr lang="en-US" altLang="en-US" sz="2000" dirty="0">
                <a:solidFill>
                  <a:srgbClr val="002060"/>
                </a:solidFill>
              </a:rPr>
              <a:t> </a:t>
            </a:r>
            <a:r>
              <a:rPr lang="en-US" altLang="en-US" sz="2000" dirty="0" err="1">
                <a:solidFill>
                  <a:srgbClr val="002060"/>
                </a:solidFill>
              </a:rPr>
              <a:t>trạng</a:t>
            </a:r>
            <a:r>
              <a:rPr lang="en-US" altLang="en-US" sz="2000" dirty="0">
                <a:solidFill>
                  <a:srgbClr val="002060"/>
                </a:solidFill>
              </a:rPr>
              <a:t> </a:t>
            </a:r>
            <a:r>
              <a:rPr lang="en-US" altLang="en-US" sz="2000" dirty="0" err="1">
                <a:solidFill>
                  <a:srgbClr val="002060"/>
                </a:solidFill>
              </a:rPr>
              <a:t>nước</a:t>
            </a:r>
            <a:r>
              <a:rPr lang="en-US" altLang="en-US" sz="2000" dirty="0">
                <a:solidFill>
                  <a:srgbClr val="002060"/>
                </a:solidFill>
              </a:rPr>
              <a:t> </a:t>
            </a:r>
            <a:r>
              <a:rPr lang="en-US" altLang="en-US" sz="2000" dirty="0" err="1">
                <a:solidFill>
                  <a:srgbClr val="002060"/>
                </a:solidFill>
              </a:rPr>
              <a:t>nghèo</a:t>
            </a:r>
            <a:r>
              <a:rPr lang="en-US" altLang="en-US" sz="2000" dirty="0">
                <a:solidFill>
                  <a:srgbClr val="002060"/>
                </a:solidFill>
              </a:rPr>
              <a:t> </a:t>
            </a:r>
            <a:r>
              <a:rPr lang="en-US" altLang="en-US" sz="2000" dirty="0" err="1">
                <a:solidFill>
                  <a:srgbClr val="002060"/>
                </a:solidFill>
              </a:rPr>
              <a:t>kém</a:t>
            </a:r>
            <a:r>
              <a:rPr lang="en-US" altLang="en-US" sz="2000" dirty="0">
                <a:solidFill>
                  <a:srgbClr val="002060"/>
                </a:solidFill>
              </a:rPr>
              <a:t> </a:t>
            </a:r>
            <a:r>
              <a:rPr lang="en-US" altLang="en-US" sz="2000" dirty="0" err="1">
                <a:solidFill>
                  <a:srgbClr val="002060"/>
                </a:solidFill>
              </a:rPr>
              <a:t>pt</a:t>
            </a:r>
            <a:r>
              <a:rPr lang="en-US" altLang="en-US" sz="2000" dirty="0">
                <a:solidFill>
                  <a:srgbClr val="002060"/>
                </a:solidFill>
              </a:rPr>
              <a:t>, </a:t>
            </a:r>
            <a:r>
              <a:rPr lang="en-US" altLang="en-US" sz="2000" dirty="0" err="1">
                <a:solidFill>
                  <a:srgbClr val="002060"/>
                </a:solidFill>
              </a:rPr>
              <a:t>tăng</a:t>
            </a:r>
            <a:r>
              <a:rPr lang="en-US" altLang="en-US" sz="2000" dirty="0">
                <a:solidFill>
                  <a:srgbClr val="002060"/>
                </a:solidFill>
              </a:rPr>
              <a:t> </a:t>
            </a:r>
            <a:r>
              <a:rPr lang="en-US" altLang="en-US" sz="2000" dirty="0" err="1">
                <a:solidFill>
                  <a:srgbClr val="002060"/>
                </a:solidFill>
              </a:rPr>
              <a:t>trưởng</a:t>
            </a:r>
            <a:r>
              <a:rPr lang="en-US" altLang="en-US" sz="2000" dirty="0">
                <a:solidFill>
                  <a:srgbClr val="002060"/>
                </a:solidFill>
              </a:rPr>
              <a:t> </a:t>
            </a:r>
            <a:r>
              <a:rPr lang="en-US" altLang="en-US" sz="2000" dirty="0" err="1">
                <a:solidFill>
                  <a:srgbClr val="002060"/>
                </a:solidFill>
              </a:rPr>
              <a:t>bình</a:t>
            </a:r>
            <a:r>
              <a:rPr lang="en-US" altLang="en-US" sz="2000" dirty="0">
                <a:solidFill>
                  <a:srgbClr val="002060"/>
                </a:solidFill>
              </a:rPr>
              <a:t> </a:t>
            </a:r>
            <a:r>
              <a:rPr lang="en-US" altLang="en-US" sz="2000" dirty="0" err="1">
                <a:solidFill>
                  <a:srgbClr val="002060"/>
                </a:solidFill>
              </a:rPr>
              <a:t>quân</a:t>
            </a:r>
            <a:r>
              <a:rPr lang="en-US" altLang="en-US" sz="2000" dirty="0">
                <a:solidFill>
                  <a:srgbClr val="002060"/>
                </a:solidFill>
              </a:rPr>
              <a:t> 2001-2010 </a:t>
            </a:r>
            <a:r>
              <a:rPr lang="en-US" altLang="en-US" sz="2000" dirty="0" err="1">
                <a:solidFill>
                  <a:srgbClr val="002060"/>
                </a:solidFill>
              </a:rPr>
              <a:t>là</a:t>
            </a:r>
            <a:r>
              <a:rPr lang="en-US" altLang="en-US" sz="2000" dirty="0">
                <a:solidFill>
                  <a:srgbClr val="002060"/>
                </a:solidFill>
              </a:rPr>
              <a:t> 7,26% </a:t>
            </a:r>
            <a:r>
              <a:rPr lang="en-US" altLang="en-US" sz="2000" dirty="0" err="1">
                <a:solidFill>
                  <a:srgbClr val="002060"/>
                </a:solidFill>
              </a:rPr>
              <a:t>năm</a:t>
            </a:r>
            <a:r>
              <a:rPr lang="en-US" altLang="en-US" sz="2000" dirty="0">
                <a:solidFill>
                  <a:srgbClr val="002060"/>
                </a:solidFill>
              </a:rPr>
              <a:t>…</a:t>
            </a:r>
          </a:p>
        </p:txBody>
      </p:sp>
      <p:sp>
        <p:nvSpPr>
          <p:cNvPr id="12" name="Equal 11">
            <a:extLst>
              <a:ext uri="{FF2B5EF4-FFF2-40B4-BE49-F238E27FC236}">
                <a16:creationId xmlns:a16="http://schemas.microsoft.com/office/drawing/2014/main" id="{0C49950F-BFB2-4AA5-AC42-6D1417DEFD0B}"/>
              </a:ext>
            </a:extLst>
          </p:cNvPr>
          <p:cNvSpPr/>
          <p:nvPr/>
        </p:nvSpPr>
        <p:spPr>
          <a:xfrm>
            <a:off x="7400925" y="5686205"/>
            <a:ext cx="685800" cy="663575"/>
          </a:xfrm>
          <a:prstGeom prst="mathEqual">
            <a:avLst>
              <a:gd name="adj1" fmla="val 13663"/>
              <a:gd name="adj2" fmla="val 11760"/>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latin typeface="Arial"/>
              <a:cs typeface="Arial"/>
            </a:endParaRPr>
          </a:p>
        </p:txBody>
      </p:sp>
    </p:spTree>
    <p:extLst>
      <p:ext uri="{BB962C8B-B14F-4D97-AF65-F5344CB8AC3E}">
        <p14:creationId xmlns:p14="http://schemas.microsoft.com/office/powerpoint/2010/main" val="2517637992"/>
      </p:ext>
    </p:extLst>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p:cTn id="12" dur="500" fill="hold"/>
                                        <p:tgtEl>
                                          <p:spTgt spid="12"/>
                                        </p:tgtEl>
                                        <p:attrNameLst>
                                          <p:attrName>ppt_w</p:attrName>
                                        </p:attrNameLst>
                                      </p:cBhvr>
                                      <p:tavLst>
                                        <p:tav tm="0">
                                          <p:val>
                                            <p:fltVal val="0"/>
                                          </p:val>
                                        </p:tav>
                                        <p:tav tm="100000">
                                          <p:val>
                                            <p:strVal val="#ppt_w"/>
                                          </p:val>
                                        </p:tav>
                                      </p:tavLst>
                                    </p:anim>
                                    <p:anim calcmode="lin" valueType="num">
                                      <p:cBhvr>
                                        <p:cTn id="13" dur="500" fill="hold"/>
                                        <p:tgtEl>
                                          <p:spTgt spid="12"/>
                                        </p:tgtEl>
                                        <p:attrNameLst>
                                          <p:attrName>ppt_h</p:attrName>
                                        </p:attrNameLst>
                                      </p:cBhvr>
                                      <p:tavLst>
                                        <p:tav tm="0">
                                          <p:val>
                                            <p:fltVal val="0"/>
                                          </p:val>
                                        </p:tav>
                                        <p:tav tm="100000">
                                          <p:val>
                                            <p:strVal val="#ppt_h"/>
                                          </p:val>
                                        </p:tav>
                                      </p:tavLst>
                                    </p:anim>
                                    <p:animEffect transition="in" filter="fade">
                                      <p:cBhvr>
                                        <p:cTn id="14" dur="500"/>
                                        <p:tgtEl>
                                          <p:spTgt spid="12"/>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down)">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ipe(down)">
                                      <p:cBhvr>
                                        <p:cTn id="24" dur="500"/>
                                        <p:tgtEl>
                                          <p:spTgt spid="8"/>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wipe(down)">
                                      <p:cBhvr>
                                        <p:cTn id="29" dur="500"/>
                                        <p:tgtEl>
                                          <p:spTgt spid="9"/>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wipe(down)">
                                      <p:cBhvr>
                                        <p:cTn id="34" dur="500"/>
                                        <p:tgtEl>
                                          <p:spTgt spid="10"/>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down)">
                                      <p:cBhvr>
                                        <p:cTn id="3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1001 các hình Background powerpoint đẹp nhất 2020">
            <a:extLst>
              <a:ext uri="{FF2B5EF4-FFF2-40B4-BE49-F238E27FC236}">
                <a16:creationId xmlns:a16="http://schemas.microsoft.com/office/drawing/2014/main" id="{19B0D782-F257-44B1-A2BA-3F32D2711A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974237"/>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a:extLst>
              <a:ext uri="{FF2B5EF4-FFF2-40B4-BE49-F238E27FC236}">
                <a16:creationId xmlns:a16="http://schemas.microsoft.com/office/drawing/2014/main" id="{DFBCFB4B-DAC5-42BC-A1F5-AE0115401AB2}"/>
              </a:ext>
            </a:extLst>
          </p:cNvPr>
          <p:cNvSpPr txBox="1">
            <a:spLocks noChangeArrowheads="1"/>
          </p:cNvSpPr>
          <p:nvPr/>
        </p:nvSpPr>
        <p:spPr bwMode="auto">
          <a:xfrm>
            <a:off x="2335213" y="1192214"/>
            <a:ext cx="711835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indent="0" algn="ctr" defTabSz="914400" fontAlgn="base">
              <a:spcBef>
                <a:spcPct val="0"/>
              </a:spcBef>
              <a:spcAft>
                <a:spcPct val="0"/>
              </a:spcAft>
              <a:buClrTx/>
              <a:buNone/>
              <a:defRPr/>
            </a:pP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Khái</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niệm</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cơ</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sở</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hạ</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tầng</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và</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kiến</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trúc</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thượng</a:t>
            </a:r>
            <a:r>
              <a:rPr lang="en-US" altLang="en-US" sz="2100" b="1" dirty="0">
                <a:solidFill>
                  <a:srgbClr val="D60093"/>
                </a:solidFill>
                <a:latin typeface="Arial"/>
                <a:cs typeface="Arial" panose="020B0604020202020204" pitchFamily="34" charset="0"/>
              </a:rPr>
              <a:t> </a:t>
            </a:r>
            <a:r>
              <a:rPr lang="en-US" altLang="en-US" sz="2100" b="1" dirty="0" err="1">
                <a:solidFill>
                  <a:srgbClr val="D60093"/>
                </a:solidFill>
                <a:latin typeface="Arial"/>
                <a:cs typeface="Arial" panose="020B0604020202020204" pitchFamily="34" charset="0"/>
              </a:rPr>
              <a:t>tầng</a:t>
            </a:r>
            <a:endParaRPr lang="vi-VN" altLang="en-US" sz="2100" b="1" dirty="0">
              <a:solidFill>
                <a:srgbClr val="D60093"/>
              </a:solidFill>
              <a:latin typeface="Arial"/>
              <a:cs typeface="Arial" panose="020B0604020202020204" pitchFamily="34" charset="0"/>
            </a:endParaRPr>
          </a:p>
        </p:txBody>
      </p:sp>
      <p:grpSp>
        <p:nvGrpSpPr>
          <p:cNvPr id="4" name="Group 9">
            <a:extLst>
              <a:ext uri="{FF2B5EF4-FFF2-40B4-BE49-F238E27FC236}">
                <a16:creationId xmlns:a16="http://schemas.microsoft.com/office/drawing/2014/main" id="{0833D9CE-79E7-4164-8134-6EE50C554C17}"/>
              </a:ext>
            </a:extLst>
          </p:cNvPr>
          <p:cNvGrpSpPr>
            <a:grpSpLocks/>
          </p:cNvGrpSpPr>
          <p:nvPr/>
        </p:nvGrpSpPr>
        <p:grpSpPr bwMode="auto">
          <a:xfrm>
            <a:off x="1541021" y="3565052"/>
            <a:ext cx="8242300" cy="2589212"/>
            <a:chOff x="1776" y="1440"/>
            <a:chExt cx="3861" cy="2064"/>
          </a:xfrm>
        </p:grpSpPr>
        <p:pic>
          <p:nvPicPr>
            <p:cNvPr id="5" name="Picture 10" descr="vinashin(cty nha nuoc)">
              <a:extLst>
                <a:ext uri="{FF2B5EF4-FFF2-40B4-BE49-F238E27FC236}">
                  <a16:creationId xmlns:a16="http://schemas.microsoft.com/office/drawing/2014/main" id="{5BE8D711-5464-47E9-B3DA-B25601F8C3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1" descr="pic_VietcombankTowers">
              <a:extLst>
                <a:ext uri="{FF2B5EF4-FFF2-40B4-BE49-F238E27FC236}">
                  <a16:creationId xmlns:a16="http://schemas.microsoft.com/office/drawing/2014/main" id="{9C34FC2B-0BC2-494A-8EB1-CD21713C21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2" descr="ql5">
              <a:extLst>
                <a:ext uri="{FF2B5EF4-FFF2-40B4-BE49-F238E27FC236}">
                  <a16:creationId xmlns:a16="http://schemas.microsoft.com/office/drawing/2014/main" id="{BA77B420-E36E-4543-A4C3-158185A2F8B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8" name="WordArt 13">
              <a:extLst>
                <a:ext uri="{FF2B5EF4-FFF2-40B4-BE49-F238E27FC236}">
                  <a16:creationId xmlns:a16="http://schemas.microsoft.com/office/drawing/2014/main" id="{3420CE13-1786-4E75-832D-9D82572ADAA7}"/>
                </a:ext>
              </a:extLst>
            </p:cNvPr>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NHÀ NƯỚC</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sp>
          <p:nvSpPr>
            <p:cNvPr id="9" name="Text Box 14">
              <a:extLst>
                <a:ext uri="{FF2B5EF4-FFF2-40B4-BE49-F238E27FC236}">
                  <a16:creationId xmlns:a16="http://schemas.microsoft.com/office/drawing/2014/main" id="{852AB3BA-2D39-409A-9E02-C9D6F1FCF629}"/>
                </a:ext>
              </a:extLst>
            </p:cNvPr>
            <p:cNvSpPr txBox="1">
              <a:spLocks noChangeArrowheads="1"/>
            </p:cNvSpPr>
            <p:nvPr/>
          </p:nvSpPr>
          <p:spPr bwMode="auto">
            <a:xfrm>
              <a:off x="1776" y="3272"/>
              <a:ext cx="1680"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None/>
                <a:defRPr/>
              </a:pPr>
              <a:r>
                <a:rPr lang="en-US" altLang="en-US" sz="750" b="1">
                  <a:solidFill>
                    <a:srgbClr val="FF0000"/>
                  </a:solidFill>
                  <a:latin typeface=".VnArial Narrow" pitchFamily="34" charset="0"/>
                  <a:cs typeface="Arial" panose="020B0604020202020204" pitchFamily="34" charset="0"/>
                </a:rPr>
                <a:t>Ng©n hµng Vietcombank</a:t>
              </a:r>
            </a:p>
          </p:txBody>
        </p:sp>
        <p:grpSp>
          <p:nvGrpSpPr>
            <p:cNvPr id="10" name="Group 15">
              <a:extLst>
                <a:ext uri="{FF2B5EF4-FFF2-40B4-BE49-F238E27FC236}">
                  <a16:creationId xmlns:a16="http://schemas.microsoft.com/office/drawing/2014/main" id="{072BE4D7-06EF-4271-A91B-19E7E9E3117A}"/>
                </a:ext>
              </a:extLst>
            </p:cNvPr>
            <p:cNvGrpSpPr>
              <a:grpSpLocks/>
            </p:cNvGrpSpPr>
            <p:nvPr/>
          </p:nvGrpSpPr>
          <p:grpSpPr bwMode="auto">
            <a:xfrm>
              <a:off x="4790" y="1493"/>
              <a:ext cx="847" cy="2004"/>
              <a:chOff x="3923" y="981"/>
              <a:chExt cx="968" cy="2320"/>
            </a:xfrm>
          </p:grpSpPr>
          <p:pic>
            <p:nvPicPr>
              <p:cNvPr id="24" name="Picture 16" descr="IMG_1312">
                <a:extLst>
                  <a:ext uri="{FF2B5EF4-FFF2-40B4-BE49-F238E27FC236}">
                    <a16:creationId xmlns:a16="http://schemas.microsoft.com/office/drawing/2014/main" id="{9BB51F01-0931-4EDB-8DC3-8657739C21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5" name="Picture 17" descr="logose_1152290836">
                <a:extLst>
                  <a:ext uri="{FF2B5EF4-FFF2-40B4-BE49-F238E27FC236}">
                    <a16:creationId xmlns:a16="http://schemas.microsoft.com/office/drawing/2014/main" id="{84CA6948-01C3-4BBA-A6BD-FC9926871EC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1797"/>
                <a:ext cx="968"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26" name="Picture 18" descr="IMG_1252">
                <a:extLst>
                  <a:ext uri="{FF2B5EF4-FFF2-40B4-BE49-F238E27FC236}">
                    <a16:creationId xmlns:a16="http://schemas.microsoft.com/office/drawing/2014/main" id="{8F379E80-7045-48E1-B241-0DA216D116F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3" y="2523"/>
                <a:ext cx="968"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7" name="WordArt 19">
                <a:extLst>
                  <a:ext uri="{FF2B5EF4-FFF2-40B4-BE49-F238E27FC236}">
                    <a16:creationId xmlns:a16="http://schemas.microsoft.com/office/drawing/2014/main" id="{F4DF971F-34ED-4BCA-AE57-A67DF3ACC088}"/>
                  </a:ext>
                </a:extLst>
              </p:cNvPr>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TẬP THỂ</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1" name="Group 20">
              <a:extLst>
                <a:ext uri="{FF2B5EF4-FFF2-40B4-BE49-F238E27FC236}">
                  <a16:creationId xmlns:a16="http://schemas.microsoft.com/office/drawing/2014/main" id="{D86214A7-3A20-4988-9AA5-11B9280A53FA}"/>
                </a:ext>
              </a:extLst>
            </p:cNvPr>
            <p:cNvGrpSpPr>
              <a:grpSpLocks/>
            </p:cNvGrpSpPr>
            <p:nvPr/>
          </p:nvGrpSpPr>
          <p:grpSpPr bwMode="auto">
            <a:xfrm>
              <a:off x="4267" y="1440"/>
              <a:ext cx="1349" cy="970"/>
              <a:chOff x="1428" y="1071"/>
              <a:chExt cx="3539" cy="2574"/>
            </a:xfrm>
          </p:grpSpPr>
          <p:pic>
            <p:nvPicPr>
              <p:cNvPr id="20" name="Picture 21" descr="Laotian-Rice-Farmer">
                <a:extLst>
                  <a:ext uri="{FF2B5EF4-FFF2-40B4-BE49-F238E27FC236}">
                    <a16:creationId xmlns:a16="http://schemas.microsoft.com/office/drawing/2014/main" id="{DCEB00FC-8971-4330-91F1-57D991A792D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1" name="Picture 22" descr="ImageView">
                <a:extLst>
                  <a:ext uri="{FF2B5EF4-FFF2-40B4-BE49-F238E27FC236}">
                    <a16:creationId xmlns:a16="http://schemas.microsoft.com/office/drawing/2014/main" id="{0685AA2C-2133-4C12-89B6-37368E7B131D}"/>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2" name="Picture 23" descr="IMG_1223">
                <a:extLst>
                  <a:ext uri="{FF2B5EF4-FFF2-40B4-BE49-F238E27FC236}">
                    <a16:creationId xmlns:a16="http://schemas.microsoft.com/office/drawing/2014/main" id="{380ED445-FE52-424A-B3A8-E754E40B06F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24" descr="ch_pmhung">
                <a:extLst>
                  <a:ext uri="{FF2B5EF4-FFF2-40B4-BE49-F238E27FC236}">
                    <a16:creationId xmlns:a16="http://schemas.microsoft.com/office/drawing/2014/main" id="{E4E18457-E6CD-4F8C-8FD3-105E090EF893}"/>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2" name="WordArt 25">
              <a:extLst>
                <a:ext uri="{FF2B5EF4-FFF2-40B4-BE49-F238E27FC236}">
                  <a16:creationId xmlns:a16="http://schemas.microsoft.com/office/drawing/2014/main" id="{28039326-6A24-465A-968B-73BF1BEAD03C}"/>
                </a:ext>
              </a:extLst>
            </p:cNvPr>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FFFF00"/>
                    </a:solidFill>
                    <a:round/>
                    <a:headEnd/>
                    <a:tailEnd/>
                  </a:ln>
                  <a:solidFill>
                    <a:srgbClr val="FF0000"/>
                  </a:solidFill>
                  <a:latin typeface="Arial Đen"/>
                  <a:cs typeface="Arial" panose="020B0604020202020204" pitchFamily="34" charset="0"/>
                </a:rPr>
                <a:t>KINH TẾ TƯ NHÂN</a:t>
              </a:r>
              <a:endParaRPr lang="en-US" sz="2700" kern="10">
                <a:ln w="9525">
                  <a:solidFill>
                    <a:srgbClr val="FFFF00"/>
                  </a:solidFill>
                  <a:round/>
                  <a:headEnd/>
                  <a:tailEnd/>
                </a:ln>
                <a:solidFill>
                  <a:srgbClr val="FF0000"/>
                </a:solidFill>
                <a:latin typeface="Arial Đen"/>
                <a:cs typeface="Arial" panose="020B0604020202020204" pitchFamily="34" charset="0"/>
              </a:endParaRPr>
            </a:p>
          </p:txBody>
        </p:sp>
        <p:grpSp>
          <p:nvGrpSpPr>
            <p:cNvPr id="13" name="Group 26">
              <a:extLst>
                <a:ext uri="{FF2B5EF4-FFF2-40B4-BE49-F238E27FC236}">
                  <a16:creationId xmlns:a16="http://schemas.microsoft.com/office/drawing/2014/main" id="{16C29E27-EE67-4078-A3D1-F826E93FC1B5}"/>
                </a:ext>
              </a:extLst>
            </p:cNvPr>
            <p:cNvGrpSpPr>
              <a:grpSpLocks/>
            </p:cNvGrpSpPr>
            <p:nvPr/>
          </p:nvGrpSpPr>
          <p:grpSpPr bwMode="auto">
            <a:xfrm>
              <a:off x="1874" y="1493"/>
              <a:ext cx="1547" cy="1080"/>
              <a:chOff x="720" y="626"/>
              <a:chExt cx="3696" cy="2302"/>
            </a:xfrm>
          </p:grpSpPr>
          <p:pic>
            <p:nvPicPr>
              <p:cNvPr id="17" name="Picture 27" descr="untitled2">
                <a:extLst>
                  <a:ext uri="{FF2B5EF4-FFF2-40B4-BE49-F238E27FC236}">
                    <a16:creationId xmlns:a16="http://schemas.microsoft.com/office/drawing/2014/main" id="{26A7351A-A6B5-4F97-8EC9-1A1A866FF349}"/>
                  </a:ext>
                </a:extLst>
              </p:cNvPr>
              <p:cNvPicPr preferRelativeResize="0">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8" name="Text Box 28">
                <a:extLst>
                  <a:ext uri="{FF2B5EF4-FFF2-40B4-BE49-F238E27FC236}">
                    <a16:creationId xmlns:a16="http://schemas.microsoft.com/office/drawing/2014/main" id="{8EAF3B49-7212-4FB9-99EE-26181AFD0EDD}"/>
                  </a:ext>
                </a:extLst>
              </p:cNvPr>
              <p:cNvSpPr txBox="1">
                <a:spLocks noChangeArrowheads="1"/>
              </p:cNvSpPr>
              <p:nvPr/>
            </p:nvSpPr>
            <p:spPr bwMode="auto">
              <a:xfrm>
                <a:off x="1102" y="2350"/>
                <a:ext cx="2306"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None/>
                  <a:defRPr/>
                </a:pPr>
                <a:r>
                  <a:rPr lang="en-US" altLang="en-US" sz="750" b="1">
                    <a:solidFill>
                      <a:srgbClr val="333399"/>
                    </a:solidFill>
                    <a:latin typeface=".VnArial Narrow" pitchFamily="34" charset="0"/>
                    <a:cs typeface="Arial" panose="020B0604020202020204" pitchFamily="34" charset="0"/>
                  </a:rPr>
                  <a:t>C«ng ty thÐp liªn doanh Nippovina (VN – NhËt)</a:t>
                </a:r>
              </a:p>
            </p:txBody>
          </p:sp>
          <p:sp>
            <p:nvSpPr>
              <p:cNvPr id="19" name="WordArt 29">
                <a:extLst>
                  <a:ext uri="{FF2B5EF4-FFF2-40B4-BE49-F238E27FC236}">
                    <a16:creationId xmlns:a16="http://schemas.microsoft.com/office/drawing/2014/main" id="{4E8C2A0E-AB00-41D7-B93A-EB1F4F032C73}"/>
                  </a:ext>
                </a:extLst>
              </p:cNvPr>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TƯ BẢN NHÀ NƯỚC</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4" name="Group 30">
              <a:extLst>
                <a:ext uri="{FF2B5EF4-FFF2-40B4-BE49-F238E27FC236}">
                  <a16:creationId xmlns:a16="http://schemas.microsoft.com/office/drawing/2014/main" id="{AADE2F95-BE81-42D4-949F-591F7F6722F0}"/>
                </a:ext>
              </a:extLst>
            </p:cNvPr>
            <p:cNvGrpSpPr>
              <a:grpSpLocks/>
            </p:cNvGrpSpPr>
            <p:nvPr/>
          </p:nvGrpSpPr>
          <p:grpSpPr bwMode="auto">
            <a:xfrm>
              <a:off x="1874" y="2495"/>
              <a:ext cx="1547" cy="1009"/>
              <a:chOff x="793" y="1117"/>
              <a:chExt cx="3549" cy="2063"/>
            </a:xfrm>
          </p:grpSpPr>
          <p:pic>
            <p:nvPicPr>
              <p:cNvPr id="15" name="Picture 31" descr="IMG_1237">
                <a:extLst>
                  <a:ext uri="{FF2B5EF4-FFF2-40B4-BE49-F238E27FC236}">
                    <a16:creationId xmlns:a16="http://schemas.microsoft.com/office/drawing/2014/main" id="{54485BF4-A594-4181-A257-6271FF271B6C}"/>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6" name="WordArt 32">
                <a:extLst>
                  <a:ext uri="{FF2B5EF4-FFF2-40B4-BE49-F238E27FC236}">
                    <a16:creationId xmlns:a16="http://schemas.microsoft.com/office/drawing/2014/main" id="{9562F7B0-3058-4879-B552-E957EF3DD13F}"/>
                  </a:ext>
                </a:extLst>
              </p:cNvPr>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CÓ VỐN ĐẦU TƯ</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NƯỚC NGOÀI</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sp>
        <p:nvSpPr>
          <p:cNvPr id="28" name="Text Box 33">
            <a:extLst>
              <a:ext uri="{FF2B5EF4-FFF2-40B4-BE49-F238E27FC236}">
                <a16:creationId xmlns:a16="http://schemas.microsoft.com/office/drawing/2014/main" id="{8D40397B-4E7B-4EFB-8910-40E1BD904920}"/>
              </a:ext>
            </a:extLst>
          </p:cNvPr>
          <p:cNvSpPr txBox="1">
            <a:spLocks noChangeArrowheads="1"/>
          </p:cNvSpPr>
          <p:nvPr/>
        </p:nvSpPr>
        <p:spPr bwMode="auto">
          <a:xfrm>
            <a:off x="2992747" y="6321363"/>
            <a:ext cx="6161088"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1350" dirty="0">
                <a:solidFill>
                  <a:srgbClr val="000000"/>
                </a:solidFill>
                <a:cs typeface="Arial" panose="020B0604020202020204" pitchFamily="34" charset="0"/>
              </a:rPr>
              <a:t>C</a:t>
            </a:r>
            <a:r>
              <a:rPr lang="vi-VN" altLang="en-US" sz="1200" b="1" dirty="0">
                <a:solidFill>
                  <a:srgbClr val="000000"/>
                </a:solidFill>
                <a:cs typeface="Arial" panose="020B0604020202020204" pitchFamily="34" charset="0"/>
              </a:rPr>
              <a:t>Ơ</a:t>
            </a:r>
            <a:r>
              <a:rPr lang="en-US" altLang="en-US" sz="1200" b="1" dirty="0">
                <a:solidFill>
                  <a:srgbClr val="000000"/>
                </a:solidFill>
                <a:cs typeface="Arial" panose="020B0604020202020204" pitchFamily="34" charset="0"/>
              </a:rPr>
              <a:t> C</a:t>
            </a:r>
            <a:r>
              <a:rPr lang="vi-VN" altLang="en-US" sz="1200" b="1" dirty="0">
                <a:solidFill>
                  <a:srgbClr val="000000"/>
                </a:solidFill>
                <a:cs typeface="Arial" panose="020B0604020202020204" pitchFamily="34" charset="0"/>
              </a:rPr>
              <a:t>ẤU</a:t>
            </a:r>
            <a:r>
              <a:rPr lang="en-US" altLang="en-US" sz="1200" b="1" dirty="0">
                <a:solidFill>
                  <a:srgbClr val="000000"/>
                </a:solidFill>
                <a:cs typeface="Arial" panose="020B0604020202020204" pitchFamily="34" charset="0"/>
              </a:rPr>
              <a:t> KINH T</a:t>
            </a:r>
            <a:r>
              <a:rPr lang="vi-VN" altLang="en-US" sz="1200" b="1" dirty="0">
                <a:solidFill>
                  <a:srgbClr val="000000"/>
                </a:solidFill>
                <a:cs typeface="Arial" panose="020B0604020202020204" pitchFamily="34" charset="0"/>
              </a:rPr>
              <a:t>Ế</a:t>
            </a:r>
            <a:r>
              <a:rPr lang="en-US" altLang="en-US" sz="1200" b="1" dirty="0">
                <a:solidFill>
                  <a:srgbClr val="000000"/>
                </a:solidFill>
                <a:cs typeface="Arial" panose="020B0604020202020204" pitchFamily="34" charset="0"/>
              </a:rPr>
              <a:t> NHI</a:t>
            </a:r>
            <a:r>
              <a:rPr lang="vi-VN" altLang="en-US" sz="1200" b="1" dirty="0">
                <a:solidFill>
                  <a:srgbClr val="000000"/>
                </a:solidFill>
                <a:cs typeface="Arial" panose="020B0604020202020204" pitchFamily="34" charset="0"/>
              </a:rPr>
              <a:t>ỀU</a:t>
            </a:r>
            <a:r>
              <a:rPr lang="en-US" altLang="en-US" sz="1200" b="1" dirty="0">
                <a:solidFill>
                  <a:srgbClr val="000000"/>
                </a:solidFill>
                <a:cs typeface="Arial" panose="020B0604020202020204" pitchFamily="34" charset="0"/>
              </a:rPr>
              <a:t> TH</a:t>
            </a:r>
            <a:r>
              <a:rPr lang="vi-VN" altLang="en-US" sz="1200" b="1" dirty="0">
                <a:solidFill>
                  <a:srgbClr val="000000"/>
                </a:solidFill>
                <a:cs typeface="Arial" panose="020B0604020202020204" pitchFamily="34" charset="0"/>
              </a:rPr>
              <a:t>ÀNH</a:t>
            </a:r>
            <a:r>
              <a:rPr lang="en-US" altLang="en-US" sz="1200" b="1" dirty="0">
                <a:solidFill>
                  <a:srgbClr val="000000"/>
                </a:solidFill>
                <a:cs typeface="Arial" panose="020B0604020202020204" pitchFamily="34" charset="0"/>
              </a:rPr>
              <a:t> PH</a:t>
            </a:r>
            <a:r>
              <a:rPr lang="vi-VN" altLang="en-US" sz="1200" b="1" dirty="0">
                <a:solidFill>
                  <a:srgbClr val="000000"/>
                </a:solidFill>
                <a:cs typeface="Arial" panose="020B0604020202020204" pitchFamily="34" charset="0"/>
              </a:rPr>
              <a:t>ẦN</a:t>
            </a:r>
            <a:r>
              <a:rPr lang="en-US" altLang="en-US" sz="1200" b="1" dirty="0">
                <a:solidFill>
                  <a:srgbClr val="000000"/>
                </a:solidFill>
                <a:cs typeface="Arial" panose="020B0604020202020204" pitchFamily="34" charset="0"/>
              </a:rPr>
              <a:t>,D</a:t>
            </a:r>
            <a:r>
              <a:rPr lang="vi-VN" altLang="en-US" sz="1200" b="1" dirty="0">
                <a:solidFill>
                  <a:srgbClr val="000000"/>
                </a:solidFill>
                <a:cs typeface="Arial" panose="020B0604020202020204" pitchFamily="34" charset="0"/>
              </a:rPr>
              <a:t>ỰA</a:t>
            </a:r>
            <a:r>
              <a:rPr lang="en-US" altLang="en-US" sz="1200" b="1" dirty="0">
                <a:solidFill>
                  <a:srgbClr val="000000"/>
                </a:solidFill>
                <a:cs typeface="Arial" panose="020B0604020202020204" pitchFamily="34" charset="0"/>
              </a:rPr>
              <a:t> TR</a:t>
            </a:r>
            <a:r>
              <a:rPr lang="vi-VN" altLang="en-US" sz="1200" b="1" dirty="0">
                <a:solidFill>
                  <a:srgbClr val="000000"/>
                </a:solidFill>
                <a:cs typeface="Arial" panose="020B0604020202020204" pitchFamily="34" charset="0"/>
              </a:rPr>
              <a:t>Ê</a:t>
            </a:r>
            <a:r>
              <a:rPr lang="en-US" altLang="en-US" sz="1200" b="1" dirty="0">
                <a:solidFill>
                  <a:srgbClr val="000000"/>
                </a:solidFill>
                <a:cs typeface="Arial" panose="020B0604020202020204" pitchFamily="34" charset="0"/>
              </a:rPr>
              <a:t>N CH</a:t>
            </a:r>
            <a:r>
              <a:rPr lang="vi-VN" altLang="en-US" sz="1200" b="1" dirty="0">
                <a:solidFill>
                  <a:srgbClr val="000000"/>
                </a:solidFill>
                <a:cs typeface="Arial" panose="020B0604020202020204" pitchFamily="34" charset="0"/>
              </a:rPr>
              <a:t>Ế</a:t>
            </a:r>
            <a:r>
              <a:rPr lang="en-US" altLang="en-US" sz="1200" b="1" dirty="0">
                <a:solidFill>
                  <a:srgbClr val="000000"/>
                </a:solidFill>
                <a:cs typeface="Arial" panose="020B0604020202020204" pitchFamily="34" charset="0"/>
              </a:rPr>
              <a:t> </a:t>
            </a:r>
            <a:r>
              <a:rPr lang="vi-VN" altLang="en-US" sz="1200" b="1" dirty="0">
                <a:solidFill>
                  <a:srgbClr val="000000"/>
                </a:solidFill>
                <a:cs typeface="Arial" panose="020B0604020202020204" pitchFamily="34" charset="0"/>
              </a:rPr>
              <a:t>ĐỘ ĐA LOẠI HÌNH SỞ HỮU ... CỦA NƯỚC TA HIỆN NAY</a:t>
            </a:r>
          </a:p>
        </p:txBody>
      </p:sp>
      <p:sp>
        <p:nvSpPr>
          <p:cNvPr id="29" name="Horizontal Scroll 28">
            <a:extLst>
              <a:ext uri="{FF2B5EF4-FFF2-40B4-BE49-F238E27FC236}">
                <a16:creationId xmlns:a16="http://schemas.microsoft.com/office/drawing/2014/main" id="{9A141A28-D6C2-4A68-8A50-D9673D88E220}"/>
              </a:ext>
            </a:extLst>
          </p:cNvPr>
          <p:cNvSpPr/>
          <p:nvPr/>
        </p:nvSpPr>
        <p:spPr>
          <a:xfrm>
            <a:off x="2062163" y="2039938"/>
            <a:ext cx="8170862" cy="1363662"/>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altLang="en-US" sz="2000" b="1" dirty="0" err="1">
                <a:solidFill>
                  <a:srgbClr val="FF0000"/>
                </a:solidFill>
                <a:latin typeface="Arial"/>
                <a:cs typeface="Arial"/>
              </a:rPr>
              <a:t>Cơ</a:t>
            </a:r>
            <a:r>
              <a:rPr lang="en-US" altLang="en-US" sz="2000" b="1" dirty="0">
                <a:solidFill>
                  <a:srgbClr val="FF0000"/>
                </a:solidFill>
                <a:latin typeface="Arial"/>
                <a:cs typeface="Arial"/>
              </a:rPr>
              <a:t> </a:t>
            </a:r>
            <a:r>
              <a:rPr lang="en-US" altLang="en-US" sz="2000" b="1" dirty="0" err="1">
                <a:solidFill>
                  <a:srgbClr val="FF0000"/>
                </a:solidFill>
                <a:latin typeface="Arial"/>
                <a:cs typeface="Arial"/>
              </a:rPr>
              <a:t>sở</a:t>
            </a:r>
            <a:r>
              <a:rPr lang="en-US" altLang="en-US" sz="2000" b="1" dirty="0">
                <a:solidFill>
                  <a:srgbClr val="FF0000"/>
                </a:solidFill>
                <a:latin typeface="Arial"/>
                <a:cs typeface="Arial"/>
              </a:rPr>
              <a:t> </a:t>
            </a:r>
            <a:r>
              <a:rPr lang="en-US" altLang="en-US" sz="2000" b="1" dirty="0" err="1">
                <a:solidFill>
                  <a:srgbClr val="FF0000"/>
                </a:solidFill>
                <a:latin typeface="Arial"/>
                <a:cs typeface="Arial"/>
              </a:rPr>
              <a:t>hạ</a:t>
            </a:r>
            <a:r>
              <a:rPr lang="en-US" altLang="en-US" sz="2000" b="1" dirty="0">
                <a:solidFill>
                  <a:srgbClr val="FF0000"/>
                </a:solidFill>
                <a:latin typeface="Arial"/>
                <a:cs typeface="Arial"/>
              </a:rPr>
              <a:t> </a:t>
            </a:r>
            <a:r>
              <a:rPr lang="en-US" altLang="en-US" sz="2000" b="1" dirty="0" err="1">
                <a:solidFill>
                  <a:srgbClr val="FF0000"/>
                </a:solidFill>
                <a:latin typeface="Arial"/>
                <a:cs typeface="Arial"/>
              </a:rPr>
              <a:t>tầng</a:t>
            </a:r>
            <a:r>
              <a:rPr lang="en-US" altLang="en-US" sz="2000" b="1" dirty="0">
                <a:solidFill>
                  <a:srgbClr val="FF0000"/>
                </a:solidFill>
                <a:latin typeface="Arial"/>
                <a:cs typeface="Arial"/>
              </a:rPr>
              <a:t> </a:t>
            </a:r>
            <a:r>
              <a:rPr lang="en-US" altLang="en-US" sz="2000" dirty="0" err="1">
                <a:solidFill>
                  <a:srgbClr val="002060"/>
                </a:solidFill>
                <a:latin typeface="Arial"/>
                <a:cs typeface="Arial"/>
              </a:rPr>
              <a:t>là</a:t>
            </a:r>
            <a:r>
              <a:rPr lang="en-US" altLang="en-US" sz="2000" dirty="0">
                <a:solidFill>
                  <a:srgbClr val="C00000"/>
                </a:solidFill>
                <a:latin typeface="Arial"/>
                <a:cs typeface="Arial"/>
              </a:rPr>
              <a:t> </a:t>
            </a:r>
            <a:r>
              <a:rPr lang="en-US" altLang="en-US" sz="2000" dirty="0" err="1">
                <a:solidFill>
                  <a:srgbClr val="C00000"/>
                </a:solidFill>
                <a:latin typeface="Arial"/>
                <a:cs typeface="Arial"/>
              </a:rPr>
              <a:t>toàn</a:t>
            </a:r>
            <a:r>
              <a:rPr lang="en-US" altLang="en-US" sz="2000" dirty="0">
                <a:solidFill>
                  <a:srgbClr val="C00000"/>
                </a:solidFill>
                <a:latin typeface="Arial"/>
                <a:cs typeface="Arial"/>
              </a:rPr>
              <a:t> </a:t>
            </a:r>
            <a:r>
              <a:rPr lang="en-US" altLang="en-US" sz="2000" dirty="0" err="1">
                <a:solidFill>
                  <a:srgbClr val="C00000"/>
                </a:solidFill>
                <a:latin typeface="Arial"/>
                <a:cs typeface="Arial"/>
              </a:rPr>
              <a:t>bộ</a:t>
            </a:r>
            <a:r>
              <a:rPr lang="en-US" altLang="en-US" sz="2000" dirty="0">
                <a:solidFill>
                  <a:srgbClr val="C00000"/>
                </a:solidFill>
                <a:latin typeface="Arial"/>
                <a:cs typeface="Arial"/>
              </a:rPr>
              <a:t> </a:t>
            </a:r>
            <a:r>
              <a:rPr lang="en-US" altLang="en-US" sz="2000" dirty="0" err="1">
                <a:solidFill>
                  <a:srgbClr val="C00000"/>
                </a:solidFill>
                <a:latin typeface="Arial"/>
                <a:cs typeface="Arial"/>
              </a:rPr>
              <a:t>những</a:t>
            </a:r>
            <a:r>
              <a:rPr lang="en-US" altLang="en-US" sz="2000" dirty="0">
                <a:solidFill>
                  <a:srgbClr val="C00000"/>
                </a:solidFill>
                <a:latin typeface="Arial"/>
                <a:cs typeface="Arial"/>
              </a:rPr>
              <a:t> </a:t>
            </a:r>
            <a:r>
              <a:rPr lang="en-US" altLang="en-US" sz="2000" dirty="0" err="1">
                <a:solidFill>
                  <a:srgbClr val="C00000"/>
                </a:solidFill>
                <a:latin typeface="Arial"/>
                <a:cs typeface="Arial"/>
              </a:rPr>
              <a:t>quan</a:t>
            </a:r>
            <a:r>
              <a:rPr lang="en-US" altLang="en-US" sz="2000" dirty="0">
                <a:solidFill>
                  <a:srgbClr val="C00000"/>
                </a:solidFill>
                <a:latin typeface="Arial"/>
                <a:cs typeface="Arial"/>
              </a:rPr>
              <a:t> </a:t>
            </a:r>
            <a:r>
              <a:rPr lang="en-US" altLang="en-US" sz="2000" dirty="0" err="1">
                <a:solidFill>
                  <a:srgbClr val="C00000"/>
                </a:solidFill>
                <a:latin typeface="Arial"/>
                <a:cs typeface="Arial"/>
              </a:rPr>
              <a:t>hệ</a:t>
            </a:r>
            <a:r>
              <a:rPr lang="en-US" altLang="en-US" sz="2000" dirty="0">
                <a:solidFill>
                  <a:srgbClr val="C00000"/>
                </a:solidFill>
                <a:latin typeface="Arial"/>
                <a:cs typeface="Arial"/>
              </a:rPr>
              <a:t> </a:t>
            </a:r>
            <a:r>
              <a:rPr lang="en-US" altLang="en-US" sz="2000" dirty="0" err="1">
                <a:solidFill>
                  <a:srgbClr val="C00000"/>
                </a:solidFill>
                <a:latin typeface="Arial"/>
                <a:cs typeface="Arial"/>
              </a:rPr>
              <a:t>sản</a:t>
            </a:r>
            <a:r>
              <a:rPr lang="en-US" altLang="en-US" sz="2000" dirty="0">
                <a:solidFill>
                  <a:srgbClr val="C00000"/>
                </a:solidFill>
                <a:latin typeface="Arial"/>
                <a:cs typeface="Arial"/>
              </a:rPr>
              <a:t> </a:t>
            </a:r>
            <a:r>
              <a:rPr lang="en-US" altLang="en-US" sz="2000" dirty="0" err="1">
                <a:solidFill>
                  <a:srgbClr val="C00000"/>
                </a:solidFill>
                <a:latin typeface="Arial"/>
                <a:cs typeface="Arial"/>
              </a:rPr>
              <a:t>xuất</a:t>
            </a:r>
            <a:r>
              <a:rPr lang="en-US" altLang="en-US" sz="2000" dirty="0">
                <a:solidFill>
                  <a:srgbClr val="C00000"/>
                </a:solidFill>
                <a:latin typeface="Arial"/>
                <a:cs typeface="Arial"/>
              </a:rPr>
              <a:t> </a:t>
            </a:r>
            <a:r>
              <a:rPr lang="en-US" altLang="en-US" sz="2000" dirty="0" err="1">
                <a:solidFill>
                  <a:srgbClr val="002060"/>
                </a:solidFill>
                <a:latin typeface="Arial"/>
                <a:cs typeface="Arial"/>
              </a:rPr>
              <a:t>hợp</a:t>
            </a:r>
            <a:r>
              <a:rPr lang="en-US" altLang="en-US" sz="2000" dirty="0">
                <a:solidFill>
                  <a:srgbClr val="002060"/>
                </a:solidFill>
                <a:latin typeface="Arial"/>
                <a:cs typeface="Arial"/>
              </a:rPr>
              <a:t> </a:t>
            </a:r>
            <a:r>
              <a:rPr lang="en-US" altLang="en-US" sz="2000" dirty="0" err="1">
                <a:solidFill>
                  <a:srgbClr val="002060"/>
                </a:solidFill>
                <a:latin typeface="Arial"/>
                <a:cs typeface="Arial"/>
              </a:rPr>
              <a:t>thành</a:t>
            </a:r>
            <a:r>
              <a:rPr lang="en-US" altLang="en-US" sz="2000" dirty="0">
                <a:solidFill>
                  <a:srgbClr val="002060"/>
                </a:solidFill>
                <a:latin typeface="Arial"/>
                <a:cs typeface="Arial"/>
              </a:rPr>
              <a:t> </a:t>
            </a:r>
            <a:r>
              <a:rPr lang="en-US" altLang="en-US" sz="2000" dirty="0" err="1">
                <a:solidFill>
                  <a:srgbClr val="002060"/>
                </a:solidFill>
                <a:latin typeface="Arial"/>
                <a:cs typeface="Arial"/>
              </a:rPr>
              <a:t>cơ</a:t>
            </a:r>
            <a:r>
              <a:rPr lang="en-US" altLang="en-US" sz="2000" dirty="0">
                <a:solidFill>
                  <a:srgbClr val="002060"/>
                </a:solidFill>
                <a:latin typeface="Arial"/>
                <a:cs typeface="Arial"/>
              </a:rPr>
              <a:t> </a:t>
            </a:r>
            <a:r>
              <a:rPr lang="en-US" altLang="en-US" sz="2000" dirty="0" err="1">
                <a:solidFill>
                  <a:srgbClr val="002060"/>
                </a:solidFill>
                <a:latin typeface="Arial"/>
                <a:cs typeface="Arial"/>
              </a:rPr>
              <a:t>cấu</a:t>
            </a:r>
            <a:r>
              <a:rPr lang="en-US" altLang="en-US" sz="2000" dirty="0">
                <a:solidFill>
                  <a:srgbClr val="002060"/>
                </a:solidFill>
                <a:latin typeface="Arial"/>
                <a:cs typeface="Arial"/>
              </a:rPr>
              <a:t> </a:t>
            </a:r>
            <a:r>
              <a:rPr lang="en-US" altLang="en-US" sz="2000" dirty="0" err="1">
                <a:solidFill>
                  <a:srgbClr val="002060"/>
                </a:solidFill>
                <a:latin typeface="Arial"/>
                <a:cs typeface="Arial"/>
              </a:rPr>
              <a:t>kinh</a:t>
            </a:r>
            <a:r>
              <a:rPr lang="en-US" altLang="en-US" sz="2000" dirty="0">
                <a:solidFill>
                  <a:srgbClr val="002060"/>
                </a:solidFill>
                <a:latin typeface="Arial"/>
                <a:cs typeface="Arial"/>
              </a:rPr>
              <a:t> </a:t>
            </a:r>
            <a:r>
              <a:rPr lang="en-US" altLang="en-US" sz="2000" dirty="0" err="1">
                <a:solidFill>
                  <a:srgbClr val="002060"/>
                </a:solidFill>
                <a:latin typeface="Arial"/>
                <a:cs typeface="Arial"/>
              </a:rPr>
              <a:t>tế</a:t>
            </a:r>
            <a:r>
              <a:rPr lang="en-US" altLang="en-US" sz="2000" dirty="0">
                <a:solidFill>
                  <a:srgbClr val="002060"/>
                </a:solidFill>
                <a:latin typeface="Arial"/>
                <a:cs typeface="Arial"/>
              </a:rPr>
              <a:t> </a:t>
            </a:r>
            <a:r>
              <a:rPr lang="en-US" altLang="en-US" sz="2000" dirty="0" err="1">
                <a:solidFill>
                  <a:srgbClr val="002060"/>
                </a:solidFill>
                <a:latin typeface="Arial"/>
                <a:cs typeface="Arial"/>
              </a:rPr>
              <a:t>của</a:t>
            </a:r>
            <a:r>
              <a:rPr lang="en-US" altLang="en-US" sz="2000" dirty="0">
                <a:solidFill>
                  <a:srgbClr val="002060"/>
                </a:solidFill>
                <a:latin typeface="Arial"/>
                <a:cs typeface="Arial"/>
              </a:rPr>
              <a:t> </a:t>
            </a:r>
            <a:r>
              <a:rPr lang="en-US" altLang="en-US" sz="2000" dirty="0" err="1">
                <a:solidFill>
                  <a:srgbClr val="002060"/>
                </a:solidFill>
                <a:latin typeface="Arial"/>
                <a:cs typeface="Arial"/>
              </a:rPr>
              <a:t>một</a:t>
            </a:r>
            <a:r>
              <a:rPr lang="en-US" altLang="en-US" sz="2000" dirty="0">
                <a:solidFill>
                  <a:srgbClr val="002060"/>
                </a:solidFill>
                <a:latin typeface="Arial"/>
                <a:cs typeface="Arial"/>
              </a:rPr>
              <a:t> </a:t>
            </a:r>
            <a:r>
              <a:rPr lang="en-US" altLang="en-US" sz="2000" dirty="0" err="1">
                <a:solidFill>
                  <a:srgbClr val="002060"/>
                </a:solidFill>
                <a:latin typeface="Arial"/>
                <a:cs typeface="Arial"/>
              </a:rPr>
              <a:t>xã</a:t>
            </a:r>
            <a:r>
              <a:rPr lang="en-US" altLang="en-US" sz="2000" dirty="0">
                <a:solidFill>
                  <a:srgbClr val="002060"/>
                </a:solidFill>
                <a:latin typeface="Arial"/>
                <a:cs typeface="Arial"/>
              </a:rPr>
              <a:t> </a:t>
            </a:r>
            <a:r>
              <a:rPr lang="en-US" altLang="en-US" sz="2000" dirty="0" err="1">
                <a:solidFill>
                  <a:srgbClr val="002060"/>
                </a:solidFill>
                <a:latin typeface="Arial"/>
                <a:cs typeface="Arial"/>
              </a:rPr>
              <a:t>hội</a:t>
            </a:r>
            <a:r>
              <a:rPr lang="en-US" altLang="en-US" sz="2000" dirty="0">
                <a:solidFill>
                  <a:srgbClr val="002060"/>
                </a:solidFill>
                <a:latin typeface="Arial"/>
                <a:cs typeface="Arial"/>
              </a:rPr>
              <a:t> </a:t>
            </a:r>
            <a:r>
              <a:rPr lang="en-US" altLang="en-US" sz="2000" dirty="0" err="1">
                <a:solidFill>
                  <a:srgbClr val="002060"/>
                </a:solidFill>
                <a:latin typeface="Arial"/>
                <a:cs typeface="Arial"/>
              </a:rPr>
              <a:t>nhất</a:t>
            </a:r>
            <a:r>
              <a:rPr lang="en-US" altLang="en-US" sz="2000" dirty="0">
                <a:solidFill>
                  <a:srgbClr val="002060"/>
                </a:solidFill>
                <a:latin typeface="Arial"/>
                <a:cs typeface="Arial"/>
              </a:rPr>
              <a:t> </a:t>
            </a:r>
            <a:r>
              <a:rPr lang="en-US" altLang="en-US" sz="2000" dirty="0" err="1">
                <a:solidFill>
                  <a:srgbClr val="002060"/>
                </a:solidFill>
                <a:latin typeface="Arial"/>
                <a:cs typeface="Arial"/>
              </a:rPr>
              <a:t>định</a:t>
            </a:r>
            <a:endParaRPr lang="en-US" altLang="en-US" sz="2000" dirty="0">
              <a:solidFill>
                <a:srgbClr val="002060"/>
              </a:solidFill>
              <a:latin typeface="Arial"/>
              <a:cs typeface="Arial"/>
            </a:endParaRPr>
          </a:p>
        </p:txBody>
      </p:sp>
      <p:sp>
        <p:nvSpPr>
          <p:cNvPr id="30" name="Rectangle 29">
            <a:extLst>
              <a:ext uri="{FF2B5EF4-FFF2-40B4-BE49-F238E27FC236}">
                <a16:creationId xmlns:a16="http://schemas.microsoft.com/office/drawing/2014/main" id="{EB6018C3-DC57-4014-9453-A7CC8D4DF335}"/>
              </a:ext>
            </a:extLst>
          </p:cNvPr>
          <p:cNvSpPr>
            <a:spLocks noChangeArrowheads="1"/>
          </p:cNvSpPr>
          <p:nvPr/>
        </p:nvSpPr>
        <p:spPr bwMode="auto">
          <a:xfrm>
            <a:off x="3735389" y="1765301"/>
            <a:ext cx="42116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tabLst>
                <a:tab pos="342900" algn="l"/>
                <a:tab pos="425450" algn="l"/>
                <a:tab pos="7112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425450" algn="l"/>
                <a:tab pos="7112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425450" algn="l"/>
                <a:tab pos="7112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ts val="150"/>
              </a:spcBef>
              <a:spcAft>
                <a:spcPts val="150"/>
              </a:spcAft>
              <a:buNone/>
            </a:pPr>
            <a:r>
              <a:rPr lang="en-US" altLang="en-US" sz="21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Khái</a:t>
            </a:r>
            <a:r>
              <a:rPr lang="en-US" altLang="en-US" sz="21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1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niệm</a:t>
            </a:r>
            <a:r>
              <a:rPr lang="en-US" altLang="en-US" sz="21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1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cơ</a:t>
            </a:r>
            <a:r>
              <a:rPr lang="en-US" altLang="en-US" sz="21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1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sơ</a:t>
            </a:r>
            <a:r>
              <a:rPr lang="en-US" altLang="en-US" sz="21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hạ </a:t>
            </a:r>
            <a:r>
              <a:rPr lang="en-US" altLang="en-US" sz="21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tầng</a:t>
            </a:r>
            <a:endParaRPr lang="en-US" altLang="en-US" sz="2100" b="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endParaRPr>
          </a:p>
        </p:txBody>
      </p:sp>
      <p:sp>
        <p:nvSpPr>
          <p:cNvPr id="31" name="Rectangle 2">
            <a:extLst>
              <a:ext uri="{FF2B5EF4-FFF2-40B4-BE49-F238E27FC236}">
                <a16:creationId xmlns:a16="http://schemas.microsoft.com/office/drawing/2014/main" id="{6F0F4438-14A3-422C-ADDA-F92159A174F3}"/>
              </a:ext>
            </a:extLst>
          </p:cNvPr>
          <p:cNvSpPr>
            <a:spLocks noChangeArrowheads="1"/>
          </p:cNvSpPr>
          <p:nvPr/>
        </p:nvSpPr>
        <p:spPr bwMode="auto">
          <a:xfrm>
            <a:off x="2225675" y="227013"/>
            <a:ext cx="81105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ts val="600"/>
              </a:spcBef>
              <a:spcAft>
                <a:spcPts val="600"/>
              </a:spcAft>
              <a:buNone/>
            </a:pPr>
            <a:r>
              <a:rPr lang="pt-BR" altLang="en-US" sz="2400" b="1" dirty="0">
                <a:solidFill>
                  <a:srgbClr val="000000"/>
                </a:solidFill>
                <a:cs typeface="Times New Roman" panose="02020603050405020304" pitchFamily="18" charset="0"/>
              </a:rPr>
              <a:t>- Quy luật về mối quan hệ biện chứng giữa cơ sở hạ tầng và kiến trúc thượng tầng</a:t>
            </a:r>
            <a:endParaRPr lang="en-US" altLang="en-US" sz="2400" b="1" dirty="0">
              <a:solidFill>
                <a:srgbClr val="000000"/>
              </a:solidFill>
              <a:cs typeface="Times New Roman" panose="02020603050405020304" pitchFamily="18" charset="0"/>
            </a:endParaRPr>
          </a:p>
        </p:txBody>
      </p:sp>
    </p:spTree>
    <p:extLst>
      <p:ext uri="{BB962C8B-B14F-4D97-AF65-F5344CB8AC3E}">
        <p14:creationId xmlns:p14="http://schemas.microsoft.com/office/powerpoint/2010/main" val="3113205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ppt_x</p:attrName>
                                        </p:attrNameLst>
                                      </p:cBhvr>
                                      <p:tavLst>
                                        <p:tav tm="0">
                                          <p:val>
                                            <p:strVal val="#ppt_x-.2"/>
                                          </p:val>
                                        </p:tav>
                                        <p:tav tm="100000">
                                          <p:val>
                                            <p:strVal val="#ppt_x"/>
                                          </p:val>
                                        </p:tav>
                                      </p:tavLst>
                                    </p:anim>
                                    <p:anim calcmode="lin" valueType="num">
                                      <p:cBhvr>
                                        <p:cTn id="8"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9" dur="10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0">
                                            <p:txEl>
                                              <p:pRg st="0" end="0"/>
                                            </p:txEl>
                                          </p:spTgt>
                                        </p:tgtEl>
                                        <p:attrNameLst>
                                          <p:attrName>style.visibility</p:attrName>
                                        </p:attrNameLst>
                                      </p:cBhvr>
                                      <p:to>
                                        <p:strVal val="visible"/>
                                      </p:to>
                                    </p:set>
                                    <p:animEffect transition="in" filter="fade">
                                      <p:cBhvr>
                                        <p:cTn id="14" dur="1000"/>
                                        <p:tgtEl>
                                          <p:spTgt spid="30">
                                            <p:txEl>
                                              <p:pRg st="0" end="0"/>
                                            </p:txEl>
                                          </p:spTgt>
                                        </p:tgtEl>
                                      </p:cBhvr>
                                    </p:animEffect>
                                    <p:anim calcmode="lin" valueType="num">
                                      <p:cBhvr>
                                        <p:cTn id="15" dur="100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1000"/>
                                        <p:tgtEl>
                                          <p:spTgt spid="29"/>
                                        </p:tgtEl>
                                      </p:cBhvr>
                                    </p:animEffect>
                                    <p:anim calcmode="lin" valueType="num">
                                      <p:cBhvr>
                                        <p:cTn id="22" dur="1000" fill="hold"/>
                                        <p:tgtEl>
                                          <p:spTgt spid="29"/>
                                        </p:tgtEl>
                                        <p:attrNameLst>
                                          <p:attrName>ppt_x</p:attrName>
                                        </p:attrNameLst>
                                      </p:cBhvr>
                                      <p:tavLst>
                                        <p:tav tm="0">
                                          <p:val>
                                            <p:strVal val="#ppt_x"/>
                                          </p:val>
                                        </p:tav>
                                        <p:tav tm="100000">
                                          <p:val>
                                            <p:strVal val="#ppt_x"/>
                                          </p:val>
                                        </p:tav>
                                      </p:tavLst>
                                    </p:anim>
                                    <p:anim calcmode="lin" valueType="num">
                                      <p:cBhvr>
                                        <p:cTn id="23"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5" presetClass="entr" presetSubtype="0"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p:cTn id="28" dur="2000" fill="hold"/>
                                        <p:tgtEl>
                                          <p:spTgt spid="4"/>
                                        </p:tgtEl>
                                        <p:attrNameLst>
                                          <p:attrName>ppt_w</p:attrName>
                                        </p:attrNameLst>
                                      </p:cBhvr>
                                      <p:tavLst>
                                        <p:tav tm="0">
                                          <p:val>
                                            <p:fltVal val="0"/>
                                          </p:val>
                                        </p:tav>
                                        <p:tav tm="100000">
                                          <p:val>
                                            <p:strVal val="#ppt_w"/>
                                          </p:val>
                                        </p:tav>
                                      </p:tavLst>
                                    </p:anim>
                                    <p:anim calcmode="lin" valueType="num">
                                      <p:cBhvr>
                                        <p:cTn id="29" dur="2000" fill="hold"/>
                                        <p:tgtEl>
                                          <p:spTgt spid="4"/>
                                        </p:tgtEl>
                                        <p:attrNameLst>
                                          <p:attrName>ppt_h</p:attrName>
                                        </p:attrNameLst>
                                      </p:cBhvr>
                                      <p:tavLst>
                                        <p:tav tm="0">
                                          <p:val>
                                            <p:fltVal val="0"/>
                                          </p:val>
                                        </p:tav>
                                        <p:tav tm="100000">
                                          <p:val>
                                            <p:strVal val="#ppt_h"/>
                                          </p:val>
                                        </p:tav>
                                      </p:tavLst>
                                    </p:anim>
                                    <p:anim calcmode="lin" valueType="num">
                                      <p:cBhvr>
                                        <p:cTn id="30" dur="2000" fill="hold"/>
                                        <p:tgtEl>
                                          <p:spTgt spid="4"/>
                                        </p:tgtEl>
                                        <p:attrNameLst>
                                          <p:attrName>ppt_x</p:attrName>
                                        </p:attrNameLst>
                                      </p:cBhvr>
                                      <p:tavLst>
                                        <p:tav tm="0" fmla="#ppt_x+(cos(-2*pi*(1-$))*-#ppt_x-sin(-2*pi*(1-$))*(1-#ppt_y))*(1-$)">
                                          <p:val>
                                            <p:fltVal val="0"/>
                                          </p:val>
                                        </p:tav>
                                        <p:tav tm="100000">
                                          <p:val>
                                            <p:fltVal val="1"/>
                                          </p:val>
                                        </p:tav>
                                      </p:tavLst>
                                    </p:anim>
                                    <p:anim calcmode="lin" valueType="num">
                                      <p:cBhvr>
                                        <p:cTn id="31" dur="2000" fill="hold"/>
                                        <p:tgtEl>
                                          <p:spTgt spid="4"/>
                                        </p:tgtEl>
                                        <p:attrNameLst>
                                          <p:attrName>ppt_y</p:attrName>
                                        </p:attrNameLst>
                                      </p:cBhvr>
                                      <p:tavLst>
                                        <p:tav tm="0" fmla="#ppt_y+(sin(-2*pi*(1-$))*-#ppt_x+cos(-2*pi*(1-$))*(1-#ppt_y))*(1-$)">
                                          <p:val>
                                            <p:fltVal val="0"/>
                                          </p:val>
                                        </p:tav>
                                        <p:tav tm="100000">
                                          <p:val>
                                            <p:fltVal val="1"/>
                                          </p:val>
                                        </p:tav>
                                      </p:tavLst>
                                    </p:anim>
                                  </p:childTnLst>
                                </p:cTn>
                              </p:par>
                            </p:childTnLst>
                          </p:cTn>
                        </p:par>
                        <p:par>
                          <p:cTn id="32" fill="hold">
                            <p:stCondLst>
                              <p:cond delay="2000"/>
                            </p:stCondLst>
                            <p:childTnLst>
                              <p:par>
                                <p:cTn id="33" presetID="50" presetClass="entr" presetSubtype="0" decel="100000" fill="hold" grpId="0" nodeType="afterEffect">
                                  <p:stCondLst>
                                    <p:cond delay="0"/>
                                  </p:stCondLst>
                                  <p:childTnLst>
                                    <p:set>
                                      <p:cBhvr>
                                        <p:cTn id="34" dur="1" fill="hold">
                                          <p:stCondLst>
                                            <p:cond delay="0"/>
                                          </p:stCondLst>
                                        </p:cTn>
                                        <p:tgtEl>
                                          <p:spTgt spid="28"/>
                                        </p:tgtEl>
                                        <p:attrNameLst>
                                          <p:attrName>style.visibility</p:attrName>
                                        </p:attrNameLst>
                                      </p:cBhvr>
                                      <p:to>
                                        <p:strVal val="visible"/>
                                      </p:to>
                                    </p:set>
                                    <p:anim calcmode="lin" valueType="num">
                                      <p:cBhvr>
                                        <p:cTn id="35" dur="1000" fill="hold"/>
                                        <p:tgtEl>
                                          <p:spTgt spid="28"/>
                                        </p:tgtEl>
                                        <p:attrNameLst>
                                          <p:attrName>ppt_w</p:attrName>
                                        </p:attrNameLst>
                                      </p:cBhvr>
                                      <p:tavLst>
                                        <p:tav tm="0">
                                          <p:val>
                                            <p:strVal val="#ppt_w+.3"/>
                                          </p:val>
                                        </p:tav>
                                        <p:tav tm="100000">
                                          <p:val>
                                            <p:strVal val="#ppt_w"/>
                                          </p:val>
                                        </p:tav>
                                      </p:tavLst>
                                    </p:anim>
                                    <p:anim calcmode="lin" valueType="num">
                                      <p:cBhvr>
                                        <p:cTn id="36" dur="1000" fill="hold"/>
                                        <p:tgtEl>
                                          <p:spTgt spid="28"/>
                                        </p:tgtEl>
                                        <p:attrNameLst>
                                          <p:attrName>ppt_h</p:attrName>
                                        </p:attrNameLst>
                                      </p:cBhvr>
                                      <p:tavLst>
                                        <p:tav tm="0">
                                          <p:val>
                                            <p:strVal val="#ppt_h"/>
                                          </p:val>
                                        </p:tav>
                                        <p:tav tm="100000">
                                          <p:val>
                                            <p:strVal val="#ppt_h"/>
                                          </p:val>
                                        </p:tav>
                                      </p:tavLst>
                                    </p:anim>
                                    <p:animEffect transition="in" filter="fade">
                                      <p:cBhvr>
                                        <p:cTn id="37"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8" grpId="0"/>
      <p:bldP spid="29"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A937A79E-E458-4850-9B43-A3CBC85F2DA8}"/>
              </a:ext>
            </a:extLst>
          </p:cNvPr>
          <p:cNvSpPr txBox="1">
            <a:spLocks noChangeArrowheads="1"/>
          </p:cNvSpPr>
          <p:nvPr/>
        </p:nvSpPr>
        <p:spPr bwMode="auto">
          <a:xfrm>
            <a:off x="3509851" y="485501"/>
            <a:ext cx="54800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400" b="1" i="1" dirty="0">
                <a:solidFill>
                  <a:srgbClr val="FF0066"/>
                </a:solidFill>
                <a:latin typeface="+mn-lt"/>
                <a:sym typeface="Wingdings" panose="05000000000000000000" pitchFamily="2" charset="2"/>
              </a:rPr>
              <a:t> </a:t>
            </a:r>
            <a:r>
              <a:rPr lang="en-US" altLang="en-US" sz="2400" b="1" dirty="0" err="1">
                <a:solidFill>
                  <a:srgbClr val="FF0066"/>
                </a:solidFill>
                <a:latin typeface="+mn-lt"/>
              </a:rPr>
              <a:t>Kết</a:t>
            </a:r>
            <a:r>
              <a:rPr lang="en-US" altLang="en-US" sz="2400" b="1" dirty="0">
                <a:solidFill>
                  <a:srgbClr val="FF0066"/>
                </a:solidFill>
                <a:latin typeface="+mn-lt"/>
              </a:rPr>
              <a:t> </a:t>
            </a:r>
            <a:r>
              <a:rPr lang="en-US" altLang="en-US" sz="2400" b="1" dirty="0" err="1">
                <a:solidFill>
                  <a:srgbClr val="FF0066"/>
                </a:solidFill>
                <a:latin typeface="+mn-lt"/>
              </a:rPr>
              <a:t>cấu</a:t>
            </a:r>
            <a:r>
              <a:rPr lang="en-US" altLang="en-US" sz="2400" b="1" dirty="0">
                <a:solidFill>
                  <a:srgbClr val="FF0066"/>
                </a:solidFill>
                <a:latin typeface="+mn-lt"/>
              </a:rPr>
              <a:t> </a:t>
            </a:r>
            <a:r>
              <a:rPr lang="en-US" altLang="en-US" sz="2400" b="1" dirty="0" err="1">
                <a:solidFill>
                  <a:srgbClr val="FF0066"/>
                </a:solidFill>
                <a:latin typeface="+mn-lt"/>
              </a:rPr>
              <a:t>của</a:t>
            </a:r>
            <a:r>
              <a:rPr lang="en-US" altLang="en-US" sz="2400" b="1" dirty="0">
                <a:solidFill>
                  <a:srgbClr val="FF0066"/>
                </a:solidFill>
                <a:latin typeface="+mn-lt"/>
              </a:rPr>
              <a:t> </a:t>
            </a:r>
            <a:r>
              <a:rPr lang="en-US" altLang="en-US" sz="2400" b="1" dirty="0" err="1">
                <a:solidFill>
                  <a:srgbClr val="FF0066"/>
                </a:solidFill>
                <a:latin typeface="+mn-lt"/>
              </a:rPr>
              <a:t>cơ</a:t>
            </a:r>
            <a:r>
              <a:rPr lang="en-US" altLang="en-US" sz="2400" b="1" dirty="0">
                <a:solidFill>
                  <a:srgbClr val="FF0066"/>
                </a:solidFill>
                <a:latin typeface="+mn-lt"/>
              </a:rPr>
              <a:t> </a:t>
            </a:r>
            <a:r>
              <a:rPr lang="en-US" altLang="en-US" sz="2400" b="1" dirty="0" err="1">
                <a:solidFill>
                  <a:srgbClr val="FF0066"/>
                </a:solidFill>
                <a:latin typeface="+mn-lt"/>
              </a:rPr>
              <a:t>sở</a:t>
            </a:r>
            <a:r>
              <a:rPr lang="en-US" altLang="en-US" sz="2400" b="1" dirty="0">
                <a:solidFill>
                  <a:srgbClr val="FF0066"/>
                </a:solidFill>
                <a:latin typeface="+mn-lt"/>
              </a:rPr>
              <a:t> </a:t>
            </a:r>
            <a:r>
              <a:rPr lang="en-US" altLang="en-US" sz="2400" b="1" dirty="0" err="1">
                <a:solidFill>
                  <a:srgbClr val="FF0066"/>
                </a:solidFill>
                <a:latin typeface="+mn-lt"/>
              </a:rPr>
              <a:t>hạ</a:t>
            </a:r>
            <a:r>
              <a:rPr lang="en-US" altLang="en-US" sz="2400" b="1" dirty="0">
                <a:solidFill>
                  <a:srgbClr val="FF0066"/>
                </a:solidFill>
                <a:latin typeface="+mn-lt"/>
              </a:rPr>
              <a:t> </a:t>
            </a:r>
            <a:r>
              <a:rPr lang="en-US" altLang="en-US" sz="2400" b="1" dirty="0" err="1">
                <a:solidFill>
                  <a:srgbClr val="FF0066"/>
                </a:solidFill>
                <a:latin typeface="+mn-lt"/>
              </a:rPr>
              <a:t>tầng</a:t>
            </a:r>
            <a:endParaRPr lang="en-US" altLang="en-US" sz="2400" b="1" dirty="0">
              <a:solidFill>
                <a:srgbClr val="FF0066"/>
              </a:solidFill>
              <a:latin typeface="+mn-lt"/>
            </a:endParaRPr>
          </a:p>
        </p:txBody>
      </p:sp>
      <p:sp>
        <p:nvSpPr>
          <p:cNvPr id="4" name="TextBox 4">
            <a:extLst>
              <a:ext uri="{FF2B5EF4-FFF2-40B4-BE49-F238E27FC236}">
                <a16:creationId xmlns:a16="http://schemas.microsoft.com/office/drawing/2014/main" id="{7C1A48A1-38A2-4501-9C2D-9167C32086CD}"/>
              </a:ext>
            </a:extLst>
          </p:cNvPr>
          <p:cNvSpPr txBox="1">
            <a:spLocks noChangeArrowheads="1"/>
          </p:cNvSpPr>
          <p:nvPr/>
        </p:nvSpPr>
        <p:spPr bwMode="auto">
          <a:xfrm>
            <a:off x="3236706" y="2001760"/>
            <a:ext cx="64277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r>
              <a:rPr lang="en-US" altLang="en-US">
                <a:solidFill>
                  <a:srgbClr val="000000"/>
                </a:solidFill>
                <a:latin typeface="+mn-lt"/>
                <a:cs typeface="Arial" panose="020B0604020202020204" pitchFamily="34" charset="0"/>
              </a:rPr>
              <a:t>  </a:t>
            </a:r>
            <a:endParaRPr lang="en-US" altLang="en-US" i="1">
              <a:solidFill>
                <a:srgbClr val="000000"/>
              </a:solidFill>
              <a:latin typeface="+mn-lt"/>
              <a:cs typeface="Arial" panose="020B0604020202020204" pitchFamily="34" charset="0"/>
            </a:endParaRPr>
          </a:p>
        </p:txBody>
      </p:sp>
      <p:sp>
        <p:nvSpPr>
          <p:cNvPr id="5" name="TextBox 4">
            <a:extLst>
              <a:ext uri="{FF2B5EF4-FFF2-40B4-BE49-F238E27FC236}">
                <a16:creationId xmlns:a16="http://schemas.microsoft.com/office/drawing/2014/main" id="{CD21472B-3C55-48D5-95B7-E302E4588004}"/>
              </a:ext>
            </a:extLst>
          </p:cNvPr>
          <p:cNvSpPr txBox="1">
            <a:spLocks noChangeArrowheads="1"/>
          </p:cNvSpPr>
          <p:nvPr/>
        </p:nvSpPr>
        <p:spPr bwMode="auto">
          <a:xfrm>
            <a:off x="2949677" y="1350885"/>
            <a:ext cx="75806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r>
              <a:rPr lang="en-US" altLang="en-US" dirty="0">
                <a:solidFill>
                  <a:srgbClr val="000000"/>
                </a:solidFill>
                <a:latin typeface="+mn-lt"/>
                <a:cs typeface="Arial" panose="020B0604020202020204" pitchFamily="34" charset="0"/>
              </a:rPr>
              <a:t>   </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Cơ</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sở</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hạ</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tầng</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của</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một</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xã</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hội</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cụ</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thể</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bao</a:t>
            </a:r>
            <a:r>
              <a:rPr lang="en-US" altLang="en-US" i="1" dirty="0">
                <a:solidFill>
                  <a:srgbClr val="000000"/>
                </a:solidFill>
                <a:latin typeface="+mn-lt"/>
                <a:cs typeface="Arial" panose="020B0604020202020204" pitchFamily="34" charset="0"/>
              </a:rPr>
              <a:t> </a:t>
            </a:r>
            <a:r>
              <a:rPr lang="en-US" altLang="en-US" i="1" dirty="0" err="1">
                <a:solidFill>
                  <a:srgbClr val="000000"/>
                </a:solidFill>
                <a:latin typeface="+mn-lt"/>
                <a:cs typeface="Arial" panose="020B0604020202020204" pitchFamily="34" charset="0"/>
              </a:rPr>
              <a:t>gồm</a:t>
            </a:r>
            <a:r>
              <a:rPr lang="en-US" altLang="en-US" i="1" dirty="0">
                <a:solidFill>
                  <a:srgbClr val="000000"/>
                </a:solidFill>
                <a:latin typeface="+mn-lt"/>
                <a:cs typeface="Arial" panose="020B0604020202020204" pitchFamily="34" charset="0"/>
              </a:rPr>
              <a:t>:</a:t>
            </a:r>
          </a:p>
        </p:txBody>
      </p:sp>
      <p:sp>
        <p:nvSpPr>
          <p:cNvPr id="6" name="TextBox 4">
            <a:extLst>
              <a:ext uri="{FF2B5EF4-FFF2-40B4-BE49-F238E27FC236}">
                <a16:creationId xmlns:a16="http://schemas.microsoft.com/office/drawing/2014/main" id="{588E966A-196D-434A-B2B7-9FDCAAFAAE8A}"/>
              </a:ext>
            </a:extLst>
          </p:cNvPr>
          <p:cNvSpPr txBox="1">
            <a:spLocks noChangeArrowheads="1"/>
          </p:cNvSpPr>
          <p:nvPr/>
        </p:nvSpPr>
        <p:spPr bwMode="auto">
          <a:xfrm>
            <a:off x="3707517" y="2508858"/>
            <a:ext cx="46030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r>
              <a:rPr lang="en-US" altLang="en-US" dirty="0">
                <a:solidFill>
                  <a:srgbClr val="000000"/>
                </a:solidFill>
                <a:latin typeface="+mn-lt"/>
                <a:cs typeface="Arial" panose="020B0604020202020204" pitchFamily="34" charset="0"/>
              </a:rPr>
              <a:t>     </a:t>
            </a:r>
            <a:r>
              <a:rPr lang="en-US" altLang="en-US" b="1" dirty="0" err="1">
                <a:solidFill>
                  <a:srgbClr val="996633"/>
                </a:solidFill>
                <a:latin typeface="+mn-lt"/>
                <a:cs typeface="Arial" panose="020B0604020202020204" pitchFamily="34" charset="0"/>
              </a:rPr>
              <a:t>Quan</a:t>
            </a:r>
            <a:r>
              <a:rPr lang="en-US" altLang="en-US" b="1" dirty="0">
                <a:solidFill>
                  <a:srgbClr val="996633"/>
                </a:solidFill>
                <a:latin typeface="+mn-lt"/>
                <a:cs typeface="Arial" panose="020B0604020202020204" pitchFamily="34" charset="0"/>
              </a:rPr>
              <a:t> </a:t>
            </a:r>
            <a:r>
              <a:rPr lang="en-US" altLang="en-US" b="1" dirty="0" err="1">
                <a:solidFill>
                  <a:srgbClr val="996633"/>
                </a:solidFill>
                <a:latin typeface="+mn-lt"/>
                <a:cs typeface="Arial" panose="020B0604020202020204" pitchFamily="34" charset="0"/>
              </a:rPr>
              <a:t>hệ</a:t>
            </a:r>
            <a:r>
              <a:rPr lang="en-US" altLang="en-US" b="1" dirty="0">
                <a:solidFill>
                  <a:srgbClr val="996633"/>
                </a:solidFill>
                <a:latin typeface="+mn-lt"/>
                <a:cs typeface="Arial" panose="020B0604020202020204" pitchFamily="34" charset="0"/>
              </a:rPr>
              <a:t> </a:t>
            </a:r>
            <a:r>
              <a:rPr lang="en-US" altLang="en-US" b="1" dirty="0" err="1">
                <a:solidFill>
                  <a:srgbClr val="996633"/>
                </a:solidFill>
                <a:latin typeface="+mn-lt"/>
                <a:cs typeface="Arial" panose="020B0604020202020204" pitchFamily="34" charset="0"/>
              </a:rPr>
              <a:t>sản</a:t>
            </a:r>
            <a:r>
              <a:rPr lang="en-US" altLang="en-US" b="1" dirty="0">
                <a:solidFill>
                  <a:srgbClr val="996633"/>
                </a:solidFill>
                <a:latin typeface="+mn-lt"/>
                <a:cs typeface="Arial" panose="020B0604020202020204" pitchFamily="34" charset="0"/>
              </a:rPr>
              <a:t> </a:t>
            </a:r>
            <a:r>
              <a:rPr lang="en-US" altLang="en-US" b="1" dirty="0" err="1">
                <a:solidFill>
                  <a:srgbClr val="996633"/>
                </a:solidFill>
                <a:latin typeface="+mn-lt"/>
                <a:cs typeface="Arial" panose="020B0604020202020204" pitchFamily="34" charset="0"/>
              </a:rPr>
              <a:t>xuất</a:t>
            </a:r>
            <a:r>
              <a:rPr lang="en-US" altLang="en-US" b="1" dirty="0">
                <a:solidFill>
                  <a:srgbClr val="996633"/>
                </a:solidFill>
                <a:latin typeface="+mn-lt"/>
                <a:cs typeface="Arial" panose="020B0604020202020204" pitchFamily="34" charset="0"/>
              </a:rPr>
              <a:t> </a:t>
            </a:r>
            <a:r>
              <a:rPr lang="en-US" altLang="en-US" b="1" dirty="0" err="1">
                <a:solidFill>
                  <a:srgbClr val="996633"/>
                </a:solidFill>
                <a:latin typeface="+mn-lt"/>
                <a:cs typeface="Arial" panose="020B0604020202020204" pitchFamily="34" charset="0"/>
              </a:rPr>
              <a:t>thống</a:t>
            </a:r>
            <a:r>
              <a:rPr lang="en-US" altLang="en-US" b="1" dirty="0">
                <a:solidFill>
                  <a:srgbClr val="996633"/>
                </a:solidFill>
                <a:latin typeface="+mn-lt"/>
                <a:cs typeface="Arial" panose="020B0604020202020204" pitchFamily="34" charset="0"/>
              </a:rPr>
              <a:t> </a:t>
            </a:r>
            <a:r>
              <a:rPr lang="en-US" altLang="en-US" b="1" dirty="0" err="1">
                <a:solidFill>
                  <a:srgbClr val="996633"/>
                </a:solidFill>
                <a:latin typeface="+mn-lt"/>
                <a:cs typeface="Arial" panose="020B0604020202020204" pitchFamily="34" charset="0"/>
              </a:rPr>
              <a:t>trị</a:t>
            </a:r>
            <a:endParaRPr lang="en-US" altLang="en-US" b="1" dirty="0">
              <a:solidFill>
                <a:srgbClr val="996633"/>
              </a:solidFill>
              <a:latin typeface="+mn-lt"/>
              <a:cs typeface="Arial" panose="020B0604020202020204" pitchFamily="34" charset="0"/>
            </a:endParaRPr>
          </a:p>
        </p:txBody>
      </p:sp>
      <p:sp>
        <p:nvSpPr>
          <p:cNvPr id="7" name="TextBox 4">
            <a:extLst>
              <a:ext uri="{FF2B5EF4-FFF2-40B4-BE49-F238E27FC236}">
                <a16:creationId xmlns:a16="http://schemas.microsoft.com/office/drawing/2014/main" id="{EA9D8E27-C8F7-418E-8754-448725CAF037}"/>
              </a:ext>
            </a:extLst>
          </p:cNvPr>
          <p:cNvSpPr txBox="1">
            <a:spLocks noChangeArrowheads="1"/>
          </p:cNvSpPr>
          <p:nvPr/>
        </p:nvSpPr>
        <p:spPr bwMode="auto">
          <a:xfrm>
            <a:off x="3509851" y="3603548"/>
            <a:ext cx="42845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r>
              <a:rPr lang="en-US" altLang="en-US" dirty="0">
                <a:solidFill>
                  <a:srgbClr val="000000"/>
                </a:solidFill>
                <a:latin typeface="+mn-lt"/>
                <a:cs typeface="Arial" panose="020B0604020202020204" pitchFamily="34" charset="0"/>
              </a:rPr>
              <a:t>   </a:t>
            </a:r>
            <a:r>
              <a:rPr lang="en-US" altLang="en-US" i="1" dirty="0">
                <a:solidFill>
                  <a:srgbClr val="000000"/>
                </a:solidFill>
                <a:latin typeface="+mn-lt"/>
                <a:cs typeface="Arial" panose="020B0604020202020204" pitchFamily="34" charset="0"/>
              </a:rPr>
              <a:t> </a:t>
            </a:r>
            <a:r>
              <a:rPr lang="en-US" altLang="en-US" dirty="0">
                <a:solidFill>
                  <a:srgbClr val="000000"/>
                </a:solidFill>
                <a:latin typeface="+mn-lt"/>
                <a:cs typeface="Arial" panose="020B0604020202020204" pitchFamily="34" charset="0"/>
              </a:rPr>
              <a:t>  </a:t>
            </a:r>
            <a:r>
              <a:rPr lang="en-US" altLang="en-US" b="1" dirty="0" err="1">
                <a:solidFill>
                  <a:srgbClr val="FF3399"/>
                </a:solidFill>
                <a:latin typeface="+mn-lt"/>
                <a:cs typeface="Arial" panose="020B0604020202020204" pitchFamily="34" charset="0"/>
              </a:rPr>
              <a:t>Quan</a:t>
            </a:r>
            <a:r>
              <a:rPr lang="en-US" altLang="en-US" b="1" dirty="0">
                <a:solidFill>
                  <a:srgbClr val="FF3399"/>
                </a:solidFill>
                <a:latin typeface="+mn-lt"/>
                <a:cs typeface="Arial" panose="020B0604020202020204" pitchFamily="34" charset="0"/>
              </a:rPr>
              <a:t> </a:t>
            </a:r>
            <a:r>
              <a:rPr lang="en-US" altLang="en-US" b="1" dirty="0" err="1">
                <a:solidFill>
                  <a:srgbClr val="FF3399"/>
                </a:solidFill>
                <a:latin typeface="+mn-lt"/>
                <a:cs typeface="Arial" panose="020B0604020202020204" pitchFamily="34" charset="0"/>
              </a:rPr>
              <a:t>hệ</a:t>
            </a:r>
            <a:r>
              <a:rPr lang="en-US" altLang="en-US" b="1" dirty="0">
                <a:solidFill>
                  <a:srgbClr val="FF3399"/>
                </a:solidFill>
                <a:latin typeface="+mn-lt"/>
                <a:cs typeface="Arial" panose="020B0604020202020204" pitchFamily="34" charset="0"/>
              </a:rPr>
              <a:t> </a:t>
            </a:r>
            <a:r>
              <a:rPr lang="en-US" altLang="en-US" b="1" dirty="0" err="1">
                <a:solidFill>
                  <a:srgbClr val="FF3399"/>
                </a:solidFill>
                <a:latin typeface="+mn-lt"/>
                <a:cs typeface="Arial" panose="020B0604020202020204" pitchFamily="34" charset="0"/>
              </a:rPr>
              <a:t>sản</a:t>
            </a:r>
            <a:r>
              <a:rPr lang="en-US" altLang="en-US" b="1" dirty="0">
                <a:solidFill>
                  <a:srgbClr val="FF3399"/>
                </a:solidFill>
                <a:latin typeface="+mn-lt"/>
                <a:cs typeface="Arial" panose="020B0604020202020204" pitchFamily="34" charset="0"/>
              </a:rPr>
              <a:t> </a:t>
            </a:r>
            <a:r>
              <a:rPr lang="en-US" altLang="en-US" b="1" dirty="0" err="1">
                <a:solidFill>
                  <a:srgbClr val="FF3399"/>
                </a:solidFill>
                <a:latin typeface="+mn-lt"/>
                <a:cs typeface="Arial" panose="020B0604020202020204" pitchFamily="34" charset="0"/>
              </a:rPr>
              <a:t>xuất</a:t>
            </a:r>
            <a:r>
              <a:rPr lang="en-US" altLang="en-US" b="1" dirty="0">
                <a:solidFill>
                  <a:srgbClr val="FF3399"/>
                </a:solidFill>
                <a:latin typeface="+mn-lt"/>
                <a:cs typeface="Arial" panose="020B0604020202020204" pitchFamily="34" charset="0"/>
              </a:rPr>
              <a:t> </a:t>
            </a:r>
            <a:r>
              <a:rPr lang="en-US" altLang="en-US" b="1" dirty="0" err="1">
                <a:solidFill>
                  <a:srgbClr val="FF3399"/>
                </a:solidFill>
                <a:latin typeface="+mn-lt"/>
                <a:cs typeface="Arial" panose="020B0604020202020204" pitchFamily="34" charset="0"/>
              </a:rPr>
              <a:t>tàn</a:t>
            </a:r>
            <a:r>
              <a:rPr lang="en-US" altLang="en-US" b="1" dirty="0">
                <a:solidFill>
                  <a:srgbClr val="FF3399"/>
                </a:solidFill>
                <a:latin typeface="+mn-lt"/>
                <a:cs typeface="Arial" panose="020B0604020202020204" pitchFamily="34" charset="0"/>
              </a:rPr>
              <a:t> </a:t>
            </a:r>
            <a:r>
              <a:rPr lang="en-US" altLang="en-US" b="1" dirty="0" err="1">
                <a:solidFill>
                  <a:srgbClr val="FF3399"/>
                </a:solidFill>
                <a:latin typeface="+mn-lt"/>
                <a:cs typeface="Arial" panose="020B0604020202020204" pitchFamily="34" charset="0"/>
              </a:rPr>
              <a:t>dư</a:t>
            </a:r>
            <a:endParaRPr lang="en-US" altLang="en-US" b="1" dirty="0">
              <a:solidFill>
                <a:srgbClr val="FF3399"/>
              </a:solidFill>
              <a:latin typeface="+mn-lt"/>
              <a:cs typeface="Arial" panose="020B0604020202020204" pitchFamily="34" charset="0"/>
            </a:endParaRPr>
          </a:p>
        </p:txBody>
      </p:sp>
      <p:sp>
        <p:nvSpPr>
          <p:cNvPr id="8" name="TextBox 4">
            <a:extLst>
              <a:ext uri="{FF2B5EF4-FFF2-40B4-BE49-F238E27FC236}">
                <a16:creationId xmlns:a16="http://schemas.microsoft.com/office/drawing/2014/main" id="{84E0E729-67A9-4BDD-B57E-EAB697F3808D}"/>
              </a:ext>
            </a:extLst>
          </p:cNvPr>
          <p:cNvSpPr txBox="1">
            <a:spLocks noChangeArrowheads="1"/>
          </p:cNvSpPr>
          <p:nvPr/>
        </p:nvSpPr>
        <p:spPr bwMode="auto">
          <a:xfrm>
            <a:off x="3614532" y="4432223"/>
            <a:ext cx="56991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r>
              <a:rPr lang="en-US" altLang="en-US" dirty="0">
                <a:solidFill>
                  <a:srgbClr val="000000"/>
                </a:solidFill>
                <a:latin typeface="+mn-lt"/>
                <a:cs typeface="Arial" panose="020B0604020202020204" pitchFamily="34" charset="0"/>
              </a:rPr>
              <a:t>   </a:t>
            </a:r>
            <a:r>
              <a:rPr lang="en-US" altLang="en-US" i="1" dirty="0">
                <a:solidFill>
                  <a:srgbClr val="000000"/>
                </a:solidFill>
                <a:latin typeface="+mn-lt"/>
                <a:cs typeface="Arial" panose="020B0604020202020204" pitchFamily="34" charset="0"/>
              </a:rPr>
              <a:t> </a:t>
            </a:r>
            <a:r>
              <a:rPr lang="en-US" altLang="en-US" dirty="0">
                <a:solidFill>
                  <a:srgbClr val="000000"/>
                </a:solidFill>
                <a:latin typeface="+mn-lt"/>
                <a:cs typeface="Arial" panose="020B0604020202020204" pitchFamily="34" charset="0"/>
              </a:rPr>
              <a:t>  </a:t>
            </a:r>
            <a:r>
              <a:rPr lang="en-US" altLang="en-US" b="1" dirty="0" err="1">
                <a:solidFill>
                  <a:srgbClr val="0000CC"/>
                </a:solidFill>
                <a:latin typeface="+mn-lt"/>
                <a:cs typeface="Arial" panose="020B0604020202020204" pitchFamily="34" charset="0"/>
              </a:rPr>
              <a:t>Quan</a:t>
            </a:r>
            <a:r>
              <a:rPr lang="en-US" altLang="en-US" b="1" dirty="0">
                <a:solidFill>
                  <a:srgbClr val="0000CC"/>
                </a:solidFill>
                <a:latin typeface="+mn-lt"/>
                <a:cs typeface="Arial" panose="020B0604020202020204" pitchFamily="34" charset="0"/>
              </a:rPr>
              <a:t> </a:t>
            </a:r>
            <a:r>
              <a:rPr lang="en-US" altLang="en-US" b="1" dirty="0" err="1">
                <a:solidFill>
                  <a:srgbClr val="0000CC"/>
                </a:solidFill>
                <a:latin typeface="+mn-lt"/>
                <a:cs typeface="Arial" panose="020B0604020202020204" pitchFamily="34" charset="0"/>
              </a:rPr>
              <a:t>hệ</a:t>
            </a:r>
            <a:r>
              <a:rPr lang="en-US" altLang="en-US" b="1" dirty="0">
                <a:solidFill>
                  <a:srgbClr val="0000CC"/>
                </a:solidFill>
                <a:latin typeface="+mn-lt"/>
                <a:cs typeface="Arial" panose="020B0604020202020204" pitchFamily="34" charset="0"/>
              </a:rPr>
              <a:t> </a:t>
            </a:r>
            <a:r>
              <a:rPr lang="en-US" altLang="en-US" b="1" dirty="0" err="1">
                <a:solidFill>
                  <a:srgbClr val="0000CC"/>
                </a:solidFill>
                <a:latin typeface="+mn-lt"/>
                <a:cs typeface="Arial" panose="020B0604020202020204" pitchFamily="34" charset="0"/>
              </a:rPr>
              <a:t>sản</a:t>
            </a:r>
            <a:r>
              <a:rPr lang="en-US" altLang="en-US" b="1" dirty="0">
                <a:solidFill>
                  <a:srgbClr val="0000CC"/>
                </a:solidFill>
                <a:latin typeface="+mn-lt"/>
                <a:cs typeface="Arial" panose="020B0604020202020204" pitchFamily="34" charset="0"/>
              </a:rPr>
              <a:t> </a:t>
            </a:r>
            <a:r>
              <a:rPr lang="en-US" altLang="en-US" b="1" dirty="0" err="1">
                <a:solidFill>
                  <a:srgbClr val="0000CC"/>
                </a:solidFill>
                <a:latin typeface="+mn-lt"/>
                <a:cs typeface="Arial" panose="020B0604020202020204" pitchFamily="34" charset="0"/>
              </a:rPr>
              <a:t>xuất</a:t>
            </a:r>
            <a:r>
              <a:rPr lang="en-US" altLang="en-US" b="1" dirty="0">
                <a:solidFill>
                  <a:srgbClr val="0000CC"/>
                </a:solidFill>
                <a:latin typeface="+mn-lt"/>
                <a:cs typeface="Arial" panose="020B0604020202020204" pitchFamily="34" charset="0"/>
              </a:rPr>
              <a:t> </a:t>
            </a:r>
            <a:r>
              <a:rPr lang="en-US" altLang="en-US" b="1" dirty="0" err="1">
                <a:solidFill>
                  <a:srgbClr val="0000CC"/>
                </a:solidFill>
                <a:latin typeface="+mn-lt"/>
                <a:cs typeface="Arial" panose="020B0604020202020204" pitchFamily="34" charset="0"/>
              </a:rPr>
              <a:t>mới</a:t>
            </a:r>
            <a:r>
              <a:rPr lang="en-US" altLang="en-US" b="1" dirty="0">
                <a:solidFill>
                  <a:srgbClr val="0000CC"/>
                </a:solidFill>
                <a:latin typeface="+mn-lt"/>
                <a:cs typeface="Arial" panose="020B0604020202020204" pitchFamily="34" charset="0"/>
              </a:rPr>
              <a:t> </a:t>
            </a:r>
            <a:r>
              <a:rPr lang="en-US" altLang="en-US" b="1" dirty="0" err="1">
                <a:solidFill>
                  <a:srgbClr val="0000CC"/>
                </a:solidFill>
                <a:latin typeface="+mn-lt"/>
                <a:cs typeface="Arial" panose="020B0604020202020204" pitchFamily="34" charset="0"/>
              </a:rPr>
              <a:t>mầm</a:t>
            </a:r>
            <a:r>
              <a:rPr lang="en-US" altLang="en-US" b="1" dirty="0">
                <a:solidFill>
                  <a:srgbClr val="0000CC"/>
                </a:solidFill>
                <a:latin typeface="+mn-lt"/>
                <a:cs typeface="Arial" panose="020B0604020202020204" pitchFamily="34" charset="0"/>
              </a:rPr>
              <a:t> </a:t>
            </a:r>
            <a:r>
              <a:rPr lang="en-US" altLang="en-US" b="1" dirty="0" err="1">
                <a:solidFill>
                  <a:srgbClr val="0000CC"/>
                </a:solidFill>
                <a:latin typeface="+mn-lt"/>
                <a:cs typeface="Arial" panose="020B0604020202020204" pitchFamily="34" charset="0"/>
              </a:rPr>
              <a:t>mống</a:t>
            </a:r>
            <a:endParaRPr lang="en-US" altLang="en-US" b="1" dirty="0">
              <a:solidFill>
                <a:srgbClr val="0000CC"/>
              </a:solidFill>
              <a:latin typeface="+mn-lt"/>
              <a:cs typeface="Arial" panose="020B0604020202020204" pitchFamily="34" charset="0"/>
            </a:endParaRPr>
          </a:p>
        </p:txBody>
      </p:sp>
      <p:grpSp>
        <p:nvGrpSpPr>
          <p:cNvPr id="9" name="Group 68">
            <a:extLst>
              <a:ext uri="{FF2B5EF4-FFF2-40B4-BE49-F238E27FC236}">
                <a16:creationId xmlns:a16="http://schemas.microsoft.com/office/drawing/2014/main" id="{CAFF9BB1-DC4B-4ED2-826C-748C53B1074D}"/>
              </a:ext>
            </a:extLst>
          </p:cNvPr>
          <p:cNvGrpSpPr>
            <a:grpSpLocks/>
          </p:cNvGrpSpPr>
          <p:nvPr/>
        </p:nvGrpSpPr>
        <p:grpSpPr bwMode="auto">
          <a:xfrm>
            <a:off x="3430381" y="2668511"/>
            <a:ext cx="4537075" cy="461458"/>
            <a:chOff x="1440" y="1296"/>
            <a:chExt cx="2400" cy="469"/>
          </a:xfrm>
        </p:grpSpPr>
        <p:grpSp>
          <p:nvGrpSpPr>
            <p:cNvPr id="10" name="Group 69">
              <a:extLst>
                <a:ext uri="{FF2B5EF4-FFF2-40B4-BE49-F238E27FC236}">
                  <a16:creationId xmlns:a16="http://schemas.microsoft.com/office/drawing/2014/main" id="{67A3DFF3-7B32-411C-BFF8-3BC5CB284502}"/>
                </a:ext>
              </a:extLst>
            </p:cNvPr>
            <p:cNvGrpSpPr>
              <a:grpSpLocks/>
            </p:cNvGrpSpPr>
            <p:nvPr/>
          </p:nvGrpSpPr>
          <p:grpSpPr bwMode="auto">
            <a:xfrm>
              <a:off x="1440" y="1296"/>
              <a:ext cx="336" cy="384"/>
              <a:chOff x="982" y="214"/>
              <a:chExt cx="759" cy="872"/>
            </a:xfrm>
          </p:grpSpPr>
          <p:sp>
            <p:nvSpPr>
              <p:cNvPr id="13" name="Freeform 70">
                <a:extLst>
                  <a:ext uri="{FF2B5EF4-FFF2-40B4-BE49-F238E27FC236}">
                    <a16:creationId xmlns:a16="http://schemas.microsoft.com/office/drawing/2014/main" id="{72EAA2DC-FCB5-4C7C-A4B4-F4FF07A3E7DF}"/>
                  </a:ext>
                </a:extLst>
              </p:cNvPr>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14" name="Freeform 71">
                <a:extLst>
                  <a:ext uri="{FF2B5EF4-FFF2-40B4-BE49-F238E27FC236}">
                    <a16:creationId xmlns:a16="http://schemas.microsoft.com/office/drawing/2014/main" id="{E48694B3-0DCF-47A3-8D7F-300E6F87FF35}"/>
                  </a:ext>
                </a:extLst>
              </p:cNvPr>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15" name="Freeform 72">
                <a:extLst>
                  <a:ext uri="{FF2B5EF4-FFF2-40B4-BE49-F238E27FC236}">
                    <a16:creationId xmlns:a16="http://schemas.microsoft.com/office/drawing/2014/main" id="{3A9C4287-2948-472F-ACC2-428FCC0ABD0F}"/>
                  </a:ext>
                </a:extLst>
              </p:cNvPr>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16" name="Freeform 73">
                <a:extLst>
                  <a:ext uri="{FF2B5EF4-FFF2-40B4-BE49-F238E27FC236}">
                    <a16:creationId xmlns:a16="http://schemas.microsoft.com/office/drawing/2014/main" id="{45B98CE3-0E56-4221-B727-B2FD8CCE7E72}"/>
                  </a:ext>
                </a:extLst>
              </p:cNvPr>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17" name="Freeform 74">
                <a:extLst>
                  <a:ext uri="{FF2B5EF4-FFF2-40B4-BE49-F238E27FC236}">
                    <a16:creationId xmlns:a16="http://schemas.microsoft.com/office/drawing/2014/main" id="{C6E0C58F-F485-477C-B20C-0FF5C89D719E}"/>
                  </a:ext>
                </a:extLst>
              </p:cNvPr>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18" name="Freeform 75">
                <a:extLst>
                  <a:ext uri="{FF2B5EF4-FFF2-40B4-BE49-F238E27FC236}">
                    <a16:creationId xmlns:a16="http://schemas.microsoft.com/office/drawing/2014/main" id="{B086CB6B-A315-46F7-98DB-9BB99678B44B}"/>
                  </a:ext>
                </a:extLst>
              </p:cNvPr>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19" name="Freeform 76">
                <a:extLst>
                  <a:ext uri="{FF2B5EF4-FFF2-40B4-BE49-F238E27FC236}">
                    <a16:creationId xmlns:a16="http://schemas.microsoft.com/office/drawing/2014/main" id="{44399C47-A716-4F43-A680-0BCC71E19BBE}"/>
                  </a:ext>
                </a:extLst>
              </p:cNvPr>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grpSp>
        <p:sp>
          <p:nvSpPr>
            <p:cNvPr id="11" name="Rectangle 77">
              <a:extLst>
                <a:ext uri="{FF2B5EF4-FFF2-40B4-BE49-F238E27FC236}">
                  <a16:creationId xmlns:a16="http://schemas.microsoft.com/office/drawing/2014/main" id="{C7843878-F94A-4FD6-ABAC-30F419DEB4E5}"/>
                </a:ext>
              </a:extLst>
            </p:cNvPr>
            <p:cNvSpPr>
              <a:spLocks noChangeArrowheads="1"/>
            </p:cNvSpPr>
            <p:nvPr/>
          </p:nvSpPr>
          <p:spPr bwMode="auto">
            <a:xfrm>
              <a:off x="2762" y="1296"/>
              <a:ext cx="98" cy="469"/>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endParaRPr lang="en-US" altLang="en-US">
                <a:solidFill>
                  <a:srgbClr val="000000"/>
                </a:solidFill>
                <a:latin typeface="+mn-lt"/>
                <a:cs typeface="Arial" panose="020B0604020202020204" pitchFamily="34" charset="0"/>
              </a:endParaRPr>
            </a:p>
          </p:txBody>
        </p:sp>
        <p:sp>
          <p:nvSpPr>
            <p:cNvPr id="12" name="Line 78">
              <a:extLst>
                <a:ext uri="{FF2B5EF4-FFF2-40B4-BE49-F238E27FC236}">
                  <a16:creationId xmlns:a16="http://schemas.microsoft.com/office/drawing/2014/main" id="{97463294-7488-4215-BA73-92DAAB5EE9E6}"/>
                </a:ext>
              </a:extLst>
            </p:cNvPr>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grpSp>
      <p:grpSp>
        <p:nvGrpSpPr>
          <p:cNvPr id="20" name="Group 79">
            <a:extLst>
              <a:ext uri="{FF2B5EF4-FFF2-40B4-BE49-F238E27FC236}">
                <a16:creationId xmlns:a16="http://schemas.microsoft.com/office/drawing/2014/main" id="{4B68D68A-8D10-446D-8090-DBEE3F87B186}"/>
              </a:ext>
            </a:extLst>
          </p:cNvPr>
          <p:cNvGrpSpPr>
            <a:grpSpLocks/>
          </p:cNvGrpSpPr>
          <p:nvPr/>
        </p:nvGrpSpPr>
        <p:grpSpPr bwMode="auto">
          <a:xfrm>
            <a:off x="3663743" y="3732136"/>
            <a:ext cx="4537075" cy="461458"/>
            <a:chOff x="1440" y="1296"/>
            <a:chExt cx="2400" cy="469"/>
          </a:xfrm>
        </p:grpSpPr>
        <p:grpSp>
          <p:nvGrpSpPr>
            <p:cNvPr id="21" name="Group 80">
              <a:extLst>
                <a:ext uri="{FF2B5EF4-FFF2-40B4-BE49-F238E27FC236}">
                  <a16:creationId xmlns:a16="http://schemas.microsoft.com/office/drawing/2014/main" id="{5D43AFCD-374D-4BF6-9776-DE66D933F0C3}"/>
                </a:ext>
              </a:extLst>
            </p:cNvPr>
            <p:cNvGrpSpPr>
              <a:grpSpLocks/>
            </p:cNvGrpSpPr>
            <p:nvPr/>
          </p:nvGrpSpPr>
          <p:grpSpPr bwMode="auto">
            <a:xfrm>
              <a:off x="1440" y="1296"/>
              <a:ext cx="336" cy="384"/>
              <a:chOff x="982" y="214"/>
              <a:chExt cx="759" cy="872"/>
            </a:xfrm>
          </p:grpSpPr>
          <p:sp>
            <p:nvSpPr>
              <p:cNvPr id="24" name="Freeform 81">
                <a:extLst>
                  <a:ext uri="{FF2B5EF4-FFF2-40B4-BE49-F238E27FC236}">
                    <a16:creationId xmlns:a16="http://schemas.microsoft.com/office/drawing/2014/main" id="{B71F547E-2784-4EEE-BF95-2C4002DE9913}"/>
                  </a:ext>
                </a:extLst>
              </p:cNvPr>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25" name="Freeform 82">
                <a:extLst>
                  <a:ext uri="{FF2B5EF4-FFF2-40B4-BE49-F238E27FC236}">
                    <a16:creationId xmlns:a16="http://schemas.microsoft.com/office/drawing/2014/main" id="{C2509E91-83F7-492F-8ABB-46DAF85958DE}"/>
                  </a:ext>
                </a:extLst>
              </p:cNvPr>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26" name="Freeform 83">
                <a:extLst>
                  <a:ext uri="{FF2B5EF4-FFF2-40B4-BE49-F238E27FC236}">
                    <a16:creationId xmlns:a16="http://schemas.microsoft.com/office/drawing/2014/main" id="{36056B62-FDB1-4BA4-8732-4F3F4FDD3A23}"/>
                  </a:ext>
                </a:extLst>
              </p:cNvPr>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27" name="Freeform 84">
                <a:extLst>
                  <a:ext uri="{FF2B5EF4-FFF2-40B4-BE49-F238E27FC236}">
                    <a16:creationId xmlns:a16="http://schemas.microsoft.com/office/drawing/2014/main" id="{F15FC6A9-5F7B-41B1-81DD-7393A4889C66}"/>
                  </a:ext>
                </a:extLst>
              </p:cNvPr>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28" name="Freeform 85">
                <a:extLst>
                  <a:ext uri="{FF2B5EF4-FFF2-40B4-BE49-F238E27FC236}">
                    <a16:creationId xmlns:a16="http://schemas.microsoft.com/office/drawing/2014/main" id="{3016440A-A9A5-4900-93EB-14B356DB87F2}"/>
                  </a:ext>
                </a:extLst>
              </p:cNvPr>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29" name="Freeform 86">
                <a:extLst>
                  <a:ext uri="{FF2B5EF4-FFF2-40B4-BE49-F238E27FC236}">
                    <a16:creationId xmlns:a16="http://schemas.microsoft.com/office/drawing/2014/main" id="{DF248FEF-C3A2-4CEE-9810-39452409267F}"/>
                  </a:ext>
                </a:extLst>
              </p:cNvPr>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30" name="Freeform 87">
                <a:extLst>
                  <a:ext uri="{FF2B5EF4-FFF2-40B4-BE49-F238E27FC236}">
                    <a16:creationId xmlns:a16="http://schemas.microsoft.com/office/drawing/2014/main" id="{E373C1A8-FC35-4B3E-9446-2D5DDAB5F2E6}"/>
                  </a:ext>
                </a:extLst>
              </p:cNvPr>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grpSp>
        <p:sp>
          <p:nvSpPr>
            <p:cNvPr id="22" name="Rectangle 88">
              <a:extLst>
                <a:ext uri="{FF2B5EF4-FFF2-40B4-BE49-F238E27FC236}">
                  <a16:creationId xmlns:a16="http://schemas.microsoft.com/office/drawing/2014/main" id="{E2B6BEB3-AD96-428D-AD51-A34543204535}"/>
                </a:ext>
              </a:extLst>
            </p:cNvPr>
            <p:cNvSpPr>
              <a:spLocks noChangeArrowheads="1"/>
            </p:cNvSpPr>
            <p:nvPr/>
          </p:nvSpPr>
          <p:spPr bwMode="auto">
            <a:xfrm>
              <a:off x="2762" y="1296"/>
              <a:ext cx="98" cy="469"/>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endParaRPr lang="en-US" altLang="en-US">
                <a:solidFill>
                  <a:srgbClr val="000000"/>
                </a:solidFill>
                <a:latin typeface="+mn-lt"/>
                <a:cs typeface="Arial" panose="020B0604020202020204" pitchFamily="34" charset="0"/>
              </a:endParaRPr>
            </a:p>
          </p:txBody>
        </p:sp>
        <p:sp>
          <p:nvSpPr>
            <p:cNvPr id="23" name="Line 89">
              <a:extLst>
                <a:ext uri="{FF2B5EF4-FFF2-40B4-BE49-F238E27FC236}">
                  <a16:creationId xmlns:a16="http://schemas.microsoft.com/office/drawing/2014/main" id="{92E316A4-7DC1-44DD-B7D1-5F8016C2CE45}"/>
                </a:ext>
              </a:extLst>
            </p:cNvPr>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grpSp>
      <p:grpSp>
        <p:nvGrpSpPr>
          <p:cNvPr id="31" name="Group 90">
            <a:extLst>
              <a:ext uri="{FF2B5EF4-FFF2-40B4-BE49-F238E27FC236}">
                <a16:creationId xmlns:a16="http://schemas.microsoft.com/office/drawing/2014/main" id="{0FD21E85-C63C-4302-ABA9-EE2C23440732}"/>
              </a:ext>
            </a:extLst>
          </p:cNvPr>
          <p:cNvGrpSpPr>
            <a:grpSpLocks/>
          </p:cNvGrpSpPr>
          <p:nvPr/>
        </p:nvGrpSpPr>
        <p:grpSpPr bwMode="auto">
          <a:xfrm>
            <a:off x="3614531" y="4540174"/>
            <a:ext cx="4535487" cy="461458"/>
            <a:chOff x="1440" y="1296"/>
            <a:chExt cx="2400" cy="469"/>
          </a:xfrm>
        </p:grpSpPr>
        <p:grpSp>
          <p:nvGrpSpPr>
            <p:cNvPr id="32" name="Group 91">
              <a:extLst>
                <a:ext uri="{FF2B5EF4-FFF2-40B4-BE49-F238E27FC236}">
                  <a16:creationId xmlns:a16="http://schemas.microsoft.com/office/drawing/2014/main" id="{5CC919D9-E437-4D2F-9A80-6AB22E30C8A0}"/>
                </a:ext>
              </a:extLst>
            </p:cNvPr>
            <p:cNvGrpSpPr>
              <a:grpSpLocks/>
            </p:cNvGrpSpPr>
            <p:nvPr/>
          </p:nvGrpSpPr>
          <p:grpSpPr bwMode="auto">
            <a:xfrm>
              <a:off x="1440" y="1296"/>
              <a:ext cx="336" cy="384"/>
              <a:chOff x="982" y="214"/>
              <a:chExt cx="759" cy="872"/>
            </a:xfrm>
          </p:grpSpPr>
          <p:sp>
            <p:nvSpPr>
              <p:cNvPr id="35" name="Freeform 92">
                <a:extLst>
                  <a:ext uri="{FF2B5EF4-FFF2-40B4-BE49-F238E27FC236}">
                    <a16:creationId xmlns:a16="http://schemas.microsoft.com/office/drawing/2014/main" id="{819B280F-2F6E-4092-BDC6-0DC514AB6BEC}"/>
                  </a:ext>
                </a:extLst>
              </p:cNvPr>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36" name="Freeform 93">
                <a:extLst>
                  <a:ext uri="{FF2B5EF4-FFF2-40B4-BE49-F238E27FC236}">
                    <a16:creationId xmlns:a16="http://schemas.microsoft.com/office/drawing/2014/main" id="{473D927A-BD7D-4E16-9AB0-921D1E3E5F4E}"/>
                  </a:ext>
                </a:extLst>
              </p:cNvPr>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37" name="Freeform 94">
                <a:extLst>
                  <a:ext uri="{FF2B5EF4-FFF2-40B4-BE49-F238E27FC236}">
                    <a16:creationId xmlns:a16="http://schemas.microsoft.com/office/drawing/2014/main" id="{051E1EEC-B784-46C8-9FE6-E0BE5DEE575A}"/>
                  </a:ext>
                </a:extLst>
              </p:cNvPr>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38" name="Freeform 95">
                <a:extLst>
                  <a:ext uri="{FF2B5EF4-FFF2-40B4-BE49-F238E27FC236}">
                    <a16:creationId xmlns:a16="http://schemas.microsoft.com/office/drawing/2014/main" id="{FC65411A-1D07-4F6F-A8C9-8F2C512003BE}"/>
                  </a:ext>
                </a:extLst>
              </p:cNvPr>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39" name="Freeform 96">
                <a:extLst>
                  <a:ext uri="{FF2B5EF4-FFF2-40B4-BE49-F238E27FC236}">
                    <a16:creationId xmlns:a16="http://schemas.microsoft.com/office/drawing/2014/main" id="{5972B118-0304-48C0-85A9-30434B7F4307}"/>
                  </a:ext>
                </a:extLst>
              </p:cNvPr>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40" name="Freeform 97">
                <a:extLst>
                  <a:ext uri="{FF2B5EF4-FFF2-40B4-BE49-F238E27FC236}">
                    <a16:creationId xmlns:a16="http://schemas.microsoft.com/office/drawing/2014/main" id="{1C83C7F1-47C0-4B0F-848C-7BFC4F802909}"/>
                  </a:ext>
                </a:extLst>
              </p:cNvPr>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sp>
            <p:nvSpPr>
              <p:cNvPr id="41" name="Freeform 98">
                <a:extLst>
                  <a:ext uri="{FF2B5EF4-FFF2-40B4-BE49-F238E27FC236}">
                    <a16:creationId xmlns:a16="http://schemas.microsoft.com/office/drawing/2014/main" id="{AC7FBD4A-4639-461C-ADAC-FD7A31E55D7F}"/>
                  </a:ext>
                </a:extLst>
              </p:cNvPr>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grpSp>
        <p:sp>
          <p:nvSpPr>
            <p:cNvPr id="33" name="Rectangle 99">
              <a:extLst>
                <a:ext uri="{FF2B5EF4-FFF2-40B4-BE49-F238E27FC236}">
                  <a16:creationId xmlns:a16="http://schemas.microsoft.com/office/drawing/2014/main" id="{895F2C5F-0D99-4CD7-94DC-ED966668D784}"/>
                </a:ext>
              </a:extLst>
            </p:cNvPr>
            <p:cNvSpPr>
              <a:spLocks noChangeArrowheads="1"/>
            </p:cNvSpPr>
            <p:nvPr/>
          </p:nvSpPr>
          <p:spPr bwMode="auto">
            <a:xfrm>
              <a:off x="2762" y="1296"/>
              <a:ext cx="98" cy="469"/>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endParaRPr lang="en-US" altLang="en-US">
                <a:solidFill>
                  <a:srgbClr val="000000"/>
                </a:solidFill>
                <a:latin typeface="+mn-lt"/>
                <a:cs typeface="Arial" panose="020B0604020202020204" pitchFamily="34" charset="0"/>
              </a:endParaRPr>
            </a:p>
          </p:txBody>
        </p:sp>
        <p:sp>
          <p:nvSpPr>
            <p:cNvPr id="34" name="Line 100">
              <a:extLst>
                <a:ext uri="{FF2B5EF4-FFF2-40B4-BE49-F238E27FC236}">
                  <a16:creationId xmlns:a16="http://schemas.microsoft.com/office/drawing/2014/main" id="{4D60992E-F23A-495C-A72B-0AAB20BDE399}"/>
                </a:ext>
              </a:extLst>
            </p:cNvPr>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sz="2400">
                <a:solidFill>
                  <a:srgbClr val="000000"/>
                </a:solidFill>
                <a:cs typeface="Arial" panose="020B0604020202020204" pitchFamily="34" charset="0"/>
              </a:endParaRPr>
            </a:p>
          </p:txBody>
        </p:sp>
      </p:grpSp>
      <p:sp>
        <p:nvSpPr>
          <p:cNvPr id="42" name="AutoShape 3">
            <a:extLst>
              <a:ext uri="{FF2B5EF4-FFF2-40B4-BE49-F238E27FC236}">
                <a16:creationId xmlns:a16="http://schemas.microsoft.com/office/drawing/2014/main" id="{D57A3985-9684-4AA6-B9E6-7F4A615F449E}"/>
              </a:ext>
            </a:extLst>
          </p:cNvPr>
          <p:cNvSpPr>
            <a:spLocks noChangeAspect="1" noChangeArrowheads="1"/>
          </p:cNvSpPr>
          <p:nvPr/>
        </p:nvSpPr>
        <p:spPr bwMode="auto">
          <a:xfrm flipV="1">
            <a:off x="3265281" y="1095298"/>
            <a:ext cx="6048375" cy="55562"/>
          </a:xfrm>
          <a:prstGeom prst="flowChartPredefinedProcess">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a:solidFill>
                <a:srgbClr val="000000"/>
              </a:solidFill>
              <a:latin typeface="+mn-lt"/>
              <a:cs typeface="Arial" panose="020B0604020202020204" pitchFamily="34" charset="0"/>
            </a:endParaRPr>
          </a:p>
        </p:txBody>
      </p:sp>
      <p:sp>
        <p:nvSpPr>
          <p:cNvPr id="43" name="Oval Callout 42">
            <a:extLst>
              <a:ext uri="{FF2B5EF4-FFF2-40B4-BE49-F238E27FC236}">
                <a16:creationId xmlns:a16="http://schemas.microsoft.com/office/drawing/2014/main" id="{7048A1CA-40B7-4492-9F25-248086724DE7}"/>
              </a:ext>
            </a:extLst>
          </p:cNvPr>
          <p:cNvSpPr>
            <a:spLocks noChangeArrowheads="1"/>
          </p:cNvSpPr>
          <p:nvPr/>
        </p:nvSpPr>
        <p:spPr bwMode="auto">
          <a:xfrm>
            <a:off x="7021880" y="2728225"/>
            <a:ext cx="4760608" cy="1667043"/>
          </a:xfrm>
          <a:prstGeom prst="wedgeEllipseCallout">
            <a:avLst>
              <a:gd name="adj1" fmla="val -24977"/>
              <a:gd name="adj2" fmla="val -80208"/>
            </a:avLst>
          </a:prstGeom>
          <a:solidFill>
            <a:srgbClr val="FFFF99"/>
          </a:solidFill>
          <a:ln w="25400" algn="ctr">
            <a:solidFill>
              <a:srgbClr val="099871"/>
            </a:solidFill>
            <a:miter lim="800000"/>
            <a:headEnd/>
            <a:tailEnd/>
          </a:ln>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000" dirty="0" err="1">
                <a:solidFill>
                  <a:srgbClr val="000000"/>
                </a:solidFill>
                <a:latin typeface="+mn-lt"/>
                <a:cs typeface="Tahoma" panose="020B0604030504040204" pitchFamily="34" charset="0"/>
              </a:rPr>
              <a:t>Trong</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đó</a:t>
            </a:r>
            <a:r>
              <a:rPr lang="en-US" altLang="en-US" sz="2000" dirty="0">
                <a:solidFill>
                  <a:srgbClr val="000000"/>
                </a:solidFill>
                <a:latin typeface="+mn-lt"/>
                <a:cs typeface="Tahoma" panose="020B0604030504040204" pitchFamily="34" charset="0"/>
              </a:rPr>
              <a:t> QHSX </a:t>
            </a:r>
            <a:r>
              <a:rPr lang="en-US" altLang="en-US" sz="2000" b="1" dirty="0" err="1">
                <a:solidFill>
                  <a:srgbClr val="000000"/>
                </a:solidFill>
                <a:latin typeface="+mn-lt"/>
                <a:cs typeface="Tahoma" panose="020B0604030504040204" pitchFamily="34" charset="0"/>
              </a:rPr>
              <a:t>thống</a:t>
            </a:r>
            <a:r>
              <a:rPr lang="en-US" altLang="en-US" sz="2000" b="1" dirty="0">
                <a:solidFill>
                  <a:srgbClr val="000000"/>
                </a:solidFill>
                <a:latin typeface="+mn-lt"/>
                <a:cs typeface="Tahoma" panose="020B0604030504040204" pitchFamily="34" charset="0"/>
              </a:rPr>
              <a:t> </a:t>
            </a:r>
            <a:r>
              <a:rPr lang="en-US" altLang="en-US" sz="2000" b="1" dirty="0" err="1">
                <a:solidFill>
                  <a:srgbClr val="000000"/>
                </a:solidFill>
                <a:latin typeface="+mn-lt"/>
                <a:cs typeface="Tahoma" panose="020B0604030504040204" pitchFamily="34" charset="0"/>
              </a:rPr>
              <a:t>trị</a:t>
            </a:r>
            <a:r>
              <a:rPr lang="en-US" altLang="en-US" sz="2000" b="1"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là</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chủ</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đạo</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Nó</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chỉ</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rõ</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bản</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chất</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xh</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là</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gì</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xh</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đó</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đang</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trong</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giai</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đoạn</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phát</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triển</a:t>
            </a:r>
            <a:r>
              <a:rPr lang="en-US" altLang="en-US" sz="2000" dirty="0">
                <a:solidFill>
                  <a:srgbClr val="000000"/>
                </a:solidFill>
                <a:latin typeface="+mn-lt"/>
                <a:cs typeface="Tahoma" panose="020B0604030504040204" pitchFamily="34" charset="0"/>
              </a:rPr>
              <a:t> </a:t>
            </a:r>
            <a:r>
              <a:rPr lang="en-US" altLang="en-US" sz="2000" dirty="0" err="1">
                <a:solidFill>
                  <a:srgbClr val="000000"/>
                </a:solidFill>
                <a:latin typeface="+mn-lt"/>
                <a:cs typeface="Tahoma" panose="020B0604030504040204" pitchFamily="34" charset="0"/>
              </a:rPr>
              <a:t>nào</a:t>
            </a:r>
            <a:r>
              <a:rPr lang="en-US" altLang="en-US" sz="2000" dirty="0">
                <a:solidFill>
                  <a:srgbClr val="000000"/>
                </a:solidFill>
                <a:latin typeface="+mn-lt"/>
                <a:cs typeface="Tahoma" panose="020B0604030504040204" pitchFamily="34" charset="0"/>
              </a:rPr>
              <a:t>.</a:t>
            </a:r>
            <a:endParaRPr lang="en-US" altLang="en-US" sz="2000" dirty="0">
              <a:solidFill>
                <a:srgbClr val="000000"/>
              </a:solidFill>
              <a:latin typeface="+mn-lt"/>
            </a:endParaRPr>
          </a:p>
        </p:txBody>
      </p:sp>
    </p:spTree>
    <p:extLst>
      <p:ext uri="{BB962C8B-B14F-4D97-AF65-F5344CB8AC3E}">
        <p14:creationId xmlns:p14="http://schemas.microsoft.com/office/powerpoint/2010/main" val="30406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Bottom)">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1000" fill="hold"/>
                                        <p:tgtEl>
                                          <p:spTgt spid="5"/>
                                        </p:tgtEl>
                                        <p:attrNameLst>
                                          <p:attrName>ppt_x</p:attrName>
                                        </p:attrNameLst>
                                      </p:cBhvr>
                                      <p:tavLst>
                                        <p:tav tm="0">
                                          <p:val>
                                            <p:strVal val="#ppt_x-.2"/>
                                          </p:val>
                                        </p:tav>
                                        <p:tav tm="100000">
                                          <p:val>
                                            <p:strVal val="#ppt_x"/>
                                          </p:val>
                                        </p:tav>
                                      </p:tavLst>
                                    </p:anim>
                                    <p:anim calcmode="lin" valueType="num">
                                      <p:cBhvr>
                                        <p:cTn id="13"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14" dur="10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blinds(horizontal)">
                                      <p:cBhvr>
                                        <p:cTn id="19" dur="500"/>
                                        <p:tgtEl>
                                          <p:spTgt spid="6"/>
                                        </p:tgtEl>
                                      </p:cBhvr>
                                    </p:animEffect>
                                  </p:childTnLst>
                                </p:cTn>
                              </p:par>
                              <p:par>
                                <p:cTn id="20" presetID="3" presetClass="entr" presetSubtype="10"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blinds(horizontal)">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box(in)">
                                      <p:cBhvr>
                                        <p:cTn id="27" dur="500"/>
                                        <p:tgtEl>
                                          <p:spTgt spid="7"/>
                                        </p:tgtEl>
                                      </p:cBhvr>
                                    </p:animEffect>
                                  </p:childTnLst>
                                </p:cTn>
                              </p:par>
                              <p:par>
                                <p:cTn id="28" presetID="4" presetClass="entr" presetSubtype="16" fill="hold"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box(in)">
                                      <p:cBhvr>
                                        <p:cTn id="30" dur="500"/>
                                        <p:tgtEl>
                                          <p:spTgt spid="20"/>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heckerboard(across)">
                                      <p:cBhvr>
                                        <p:cTn id="35" dur="500"/>
                                        <p:tgtEl>
                                          <p:spTgt spid="8"/>
                                        </p:tgtEl>
                                      </p:cBhvr>
                                    </p:animEffect>
                                  </p:childTnLst>
                                </p:cTn>
                              </p:par>
                              <p:par>
                                <p:cTn id="36" presetID="5" presetClass="entr" presetSubtype="10" fill="hold" nodeType="with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checkerboard(across)">
                                      <p:cBhvr>
                                        <p:cTn id="38" dur="500"/>
                                        <p:tgtEl>
                                          <p:spTgt spid="31"/>
                                        </p:tgtEl>
                                      </p:cBhvr>
                                    </p:animEffect>
                                  </p:childTnLst>
                                </p:cTn>
                              </p:par>
                            </p:childTnLst>
                          </p:cTn>
                        </p:par>
                      </p:childTnLst>
                    </p:cTn>
                  </p:par>
                  <p:par>
                    <p:cTn id="39" fill="hold">
                      <p:stCondLst>
                        <p:cond delay="indefinite"/>
                      </p:stCondLst>
                      <p:childTnLst>
                        <p:par>
                          <p:cTn id="40" fill="hold">
                            <p:stCondLst>
                              <p:cond delay="0"/>
                            </p:stCondLst>
                            <p:childTnLst>
                              <p:par>
                                <p:cTn id="41" presetID="17" presetClass="entr" presetSubtype="10" fill="hold" grpId="0" nodeType="clickEffect">
                                  <p:stCondLst>
                                    <p:cond delay="0"/>
                                  </p:stCondLst>
                                  <p:childTnLst>
                                    <p:set>
                                      <p:cBhvr>
                                        <p:cTn id="42" dur="1" fill="hold">
                                          <p:stCondLst>
                                            <p:cond delay="0"/>
                                          </p:stCondLst>
                                        </p:cTn>
                                        <p:tgtEl>
                                          <p:spTgt spid="43"/>
                                        </p:tgtEl>
                                        <p:attrNameLst>
                                          <p:attrName>style.visibility</p:attrName>
                                        </p:attrNameLst>
                                      </p:cBhvr>
                                      <p:to>
                                        <p:strVal val="visible"/>
                                      </p:to>
                                    </p:set>
                                    <p:anim calcmode="lin" valueType="num">
                                      <p:cBhvr>
                                        <p:cTn id="43" dur="2000" fill="hold"/>
                                        <p:tgtEl>
                                          <p:spTgt spid="43"/>
                                        </p:tgtEl>
                                        <p:attrNameLst>
                                          <p:attrName>ppt_w</p:attrName>
                                        </p:attrNameLst>
                                      </p:cBhvr>
                                      <p:tavLst>
                                        <p:tav tm="0">
                                          <p:val>
                                            <p:fltVal val="0"/>
                                          </p:val>
                                        </p:tav>
                                        <p:tav tm="100000">
                                          <p:val>
                                            <p:strVal val="#ppt_w"/>
                                          </p:val>
                                        </p:tav>
                                      </p:tavLst>
                                    </p:anim>
                                    <p:anim calcmode="lin" valueType="num">
                                      <p:cBhvr>
                                        <p:cTn id="44" dur="2000" fill="hold"/>
                                        <p:tgtEl>
                                          <p:spTgt spid="4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p:bldP spid="7" grpId="0"/>
      <p:bldP spid="8" grpId="0"/>
      <p:bldP spid="43"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5D83807-CEC6-4226-ADC6-B3AE2129F7F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6" descr="74441249_1699908523472961_1083012571037958144_n">
            <a:extLst>
              <a:ext uri="{FF2B5EF4-FFF2-40B4-BE49-F238E27FC236}">
                <a16:creationId xmlns:a16="http://schemas.microsoft.com/office/drawing/2014/main" id="{E78C73A4-7EB4-478B-BD8B-D184346916CC}"/>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86654" y="965330"/>
            <a:ext cx="4466028" cy="2430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Content Placeholder 8" descr="nông-dân">
            <a:extLst>
              <a:ext uri="{FF2B5EF4-FFF2-40B4-BE49-F238E27FC236}">
                <a16:creationId xmlns:a16="http://schemas.microsoft.com/office/drawing/2014/main" id="{7DB3A29E-B0DE-4B65-A95C-452CEE071384}"/>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a:xfrm>
            <a:off x="1484026" y="919292"/>
            <a:ext cx="4986729" cy="2482850"/>
          </a:xfrm>
          <a:prstGeom prst="rect">
            <a:avLst/>
          </a:prstGeom>
        </p:spPr>
      </p:pic>
      <p:sp>
        <p:nvSpPr>
          <p:cNvPr id="6" name="Rectangle 1">
            <a:extLst>
              <a:ext uri="{FF2B5EF4-FFF2-40B4-BE49-F238E27FC236}">
                <a16:creationId xmlns:a16="http://schemas.microsoft.com/office/drawing/2014/main" id="{54FDFB25-F9A6-4898-B873-95EFE69F7CE8}"/>
              </a:ext>
            </a:extLst>
          </p:cNvPr>
          <p:cNvSpPr>
            <a:spLocks noChangeArrowheads="1"/>
          </p:cNvSpPr>
          <p:nvPr/>
        </p:nvSpPr>
        <p:spPr bwMode="auto">
          <a:xfrm>
            <a:off x="5080104" y="169991"/>
            <a:ext cx="919163"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400" eaLnBrk="0" fontAlgn="base" hangingPunct="0">
              <a:spcBef>
                <a:spcPct val="0"/>
              </a:spcBef>
              <a:spcAft>
                <a:spcPct val="0"/>
              </a:spcAft>
              <a:defRPr/>
            </a:pPr>
            <a:r>
              <a:rPr lang="en-US" sz="2100" b="1" u="sng" dirty="0" err="1">
                <a:solidFill>
                  <a:srgbClr val="FF0000"/>
                </a:solidFill>
                <a:latin typeface="Arial"/>
              </a:rPr>
              <a:t>Ví</a:t>
            </a:r>
            <a:r>
              <a:rPr lang="en-US" sz="2100" b="1" u="sng" dirty="0">
                <a:solidFill>
                  <a:srgbClr val="FF0000"/>
                </a:solidFill>
                <a:latin typeface="Arial"/>
              </a:rPr>
              <a:t> </a:t>
            </a:r>
            <a:r>
              <a:rPr lang="en-US" sz="2100" b="1" u="sng" dirty="0" err="1">
                <a:solidFill>
                  <a:srgbClr val="FF0000"/>
                </a:solidFill>
                <a:latin typeface="Arial"/>
              </a:rPr>
              <a:t>dụ</a:t>
            </a:r>
            <a:r>
              <a:rPr lang="en-US" sz="2100" dirty="0">
                <a:solidFill>
                  <a:srgbClr val="FF0000"/>
                </a:solidFill>
                <a:latin typeface="Arial"/>
              </a:rPr>
              <a:t> </a:t>
            </a:r>
          </a:p>
        </p:txBody>
      </p:sp>
      <p:sp>
        <p:nvSpPr>
          <p:cNvPr id="7" name="Rectangle 6">
            <a:extLst>
              <a:ext uri="{FF2B5EF4-FFF2-40B4-BE49-F238E27FC236}">
                <a16:creationId xmlns:a16="http://schemas.microsoft.com/office/drawing/2014/main" id="{C9735AD5-A975-4BF4-81CE-2D3B548C9770}"/>
              </a:ext>
            </a:extLst>
          </p:cNvPr>
          <p:cNvSpPr/>
          <p:nvPr/>
        </p:nvSpPr>
        <p:spPr>
          <a:xfrm>
            <a:off x="4427017" y="4208652"/>
            <a:ext cx="7220340" cy="1323439"/>
          </a:xfrm>
          <a:prstGeom prst="rect">
            <a:avLst/>
          </a:prstGeom>
        </p:spPr>
        <p:txBody>
          <a:bodyPr wrap="square">
            <a:spAutoFit/>
          </a:bodyPr>
          <a:lstStyle/>
          <a:p>
            <a:pPr marL="257175" indent="-257175" defTabSz="914400" eaLnBrk="0" fontAlgn="base" hangingPunct="0">
              <a:spcBef>
                <a:spcPct val="0"/>
              </a:spcBef>
              <a:spcAft>
                <a:spcPct val="0"/>
              </a:spcAft>
              <a:buFont typeface="Wingdings" panose="05000000000000000000" pitchFamily="2" charset="2"/>
              <a:buChar char="ü"/>
              <a:defRPr/>
            </a:pPr>
            <a:r>
              <a:rPr lang="en-US" sz="2000" dirty="0" err="1">
                <a:solidFill>
                  <a:srgbClr val="996633"/>
                </a:solidFill>
                <a:cs typeface="Arial" panose="020B0604020202020204" pitchFamily="34" charset="0"/>
              </a:rPr>
              <a:t>Quan</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hệ</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sản</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xuất</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thống</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trị</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là</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Phong</a:t>
            </a:r>
            <a:r>
              <a:rPr lang="en-US" sz="2000" dirty="0">
                <a:solidFill>
                  <a:srgbClr val="996633"/>
                </a:solidFill>
                <a:cs typeface="Arial" panose="020B0604020202020204" pitchFamily="34" charset="0"/>
              </a:rPr>
              <a:t> </a:t>
            </a:r>
            <a:r>
              <a:rPr lang="en-US" sz="2000" dirty="0" err="1">
                <a:solidFill>
                  <a:srgbClr val="996633"/>
                </a:solidFill>
                <a:cs typeface="Arial" panose="020B0604020202020204" pitchFamily="34" charset="0"/>
              </a:rPr>
              <a:t>kiến</a:t>
            </a:r>
            <a:endParaRPr lang="en-US" sz="2000" dirty="0">
              <a:solidFill>
                <a:srgbClr val="996633"/>
              </a:solidFill>
              <a:cs typeface="Arial" panose="020B0604020202020204" pitchFamily="34" charset="0"/>
            </a:endParaRPr>
          </a:p>
          <a:p>
            <a:pPr marL="257175" indent="-257175" defTabSz="914400" eaLnBrk="0" fontAlgn="base" hangingPunct="0">
              <a:spcBef>
                <a:spcPct val="0"/>
              </a:spcBef>
              <a:spcAft>
                <a:spcPct val="0"/>
              </a:spcAft>
              <a:buFont typeface="Wingdings" panose="05000000000000000000" pitchFamily="2" charset="2"/>
              <a:buChar char="ü"/>
              <a:defRPr/>
            </a:pPr>
            <a:r>
              <a:rPr lang="en-US" sz="2000" dirty="0" err="1">
                <a:solidFill>
                  <a:srgbClr val="FF3399"/>
                </a:solidFill>
                <a:cs typeface="Arial" panose="020B0604020202020204" pitchFamily="34" charset="0"/>
              </a:rPr>
              <a:t>Quan</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hệ</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sản</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xuất</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tàn</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dư</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là</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Chiếm</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hữu</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nô</a:t>
            </a:r>
            <a:r>
              <a:rPr lang="en-US" sz="2000" dirty="0">
                <a:solidFill>
                  <a:srgbClr val="FF3399"/>
                </a:solidFill>
                <a:cs typeface="Arial" panose="020B0604020202020204" pitchFamily="34" charset="0"/>
              </a:rPr>
              <a:t> </a:t>
            </a:r>
            <a:r>
              <a:rPr lang="en-US" sz="2000" dirty="0" err="1">
                <a:solidFill>
                  <a:srgbClr val="FF3399"/>
                </a:solidFill>
                <a:cs typeface="Arial" panose="020B0604020202020204" pitchFamily="34" charset="0"/>
              </a:rPr>
              <a:t>lệ</a:t>
            </a:r>
            <a:endParaRPr lang="en-US" sz="2000" dirty="0">
              <a:solidFill>
                <a:srgbClr val="FF3399"/>
              </a:solidFill>
              <a:cs typeface="Arial" panose="020B0604020202020204" pitchFamily="34" charset="0"/>
            </a:endParaRPr>
          </a:p>
          <a:p>
            <a:pPr marL="257175" indent="-257175" defTabSz="914400" eaLnBrk="0" fontAlgn="base" hangingPunct="0">
              <a:spcBef>
                <a:spcPct val="0"/>
              </a:spcBef>
              <a:spcAft>
                <a:spcPct val="0"/>
              </a:spcAft>
              <a:buFont typeface="Wingdings" panose="05000000000000000000" pitchFamily="2" charset="2"/>
              <a:buChar char="ü"/>
              <a:defRPr/>
            </a:pPr>
            <a:r>
              <a:rPr lang="en-US" sz="2000" dirty="0" err="1">
                <a:solidFill>
                  <a:srgbClr val="0000CC"/>
                </a:solidFill>
                <a:cs typeface="Arial" panose="020B0604020202020204" pitchFamily="34" charset="0"/>
              </a:rPr>
              <a:t>Quan</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hệ</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sản</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xuất</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mầm</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móng</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là</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Tư</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bản</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chủ</a:t>
            </a:r>
            <a:r>
              <a:rPr lang="en-US" sz="2000" dirty="0">
                <a:solidFill>
                  <a:srgbClr val="0000CC"/>
                </a:solidFill>
                <a:cs typeface="Arial" panose="020B0604020202020204" pitchFamily="34" charset="0"/>
              </a:rPr>
              <a:t> </a:t>
            </a:r>
            <a:r>
              <a:rPr lang="en-US" sz="2000" dirty="0" err="1">
                <a:solidFill>
                  <a:srgbClr val="0000CC"/>
                </a:solidFill>
                <a:cs typeface="Arial" panose="020B0604020202020204" pitchFamily="34" charset="0"/>
              </a:rPr>
              <a:t>nghĩa</a:t>
            </a:r>
            <a:r>
              <a:rPr lang="en-US" sz="2000" dirty="0">
                <a:solidFill>
                  <a:srgbClr val="0000CC"/>
                </a:solidFill>
                <a:cs typeface="Arial" panose="020B0604020202020204" pitchFamily="34" charset="0"/>
              </a:rPr>
              <a:t> </a:t>
            </a:r>
          </a:p>
          <a:p>
            <a:pPr defTabSz="914400" eaLnBrk="0" fontAlgn="base" hangingPunct="0">
              <a:spcBef>
                <a:spcPct val="0"/>
              </a:spcBef>
              <a:spcAft>
                <a:spcPct val="0"/>
              </a:spcAft>
              <a:defRPr/>
            </a:pPr>
            <a:endParaRPr lang="en-US" sz="2000" dirty="0">
              <a:solidFill>
                <a:srgbClr val="0000CC"/>
              </a:solidFill>
              <a:cs typeface="Arial" panose="020B0604020202020204" pitchFamily="34" charset="0"/>
            </a:endParaRPr>
          </a:p>
        </p:txBody>
      </p:sp>
      <p:sp>
        <p:nvSpPr>
          <p:cNvPr id="8" name="Rectangle 4">
            <a:extLst>
              <a:ext uri="{FF2B5EF4-FFF2-40B4-BE49-F238E27FC236}">
                <a16:creationId xmlns:a16="http://schemas.microsoft.com/office/drawing/2014/main" id="{EF2BAF62-4B7D-41DD-A7D9-0CF3919C7D4F}"/>
              </a:ext>
            </a:extLst>
          </p:cNvPr>
          <p:cNvSpPr>
            <a:spLocks noChangeArrowheads="1"/>
          </p:cNvSpPr>
          <p:nvPr/>
        </p:nvSpPr>
        <p:spPr bwMode="auto">
          <a:xfrm>
            <a:off x="5080104" y="3602167"/>
            <a:ext cx="32338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defTabSz="914400" eaLnBrk="0" fontAlgn="base" hangingPunct="0">
              <a:spcBef>
                <a:spcPct val="0"/>
              </a:spcBef>
              <a:spcAft>
                <a:spcPct val="0"/>
              </a:spcAft>
              <a:defRPr/>
            </a:pPr>
            <a:r>
              <a:rPr lang="en-US" sz="2000" b="1" dirty="0" err="1">
                <a:solidFill>
                  <a:srgbClr val="000000"/>
                </a:solidFill>
                <a:latin typeface="Arial"/>
              </a:rPr>
              <a:t>Trong</a:t>
            </a:r>
            <a:r>
              <a:rPr lang="en-US" sz="2000" b="1" dirty="0">
                <a:solidFill>
                  <a:srgbClr val="000000"/>
                </a:solidFill>
                <a:latin typeface="Arial"/>
              </a:rPr>
              <a:t> </a:t>
            </a:r>
            <a:r>
              <a:rPr lang="en-US" sz="2000" b="1" dirty="0" err="1">
                <a:solidFill>
                  <a:srgbClr val="000000"/>
                </a:solidFill>
                <a:latin typeface="Arial"/>
              </a:rPr>
              <a:t>xã</a:t>
            </a:r>
            <a:r>
              <a:rPr lang="en-US" sz="2000" b="1" dirty="0">
                <a:solidFill>
                  <a:srgbClr val="000000"/>
                </a:solidFill>
                <a:latin typeface="Arial"/>
              </a:rPr>
              <a:t> </a:t>
            </a:r>
            <a:r>
              <a:rPr lang="en-US" sz="2000" b="1" dirty="0" err="1">
                <a:solidFill>
                  <a:srgbClr val="000000"/>
                </a:solidFill>
                <a:latin typeface="Arial"/>
              </a:rPr>
              <a:t>hội</a:t>
            </a:r>
            <a:r>
              <a:rPr lang="en-US" sz="2000" b="1" dirty="0">
                <a:solidFill>
                  <a:srgbClr val="000000"/>
                </a:solidFill>
                <a:latin typeface="Arial"/>
              </a:rPr>
              <a:t> </a:t>
            </a:r>
            <a:r>
              <a:rPr lang="en-US" sz="2000" b="1" dirty="0" err="1">
                <a:solidFill>
                  <a:srgbClr val="000000"/>
                </a:solidFill>
                <a:latin typeface="Arial"/>
              </a:rPr>
              <a:t>phong</a:t>
            </a:r>
            <a:r>
              <a:rPr lang="en-US" sz="2000" b="1" dirty="0">
                <a:solidFill>
                  <a:srgbClr val="000000"/>
                </a:solidFill>
                <a:latin typeface="Arial"/>
              </a:rPr>
              <a:t> </a:t>
            </a:r>
            <a:r>
              <a:rPr lang="en-US" sz="2000" b="1" dirty="0" err="1">
                <a:solidFill>
                  <a:srgbClr val="000000"/>
                </a:solidFill>
                <a:latin typeface="Arial"/>
              </a:rPr>
              <a:t>kiến</a:t>
            </a:r>
            <a:r>
              <a:rPr lang="en-US" sz="2000" b="1" dirty="0">
                <a:solidFill>
                  <a:srgbClr val="000000"/>
                </a:solidFill>
                <a:latin typeface="Arial"/>
              </a:rPr>
              <a:t>:</a:t>
            </a:r>
          </a:p>
        </p:txBody>
      </p:sp>
    </p:spTree>
    <p:extLst>
      <p:ext uri="{BB962C8B-B14F-4D97-AF65-F5344CB8AC3E}">
        <p14:creationId xmlns:p14="http://schemas.microsoft.com/office/powerpoint/2010/main" val="332204011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8217FD75-2C4E-4FB8-B647-B01F169BB541}"/>
              </a:ext>
            </a:extLst>
          </p:cNvPr>
          <p:cNvSpPr txBox="1">
            <a:spLocks noChangeArrowheads="1"/>
          </p:cNvSpPr>
          <p:nvPr/>
        </p:nvSpPr>
        <p:spPr>
          <a:xfrm>
            <a:off x="1976568" y="1932690"/>
            <a:ext cx="1111250" cy="44291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defTabSz="914400"/>
            <a:r>
              <a:rPr lang="en-US" altLang="en-US" sz="2000" b="1" u="sng" kern="0" dirty="0" err="1">
                <a:solidFill>
                  <a:srgbClr val="FF3300"/>
                </a:solidFill>
              </a:rPr>
              <a:t>Lưu</a:t>
            </a:r>
            <a:r>
              <a:rPr lang="en-US" altLang="en-US" sz="2000" b="1" u="sng" kern="0" dirty="0">
                <a:solidFill>
                  <a:srgbClr val="FF3300"/>
                </a:solidFill>
              </a:rPr>
              <a:t> ý:</a:t>
            </a:r>
            <a:endParaRPr lang="es-ES" altLang="en-US" sz="2000" b="1" u="sng" kern="0" dirty="0">
              <a:solidFill>
                <a:srgbClr val="FF3300"/>
              </a:solidFill>
            </a:endParaRPr>
          </a:p>
        </p:txBody>
      </p:sp>
      <p:pic>
        <p:nvPicPr>
          <p:cNvPr id="4" name="Picture 7" descr="Image result for dấu khác">
            <a:extLst>
              <a:ext uri="{FF2B5EF4-FFF2-40B4-BE49-F238E27FC236}">
                <a16:creationId xmlns:a16="http://schemas.microsoft.com/office/drawing/2014/main" id="{E9DA65CA-B7DF-4717-9FFE-2290AF2550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15199" y="2114549"/>
            <a:ext cx="1759523"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2">
            <a:extLst>
              <a:ext uri="{FF2B5EF4-FFF2-40B4-BE49-F238E27FC236}">
                <a16:creationId xmlns:a16="http://schemas.microsoft.com/office/drawing/2014/main" id="{496A2BA7-6ED6-4594-96B0-12E313A1B40F}"/>
              </a:ext>
            </a:extLst>
          </p:cNvPr>
          <p:cNvSpPr/>
          <p:nvPr/>
        </p:nvSpPr>
        <p:spPr>
          <a:xfrm>
            <a:off x="5921949" y="341601"/>
            <a:ext cx="5905290" cy="15634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33CC"/>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altLang="en-US" sz="2000" dirty="0" err="1">
                <a:solidFill>
                  <a:srgbClr val="FFFFFF"/>
                </a:solidFill>
                <a:latin typeface="Arial"/>
                <a:cs typeface="Arial"/>
              </a:rPr>
              <a:t>Là</a:t>
            </a:r>
            <a:r>
              <a:rPr lang="en-US" altLang="en-US" sz="2000" dirty="0">
                <a:solidFill>
                  <a:srgbClr val="FFFFFF"/>
                </a:solidFill>
                <a:latin typeface="Arial"/>
                <a:cs typeface="Arial"/>
              </a:rPr>
              <a:t> </a:t>
            </a:r>
            <a:r>
              <a:rPr lang="en-US" altLang="en-US" sz="2000" dirty="0" err="1">
                <a:solidFill>
                  <a:srgbClr val="FFFFFF"/>
                </a:solidFill>
                <a:latin typeface="Arial"/>
                <a:cs typeface="Arial"/>
              </a:rPr>
              <a:t>tổng</a:t>
            </a:r>
            <a:r>
              <a:rPr lang="en-US" altLang="en-US" sz="2000" dirty="0">
                <a:solidFill>
                  <a:srgbClr val="FFFFFF"/>
                </a:solidFill>
                <a:latin typeface="Arial"/>
                <a:cs typeface="Arial"/>
              </a:rPr>
              <a:t> </a:t>
            </a:r>
            <a:r>
              <a:rPr lang="en-US" altLang="en-US" sz="2000" dirty="0" err="1">
                <a:solidFill>
                  <a:srgbClr val="FFFFFF"/>
                </a:solidFill>
                <a:latin typeface="Arial"/>
                <a:cs typeface="Arial"/>
              </a:rPr>
              <a:t>hợp</a:t>
            </a:r>
            <a:r>
              <a:rPr lang="en-US" altLang="en-US" sz="2000" dirty="0">
                <a:solidFill>
                  <a:srgbClr val="FFFFFF"/>
                </a:solidFill>
                <a:latin typeface="Arial"/>
                <a:cs typeface="Arial"/>
              </a:rPr>
              <a:t> </a:t>
            </a:r>
            <a:r>
              <a:rPr lang="en-US" altLang="en-US" sz="2000" dirty="0" err="1">
                <a:solidFill>
                  <a:srgbClr val="FFFFFF"/>
                </a:solidFill>
                <a:latin typeface="Arial"/>
                <a:cs typeface="Arial"/>
              </a:rPr>
              <a:t>những</a:t>
            </a:r>
            <a:r>
              <a:rPr lang="en-US" altLang="en-US" sz="2000" dirty="0">
                <a:solidFill>
                  <a:srgbClr val="FFFFFF"/>
                </a:solidFill>
                <a:latin typeface="Arial"/>
                <a:cs typeface="Arial"/>
              </a:rPr>
              <a:t> </a:t>
            </a:r>
            <a:r>
              <a:rPr lang="en-US" altLang="en-US" sz="2000" dirty="0" err="1">
                <a:solidFill>
                  <a:srgbClr val="FFFFFF"/>
                </a:solidFill>
                <a:latin typeface="Arial"/>
                <a:cs typeface="Arial"/>
              </a:rPr>
              <a:t>quan</a:t>
            </a:r>
            <a:r>
              <a:rPr lang="en-US" altLang="en-US" sz="2000" dirty="0">
                <a:solidFill>
                  <a:srgbClr val="FFFFFF"/>
                </a:solidFill>
                <a:latin typeface="Arial"/>
                <a:cs typeface="Arial"/>
              </a:rPr>
              <a:t> </a:t>
            </a:r>
            <a:r>
              <a:rPr lang="en-US" altLang="en-US" sz="2000" dirty="0" err="1">
                <a:solidFill>
                  <a:srgbClr val="FFFFFF"/>
                </a:solidFill>
                <a:latin typeface="Arial"/>
                <a:cs typeface="Arial"/>
              </a:rPr>
              <a:t>hệ</a:t>
            </a:r>
            <a:r>
              <a:rPr lang="en-US" altLang="en-US" sz="2000" dirty="0">
                <a:solidFill>
                  <a:srgbClr val="FFFFFF"/>
                </a:solidFill>
                <a:latin typeface="Arial"/>
                <a:cs typeface="Arial"/>
              </a:rPr>
              <a:t> </a:t>
            </a:r>
            <a:r>
              <a:rPr lang="en-US" altLang="en-US" sz="2000" dirty="0" err="1">
                <a:solidFill>
                  <a:srgbClr val="FFFFFF"/>
                </a:solidFill>
                <a:latin typeface="Arial"/>
                <a:cs typeface="Arial"/>
              </a:rPr>
              <a:t>sản</a:t>
            </a:r>
            <a:r>
              <a:rPr lang="en-US" altLang="en-US" sz="2000" dirty="0">
                <a:solidFill>
                  <a:srgbClr val="FFFFFF"/>
                </a:solidFill>
                <a:latin typeface="Arial"/>
                <a:cs typeface="Arial"/>
              </a:rPr>
              <a:t> </a:t>
            </a:r>
            <a:r>
              <a:rPr lang="en-US" altLang="en-US" sz="2000" dirty="0" err="1">
                <a:solidFill>
                  <a:srgbClr val="FFFFFF"/>
                </a:solidFill>
                <a:latin typeface="Arial"/>
                <a:cs typeface="Arial"/>
              </a:rPr>
              <a:t>xuất</a:t>
            </a:r>
            <a:endParaRPr lang="en-US" altLang="en-US" sz="2000" dirty="0">
              <a:solidFill>
                <a:srgbClr val="FFFFFF"/>
              </a:solidFill>
              <a:latin typeface="Arial"/>
              <a:cs typeface="Arial"/>
            </a:endParaRPr>
          </a:p>
          <a:p>
            <a:pPr algn="ctr" defTabSz="914400" eaLnBrk="0" fontAlgn="base" hangingPunct="0">
              <a:spcBef>
                <a:spcPct val="0"/>
              </a:spcBef>
              <a:spcAft>
                <a:spcPct val="0"/>
              </a:spcAft>
              <a:defRPr/>
            </a:pPr>
            <a:r>
              <a:rPr lang="en-US" altLang="en-US" sz="2000" dirty="0">
                <a:solidFill>
                  <a:srgbClr val="FFFFFF"/>
                </a:solidFill>
                <a:latin typeface="Arial"/>
                <a:cs typeface="Arial"/>
              </a:rPr>
              <a:t> </a:t>
            </a:r>
            <a:r>
              <a:rPr lang="en-US" altLang="en-US" sz="2000" dirty="0" err="1">
                <a:solidFill>
                  <a:srgbClr val="FFFFFF"/>
                </a:solidFill>
                <a:latin typeface="Arial"/>
                <a:cs typeface="Arial"/>
              </a:rPr>
              <a:t>tạo</a:t>
            </a:r>
            <a:r>
              <a:rPr lang="en-US" altLang="en-US" sz="2000" dirty="0">
                <a:solidFill>
                  <a:srgbClr val="FFFFFF"/>
                </a:solidFill>
                <a:latin typeface="Arial"/>
                <a:cs typeface="Arial"/>
              </a:rPr>
              <a:t> </a:t>
            </a:r>
            <a:r>
              <a:rPr lang="en-US" altLang="en-US" sz="2000" dirty="0" err="1">
                <a:solidFill>
                  <a:srgbClr val="FFFFFF"/>
                </a:solidFill>
                <a:latin typeface="Arial"/>
                <a:cs typeface="Arial"/>
              </a:rPr>
              <a:t>thành</a:t>
            </a:r>
            <a:r>
              <a:rPr lang="en-US" altLang="en-US" sz="2000" dirty="0">
                <a:solidFill>
                  <a:srgbClr val="FFFFFF"/>
                </a:solidFill>
                <a:latin typeface="Arial"/>
                <a:cs typeface="Arial"/>
              </a:rPr>
              <a:t> </a:t>
            </a:r>
            <a:r>
              <a:rPr lang="en-US" altLang="en-US" sz="2000" dirty="0" err="1">
                <a:solidFill>
                  <a:srgbClr val="FFFFFF"/>
                </a:solidFill>
                <a:latin typeface="Arial"/>
                <a:cs typeface="Arial"/>
              </a:rPr>
              <a:t>cơ</a:t>
            </a:r>
            <a:r>
              <a:rPr lang="en-US" altLang="en-US" sz="2000" dirty="0">
                <a:solidFill>
                  <a:srgbClr val="FFFFFF"/>
                </a:solidFill>
                <a:latin typeface="Arial"/>
                <a:cs typeface="Arial"/>
              </a:rPr>
              <a:t> </a:t>
            </a:r>
            <a:r>
              <a:rPr lang="en-US" altLang="en-US" sz="2000" dirty="0" err="1">
                <a:solidFill>
                  <a:srgbClr val="FFFFFF"/>
                </a:solidFill>
                <a:latin typeface="Arial"/>
                <a:cs typeface="Arial"/>
              </a:rPr>
              <a:t>cấu</a:t>
            </a:r>
            <a:r>
              <a:rPr lang="en-US" altLang="en-US" sz="2000" dirty="0">
                <a:solidFill>
                  <a:srgbClr val="FFFFFF"/>
                </a:solidFill>
                <a:latin typeface="Arial"/>
                <a:cs typeface="Arial"/>
              </a:rPr>
              <a:t> </a:t>
            </a:r>
            <a:r>
              <a:rPr lang="en-US" altLang="en-US" sz="2000" dirty="0" err="1">
                <a:solidFill>
                  <a:srgbClr val="FFFFFF"/>
                </a:solidFill>
                <a:latin typeface="Arial"/>
                <a:cs typeface="Arial"/>
              </a:rPr>
              <a:t>kinh</a:t>
            </a:r>
            <a:r>
              <a:rPr lang="en-US" altLang="en-US" sz="2000" dirty="0">
                <a:solidFill>
                  <a:srgbClr val="FFFFFF"/>
                </a:solidFill>
                <a:latin typeface="Arial"/>
                <a:cs typeface="Arial"/>
              </a:rPr>
              <a:t> </a:t>
            </a:r>
            <a:r>
              <a:rPr lang="en-US" altLang="en-US" sz="2000" dirty="0" err="1">
                <a:solidFill>
                  <a:srgbClr val="FFFFFF"/>
                </a:solidFill>
                <a:latin typeface="Arial"/>
                <a:cs typeface="Arial"/>
              </a:rPr>
              <a:t>tế</a:t>
            </a:r>
            <a:r>
              <a:rPr lang="en-US" altLang="en-US" sz="2000" dirty="0">
                <a:solidFill>
                  <a:srgbClr val="FFFFFF"/>
                </a:solidFill>
                <a:latin typeface="Arial"/>
                <a:cs typeface="Arial"/>
              </a:rPr>
              <a:t>.</a:t>
            </a:r>
            <a:endParaRPr lang="en-US" sz="2000" dirty="0">
              <a:solidFill>
                <a:srgbClr val="FFFFFF"/>
              </a:solidFill>
              <a:latin typeface="Arial"/>
              <a:cs typeface="Arial"/>
            </a:endParaRPr>
          </a:p>
        </p:txBody>
      </p:sp>
      <p:sp>
        <p:nvSpPr>
          <p:cNvPr id="6" name="Rounded Rectangle 5">
            <a:extLst>
              <a:ext uri="{FF2B5EF4-FFF2-40B4-BE49-F238E27FC236}">
                <a16:creationId xmlns:a16="http://schemas.microsoft.com/office/drawing/2014/main" id="{E06274C8-2B42-42B6-B3A8-1FDBF586C3EF}"/>
              </a:ext>
            </a:extLst>
          </p:cNvPr>
          <p:cNvSpPr/>
          <p:nvPr/>
        </p:nvSpPr>
        <p:spPr>
          <a:xfrm>
            <a:off x="4661940" y="344775"/>
            <a:ext cx="1560047" cy="1572926"/>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altLang="en-US" sz="2000" b="1" dirty="0">
                <a:solidFill>
                  <a:srgbClr val="FFFFFF"/>
                </a:solidFill>
                <a:latin typeface="Arial"/>
                <a:cs typeface="Arial"/>
              </a:rPr>
              <a:t>CƠ SỞ </a:t>
            </a:r>
          </a:p>
          <a:p>
            <a:pPr algn="ctr" defTabSz="914400" eaLnBrk="0" fontAlgn="base" hangingPunct="0">
              <a:spcBef>
                <a:spcPct val="0"/>
              </a:spcBef>
              <a:spcAft>
                <a:spcPct val="0"/>
              </a:spcAft>
              <a:defRPr/>
            </a:pPr>
            <a:r>
              <a:rPr lang="en-US" altLang="en-US" sz="2000" b="1" dirty="0">
                <a:solidFill>
                  <a:srgbClr val="FFFFFF"/>
                </a:solidFill>
                <a:latin typeface="Arial"/>
                <a:cs typeface="Arial"/>
              </a:rPr>
              <a:t>HẠ TẦNG</a:t>
            </a:r>
            <a:endParaRPr lang="en-US" sz="2000" b="1" dirty="0">
              <a:solidFill>
                <a:srgbClr val="FFFFFF"/>
              </a:solidFill>
              <a:latin typeface="Arial"/>
              <a:cs typeface="Arial"/>
            </a:endParaRPr>
          </a:p>
        </p:txBody>
      </p:sp>
      <p:sp>
        <p:nvSpPr>
          <p:cNvPr id="7" name="Rectangle 2">
            <a:extLst>
              <a:ext uri="{FF2B5EF4-FFF2-40B4-BE49-F238E27FC236}">
                <a16:creationId xmlns:a16="http://schemas.microsoft.com/office/drawing/2014/main" id="{AA26FD40-CFD3-4E1C-9DC2-FBFCE343BDE9}"/>
              </a:ext>
            </a:extLst>
          </p:cNvPr>
          <p:cNvSpPr/>
          <p:nvPr/>
        </p:nvSpPr>
        <p:spPr>
          <a:xfrm>
            <a:off x="5921949" y="3244849"/>
            <a:ext cx="5905290" cy="1402102"/>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996633"/>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pt-BR" sz="2000" dirty="0">
                <a:solidFill>
                  <a:srgbClr val="660066"/>
                </a:solidFill>
                <a:latin typeface="Arial"/>
                <a:cs typeface="Arial"/>
              </a:rPr>
              <a:t>       </a:t>
            </a:r>
          </a:p>
          <a:p>
            <a:pPr algn="ctr" defTabSz="914400" eaLnBrk="0" fontAlgn="base" hangingPunct="0">
              <a:spcBef>
                <a:spcPct val="0"/>
              </a:spcBef>
              <a:spcAft>
                <a:spcPct val="0"/>
              </a:spcAft>
              <a:defRPr/>
            </a:pPr>
            <a:r>
              <a:rPr lang="en-US" sz="2000" dirty="0" err="1">
                <a:solidFill>
                  <a:srgbClr val="FFFFFF"/>
                </a:solidFill>
                <a:latin typeface="Arial"/>
                <a:cs typeface="Arial"/>
              </a:rPr>
              <a:t>C</a:t>
            </a:r>
            <a:r>
              <a:rPr lang="en-US" altLang="en-US" sz="2000" dirty="0" err="1">
                <a:solidFill>
                  <a:srgbClr val="FFFFFF"/>
                </a:solidFill>
                <a:latin typeface="Arial"/>
                <a:cs typeface="Arial"/>
              </a:rPr>
              <a:t>ác</a:t>
            </a:r>
            <a:r>
              <a:rPr lang="en-US" altLang="en-US" sz="2000" dirty="0">
                <a:solidFill>
                  <a:srgbClr val="FFFFFF"/>
                </a:solidFill>
                <a:latin typeface="Arial"/>
                <a:cs typeface="Arial"/>
              </a:rPr>
              <a:t> </a:t>
            </a:r>
            <a:r>
              <a:rPr lang="en-US" altLang="en-US" sz="2000" dirty="0" err="1">
                <a:solidFill>
                  <a:srgbClr val="FFFFFF"/>
                </a:solidFill>
                <a:latin typeface="Arial"/>
                <a:cs typeface="Arial"/>
              </a:rPr>
              <a:t>yếu</a:t>
            </a:r>
            <a:r>
              <a:rPr lang="en-US" altLang="en-US" sz="2000" dirty="0">
                <a:solidFill>
                  <a:srgbClr val="FFFFFF"/>
                </a:solidFill>
                <a:latin typeface="Arial"/>
                <a:cs typeface="Arial"/>
              </a:rPr>
              <a:t> </a:t>
            </a:r>
            <a:r>
              <a:rPr lang="en-US" altLang="en-US" sz="2000" dirty="0" err="1">
                <a:solidFill>
                  <a:srgbClr val="FFFFFF"/>
                </a:solidFill>
                <a:latin typeface="Arial"/>
                <a:cs typeface="Arial"/>
              </a:rPr>
              <a:t>tố</a:t>
            </a:r>
            <a:r>
              <a:rPr lang="en-US" altLang="en-US" sz="2000" dirty="0">
                <a:solidFill>
                  <a:srgbClr val="FFFFFF"/>
                </a:solidFill>
                <a:latin typeface="Arial"/>
                <a:cs typeface="Arial"/>
              </a:rPr>
              <a:t> </a:t>
            </a:r>
            <a:r>
              <a:rPr lang="en-US" altLang="en-US" sz="2000" dirty="0" err="1">
                <a:solidFill>
                  <a:srgbClr val="FFFFFF"/>
                </a:solidFill>
                <a:latin typeface="Arial"/>
                <a:cs typeface="Arial"/>
              </a:rPr>
              <a:t>vật</a:t>
            </a:r>
            <a:r>
              <a:rPr lang="en-US" altLang="en-US" sz="2000" dirty="0">
                <a:solidFill>
                  <a:srgbClr val="FFFFFF"/>
                </a:solidFill>
                <a:latin typeface="Arial"/>
                <a:cs typeface="Arial"/>
              </a:rPr>
              <a:t> </a:t>
            </a:r>
            <a:r>
              <a:rPr lang="en-US" altLang="en-US" sz="2000" dirty="0" err="1">
                <a:solidFill>
                  <a:srgbClr val="FFFFFF"/>
                </a:solidFill>
                <a:latin typeface="Arial"/>
                <a:cs typeface="Arial"/>
              </a:rPr>
              <a:t>chất</a:t>
            </a:r>
            <a:r>
              <a:rPr lang="en-US" altLang="en-US" sz="2000" dirty="0">
                <a:solidFill>
                  <a:srgbClr val="FFFFFF"/>
                </a:solidFill>
                <a:latin typeface="Arial"/>
                <a:cs typeface="Arial"/>
              </a:rPr>
              <a:t> </a:t>
            </a:r>
            <a:r>
              <a:rPr lang="en-US" altLang="en-US" sz="2000" dirty="0" err="1">
                <a:solidFill>
                  <a:srgbClr val="FFFFFF"/>
                </a:solidFill>
                <a:latin typeface="Arial"/>
                <a:cs typeface="Arial"/>
              </a:rPr>
              <a:t>phục</a:t>
            </a:r>
            <a:r>
              <a:rPr lang="en-US" altLang="en-US" sz="2000" dirty="0">
                <a:solidFill>
                  <a:srgbClr val="FFFFFF"/>
                </a:solidFill>
                <a:latin typeface="Arial"/>
                <a:cs typeface="Arial"/>
              </a:rPr>
              <a:t> </a:t>
            </a:r>
            <a:r>
              <a:rPr lang="en-US" altLang="en-US" sz="2000" dirty="0" err="1">
                <a:solidFill>
                  <a:srgbClr val="FFFFFF"/>
                </a:solidFill>
                <a:latin typeface="Arial"/>
                <a:cs typeface="Arial"/>
              </a:rPr>
              <a:t>vụ</a:t>
            </a:r>
            <a:r>
              <a:rPr lang="en-US" altLang="en-US" sz="2000" dirty="0">
                <a:solidFill>
                  <a:srgbClr val="FFFFFF"/>
                </a:solidFill>
                <a:latin typeface="Arial"/>
                <a:cs typeface="Arial"/>
              </a:rPr>
              <a:t> </a:t>
            </a:r>
            <a:r>
              <a:rPr lang="en-US" altLang="en-US" sz="2000" dirty="0" err="1">
                <a:solidFill>
                  <a:srgbClr val="FFFFFF"/>
                </a:solidFill>
                <a:latin typeface="Arial"/>
                <a:cs typeface="Arial"/>
              </a:rPr>
              <a:t>cho</a:t>
            </a:r>
            <a:r>
              <a:rPr lang="en-US" altLang="en-US" sz="2000" dirty="0">
                <a:solidFill>
                  <a:srgbClr val="FFFFFF"/>
                </a:solidFill>
                <a:latin typeface="Arial"/>
                <a:cs typeface="Arial"/>
              </a:rPr>
              <a:t> </a:t>
            </a:r>
            <a:r>
              <a:rPr lang="en-US" altLang="en-US" sz="2000" dirty="0" err="1">
                <a:solidFill>
                  <a:srgbClr val="FFFFFF"/>
                </a:solidFill>
                <a:latin typeface="Arial"/>
                <a:cs typeface="Arial"/>
              </a:rPr>
              <a:t>kinh</a:t>
            </a:r>
            <a:r>
              <a:rPr lang="en-US" altLang="en-US" sz="2000" dirty="0">
                <a:solidFill>
                  <a:srgbClr val="FFFFFF"/>
                </a:solidFill>
                <a:latin typeface="Arial"/>
                <a:cs typeface="Arial"/>
              </a:rPr>
              <a:t> </a:t>
            </a:r>
            <a:r>
              <a:rPr lang="en-US" altLang="en-US" sz="2000" dirty="0" err="1">
                <a:solidFill>
                  <a:srgbClr val="FFFFFF"/>
                </a:solidFill>
                <a:latin typeface="Arial"/>
                <a:cs typeface="Arial"/>
              </a:rPr>
              <a:t>tế</a:t>
            </a:r>
            <a:r>
              <a:rPr lang="en-US" altLang="en-US" sz="2000" dirty="0">
                <a:solidFill>
                  <a:srgbClr val="FFFFFF"/>
                </a:solidFill>
                <a:latin typeface="Arial"/>
                <a:cs typeface="Arial"/>
              </a:rPr>
              <a:t>: </a:t>
            </a:r>
          </a:p>
          <a:p>
            <a:pPr algn="ctr" defTabSz="914400" eaLnBrk="0" fontAlgn="base" hangingPunct="0">
              <a:spcBef>
                <a:spcPct val="0"/>
              </a:spcBef>
              <a:spcAft>
                <a:spcPct val="0"/>
              </a:spcAft>
              <a:defRPr/>
            </a:pPr>
            <a:r>
              <a:rPr lang="en-US" altLang="en-US" sz="2000" dirty="0" err="1">
                <a:solidFill>
                  <a:srgbClr val="FFFFFF"/>
                </a:solidFill>
                <a:latin typeface="Arial"/>
                <a:cs typeface="Arial"/>
              </a:rPr>
              <a:t>cầu</a:t>
            </a:r>
            <a:r>
              <a:rPr lang="en-US" altLang="en-US" sz="2000" dirty="0">
                <a:solidFill>
                  <a:srgbClr val="FFFFFF"/>
                </a:solidFill>
                <a:latin typeface="Arial"/>
                <a:cs typeface="Arial"/>
              </a:rPr>
              <a:t>, </a:t>
            </a:r>
            <a:r>
              <a:rPr lang="en-US" altLang="en-US" sz="2000" dirty="0" err="1">
                <a:solidFill>
                  <a:srgbClr val="FFFFFF"/>
                </a:solidFill>
                <a:latin typeface="Arial"/>
                <a:cs typeface="Arial"/>
              </a:rPr>
              <a:t>đường</a:t>
            </a:r>
            <a:r>
              <a:rPr lang="en-US" altLang="en-US" sz="2000" dirty="0">
                <a:solidFill>
                  <a:srgbClr val="FFFFFF"/>
                </a:solidFill>
                <a:latin typeface="Arial"/>
                <a:cs typeface="Arial"/>
              </a:rPr>
              <a:t>, </a:t>
            </a:r>
            <a:r>
              <a:rPr lang="en-US" altLang="en-US" sz="2000" dirty="0" err="1">
                <a:solidFill>
                  <a:srgbClr val="FFFFFF"/>
                </a:solidFill>
                <a:latin typeface="Arial"/>
                <a:cs typeface="Arial"/>
              </a:rPr>
              <a:t>bến</a:t>
            </a:r>
            <a:r>
              <a:rPr lang="en-US" altLang="en-US" sz="2000" dirty="0">
                <a:solidFill>
                  <a:srgbClr val="FFFFFF"/>
                </a:solidFill>
                <a:latin typeface="Arial"/>
                <a:cs typeface="Arial"/>
              </a:rPr>
              <a:t>, </a:t>
            </a:r>
            <a:r>
              <a:rPr lang="en-US" altLang="en-US" sz="2000" dirty="0" err="1">
                <a:solidFill>
                  <a:srgbClr val="FFFFFF"/>
                </a:solidFill>
                <a:latin typeface="Arial"/>
                <a:cs typeface="Arial"/>
              </a:rPr>
              <a:t>bãi</a:t>
            </a:r>
            <a:r>
              <a:rPr lang="en-US" altLang="en-US" sz="2000" dirty="0">
                <a:solidFill>
                  <a:srgbClr val="FFFFFF"/>
                </a:solidFill>
                <a:latin typeface="Arial"/>
                <a:cs typeface="Arial"/>
              </a:rPr>
              <a:t>, </a:t>
            </a:r>
            <a:r>
              <a:rPr lang="en-US" altLang="en-US" sz="2000" dirty="0" err="1">
                <a:solidFill>
                  <a:srgbClr val="FFFFFF"/>
                </a:solidFill>
                <a:latin typeface="Arial"/>
                <a:cs typeface="Arial"/>
              </a:rPr>
              <a:t>điện</a:t>
            </a:r>
            <a:r>
              <a:rPr lang="en-US" altLang="en-US" sz="2000" dirty="0">
                <a:solidFill>
                  <a:srgbClr val="FFFFFF"/>
                </a:solidFill>
                <a:latin typeface="Arial"/>
                <a:cs typeface="Arial"/>
              </a:rPr>
              <a:t> </a:t>
            </a:r>
            <a:r>
              <a:rPr lang="en-US" altLang="en-US" sz="2000" dirty="0" err="1">
                <a:solidFill>
                  <a:srgbClr val="FFFFFF"/>
                </a:solidFill>
                <a:latin typeface="Arial"/>
                <a:cs typeface="Arial"/>
              </a:rPr>
              <a:t>lực</a:t>
            </a:r>
            <a:r>
              <a:rPr lang="en-US" altLang="en-US" sz="2000" dirty="0">
                <a:solidFill>
                  <a:srgbClr val="FFFFFF"/>
                </a:solidFill>
                <a:latin typeface="Arial"/>
                <a:cs typeface="Arial"/>
              </a:rPr>
              <a:t>, </a:t>
            </a:r>
            <a:r>
              <a:rPr lang="en-US" altLang="en-US" sz="2000" dirty="0" err="1">
                <a:solidFill>
                  <a:srgbClr val="FFFFFF"/>
                </a:solidFill>
                <a:latin typeface="Arial"/>
                <a:cs typeface="Arial"/>
              </a:rPr>
              <a:t>viễn</a:t>
            </a:r>
            <a:r>
              <a:rPr lang="en-US" altLang="en-US" sz="2000" dirty="0">
                <a:solidFill>
                  <a:srgbClr val="FFFFFF"/>
                </a:solidFill>
                <a:latin typeface="Arial"/>
                <a:cs typeface="Arial"/>
              </a:rPr>
              <a:t> </a:t>
            </a:r>
            <a:r>
              <a:rPr lang="en-US" altLang="en-US" sz="2000" dirty="0" err="1">
                <a:solidFill>
                  <a:srgbClr val="FFFFFF"/>
                </a:solidFill>
                <a:latin typeface="Arial"/>
                <a:cs typeface="Arial"/>
              </a:rPr>
              <a:t>thông</a:t>
            </a:r>
            <a:endParaRPr lang="en-US" altLang="en-US" sz="2000" dirty="0">
              <a:solidFill>
                <a:srgbClr val="FFFFFF"/>
              </a:solidFill>
              <a:latin typeface="Arial"/>
              <a:cs typeface="Arial"/>
            </a:endParaRPr>
          </a:p>
          <a:p>
            <a:pPr algn="ctr" defTabSz="914400" eaLnBrk="0" fontAlgn="base" hangingPunct="0">
              <a:spcBef>
                <a:spcPct val="0"/>
              </a:spcBef>
              <a:spcAft>
                <a:spcPct val="0"/>
              </a:spcAft>
              <a:defRPr/>
            </a:pPr>
            <a:r>
              <a:rPr lang="en-US" altLang="en-US" sz="2000" dirty="0">
                <a:solidFill>
                  <a:srgbClr val="FFFFFF"/>
                </a:solidFill>
                <a:latin typeface="Arial"/>
                <a:cs typeface="Arial"/>
              </a:rPr>
              <a:t> </a:t>
            </a:r>
            <a:r>
              <a:rPr lang="en-US" altLang="en-US" sz="2000" dirty="0" err="1">
                <a:solidFill>
                  <a:srgbClr val="FFFFFF"/>
                </a:solidFill>
                <a:latin typeface="Arial"/>
                <a:cs typeface="Arial"/>
              </a:rPr>
              <a:t>liên</a:t>
            </a:r>
            <a:r>
              <a:rPr lang="en-US" altLang="en-US" sz="2000" dirty="0">
                <a:solidFill>
                  <a:srgbClr val="FFFFFF"/>
                </a:solidFill>
                <a:latin typeface="Arial"/>
                <a:cs typeface="Arial"/>
              </a:rPr>
              <a:t> </a:t>
            </a:r>
            <a:r>
              <a:rPr lang="en-US" altLang="en-US" sz="2000" dirty="0" err="1">
                <a:solidFill>
                  <a:srgbClr val="FFFFFF"/>
                </a:solidFill>
                <a:latin typeface="Arial"/>
                <a:cs typeface="Arial"/>
              </a:rPr>
              <a:t>lạc</a:t>
            </a:r>
            <a:r>
              <a:rPr lang="en-US" altLang="en-US" sz="2000" dirty="0">
                <a:solidFill>
                  <a:srgbClr val="FFFFFF"/>
                </a:solidFill>
                <a:latin typeface="Arial"/>
                <a:cs typeface="Arial"/>
              </a:rPr>
              <a:t>, </a:t>
            </a:r>
            <a:r>
              <a:rPr lang="en-US" altLang="en-US" sz="2000" dirty="0" err="1">
                <a:solidFill>
                  <a:srgbClr val="FFFFFF"/>
                </a:solidFill>
                <a:latin typeface="Arial"/>
                <a:cs typeface="Arial"/>
              </a:rPr>
              <a:t>cấp</a:t>
            </a:r>
            <a:r>
              <a:rPr lang="en-US" altLang="en-US" sz="2000" dirty="0">
                <a:solidFill>
                  <a:srgbClr val="FFFFFF"/>
                </a:solidFill>
                <a:latin typeface="Arial"/>
                <a:cs typeface="Arial"/>
              </a:rPr>
              <a:t> </a:t>
            </a:r>
            <a:r>
              <a:rPr lang="en-US" altLang="en-US" sz="2000" dirty="0" err="1">
                <a:solidFill>
                  <a:srgbClr val="FFFFFF"/>
                </a:solidFill>
                <a:latin typeface="Arial"/>
                <a:cs typeface="Arial"/>
              </a:rPr>
              <a:t>thoát</a:t>
            </a:r>
            <a:r>
              <a:rPr lang="en-US" altLang="en-US" sz="2000" dirty="0">
                <a:solidFill>
                  <a:srgbClr val="FFFFFF"/>
                </a:solidFill>
                <a:latin typeface="Arial"/>
                <a:cs typeface="Arial"/>
              </a:rPr>
              <a:t> </a:t>
            </a:r>
            <a:r>
              <a:rPr lang="en-US" altLang="en-US" sz="2000" dirty="0" err="1">
                <a:solidFill>
                  <a:srgbClr val="FFFFFF"/>
                </a:solidFill>
                <a:latin typeface="Arial"/>
                <a:cs typeface="Arial"/>
              </a:rPr>
              <a:t>nước</a:t>
            </a:r>
            <a:r>
              <a:rPr lang="en-US" altLang="en-US" sz="2000" dirty="0">
                <a:solidFill>
                  <a:srgbClr val="FFFFFF"/>
                </a:solidFill>
                <a:latin typeface="Arial"/>
                <a:cs typeface="Arial"/>
              </a:rPr>
              <a:t>…</a:t>
            </a:r>
            <a:endParaRPr lang="es-ES" altLang="en-US" sz="2000" dirty="0">
              <a:solidFill>
                <a:srgbClr val="FFFFFF"/>
              </a:solidFill>
              <a:latin typeface="Arial"/>
              <a:cs typeface="Arial"/>
            </a:endParaRPr>
          </a:p>
          <a:p>
            <a:pPr algn="ctr" defTabSz="914400" eaLnBrk="0" fontAlgn="base" hangingPunct="0">
              <a:spcBef>
                <a:spcPct val="0"/>
              </a:spcBef>
              <a:spcAft>
                <a:spcPct val="0"/>
              </a:spcAft>
              <a:defRPr/>
            </a:pPr>
            <a:endParaRPr lang="en-US" sz="2000" dirty="0">
              <a:solidFill>
                <a:srgbClr val="FFFFFF"/>
              </a:solidFill>
              <a:latin typeface="Arial"/>
              <a:cs typeface="Arial"/>
            </a:endParaRPr>
          </a:p>
        </p:txBody>
      </p:sp>
      <p:sp>
        <p:nvSpPr>
          <p:cNvPr id="8" name="Rounded Rectangle 7">
            <a:extLst>
              <a:ext uri="{FF2B5EF4-FFF2-40B4-BE49-F238E27FC236}">
                <a16:creationId xmlns:a16="http://schemas.microsoft.com/office/drawing/2014/main" id="{5E29B3DA-7260-475A-83F0-CB1B163B8ED9}"/>
              </a:ext>
            </a:extLst>
          </p:cNvPr>
          <p:cNvSpPr/>
          <p:nvPr/>
        </p:nvSpPr>
        <p:spPr>
          <a:xfrm>
            <a:off x="4661940" y="3190873"/>
            <a:ext cx="1583857" cy="1456077"/>
          </a:xfrm>
          <a:prstGeom prst="roundRect">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altLang="en-US" sz="2000" b="1" dirty="0">
                <a:solidFill>
                  <a:srgbClr val="000099"/>
                </a:solidFill>
                <a:latin typeface="Arial"/>
                <a:cs typeface="Arial"/>
              </a:rPr>
              <a:t>KẾT CẤU HẠ TẦNG </a:t>
            </a:r>
          </a:p>
        </p:txBody>
      </p:sp>
    </p:spTree>
    <p:extLst>
      <p:ext uri="{BB962C8B-B14F-4D97-AF65-F5344CB8AC3E}">
        <p14:creationId xmlns:p14="http://schemas.microsoft.com/office/powerpoint/2010/main" val="410945407"/>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80684430-003B-4915-A15E-8A940EB0C5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980"/>
            <a:ext cx="12192000" cy="6858000"/>
          </a:xfrm>
          <a:prstGeom prst="rect">
            <a:avLst/>
          </a:prstGeom>
        </p:spPr>
      </p:pic>
      <p:pic>
        <p:nvPicPr>
          <p:cNvPr id="4" name="Picture 3" descr="DAI HOI VII">
            <a:extLst>
              <a:ext uri="{FF2B5EF4-FFF2-40B4-BE49-F238E27FC236}">
                <a16:creationId xmlns:a16="http://schemas.microsoft.com/office/drawing/2014/main" id="{6C8F2368-38EA-4544-A44D-FDBFEA0A180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1990" y="2408187"/>
            <a:ext cx="2109787" cy="2172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996A0BB9-8137-4A4B-8D82-AFE04DD55457}"/>
              </a:ext>
            </a:extLst>
          </p:cNvPr>
          <p:cNvGrpSpPr>
            <a:grpSpLocks/>
          </p:cNvGrpSpPr>
          <p:nvPr/>
        </p:nvGrpSpPr>
        <p:grpSpPr bwMode="auto">
          <a:xfrm>
            <a:off x="6406526" y="2408186"/>
            <a:ext cx="2674938" cy="2646362"/>
            <a:chOff x="2789" y="1026"/>
            <a:chExt cx="2631" cy="2222"/>
          </a:xfrm>
        </p:grpSpPr>
        <p:pic>
          <p:nvPicPr>
            <p:cNvPr id="6" name="Picture 5" descr="hien phap 92">
              <a:extLst>
                <a:ext uri="{FF2B5EF4-FFF2-40B4-BE49-F238E27FC236}">
                  <a16:creationId xmlns:a16="http://schemas.microsoft.com/office/drawing/2014/main" id="{1C70971B-E238-4E40-8FD1-1810B53059A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QH IX 1992">
              <a:extLst>
                <a:ext uri="{FF2B5EF4-FFF2-40B4-BE49-F238E27FC236}">
                  <a16:creationId xmlns:a16="http://schemas.microsoft.com/office/drawing/2014/main" id="{2E207520-8D50-485F-ADA3-8CE80D8F435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descr="QUOC HOI X">
              <a:extLst>
                <a:ext uri="{FF2B5EF4-FFF2-40B4-BE49-F238E27FC236}">
                  <a16:creationId xmlns:a16="http://schemas.microsoft.com/office/drawing/2014/main" id="{3D9AB6E0-3231-4134-8131-8A9295B37BB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luat lao dong">
              <a:extLst>
                <a:ext uri="{FF2B5EF4-FFF2-40B4-BE49-F238E27FC236}">
                  <a16:creationId xmlns:a16="http://schemas.microsoft.com/office/drawing/2014/main" id="{C8A1A2D7-F1DB-439A-9992-C418DCBEA1F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descr="765-Vietnam_coa">
              <a:extLst>
                <a:ext uri="{FF2B5EF4-FFF2-40B4-BE49-F238E27FC236}">
                  <a16:creationId xmlns:a16="http://schemas.microsoft.com/office/drawing/2014/main" id="{3F49A862-1F37-4D4D-9E85-A03F1FB204D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 name="Picture 10" descr="Qhoi.jpg">
            <a:extLst>
              <a:ext uri="{FF2B5EF4-FFF2-40B4-BE49-F238E27FC236}">
                <a16:creationId xmlns:a16="http://schemas.microsoft.com/office/drawing/2014/main" id="{F8E82D8A-4DF0-4992-B376-E72140BDC5D0}"/>
              </a:ext>
            </a:extLst>
          </p:cNvPr>
          <p:cNvPicPr>
            <a:picLocks noChangeAspect="1"/>
          </p:cNvPicPr>
          <p:nvPr/>
        </p:nvPicPr>
        <p:blipFill>
          <a:blip r:embed="rId9"/>
          <a:stretch>
            <a:fillRect/>
          </a:stretch>
        </p:blipFill>
        <p:spPr>
          <a:xfrm>
            <a:off x="6001633" y="813759"/>
            <a:ext cx="3079831" cy="1878880"/>
          </a:xfrm>
          <a:prstGeom prst="ellipse">
            <a:avLst/>
          </a:prstGeom>
          <a:ln>
            <a:noFill/>
          </a:ln>
          <a:effectLst>
            <a:softEdge rad="112500"/>
          </a:effectLst>
        </p:spPr>
      </p:pic>
      <p:sp>
        <p:nvSpPr>
          <p:cNvPr id="12" name="Vertical Scroll 11">
            <a:extLst>
              <a:ext uri="{FF2B5EF4-FFF2-40B4-BE49-F238E27FC236}">
                <a16:creationId xmlns:a16="http://schemas.microsoft.com/office/drawing/2014/main" id="{FBE21B68-3580-49D9-9BFF-A4A83D2F9316}"/>
              </a:ext>
            </a:extLst>
          </p:cNvPr>
          <p:cNvSpPr/>
          <p:nvPr/>
        </p:nvSpPr>
        <p:spPr>
          <a:xfrm>
            <a:off x="164892" y="1033411"/>
            <a:ext cx="4489035" cy="4722811"/>
          </a:xfrm>
          <a:prstGeom prst="vertic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altLang="en-US" sz="2000" b="1" dirty="0" err="1">
                <a:solidFill>
                  <a:srgbClr val="FF0000"/>
                </a:solidFill>
                <a:latin typeface="Arial"/>
                <a:cs typeface="Arial"/>
              </a:rPr>
              <a:t>Kiến</a:t>
            </a:r>
            <a:r>
              <a:rPr lang="en-US" altLang="en-US" sz="2000" b="1" dirty="0">
                <a:solidFill>
                  <a:srgbClr val="FF0000"/>
                </a:solidFill>
                <a:latin typeface="Arial"/>
                <a:cs typeface="Arial"/>
              </a:rPr>
              <a:t> </a:t>
            </a:r>
            <a:r>
              <a:rPr lang="en-US" altLang="en-US" sz="2000" b="1" dirty="0" err="1">
                <a:solidFill>
                  <a:srgbClr val="FF0000"/>
                </a:solidFill>
                <a:latin typeface="Arial"/>
                <a:cs typeface="Arial"/>
              </a:rPr>
              <a:t>trúc</a:t>
            </a:r>
            <a:r>
              <a:rPr lang="en-US" altLang="en-US" sz="2000" b="1" dirty="0">
                <a:solidFill>
                  <a:srgbClr val="FF0000"/>
                </a:solidFill>
                <a:latin typeface="Arial"/>
                <a:cs typeface="Arial"/>
              </a:rPr>
              <a:t> </a:t>
            </a:r>
            <a:r>
              <a:rPr lang="en-US" altLang="en-US" sz="2000" b="1" dirty="0" err="1">
                <a:solidFill>
                  <a:srgbClr val="FF0000"/>
                </a:solidFill>
                <a:latin typeface="Arial"/>
                <a:cs typeface="Arial"/>
              </a:rPr>
              <a:t>thượng</a:t>
            </a:r>
            <a:r>
              <a:rPr lang="en-US" altLang="en-US" sz="2000" b="1" dirty="0">
                <a:solidFill>
                  <a:srgbClr val="FF0000"/>
                </a:solidFill>
                <a:latin typeface="Arial"/>
                <a:cs typeface="Arial"/>
              </a:rPr>
              <a:t> </a:t>
            </a:r>
            <a:r>
              <a:rPr lang="en-US" altLang="en-US" sz="2000" b="1" dirty="0" err="1">
                <a:solidFill>
                  <a:srgbClr val="FF0000"/>
                </a:solidFill>
                <a:latin typeface="Arial"/>
                <a:cs typeface="Arial"/>
              </a:rPr>
              <a:t>tầng</a:t>
            </a:r>
            <a:r>
              <a:rPr lang="en-US" altLang="en-US" sz="2000" b="1" dirty="0">
                <a:solidFill>
                  <a:srgbClr val="FF0000"/>
                </a:solidFill>
                <a:latin typeface="Arial"/>
                <a:cs typeface="Arial"/>
              </a:rPr>
              <a:t> </a:t>
            </a:r>
            <a:r>
              <a:rPr lang="en-US" altLang="en-US" sz="2000" dirty="0" err="1">
                <a:solidFill>
                  <a:srgbClr val="000000"/>
                </a:solidFill>
                <a:latin typeface="Arial"/>
                <a:cs typeface="Arial"/>
              </a:rPr>
              <a:t>là</a:t>
            </a:r>
            <a:r>
              <a:rPr lang="en-US" altLang="en-US" sz="2000" dirty="0">
                <a:solidFill>
                  <a:srgbClr val="000000"/>
                </a:solidFill>
                <a:latin typeface="Arial"/>
                <a:cs typeface="Arial"/>
              </a:rPr>
              <a:t> </a:t>
            </a:r>
            <a:r>
              <a:rPr lang="en-US" altLang="en-US" sz="2000" dirty="0" err="1">
                <a:solidFill>
                  <a:srgbClr val="000000"/>
                </a:solidFill>
                <a:latin typeface="Arial"/>
                <a:cs typeface="Arial"/>
              </a:rPr>
              <a:t>toàn</a:t>
            </a:r>
            <a:r>
              <a:rPr lang="en-US" altLang="en-US" sz="2000" dirty="0">
                <a:solidFill>
                  <a:srgbClr val="000000"/>
                </a:solidFill>
                <a:latin typeface="Arial"/>
                <a:cs typeface="Arial"/>
              </a:rPr>
              <a:t> </a:t>
            </a:r>
            <a:r>
              <a:rPr lang="en-US" altLang="en-US" sz="2000" dirty="0" err="1">
                <a:solidFill>
                  <a:srgbClr val="000000"/>
                </a:solidFill>
                <a:latin typeface="Arial"/>
                <a:cs typeface="Arial"/>
              </a:rPr>
              <a:t>bộ</a:t>
            </a:r>
            <a:r>
              <a:rPr lang="en-US" altLang="en-US" sz="2000" dirty="0">
                <a:solidFill>
                  <a:srgbClr val="000000"/>
                </a:solidFill>
                <a:latin typeface="Arial"/>
                <a:cs typeface="Arial"/>
              </a:rPr>
              <a:t> </a:t>
            </a:r>
            <a:r>
              <a:rPr lang="en-US" altLang="en-US" sz="2000" dirty="0" err="1">
                <a:solidFill>
                  <a:srgbClr val="000000"/>
                </a:solidFill>
                <a:latin typeface="Arial"/>
                <a:cs typeface="Arial"/>
              </a:rPr>
              <a:t>những</a:t>
            </a:r>
            <a:r>
              <a:rPr lang="en-US" altLang="en-US" sz="2000" dirty="0">
                <a:solidFill>
                  <a:srgbClr val="000000"/>
                </a:solidFill>
                <a:latin typeface="Arial"/>
                <a:cs typeface="Arial"/>
              </a:rPr>
              <a:t> </a:t>
            </a:r>
            <a:r>
              <a:rPr lang="en-US" altLang="en-US" sz="2000" b="1" dirty="0" err="1">
                <a:solidFill>
                  <a:srgbClr val="FF3399"/>
                </a:solidFill>
                <a:latin typeface="Arial"/>
                <a:cs typeface="Arial"/>
              </a:rPr>
              <a:t>quan</a:t>
            </a:r>
            <a:r>
              <a:rPr lang="en-US" altLang="en-US" sz="2000" b="1" dirty="0">
                <a:solidFill>
                  <a:srgbClr val="FF3399"/>
                </a:solidFill>
                <a:latin typeface="Arial"/>
                <a:cs typeface="Arial"/>
              </a:rPr>
              <a:t> </a:t>
            </a:r>
            <a:r>
              <a:rPr lang="en-US" altLang="en-US" sz="2000" b="1" dirty="0" err="1">
                <a:solidFill>
                  <a:srgbClr val="FF3399"/>
                </a:solidFill>
                <a:latin typeface="Arial"/>
                <a:cs typeface="Arial"/>
              </a:rPr>
              <a:t>điểm</a:t>
            </a:r>
            <a:r>
              <a:rPr lang="en-US" altLang="en-US" sz="2000" b="1" dirty="0">
                <a:solidFill>
                  <a:srgbClr val="FF3399"/>
                </a:solidFill>
                <a:latin typeface="Arial"/>
                <a:cs typeface="Arial"/>
              </a:rPr>
              <a:t>, </a:t>
            </a:r>
            <a:r>
              <a:rPr lang="en-US" altLang="en-US" sz="2000" b="1" dirty="0" err="1">
                <a:solidFill>
                  <a:srgbClr val="FF3399"/>
                </a:solidFill>
                <a:latin typeface="Arial"/>
                <a:cs typeface="Arial"/>
              </a:rPr>
              <a:t>tư</a:t>
            </a:r>
            <a:r>
              <a:rPr lang="en-US" altLang="en-US" sz="2000" b="1" dirty="0">
                <a:solidFill>
                  <a:srgbClr val="FF3399"/>
                </a:solidFill>
                <a:latin typeface="Arial"/>
                <a:cs typeface="Arial"/>
              </a:rPr>
              <a:t> </a:t>
            </a:r>
            <a:r>
              <a:rPr lang="en-US" altLang="en-US" sz="2000" b="1" dirty="0" err="1">
                <a:solidFill>
                  <a:srgbClr val="FF3399"/>
                </a:solidFill>
                <a:latin typeface="Arial"/>
                <a:cs typeface="Arial"/>
              </a:rPr>
              <a:t>tưởng</a:t>
            </a:r>
            <a:r>
              <a:rPr lang="en-US" altLang="en-US" sz="2000" b="1" dirty="0">
                <a:solidFill>
                  <a:srgbClr val="FF3399"/>
                </a:solidFill>
                <a:latin typeface="Arial"/>
                <a:cs typeface="Arial"/>
              </a:rPr>
              <a:t> </a:t>
            </a:r>
            <a:r>
              <a:rPr lang="en-US" altLang="en-US" sz="2000" dirty="0" err="1">
                <a:solidFill>
                  <a:srgbClr val="000000"/>
                </a:solidFill>
                <a:latin typeface="Arial"/>
                <a:cs typeface="Arial"/>
              </a:rPr>
              <a:t>về</a:t>
            </a:r>
            <a:r>
              <a:rPr lang="en-US" altLang="en-US" sz="2000" dirty="0">
                <a:solidFill>
                  <a:srgbClr val="000000"/>
                </a:solidFill>
                <a:latin typeface="Arial"/>
                <a:cs typeface="Arial"/>
              </a:rPr>
              <a:t> </a:t>
            </a:r>
            <a:r>
              <a:rPr lang="en-US" altLang="en-US" sz="2000" dirty="0" err="1">
                <a:solidFill>
                  <a:srgbClr val="000000"/>
                </a:solidFill>
                <a:latin typeface="Arial"/>
                <a:cs typeface="Arial"/>
              </a:rPr>
              <a:t>xã</a:t>
            </a:r>
            <a:r>
              <a:rPr lang="en-US" altLang="en-US" sz="2000" dirty="0">
                <a:solidFill>
                  <a:srgbClr val="000000"/>
                </a:solidFill>
                <a:latin typeface="Arial"/>
                <a:cs typeface="Arial"/>
              </a:rPr>
              <a:t> </a:t>
            </a:r>
            <a:r>
              <a:rPr lang="en-US" altLang="en-US" sz="2000" dirty="0" err="1">
                <a:solidFill>
                  <a:srgbClr val="000000"/>
                </a:solidFill>
                <a:latin typeface="Arial"/>
                <a:cs typeface="Arial"/>
              </a:rPr>
              <a:t>hội</a:t>
            </a:r>
            <a:r>
              <a:rPr lang="en-US" altLang="en-US" sz="2000" dirty="0">
                <a:solidFill>
                  <a:srgbClr val="000000"/>
                </a:solidFill>
                <a:latin typeface="Arial"/>
                <a:cs typeface="Arial"/>
              </a:rPr>
              <a:t> </a:t>
            </a:r>
            <a:r>
              <a:rPr lang="en-US" altLang="en-US" sz="2000" dirty="0" err="1">
                <a:solidFill>
                  <a:srgbClr val="000000"/>
                </a:solidFill>
                <a:latin typeface="Arial"/>
                <a:cs typeface="Arial"/>
              </a:rPr>
              <a:t>như</a:t>
            </a:r>
            <a:r>
              <a:rPr lang="en-US" altLang="en-US" sz="2000" dirty="0">
                <a:solidFill>
                  <a:srgbClr val="000000"/>
                </a:solidFill>
                <a:latin typeface="Arial"/>
                <a:cs typeface="Arial"/>
              </a:rPr>
              <a:t> </a:t>
            </a:r>
            <a:r>
              <a:rPr lang="en-US" altLang="en-US" sz="2000" dirty="0" err="1">
                <a:solidFill>
                  <a:srgbClr val="000000"/>
                </a:solidFill>
                <a:latin typeface="Arial"/>
                <a:cs typeface="Arial"/>
              </a:rPr>
              <a:t>chính</a:t>
            </a:r>
            <a:r>
              <a:rPr lang="en-US" altLang="en-US" sz="2000" dirty="0">
                <a:solidFill>
                  <a:srgbClr val="000000"/>
                </a:solidFill>
                <a:latin typeface="Arial"/>
                <a:cs typeface="Arial"/>
              </a:rPr>
              <a:t> </a:t>
            </a:r>
            <a:r>
              <a:rPr lang="en-US" altLang="en-US" sz="2000" dirty="0" err="1">
                <a:solidFill>
                  <a:srgbClr val="000000"/>
                </a:solidFill>
                <a:latin typeface="Arial"/>
                <a:cs typeface="Arial"/>
              </a:rPr>
              <a:t>trị</a:t>
            </a:r>
            <a:r>
              <a:rPr lang="en-US" altLang="en-US" sz="2000" dirty="0">
                <a:solidFill>
                  <a:srgbClr val="000000"/>
                </a:solidFill>
                <a:latin typeface="Arial"/>
                <a:cs typeface="Arial"/>
              </a:rPr>
              <a:t>, </a:t>
            </a:r>
            <a:r>
              <a:rPr lang="en-US" altLang="en-US" sz="2000" dirty="0" err="1">
                <a:solidFill>
                  <a:srgbClr val="000000"/>
                </a:solidFill>
                <a:latin typeface="Arial"/>
                <a:cs typeface="Arial"/>
              </a:rPr>
              <a:t>pháp</a:t>
            </a:r>
            <a:r>
              <a:rPr lang="en-US" altLang="en-US" sz="2000" dirty="0">
                <a:solidFill>
                  <a:srgbClr val="000000"/>
                </a:solidFill>
                <a:latin typeface="Arial"/>
                <a:cs typeface="Arial"/>
              </a:rPr>
              <a:t> </a:t>
            </a:r>
            <a:r>
              <a:rPr lang="en-US" altLang="en-US" sz="2000" dirty="0" err="1">
                <a:solidFill>
                  <a:srgbClr val="000000"/>
                </a:solidFill>
                <a:latin typeface="Arial"/>
                <a:cs typeface="Arial"/>
              </a:rPr>
              <a:t>quyền</a:t>
            </a:r>
            <a:r>
              <a:rPr lang="en-US" altLang="en-US" sz="2000" dirty="0">
                <a:solidFill>
                  <a:srgbClr val="000000"/>
                </a:solidFill>
                <a:latin typeface="Arial"/>
                <a:cs typeface="Arial"/>
              </a:rPr>
              <a:t>, </a:t>
            </a:r>
            <a:r>
              <a:rPr lang="en-US" altLang="en-US" sz="2000" dirty="0" err="1">
                <a:solidFill>
                  <a:srgbClr val="000000"/>
                </a:solidFill>
                <a:latin typeface="Arial"/>
                <a:cs typeface="Arial"/>
              </a:rPr>
              <a:t>triết</a:t>
            </a:r>
            <a:r>
              <a:rPr lang="en-US" altLang="en-US" sz="2000" dirty="0">
                <a:solidFill>
                  <a:srgbClr val="000000"/>
                </a:solidFill>
                <a:latin typeface="Arial"/>
                <a:cs typeface="Arial"/>
              </a:rPr>
              <a:t> </a:t>
            </a:r>
            <a:r>
              <a:rPr lang="en-US" altLang="en-US" sz="2000" dirty="0" err="1">
                <a:solidFill>
                  <a:srgbClr val="000000"/>
                </a:solidFill>
                <a:latin typeface="Arial"/>
                <a:cs typeface="Arial"/>
              </a:rPr>
              <a:t>học</a:t>
            </a:r>
            <a:r>
              <a:rPr lang="en-US" altLang="en-US" sz="2000" dirty="0">
                <a:solidFill>
                  <a:srgbClr val="000000"/>
                </a:solidFill>
                <a:latin typeface="Arial"/>
                <a:cs typeface="Arial"/>
              </a:rPr>
              <a:t>, </a:t>
            </a:r>
            <a:r>
              <a:rPr lang="en-US" altLang="en-US" sz="2000" dirty="0" err="1">
                <a:solidFill>
                  <a:srgbClr val="000000"/>
                </a:solidFill>
                <a:latin typeface="Arial"/>
                <a:cs typeface="Arial"/>
              </a:rPr>
              <a:t>đạo</a:t>
            </a:r>
            <a:r>
              <a:rPr lang="en-US" altLang="en-US" sz="2000" dirty="0">
                <a:solidFill>
                  <a:srgbClr val="000000"/>
                </a:solidFill>
                <a:latin typeface="Arial"/>
                <a:cs typeface="Arial"/>
              </a:rPr>
              <a:t> </a:t>
            </a:r>
            <a:r>
              <a:rPr lang="en-US" altLang="en-US" sz="2000" dirty="0" err="1">
                <a:solidFill>
                  <a:srgbClr val="000000"/>
                </a:solidFill>
                <a:latin typeface="Arial"/>
                <a:cs typeface="Arial"/>
              </a:rPr>
              <a:t>đức</a:t>
            </a:r>
            <a:r>
              <a:rPr lang="en-US" altLang="en-US" sz="2000" dirty="0">
                <a:solidFill>
                  <a:srgbClr val="000000"/>
                </a:solidFill>
                <a:latin typeface="Arial"/>
                <a:cs typeface="Arial"/>
              </a:rPr>
              <a:t>, </a:t>
            </a:r>
            <a:r>
              <a:rPr lang="en-US" altLang="en-US" sz="2000" dirty="0" err="1">
                <a:solidFill>
                  <a:srgbClr val="000000"/>
                </a:solidFill>
                <a:latin typeface="Arial"/>
                <a:cs typeface="Arial"/>
              </a:rPr>
              <a:t>tôn</a:t>
            </a:r>
            <a:r>
              <a:rPr lang="en-US" altLang="en-US" sz="2000" dirty="0">
                <a:solidFill>
                  <a:srgbClr val="000000"/>
                </a:solidFill>
                <a:latin typeface="Arial"/>
                <a:cs typeface="Arial"/>
              </a:rPr>
              <a:t> </a:t>
            </a:r>
            <a:r>
              <a:rPr lang="en-US" altLang="en-US" sz="2000" dirty="0" err="1">
                <a:solidFill>
                  <a:srgbClr val="000000"/>
                </a:solidFill>
                <a:latin typeface="Arial"/>
                <a:cs typeface="Arial"/>
              </a:rPr>
              <a:t>giáo</a:t>
            </a:r>
            <a:r>
              <a:rPr lang="en-US" altLang="en-US" sz="2000" dirty="0">
                <a:solidFill>
                  <a:srgbClr val="000000"/>
                </a:solidFill>
                <a:latin typeface="Arial"/>
                <a:cs typeface="Arial"/>
              </a:rPr>
              <a:t>, </a:t>
            </a:r>
            <a:r>
              <a:rPr lang="en-US" altLang="en-US" sz="2000" dirty="0" err="1">
                <a:solidFill>
                  <a:srgbClr val="000000"/>
                </a:solidFill>
                <a:latin typeface="Arial"/>
                <a:cs typeface="Arial"/>
              </a:rPr>
              <a:t>nghệ</a:t>
            </a:r>
            <a:r>
              <a:rPr lang="en-US" altLang="en-US" sz="2000" dirty="0">
                <a:solidFill>
                  <a:srgbClr val="000000"/>
                </a:solidFill>
                <a:latin typeface="Arial"/>
                <a:cs typeface="Arial"/>
              </a:rPr>
              <a:t> </a:t>
            </a:r>
            <a:r>
              <a:rPr lang="en-US" altLang="en-US" sz="2000" dirty="0" err="1">
                <a:solidFill>
                  <a:srgbClr val="000000"/>
                </a:solidFill>
                <a:latin typeface="Arial"/>
                <a:cs typeface="Arial"/>
              </a:rPr>
              <a:t>thuật</a:t>
            </a:r>
            <a:r>
              <a:rPr lang="en-US" altLang="en-US" sz="2000" dirty="0">
                <a:solidFill>
                  <a:srgbClr val="000000"/>
                </a:solidFill>
                <a:latin typeface="Arial"/>
                <a:cs typeface="Arial"/>
              </a:rPr>
              <a:t> </a:t>
            </a:r>
            <a:r>
              <a:rPr lang="en-US" altLang="en-US" sz="2000" dirty="0" err="1">
                <a:solidFill>
                  <a:srgbClr val="000000"/>
                </a:solidFill>
                <a:latin typeface="Arial"/>
                <a:cs typeface="Arial"/>
              </a:rPr>
              <a:t>v.v</a:t>
            </a:r>
            <a:r>
              <a:rPr lang="en-US" altLang="en-US" sz="2000" dirty="0">
                <a:solidFill>
                  <a:srgbClr val="000000"/>
                </a:solidFill>
                <a:latin typeface="Arial"/>
                <a:cs typeface="Arial"/>
              </a:rPr>
              <a:t>… </a:t>
            </a:r>
            <a:r>
              <a:rPr lang="en-US" altLang="en-US" sz="2000" dirty="0" err="1">
                <a:solidFill>
                  <a:srgbClr val="000000"/>
                </a:solidFill>
                <a:latin typeface="Arial"/>
                <a:cs typeface="Arial"/>
              </a:rPr>
              <a:t>với</a:t>
            </a:r>
            <a:r>
              <a:rPr lang="en-US" altLang="en-US" sz="2000" dirty="0">
                <a:solidFill>
                  <a:srgbClr val="000000"/>
                </a:solidFill>
                <a:latin typeface="Arial"/>
                <a:cs typeface="Arial"/>
              </a:rPr>
              <a:t> </a:t>
            </a:r>
            <a:r>
              <a:rPr lang="en-US" altLang="en-US" sz="2000" dirty="0" err="1">
                <a:solidFill>
                  <a:srgbClr val="000000"/>
                </a:solidFill>
                <a:latin typeface="Arial"/>
                <a:cs typeface="Arial"/>
              </a:rPr>
              <a:t>những</a:t>
            </a:r>
            <a:r>
              <a:rPr lang="en-US" altLang="en-US" sz="2000" dirty="0">
                <a:solidFill>
                  <a:srgbClr val="000000"/>
                </a:solidFill>
                <a:latin typeface="Arial"/>
                <a:cs typeface="Arial"/>
              </a:rPr>
              <a:t> </a:t>
            </a:r>
            <a:r>
              <a:rPr lang="en-US" altLang="en-US" sz="2000" b="1" dirty="0" err="1">
                <a:solidFill>
                  <a:srgbClr val="0000CC"/>
                </a:solidFill>
                <a:latin typeface="Arial"/>
                <a:cs typeface="Arial"/>
              </a:rPr>
              <a:t>thiết</a:t>
            </a:r>
            <a:r>
              <a:rPr lang="en-US" altLang="en-US" sz="2000" b="1" dirty="0">
                <a:solidFill>
                  <a:srgbClr val="0000CC"/>
                </a:solidFill>
                <a:latin typeface="Arial"/>
                <a:cs typeface="Arial"/>
              </a:rPr>
              <a:t> </a:t>
            </a:r>
            <a:r>
              <a:rPr lang="en-US" altLang="en-US" sz="2000" b="1" dirty="0" err="1">
                <a:solidFill>
                  <a:srgbClr val="0000CC"/>
                </a:solidFill>
                <a:latin typeface="Arial"/>
                <a:cs typeface="Arial"/>
              </a:rPr>
              <a:t>chế</a:t>
            </a:r>
            <a:r>
              <a:rPr lang="en-US" altLang="en-US" sz="2000" b="1" dirty="0">
                <a:solidFill>
                  <a:srgbClr val="0000CC"/>
                </a:solidFill>
                <a:latin typeface="Arial"/>
                <a:cs typeface="Arial"/>
              </a:rPr>
              <a:t> </a:t>
            </a:r>
            <a:r>
              <a:rPr lang="en-US" altLang="en-US" sz="2000" b="1" dirty="0" err="1">
                <a:solidFill>
                  <a:srgbClr val="0000CC"/>
                </a:solidFill>
                <a:latin typeface="Arial"/>
                <a:cs typeface="Arial"/>
              </a:rPr>
              <a:t>xã</a:t>
            </a:r>
            <a:r>
              <a:rPr lang="en-US" altLang="en-US" sz="2000" b="1" dirty="0">
                <a:solidFill>
                  <a:srgbClr val="0000CC"/>
                </a:solidFill>
                <a:latin typeface="Arial"/>
                <a:cs typeface="Arial"/>
              </a:rPr>
              <a:t> </a:t>
            </a:r>
            <a:r>
              <a:rPr lang="en-US" altLang="en-US" sz="2000" b="1" dirty="0" err="1">
                <a:solidFill>
                  <a:srgbClr val="0000CC"/>
                </a:solidFill>
                <a:latin typeface="Arial"/>
                <a:cs typeface="Arial"/>
              </a:rPr>
              <a:t>hội</a:t>
            </a:r>
            <a:r>
              <a:rPr lang="en-US" altLang="en-US" sz="2000" b="1" dirty="0">
                <a:solidFill>
                  <a:srgbClr val="0000CC"/>
                </a:solidFill>
                <a:latin typeface="Arial"/>
                <a:cs typeface="Arial"/>
              </a:rPr>
              <a:t> </a:t>
            </a:r>
            <a:r>
              <a:rPr lang="en-US" altLang="en-US" sz="2000" dirty="0" err="1">
                <a:solidFill>
                  <a:srgbClr val="000000"/>
                </a:solidFill>
                <a:latin typeface="Arial"/>
                <a:cs typeface="Arial"/>
              </a:rPr>
              <a:t>tương</a:t>
            </a:r>
            <a:r>
              <a:rPr lang="en-US" altLang="en-US" sz="2000" dirty="0">
                <a:solidFill>
                  <a:srgbClr val="000000"/>
                </a:solidFill>
                <a:latin typeface="Arial"/>
                <a:cs typeface="Arial"/>
              </a:rPr>
              <a:t> </a:t>
            </a:r>
            <a:r>
              <a:rPr lang="en-US" altLang="en-US" sz="2000" dirty="0" err="1">
                <a:solidFill>
                  <a:srgbClr val="000000"/>
                </a:solidFill>
                <a:latin typeface="Arial"/>
                <a:cs typeface="Arial"/>
              </a:rPr>
              <a:t>ứng</a:t>
            </a:r>
            <a:r>
              <a:rPr lang="en-US" altLang="en-US" sz="2000" dirty="0">
                <a:solidFill>
                  <a:srgbClr val="000000"/>
                </a:solidFill>
                <a:latin typeface="Arial"/>
                <a:cs typeface="Arial"/>
              </a:rPr>
              <a:t> (</a:t>
            </a:r>
            <a:r>
              <a:rPr lang="en-US" altLang="en-US" sz="2000" dirty="0" err="1">
                <a:solidFill>
                  <a:srgbClr val="000000"/>
                </a:solidFill>
                <a:latin typeface="Arial"/>
                <a:cs typeface="Arial"/>
              </a:rPr>
              <a:t>Nhà</a:t>
            </a:r>
            <a:r>
              <a:rPr lang="en-US" altLang="en-US" sz="2000" dirty="0">
                <a:solidFill>
                  <a:srgbClr val="000000"/>
                </a:solidFill>
                <a:latin typeface="Arial"/>
                <a:cs typeface="Arial"/>
              </a:rPr>
              <a:t> </a:t>
            </a:r>
            <a:r>
              <a:rPr lang="en-US" altLang="en-US" sz="2000" dirty="0" err="1">
                <a:solidFill>
                  <a:srgbClr val="000000"/>
                </a:solidFill>
                <a:latin typeface="Arial"/>
                <a:cs typeface="Arial"/>
              </a:rPr>
              <a:t>nước</a:t>
            </a:r>
            <a:r>
              <a:rPr lang="en-US" altLang="en-US" sz="2000" dirty="0">
                <a:solidFill>
                  <a:srgbClr val="000000"/>
                </a:solidFill>
                <a:latin typeface="Arial"/>
                <a:cs typeface="Arial"/>
              </a:rPr>
              <a:t>, </a:t>
            </a:r>
            <a:r>
              <a:rPr lang="en-US" altLang="en-US" sz="2000" dirty="0" err="1">
                <a:solidFill>
                  <a:srgbClr val="000000"/>
                </a:solidFill>
                <a:latin typeface="Arial"/>
                <a:cs typeface="Arial"/>
              </a:rPr>
              <a:t>đảng</a:t>
            </a:r>
            <a:r>
              <a:rPr lang="en-US" altLang="en-US" sz="2000" dirty="0">
                <a:solidFill>
                  <a:srgbClr val="000000"/>
                </a:solidFill>
                <a:latin typeface="Arial"/>
                <a:cs typeface="Arial"/>
              </a:rPr>
              <a:t> </a:t>
            </a:r>
            <a:r>
              <a:rPr lang="en-US" altLang="en-US" sz="2000" dirty="0" err="1">
                <a:solidFill>
                  <a:srgbClr val="000000"/>
                </a:solidFill>
                <a:latin typeface="Arial"/>
                <a:cs typeface="Arial"/>
              </a:rPr>
              <a:t>phái</a:t>
            </a:r>
            <a:r>
              <a:rPr lang="en-US" altLang="en-US" sz="2000" dirty="0">
                <a:solidFill>
                  <a:srgbClr val="000000"/>
                </a:solidFill>
                <a:latin typeface="Arial"/>
                <a:cs typeface="Arial"/>
              </a:rPr>
              <a:t>, </a:t>
            </a:r>
            <a:r>
              <a:rPr lang="en-US" altLang="en-US" sz="2000" dirty="0" err="1">
                <a:solidFill>
                  <a:srgbClr val="000000"/>
                </a:solidFill>
                <a:latin typeface="Arial"/>
                <a:cs typeface="Arial"/>
              </a:rPr>
              <a:t>tôn</a:t>
            </a:r>
            <a:r>
              <a:rPr lang="en-US" altLang="en-US" sz="2000" dirty="0">
                <a:solidFill>
                  <a:srgbClr val="000000"/>
                </a:solidFill>
                <a:latin typeface="Arial"/>
                <a:cs typeface="Arial"/>
              </a:rPr>
              <a:t> </a:t>
            </a:r>
            <a:r>
              <a:rPr lang="en-US" altLang="en-US" sz="2000" dirty="0" err="1">
                <a:solidFill>
                  <a:srgbClr val="000000"/>
                </a:solidFill>
                <a:latin typeface="Arial"/>
                <a:cs typeface="Arial"/>
              </a:rPr>
              <a:t>giáo</a:t>
            </a:r>
            <a:r>
              <a:rPr lang="en-US" altLang="en-US" sz="2000" dirty="0">
                <a:solidFill>
                  <a:srgbClr val="000000"/>
                </a:solidFill>
                <a:latin typeface="Arial"/>
                <a:cs typeface="Arial"/>
              </a:rPr>
              <a:t> </a:t>
            </a:r>
            <a:r>
              <a:rPr lang="en-US" altLang="en-US" sz="2000" dirty="0" err="1">
                <a:solidFill>
                  <a:srgbClr val="000000"/>
                </a:solidFill>
                <a:latin typeface="Arial"/>
                <a:cs typeface="Arial"/>
              </a:rPr>
              <a:t>các</a:t>
            </a:r>
            <a:r>
              <a:rPr lang="en-US" altLang="en-US" sz="2000" dirty="0">
                <a:solidFill>
                  <a:srgbClr val="000000"/>
                </a:solidFill>
                <a:latin typeface="Arial"/>
                <a:cs typeface="Arial"/>
              </a:rPr>
              <a:t> </a:t>
            </a:r>
            <a:r>
              <a:rPr lang="en-US" altLang="en-US" sz="2000" dirty="0" err="1">
                <a:solidFill>
                  <a:srgbClr val="000000"/>
                </a:solidFill>
                <a:latin typeface="Arial"/>
                <a:cs typeface="Arial"/>
              </a:rPr>
              <a:t>tổ</a:t>
            </a:r>
            <a:r>
              <a:rPr lang="en-US" altLang="en-US" sz="2000" dirty="0">
                <a:solidFill>
                  <a:srgbClr val="000000"/>
                </a:solidFill>
                <a:latin typeface="Arial"/>
                <a:cs typeface="Arial"/>
              </a:rPr>
              <a:t> </a:t>
            </a:r>
            <a:r>
              <a:rPr lang="en-US" altLang="en-US" sz="2000" dirty="0" err="1">
                <a:solidFill>
                  <a:srgbClr val="000000"/>
                </a:solidFill>
                <a:latin typeface="Arial"/>
                <a:cs typeface="Arial"/>
              </a:rPr>
              <a:t>chức</a:t>
            </a:r>
            <a:r>
              <a:rPr lang="en-US" altLang="en-US" sz="2000" dirty="0">
                <a:solidFill>
                  <a:srgbClr val="000000"/>
                </a:solidFill>
                <a:latin typeface="Arial"/>
                <a:cs typeface="Arial"/>
              </a:rPr>
              <a:t> </a:t>
            </a:r>
            <a:r>
              <a:rPr lang="en-US" altLang="en-US" sz="2000" dirty="0" err="1">
                <a:solidFill>
                  <a:srgbClr val="000000"/>
                </a:solidFill>
                <a:latin typeface="Arial"/>
                <a:cs typeface="Arial"/>
              </a:rPr>
              <a:t>chính</a:t>
            </a:r>
            <a:r>
              <a:rPr lang="en-US" altLang="en-US" sz="2000" dirty="0">
                <a:solidFill>
                  <a:srgbClr val="000000"/>
                </a:solidFill>
                <a:latin typeface="Arial"/>
                <a:cs typeface="Arial"/>
              </a:rPr>
              <a:t> </a:t>
            </a:r>
            <a:r>
              <a:rPr lang="en-US" altLang="en-US" sz="2000" dirty="0" err="1">
                <a:solidFill>
                  <a:srgbClr val="000000"/>
                </a:solidFill>
                <a:latin typeface="Arial"/>
                <a:cs typeface="Arial"/>
              </a:rPr>
              <a:t>trị</a:t>
            </a:r>
            <a:r>
              <a:rPr lang="en-US" altLang="en-US" sz="2000" dirty="0">
                <a:solidFill>
                  <a:srgbClr val="000000"/>
                </a:solidFill>
                <a:latin typeface="Arial"/>
                <a:cs typeface="Arial"/>
              </a:rPr>
              <a:t> - </a:t>
            </a:r>
            <a:r>
              <a:rPr lang="en-US" altLang="en-US" sz="2000" dirty="0" err="1">
                <a:solidFill>
                  <a:srgbClr val="000000"/>
                </a:solidFill>
                <a:latin typeface="Arial"/>
                <a:cs typeface="Arial"/>
              </a:rPr>
              <a:t>xã</a:t>
            </a:r>
            <a:r>
              <a:rPr lang="en-US" altLang="en-US" sz="2000" dirty="0">
                <a:solidFill>
                  <a:srgbClr val="000000"/>
                </a:solidFill>
                <a:latin typeface="Arial"/>
                <a:cs typeface="Arial"/>
              </a:rPr>
              <a:t> </a:t>
            </a:r>
            <a:r>
              <a:rPr lang="en-US" altLang="en-US" sz="2000" dirty="0" err="1">
                <a:solidFill>
                  <a:srgbClr val="000000"/>
                </a:solidFill>
                <a:latin typeface="Arial"/>
                <a:cs typeface="Arial"/>
              </a:rPr>
              <a:t>hội</a:t>
            </a:r>
            <a:r>
              <a:rPr lang="en-US" altLang="en-US" sz="2000" dirty="0">
                <a:solidFill>
                  <a:srgbClr val="000000"/>
                </a:solidFill>
                <a:latin typeface="Arial"/>
                <a:cs typeface="Arial"/>
              </a:rPr>
              <a:t> </a:t>
            </a:r>
            <a:r>
              <a:rPr lang="en-US" altLang="en-US" sz="2000" dirty="0" err="1">
                <a:solidFill>
                  <a:srgbClr val="000000"/>
                </a:solidFill>
                <a:latin typeface="Arial"/>
                <a:cs typeface="Arial"/>
              </a:rPr>
              <a:t>khác</a:t>
            </a:r>
            <a:r>
              <a:rPr lang="en-US" altLang="en-US" sz="2000" dirty="0">
                <a:solidFill>
                  <a:srgbClr val="000000"/>
                </a:solidFill>
                <a:latin typeface="Arial"/>
                <a:cs typeface="Arial"/>
              </a:rPr>
              <a:t>…) </a:t>
            </a:r>
            <a:r>
              <a:rPr lang="en-US" altLang="en-US" sz="2000" dirty="0" err="1">
                <a:solidFill>
                  <a:srgbClr val="000000"/>
                </a:solidFill>
                <a:latin typeface="Arial"/>
                <a:cs typeface="Arial"/>
              </a:rPr>
              <a:t>được</a:t>
            </a:r>
            <a:r>
              <a:rPr lang="en-US" altLang="en-US" sz="2000" dirty="0">
                <a:solidFill>
                  <a:srgbClr val="000000"/>
                </a:solidFill>
                <a:latin typeface="Arial"/>
                <a:cs typeface="Arial"/>
              </a:rPr>
              <a:t> </a:t>
            </a:r>
            <a:r>
              <a:rPr lang="en-US" altLang="en-US" sz="2000" dirty="0" err="1">
                <a:solidFill>
                  <a:srgbClr val="000000"/>
                </a:solidFill>
                <a:latin typeface="Arial"/>
                <a:cs typeface="Arial"/>
              </a:rPr>
              <a:t>hình</a:t>
            </a:r>
            <a:r>
              <a:rPr lang="en-US" altLang="en-US" sz="2000" dirty="0">
                <a:solidFill>
                  <a:srgbClr val="000000"/>
                </a:solidFill>
                <a:latin typeface="Arial"/>
                <a:cs typeface="Arial"/>
              </a:rPr>
              <a:t> </a:t>
            </a:r>
            <a:r>
              <a:rPr lang="en-US" altLang="en-US" sz="2000" dirty="0" err="1">
                <a:solidFill>
                  <a:srgbClr val="000000"/>
                </a:solidFill>
                <a:latin typeface="Arial"/>
                <a:cs typeface="Arial"/>
              </a:rPr>
              <a:t>thành</a:t>
            </a:r>
            <a:r>
              <a:rPr lang="en-US" altLang="en-US" sz="2000" dirty="0">
                <a:solidFill>
                  <a:srgbClr val="000000"/>
                </a:solidFill>
                <a:latin typeface="Arial"/>
                <a:cs typeface="Arial"/>
              </a:rPr>
              <a:t> </a:t>
            </a:r>
            <a:r>
              <a:rPr lang="en-US" altLang="en-US" sz="2000" dirty="0" err="1">
                <a:solidFill>
                  <a:srgbClr val="000000"/>
                </a:solidFill>
                <a:latin typeface="Arial"/>
                <a:cs typeface="Arial"/>
              </a:rPr>
              <a:t>trên</a:t>
            </a:r>
            <a:r>
              <a:rPr lang="en-US" altLang="en-US" sz="2000" dirty="0">
                <a:solidFill>
                  <a:srgbClr val="000000"/>
                </a:solidFill>
                <a:latin typeface="Arial"/>
                <a:cs typeface="Arial"/>
              </a:rPr>
              <a:t> </a:t>
            </a:r>
            <a:r>
              <a:rPr lang="en-US" altLang="en-US" sz="2000" dirty="0" err="1">
                <a:solidFill>
                  <a:srgbClr val="000000"/>
                </a:solidFill>
                <a:latin typeface="Arial"/>
                <a:cs typeface="Arial"/>
              </a:rPr>
              <a:t>một</a:t>
            </a:r>
            <a:r>
              <a:rPr lang="en-US" altLang="en-US" sz="2000" dirty="0">
                <a:solidFill>
                  <a:srgbClr val="000000"/>
                </a:solidFill>
                <a:latin typeface="Arial"/>
                <a:cs typeface="Arial"/>
              </a:rPr>
              <a:t> </a:t>
            </a:r>
            <a:r>
              <a:rPr lang="en-US" altLang="en-US" sz="2000" dirty="0" err="1">
                <a:solidFill>
                  <a:srgbClr val="000000"/>
                </a:solidFill>
                <a:latin typeface="Arial"/>
                <a:cs typeface="Arial"/>
              </a:rPr>
              <a:t>cơ</a:t>
            </a:r>
            <a:r>
              <a:rPr lang="en-US" altLang="en-US" sz="2000" dirty="0">
                <a:solidFill>
                  <a:srgbClr val="000000"/>
                </a:solidFill>
                <a:latin typeface="Arial"/>
                <a:cs typeface="Arial"/>
              </a:rPr>
              <a:t> </a:t>
            </a:r>
            <a:r>
              <a:rPr lang="en-US" altLang="en-US" sz="2000" dirty="0" err="1">
                <a:solidFill>
                  <a:srgbClr val="000000"/>
                </a:solidFill>
                <a:latin typeface="Arial"/>
                <a:cs typeface="Arial"/>
              </a:rPr>
              <a:t>sở</a:t>
            </a:r>
            <a:r>
              <a:rPr lang="en-US" altLang="en-US" sz="2000" dirty="0">
                <a:solidFill>
                  <a:srgbClr val="000000"/>
                </a:solidFill>
                <a:latin typeface="Arial"/>
                <a:cs typeface="Arial"/>
              </a:rPr>
              <a:t> </a:t>
            </a:r>
            <a:r>
              <a:rPr lang="en-US" altLang="en-US" sz="2000" dirty="0" err="1">
                <a:solidFill>
                  <a:srgbClr val="000000"/>
                </a:solidFill>
                <a:latin typeface="Arial"/>
                <a:cs typeface="Arial"/>
              </a:rPr>
              <a:t>hạ</a:t>
            </a:r>
            <a:r>
              <a:rPr lang="en-US" altLang="en-US" sz="2000" dirty="0">
                <a:solidFill>
                  <a:srgbClr val="000000"/>
                </a:solidFill>
                <a:latin typeface="Arial"/>
                <a:cs typeface="Arial"/>
              </a:rPr>
              <a:t> </a:t>
            </a:r>
            <a:r>
              <a:rPr lang="en-US" altLang="en-US" sz="2000" dirty="0" err="1">
                <a:solidFill>
                  <a:srgbClr val="000000"/>
                </a:solidFill>
                <a:latin typeface="Arial"/>
                <a:cs typeface="Arial"/>
              </a:rPr>
              <a:t>tầng</a:t>
            </a:r>
            <a:r>
              <a:rPr lang="en-US" altLang="en-US" sz="2000" dirty="0">
                <a:solidFill>
                  <a:srgbClr val="000000"/>
                </a:solidFill>
                <a:latin typeface="Arial"/>
                <a:cs typeface="Arial"/>
              </a:rPr>
              <a:t> </a:t>
            </a:r>
            <a:r>
              <a:rPr lang="en-US" altLang="en-US" sz="2000" dirty="0" err="1">
                <a:solidFill>
                  <a:srgbClr val="000000"/>
                </a:solidFill>
                <a:latin typeface="Arial"/>
                <a:cs typeface="Arial"/>
              </a:rPr>
              <a:t>nhất</a:t>
            </a:r>
            <a:r>
              <a:rPr lang="en-US" altLang="en-US" sz="2000" dirty="0">
                <a:solidFill>
                  <a:srgbClr val="000000"/>
                </a:solidFill>
                <a:latin typeface="Arial"/>
                <a:cs typeface="Arial"/>
              </a:rPr>
              <a:t> </a:t>
            </a:r>
            <a:r>
              <a:rPr lang="en-US" altLang="en-US" sz="2000" dirty="0" err="1">
                <a:solidFill>
                  <a:srgbClr val="000000"/>
                </a:solidFill>
                <a:latin typeface="Arial"/>
                <a:cs typeface="Arial"/>
              </a:rPr>
              <a:t>định</a:t>
            </a:r>
            <a:r>
              <a:rPr lang="en-US" altLang="en-US" sz="2000" dirty="0">
                <a:solidFill>
                  <a:srgbClr val="000000"/>
                </a:solidFill>
                <a:latin typeface="Arial"/>
                <a:cs typeface="Arial"/>
              </a:rPr>
              <a:t>.</a:t>
            </a:r>
          </a:p>
        </p:txBody>
      </p:sp>
      <p:sp>
        <p:nvSpPr>
          <p:cNvPr id="13" name="Rectangle 10">
            <a:extLst>
              <a:ext uri="{FF2B5EF4-FFF2-40B4-BE49-F238E27FC236}">
                <a16:creationId xmlns:a16="http://schemas.microsoft.com/office/drawing/2014/main" id="{AC5CE659-2311-4E67-8B03-386464A3AAAC}"/>
              </a:ext>
            </a:extLst>
          </p:cNvPr>
          <p:cNvSpPr>
            <a:spLocks noChangeArrowheads="1"/>
          </p:cNvSpPr>
          <p:nvPr/>
        </p:nvSpPr>
        <p:spPr bwMode="auto">
          <a:xfrm>
            <a:off x="3143420" y="292518"/>
            <a:ext cx="460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tabLst>
                <a:tab pos="342900" algn="l"/>
                <a:tab pos="425450" algn="l"/>
                <a:tab pos="7112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425450" algn="l"/>
                <a:tab pos="7112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425450" algn="l"/>
                <a:tab pos="7112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425450" algn="l"/>
                <a:tab pos="711200" algn="l"/>
              </a:tabLst>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ts val="150"/>
              </a:spcBef>
              <a:spcAft>
                <a:spcPts val="150"/>
              </a:spcAft>
              <a:buNone/>
            </a:pPr>
            <a:r>
              <a:rPr lang="en-US" altLang="en-US" sz="20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4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Khái</a:t>
            </a:r>
            <a:r>
              <a:rPr lang="en-US" altLang="en-US" sz="24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4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niệm</a:t>
            </a:r>
            <a:r>
              <a:rPr lang="en-US" altLang="en-US" sz="24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4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kiến</a:t>
            </a:r>
            <a:r>
              <a:rPr lang="en-US" altLang="en-US" sz="24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4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trúc</a:t>
            </a:r>
            <a:r>
              <a:rPr lang="en-US" altLang="en-US" sz="24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4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thượng</a:t>
            </a:r>
            <a:r>
              <a:rPr lang="en-US" altLang="en-US" sz="2400" b="1" i="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rPr>
              <a:t>  </a:t>
            </a:r>
            <a:r>
              <a:rPr lang="en-US" altLang="en-US" sz="2400" b="1" i="1" dirty="0" err="1">
                <a:solidFill>
                  <a:srgbClr val="0000FF"/>
                </a:solidFill>
                <a:latin typeface="Times New Roman" panose="02020603050405020304" pitchFamily="18" charset="0"/>
                <a:ea typeface="SimSun" panose="02010600030101010101" pitchFamily="2" charset="-122"/>
                <a:cs typeface="Times New Roman" panose="02020603050405020304" pitchFamily="18" charset="0"/>
              </a:rPr>
              <a:t>tầng</a:t>
            </a:r>
            <a:endParaRPr lang="en-US" altLang="en-US" sz="2400" b="1" dirty="0">
              <a:solidFill>
                <a:srgbClr val="0000FF"/>
              </a:solidFill>
              <a:latin typeface="Times New Roman" panose="02020603050405020304" pitchFamily="18" charset="0"/>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419738148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48484" y="2952272"/>
            <a:ext cx="6943515" cy="3905727"/>
          </a:xfrm>
          <a:prstGeom prst="rect">
            <a:avLst/>
          </a:prstGeom>
        </p:spPr>
      </p:pic>
      <p:sp>
        <p:nvSpPr>
          <p:cNvPr id="3" name="Rectangle 4">
            <a:extLst>
              <a:ext uri="{FF2B5EF4-FFF2-40B4-BE49-F238E27FC236}">
                <a16:creationId xmlns:a16="http://schemas.microsoft.com/office/drawing/2014/main" id="{B6499BD2-56F4-4DCA-9D31-0A59F1A84334}"/>
              </a:ext>
            </a:extLst>
          </p:cNvPr>
          <p:cNvSpPr>
            <a:spLocks noChangeArrowheads="1"/>
          </p:cNvSpPr>
          <p:nvPr/>
        </p:nvSpPr>
        <p:spPr bwMode="auto">
          <a:xfrm>
            <a:off x="744748" y="2443397"/>
            <a:ext cx="1641475" cy="1519628"/>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400" b="1" dirty="0" err="1">
                <a:solidFill>
                  <a:srgbClr val="0033CC"/>
                </a:solidFill>
                <a:latin typeface="Arial"/>
              </a:rPr>
              <a:t>Kết</a:t>
            </a:r>
            <a:r>
              <a:rPr lang="en-US" altLang="en-US" sz="2400" b="1" dirty="0">
                <a:solidFill>
                  <a:srgbClr val="0033CC"/>
                </a:solidFill>
                <a:latin typeface="Arial"/>
              </a:rPr>
              <a:t> </a:t>
            </a:r>
            <a:r>
              <a:rPr lang="en-US" altLang="en-US" sz="2400" b="1" dirty="0" err="1">
                <a:solidFill>
                  <a:srgbClr val="0033CC"/>
                </a:solidFill>
                <a:latin typeface="Arial"/>
              </a:rPr>
              <a:t>cấu</a:t>
            </a:r>
            <a:r>
              <a:rPr lang="en-US" altLang="en-US" sz="2400" b="1" dirty="0">
                <a:solidFill>
                  <a:srgbClr val="0033CC"/>
                </a:solidFill>
                <a:latin typeface="Arial"/>
              </a:rPr>
              <a:t> </a:t>
            </a:r>
          </a:p>
          <a:p>
            <a:pPr algn="ctr" defTabSz="914400" eaLnBrk="1" fontAlgn="base" hangingPunct="1">
              <a:spcBef>
                <a:spcPct val="0"/>
              </a:spcBef>
              <a:spcAft>
                <a:spcPct val="0"/>
              </a:spcAft>
              <a:buNone/>
              <a:defRPr/>
            </a:pPr>
            <a:r>
              <a:rPr lang="en-US" altLang="en-US" sz="2400" b="1" dirty="0">
                <a:solidFill>
                  <a:srgbClr val="0033CC"/>
                </a:solidFill>
                <a:latin typeface="Arial"/>
              </a:rPr>
              <a:t>KTTT</a:t>
            </a:r>
          </a:p>
        </p:txBody>
      </p:sp>
      <p:sp>
        <p:nvSpPr>
          <p:cNvPr id="4" name="Rectangle 5">
            <a:extLst>
              <a:ext uri="{FF2B5EF4-FFF2-40B4-BE49-F238E27FC236}">
                <a16:creationId xmlns:a16="http://schemas.microsoft.com/office/drawing/2014/main" id="{594C1E2C-4F3B-4251-89EC-542B9FEF41EE}"/>
              </a:ext>
            </a:extLst>
          </p:cNvPr>
          <p:cNvSpPr>
            <a:spLocks noChangeArrowheads="1"/>
          </p:cNvSpPr>
          <p:nvPr/>
        </p:nvSpPr>
        <p:spPr bwMode="auto">
          <a:xfrm>
            <a:off x="3641934" y="1342064"/>
            <a:ext cx="1976438" cy="1209675"/>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100" b="1" dirty="0" err="1">
                <a:solidFill>
                  <a:srgbClr val="C00000"/>
                </a:solidFill>
                <a:latin typeface="Arial"/>
              </a:rPr>
              <a:t>Các</a:t>
            </a:r>
            <a:r>
              <a:rPr lang="en-US" altLang="en-US" sz="2100" b="1" dirty="0">
                <a:solidFill>
                  <a:srgbClr val="C00000"/>
                </a:solidFill>
                <a:latin typeface="Arial"/>
              </a:rPr>
              <a:t> </a:t>
            </a:r>
            <a:r>
              <a:rPr lang="en-US" altLang="en-US" sz="2100" b="1" dirty="0" err="1">
                <a:solidFill>
                  <a:srgbClr val="C00000"/>
                </a:solidFill>
                <a:latin typeface="Arial"/>
              </a:rPr>
              <a:t>tư</a:t>
            </a:r>
            <a:r>
              <a:rPr lang="en-US" altLang="en-US" sz="2100" b="1" dirty="0">
                <a:solidFill>
                  <a:srgbClr val="C00000"/>
                </a:solidFill>
                <a:latin typeface="Arial"/>
              </a:rPr>
              <a:t> </a:t>
            </a:r>
            <a:r>
              <a:rPr lang="en-US" altLang="en-US" sz="2100" b="1" dirty="0" err="1">
                <a:solidFill>
                  <a:srgbClr val="C00000"/>
                </a:solidFill>
                <a:latin typeface="Arial"/>
              </a:rPr>
              <a:t>tưởng</a:t>
            </a:r>
            <a:r>
              <a:rPr lang="en-US" altLang="en-US" sz="2100" b="1" dirty="0">
                <a:solidFill>
                  <a:srgbClr val="C00000"/>
                </a:solidFill>
                <a:latin typeface="Arial"/>
              </a:rPr>
              <a:t> </a:t>
            </a:r>
          </a:p>
          <a:p>
            <a:pPr algn="ctr" defTabSz="914400" eaLnBrk="1" fontAlgn="base" hangingPunct="1">
              <a:spcBef>
                <a:spcPct val="0"/>
              </a:spcBef>
              <a:spcAft>
                <a:spcPct val="0"/>
              </a:spcAft>
              <a:buNone/>
              <a:defRPr/>
            </a:pPr>
            <a:r>
              <a:rPr lang="en-US" altLang="en-US" sz="2100" b="1" dirty="0" err="1">
                <a:solidFill>
                  <a:srgbClr val="C00000"/>
                </a:solidFill>
                <a:latin typeface="Arial"/>
              </a:rPr>
              <a:t>xã</a:t>
            </a:r>
            <a:r>
              <a:rPr lang="en-US" altLang="en-US" sz="2100" b="1" dirty="0">
                <a:solidFill>
                  <a:srgbClr val="C00000"/>
                </a:solidFill>
                <a:latin typeface="Arial"/>
              </a:rPr>
              <a:t> </a:t>
            </a:r>
            <a:r>
              <a:rPr lang="en-US" altLang="en-US" sz="2100" b="1" dirty="0" err="1">
                <a:solidFill>
                  <a:srgbClr val="C00000"/>
                </a:solidFill>
                <a:latin typeface="Arial"/>
              </a:rPr>
              <a:t>hội</a:t>
            </a:r>
            <a:endParaRPr lang="en-US" altLang="en-US" sz="2100" b="1" dirty="0">
              <a:solidFill>
                <a:srgbClr val="C00000"/>
              </a:solidFill>
              <a:latin typeface="Arial"/>
            </a:endParaRPr>
          </a:p>
        </p:txBody>
      </p:sp>
      <p:sp>
        <p:nvSpPr>
          <p:cNvPr id="5" name="Rectangle 6">
            <a:extLst>
              <a:ext uri="{FF2B5EF4-FFF2-40B4-BE49-F238E27FC236}">
                <a16:creationId xmlns:a16="http://schemas.microsoft.com/office/drawing/2014/main" id="{3E48F270-E68B-4B16-93DC-60860927E9C4}"/>
              </a:ext>
            </a:extLst>
          </p:cNvPr>
          <p:cNvSpPr>
            <a:spLocks noChangeArrowheads="1"/>
          </p:cNvSpPr>
          <p:nvPr/>
        </p:nvSpPr>
        <p:spPr bwMode="auto">
          <a:xfrm>
            <a:off x="3641934" y="3551863"/>
            <a:ext cx="2008188" cy="1154112"/>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Các</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thiết</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chế</a:t>
            </a:r>
            <a:r>
              <a:rPr kumimoji="0" lang="en-US" altLang="en-US" sz="2100" b="1" dirty="0">
                <a:solidFill>
                  <a:srgbClr val="C00000"/>
                </a:solidFill>
                <a:latin typeface="Arial"/>
                <a:cs typeface="Times New Roman" panose="02020603050405020304" pitchFamily="18" charset="0"/>
              </a:rPr>
              <a:t> </a:t>
            </a:r>
          </a:p>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tương</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ứng</a:t>
            </a:r>
            <a:endParaRPr kumimoji="0" lang="en-US" altLang="en-US" sz="2100" b="1" dirty="0">
              <a:solidFill>
                <a:srgbClr val="C00000"/>
              </a:solidFill>
              <a:latin typeface="Arial"/>
              <a:cs typeface="Times New Roman" panose="02020603050405020304" pitchFamily="18" charset="0"/>
            </a:endParaRPr>
          </a:p>
        </p:txBody>
      </p:sp>
      <p:sp>
        <p:nvSpPr>
          <p:cNvPr id="6" name="Rectangle 7">
            <a:extLst>
              <a:ext uri="{FF2B5EF4-FFF2-40B4-BE49-F238E27FC236}">
                <a16:creationId xmlns:a16="http://schemas.microsoft.com/office/drawing/2014/main" id="{2B58DCC0-D131-4609-81CF-04247DD3D2A8}"/>
              </a:ext>
            </a:extLst>
          </p:cNvPr>
          <p:cNvSpPr>
            <a:spLocks noChangeArrowheads="1"/>
          </p:cNvSpPr>
          <p:nvPr/>
        </p:nvSpPr>
        <p:spPr bwMode="auto">
          <a:xfrm>
            <a:off x="6358148" y="1331577"/>
            <a:ext cx="4509721" cy="1220162"/>
          </a:xfrm>
          <a:prstGeom prst="rect">
            <a:avLst/>
          </a:prstGeom>
          <a:solidFill>
            <a:schemeClr val="bg1"/>
          </a:solidFill>
          <a:ln w="9525">
            <a:solidFill>
              <a:schemeClr val="tx1"/>
            </a:solidFill>
            <a:miter lim="800000"/>
            <a:headEnd/>
            <a:tailEnd/>
          </a:ln>
        </p:spPr>
        <p:txBody>
          <a:bodyPr wrap="none"/>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r>
              <a:rPr kumimoji="0" lang="en-US" altLang="en-US" sz="2100" dirty="0" err="1">
                <a:solidFill>
                  <a:srgbClr val="000066"/>
                </a:solidFill>
                <a:latin typeface="Arial"/>
                <a:cs typeface="Times New Roman" panose="02020603050405020304" pitchFamily="18" charset="0"/>
              </a:rPr>
              <a:t>Pháp</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quyền</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Đạo</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đức</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Triết</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học</a:t>
            </a:r>
            <a:endParaRPr kumimoji="0" lang="en-US" altLang="en-US" sz="2100" dirty="0">
              <a:solidFill>
                <a:srgbClr val="000066"/>
              </a:solidFill>
              <a:latin typeface="Arial"/>
              <a:cs typeface="Times New Roman" panose="02020603050405020304" pitchFamily="18" charset="0"/>
            </a:endParaRPr>
          </a:p>
          <a:p>
            <a:pPr algn="ctr" defTabSz="914400" eaLnBrk="1" fontAlgn="base" hangingPunct="1">
              <a:spcBef>
                <a:spcPct val="0"/>
              </a:spcBef>
              <a:spcAft>
                <a:spcPct val="0"/>
              </a:spcAft>
              <a:buNone/>
              <a:defRPr/>
            </a:pPr>
            <a:r>
              <a:rPr kumimoji="0" lang="en-US" altLang="en-US" sz="2100" dirty="0" err="1">
                <a:solidFill>
                  <a:srgbClr val="000066"/>
                </a:solidFill>
                <a:latin typeface="Arial"/>
                <a:cs typeface="Times New Roman" panose="02020603050405020304" pitchFamily="18" charset="0"/>
              </a:rPr>
              <a:t>Tôn</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giáo</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Nghệ</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thuật</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Khoa</a:t>
            </a:r>
            <a:r>
              <a:rPr kumimoji="0" lang="en-US" altLang="en-US" sz="2100" dirty="0">
                <a:solidFill>
                  <a:srgbClr val="000066"/>
                </a:solidFill>
                <a:latin typeface="Arial"/>
                <a:cs typeface="Times New Roman" panose="02020603050405020304" pitchFamily="18" charset="0"/>
              </a:rPr>
              <a:t> </a:t>
            </a:r>
            <a:r>
              <a:rPr kumimoji="0" lang="en-US" altLang="en-US" sz="2100" dirty="0" err="1">
                <a:solidFill>
                  <a:srgbClr val="000066"/>
                </a:solidFill>
                <a:latin typeface="Arial"/>
                <a:cs typeface="Times New Roman" panose="02020603050405020304" pitchFamily="18" charset="0"/>
              </a:rPr>
              <a:t>học</a:t>
            </a:r>
            <a:r>
              <a:rPr kumimoji="0" lang="en-US" altLang="en-US" sz="2100" dirty="0">
                <a:solidFill>
                  <a:srgbClr val="000066"/>
                </a:solidFill>
                <a:latin typeface="Arial"/>
                <a:cs typeface="Times New Roman" panose="02020603050405020304" pitchFamily="18" charset="0"/>
              </a:rPr>
              <a:t>…</a:t>
            </a:r>
          </a:p>
        </p:txBody>
      </p:sp>
      <p:sp>
        <p:nvSpPr>
          <p:cNvPr id="7" name="Rectangle 8">
            <a:extLst>
              <a:ext uri="{FF2B5EF4-FFF2-40B4-BE49-F238E27FC236}">
                <a16:creationId xmlns:a16="http://schemas.microsoft.com/office/drawing/2014/main" id="{151466AB-F1D0-4318-A813-EA7D1966EA12}"/>
              </a:ext>
            </a:extLst>
          </p:cNvPr>
          <p:cNvSpPr>
            <a:spLocks noChangeArrowheads="1"/>
          </p:cNvSpPr>
          <p:nvPr/>
        </p:nvSpPr>
        <p:spPr bwMode="auto">
          <a:xfrm>
            <a:off x="6358148" y="3631721"/>
            <a:ext cx="4509721" cy="1074253"/>
          </a:xfrm>
          <a:prstGeom prst="rect">
            <a:avLst/>
          </a:prstGeom>
          <a:solidFill>
            <a:schemeClr val="bg1"/>
          </a:solidFill>
          <a:ln w="9525">
            <a:solidFill>
              <a:schemeClr val="tx1"/>
            </a:solidFill>
            <a:miter lim="800000"/>
            <a:headEnd/>
            <a:tailEnd/>
          </a:ln>
          <a:effectLst/>
        </p:spPr>
        <p:txBody>
          <a:bodyPr wrap="none"/>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100" dirty="0" err="1">
                <a:solidFill>
                  <a:srgbClr val="000066"/>
                </a:solidFill>
                <a:latin typeface="Arial"/>
              </a:rPr>
              <a:t>Nhà</a:t>
            </a:r>
            <a:r>
              <a:rPr lang="en-US" altLang="en-US" sz="2100" dirty="0">
                <a:solidFill>
                  <a:srgbClr val="000066"/>
                </a:solidFill>
                <a:latin typeface="Arial"/>
              </a:rPr>
              <a:t> </a:t>
            </a:r>
            <a:r>
              <a:rPr lang="en-US" altLang="en-US" sz="2100" dirty="0" err="1">
                <a:solidFill>
                  <a:srgbClr val="000066"/>
                </a:solidFill>
                <a:latin typeface="Arial"/>
              </a:rPr>
              <a:t>nước</a:t>
            </a:r>
            <a:r>
              <a:rPr lang="en-US" altLang="en-US" sz="2100" dirty="0">
                <a:solidFill>
                  <a:srgbClr val="000066"/>
                </a:solidFill>
                <a:latin typeface="Arial"/>
              </a:rPr>
              <a:t>, </a:t>
            </a:r>
            <a:r>
              <a:rPr lang="en-US" altLang="en-US" sz="2100" dirty="0" err="1">
                <a:solidFill>
                  <a:srgbClr val="000066"/>
                </a:solidFill>
                <a:latin typeface="Arial"/>
              </a:rPr>
              <a:t>Đảng</a:t>
            </a:r>
            <a:r>
              <a:rPr lang="en-US" altLang="en-US" sz="2100" dirty="0">
                <a:solidFill>
                  <a:srgbClr val="000066"/>
                </a:solidFill>
                <a:latin typeface="Arial"/>
              </a:rPr>
              <a:t> </a:t>
            </a:r>
            <a:r>
              <a:rPr lang="en-US" altLang="en-US" sz="2100" dirty="0" err="1">
                <a:solidFill>
                  <a:srgbClr val="000066"/>
                </a:solidFill>
                <a:latin typeface="Arial"/>
              </a:rPr>
              <a:t>phái</a:t>
            </a:r>
            <a:endParaRPr lang="en-US" altLang="en-US" sz="2100" dirty="0">
              <a:solidFill>
                <a:srgbClr val="000066"/>
              </a:solidFill>
              <a:latin typeface="Arial"/>
            </a:endParaRPr>
          </a:p>
          <a:p>
            <a:pPr algn="ctr" defTabSz="914400" eaLnBrk="1" fontAlgn="base" hangingPunct="1">
              <a:spcBef>
                <a:spcPct val="0"/>
              </a:spcBef>
              <a:spcAft>
                <a:spcPct val="0"/>
              </a:spcAft>
              <a:buNone/>
              <a:defRPr/>
            </a:pPr>
            <a:r>
              <a:rPr lang="en-US" altLang="en-US" sz="2100" dirty="0" err="1">
                <a:solidFill>
                  <a:srgbClr val="000066"/>
                </a:solidFill>
                <a:latin typeface="Arial"/>
              </a:rPr>
              <a:t>Giáo</a:t>
            </a:r>
            <a:r>
              <a:rPr lang="en-US" altLang="en-US" sz="2100" dirty="0">
                <a:solidFill>
                  <a:srgbClr val="000066"/>
                </a:solidFill>
                <a:latin typeface="Arial"/>
              </a:rPr>
              <a:t> </a:t>
            </a:r>
            <a:r>
              <a:rPr lang="en-US" altLang="en-US" sz="2100" dirty="0" err="1">
                <a:solidFill>
                  <a:srgbClr val="000066"/>
                </a:solidFill>
                <a:latin typeface="Arial"/>
              </a:rPr>
              <a:t>hội</a:t>
            </a:r>
            <a:r>
              <a:rPr lang="en-US" altLang="en-US" sz="2100" dirty="0">
                <a:solidFill>
                  <a:srgbClr val="000066"/>
                </a:solidFill>
                <a:latin typeface="Arial"/>
              </a:rPr>
              <a:t>, </a:t>
            </a:r>
            <a:r>
              <a:rPr lang="en-US" altLang="en-US" sz="2100" dirty="0" err="1">
                <a:solidFill>
                  <a:srgbClr val="000066"/>
                </a:solidFill>
                <a:latin typeface="Arial"/>
              </a:rPr>
              <a:t>Đoàn</a:t>
            </a:r>
            <a:r>
              <a:rPr lang="en-US" altLang="en-US" sz="2100" dirty="0">
                <a:solidFill>
                  <a:srgbClr val="000066"/>
                </a:solidFill>
                <a:latin typeface="Arial"/>
              </a:rPr>
              <a:t> </a:t>
            </a:r>
            <a:r>
              <a:rPr lang="en-US" altLang="en-US" sz="2100" dirty="0" err="1">
                <a:solidFill>
                  <a:srgbClr val="000066"/>
                </a:solidFill>
                <a:latin typeface="Arial"/>
              </a:rPr>
              <a:t>thể</a:t>
            </a:r>
            <a:endParaRPr lang="en-US" altLang="en-US" sz="2100" dirty="0">
              <a:solidFill>
                <a:srgbClr val="000066"/>
              </a:solidFill>
              <a:latin typeface="Arial"/>
            </a:endParaRPr>
          </a:p>
          <a:p>
            <a:pPr algn="ctr" defTabSz="914400" eaLnBrk="1" fontAlgn="base" hangingPunct="1">
              <a:spcBef>
                <a:spcPct val="0"/>
              </a:spcBef>
              <a:spcAft>
                <a:spcPct val="0"/>
              </a:spcAft>
              <a:buNone/>
              <a:defRPr/>
            </a:pPr>
            <a:r>
              <a:rPr lang="en-US" altLang="en-US" sz="2100" dirty="0" err="1">
                <a:solidFill>
                  <a:srgbClr val="000066"/>
                </a:solidFill>
                <a:latin typeface="Arial"/>
              </a:rPr>
              <a:t>Các</a:t>
            </a:r>
            <a:r>
              <a:rPr lang="en-US" altLang="en-US" sz="2100" dirty="0">
                <a:solidFill>
                  <a:srgbClr val="000066"/>
                </a:solidFill>
                <a:latin typeface="Arial"/>
              </a:rPr>
              <a:t> </a:t>
            </a:r>
            <a:r>
              <a:rPr lang="en-US" altLang="en-US" sz="2100" dirty="0" err="1">
                <a:solidFill>
                  <a:srgbClr val="000066"/>
                </a:solidFill>
                <a:latin typeface="Arial"/>
              </a:rPr>
              <a:t>tổ</a:t>
            </a:r>
            <a:r>
              <a:rPr lang="en-US" altLang="en-US" sz="2100" dirty="0">
                <a:solidFill>
                  <a:srgbClr val="000066"/>
                </a:solidFill>
                <a:latin typeface="Arial"/>
              </a:rPr>
              <a:t> </a:t>
            </a:r>
            <a:r>
              <a:rPr lang="en-US" altLang="en-US" sz="2100" dirty="0" err="1">
                <a:solidFill>
                  <a:srgbClr val="000066"/>
                </a:solidFill>
                <a:latin typeface="Arial"/>
              </a:rPr>
              <a:t>chức</a:t>
            </a:r>
            <a:r>
              <a:rPr lang="en-US" altLang="en-US" sz="2100" dirty="0">
                <a:solidFill>
                  <a:srgbClr val="000066"/>
                </a:solidFill>
                <a:latin typeface="Arial"/>
              </a:rPr>
              <a:t>, </a:t>
            </a:r>
            <a:r>
              <a:rPr lang="en-US" altLang="en-US" sz="2100" dirty="0" err="1">
                <a:solidFill>
                  <a:srgbClr val="000066"/>
                </a:solidFill>
                <a:latin typeface="Arial"/>
              </a:rPr>
              <a:t>chính</a:t>
            </a:r>
            <a:r>
              <a:rPr lang="en-US" altLang="en-US" sz="2100" dirty="0">
                <a:solidFill>
                  <a:srgbClr val="000066"/>
                </a:solidFill>
                <a:latin typeface="Arial"/>
              </a:rPr>
              <a:t> </a:t>
            </a:r>
            <a:r>
              <a:rPr lang="en-US" altLang="en-US" sz="2100" dirty="0" err="1">
                <a:solidFill>
                  <a:srgbClr val="000066"/>
                </a:solidFill>
                <a:latin typeface="Arial"/>
              </a:rPr>
              <a:t>trị</a:t>
            </a:r>
            <a:r>
              <a:rPr lang="en-US" altLang="en-US" sz="2100" dirty="0">
                <a:solidFill>
                  <a:srgbClr val="000066"/>
                </a:solidFill>
                <a:latin typeface="Arial"/>
              </a:rPr>
              <a:t> - </a:t>
            </a:r>
            <a:r>
              <a:rPr lang="en-US" altLang="en-US" sz="2100" dirty="0" err="1">
                <a:solidFill>
                  <a:srgbClr val="000066"/>
                </a:solidFill>
                <a:latin typeface="Arial"/>
              </a:rPr>
              <a:t>xã</a:t>
            </a:r>
            <a:r>
              <a:rPr lang="en-US" altLang="en-US" sz="2100" dirty="0">
                <a:solidFill>
                  <a:srgbClr val="000066"/>
                </a:solidFill>
                <a:latin typeface="Arial"/>
              </a:rPr>
              <a:t> </a:t>
            </a:r>
            <a:r>
              <a:rPr lang="en-US" altLang="en-US" sz="2100" dirty="0" err="1">
                <a:solidFill>
                  <a:srgbClr val="000066"/>
                </a:solidFill>
                <a:latin typeface="Arial"/>
              </a:rPr>
              <a:t>hội</a:t>
            </a:r>
            <a:r>
              <a:rPr lang="en-US" altLang="en-US" sz="2100" dirty="0">
                <a:solidFill>
                  <a:srgbClr val="000066"/>
                </a:solidFill>
                <a:latin typeface="Arial"/>
              </a:rPr>
              <a:t>…</a:t>
            </a:r>
          </a:p>
        </p:txBody>
      </p:sp>
      <p:sp>
        <p:nvSpPr>
          <p:cNvPr id="8" name="Line 11">
            <a:extLst>
              <a:ext uri="{FF2B5EF4-FFF2-40B4-BE49-F238E27FC236}">
                <a16:creationId xmlns:a16="http://schemas.microsoft.com/office/drawing/2014/main" id="{722D75CA-616A-429E-A93A-091B2EF7CBF9}"/>
              </a:ext>
            </a:extLst>
          </p:cNvPr>
          <p:cNvSpPr>
            <a:spLocks noChangeShapeType="1"/>
          </p:cNvSpPr>
          <p:nvPr/>
        </p:nvSpPr>
        <p:spPr bwMode="auto">
          <a:xfrm>
            <a:off x="5650123" y="1872288"/>
            <a:ext cx="7080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9" name="Line 12">
            <a:extLst>
              <a:ext uri="{FF2B5EF4-FFF2-40B4-BE49-F238E27FC236}">
                <a16:creationId xmlns:a16="http://schemas.microsoft.com/office/drawing/2014/main" id="{EB2DD953-AF55-4151-B718-F2BD8436B161}"/>
              </a:ext>
            </a:extLst>
          </p:cNvPr>
          <p:cNvSpPr>
            <a:spLocks noChangeShapeType="1"/>
          </p:cNvSpPr>
          <p:nvPr/>
        </p:nvSpPr>
        <p:spPr bwMode="auto">
          <a:xfrm>
            <a:off x="5650123" y="4094788"/>
            <a:ext cx="7080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0" name="Line 13">
            <a:extLst>
              <a:ext uri="{FF2B5EF4-FFF2-40B4-BE49-F238E27FC236}">
                <a16:creationId xmlns:a16="http://schemas.microsoft.com/office/drawing/2014/main" id="{E9766A4F-CFC9-4C8E-BEEF-DB79071D1E96}"/>
              </a:ext>
            </a:extLst>
          </p:cNvPr>
          <p:cNvSpPr>
            <a:spLocks noChangeShapeType="1"/>
          </p:cNvSpPr>
          <p:nvPr/>
        </p:nvSpPr>
        <p:spPr bwMode="auto">
          <a:xfrm>
            <a:off x="4445209" y="2681913"/>
            <a:ext cx="0" cy="7429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1" name="Line 14">
            <a:extLst>
              <a:ext uri="{FF2B5EF4-FFF2-40B4-BE49-F238E27FC236}">
                <a16:creationId xmlns:a16="http://schemas.microsoft.com/office/drawing/2014/main" id="{BAE6A8D3-E24B-4741-B356-B663F7B66400}"/>
              </a:ext>
            </a:extLst>
          </p:cNvPr>
          <p:cNvSpPr>
            <a:spLocks noChangeShapeType="1"/>
          </p:cNvSpPr>
          <p:nvPr/>
        </p:nvSpPr>
        <p:spPr bwMode="auto">
          <a:xfrm flipV="1">
            <a:off x="4989722" y="2632700"/>
            <a:ext cx="0" cy="7429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cxnSp>
        <p:nvCxnSpPr>
          <p:cNvPr id="12" name="Straight Arrow Connector 2">
            <a:extLst>
              <a:ext uri="{FF2B5EF4-FFF2-40B4-BE49-F238E27FC236}">
                <a16:creationId xmlns:a16="http://schemas.microsoft.com/office/drawing/2014/main" id="{E723A475-911C-43B4-BD37-E90779AC8786}"/>
              </a:ext>
            </a:extLst>
          </p:cNvPr>
          <p:cNvCxnSpPr>
            <a:cxnSpLocks noChangeShapeType="1"/>
            <a:stCxn id="3" idx="3"/>
            <a:endCxn id="4" idx="1"/>
          </p:cNvCxnSpPr>
          <p:nvPr/>
        </p:nvCxnSpPr>
        <p:spPr bwMode="auto">
          <a:xfrm flipV="1">
            <a:off x="2386223" y="1946902"/>
            <a:ext cx="1255711" cy="1256309"/>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4">
            <a:extLst>
              <a:ext uri="{FF2B5EF4-FFF2-40B4-BE49-F238E27FC236}">
                <a16:creationId xmlns:a16="http://schemas.microsoft.com/office/drawing/2014/main" id="{E8A639B1-F52D-447F-8E79-C5D465F25D56}"/>
              </a:ext>
            </a:extLst>
          </p:cNvPr>
          <p:cNvCxnSpPr>
            <a:cxnSpLocks noChangeShapeType="1"/>
            <a:stCxn id="3" idx="3"/>
            <a:endCxn id="5" idx="1"/>
          </p:cNvCxnSpPr>
          <p:nvPr/>
        </p:nvCxnSpPr>
        <p:spPr bwMode="auto">
          <a:xfrm>
            <a:off x="2386223" y="3203211"/>
            <a:ext cx="1255711" cy="9257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4" name="Content Placeholder 12" descr="72472762_502502913666358_4330440315660926976_n">
            <a:extLst>
              <a:ext uri="{FF2B5EF4-FFF2-40B4-BE49-F238E27FC236}">
                <a16:creationId xmlns:a16="http://schemas.microsoft.com/office/drawing/2014/main" id="{F1D05E7D-29C2-4A54-8923-0CA875BC1308}"/>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4834" y="209861"/>
            <a:ext cx="3109290" cy="1884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 descr="72693782_476580256281266_5343438421488566272_n">
            <a:extLst>
              <a:ext uri="{FF2B5EF4-FFF2-40B4-BE49-F238E27FC236}">
                <a16:creationId xmlns:a16="http://schemas.microsoft.com/office/drawing/2014/main" id="{40818567-A240-4F1C-BF50-7887693B2CD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54833" y="4207500"/>
            <a:ext cx="2989812" cy="2437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1171474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ình Nền Powerpoint Đẹp Nhất 2017">
            <a:extLst>
              <a:ext uri="{FF2B5EF4-FFF2-40B4-BE49-F238E27FC236}">
                <a16:creationId xmlns:a16="http://schemas.microsoft.com/office/drawing/2014/main" id="{22197A0F-0679-4276-B0A6-CD3C847EA9C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2">
            <a:extLst>
              <a:ext uri="{FF2B5EF4-FFF2-40B4-BE49-F238E27FC236}">
                <a16:creationId xmlns:a16="http://schemas.microsoft.com/office/drawing/2014/main" id="{77927777-1EAF-4E36-AB7B-A7D8F48732D5}"/>
              </a:ext>
            </a:extLst>
          </p:cNvPr>
          <p:cNvSpPr txBox="1">
            <a:spLocks/>
          </p:cNvSpPr>
          <p:nvPr/>
        </p:nvSpPr>
        <p:spPr>
          <a:xfrm>
            <a:off x="2659064" y="2400300"/>
            <a:ext cx="6867525" cy="2960688"/>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defTabSz="914400"/>
            <a:r>
              <a:rPr lang="en-US" altLang="en-US" sz="2000" kern="0"/>
              <a:t>                </a:t>
            </a:r>
            <a:endParaRPr lang="vi-VN" altLang="en-US" sz="2000" kern="0"/>
          </a:p>
          <a:p>
            <a:pPr defTabSz="914400"/>
            <a:endParaRPr lang="vi-VN" altLang="en-US" sz="2000" kern="0"/>
          </a:p>
          <a:p>
            <a:pPr algn="ctr" defTabSz="914400"/>
            <a:r>
              <a:rPr lang="vi-VN" altLang="en-US" sz="2000" b="1" kern="0">
                <a:solidFill>
                  <a:srgbClr val="FF0000"/>
                </a:solidFill>
              </a:rPr>
              <a:t>QUYẾT ĐỊNH</a:t>
            </a:r>
            <a:endParaRPr lang="en-US" altLang="en-US" sz="2000" b="1" kern="0">
              <a:solidFill>
                <a:srgbClr val="FF0000"/>
              </a:solidFill>
            </a:endParaRPr>
          </a:p>
          <a:p>
            <a:pPr defTabSz="914400"/>
            <a:endParaRPr lang="en-US" altLang="en-US" sz="2000" kern="0"/>
          </a:p>
          <a:p>
            <a:pPr defTabSz="914400"/>
            <a:endParaRPr lang="en-US" altLang="en-US" sz="2000" kern="0"/>
          </a:p>
          <a:p>
            <a:pPr defTabSz="914400"/>
            <a:endParaRPr lang="en-US" altLang="en-US" sz="2000" kern="0"/>
          </a:p>
          <a:p>
            <a:pPr defTabSz="914400"/>
            <a:r>
              <a:rPr lang="en-US" altLang="en-US" sz="2000" kern="0"/>
              <a:t>                                                      </a:t>
            </a:r>
            <a:endParaRPr lang="vi-VN" altLang="en-US" sz="2000" kern="0"/>
          </a:p>
          <a:p>
            <a:pPr algn="ctr" defTabSz="914400"/>
            <a:r>
              <a:rPr lang="vi-VN" altLang="en-US" sz="2000" b="1" kern="0">
                <a:solidFill>
                  <a:srgbClr val="FF0000"/>
                </a:solidFill>
              </a:rPr>
              <a:t>TÁC ĐỘNG</a:t>
            </a:r>
            <a:r>
              <a:rPr lang="en-US" altLang="en-US" sz="2000" b="1" kern="0">
                <a:solidFill>
                  <a:srgbClr val="FF0000"/>
                </a:solidFill>
              </a:rPr>
              <a:t>                                                                     </a:t>
            </a:r>
          </a:p>
          <a:p>
            <a:pPr defTabSz="914400"/>
            <a:r>
              <a:rPr lang="en-US" altLang="en-US" sz="2000" kern="0"/>
              <a:t>                                                                                                        </a:t>
            </a:r>
          </a:p>
        </p:txBody>
      </p:sp>
      <p:sp>
        <p:nvSpPr>
          <p:cNvPr id="4" name="Oval 3">
            <a:extLst>
              <a:ext uri="{FF2B5EF4-FFF2-40B4-BE49-F238E27FC236}">
                <a16:creationId xmlns:a16="http://schemas.microsoft.com/office/drawing/2014/main" id="{DFE9F2DB-8EC3-480C-8877-954677AAE265}"/>
              </a:ext>
            </a:extLst>
          </p:cNvPr>
          <p:cNvSpPr/>
          <p:nvPr/>
        </p:nvSpPr>
        <p:spPr>
          <a:xfrm>
            <a:off x="2697161" y="3290889"/>
            <a:ext cx="2506664" cy="1089025"/>
          </a:xfrm>
          <a:prstGeom prst="ellipse">
            <a:avLst/>
          </a:prstGeom>
          <a:solidFill>
            <a:srgbClr val="0070C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sz="2000" b="1" dirty="0">
                <a:solidFill>
                  <a:srgbClr val="FFFFFF"/>
                </a:solidFill>
                <a:latin typeface="Arial"/>
                <a:cs typeface="Arial"/>
              </a:rPr>
              <a:t>CƠ SỞ HẠ TẦNG</a:t>
            </a:r>
          </a:p>
        </p:txBody>
      </p:sp>
      <p:sp>
        <p:nvSpPr>
          <p:cNvPr id="5" name="Oval 4">
            <a:extLst>
              <a:ext uri="{FF2B5EF4-FFF2-40B4-BE49-F238E27FC236}">
                <a16:creationId xmlns:a16="http://schemas.microsoft.com/office/drawing/2014/main" id="{129DEFE3-966B-449A-86FF-C8DA26669A3F}"/>
              </a:ext>
            </a:extLst>
          </p:cNvPr>
          <p:cNvSpPr/>
          <p:nvPr/>
        </p:nvSpPr>
        <p:spPr>
          <a:xfrm>
            <a:off x="6751638" y="3290889"/>
            <a:ext cx="2480852" cy="1089025"/>
          </a:xfrm>
          <a:prstGeom prst="ellipse">
            <a:avLst/>
          </a:prstGeom>
          <a:solidFill>
            <a:srgbClr val="0070C0"/>
          </a:solidFill>
          <a:ln/>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sz="2000" b="1" dirty="0">
                <a:solidFill>
                  <a:srgbClr val="FFFFFF"/>
                </a:solidFill>
                <a:latin typeface="Arial"/>
                <a:cs typeface="Arial"/>
              </a:rPr>
              <a:t>KIẾN TRÚC THƯỢNG TẦNG</a:t>
            </a:r>
          </a:p>
        </p:txBody>
      </p:sp>
      <p:cxnSp>
        <p:nvCxnSpPr>
          <p:cNvPr id="6" name="Straight Arrow Connector 5">
            <a:extLst>
              <a:ext uri="{FF2B5EF4-FFF2-40B4-BE49-F238E27FC236}">
                <a16:creationId xmlns:a16="http://schemas.microsoft.com/office/drawing/2014/main" id="{7C89820A-32CC-47B9-9DF5-F988BE7EF26B}"/>
              </a:ext>
            </a:extLst>
          </p:cNvPr>
          <p:cNvCxnSpPr>
            <a:cxnSpLocks/>
            <a:stCxn id="4" idx="6"/>
            <a:endCxn id="5" idx="2"/>
          </p:cNvCxnSpPr>
          <p:nvPr/>
        </p:nvCxnSpPr>
        <p:spPr>
          <a:xfrm>
            <a:off x="5203825" y="3835402"/>
            <a:ext cx="1547813" cy="0"/>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Mũi tên: Cong Xuống 7">
            <a:extLst>
              <a:ext uri="{FF2B5EF4-FFF2-40B4-BE49-F238E27FC236}">
                <a16:creationId xmlns:a16="http://schemas.microsoft.com/office/drawing/2014/main" id="{9D7B2A54-B82F-4117-9D11-F5A065FC4C31}"/>
              </a:ext>
            </a:extLst>
          </p:cNvPr>
          <p:cNvSpPr/>
          <p:nvPr/>
        </p:nvSpPr>
        <p:spPr>
          <a:xfrm>
            <a:off x="4229100" y="2025650"/>
            <a:ext cx="3765550" cy="1265238"/>
          </a:xfrm>
          <a:prstGeom prst="curvedDown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latin typeface="Arial"/>
              <a:cs typeface="Arial"/>
            </a:endParaRPr>
          </a:p>
        </p:txBody>
      </p:sp>
      <p:sp>
        <p:nvSpPr>
          <p:cNvPr id="8" name="Mũi tên: Cong Lên 17">
            <a:extLst>
              <a:ext uri="{FF2B5EF4-FFF2-40B4-BE49-F238E27FC236}">
                <a16:creationId xmlns:a16="http://schemas.microsoft.com/office/drawing/2014/main" id="{96D2BE82-FB24-407D-88C2-EFECAB179C7F}"/>
              </a:ext>
            </a:extLst>
          </p:cNvPr>
          <p:cNvSpPr/>
          <p:nvPr/>
        </p:nvSpPr>
        <p:spPr>
          <a:xfrm flipH="1">
            <a:off x="4141789" y="4379913"/>
            <a:ext cx="3767137" cy="1331912"/>
          </a:xfrm>
          <a:prstGeom prst="curvedUpArrow">
            <a:avLst>
              <a:gd name="adj1" fmla="val 36244"/>
              <a:gd name="adj2" fmla="val 50000"/>
              <a:gd name="adj3" fmla="val 25000"/>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latin typeface="Arial"/>
              <a:cs typeface="Arial"/>
            </a:endParaRPr>
          </a:p>
        </p:txBody>
      </p:sp>
      <p:sp>
        <p:nvSpPr>
          <p:cNvPr id="9" name="Rectangle 8">
            <a:extLst>
              <a:ext uri="{FF2B5EF4-FFF2-40B4-BE49-F238E27FC236}">
                <a16:creationId xmlns:a16="http://schemas.microsoft.com/office/drawing/2014/main" id="{669B4C20-5FB9-4CB0-90DA-A5A6BA6071D0}"/>
              </a:ext>
            </a:extLst>
          </p:cNvPr>
          <p:cNvSpPr/>
          <p:nvPr/>
        </p:nvSpPr>
        <p:spPr>
          <a:xfrm>
            <a:off x="2885566" y="1141414"/>
            <a:ext cx="6146234" cy="461665"/>
          </a:xfrm>
          <a:prstGeom prst="rect">
            <a:avLst/>
          </a:prstGeom>
        </p:spPr>
        <p:txBody>
          <a:bodyPr wrap="none">
            <a:spAutoFit/>
          </a:bodyPr>
          <a:lstStyle/>
          <a:p>
            <a:pPr algn="just" defTabSz="914400" eaLnBrk="0" fontAlgn="base" hangingPunct="0">
              <a:spcBef>
                <a:spcPts val="150"/>
              </a:spcBef>
              <a:spcAft>
                <a:spcPts val="150"/>
              </a:spcAft>
              <a:defRPr/>
            </a:pPr>
            <a:r>
              <a:rPr kumimoji="1" lang="en-US" altLang="en-US" sz="2400" b="1" dirty="0" err="1">
                <a:solidFill>
                  <a:srgbClr val="D60093"/>
                </a:solidFill>
                <a:latin typeface="Arial"/>
                <a:cs typeface="Times New Roman" panose="02020603050405020304" pitchFamily="18" charset="0"/>
              </a:rPr>
              <a:t>Quan</a:t>
            </a:r>
            <a:r>
              <a:rPr kumimoji="1" lang="en-US" altLang="en-US" sz="2400" b="1" dirty="0">
                <a:solidFill>
                  <a:srgbClr val="D60093"/>
                </a:solidFill>
                <a:latin typeface="Arial"/>
                <a:cs typeface="Times New Roman" panose="02020603050405020304" pitchFamily="18" charset="0"/>
              </a:rPr>
              <a:t> </a:t>
            </a:r>
            <a:r>
              <a:rPr kumimoji="1" lang="en-US" altLang="en-US" sz="2400" b="1" dirty="0" err="1">
                <a:solidFill>
                  <a:srgbClr val="D60093"/>
                </a:solidFill>
                <a:latin typeface="Arial"/>
                <a:cs typeface="Times New Roman" panose="02020603050405020304" pitchFamily="18" charset="0"/>
              </a:rPr>
              <a:t>hệ</a:t>
            </a:r>
            <a:r>
              <a:rPr kumimoji="1" lang="en-US" altLang="en-US" sz="2400" b="1" dirty="0">
                <a:solidFill>
                  <a:srgbClr val="D60093"/>
                </a:solidFill>
                <a:latin typeface="Arial"/>
                <a:cs typeface="Times New Roman" panose="02020603050405020304" pitchFamily="18" charset="0"/>
              </a:rPr>
              <a:t> </a:t>
            </a:r>
            <a:r>
              <a:rPr kumimoji="1" lang="en-US" altLang="en-US" sz="2400" b="1" dirty="0" err="1">
                <a:solidFill>
                  <a:srgbClr val="D60093"/>
                </a:solidFill>
                <a:latin typeface="Arial"/>
                <a:cs typeface="Times New Roman" panose="02020603050405020304" pitchFamily="18" charset="0"/>
              </a:rPr>
              <a:t>biện</a:t>
            </a:r>
            <a:r>
              <a:rPr kumimoji="1" lang="en-US" altLang="en-US" sz="2400" b="1" dirty="0">
                <a:solidFill>
                  <a:srgbClr val="D60093"/>
                </a:solidFill>
                <a:latin typeface="Arial"/>
                <a:cs typeface="Times New Roman" panose="02020603050405020304" pitchFamily="18" charset="0"/>
              </a:rPr>
              <a:t> </a:t>
            </a:r>
            <a:r>
              <a:rPr kumimoji="1" lang="en-US" altLang="en-US" sz="2400" b="1" dirty="0" err="1">
                <a:solidFill>
                  <a:srgbClr val="D60093"/>
                </a:solidFill>
                <a:latin typeface="Arial"/>
                <a:cs typeface="Times New Roman" panose="02020603050405020304" pitchFamily="18" charset="0"/>
              </a:rPr>
              <a:t>chứng</a:t>
            </a:r>
            <a:r>
              <a:rPr kumimoji="1" lang="en-US" altLang="en-US" sz="2400" b="1" dirty="0">
                <a:solidFill>
                  <a:srgbClr val="D60093"/>
                </a:solidFill>
                <a:latin typeface="Arial"/>
                <a:cs typeface="Times New Roman" panose="02020603050405020304" pitchFamily="18" charset="0"/>
              </a:rPr>
              <a:t> </a:t>
            </a:r>
            <a:r>
              <a:rPr kumimoji="1" lang="en-US" altLang="en-US" sz="2400" b="1" dirty="0" err="1">
                <a:solidFill>
                  <a:srgbClr val="D60093"/>
                </a:solidFill>
                <a:latin typeface="Arial"/>
                <a:cs typeface="Times New Roman" panose="02020603050405020304" pitchFamily="18" charset="0"/>
              </a:rPr>
              <a:t>giữa</a:t>
            </a:r>
            <a:r>
              <a:rPr kumimoji="1" lang="en-US" altLang="en-US" sz="2400" b="1" dirty="0">
                <a:solidFill>
                  <a:srgbClr val="D60093"/>
                </a:solidFill>
                <a:latin typeface="Arial"/>
                <a:cs typeface="Times New Roman" panose="02020603050405020304" pitchFamily="18" charset="0"/>
              </a:rPr>
              <a:t> CSHT </a:t>
            </a:r>
            <a:r>
              <a:rPr kumimoji="1" lang="en-US" altLang="en-US" sz="2400" b="1" dirty="0" err="1">
                <a:solidFill>
                  <a:srgbClr val="D60093"/>
                </a:solidFill>
                <a:latin typeface="Arial"/>
                <a:cs typeface="Times New Roman" panose="02020603050405020304" pitchFamily="18" charset="0"/>
              </a:rPr>
              <a:t>và</a:t>
            </a:r>
            <a:r>
              <a:rPr kumimoji="1" lang="en-US" altLang="en-US" sz="2400" b="1" dirty="0">
                <a:solidFill>
                  <a:srgbClr val="D60093"/>
                </a:solidFill>
                <a:latin typeface="Arial"/>
                <a:cs typeface="Times New Roman" panose="02020603050405020304" pitchFamily="18" charset="0"/>
              </a:rPr>
              <a:t> KTTT</a:t>
            </a:r>
            <a:endParaRPr kumimoji="1" lang="en-US" altLang="en-US" sz="2400" dirty="0">
              <a:solidFill>
                <a:srgbClr val="D60093"/>
              </a:solidFill>
              <a:latin typeface="Arial"/>
              <a:cs typeface="Times New Roman" panose="02020603050405020304" pitchFamily="18" charset="0"/>
            </a:endParaRPr>
          </a:p>
        </p:txBody>
      </p:sp>
    </p:spTree>
    <p:extLst>
      <p:ext uri="{BB962C8B-B14F-4D97-AF65-F5344CB8AC3E}">
        <p14:creationId xmlns:p14="http://schemas.microsoft.com/office/powerpoint/2010/main" val="250314234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CAE53E75-EA00-4758-BEF8-48A134C23DF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369A43E6-B375-4154-B904-005E54832F0A}"/>
              </a:ext>
            </a:extLst>
          </p:cNvPr>
          <p:cNvSpPr txBox="1">
            <a:spLocks noChangeArrowheads="1"/>
          </p:cNvSpPr>
          <p:nvPr/>
        </p:nvSpPr>
        <p:spPr bwMode="auto">
          <a:xfrm>
            <a:off x="1925337" y="670138"/>
            <a:ext cx="81289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Char char="Ø"/>
              <a:defRPr/>
            </a:pPr>
            <a:r>
              <a:rPr lang="en-US" altLang="en-US" sz="2100" dirty="0">
                <a:solidFill>
                  <a:srgbClr val="000000"/>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Cơ</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sở</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hạ</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tầng</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quyết</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định</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kiến</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trúc</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thượng</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tầng</a:t>
            </a:r>
            <a:endParaRPr lang="en-US" altLang="en-US" b="1" dirty="0">
              <a:solidFill>
                <a:srgbClr val="660066"/>
              </a:solidFill>
              <a:latin typeface="Arial"/>
              <a:cs typeface="Arial" panose="020B0604020202020204" pitchFamily="34" charset="0"/>
            </a:endParaRPr>
          </a:p>
        </p:txBody>
      </p:sp>
      <p:sp>
        <p:nvSpPr>
          <p:cNvPr id="4" name="AutoShape 9">
            <a:extLst>
              <a:ext uri="{FF2B5EF4-FFF2-40B4-BE49-F238E27FC236}">
                <a16:creationId xmlns:a16="http://schemas.microsoft.com/office/drawing/2014/main" id="{4D5C04CE-C9D8-492F-B713-1201E13E4BF4}"/>
              </a:ext>
            </a:extLst>
          </p:cNvPr>
          <p:cNvSpPr>
            <a:spLocks noChangeArrowheads="1"/>
          </p:cNvSpPr>
          <p:nvPr/>
        </p:nvSpPr>
        <p:spPr bwMode="auto">
          <a:xfrm>
            <a:off x="3459320" y="2922354"/>
            <a:ext cx="2530477" cy="2178050"/>
          </a:xfrm>
          <a:prstGeom prst="roundRect">
            <a:avLst>
              <a:gd name="adj" fmla="val 13745"/>
            </a:avLst>
          </a:prstGeom>
          <a:ln>
            <a:solidFill>
              <a:srgbClr val="FF3399"/>
            </a:solidFill>
            <a:headEnd/>
            <a:tailEnd/>
          </a:ln>
        </p:spPr>
        <p:style>
          <a:lnRef idx="2">
            <a:schemeClr val="accent2"/>
          </a:lnRef>
          <a:fillRef idx="1">
            <a:schemeClr val="lt1"/>
          </a:fillRef>
          <a:effectRef idx="0">
            <a:schemeClr val="accent2"/>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spcBef>
                <a:spcPct val="0"/>
              </a:spcBef>
              <a:spcAft>
                <a:spcPct val="0"/>
              </a:spcAft>
              <a:defRPr/>
            </a:pPr>
            <a:r>
              <a:rPr lang="en-US" altLang="en-US" sz="1800" dirty="0">
                <a:solidFill>
                  <a:srgbClr val="000000"/>
                </a:solidFill>
                <a:latin typeface="Arial" panose="020B0604020202020204" pitchFamily="34" charset="0"/>
              </a:rPr>
              <a:t> </a:t>
            </a:r>
            <a:r>
              <a:rPr lang="en-US" altLang="en-US" sz="2000" dirty="0" err="1">
                <a:solidFill>
                  <a:srgbClr val="800000"/>
                </a:solidFill>
                <a:latin typeface="Arial" panose="020B0604020202020204" pitchFamily="34" charset="0"/>
              </a:rPr>
              <a:t>Khi</a:t>
            </a:r>
            <a:r>
              <a:rPr lang="en-US" altLang="en-US" sz="2000" dirty="0">
                <a:solidFill>
                  <a:srgbClr val="800000"/>
                </a:solidFill>
                <a:latin typeface="Arial" panose="020B0604020202020204" pitchFamily="34" charset="0"/>
              </a:rPr>
              <a:t> CSHT </a:t>
            </a:r>
            <a:r>
              <a:rPr lang="en-US" altLang="en-US" sz="2000" dirty="0" err="1">
                <a:solidFill>
                  <a:srgbClr val="800000"/>
                </a:solidFill>
                <a:latin typeface="Arial" panose="020B0604020202020204" pitchFamily="34" charset="0"/>
              </a:rPr>
              <a:t>thay</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đổi</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thì</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sớm</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muộn</a:t>
            </a:r>
            <a:r>
              <a:rPr lang="en-US" altLang="en-US" sz="2000" dirty="0">
                <a:solidFill>
                  <a:srgbClr val="800000"/>
                </a:solidFill>
                <a:latin typeface="Arial" panose="020B0604020202020204" pitchFamily="34" charset="0"/>
              </a:rPr>
              <a:t> KTTT </a:t>
            </a:r>
            <a:r>
              <a:rPr lang="en-US" altLang="en-US" sz="2000" dirty="0" err="1">
                <a:solidFill>
                  <a:srgbClr val="800000"/>
                </a:solidFill>
                <a:latin typeface="Arial" panose="020B0604020202020204" pitchFamily="34" charset="0"/>
              </a:rPr>
              <a:t>cũng</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thay</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đổi</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theo</a:t>
            </a:r>
            <a:endParaRPr lang="en-US" altLang="en-US" sz="2000" dirty="0">
              <a:solidFill>
                <a:srgbClr val="800000"/>
              </a:solidFill>
              <a:latin typeface="Arial" panose="020B0604020202020204" pitchFamily="34" charset="0"/>
            </a:endParaRPr>
          </a:p>
        </p:txBody>
      </p:sp>
      <p:sp>
        <p:nvSpPr>
          <p:cNvPr id="5" name="AutoShape 10">
            <a:extLst>
              <a:ext uri="{FF2B5EF4-FFF2-40B4-BE49-F238E27FC236}">
                <a16:creationId xmlns:a16="http://schemas.microsoft.com/office/drawing/2014/main" id="{66B5AB0E-61B6-4330-99C9-B1C9049F1FA0}"/>
              </a:ext>
            </a:extLst>
          </p:cNvPr>
          <p:cNvSpPr>
            <a:spLocks noChangeArrowheads="1"/>
          </p:cNvSpPr>
          <p:nvPr/>
        </p:nvSpPr>
        <p:spPr bwMode="auto">
          <a:xfrm>
            <a:off x="855406" y="2922355"/>
            <a:ext cx="2448233" cy="2130425"/>
          </a:xfrm>
          <a:prstGeom prst="roundRect">
            <a:avLst>
              <a:gd name="adj" fmla="val 13745"/>
            </a:avLst>
          </a:prstGeom>
          <a:ln>
            <a:solidFill>
              <a:srgbClr val="FF3399"/>
            </a:solidFill>
            <a:headEnd/>
            <a:tailEnd/>
          </a:ln>
        </p:spPr>
        <p:style>
          <a:lnRef idx="2">
            <a:schemeClr val="accent2"/>
          </a:lnRef>
          <a:fillRef idx="1">
            <a:schemeClr val="lt1"/>
          </a:fillRef>
          <a:effectRef idx="0">
            <a:schemeClr val="accent2"/>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spcBef>
                <a:spcPct val="0"/>
              </a:spcBef>
              <a:spcAft>
                <a:spcPct val="0"/>
              </a:spcAft>
              <a:defRPr/>
            </a:pPr>
            <a:r>
              <a:rPr lang="en-US" altLang="en-US" sz="1800" dirty="0">
                <a:solidFill>
                  <a:srgbClr val="000000"/>
                </a:solidFill>
                <a:latin typeface="Arial" panose="020B0604020202020204" pitchFamily="34" charset="0"/>
              </a:rPr>
              <a:t> </a:t>
            </a:r>
            <a:r>
              <a:rPr lang="en-US" altLang="en-US" sz="1800" dirty="0">
                <a:solidFill>
                  <a:srgbClr val="0033CC"/>
                </a:solidFill>
                <a:latin typeface="Arial" panose="020B0604020202020204" pitchFamily="34" charset="0"/>
              </a:rPr>
              <a:t> </a:t>
            </a:r>
            <a:r>
              <a:rPr lang="en-US" altLang="en-US" sz="2000" dirty="0" err="1">
                <a:solidFill>
                  <a:srgbClr val="000066"/>
                </a:solidFill>
                <a:latin typeface="Arial" panose="020B0604020202020204" pitchFamily="34" charset="0"/>
              </a:rPr>
              <a:t>Cơ</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sở</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hạ</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tầng</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nào</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thì</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sinh</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ra</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kiến</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trúc</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thượng</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tầng</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đó</a:t>
            </a:r>
            <a:endParaRPr lang="en-US" altLang="en-US" sz="2000" dirty="0">
              <a:solidFill>
                <a:srgbClr val="000066"/>
              </a:solidFill>
              <a:latin typeface="Arial" panose="020B0604020202020204" pitchFamily="34" charset="0"/>
            </a:endParaRPr>
          </a:p>
        </p:txBody>
      </p:sp>
      <p:sp>
        <p:nvSpPr>
          <p:cNvPr id="6" name="AutoShape 11">
            <a:extLst>
              <a:ext uri="{FF2B5EF4-FFF2-40B4-BE49-F238E27FC236}">
                <a16:creationId xmlns:a16="http://schemas.microsoft.com/office/drawing/2014/main" id="{7819A4CE-1222-43AE-B84E-C2D2D9616ECA}"/>
              </a:ext>
            </a:extLst>
          </p:cNvPr>
          <p:cNvSpPr>
            <a:spLocks noChangeArrowheads="1"/>
          </p:cNvSpPr>
          <p:nvPr/>
        </p:nvSpPr>
        <p:spPr bwMode="auto">
          <a:xfrm>
            <a:off x="6235857" y="2922354"/>
            <a:ext cx="2524685" cy="2159000"/>
          </a:xfrm>
          <a:prstGeom prst="roundRect">
            <a:avLst>
              <a:gd name="adj" fmla="val 13745"/>
            </a:avLst>
          </a:prstGeom>
          <a:ln>
            <a:solidFill>
              <a:srgbClr val="FF3399"/>
            </a:solidFill>
            <a:headEnd/>
            <a:tailEnd/>
          </a:ln>
        </p:spPr>
        <p:style>
          <a:lnRef idx="1">
            <a:schemeClr val="dk1"/>
          </a:lnRef>
          <a:fillRef idx="2">
            <a:schemeClr val="dk1"/>
          </a:fillRef>
          <a:effectRef idx="1">
            <a:schemeClr val="dk1"/>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spcBef>
                <a:spcPct val="0"/>
              </a:spcBef>
              <a:spcAft>
                <a:spcPct val="0"/>
              </a:spcAft>
              <a:defRPr/>
            </a:pPr>
            <a:r>
              <a:rPr lang="en-US" altLang="en-US" sz="1800" dirty="0">
                <a:solidFill>
                  <a:srgbClr val="990000"/>
                </a:solidFill>
                <a:latin typeface="Arial" panose="020B0604020202020204" pitchFamily="34" charset="0"/>
              </a:rPr>
              <a:t> </a:t>
            </a:r>
            <a:r>
              <a:rPr lang="en-US" altLang="en-US" sz="1800" dirty="0" err="1">
                <a:solidFill>
                  <a:srgbClr val="008000"/>
                </a:solidFill>
                <a:latin typeface="Arial" panose="020B0604020202020204" pitchFamily="34" charset="0"/>
              </a:rPr>
              <a:t>Khi</a:t>
            </a:r>
            <a:r>
              <a:rPr lang="en-US" altLang="en-US" sz="1800" dirty="0">
                <a:solidFill>
                  <a:srgbClr val="008000"/>
                </a:solidFill>
                <a:latin typeface="Arial" panose="020B0604020202020204" pitchFamily="34" charset="0"/>
              </a:rPr>
              <a:t> CSHT </a:t>
            </a:r>
            <a:r>
              <a:rPr lang="en-US" altLang="en-US" sz="1800" dirty="0" err="1">
                <a:solidFill>
                  <a:srgbClr val="008000"/>
                </a:solidFill>
                <a:latin typeface="Arial" panose="020B0604020202020204" pitchFamily="34" charset="0"/>
              </a:rPr>
              <a:t>cũ</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mất</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thì</a:t>
            </a:r>
            <a:r>
              <a:rPr lang="en-US" altLang="en-US" sz="1800" dirty="0">
                <a:solidFill>
                  <a:srgbClr val="008000"/>
                </a:solidFill>
                <a:latin typeface="Arial" panose="020B0604020202020204" pitchFamily="34" charset="0"/>
              </a:rPr>
              <a:t> KTTT do </a:t>
            </a:r>
            <a:r>
              <a:rPr lang="en-US" altLang="en-US" sz="1800" dirty="0" err="1">
                <a:solidFill>
                  <a:srgbClr val="008000"/>
                </a:solidFill>
                <a:latin typeface="Arial" panose="020B0604020202020204" pitchFamily="34" charset="0"/>
              </a:rPr>
              <a:t>nó</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sinh</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ra</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cũng</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mất</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khi</a:t>
            </a:r>
            <a:r>
              <a:rPr lang="en-US" altLang="en-US" sz="1800" dirty="0">
                <a:solidFill>
                  <a:srgbClr val="008000"/>
                </a:solidFill>
                <a:latin typeface="Arial" panose="020B0604020202020204" pitchFamily="34" charset="0"/>
              </a:rPr>
              <a:t> CSHT </a:t>
            </a:r>
            <a:r>
              <a:rPr lang="en-US" altLang="en-US" sz="1800" dirty="0" err="1">
                <a:solidFill>
                  <a:srgbClr val="008000"/>
                </a:solidFill>
                <a:latin typeface="Arial" panose="020B0604020202020204" pitchFamily="34" charset="0"/>
              </a:rPr>
              <a:t>mới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ra</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đời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thì</a:t>
            </a:r>
            <a:r>
              <a:rPr lang="en-US" altLang="en-US" sz="1800" dirty="0">
                <a:solidFill>
                  <a:srgbClr val="008000"/>
                </a:solidFill>
                <a:latin typeface="Arial" panose="020B0604020202020204" pitchFamily="34" charset="0"/>
              </a:rPr>
              <a:t>  KTTT </a:t>
            </a:r>
            <a:r>
              <a:rPr lang="en-US" altLang="en-US" sz="1800" dirty="0" err="1">
                <a:solidFill>
                  <a:srgbClr val="008000"/>
                </a:solidFill>
                <a:latin typeface="Arial" panose="020B0604020202020204" pitchFamily="34" charset="0"/>
              </a:rPr>
              <a:t>mới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phù</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hợp</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với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nó</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cũng</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ra</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đời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theo</a:t>
            </a:r>
            <a:endParaRPr lang="en-US" altLang="en-US" sz="1800" dirty="0">
              <a:solidFill>
                <a:srgbClr val="008000"/>
              </a:solidFill>
              <a:latin typeface="Arial" panose="020B0604020202020204" pitchFamily="34" charset="0"/>
            </a:endParaRPr>
          </a:p>
        </p:txBody>
      </p:sp>
      <p:sp>
        <p:nvSpPr>
          <p:cNvPr id="7" name="AutoShape 12">
            <a:extLst>
              <a:ext uri="{FF2B5EF4-FFF2-40B4-BE49-F238E27FC236}">
                <a16:creationId xmlns:a16="http://schemas.microsoft.com/office/drawing/2014/main" id="{DF8153FB-1C88-4B63-BFDF-7618582303F0}"/>
              </a:ext>
            </a:extLst>
          </p:cNvPr>
          <p:cNvSpPr>
            <a:spLocks noChangeArrowheads="1"/>
          </p:cNvSpPr>
          <p:nvPr/>
        </p:nvSpPr>
        <p:spPr bwMode="gray">
          <a:xfrm>
            <a:off x="4097496" y="1950804"/>
            <a:ext cx="301625" cy="336550"/>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8" name="AutoShape 13">
            <a:extLst>
              <a:ext uri="{FF2B5EF4-FFF2-40B4-BE49-F238E27FC236}">
                <a16:creationId xmlns:a16="http://schemas.microsoft.com/office/drawing/2014/main" id="{49AACF95-99AE-47E8-8E08-C09B791F4B4C}"/>
              </a:ext>
            </a:extLst>
          </p:cNvPr>
          <p:cNvSpPr>
            <a:spLocks noChangeArrowheads="1"/>
          </p:cNvSpPr>
          <p:nvPr/>
        </p:nvSpPr>
        <p:spPr bwMode="gray">
          <a:xfrm>
            <a:off x="6037420" y="1893654"/>
            <a:ext cx="298450" cy="336550"/>
          </a:xfrm>
          <a:prstGeom prst="chevron">
            <a:avLst>
              <a:gd name="adj" fmla="val 52514"/>
            </a:avLst>
          </a:prstGeom>
          <a:solidFill>
            <a:schemeClr val="hlink"/>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9" name="Oval 14">
            <a:extLst>
              <a:ext uri="{FF2B5EF4-FFF2-40B4-BE49-F238E27FC236}">
                <a16:creationId xmlns:a16="http://schemas.microsoft.com/office/drawing/2014/main" id="{97618C20-87B1-40DD-AB6E-2A3DEA570801}"/>
              </a:ext>
            </a:extLst>
          </p:cNvPr>
          <p:cNvSpPr>
            <a:spLocks noChangeArrowheads="1"/>
          </p:cNvSpPr>
          <p:nvPr/>
        </p:nvSpPr>
        <p:spPr bwMode="gray">
          <a:xfrm>
            <a:off x="6658132" y="1706330"/>
            <a:ext cx="260350" cy="51911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0" name="Oval 15">
            <a:extLst>
              <a:ext uri="{FF2B5EF4-FFF2-40B4-BE49-F238E27FC236}">
                <a16:creationId xmlns:a16="http://schemas.microsoft.com/office/drawing/2014/main" id="{BEB7ABEC-8B88-423D-ADEB-8DD98812C7A8}"/>
              </a:ext>
            </a:extLst>
          </p:cNvPr>
          <p:cNvSpPr>
            <a:spLocks noChangeArrowheads="1"/>
          </p:cNvSpPr>
          <p:nvPr/>
        </p:nvSpPr>
        <p:spPr bwMode="gray">
          <a:xfrm>
            <a:off x="6651782" y="1977793"/>
            <a:ext cx="1277938" cy="422275"/>
          </a:xfrm>
          <a:prstGeom prst="ellipse">
            <a:avLst/>
          </a:prstGeom>
          <a:solidFill>
            <a:srgbClr val="663300">
              <a:alpha val="32156"/>
            </a:srgbClr>
          </a:solidFill>
          <a:ln>
            <a:noFill/>
          </a:ln>
          <a:effec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11" name="Oval 16">
            <a:extLst>
              <a:ext uri="{FF2B5EF4-FFF2-40B4-BE49-F238E27FC236}">
                <a16:creationId xmlns:a16="http://schemas.microsoft.com/office/drawing/2014/main" id="{8D8E39CE-D0A8-4B59-98C7-478E084A3019}"/>
              </a:ext>
            </a:extLst>
          </p:cNvPr>
          <p:cNvSpPr>
            <a:spLocks noChangeArrowheads="1"/>
          </p:cNvSpPr>
          <p:nvPr/>
        </p:nvSpPr>
        <p:spPr bwMode="gray">
          <a:xfrm>
            <a:off x="6742270" y="1706329"/>
            <a:ext cx="1109662" cy="520700"/>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2" name="Oval 17">
            <a:extLst>
              <a:ext uri="{FF2B5EF4-FFF2-40B4-BE49-F238E27FC236}">
                <a16:creationId xmlns:a16="http://schemas.microsoft.com/office/drawing/2014/main" id="{732CFC5B-F5D9-463C-9689-609507A49C19}"/>
              </a:ext>
            </a:extLst>
          </p:cNvPr>
          <p:cNvSpPr>
            <a:spLocks noChangeArrowheads="1"/>
          </p:cNvSpPr>
          <p:nvPr/>
        </p:nvSpPr>
        <p:spPr bwMode="gray">
          <a:xfrm>
            <a:off x="6761320" y="1825393"/>
            <a:ext cx="1109662" cy="422275"/>
          </a:xfrm>
          <a:prstGeom prst="ellipse">
            <a:avLst/>
          </a:prstGeom>
          <a:solidFill>
            <a:srgbClr val="FFFF00">
              <a:alpha val="0"/>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13" name="Oval 18">
            <a:extLst>
              <a:ext uri="{FF2B5EF4-FFF2-40B4-BE49-F238E27FC236}">
                <a16:creationId xmlns:a16="http://schemas.microsoft.com/office/drawing/2014/main" id="{29275EFA-D842-4690-B915-432B2DF8486D}"/>
              </a:ext>
            </a:extLst>
          </p:cNvPr>
          <p:cNvSpPr>
            <a:spLocks noChangeArrowheads="1"/>
          </p:cNvSpPr>
          <p:nvPr/>
        </p:nvSpPr>
        <p:spPr bwMode="gray">
          <a:xfrm>
            <a:off x="6801008" y="1753955"/>
            <a:ext cx="1001713" cy="422275"/>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14" name="Oval 19">
            <a:extLst>
              <a:ext uri="{FF2B5EF4-FFF2-40B4-BE49-F238E27FC236}">
                <a16:creationId xmlns:a16="http://schemas.microsoft.com/office/drawing/2014/main" id="{0040F99C-7D73-43C1-90F7-10B5638C3BD2}"/>
              </a:ext>
            </a:extLst>
          </p:cNvPr>
          <p:cNvSpPr>
            <a:spLocks noChangeArrowheads="1"/>
          </p:cNvSpPr>
          <p:nvPr/>
        </p:nvSpPr>
        <p:spPr bwMode="gray">
          <a:xfrm>
            <a:off x="2657632" y="1701567"/>
            <a:ext cx="260350" cy="519112"/>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5" name="Oval 20">
            <a:extLst>
              <a:ext uri="{FF2B5EF4-FFF2-40B4-BE49-F238E27FC236}">
                <a16:creationId xmlns:a16="http://schemas.microsoft.com/office/drawing/2014/main" id="{51F16ED2-623B-4D1C-A1B3-BE18E88FA9C5}"/>
              </a:ext>
            </a:extLst>
          </p:cNvPr>
          <p:cNvSpPr>
            <a:spLocks noChangeArrowheads="1"/>
          </p:cNvSpPr>
          <p:nvPr/>
        </p:nvSpPr>
        <p:spPr bwMode="gray">
          <a:xfrm>
            <a:off x="2657632" y="1890480"/>
            <a:ext cx="260350" cy="519113"/>
          </a:xfrm>
          <a:prstGeom prst="ellipse">
            <a:avLst/>
          </a:prstGeom>
          <a:gradFill rotWithShape="1">
            <a:gsLst>
              <a:gs pos="0">
                <a:schemeClr val="folHlink">
                  <a:alpha val="32001"/>
                </a:schemeClr>
              </a:gs>
              <a:gs pos="100000">
                <a:schemeClr val="folHlink">
                  <a:gamma/>
                  <a:shade val="0"/>
                  <a:invGamma/>
                  <a:alpha val="89999"/>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6" name="Oval 21">
            <a:extLst>
              <a:ext uri="{FF2B5EF4-FFF2-40B4-BE49-F238E27FC236}">
                <a16:creationId xmlns:a16="http://schemas.microsoft.com/office/drawing/2014/main" id="{C5A4DF20-8CF4-461E-B95B-A7B045710C27}"/>
              </a:ext>
            </a:extLst>
          </p:cNvPr>
          <p:cNvSpPr>
            <a:spLocks noChangeArrowheads="1"/>
          </p:cNvSpPr>
          <p:nvPr/>
        </p:nvSpPr>
        <p:spPr bwMode="gray">
          <a:xfrm>
            <a:off x="2741770" y="1749193"/>
            <a:ext cx="1109662" cy="422275"/>
          </a:xfrm>
          <a:prstGeom prst="ellipse">
            <a:avLst/>
          </a:prstGeom>
          <a:solidFill>
            <a:srgbClr val="FF0000"/>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17" name="Oval 22">
            <a:extLst>
              <a:ext uri="{FF2B5EF4-FFF2-40B4-BE49-F238E27FC236}">
                <a16:creationId xmlns:a16="http://schemas.microsoft.com/office/drawing/2014/main" id="{44C893CD-5FA2-4457-8789-D9E607CF8792}"/>
              </a:ext>
            </a:extLst>
          </p:cNvPr>
          <p:cNvSpPr>
            <a:spLocks noChangeArrowheads="1"/>
          </p:cNvSpPr>
          <p:nvPr/>
        </p:nvSpPr>
        <p:spPr bwMode="gray">
          <a:xfrm>
            <a:off x="2741770" y="1703155"/>
            <a:ext cx="1111250" cy="519113"/>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8" name="Oval 23">
            <a:extLst>
              <a:ext uri="{FF2B5EF4-FFF2-40B4-BE49-F238E27FC236}">
                <a16:creationId xmlns:a16="http://schemas.microsoft.com/office/drawing/2014/main" id="{39AC0FF4-2481-45CE-8750-834B51FFA979}"/>
              </a:ext>
            </a:extLst>
          </p:cNvPr>
          <p:cNvSpPr>
            <a:spLocks noChangeArrowheads="1"/>
          </p:cNvSpPr>
          <p:nvPr/>
        </p:nvSpPr>
        <p:spPr bwMode="gray">
          <a:xfrm>
            <a:off x="2797333" y="1750780"/>
            <a:ext cx="1000125" cy="422275"/>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nvGrpSpPr>
          <p:cNvPr id="19" name="Group 24">
            <a:extLst>
              <a:ext uri="{FF2B5EF4-FFF2-40B4-BE49-F238E27FC236}">
                <a16:creationId xmlns:a16="http://schemas.microsoft.com/office/drawing/2014/main" id="{BE20BBD8-4903-4E69-9190-3EAC159B0EFA}"/>
              </a:ext>
            </a:extLst>
          </p:cNvPr>
          <p:cNvGrpSpPr>
            <a:grpSpLocks/>
          </p:cNvGrpSpPr>
          <p:nvPr/>
        </p:nvGrpSpPr>
        <p:grpSpPr bwMode="auto">
          <a:xfrm>
            <a:off x="2812414" y="1480904"/>
            <a:ext cx="967979" cy="958454"/>
            <a:chOff x="4166" y="1706"/>
            <a:chExt cx="1252" cy="1252"/>
          </a:xfrm>
          <a:solidFill>
            <a:srgbClr val="0033CC"/>
          </a:solidFill>
        </p:grpSpPr>
        <p:sp>
          <p:nvSpPr>
            <p:cNvPr id="20" name="Oval 25">
              <a:extLst>
                <a:ext uri="{FF2B5EF4-FFF2-40B4-BE49-F238E27FC236}">
                  <a16:creationId xmlns:a16="http://schemas.microsoft.com/office/drawing/2014/main" id="{454D919E-90B9-4C8C-A14A-E9C04D31C33F}"/>
                </a:ext>
              </a:extLst>
            </p:cNvPr>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1" name="Oval 26">
              <a:extLst>
                <a:ext uri="{FF2B5EF4-FFF2-40B4-BE49-F238E27FC236}">
                  <a16:creationId xmlns:a16="http://schemas.microsoft.com/office/drawing/2014/main" id="{64B11154-8F7E-44DA-A717-3656CCD5B52F}"/>
                </a:ext>
              </a:extLst>
            </p:cNvPr>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2" name="Oval 27">
              <a:extLst>
                <a:ext uri="{FF2B5EF4-FFF2-40B4-BE49-F238E27FC236}">
                  <a16:creationId xmlns:a16="http://schemas.microsoft.com/office/drawing/2014/main" id="{72801929-83B4-46EE-9897-D0CA4D3319B6}"/>
                </a:ext>
              </a:extLst>
            </p:cNvPr>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3" name="Oval 28">
              <a:extLst>
                <a:ext uri="{FF2B5EF4-FFF2-40B4-BE49-F238E27FC236}">
                  <a16:creationId xmlns:a16="http://schemas.microsoft.com/office/drawing/2014/main" id="{763054C0-0D16-4C95-91A5-B6E461B86B40}"/>
                </a:ext>
              </a:extLst>
            </p:cNvPr>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sp>
        <p:nvSpPr>
          <p:cNvPr id="24" name="Oval 29">
            <a:extLst>
              <a:ext uri="{FF2B5EF4-FFF2-40B4-BE49-F238E27FC236}">
                <a16:creationId xmlns:a16="http://schemas.microsoft.com/office/drawing/2014/main" id="{B4CA40D0-FD43-4B14-AD10-915D7337A9A3}"/>
              </a:ext>
            </a:extLst>
          </p:cNvPr>
          <p:cNvSpPr>
            <a:spLocks noChangeArrowheads="1"/>
          </p:cNvSpPr>
          <p:nvPr/>
        </p:nvSpPr>
        <p:spPr bwMode="gray">
          <a:xfrm>
            <a:off x="4486432" y="1701567"/>
            <a:ext cx="260350" cy="519112"/>
          </a:xfrm>
          <a:prstGeom prst="ellipse">
            <a:avLst/>
          </a:prstGeom>
          <a:gradFill rotWithShape="1">
            <a:gsLst>
              <a:gs pos="0">
                <a:schemeClr val="accent1">
                  <a:gamma/>
                  <a:tint val="0"/>
                  <a:invGamma/>
                </a:schemeClr>
              </a:gs>
              <a:gs pos="50000">
                <a:schemeClr val="accent1"/>
              </a:gs>
              <a:gs pos="100000">
                <a:schemeClr val="accent1">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25" name="Oval 30">
            <a:extLst>
              <a:ext uri="{FF2B5EF4-FFF2-40B4-BE49-F238E27FC236}">
                <a16:creationId xmlns:a16="http://schemas.microsoft.com/office/drawing/2014/main" id="{64EA07F4-2C1C-4177-B195-36380017BB45}"/>
              </a:ext>
            </a:extLst>
          </p:cNvPr>
          <p:cNvSpPr>
            <a:spLocks noChangeArrowheads="1"/>
          </p:cNvSpPr>
          <p:nvPr/>
        </p:nvSpPr>
        <p:spPr bwMode="gray">
          <a:xfrm>
            <a:off x="4486432" y="1938105"/>
            <a:ext cx="260350" cy="422275"/>
          </a:xfrm>
          <a:prstGeom prst="ellipse">
            <a:avLst/>
          </a:prstGeom>
          <a:solidFill>
            <a:srgbClr val="00FFFF">
              <a:alpha val="32156"/>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6" name="Oval 31">
            <a:extLst>
              <a:ext uri="{FF2B5EF4-FFF2-40B4-BE49-F238E27FC236}">
                <a16:creationId xmlns:a16="http://schemas.microsoft.com/office/drawing/2014/main" id="{A41C57F4-2543-46A0-9F48-4A6D918B5EF0}"/>
              </a:ext>
            </a:extLst>
          </p:cNvPr>
          <p:cNvSpPr>
            <a:spLocks noChangeArrowheads="1"/>
          </p:cNvSpPr>
          <p:nvPr/>
        </p:nvSpPr>
        <p:spPr bwMode="gray">
          <a:xfrm>
            <a:off x="4570570" y="1701567"/>
            <a:ext cx="1109662" cy="520700"/>
          </a:xfrm>
          <a:prstGeom prst="ellipse">
            <a:avLst/>
          </a:prstGeom>
          <a:gradFill rotWithShape="1">
            <a:gsLst>
              <a:gs pos="0">
                <a:schemeClr val="accent1">
                  <a:gamma/>
                  <a:shade val="54118"/>
                  <a:invGamma/>
                </a:schemeClr>
              </a:gs>
              <a:gs pos="50000">
                <a:schemeClr val="accent1"/>
              </a:gs>
              <a:gs pos="100000">
                <a:schemeClr val="accent1">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27" name="Oval 32">
            <a:extLst>
              <a:ext uri="{FF2B5EF4-FFF2-40B4-BE49-F238E27FC236}">
                <a16:creationId xmlns:a16="http://schemas.microsoft.com/office/drawing/2014/main" id="{6EE9BB6D-40F5-40AF-957A-286769E894A8}"/>
              </a:ext>
            </a:extLst>
          </p:cNvPr>
          <p:cNvSpPr>
            <a:spLocks noChangeArrowheads="1"/>
          </p:cNvSpPr>
          <p:nvPr/>
        </p:nvSpPr>
        <p:spPr bwMode="gray">
          <a:xfrm>
            <a:off x="4570570" y="1703155"/>
            <a:ext cx="1111250" cy="519113"/>
          </a:xfrm>
          <a:prstGeom prst="ellipse">
            <a:avLst/>
          </a:prstGeom>
          <a:gradFill rotWithShape="1">
            <a:gsLst>
              <a:gs pos="0">
                <a:schemeClr val="accent1">
                  <a:gamma/>
                  <a:shade val="63529"/>
                  <a:invGamma/>
                </a:schemeClr>
              </a:gs>
              <a:gs pos="100000">
                <a:schemeClr val="accent1">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28" name="Oval 33">
            <a:extLst>
              <a:ext uri="{FF2B5EF4-FFF2-40B4-BE49-F238E27FC236}">
                <a16:creationId xmlns:a16="http://schemas.microsoft.com/office/drawing/2014/main" id="{8BE8DA24-CA10-47A1-ABD1-ED8D493AB9F5}"/>
              </a:ext>
            </a:extLst>
          </p:cNvPr>
          <p:cNvSpPr>
            <a:spLocks noChangeArrowheads="1"/>
          </p:cNvSpPr>
          <p:nvPr/>
        </p:nvSpPr>
        <p:spPr bwMode="gray">
          <a:xfrm>
            <a:off x="4624546" y="1749193"/>
            <a:ext cx="1000125" cy="422275"/>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nvGrpSpPr>
          <p:cNvPr id="29" name="Group 34">
            <a:extLst>
              <a:ext uri="{FF2B5EF4-FFF2-40B4-BE49-F238E27FC236}">
                <a16:creationId xmlns:a16="http://schemas.microsoft.com/office/drawing/2014/main" id="{D85CE1CC-C05C-4F22-8F62-D2FAA54035AB}"/>
              </a:ext>
            </a:extLst>
          </p:cNvPr>
          <p:cNvGrpSpPr>
            <a:grpSpLocks/>
          </p:cNvGrpSpPr>
          <p:nvPr/>
        </p:nvGrpSpPr>
        <p:grpSpPr bwMode="auto">
          <a:xfrm>
            <a:off x="4641214" y="1477335"/>
            <a:ext cx="967979" cy="958453"/>
            <a:chOff x="4166" y="1706"/>
            <a:chExt cx="1252" cy="1252"/>
          </a:xfrm>
          <a:solidFill>
            <a:srgbClr val="008000"/>
          </a:solidFill>
        </p:grpSpPr>
        <p:sp>
          <p:nvSpPr>
            <p:cNvPr id="30" name="Oval 35">
              <a:extLst>
                <a:ext uri="{FF2B5EF4-FFF2-40B4-BE49-F238E27FC236}">
                  <a16:creationId xmlns:a16="http://schemas.microsoft.com/office/drawing/2014/main" id="{17401F0B-A17C-48EB-A81F-ABEBE3C49575}"/>
                </a:ext>
              </a:extLst>
            </p:cNvPr>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1" name="Oval 36">
              <a:extLst>
                <a:ext uri="{FF2B5EF4-FFF2-40B4-BE49-F238E27FC236}">
                  <a16:creationId xmlns:a16="http://schemas.microsoft.com/office/drawing/2014/main" id="{F38EC6D1-2978-49D7-B437-12CA61FA2897}"/>
                </a:ext>
              </a:extLst>
            </p:cNvPr>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2" name="Oval 37">
              <a:extLst>
                <a:ext uri="{FF2B5EF4-FFF2-40B4-BE49-F238E27FC236}">
                  <a16:creationId xmlns:a16="http://schemas.microsoft.com/office/drawing/2014/main" id="{91780E2C-56DD-433B-9C86-5580A7077765}"/>
                </a:ext>
              </a:extLst>
            </p:cNvPr>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3" name="Oval 38">
              <a:extLst>
                <a:ext uri="{FF2B5EF4-FFF2-40B4-BE49-F238E27FC236}">
                  <a16:creationId xmlns:a16="http://schemas.microsoft.com/office/drawing/2014/main" id="{67207399-3253-47B1-9F9F-6546647BD0B9}"/>
                </a:ext>
              </a:extLst>
            </p:cNvPr>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grpSp>
        <p:nvGrpSpPr>
          <p:cNvPr id="34" name="Group 39">
            <a:extLst>
              <a:ext uri="{FF2B5EF4-FFF2-40B4-BE49-F238E27FC236}">
                <a16:creationId xmlns:a16="http://schemas.microsoft.com/office/drawing/2014/main" id="{213C0575-EDFF-4293-ADDE-C18E9D7B6806}"/>
              </a:ext>
            </a:extLst>
          </p:cNvPr>
          <p:cNvGrpSpPr>
            <a:grpSpLocks/>
          </p:cNvGrpSpPr>
          <p:nvPr/>
        </p:nvGrpSpPr>
        <p:grpSpPr bwMode="auto">
          <a:xfrm>
            <a:off x="6818869" y="1482097"/>
            <a:ext cx="969169" cy="958453"/>
            <a:chOff x="4166" y="1706"/>
            <a:chExt cx="1252" cy="1252"/>
          </a:xfrm>
          <a:solidFill>
            <a:srgbClr val="663300"/>
          </a:solidFill>
        </p:grpSpPr>
        <p:sp>
          <p:nvSpPr>
            <p:cNvPr id="35" name="Oval 40">
              <a:extLst>
                <a:ext uri="{FF2B5EF4-FFF2-40B4-BE49-F238E27FC236}">
                  <a16:creationId xmlns:a16="http://schemas.microsoft.com/office/drawing/2014/main" id="{EE28307C-583F-46AD-BD4D-2E5FC7B60115}"/>
                </a:ext>
              </a:extLst>
            </p:cNvPr>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6" name="Oval 41">
              <a:extLst>
                <a:ext uri="{FF2B5EF4-FFF2-40B4-BE49-F238E27FC236}">
                  <a16:creationId xmlns:a16="http://schemas.microsoft.com/office/drawing/2014/main" id="{9634A982-B9A6-43BF-A032-5818F3BC09F5}"/>
                </a:ext>
              </a:extLst>
            </p:cNvPr>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7" name="Oval 42">
              <a:extLst>
                <a:ext uri="{FF2B5EF4-FFF2-40B4-BE49-F238E27FC236}">
                  <a16:creationId xmlns:a16="http://schemas.microsoft.com/office/drawing/2014/main" id="{F1D4009A-F96B-4E26-BB46-02B8BA87F00F}"/>
                </a:ext>
              </a:extLst>
            </p:cNvPr>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8" name="Oval 43">
              <a:extLst>
                <a:ext uri="{FF2B5EF4-FFF2-40B4-BE49-F238E27FC236}">
                  <a16:creationId xmlns:a16="http://schemas.microsoft.com/office/drawing/2014/main" id="{44C1516F-9B05-4EFE-AA86-33AB02F0FBBE}"/>
                </a:ext>
              </a:extLst>
            </p:cNvPr>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sp>
        <p:nvSpPr>
          <p:cNvPr id="39" name="Text Box 44">
            <a:extLst>
              <a:ext uri="{FF2B5EF4-FFF2-40B4-BE49-F238E27FC236}">
                <a16:creationId xmlns:a16="http://schemas.microsoft.com/office/drawing/2014/main" id="{A17B52BD-D492-4AE2-A1AE-3A360A8FC7E2}"/>
              </a:ext>
            </a:extLst>
          </p:cNvPr>
          <p:cNvSpPr txBox="1">
            <a:spLocks noChangeArrowheads="1"/>
          </p:cNvSpPr>
          <p:nvPr/>
        </p:nvSpPr>
        <p:spPr bwMode="gray">
          <a:xfrm>
            <a:off x="3140232" y="1780943"/>
            <a:ext cx="319088"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100" b="1">
                <a:solidFill>
                  <a:srgbClr val="FFFFFF"/>
                </a:solidFill>
                <a:latin typeface="Times New Roman" panose="02020603050405020304" pitchFamily="18" charset="0"/>
              </a:rPr>
              <a:t>1</a:t>
            </a:r>
          </a:p>
        </p:txBody>
      </p:sp>
      <p:sp>
        <p:nvSpPr>
          <p:cNvPr id="40" name="Text Box 45">
            <a:extLst>
              <a:ext uri="{FF2B5EF4-FFF2-40B4-BE49-F238E27FC236}">
                <a16:creationId xmlns:a16="http://schemas.microsoft.com/office/drawing/2014/main" id="{7292279A-6A8F-4AF1-809F-6D0AB6041E05}"/>
              </a:ext>
            </a:extLst>
          </p:cNvPr>
          <p:cNvSpPr txBox="1">
            <a:spLocks noChangeArrowheads="1"/>
          </p:cNvSpPr>
          <p:nvPr/>
        </p:nvSpPr>
        <p:spPr bwMode="gray">
          <a:xfrm>
            <a:off x="4972207" y="1777768"/>
            <a:ext cx="319088"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100" b="1">
                <a:solidFill>
                  <a:srgbClr val="FFFFFF"/>
                </a:solidFill>
                <a:latin typeface="Times New Roman" panose="02020603050405020304" pitchFamily="18" charset="0"/>
              </a:rPr>
              <a:t>2</a:t>
            </a:r>
          </a:p>
        </p:txBody>
      </p:sp>
      <p:sp>
        <p:nvSpPr>
          <p:cNvPr id="41" name="Text Box 46">
            <a:extLst>
              <a:ext uri="{FF2B5EF4-FFF2-40B4-BE49-F238E27FC236}">
                <a16:creationId xmlns:a16="http://schemas.microsoft.com/office/drawing/2014/main" id="{7E4EB3A8-B2CA-4910-AB7E-B62DFC0CCF55}"/>
              </a:ext>
            </a:extLst>
          </p:cNvPr>
          <p:cNvSpPr txBox="1">
            <a:spLocks noChangeArrowheads="1"/>
          </p:cNvSpPr>
          <p:nvPr/>
        </p:nvSpPr>
        <p:spPr bwMode="gray">
          <a:xfrm>
            <a:off x="7147082" y="1782529"/>
            <a:ext cx="319088" cy="414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en-US" altLang="en-US" sz="2100" b="1">
                <a:solidFill>
                  <a:srgbClr val="FFFFFF"/>
                </a:solidFill>
                <a:latin typeface="Times New Roman" panose="02020603050405020304" pitchFamily="18" charset="0"/>
              </a:rPr>
              <a:t>3</a:t>
            </a:r>
          </a:p>
        </p:txBody>
      </p:sp>
    </p:spTree>
    <p:extLst>
      <p:ext uri="{BB962C8B-B14F-4D97-AF65-F5344CB8AC3E}">
        <p14:creationId xmlns:p14="http://schemas.microsoft.com/office/powerpoint/2010/main" val="317144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Bottom)">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box(in)">
                                      <p:cBhvr>
                                        <p:cTn id="12" dur="500"/>
                                        <p:tgtEl>
                                          <p:spTgt spid="5"/>
                                        </p:tgtEl>
                                      </p:cBhvr>
                                    </p:animEffect>
                                  </p:childTnLst>
                                </p:cTn>
                              </p:par>
                              <p:par>
                                <p:cTn id="13" presetID="4" presetClass="entr" presetSubtype="16"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box(in)">
                                      <p:cBhvr>
                                        <p:cTn id="15" dur="500"/>
                                        <p:tgtEl>
                                          <p:spTgt spid="7"/>
                                        </p:tgtEl>
                                      </p:cBhvr>
                                    </p:animEffect>
                                  </p:childTnLst>
                                </p:cTn>
                              </p:par>
                              <p:par>
                                <p:cTn id="16" presetID="4" presetClass="entr" presetSubtype="16"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box(in)">
                                      <p:cBhvr>
                                        <p:cTn id="18" dur="500"/>
                                        <p:tgtEl>
                                          <p:spTgt spid="14"/>
                                        </p:tgtEl>
                                      </p:cBhvr>
                                    </p:animEffect>
                                  </p:childTnLst>
                                </p:cTn>
                              </p:par>
                              <p:par>
                                <p:cTn id="19" presetID="4" presetClass="entr" presetSubtype="16"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box(in)">
                                      <p:cBhvr>
                                        <p:cTn id="21" dur="500"/>
                                        <p:tgtEl>
                                          <p:spTgt spid="15"/>
                                        </p:tgtEl>
                                      </p:cBhvr>
                                    </p:animEffect>
                                  </p:childTnLst>
                                </p:cTn>
                              </p:par>
                              <p:par>
                                <p:cTn id="22" presetID="4" presetClass="entr" presetSubtype="16" fill="hold" grpId="0"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box(in)">
                                      <p:cBhvr>
                                        <p:cTn id="24" dur="500"/>
                                        <p:tgtEl>
                                          <p:spTgt spid="16"/>
                                        </p:tgtEl>
                                      </p:cBhvr>
                                    </p:animEffect>
                                  </p:childTnLst>
                                </p:cTn>
                              </p:par>
                              <p:par>
                                <p:cTn id="25" presetID="4" presetClass="entr" presetSubtype="16"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box(in)">
                                      <p:cBhvr>
                                        <p:cTn id="27" dur="500"/>
                                        <p:tgtEl>
                                          <p:spTgt spid="17"/>
                                        </p:tgtEl>
                                      </p:cBhvr>
                                    </p:animEffect>
                                  </p:childTnLst>
                                </p:cTn>
                              </p:par>
                              <p:par>
                                <p:cTn id="28" presetID="4" presetClass="entr" presetSubtype="16" fill="hold" grpId="0"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box(in)">
                                      <p:cBhvr>
                                        <p:cTn id="30" dur="500"/>
                                        <p:tgtEl>
                                          <p:spTgt spid="18"/>
                                        </p:tgtEl>
                                      </p:cBhvr>
                                    </p:animEffect>
                                  </p:childTnLst>
                                </p:cTn>
                              </p:par>
                              <p:par>
                                <p:cTn id="31" presetID="4" presetClass="entr" presetSubtype="16"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ox(in)">
                                      <p:cBhvr>
                                        <p:cTn id="33" dur="500"/>
                                        <p:tgtEl>
                                          <p:spTgt spid="19"/>
                                        </p:tgtEl>
                                      </p:cBhvr>
                                    </p:animEffect>
                                  </p:childTnLst>
                                </p:cTn>
                              </p:par>
                              <p:par>
                                <p:cTn id="34" presetID="4" presetClass="entr" presetSubtype="16" fill="hold" grpId="0" nodeType="withEffect">
                                  <p:stCondLst>
                                    <p:cond delay="0"/>
                                  </p:stCondLst>
                                  <p:childTnLst>
                                    <p:set>
                                      <p:cBhvr>
                                        <p:cTn id="35" dur="1" fill="hold">
                                          <p:stCondLst>
                                            <p:cond delay="0"/>
                                          </p:stCondLst>
                                        </p:cTn>
                                        <p:tgtEl>
                                          <p:spTgt spid="39"/>
                                        </p:tgtEl>
                                        <p:attrNameLst>
                                          <p:attrName>style.visibility</p:attrName>
                                        </p:attrNameLst>
                                      </p:cBhvr>
                                      <p:to>
                                        <p:strVal val="visible"/>
                                      </p:to>
                                    </p:set>
                                    <p:animEffect transition="in" filter="box(in)">
                                      <p:cBhvr>
                                        <p:cTn id="36" dur="500"/>
                                        <p:tgtEl>
                                          <p:spTgt spid="39"/>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checkerboard(across)">
                                      <p:cBhvr>
                                        <p:cTn id="41" dur="500"/>
                                        <p:tgtEl>
                                          <p:spTgt spid="4"/>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checkerboard(across)">
                                      <p:cBhvr>
                                        <p:cTn id="44" dur="500"/>
                                        <p:tgtEl>
                                          <p:spTgt spid="8"/>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checkerboard(across)">
                                      <p:cBhvr>
                                        <p:cTn id="47" dur="500"/>
                                        <p:tgtEl>
                                          <p:spTgt spid="24"/>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checkerboard(across)">
                                      <p:cBhvr>
                                        <p:cTn id="50" dur="500"/>
                                        <p:tgtEl>
                                          <p:spTgt spid="25"/>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checkerboard(across)">
                                      <p:cBhvr>
                                        <p:cTn id="53" dur="500"/>
                                        <p:tgtEl>
                                          <p:spTgt spid="26"/>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27"/>
                                        </p:tgtEl>
                                        <p:attrNameLst>
                                          <p:attrName>style.visibility</p:attrName>
                                        </p:attrNameLst>
                                      </p:cBhvr>
                                      <p:to>
                                        <p:strVal val="visible"/>
                                      </p:to>
                                    </p:set>
                                    <p:animEffect transition="in" filter="checkerboard(across)">
                                      <p:cBhvr>
                                        <p:cTn id="56" dur="500"/>
                                        <p:tgtEl>
                                          <p:spTgt spid="27"/>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Effect transition="in" filter="checkerboard(across)">
                                      <p:cBhvr>
                                        <p:cTn id="59" dur="500"/>
                                        <p:tgtEl>
                                          <p:spTgt spid="28"/>
                                        </p:tgtEl>
                                      </p:cBhvr>
                                    </p:animEffect>
                                  </p:childTnLst>
                                </p:cTn>
                              </p:par>
                              <p:par>
                                <p:cTn id="60" presetID="5" presetClass="entr" presetSubtype="10" fill="hold" nodeType="with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checkerboard(across)">
                                      <p:cBhvr>
                                        <p:cTn id="62" dur="500"/>
                                        <p:tgtEl>
                                          <p:spTgt spid="29"/>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40"/>
                                        </p:tgtEl>
                                        <p:attrNameLst>
                                          <p:attrName>style.visibility</p:attrName>
                                        </p:attrNameLst>
                                      </p:cBhvr>
                                      <p:to>
                                        <p:strVal val="visible"/>
                                      </p:to>
                                    </p:set>
                                    <p:animEffect transition="in" filter="checkerboard(across)">
                                      <p:cBhvr>
                                        <p:cTn id="65" dur="500"/>
                                        <p:tgtEl>
                                          <p:spTgt spid="40"/>
                                        </p:tgtEl>
                                      </p:cBhvr>
                                    </p:animEffect>
                                  </p:childTnLst>
                                </p:cTn>
                              </p:par>
                            </p:childTnLst>
                          </p:cTn>
                        </p:par>
                      </p:childTnLst>
                    </p:cTn>
                  </p:par>
                  <p:par>
                    <p:cTn id="66" fill="hold">
                      <p:stCondLst>
                        <p:cond delay="indefinite"/>
                      </p:stCondLst>
                      <p:childTnLst>
                        <p:par>
                          <p:cTn id="67" fill="hold">
                            <p:stCondLst>
                              <p:cond delay="0"/>
                            </p:stCondLst>
                            <p:childTnLst>
                              <p:par>
                                <p:cTn id="68" presetID="2" presetClass="entr" presetSubtype="4" fill="hold" grpId="0" nodeType="click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additive="base">
                                        <p:cTn id="74" dur="500" fill="hold"/>
                                        <p:tgtEl>
                                          <p:spTgt spid="9"/>
                                        </p:tgtEl>
                                        <p:attrNameLst>
                                          <p:attrName>ppt_x</p:attrName>
                                        </p:attrNameLst>
                                      </p:cBhvr>
                                      <p:tavLst>
                                        <p:tav tm="0">
                                          <p:val>
                                            <p:strVal val="#ppt_x"/>
                                          </p:val>
                                        </p:tav>
                                        <p:tav tm="100000">
                                          <p:val>
                                            <p:strVal val="#ppt_x"/>
                                          </p:val>
                                        </p:tav>
                                      </p:tavLst>
                                    </p:anim>
                                    <p:anim calcmode="lin" valueType="num">
                                      <p:cBhvr additive="base">
                                        <p:cTn id="75" dur="500" fill="hold"/>
                                        <p:tgtEl>
                                          <p:spTgt spid="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10"/>
                                        </p:tgtEl>
                                        <p:attrNameLst>
                                          <p:attrName>style.visibility</p:attrName>
                                        </p:attrNameLst>
                                      </p:cBhvr>
                                      <p:to>
                                        <p:strVal val="visible"/>
                                      </p:to>
                                    </p:set>
                                    <p:anim calcmode="lin" valueType="num">
                                      <p:cBhvr additive="base">
                                        <p:cTn id="78" dur="500" fill="hold"/>
                                        <p:tgtEl>
                                          <p:spTgt spid="10"/>
                                        </p:tgtEl>
                                        <p:attrNameLst>
                                          <p:attrName>ppt_x</p:attrName>
                                        </p:attrNameLst>
                                      </p:cBhvr>
                                      <p:tavLst>
                                        <p:tav tm="0">
                                          <p:val>
                                            <p:strVal val="#ppt_x"/>
                                          </p:val>
                                        </p:tav>
                                        <p:tav tm="100000">
                                          <p:val>
                                            <p:strVal val="#ppt_x"/>
                                          </p:val>
                                        </p:tav>
                                      </p:tavLst>
                                    </p:anim>
                                    <p:anim calcmode="lin" valueType="num">
                                      <p:cBhvr additive="base">
                                        <p:cTn id="79" dur="500" fill="hold"/>
                                        <p:tgtEl>
                                          <p:spTgt spid="1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additive="base">
                                        <p:cTn id="82" dur="500" fill="hold"/>
                                        <p:tgtEl>
                                          <p:spTgt spid="11"/>
                                        </p:tgtEl>
                                        <p:attrNameLst>
                                          <p:attrName>ppt_x</p:attrName>
                                        </p:attrNameLst>
                                      </p:cBhvr>
                                      <p:tavLst>
                                        <p:tav tm="0">
                                          <p:val>
                                            <p:strVal val="#ppt_x"/>
                                          </p:val>
                                        </p:tav>
                                        <p:tav tm="100000">
                                          <p:val>
                                            <p:strVal val="#ppt_x"/>
                                          </p:val>
                                        </p:tav>
                                      </p:tavLst>
                                    </p:anim>
                                    <p:anim calcmode="lin" valueType="num">
                                      <p:cBhvr additive="base">
                                        <p:cTn id="83" dur="500" fill="hold"/>
                                        <p:tgtEl>
                                          <p:spTgt spid="1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additive="base">
                                        <p:cTn id="86" dur="500" fill="hold"/>
                                        <p:tgtEl>
                                          <p:spTgt spid="12"/>
                                        </p:tgtEl>
                                        <p:attrNameLst>
                                          <p:attrName>ppt_x</p:attrName>
                                        </p:attrNameLst>
                                      </p:cBhvr>
                                      <p:tavLst>
                                        <p:tav tm="0">
                                          <p:val>
                                            <p:strVal val="#ppt_x"/>
                                          </p:val>
                                        </p:tav>
                                        <p:tav tm="100000">
                                          <p:val>
                                            <p:strVal val="#ppt_x"/>
                                          </p:val>
                                        </p:tav>
                                      </p:tavLst>
                                    </p:anim>
                                    <p:anim calcmode="lin" valueType="num">
                                      <p:cBhvr additive="base">
                                        <p:cTn id="87" dur="500" fill="hold"/>
                                        <p:tgtEl>
                                          <p:spTgt spid="1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500" fill="hold"/>
                                        <p:tgtEl>
                                          <p:spTgt spid="13"/>
                                        </p:tgtEl>
                                        <p:attrNameLst>
                                          <p:attrName>ppt_x</p:attrName>
                                        </p:attrNameLst>
                                      </p:cBhvr>
                                      <p:tavLst>
                                        <p:tav tm="0">
                                          <p:val>
                                            <p:strVal val="#ppt_x"/>
                                          </p:val>
                                        </p:tav>
                                        <p:tav tm="100000">
                                          <p:val>
                                            <p:strVal val="#ppt_x"/>
                                          </p:val>
                                        </p:tav>
                                      </p:tavLst>
                                    </p:anim>
                                    <p:anim calcmode="lin" valueType="num">
                                      <p:cBhvr additive="base">
                                        <p:cTn id="91" dur="500" fill="hold"/>
                                        <p:tgtEl>
                                          <p:spTgt spid="13"/>
                                        </p:tgtEl>
                                        <p:attrNameLst>
                                          <p:attrName>ppt_y</p:attrName>
                                        </p:attrNameLst>
                                      </p:cBhvr>
                                      <p:tavLst>
                                        <p:tav tm="0">
                                          <p:val>
                                            <p:strVal val="1+#ppt_h/2"/>
                                          </p:val>
                                        </p:tav>
                                        <p:tav tm="100000">
                                          <p:val>
                                            <p:strVal val="#ppt_y"/>
                                          </p:val>
                                        </p:tav>
                                      </p:tavLst>
                                    </p:anim>
                                  </p:childTnLst>
                                </p:cTn>
                              </p:par>
                              <p:par>
                                <p:cTn id="92" presetID="2" presetClass="entr" presetSubtype="4" fill="hold" nodeType="withEffect">
                                  <p:stCondLst>
                                    <p:cond delay="0"/>
                                  </p:stCondLst>
                                  <p:childTnLst>
                                    <p:set>
                                      <p:cBhvr>
                                        <p:cTn id="93" dur="1" fill="hold">
                                          <p:stCondLst>
                                            <p:cond delay="0"/>
                                          </p:stCondLst>
                                        </p:cTn>
                                        <p:tgtEl>
                                          <p:spTgt spid="34"/>
                                        </p:tgtEl>
                                        <p:attrNameLst>
                                          <p:attrName>style.visibility</p:attrName>
                                        </p:attrNameLst>
                                      </p:cBhvr>
                                      <p:to>
                                        <p:strVal val="visible"/>
                                      </p:to>
                                    </p:set>
                                    <p:anim calcmode="lin" valueType="num">
                                      <p:cBhvr additive="base">
                                        <p:cTn id="94" dur="500" fill="hold"/>
                                        <p:tgtEl>
                                          <p:spTgt spid="34"/>
                                        </p:tgtEl>
                                        <p:attrNameLst>
                                          <p:attrName>ppt_x</p:attrName>
                                        </p:attrNameLst>
                                      </p:cBhvr>
                                      <p:tavLst>
                                        <p:tav tm="0">
                                          <p:val>
                                            <p:strVal val="#ppt_x"/>
                                          </p:val>
                                        </p:tav>
                                        <p:tav tm="100000">
                                          <p:val>
                                            <p:strVal val="#ppt_x"/>
                                          </p:val>
                                        </p:tav>
                                      </p:tavLst>
                                    </p:anim>
                                    <p:anim calcmode="lin" valueType="num">
                                      <p:cBhvr additive="base">
                                        <p:cTn id="95" dur="500" fill="hold"/>
                                        <p:tgtEl>
                                          <p:spTgt spid="3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41"/>
                                        </p:tgtEl>
                                        <p:attrNameLst>
                                          <p:attrName>style.visibility</p:attrName>
                                        </p:attrNameLst>
                                      </p:cBhvr>
                                      <p:to>
                                        <p:strVal val="visible"/>
                                      </p:to>
                                    </p:set>
                                    <p:anim calcmode="lin" valueType="num">
                                      <p:cBhvr additive="base">
                                        <p:cTn id="98" dur="500" fill="hold"/>
                                        <p:tgtEl>
                                          <p:spTgt spid="41"/>
                                        </p:tgtEl>
                                        <p:attrNameLst>
                                          <p:attrName>ppt_x</p:attrName>
                                        </p:attrNameLst>
                                      </p:cBhvr>
                                      <p:tavLst>
                                        <p:tav tm="0">
                                          <p:val>
                                            <p:strVal val="#ppt_x"/>
                                          </p:val>
                                        </p:tav>
                                        <p:tav tm="100000">
                                          <p:val>
                                            <p:strVal val="#ppt_x"/>
                                          </p:val>
                                        </p:tav>
                                      </p:tavLst>
                                    </p:anim>
                                    <p:anim calcmode="lin" valueType="num">
                                      <p:cBhvr additive="base">
                                        <p:cTn id="99"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24" grpId="0" animBg="1"/>
      <p:bldP spid="25" grpId="0" animBg="1"/>
      <p:bldP spid="26" grpId="0" animBg="1"/>
      <p:bldP spid="27" grpId="0" animBg="1"/>
      <p:bldP spid="28" grpId="0" animBg="1"/>
      <p:bldP spid="39" grpId="0"/>
      <p:bldP spid="40" grpId="0"/>
      <p:bldP spid="41"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CEE86211-DC53-4AE8-B8A5-5DEE20959E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8">
            <a:extLst>
              <a:ext uri="{FF2B5EF4-FFF2-40B4-BE49-F238E27FC236}">
                <a16:creationId xmlns:a16="http://schemas.microsoft.com/office/drawing/2014/main" id="{992A5394-E684-4BA4-8D81-8F7D48283338}"/>
              </a:ext>
            </a:extLst>
          </p:cNvPr>
          <p:cNvSpPr>
            <a:spLocks noChangeArrowheads="1"/>
          </p:cNvSpPr>
          <p:nvPr/>
        </p:nvSpPr>
        <p:spPr bwMode="gray">
          <a:xfrm>
            <a:off x="1966914" y="1200151"/>
            <a:ext cx="2670175" cy="4303713"/>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14" y="10800"/>
                </a:moveTo>
                <a:cubicBezTo>
                  <a:pt x="1914" y="15708"/>
                  <a:pt x="5892" y="19686"/>
                  <a:pt x="10800" y="19686"/>
                </a:cubicBezTo>
                <a:cubicBezTo>
                  <a:pt x="15708" y="19686"/>
                  <a:pt x="19686" y="15708"/>
                  <a:pt x="19686" y="10800"/>
                </a:cubicBezTo>
                <a:cubicBezTo>
                  <a:pt x="19686" y="5892"/>
                  <a:pt x="15708" y="1914"/>
                  <a:pt x="10800" y="1914"/>
                </a:cubicBezTo>
                <a:cubicBezTo>
                  <a:pt x="5892" y="1914"/>
                  <a:pt x="1914" y="5892"/>
                  <a:pt x="1914" y="10800"/>
                </a:cubicBezTo>
                <a:close/>
              </a:path>
            </a:pathLst>
          </a:custGeom>
          <a:solidFill>
            <a:srgbClr val="FF0066"/>
          </a:solidFill>
          <a:ln>
            <a:noFill/>
          </a:ln>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4" name="Oval 9">
            <a:extLst>
              <a:ext uri="{FF2B5EF4-FFF2-40B4-BE49-F238E27FC236}">
                <a16:creationId xmlns:a16="http://schemas.microsoft.com/office/drawing/2014/main" id="{F93126EB-0376-4DCF-922E-40F8A48B531F}"/>
              </a:ext>
            </a:extLst>
          </p:cNvPr>
          <p:cNvSpPr>
            <a:spLocks noChangeArrowheads="1"/>
          </p:cNvSpPr>
          <p:nvPr/>
        </p:nvSpPr>
        <p:spPr bwMode="gray">
          <a:xfrm>
            <a:off x="2330245" y="1799069"/>
            <a:ext cx="1998712" cy="3097396"/>
          </a:xfrm>
          <a:prstGeom prst="ellipse">
            <a:avLst/>
          </a:prstGeom>
          <a:solidFill>
            <a:srgbClr val="0033CC"/>
          </a:solidFill>
          <a:ln w="28575" algn="ctr">
            <a:solidFill>
              <a:srgbClr val="FFFFFF"/>
            </a:solidFill>
            <a:round/>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5" name="AutoShape 10">
            <a:extLst>
              <a:ext uri="{FF2B5EF4-FFF2-40B4-BE49-F238E27FC236}">
                <a16:creationId xmlns:a16="http://schemas.microsoft.com/office/drawing/2014/main" id="{E3D40484-3792-4457-AAAB-2D4E94CF0A86}"/>
              </a:ext>
            </a:extLst>
          </p:cNvPr>
          <p:cNvSpPr>
            <a:spLocks noChangeArrowheads="1"/>
          </p:cNvSpPr>
          <p:nvPr/>
        </p:nvSpPr>
        <p:spPr bwMode="gray">
          <a:xfrm>
            <a:off x="4475164" y="1200151"/>
            <a:ext cx="5722937" cy="1368424"/>
          </a:xfrm>
          <a:prstGeom prst="roundRect">
            <a:avLst>
              <a:gd name="adj" fmla="val 50000"/>
            </a:avLst>
          </a:prstGeom>
          <a:solidFill>
            <a:schemeClr val="bg1"/>
          </a:solidFill>
          <a:ln>
            <a:solidFill>
              <a:srgbClr val="080808"/>
            </a:solidFill>
            <a:headEnd/>
            <a:tailEnd/>
          </a:ln>
        </p:spPr>
        <p:style>
          <a:lnRef idx="1">
            <a:schemeClr val="dk1"/>
          </a:lnRef>
          <a:fillRef idx="2">
            <a:schemeClr val="dk1"/>
          </a:fillRef>
          <a:effectRef idx="1">
            <a:schemeClr val="dk1"/>
          </a:effectRef>
          <a:fontRef idx="minor">
            <a:schemeClr val="dk1"/>
          </a:fontRef>
        </p:style>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Chức</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năng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xã</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hội</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của</a:t>
            </a:r>
            <a:r>
              <a:rPr lang="en-US" altLang="en-US" sz="2000" dirty="0">
                <a:solidFill>
                  <a:srgbClr val="000066"/>
                </a:solidFill>
                <a:latin typeface="Arial"/>
                <a:cs typeface="Arial" panose="020B0604020202020204" pitchFamily="34" charset="0"/>
              </a:rPr>
              <a:t> KTTT </a:t>
            </a:r>
            <a:r>
              <a:rPr lang="en-US" altLang="en-US" sz="2000" dirty="0" err="1">
                <a:solidFill>
                  <a:srgbClr val="000066"/>
                </a:solidFill>
                <a:latin typeface="Arial"/>
                <a:cs typeface="Arial" panose="020B0604020202020204" pitchFamily="34" charset="0"/>
              </a:rPr>
              <a:t>là</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duy</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trì</a:t>
            </a:r>
            <a:endParaRPr lang="en-US" altLang="en-US" sz="2000" dirty="0">
              <a:solidFill>
                <a:srgbClr val="000066"/>
              </a:solidFill>
              <a:latin typeface="Arial"/>
              <a:cs typeface="Arial" panose="020B0604020202020204" pitchFamily="34" charset="0"/>
            </a:endParaRPr>
          </a:p>
          <a:p>
            <a:pPr algn="ctr" defTabSz="914400" fontAlgn="base">
              <a:spcBef>
                <a:spcPct val="0"/>
              </a:spcBef>
              <a:spcAft>
                <a:spcPct val="0"/>
              </a:spcAft>
              <a:buClrTx/>
              <a:buNone/>
              <a:defRPr/>
            </a:pP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củng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cố</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và</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phát</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triển</a:t>
            </a:r>
            <a:r>
              <a:rPr lang="en-US" altLang="en-US" sz="2000" dirty="0">
                <a:solidFill>
                  <a:srgbClr val="000066"/>
                </a:solidFill>
                <a:latin typeface="Arial"/>
                <a:cs typeface="Arial" panose="020B0604020202020204" pitchFamily="34" charset="0"/>
              </a:rPr>
              <a:t> CSHT </a:t>
            </a:r>
            <a:r>
              <a:rPr lang="en-US" altLang="en-US" sz="2000" dirty="0" err="1">
                <a:solidFill>
                  <a:srgbClr val="000066"/>
                </a:solidFill>
                <a:latin typeface="Arial"/>
                <a:cs typeface="Arial" panose="020B0604020202020204" pitchFamily="34" charset="0"/>
              </a:rPr>
              <a:t>sinh</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ra</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nó</a:t>
            </a:r>
            <a:r>
              <a:rPr lang="en-US" altLang="en-US" sz="2000" dirty="0">
                <a:solidFill>
                  <a:srgbClr val="000066"/>
                </a:solidFill>
                <a:latin typeface="Arial"/>
                <a:cs typeface="Arial" panose="020B0604020202020204" pitchFamily="34" charset="0"/>
              </a:rPr>
              <a:t>; </a:t>
            </a:r>
          </a:p>
          <a:p>
            <a:pPr algn="ctr" defTabSz="914400" fontAlgn="base">
              <a:spcBef>
                <a:spcPct val="0"/>
              </a:spcBef>
              <a:spcAft>
                <a:spcPct val="0"/>
              </a:spcAft>
              <a:buClrTx/>
              <a:buNone/>
              <a:defRPr/>
            </a:pPr>
            <a:r>
              <a:rPr lang="en-US" altLang="en-US" sz="2000" dirty="0" err="1">
                <a:solidFill>
                  <a:srgbClr val="000066"/>
                </a:solidFill>
                <a:latin typeface="Arial"/>
                <a:cs typeface="Arial" panose="020B0604020202020204" pitchFamily="34" charset="0"/>
              </a:rPr>
              <a:t>đồng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thời</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xóa</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bỏ</a:t>
            </a:r>
            <a:r>
              <a:rPr lang="en-US" altLang="en-US" sz="2000" dirty="0">
                <a:solidFill>
                  <a:srgbClr val="000066"/>
                </a:solidFill>
                <a:latin typeface="Arial"/>
                <a:cs typeface="Arial" panose="020B0604020202020204" pitchFamily="34" charset="0"/>
              </a:rPr>
              <a:t> CSHT </a:t>
            </a:r>
            <a:r>
              <a:rPr lang="en-US" altLang="en-US" sz="2000" dirty="0" err="1">
                <a:solidFill>
                  <a:srgbClr val="000066"/>
                </a:solidFill>
                <a:latin typeface="Arial"/>
                <a:cs typeface="Arial" panose="020B0604020202020204" pitchFamily="34" charset="0"/>
              </a:rPr>
              <a:t>và</a:t>
            </a:r>
            <a:r>
              <a:rPr lang="en-US" altLang="en-US" sz="2000" dirty="0">
                <a:solidFill>
                  <a:srgbClr val="000066"/>
                </a:solidFill>
                <a:latin typeface="Arial"/>
                <a:cs typeface="Arial" panose="020B0604020202020204" pitchFamily="34" charset="0"/>
              </a:rPr>
              <a:t> KTTT </a:t>
            </a:r>
            <a:r>
              <a:rPr lang="en-US" altLang="en-US" sz="2000" dirty="0" err="1">
                <a:solidFill>
                  <a:srgbClr val="000066"/>
                </a:solidFill>
                <a:latin typeface="Arial"/>
                <a:cs typeface="Arial" panose="020B0604020202020204" pitchFamily="34" charset="0"/>
              </a:rPr>
              <a:t>cũ</a:t>
            </a:r>
            <a:endParaRPr lang="en-US" altLang="en-US" sz="2000" dirty="0">
              <a:solidFill>
                <a:srgbClr val="000066"/>
              </a:solidFill>
              <a:latin typeface="Arial"/>
              <a:cs typeface="Arial" panose="020B0604020202020204" pitchFamily="34" charset="0"/>
            </a:endParaRPr>
          </a:p>
        </p:txBody>
      </p:sp>
      <p:sp>
        <p:nvSpPr>
          <p:cNvPr id="6" name="AutoShape 11">
            <a:extLst>
              <a:ext uri="{FF2B5EF4-FFF2-40B4-BE49-F238E27FC236}">
                <a16:creationId xmlns:a16="http://schemas.microsoft.com/office/drawing/2014/main" id="{616527CF-27C7-40A6-B03E-307C2B992CF6}"/>
              </a:ext>
            </a:extLst>
          </p:cNvPr>
          <p:cNvSpPr>
            <a:spLocks noChangeArrowheads="1"/>
          </p:cNvSpPr>
          <p:nvPr/>
        </p:nvSpPr>
        <p:spPr bwMode="gray">
          <a:xfrm>
            <a:off x="4742020" y="2692399"/>
            <a:ext cx="5561012" cy="1451898"/>
          </a:xfrm>
          <a:prstGeom prst="roundRect">
            <a:avLst>
              <a:gd name="adj" fmla="val 50000"/>
            </a:avLst>
          </a:prstGeom>
          <a:solidFill>
            <a:schemeClr val="bg1"/>
          </a:solidFill>
          <a:ln>
            <a:headEnd/>
            <a:tailEnd/>
          </a:ln>
        </p:spPr>
        <p:style>
          <a:lnRef idx="1">
            <a:schemeClr val="dk1"/>
          </a:lnRef>
          <a:fillRef idx="2">
            <a:schemeClr val="dk1"/>
          </a:fillRef>
          <a:effectRef idx="1">
            <a:schemeClr val="dk1"/>
          </a:effectRef>
          <a:fontRef idx="minor">
            <a:schemeClr val="dk1"/>
          </a:fontRef>
        </p:style>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000" dirty="0" err="1">
                <a:solidFill>
                  <a:srgbClr val="C00000"/>
                </a:solidFill>
                <a:latin typeface="Arial"/>
                <a:cs typeface="Arial" panose="020B0604020202020204" pitchFamily="34" charset="0"/>
              </a:rPr>
              <a:t>Các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bộ</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phận</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khác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nhau</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của</a:t>
            </a:r>
            <a:r>
              <a:rPr lang="en-US" altLang="en-US" sz="2000" dirty="0">
                <a:solidFill>
                  <a:srgbClr val="C00000"/>
                </a:solidFill>
                <a:latin typeface="Arial"/>
                <a:cs typeface="Arial" panose="020B0604020202020204" pitchFamily="34" charset="0"/>
              </a:rPr>
              <a:t> KTTT</a:t>
            </a:r>
          </a:p>
          <a:p>
            <a:pPr algn="ctr" defTabSz="914400" fontAlgn="base">
              <a:spcBef>
                <a:spcPct val="0"/>
              </a:spcBef>
              <a:spcAft>
                <a:spcPct val="0"/>
              </a:spcAft>
              <a:buClrTx/>
              <a:buNone/>
              <a:defRPr/>
            </a:pP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đều</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động</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trở</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lại</a:t>
            </a:r>
            <a:r>
              <a:rPr lang="en-US" altLang="en-US" sz="2000" dirty="0">
                <a:solidFill>
                  <a:srgbClr val="C00000"/>
                </a:solidFill>
                <a:latin typeface="Arial"/>
                <a:cs typeface="Arial" panose="020B0604020202020204" pitchFamily="34" charset="0"/>
              </a:rPr>
              <a:t> CSHT </a:t>
            </a:r>
            <a:r>
              <a:rPr lang="en-US" altLang="en-US" sz="2000" dirty="0" err="1">
                <a:solidFill>
                  <a:srgbClr val="C00000"/>
                </a:solidFill>
                <a:latin typeface="Arial"/>
                <a:cs typeface="Arial" panose="020B0604020202020204" pitchFamily="34" charset="0"/>
              </a:rPr>
              <a:t>với</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những</a:t>
            </a:r>
            <a:endParaRPr lang="en-US" altLang="en-US" sz="2000" dirty="0">
              <a:solidFill>
                <a:srgbClr val="C00000"/>
              </a:solidFill>
              <a:latin typeface="Arial"/>
              <a:cs typeface="Arial" panose="020B0604020202020204" pitchFamily="34" charset="0"/>
            </a:endParaRPr>
          </a:p>
          <a:p>
            <a:pPr algn="ctr" defTabSz="914400" fontAlgn="base">
              <a:spcBef>
                <a:spcPct val="0"/>
              </a:spcBef>
              <a:spcAft>
                <a:spcPct val="0"/>
              </a:spcAft>
              <a:buClrTx/>
              <a:buNone/>
              <a:defRPr/>
            </a:pP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cách</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thức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và</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vai</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trò</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khác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nhau</a:t>
            </a:r>
            <a:endParaRPr lang="en-US" altLang="en-US" sz="2000" dirty="0">
              <a:solidFill>
                <a:srgbClr val="C00000"/>
              </a:solidFill>
              <a:latin typeface="Arial"/>
              <a:cs typeface="Arial" panose="020B0604020202020204" pitchFamily="34" charset="0"/>
            </a:endParaRPr>
          </a:p>
        </p:txBody>
      </p:sp>
      <p:sp>
        <p:nvSpPr>
          <p:cNvPr id="7" name="AutoShape 12">
            <a:extLst>
              <a:ext uri="{FF2B5EF4-FFF2-40B4-BE49-F238E27FC236}">
                <a16:creationId xmlns:a16="http://schemas.microsoft.com/office/drawing/2014/main" id="{CD046CA8-76F3-414E-801A-32CBF010CBF2}"/>
              </a:ext>
            </a:extLst>
          </p:cNvPr>
          <p:cNvSpPr>
            <a:spLocks noChangeArrowheads="1"/>
          </p:cNvSpPr>
          <p:nvPr/>
        </p:nvSpPr>
        <p:spPr bwMode="gray">
          <a:xfrm>
            <a:off x="4433888" y="4262283"/>
            <a:ext cx="5764212" cy="1584621"/>
          </a:xfrm>
          <a:prstGeom prst="roundRect">
            <a:avLst>
              <a:gd name="adj" fmla="val 50000"/>
            </a:avLst>
          </a:prstGeom>
          <a:solidFill>
            <a:schemeClr val="bg1"/>
          </a:solidFill>
          <a:ln>
            <a:solidFill>
              <a:srgbClr val="080808"/>
            </a:solidFill>
            <a:headEnd/>
            <a:tailEnd/>
          </a:ln>
        </p:spPr>
        <p:style>
          <a:lnRef idx="1">
            <a:schemeClr val="dk1"/>
          </a:lnRef>
          <a:fillRef idx="2">
            <a:schemeClr val="dk1"/>
          </a:fillRef>
          <a:effectRef idx="1">
            <a:schemeClr val="dk1"/>
          </a:effectRef>
          <a:fontRef idx="minor">
            <a:schemeClr val="dk1"/>
          </a:fontRef>
        </p:style>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spcBef>
                <a:spcPct val="0"/>
              </a:spcBef>
              <a:spcAft>
                <a:spcPct val="0"/>
              </a:spcAft>
              <a:defRPr/>
            </a:pPr>
            <a:r>
              <a:rPr lang="en-US" altLang="en-US" sz="2000" dirty="0" err="1">
                <a:solidFill>
                  <a:srgbClr val="008000"/>
                </a:solidFill>
                <a:latin typeface="Arial"/>
              </a:rPr>
              <a:t>Nếu</a:t>
            </a:r>
            <a:r>
              <a:rPr lang="en-US" altLang="en-US" sz="2000" dirty="0">
                <a:solidFill>
                  <a:srgbClr val="008000"/>
                </a:solidFill>
                <a:latin typeface="Arial"/>
              </a:rPr>
              <a:t> KTTT </a:t>
            </a:r>
            <a:r>
              <a:rPr lang="en-US" altLang="en-US" sz="2000" dirty="0" err="1">
                <a:solidFill>
                  <a:srgbClr val="008000"/>
                </a:solidFill>
                <a:latin typeface="Arial"/>
              </a:rPr>
              <a:t>tác</a:t>
            </a:r>
            <a:r>
              <a:rPr lang="en-US" altLang="en-US" sz="2000" dirty="0">
                <a:solidFill>
                  <a:srgbClr val="008000"/>
                </a:solidFill>
                <a:latin typeface="Arial"/>
              </a:rPr>
              <a:t> </a:t>
            </a:r>
            <a:r>
              <a:rPr lang="en-US" altLang="en-US" sz="2000" dirty="0" err="1">
                <a:solidFill>
                  <a:srgbClr val="008000"/>
                </a:solidFill>
                <a:latin typeface="Arial"/>
              </a:rPr>
              <a:t>động</a:t>
            </a:r>
            <a:r>
              <a:rPr lang="en-US" altLang="en-US" sz="2000" dirty="0">
                <a:solidFill>
                  <a:srgbClr val="008000"/>
                </a:solidFill>
                <a:latin typeface="Arial"/>
              </a:rPr>
              <a:t> </a:t>
            </a:r>
            <a:r>
              <a:rPr lang="en-US" altLang="en-US" sz="2000" dirty="0" err="1">
                <a:solidFill>
                  <a:srgbClr val="008000"/>
                </a:solidFill>
                <a:latin typeface="Arial"/>
              </a:rPr>
              <a:t>phù</a:t>
            </a:r>
            <a:r>
              <a:rPr lang="en-US" altLang="en-US" sz="2000" dirty="0">
                <a:solidFill>
                  <a:srgbClr val="008000"/>
                </a:solidFill>
                <a:latin typeface="Arial"/>
              </a:rPr>
              <a:t> </a:t>
            </a:r>
            <a:r>
              <a:rPr lang="en-US" altLang="en-US" sz="2000" dirty="0" err="1">
                <a:solidFill>
                  <a:srgbClr val="008000"/>
                </a:solidFill>
                <a:latin typeface="Arial"/>
              </a:rPr>
              <a:t>hợp</a:t>
            </a:r>
            <a:r>
              <a:rPr lang="en-US" altLang="en-US" sz="2000" dirty="0">
                <a:solidFill>
                  <a:srgbClr val="008000"/>
                </a:solidFill>
                <a:latin typeface="Arial"/>
              </a:rPr>
              <a:t> </a:t>
            </a:r>
            <a:r>
              <a:rPr lang="en-US" altLang="en-US" sz="2000" dirty="0" err="1">
                <a:solidFill>
                  <a:srgbClr val="008000"/>
                </a:solidFill>
                <a:latin typeface="Arial"/>
              </a:rPr>
              <a:t>với</a:t>
            </a:r>
            <a:endParaRPr lang="en-US" altLang="en-US" sz="2000" dirty="0">
              <a:solidFill>
                <a:srgbClr val="008000"/>
              </a:solidFill>
              <a:latin typeface="Arial"/>
            </a:endParaRPr>
          </a:p>
          <a:p>
            <a:pPr algn="ctr" defTabSz="914400" eaLnBrk="0" fontAlgn="base" hangingPunct="0">
              <a:spcBef>
                <a:spcPct val="0"/>
              </a:spcBef>
              <a:spcAft>
                <a:spcPct val="0"/>
              </a:spcAft>
              <a:defRPr/>
            </a:pPr>
            <a:r>
              <a:rPr lang="en-US" altLang="en-US" sz="2000" dirty="0">
                <a:solidFill>
                  <a:srgbClr val="008000"/>
                </a:solidFill>
                <a:latin typeface="Arial"/>
              </a:rPr>
              <a:t> </a:t>
            </a:r>
            <a:r>
              <a:rPr lang="en-US" altLang="en-US" sz="2000" dirty="0" err="1">
                <a:solidFill>
                  <a:srgbClr val="008000"/>
                </a:solidFill>
                <a:latin typeface="Arial"/>
              </a:rPr>
              <a:t>các</a:t>
            </a:r>
            <a:r>
              <a:rPr lang="en-US" altLang="en-US" sz="2000" dirty="0">
                <a:solidFill>
                  <a:srgbClr val="008000"/>
                </a:solidFill>
                <a:latin typeface="Arial"/>
              </a:rPr>
              <a:t> </a:t>
            </a:r>
            <a:r>
              <a:rPr lang="en-US" altLang="en-US" sz="2000" dirty="0" err="1">
                <a:solidFill>
                  <a:srgbClr val="008000"/>
                </a:solidFill>
                <a:latin typeface="Arial"/>
              </a:rPr>
              <a:t>quy</a:t>
            </a:r>
            <a:r>
              <a:rPr lang="en-US" altLang="en-US" sz="2000" dirty="0">
                <a:solidFill>
                  <a:srgbClr val="008000"/>
                </a:solidFill>
                <a:latin typeface="Arial"/>
              </a:rPr>
              <a:t> </a:t>
            </a:r>
            <a:r>
              <a:rPr lang="en-US" altLang="en-US" sz="2000" dirty="0" err="1">
                <a:solidFill>
                  <a:srgbClr val="008000"/>
                </a:solidFill>
                <a:latin typeface="Arial"/>
              </a:rPr>
              <a:t>luật</a:t>
            </a:r>
            <a:r>
              <a:rPr lang="en-US" altLang="en-US" sz="2000" dirty="0">
                <a:solidFill>
                  <a:srgbClr val="008000"/>
                </a:solidFill>
                <a:latin typeface="Arial"/>
              </a:rPr>
              <a:t> </a:t>
            </a:r>
            <a:r>
              <a:rPr lang="en-US" altLang="en-US" sz="2000" dirty="0" err="1">
                <a:solidFill>
                  <a:srgbClr val="008000"/>
                </a:solidFill>
                <a:latin typeface="Arial"/>
              </a:rPr>
              <a:t>kinh</a:t>
            </a:r>
            <a:r>
              <a:rPr lang="en-US" altLang="en-US" sz="2000" dirty="0">
                <a:solidFill>
                  <a:srgbClr val="008000"/>
                </a:solidFill>
                <a:latin typeface="Arial"/>
              </a:rPr>
              <a:t> </a:t>
            </a:r>
            <a:r>
              <a:rPr lang="en-US" altLang="en-US" sz="2000" dirty="0" err="1">
                <a:solidFill>
                  <a:srgbClr val="008000"/>
                </a:solidFill>
                <a:latin typeface="Arial"/>
              </a:rPr>
              <a:t>tế</a:t>
            </a:r>
            <a:r>
              <a:rPr lang="en-US" altLang="en-US" sz="2000" dirty="0">
                <a:solidFill>
                  <a:srgbClr val="008000"/>
                </a:solidFill>
                <a:latin typeface="Arial"/>
              </a:rPr>
              <a:t> </a:t>
            </a:r>
            <a:r>
              <a:rPr lang="en-US" altLang="en-US" sz="2000" dirty="0" err="1">
                <a:solidFill>
                  <a:srgbClr val="008000"/>
                </a:solidFill>
                <a:latin typeface="Arial"/>
              </a:rPr>
              <a:t>khách</a:t>
            </a:r>
            <a:r>
              <a:rPr lang="en-US" altLang="en-US" sz="2000" dirty="0">
                <a:solidFill>
                  <a:srgbClr val="008000"/>
                </a:solidFill>
                <a:latin typeface="Arial"/>
              </a:rPr>
              <a:t> </a:t>
            </a:r>
            <a:r>
              <a:rPr lang="en-US" altLang="en-US" sz="2000" dirty="0" err="1">
                <a:solidFill>
                  <a:srgbClr val="008000"/>
                </a:solidFill>
                <a:latin typeface="Arial"/>
              </a:rPr>
              <a:t>quan</a:t>
            </a:r>
            <a:r>
              <a:rPr lang="en-US" altLang="en-US" sz="2000" dirty="0">
                <a:solidFill>
                  <a:srgbClr val="008000"/>
                </a:solidFill>
                <a:latin typeface="Arial"/>
              </a:rPr>
              <a:t> </a:t>
            </a:r>
            <a:r>
              <a:rPr lang="en-US" altLang="en-US" sz="2000" dirty="0" err="1">
                <a:solidFill>
                  <a:srgbClr val="008000"/>
                </a:solidFill>
                <a:latin typeface="Arial"/>
              </a:rPr>
              <a:t>thì</a:t>
            </a:r>
            <a:r>
              <a:rPr lang="en-US" altLang="en-US" sz="2000" dirty="0">
                <a:solidFill>
                  <a:srgbClr val="008000"/>
                </a:solidFill>
                <a:latin typeface="Arial"/>
              </a:rPr>
              <a:t> </a:t>
            </a:r>
            <a:r>
              <a:rPr lang="en-US" altLang="en-US" sz="2000" dirty="0" err="1">
                <a:solidFill>
                  <a:srgbClr val="008000"/>
                </a:solidFill>
                <a:latin typeface="Arial"/>
              </a:rPr>
              <a:t>sẽ</a:t>
            </a:r>
            <a:r>
              <a:rPr lang="en-US" altLang="en-US" sz="2000" dirty="0">
                <a:solidFill>
                  <a:srgbClr val="008000"/>
                </a:solidFill>
                <a:latin typeface="Arial"/>
              </a:rPr>
              <a:t> </a:t>
            </a:r>
          </a:p>
          <a:p>
            <a:pPr algn="ctr" defTabSz="914400" eaLnBrk="0" fontAlgn="base" hangingPunct="0">
              <a:spcBef>
                <a:spcPct val="0"/>
              </a:spcBef>
              <a:spcAft>
                <a:spcPct val="0"/>
              </a:spcAft>
              <a:defRPr/>
            </a:pPr>
            <a:r>
              <a:rPr lang="en-US" altLang="en-US" sz="2000" dirty="0" err="1">
                <a:solidFill>
                  <a:srgbClr val="008000"/>
                </a:solidFill>
                <a:latin typeface="Arial"/>
              </a:rPr>
              <a:t>thúc</a:t>
            </a:r>
            <a:r>
              <a:rPr lang="en-US" altLang="en-US" sz="2000" dirty="0">
                <a:solidFill>
                  <a:srgbClr val="008000"/>
                </a:solidFill>
                <a:latin typeface="Arial"/>
              </a:rPr>
              <a:t> </a:t>
            </a:r>
            <a:r>
              <a:rPr lang="en-US" altLang="en-US" sz="2000" dirty="0" err="1">
                <a:solidFill>
                  <a:srgbClr val="008000"/>
                </a:solidFill>
                <a:latin typeface="Arial"/>
              </a:rPr>
              <a:t>đẩy</a:t>
            </a:r>
            <a:r>
              <a:rPr lang="en-US" altLang="en-US" sz="2000" dirty="0">
                <a:solidFill>
                  <a:srgbClr val="008000"/>
                </a:solidFill>
                <a:latin typeface="Arial"/>
              </a:rPr>
              <a:t> CSHT </a:t>
            </a:r>
            <a:r>
              <a:rPr lang="en-US" altLang="en-US" sz="2000" dirty="0" err="1">
                <a:solidFill>
                  <a:srgbClr val="008000"/>
                </a:solidFill>
                <a:latin typeface="Arial"/>
              </a:rPr>
              <a:t>phát</a:t>
            </a:r>
            <a:r>
              <a:rPr lang="en-US" altLang="en-US" sz="2000" dirty="0">
                <a:solidFill>
                  <a:srgbClr val="008000"/>
                </a:solidFill>
                <a:latin typeface="Arial"/>
              </a:rPr>
              <a:t> </a:t>
            </a:r>
            <a:r>
              <a:rPr lang="en-US" altLang="en-US" sz="2000" dirty="0" err="1">
                <a:solidFill>
                  <a:srgbClr val="008000"/>
                </a:solidFill>
                <a:latin typeface="Arial"/>
              </a:rPr>
              <a:t>triển</a:t>
            </a:r>
            <a:r>
              <a:rPr lang="en-US" altLang="en-US" sz="2000" dirty="0">
                <a:solidFill>
                  <a:srgbClr val="008000"/>
                </a:solidFill>
                <a:latin typeface="Arial"/>
              </a:rPr>
              <a:t> </a:t>
            </a:r>
            <a:r>
              <a:rPr lang="en-US" altLang="en-US" sz="2000" dirty="0" err="1">
                <a:solidFill>
                  <a:srgbClr val="008000"/>
                </a:solidFill>
                <a:latin typeface="Arial"/>
              </a:rPr>
              <a:t>và</a:t>
            </a:r>
            <a:r>
              <a:rPr lang="en-US" altLang="en-US" sz="2000" dirty="0">
                <a:solidFill>
                  <a:srgbClr val="008000"/>
                </a:solidFill>
                <a:latin typeface="Arial"/>
              </a:rPr>
              <a:t> </a:t>
            </a:r>
            <a:r>
              <a:rPr lang="en-US" altLang="en-US" sz="2000" dirty="0" err="1">
                <a:solidFill>
                  <a:srgbClr val="008000"/>
                </a:solidFill>
                <a:latin typeface="Arial"/>
              </a:rPr>
              <a:t>ngược</a:t>
            </a:r>
            <a:r>
              <a:rPr lang="en-US" altLang="en-US" sz="2000" dirty="0">
                <a:solidFill>
                  <a:srgbClr val="008000"/>
                </a:solidFill>
                <a:latin typeface="Arial"/>
              </a:rPr>
              <a:t> </a:t>
            </a:r>
            <a:r>
              <a:rPr lang="en-US" altLang="en-US" sz="2000" dirty="0" err="1">
                <a:solidFill>
                  <a:srgbClr val="008000"/>
                </a:solidFill>
                <a:latin typeface="Arial"/>
              </a:rPr>
              <a:t>lại</a:t>
            </a:r>
            <a:endParaRPr lang="en-US" altLang="en-US" sz="2000" dirty="0">
              <a:solidFill>
                <a:srgbClr val="008000"/>
              </a:solidFill>
              <a:latin typeface="Arial"/>
            </a:endParaRPr>
          </a:p>
        </p:txBody>
      </p:sp>
      <p:sp>
        <p:nvSpPr>
          <p:cNvPr id="8" name="Rectangle 7">
            <a:extLst>
              <a:ext uri="{FF2B5EF4-FFF2-40B4-BE49-F238E27FC236}">
                <a16:creationId xmlns:a16="http://schemas.microsoft.com/office/drawing/2014/main" id="{2007876B-7DD1-4BB7-BA8B-3769AEF72EFE}"/>
              </a:ext>
            </a:extLst>
          </p:cNvPr>
          <p:cNvSpPr>
            <a:spLocks noChangeArrowheads="1"/>
          </p:cNvSpPr>
          <p:nvPr/>
        </p:nvSpPr>
        <p:spPr bwMode="auto">
          <a:xfrm>
            <a:off x="2190400" y="395445"/>
            <a:ext cx="73883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defTabSz="914400" eaLnBrk="1" fontAlgn="base" hangingPunct="1">
              <a:spcBef>
                <a:spcPct val="0"/>
              </a:spcBef>
              <a:spcAft>
                <a:spcPct val="0"/>
              </a:spcAft>
              <a:buNone/>
              <a:defRPr/>
            </a:pPr>
            <a:r>
              <a:rPr lang="it-IT" altLang="en-US" sz="2400" b="1" dirty="0">
                <a:solidFill>
                  <a:srgbClr val="800000"/>
                </a:solidFill>
                <a:latin typeface="Arial"/>
                <a:cs typeface="Times New Roman" panose="02020603050405020304" pitchFamily="18" charset="0"/>
              </a:rPr>
              <a:t>Vai trò tác động trở lại của KTTT đối với CSHT</a:t>
            </a:r>
            <a:endParaRPr lang="en-US" altLang="en-US" sz="2400" dirty="0">
              <a:solidFill>
                <a:srgbClr val="800000"/>
              </a:solidFill>
              <a:latin typeface="Arial"/>
              <a:cs typeface="Arial" panose="020B0604020202020204" pitchFamily="34" charset="0"/>
            </a:endParaRPr>
          </a:p>
        </p:txBody>
      </p:sp>
    </p:spTree>
    <p:extLst>
      <p:ext uri="{BB962C8B-B14F-4D97-AF65-F5344CB8AC3E}">
        <p14:creationId xmlns:p14="http://schemas.microsoft.com/office/powerpoint/2010/main" val="6756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heckerboard(across)">
                                      <p:cBhvr>
                                        <p:cTn id="7" dur="500"/>
                                        <p:tgtEl>
                                          <p:spTgt spid="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heckerboard(across)">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blinds(horizontal)">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9" presetClass="entr" presetSubtype="0"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1000" fill="hold"/>
                                        <p:tgtEl>
                                          <p:spTgt spid="7"/>
                                        </p:tgtEl>
                                        <p:attrNameLst>
                                          <p:attrName>ppt_x</p:attrName>
                                        </p:attrNameLst>
                                      </p:cBhvr>
                                      <p:tavLst>
                                        <p:tav tm="0">
                                          <p:val>
                                            <p:strVal val="#ppt_x-.2"/>
                                          </p:val>
                                        </p:tav>
                                        <p:tav tm="100000">
                                          <p:val>
                                            <p:strVal val="#ppt_x"/>
                                          </p:val>
                                        </p:tav>
                                      </p:tavLst>
                                    </p:anim>
                                    <p:anim calcmode="lin" valueType="num">
                                      <p:cBhvr>
                                        <p:cTn id="27" dur="1000" fill="hold"/>
                                        <p:tgtEl>
                                          <p:spTgt spid="7"/>
                                        </p:tgtEl>
                                        <p:attrNameLst>
                                          <p:attrName>ppt_y</p:attrName>
                                        </p:attrNameLst>
                                      </p:cBhvr>
                                      <p:tavLst>
                                        <p:tav tm="0">
                                          <p:val>
                                            <p:strVal val="#ppt_y"/>
                                          </p:val>
                                        </p:tav>
                                        <p:tav tm="100000">
                                          <p:val>
                                            <p:strVal val="#ppt_y"/>
                                          </p:val>
                                        </p:tav>
                                      </p:tavLst>
                                    </p:anim>
                                    <p:animEffect transition="in" filter="wipe(right)" prLst="gradientSize: 0.1">
                                      <p:cBhvr>
                                        <p:cTn id="28" dur="1000"/>
                                        <p:tgtEl>
                                          <p:spTgt spid="7"/>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1000"/>
                                        <p:tgtEl>
                                          <p:spTgt spid="8"/>
                                        </p:tgtEl>
                                      </p:cBhvr>
                                    </p:animEffect>
                                    <p:anim calcmode="lin" valueType="num">
                                      <p:cBhvr>
                                        <p:cTn id="32" dur="1000" fill="hold"/>
                                        <p:tgtEl>
                                          <p:spTgt spid="8"/>
                                        </p:tgtEl>
                                        <p:attrNameLst>
                                          <p:attrName>ppt_x</p:attrName>
                                        </p:attrNameLst>
                                      </p:cBhvr>
                                      <p:tavLst>
                                        <p:tav tm="0">
                                          <p:val>
                                            <p:strVal val="#ppt_x"/>
                                          </p:val>
                                        </p:tav>
                                        <p:tav tm="100000">
                                          <p:val>
                                            <p:strVal val="#ppt_x"/>
                                          </p:val>
                                        </p:tav>
                                      </p:tavLst>
                                    </p:anim>
                                    <p:anim calcmode="lin" valueType="num">
                                      <p:cBhvr>
                                        <p:cTn id="3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267825" cy="6858000"/>
          </a:xfrm>
          <a:prstGeom prst="rect">
            <a:avLst/>
          </a:prstGeom>
        </p:spPr>
      </p:pic>
      <p:sp>
        <p:nvSpPr>
          <p:cNvPr id="3" name="Text Box 31">
            <a:extLst>
              <a:ext uri="{FF2B5EF4-FFF2-40B4-BE49-F238E27FC236}">
                <a16:creationId xmlns:a16="http://schemas.microsoft.com/office/drawing/2014/main" id="{187FB67A-7FC0-4F93-8ECF-2BFCF9E17A15}"/>
              </a:ext>
            </a:extLst>
          </p:cNvPr>
          <p:cNvSpPr txBox="1">
            <a:spLocks noChangeArrowheads="1"/>
          </p:cNvSpPr>
          <p:nvPr/>
        </p:nvSpPr>
        <p:spPr bwMode="auto">
          <a:xfrm>
            <a:off x="4985974" y="3159820"/>
            <a:ext cx="184150" cy="300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cs typeface="Arial" panose="020B0604020202020204" pitchFamily="34" charset="0"/>
            </a:endParaRPr>
          </a:p>
        </p:txBody>
      </p:sp>
      <p:sp>
        <p:nvSpPr>
          <p:cNvPr id="4" name="TextBox 3">
            <a:extLst>
              <a:ext uri="{FF2B5EF4-FFF2-40B4-BE49-F238E27FC236}">
                <a16:creationId xmlns:a16="http://schemas.microsoft.com/office/drawing/2014/main" id="{74E65B6B-CDFD-4DFE-9277-5CFC239DED01}"/>
              </a:ext>
            </a:extLst>
          </p:cNvPr>
          <p:cNvSpPr txBox="1">
            <a:spLocks noChangeArrowheads="1"/>
          </p:cNvSpPr>
          <p:nvPr/>
        </p:nvSpPr>
        <p:spPr bwMode="auto">
          <a:xfrm>
            <a:off x="3057094" y="212849"/>
            <a:ext cx="77395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en-US" altLang="en-US" sz="2400" b="1" dirty="0" err="1">
                <a:solidFill>
                  <a:srgbClr val="0033CC"/>
                </a:solidFill>
              </a:rPr>
              <a:t>Vận</a:t>
            </a:r>
            <a:r>
              <a:rPr lang="en-US" altLang="en-US" sz="2400" b="1" dirty="0">
                <a:solidFill>
                  <a:srgbClr val="0033CC"/>
                </a:solidFill>
              </a:rPr>
              <a:t> </a:t>
            </a:r>
            <a:r>
              <a:rPr lang="en-US" altLang="en-US" sz="2400" b="1" dirty="0" err="1">
                <a:solidFill>
                  <a:srgbClr val="0033CC"/>
                </a:solidFill>
              </a:rPr>
              <a:t>dụng</a:t>
            </a:r>
            <a:r>
              <a:rPr lang="en-US" altLang="en-US" sz="2400" b="1" dirty="0">
                <a:solidFill>
                  <a:srgbClr val="0033CC"/>
                </a:solidFill>
              </a:rPr>
              <a:t> CSHT </a:t>
            </a:r>
            <a:r>
              <a:rPr lang="en-US" altLang="en-US" sz="2400" b="1" dirty="0" err="1">
                <a:solidFill>
                  <a:srgbClr val="0033CC"/>
                </a:solidFill>
              </a:rPr>
              <a:t>và</a:t>
            </a:r>
            <a:r>
              <a:rPr lang="en-US" altLang="en-US" sz="2400" b="1" dirty="0">
                <a:solidFill>
                  <a:srgbClr val="0033CC"/>
                </a:solidFill>
              </a:rPr>
              <a:t> KTTT ở </a:t>
            </a:r>
            <a:r>
              <a:rPr lang="en-US" altLang="en-US" sz="2400" b="1" dirty="0" err="1">
                <a:solidFill>
                  <a:srgbClr val="0033CC"/>
                </a:solidFill>
              </a:rPr>
              <a:t>Việt</a:t>
            </a:r>
            <a:r>
              <a:rPr lang="en-US" altLang="en-US" sz="2400" b="1" dirty="0">
                <a:solidFill>
                  <a:srgbClr val="0033CC"/>
                </a:solidFill>
              </a:rPr>
              <a:t> Nam </a:t>
            </a:r>
            <a:r>
              <a:rPr lang="en-US" altLang="en-US" sz="2400" b="1" dirty="0" err="1">
                <a:solidFill>
                  <a:srgbClr val="0033CC"/>
                </a:solidFill>
              </a:rPr>
              <a:t>hiện</a:t>
            </a:r>
            <a:r>
              <a:rPr lang="en-US" altLang="en-US" sz="2400" b="1" dirty="0">
                <a:solidFill>
                  <a:srgbClr val="0033CC"/>
                </a:solidFill>
              </a:rPr>
              <a:t> nay</a:t>
            </a:r>
          </a:p>
        </p:txBody>
      </p:sp>
      <p:sp>
        <p:nvSpPr>
          <p:cNvPr id="5" name="AutoShape 37">
            <a:extLst>
              <a:ext uri="{FF2B5EF4-FFF2-40B4-BE49-F238E27FC236}">
                <a16:creationId xmlns:a16="http://schemas.microsoft.com/office/drawing/2014/main" id="{C4086CBC-9614-4645-8F8E-4F1EB36B0FFF}"/>
              </a:ext>
            </a:extLst>
          </p:cNvPr>
          <p:cNvSpPr>
            <a:spLocks noChangeArrowheads="1"/>
          </p:cNvSpPr>
          <p:nvPr/>
        </p:nvSpPr>
        <p:spPr bwMode="auto">
          <a:xfrm rot="19493902">
            <a:off x="1140090" y="1230923"/>
            <a:ext cx="4322320" cy="2840351"/>
          </a:xfrm>
          <a:prstGeom prst="cloudCallout">
            <a:avLst>
              <a:gd name="adj1" fmla="val -65546"/>
              <a:gd name="adj2" fmla="val -35648"/>
            </a:avLst>
          </a:prstGeom>
          <a:solidFill>
            <a:srgbClr val="FFFFFF"/>
          </a:solidFill>
          <a:ln w="4127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1350" dirty="0">
                <a:solidFill>
                  <a:srgbClr val="000000"/>
                </a:solidFill>
                <a:latin typeface=".VnTime" pitchFamily="34" charset="0"/>
                <a:cs typeface="Arial" panose="020B0604020202020204" pitchFamily="34" charset="0"/>
              </a:rPr>
              <a:t>  </a:t>
            </a:r>
            <a:r>
              <a:rPr lang="en-US" altLang="en-US" sz="1800" dirty="0">
                <a:solidFill>
                  <a:srgbClr val="000066"/>
                </a:solidFill>
                <a:latin typeface="Arial"/>
                <a:cs typeface="Arial" panose="020B0604020202020204" pitchFamily="34" charset="0"/>
              </a:rPr>
              <a:t>CSHT ở </a:t>
            </a:r>
            <a:r>
              <a:rPr lang="en-US" altLang="en-US" sz="1800" dirty="0" err="1">
                <a:solidFill>
                  <a:srgbClr val="000066"/>
                </a:solidFill>
                <a:latin typeface="Arial"/>
                <a:cs typeface="Arial" panose="020B0604020202020204" pitchFamily="34" charset="0"/>
              </a:rPr>
              <a:t>nước</a:t>
            </a:r>
            <a:r>
              <a:rPr lang="en-US" altLang="en-US" sz="1800" dirty="0">
                <a:solidFill>
                  <a:srgbClr val="000066"/>
                </a:solidFill>
                <a:latin typeface="Arial"/>
                <a:cs typeface="Arial" panose="020B0604020202020204" pitchFamily="34" charset="0"/>
              </a:rPr>
              <a:t> ta </a:t>
            </a:r>
            <a:r>
              <a:rPr lang="en-US" altLang="en-US" sz="1800" dirty="0" err="1">
                <a:solidFill>
                  <a:srgbClr val="000066"/>
                </a:solidFill>
                <a:latin typeface="Arial"/>
                <a:cs typeface="Arial" panose="020B0604020202020204" pitchFamily="34" charset="0"/>
              </a:rPr>
              <a:t>hiện</a:t>
            </a:r>
            <a:r>
              <a:rPr lang="en-US" altLang="en-US" sz="1800" dirty="0">
                <a:solidFill>
                  <a:srgbClr val="000066"/>
                </a:solidFill>
                <a:latin typeface="Arial"/>
                <a:cs typeface="Arial" panose="020B0604020202020204" pitchFamily="34" charset="0"/>
              </a:rPr>
              <a:t> nay </a:t>
            </a:r>
            <a:r>
              <a:rPr lang="en-US" altLang="en-US" sz="1800" dirty="0" err="1">
                <a:solidFill>
                  <a:srgbClr val="000066"/>
                </a:solidFill>
                <a:latin typeface="Arial"/>
                <a:cs typeface="Arial" panose="020B0604020202020204" pitchFamily="34" charset="0"/>
              </a:rPr>
              <a:t>là</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nền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kinh</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tế</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nhiều</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thành</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phần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vận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động</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theo</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cơ</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chế</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thị</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trường</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có</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sự</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quản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lý</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của</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nhà</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nước</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theo</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định</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hướng</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xã</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hội</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chủ</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nghĩa</a:t>
            </a:r>
            <a:endParaRPr lang="en-US" altLang="en-US" sz="1800" dirty="0">
              <a:solidFill>
                <a:srgbClr val="000066"/>
              </a:solidFill>
              <a:latin typeface="Arial"/>
              <a:cs typeface="Arial" panose="020B0604020202020204" pitchFamily="34" charset="0"/>
            </a:endParaRPr>
          </a:p>
        </p:txBody>
      </p:sp>
      <p:grpSp>
        <p:nvGrpSpPr>
          <p:cNvPr id="6" name="Group 9">
            <a:extLst>
              <a:ext uri="{FF2B5EF4-FFF2-40B4-BE49-F238E27FC236}">
                <a16:creationId xmlns:a16="http://schemas.microsoft.com/office/drawing/2014/main" id="{87195D6C-F235-483C-A37B-ECC258A8EE93}"/>
              </a:ext>
            </a:extLst>
          </p:cNvPr>
          <p:cNvGrpSpPr>
            <a:grpSpLocks/>
          </p:cNvGrpSpPr>
          <p:nvPr/>
        </p:nvGrpSpPr>
        <p:grpSpPr bwMode="auto">
          <a:xfrm>
            <a:off x="5888036" y="1069587"/>
            <a:ext cx="5954193" cy="2273220"/>
            <a:chOff x="1776" y="1440"/>
            <a:chExt cx="3840" cy="2064"/>
          </a:xfrm>
        </p:grpSpPr>
        <p:pic>
          <p:nvPicPr>
            <p:cNvPr id="7" name="Picture 10" descr="vinashin(cty nha nuoc)">
              <a:extLst>
                <a:ext uri="{FF2B5EF4-FFF2-40B4-BE49-F238E27FC236}">
                  <a16:creationId xmlns:a16="http://schemas.microsoft.com/office/drawing/2014/main" id="{7134E117-4024-4B65-A31D-D3ED3A5E86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11" descr="pic_VietcombankTowers">
              <a:extLst>
                <a:ext uri="{FF2B5EF4-FFF2-40B4-BE49-F238E27FC236}">
                  <a16:creationId xmlns:a16="http://schemas.microsoft.com/office/drawing/2014/main" id="{60169E56-C6AB-4B79-A47E-F46EDBCFE3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12" descr="ql5">
              <a:extLst>
                <a:ext uri="{FF2B5EF4-FFF2-40B4-BE49-F238E27FC236}">
                  <a16:creationId xmlns:a16="http://schemas.microsoft.com/office/drawing/2014/main" id="{93CEE960-2A32-452F-AE10-A18E5F8DAE4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13">
              <a:extLst>
                <a:ext uri="{FF2B5EF4-FFF2-40B4-BE49-F238E27FC236}">
                  <a16:creationId xmlns:a16="http://schemas.microsoft.com/office/drawing/2014/main" id="{69350B71-C16D-4621-AB99-4B3CDA1BB2A8}"/>
                </a:ext>
              </a:extLst>
            </p:cNvPr>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NHÀ N</a:t>
              </a:r>
              <a:r>
                <a:rPr lang="en-US" altLang="en-US" sz="2800" b="1" i="1" dirty="0" err="1">
                  <a:solidFill>
                    <a:srgbClr val="0033CC"/>
                  </a:solidFill>
                  <a:latin typeface="Times New Roman" panose="02020603050405020304" pitchFamily="18" charset="0"/>
                </a:rPr>
                <a:t>dụng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mối</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quan</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hệ</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giữa</a:t>
              </a:r>
              <a:r>
                <a:rPr lang="en-US" altLang="en-US" sz="2800" b="1" i="1" dirty="0">
                  <a:solidFill>
                    <a:srgbClr val="0033CC"/>
                  </a:solidFill>
                  <a:latin typeface="Times New Roman" panose="02020603050405020304" pitchFamily="18" charset="0"/>
                </a:rPr>
                <a:t> CSHT </a:t>
              </a:r>
              <a:r>
                <a:rPr lang="en-US" altLang="en-US" sz="2800" b="1" i="1" dirty="0" err="1">
                  <a:solidFill>
                    <a:srgbClr val="0033CC"/>
                  </a:solidFill>
                  <a:latin typeface="Times New Roman" panose="02020603050405020304" pitchFamily="18" charset="0"/>
                </a:rPr>
                <a:t>và</a:t>
              </a:r>
              <a:r>
                <a:rPr lang="en-US" altLang="en-US" sz="2800" b="1" i="1" dirty="0">
                  <a:solidFill>
                    <a:srgbClr val="0033CC"/>
                  </a:solidFill>
                  <a:latin typeface="Times New Roman" panose="02020603050405020304" pitchFamily="18" charset="0"/>
                </a:rPr>
                <a:t> KTTT </a:t>
              </a:r>
              <a:r>
                <a:rPr lang="en-US" altLang="en-US" sz="2800" b="1" i="1" dirty="0" err="1">
                  <a:solidFill>
                    <a:srgbClr val="0033CC"/>
                  </a:solidFill>
                  <a:latin typeface="Times New Roman" panose="02020603050405020304" pitchFamily="18" charset="0"/>
                </a:rPr>
                <a:t>vào</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việc</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xây</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dựng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phát</a:t>
              </a:r>
              <a:r>
                <a:rPr lang="en-US" altLang="en-US" sz="2800" b="1" i="1" dirty="0">
                  <a:solidFill>
                    <a:srgbClr val="0033CC"/>
                  </a:solidFill>
                  <a:latin typeface="Times New Roman" panose="02020603050405020304" pitchFamily="18" charset="0"/>
                </a:rPr>
                <a:t> </a:t>
              </a:r>
              <a:r>
                <a:rPr lang="vi-VN" sz="2700" kern="10" dirty="0">
                  <a:ln w="9525">
                    <a:solidFill>
                      <a:srgbClr val="000000"/>
                    </a:solidFill>
                    <a:round/>
                    <a:headEnd/>
                    <a:tailEnd/>
                  </a:ln>
                  <a:solidFill>
                    <a:srgbClr val="FFFFFF"/>
                  </a:solidFill>
                  <a:latin typeface="Arial Đen"/>
                  <a:cs typeface="Arial" panose="020B0604020202020204" pitchFamily="34" charset="0"/>
                </a:rPr>
                <a:t>ƯỚC</a:t>
              </a:r>
              <a:endParaRPr lang="en-US" sz="2700" kern="10" dirty="0">
                <a:ln w="9525">
                  <a:solidFill>
                    <a:srgbClr val="000000"/>
                  </a:solidFill>
                  <a:round/>
                  <a:headEnd/>
                  <a:tailEnd/>
                </a:ln>
                <a:solidFill>
                  <a:srgbClr val="FFFFFF"/>
                </a:solidFill>
                <a:latin typeface="Arial Đen"/>
                <a:cs typeface="Arial" panose="020B0604020202020204" pitchFamily="34" charset="0"/>
              </a:endParaRPr>
            </a:p>
          </p:txBody>
        </p:sp>
        <p:sp>
          <p:nvSpPr>
            <p:cNvPr id="11" name="Text Box 14">
              <a:extLst>
                <a:ext uri="{FF2B5EF4-FFF2-40B4-BE49-F238E27FC236}">
                  <a16:creationId xmlns:a16="http://schemas.microsoft.com/office/drawing/2014/main" id="{CE277158-44B0-4C4C-AA9E-E90E747E8118}"/>
                </a:ext>
              </a:extLst>
            </p:cNvPr>
            <p:cNvSpPr txBox="1">
              <a:spLocks noChangeArrowheads="1"/>
            </p:cNvSpPr>
            <p:nvPr/>
          </p:nvSpPr>
          <p:spPr bwMode="auto">
            <a:xfrm>
              <a:off x="1776" y="3273"/>
              <a:ext cx="1681"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None/>
                <a:defRPr/>
              </a:pPr>
              <a:r>
                <a:rPr lang="en-US" altLang="en-US" sz="750" b="1">
                  <a:solidFill>
                    <a:srgbClr val="FF0000"/>
                  </a:solidFill>
                  <a:latin typeface=".VnArial Narrow" pitchFamily="34" charset="0"/>
                  <a:cs typeface="Arial" panose="020B0604020202020204" pitchFamily="34" charset="0"/>
                </a:rPr>
                <a:t>Ng©n hµng Vietcombank</a:t>
              </a:r>
            </a:p>
          </p:txBody>
        </p:sp>
        <p:grpSp>
          <p:nvGrpSpPr>
            <p:cNvPr id="12" name="Group 15">
              <a:extLst>
                <a:ext uri="{FF2B5EF4-FFF2-40B4-BE49-F238E27FC236}">
                  <a16:creationId xmlns:a16="http://schemas.microsoft.com/office/drawing/2014/main" id="{327F5C25-4812-41DF-8212-E698D83401F8}"/>
                </a:ext>
              </a:extLst>
            </p:cNvPr>
            <p:cNvGrpSpPr>
              <a:grpSpLocks/>
            </p:cNvGrpSpPr>
            <p:nvPr/>
          </p:nvGrpSpPr>
          <p:grpSpPr bwMode="auto">
            <a:xfrm>
              <a:off x="4792" y="1493"/>
              <a:ext cx="794" cy="2004"/>
              <a:chOff x="3923" y="981"/>
              <a:chExt cx="907" cy="2320"/>
            </a:xfrm>
          </p:grpSpPr>
          <p:pic>
            <p:nvPicPr>
              <p:cNvPr id="26" name="Picture 16" descr="IMG_1312">
                <a:extLst>
                  <a:ext uri="{FF2B5EF4-FFF2-40B4-BE49-F238E27FC236}">
                    <a16:creationId xmlns:a16="http://schemas.microsoft.com/office/drawing/2014/main" id="{E1597C70-1074-4FB8-92DB-F6253E14E72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7" name="Picture 17" descr="logose_1152290836">
                <a:extLst>
                  <a:ext uri="{FF2B5EF4-FFF2-40B4-BE49-F238E27FC236}">
                    <a16:creationId xmlns:a16="http://schemas.microsoft.com/office/drawing/2014/main" id="{A3886511-AD82-4B5F-9C2F-ACE9248E54E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28" name="Picture 18" descr="IMG_1252">
                <a:extLst>
                  <a:ext uri="{FF2B5EF4-FFF2-40B4-BE49-F238E27FC236}">
                    <a16:creationId xmlns:a16="http://schemas.microsoft.com/office/drawing/2014/main" id="{21B72DEA-BE03-490D-9549-421E500F389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9" name="WordArt 19">
                <a:extLst>
                  <a:ext uri="{FF2B5EF4-FFF2-40B4-BE49-F238E27FC236}">
                    <a16:creationId xmlns:a16="http://schemas.microsoft.com/office/drawing/2014/main" id="{B6CB814C-CA29-485D-AF73-CBDF6B8A709B}"/>
                  </a:ext>
                </a:extLst>
              </p:cNvPr>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TẬP THỂ</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3" name="Group 20">
              <a:extLst>
                <a:ext uri="{FF2B5EF4-FFF2-40B4-BE49-F238E27FC236}">
                  <a16:creationId xmlns:a16="http://schemas.microsoft.com/office/drawing/2014/main" id="{60748098-4082-4617-8E2A-0FF5E2B308E2}"/>
                </a:ext>
              </a:extLst>
            </p:cNvPr>
            <p:cNvGrpSpPr>
              <a:grpSpLocks/>
            </p:cNvGrpSpPr>
            <p:nvPr/>
          </p:nvGrpSpPr>
          <p:grpSpPr bwMode="auto">
            <a:xfrm>
              <a:off x="4267" y="1440"/>
              <a:ext cx="1349" cy="970"/>
              <a:chOff x="1428" y="1071"/>
              <a:chExt cx="3539" cy="2574"/>
            </a:xfrm>
          </p:grpSpPr>
          <p:pic>
            <p:nvPicPr>
              <p:cNvPr id="22" name="Picture 21" descr="Laotian-Rice-Farmer">
                <a:extLst>
                  <a:ext uri="{FF2B5EF4-FFF2-40B4-BE49-F238E27FC236}">
                    <a16:creationId xmlns:a16="http://schemas.microsoft.com/office/drawing/2014/main" id="{9FDD7D61-3BBB-4190-BED1-523426D3994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22" descr="ImageView">
                <a:extLst>
                  <a:ext uri="{FF2B5EF4-FFF2-40B4-BE49-F238E27FC236}">
                    <a16:creationId xmlns:a16="http://schemas.microsoft.com/office/drawing/2014/main" id="{9A0EDD91-CA38-4325-8259-32058860484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4" name="Picture 23" descr="IMG_1223">
                <a:extLst>
                  <a:ext uri="{FF2B5EF4-FFF2-40B4-BE49-F238E27FC236}">
                    <a16:creationId xmlns:a16="http://schemas.microsoft.com/office/drawing/2014/main" id="{44DDC189-DC03-4BF2-96C7-E9D080DB6BA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5" name="Picture 24" descr="ch_pmhung">
                <a:extLst>
                  <a:ext uri="{FF2B5EF4-FFF2-40B4-BE49-F238E27FC236}">
                    <a16:creationId xmlns:a16="http://schemas.microsoft.com/office/drawing/2014/main" id="{86300B9A-A314-436A-967A-D2E213A49570}"/>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4" name="WordArt 25">
              <a:extLst>
                <a:ext uri="{FF2B5EF4-FFF2-40B4-BE49-F238E27FC236}">
                  <a16:creationId xmlns:a16="http://schemas.microsoft.com/office/drawing/2014/main" id="{DF136CB6-79E0-4229-9BC6-007536FE3D57}"/>
                </a:ext>
              </a:extLst>
            </p:cNvPr>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FFFF00"/>
                    </a:solidFill>
                    <a:round/>
                    <a:headEnd/>
                    <a:tailEnd/>
                  </a:ln>
                  <a:solidFill>
                    <a:srgbClr val="FF0000"/>
                  </a:solidFill>
                  <a:latin typeface="Arial Đen"/>
                  <a:cs typeface="Arial" panose="020B0604020202020204" pitchFamily="34" charset="0"/>
                </a:rPr>
                <a:t>KINH TẾ TƯ NHÂN</a:t>
              </a:r>
              <a:endParaRPr lang="en-US" sz="2700" kern="10">
                <a:ln w="9525">
                  <a:solidFill>
                    <a:srgbClr val="FFFF00"/>
                  </a:solidFill>
                  <a:round/>
                  <a:headEnd/>
                  <a:tailEnd/>
                </a:ln>
                <a:solidFill>
                  <a:srgbClr val="FF0000"/>
                </a:solidFill>
                <a:latin typeface="Arial Đen"/>
                <a:cs typeface="Arial" panose="020B0604020202020204" pitchFamily="34" charset="0"/>
              </a:endParaRPr>
            </a:p>
          </p:txBody>
        </p:sp>
        <p:grpSp>
          <p:nvGrpSpPr>
            <p:cNvPr id="15" name="Group 26">
              <a:extLst>
                <a:ext uri="{FF2B5EF4-FFF2-40B4-BE49-F238E27FC236}">
                  <a16:creationId xmlns:a16="http://schemas.microsoft.com/office/drawing/2014/main" id="{BE792E36-69BD-4F04-9538-EB3009202C33}"/>
                </a:ext>
              </a:extLst>
            </p:cNvPr>
            <p:cNvGrpSpPr>
              <a:grpSpLocks/>
            </p:cNvGrpSpPr>
            <p:nvPr/>
          </p:nvGrpSpPr>
          <p:grpSpPr bwMode="auto">
            <a:xfrm>
              <a:off x="1874" y="1493"/>
              <a:ext cx="1547" cy="1080"/>
              <a:chOff x="720" y="626"/>
              <a:chExt cx="3696" cy="2302"/>
            </a:xfrm>
          </p:grpSpPr>
          <p:pic>
            <p:nvPicPr>
              <p:cNvPr id="19" name="Picture 27" descr="untitled2">
                <a:extLst>
                  <a:ext uri="{FF2B5EF4-FFF2-40B4-BE49-F238E27FC236}">
                    <a16:creationId xmlns:a16="http://schemas.microsoft.com/office/drawing/2014/main" id="{E0463E17-9EAE-4892-96C0-188C48120A78}"/>
                  </a:ext>
                </a:extLst>
              </p:cNvPr>
              <p:cNvPicPr preferRelativeResize="0">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0" name="Text Box 28">
                <a:extLst>
                  <a:ext uri="{FF2B5EF4-FFF2-40B4-BE49-F238E27FC236}">
                    <a16:creationId xmlns:a16="http://schemas.microsoft.com/office/drawing/2014/main" id="{DF58BB19-969D-48E0-A8EF-A38C185573D3}"/>
                  </a:ext>
                </a:extLst>
              </p:cNvPr>
              <p:cNvSpPr txBox="1">
                <a:spLocks noChangeArrowheads="1"/>
              </p:cNvSpPr>
              <p:nvPr/>
            </p:nvSpPr>
            <p:spPr bwMode="auto">
              <a:xfrm>
                <a:off x="1104" y="2350"/>
                <a:ext cx="2304"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None/>
                  <a:defRPr/>
                </a:pPr>
                <a:r>
                  <a:rPr lang="en-US" altLang="en-US" sz="750" b="1" dirty="0" err="1">
                    <a:solidFill>
                      <a:srgbClr val="333399"/>
                    </a:solidFill>
                    <a:latin typeface=".VnArial Narrow" pitchFamily="34" charset="0"/>
                    <a:cs typeface="Arial" panose="020B0604020202020204" pitchFamily="34" charset="0"/>
                  </a:rPr>
                  <a:t>C«ng</a:t>
                </a:r>
                <a:r>
                  <a:rPr lang="en-US" altLang="en-US" sz="750" b="1" dirty="0">
                    <a:solidFill>
                      <a:srgbClr val="333399"/>
                    </a:solidFill>
                    <a:latin typeface=".VnArial Narrow" pitchFamily="34" charset="0"/>
                    <a:cs typeface="Arial" panose="020B0604020202020204" pitchFamily="34" charset="0"/>
                  </a:rPr>
                  <a:t> ty </a:t>
                </a:r>
                <a:r>
                  <a:rPr lang="en-US" altLang="en-US" sz="750" b="1" dirty="0" err="1">
                    <a:solidFill>
                      <a:srgbClr val="333399"/>
                    </a:solidFill>
                    <a:latin typeface=".VnArial Narrow" pitchFamily="34" charset="0"/>
                    <a:cs typeface="Arial" panose="020B0604020202020204" pitchFamily="34" charset="0"/>
                  </a:rPr>
                  <a:t>thÐp</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liªn</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doanh</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Nippovina</a:t>
                </a:r>
                <a:r>
                  <a:rPr lang="en-US" altLang="en-US" sz="750" b="1" dirty="0">
                    <a:solidFill>
                      <a:srgbClr val="333399"/>
                    </a:solidFill>
                    <a:latin typeface=".VnArial Narrow" pitchFamily="34" charset="0"/>
                    <a:cs typeface="Arial" panose="020B0604020202020204" pitchFamily="34" charset="0"/>
                  </a:rPr>
                  <a:t> (VN – </a:t>
                </a:r>
                <a:r>
                  <a:rPr lang="en-US" altLang="en-US" sz="750" b="1" dirty="0" err="1">
                    <a:solidFill>
                      <a:srgbClr val="333399"/>
                    </a:solidFill>
                    <a:latin typeface=".VnArial Narrow" pitchFamily="34" charset="0"/>
                    <a:cs typeface="Arial" panose="020B0604020202020204" pitchFamily="34" charset="0"/>
                  </a:rPr>
                  <a:t>NhËt</a:t>
                </a:r>
                <a:r>
                  <a:rPr lang="en-US" altLang="en-US" sz="750" b="1" dirty="0">
                    <a:solidFill>
                      <a:srgbClr val="333399"/>
                    </a:solidFill>
                    <a:latin typeface=".VnArial Narrow" pitchFamily="34" charset="0"/>
                    <a:cs typeface="Arial" panose="020B0604020202020204" pitchFamily="34" charset="0"/>
                  </a:rPr>
                  <a:t>)</a:t>
                </a:r>
              </a:p>
            </p:txBody>
          </p:sp>
          <p:sp>
            <p:nvSpPr>
              <p:cNvPr id="21" name="WordArt 29">
                <a:extLst>
                  <a:ext uri="{FF2B5EF4-FFF2-40B4-BE49-F238E27FC236}">
                    <a16:creationId xmlns:a16="http://schemas.microsoft.com/office/drawing/2014/main" id="{C6E62FF2-D5A2-4E6F-8A68-5B29F7D39AFD}"/>
                  </a:ext>
                </a:extLst>
              </p:cNvPr>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TƯ BẢN NHÀ NƯỚC</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6" name="Group 30">
              <a:extLst>
                <a:ext uri="{FF2B5EF4-FFF2-40B4-BE49-F238E27FC236}">
                  <a16:creationId xmlns:a16="http://schemas.microsoft.com/office/drawing/2014/main" id="{C6E17354-D96B-4907-8AB6-397A5362CD77}"/>
                </a:ext>
              </a:extLst>
            </p:cNvPr>
            <p:cNvGrpSpPr>
              <a:grpSpLocks/>
            </p:cNvGrpSpPr>
            <p:nvPr/>
          </p:nvGrpSpPr>
          <p:grpSpPr bwMode="auto">
            <a:xfrm>
              <a:off x="1874" y="2495"/>
              <a:ext cx="1547" cy="1009"/>
              <a:chOff x="793" y="1117"/>
              <a:chExt cx="3549" cy="2063"/>
            </a:xfrm>
          </p:grpSpPr>
          <p:pic>
            <p:nvPicPr>
              <p:cNvPr id="17" name="Picture 31" descr="IMG_1237">
                <a:extLst>
                  <a:ext uri="{FF2B5EF4-FFF2-40B4-BE49-F238E27FC236}">
                    <a16:creationId xmlns:a16="http://schemas.microsoft.com/office/drawing/2014/main" id="{191AECFB-134F-49AD-8EB4-85AC8B850AD5}"/>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8" name="WordArt 32">
                <a:extLst>
                  <a:ext uri="{FF2B5EF4-FFF2-40B4-BE49-F238E27FC236}">
                    <a16:creationId xmlns:a16="http://schemas.microsoft.com/office/drawing/2014/main" id="{9013C974-6B85-4E4A-8B80-8DB64081C301}"/>
                  </a:ext>
                </a:extLst>
              </p:cNvPr>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CÓ VỐN ĐẦU TƯ</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NƯỚC NGOÀI</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sp>
        <p:nvSpPr>
          <p:cNvPr id="30" name="Text Box 33">
            <a:extLst>
              <a:ext uri="{FF2B5EF4-FFF2-40B4-BE49-F238E27FC236}">
                <a16:creationId xmlns:a16="http://schemas.microsoft.com/office/drawing/2014/main" id="{4A7B88AE-6924-41D3-8F95-8ABC58A2B8A2}"/>
              </a:ext>
            </a:extLst>
          </p:cNvPr>
          <p:cNvSpPr txBox="1">
            <a:spLocks noChangeArrowheads="1"/>
          </p:cNvSpPr>
          <p:nvPr/>
        </p:nvSpPr>
        <p:spPr bwMode="auto">
          <a:xfrm>
            <a:off x="7043217" y="3462784"/>
            <a:ext cx="4799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1200" b="1" dirty="0">
                <a:solidFill>
                  <a:srgbClr val="C00000"/>
                </a:solidFill>
              </a:rPr>
              <a:t>C</a:t>
            </a:r>
            <a:r>
              <a:rPr lang="vi-VN" altLang="en-US" sz="1200" b="1" dirty="0">
                <a:solidFill>
                  <a:srgbClr val="C00000"/>
                </a:solidFill>
              </a:rPr>
              <a:t>Ơ</a:t>
            </a:r>
            <a:r>
              <a:rPr lang="en-US" altLang="en-US" sz="1200" b="1" dirty="0">
                <a:solidFill>
                  <a:srgbClr val="C00000"/>
                </a:solidFill>
              </a:rPr>
              <a:t> C</a:t>
            </a:r>
            <a:r>
              <a:rPr lang="vi-VN" altLang="en-US" sz="1200" b="1" dirty="0">
                <a:solidFill>
                  <a:srgbClr val="C00000"/>
                </a:solidFill>
              </a:rPr>
              <a:t>ẤU</a:t>
            </a:r>
            <a:r>
              <a:rPr lang="en-US" altLang="en-US" sz="1200" b="1" dirty="0">
                <a:solidFill>
                  <a:srgbClr val="C00000"/>
                </a:solidFill>
              </a:rPr>
              <a:t> KINH T</a:t>
            </a:r>
            <a:r>
              <a:rPr lang="vi-VN" altLang="en-US" sz="1200" b="1" dirty="0">
                <a:solidFill>
                  <a:srgbClr val="C00000"/>
                </a:solidFill>
              </a:rPr>
              <a:t>Ế</a:t>
            </a:r>
            <a:r>
              <a:rPr lang="en-US" altLang="en-US" sz="1200" b="1" dirty="0">
                <a:solidFill>
                  <a:srgbClr val="C00000"/>
                </a:solidFill>
              </a:rPr>
              <a:t> NHI</a:t>
            </a:r>
            <a:r>
              <a:rPr lang="vi-VN" altLang="en-US" sz="1200" b="1" dirty="0">
                <a:solidFill>
                  <a:srgbClr val="C00000"/>
                </a:solidFill>
              </a:rPr>
              <a:t>ỀU</a:t>
            </a:r>
            <a:r>
              <a:rPr lang="en-US" altLang="en-US" sz="1200" b="1" dirty="0">
                <a:solidFill>
                  <a:srgbClr val="C00000"/>
                </a:solidFill>
              </a:rPr>
              <a:t> TH</a:t>
            </a:r>
            <a:r>
              <a:rPr lang="vi-VN" altLang="en-US" sz="1200" b="1" dirty="0">
                <a:solidFill>
                  <a:srgbClr val="C00000"/>
                </a:solidFill>
              </a:rPr>
              <a:t>ÀNH</a:t>
            </a:r>
            <a:r>
              <a:rPr lang="en-US" altLang="en-US" sz="1200" b="1" dirty="0">
                <a:solidFill>
                  <a:srgbClr val="C00000"/>
                </a:solidFill>
              </a:rPr>
              <a:t> PH</a:t>
            </a:r>
            <a:r>
              <a:rPr lang="vi-VN" altLang="en-US" sz="1200" b="1" dirty="0">
                <a:solidFill>
                  <a:srgbClr val="C00000"/>
                </a:solidFill>
              </a:rPr>
              <a:t>ẦN</a:t>
            </a:r>
            <a:r>
              <a:rPr lang="en-US" altLang="en-US" sz="1200" b="1" dirty="0">
                <a:solidFill>
                  <a:srgbClr val="C00000"/>
                </a:solidFill>
              </a:rPr>
              <a:t>,D</a:t>
            </a:r>
            <a:r>
              <a:rPr lang="vi-VN" altLang="en-US" sz="1200" b="1" dirty="0">
                <a:solidFill>
                  <a:srgbClr val="C00000"/>
                </a:solidFill>
              </a:rPr>
              <a:t>ỰA</a:t>
            </a:r>
            <a:r>
              <a:rPr lang="en-US" altLang="en-US" sz="1200" b="1" dirty="0">
                <a:solidFill>
                  <a:srgbClr val="C00000"/>
                </a:solidFill>
              </a:rPr>
              <a:t> TR</a:t>
            </a:r>
            <a:r>
              <a:rPr lang="vi-VN" altLang="en-US" sz="1200" b="1" dirty="0">
                <a:solidFill>
                  <a:srgbClr val="C00000"/>
                </a:solidFill>
              </a:rPr>
              <a:t>Ê</a:t>
            </a:r>
            <a:r>
              <a:rPr lang="en-US" altLang="en-US" sz="1200" b="1" dirty="0">
                <a:solidFill>
                  <a:srgbClr val="C00000"/>
                </a:solidFill>
              </a:rPr>
              <a:t>N CH</a:t>
            </a:r>
            <a:r>
              <a:rPr lang="vi-VN" altLang="en-US" sz="1200" b="1" dirty="0">
                <a:solidFill>
                  <a:srgbClr val="C00000"/>
                </a:solidFill>
              </a:rPr>
              <a:t>Ế</a:t>
            </a:r>
            <a:r>
              <a:rPr lang="en-US" altLang="en-US" sz="1200" b="1" dirty="0">
                <a:solidFill>
                  <a:srgbClr val="C00000"/>
                </a:solidFill>
              </a:rPr>
              <a:t> </a:t>
            </a:r>
            <a:r>
              <a:rPr lang="vi-VN" altLang="en-US" sz="1200" b="1" dirty="0">
                <a:solidFill>
                  <a:srgbClr val="C00000"/>
                </a:solidFill>
              </a:rPr>
              <a:t>ĐỘ ĐA LOẠI HÌNH SỞ HỮU ... CỦA NƯỚC TA HIỆN NAY</a:t>
            </a:r>
          </a:p>
        </p:txBody>
      </p:sp>
      <p:sp>
        <p:nvSpPr>
          <p:cNvPr id="31" name="TextBox 30">
            <a:extLst>
              <a:ext uri="{FF2B5EF4-FFF2-40B4-BE49-F238E27FC236}">
                <a16:creationId xmlns:a16="http://schemas.microsoft.com/office/drawing/2014/main" id="{21E42496-92FE-48EE-9943-B8CA309FC2F0}"/>
              </a:ext>
            </a:extLst>
          </p:cNvPr>
          <p:cNvSpPr txBox="1">
            <a:spLocks noChangeArrowheads="1"/>
          </p:cNvSpPr>
          <p:nvPr/>
        </p:nvSpPr>
        <p:spPr bwMode="auto">
          <a:xfrm>
            <a:off x="4212864" y="3803147"/>
            <a:ext cx="5400675" cy="439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defTabSz="914400" eaLnBrk="1" fontAlgn="base" hangingPunct="1">
              <a:spcBef>
                <a:spcPct val="0"/>
              </a:spcBef>
              <a:spcAft>
                <a:spcPct val="0"/>
              </a:spcAft>
              <a:buNone/>
              <a:defRPr/>
            </a:pPr>
            <a:r>
              <a:rPr lang="en-US" altLang="en-US" sz="2250" dirty="0">
                <a:solidFill>
                  <a:srgbClr val="000000"/>
                </a:solidFill>
                <a:latin typeface="Times New Roman" pitchFamily="18" charset="0"/>
              </a:rPr>
              <a:t>* </a:t>
            </a:r>
            <a:r>
              <a:rPr lang="en-US" altLang="en-US" sz="1800" dirty="0" err="1">
                <a:solidFill>
                  <a:srgbClr val="000000"/>
                </a:solidFill>
                <a:latin typeface="Arial"/>
              </a:rPr>
              <a:t>Kiến</a:t>
            </a:r>
            <a:r>
              <a:rPr lang="en-US" altLang="en-US" sz="1800" dirty="0">
                <a:solidFill>
                  <a:srgbClr val="000000"/>
                </a:solidFill>
                <a:latin typeface="Arial"/>
              </a:rPr>
              <a:t> </a:t>
            </a:r>
            <a:r>
              <a:rPr lang="en-US" altLang="en-US" sz="1800" dirty="0" err="1">
                <a:solidFill>
                  <a:srgbClr val="000000"/>
                </a:solidFill>
                <a:latin typeface="Arial"/>
              </a:rPr>
              <a:t>trúc</a:t>
            </a:r>
            <a:r>
              <a:rPr lang="en-US" altLang="en-US" sz="1800" dirty="0">
                <a:solidFill>
                  <a:srgbClr val="000000"/>
                </a:solidFill>
                <a:latin typeface="Arial"/>
              </a:rPr>
              <a:t> </a:t>
            </a:r>
            <a:r>
              <a:rPr lang="en-US" altLang="en-US" sz="1800" dirty="0" err="1">
                <a:solidFill>
                  <a:srgbClr val="000000"/>
                </a:solidFill>
                <a:latin typeface="Arial"/>
              </a:rPr>
              <a:t>thượng</a:t>
            </a:r>
            <a:r>
              <a:rPr lang="en-US" altLang="en-US" sz="1800" dirty="0">
                <a:solidFill>
                  <a:srgbClr val="000000"/>
                </a:solidFill>
                <a:latin typeface="Arial"/>
              </a:rPr>
              <a:t> </a:t>
            </a:r>
            <a:r>
              <a:rPr lang="en-US" altLang="en-US" sz="1800" dirty="0" err="1">
                <a:solidFill>
                  <a:srgbClr val="000000"/>
                </a:solidFill>
                <a:latin typeface="Arial"/>
              </a:rPr>
              <a:t>tầng</a:t>
            </a:r>
            <a:r>
              <a:rPr lang="en-US" altLang="en-US" sz="1800" dirty="0">
                <a:solidFill>
                  <a:srgbClr val="000000"/>
                </a:solidFill>
                <a:latin typeface="Arial"/>
              </a:rPr>
              <a:t> ở </a:t>
            </a:r>
            <a:r>
              <a:rPr lang="en-US" altLang="en-US" sz="1800" dirty="0" err="1">
                <a:solidFill>
                  <a:srgbClr val="000000"/>
                </a:solidFill>
                <a:latin typeface="Arial"/>
              </a:rPr>
              <a:t>nước</a:t>
            </a:r>
            <a:r>
              <a:rPr lang="en-US" altLang="en-US" sz="1800" dirty="0">
                <a:solidFill>
                  <a:srgbClr val="000000"/>
                </a:solidFill>
                <a:latin typeface="Arial"/>
              </a:rPr>
              <a:t> ta: </a:t>
            </a:r>
          </a:p>
        </p:txBody>
      </p:sp>
      <p:grpSp>
        <p:nvGrpSpPr>
          <p:cNvPr id="32" name="Group 8">
            <a:extLst>
              <a:ext uri="{FF2B5EF4-FFF2-40B4-BE49-F238E27FC236}">
                <a16:creationId xmlns:a16="http://schemas.microsoft.com/office/drawing/2014/main" id="{C5D5E970-7244-4975-A9AF-88DF2BEF4CBE}"/>
              </a:ext>
            </a:extLst>
          </p:cNvPr>
          <p:cNvGrpSpPr>
            <a:grpSpLocks/>
          </p:cNvGrpSpPr>
          <p:nvPr/>
        </p:nvGrpSpPr>
        <p:grpSpPr bwMode="auto">
          <a:xfrm>
            <a:off x="4212864" y="4560383"/>
            <a:ext cx="7562486" cy="955678"/>
            <a:chOff x="912" y="1008"/>
            <a:chExt cx="3984" cy="912"/>
          </a:xfrm>
        </p:grpSpPr>
        <p:sp>
          <p:nvSpPr>
            <p:cNvPr id="33" name="AutoShape 9">
              <a:extLst>
                <a:ext uri="{FF2B5EF4-FFF2-40B4-BE49-F238E27FC236}">
                  <a16:creationId xmlns:a16="http://schemas.microsoft.com/office/drawing/2014/main" id="{C79AC59F-1EBD-4645-80EC-DFE92B471C0A}"/>
                </a:ext>
              </a:extLst>
            </p:cNvPr>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nvGrpSpPr>
            <p:cNvPr id="34" name="Group 10">
              <a:extLst>
                <a:ext uri="{FF2B5EF4-FFF2-40B4-BE49-F238E27FC236}">
                  <a16:creationId xmlns:a16="http://schemas.microsoft.com/office/drawing/2014/main" id="{0A5297D6-9BC6-4818-BADD-D47523143FA5}"/>
                </a:ext>
              </a:extLst>
            </p:cNvPr>
            <p:cNvGrpSpPr>
              <a:grpSpLocks/>
            </p:cNvGrpSpPr>
            <p:nvPr/>
          </p:nvGrpSpPr>
          <p:grpSpPr bwMode="auto">
            <a:xfrm>
              <a:off x="999" y="1092"/>
              <a:ext cx="446" cy="746"/>
              <a:chOff x="999" y="1092"/>
              <a:chExt cx="446" cy="746"/>
            </a:xfrm>
          </p:grpSpPr>
          <p:sp>
            <p:nvSpPr>
              <p:cNvPr id="36" name="AutoShape 11">
                <a:extLst>
                  <a:ext uri="{FF2B5EF4-FFF2-40B4-BE49-F238E27FC236}">
                    <a16:creationId xmlns:a16="http://schemas.microsoft.com/office/drawing/2014/main" id="{86EAC5D2-D27B-4CFA-A021-7E8EDAECAEA4}"/>
                  </a:ext>
                </a:extLst>
              </p:cNvPr>
              <p:cNvSpPr>
                <a:spLocks noChangeArrowheads="1"/>
              </p:cNvSpPr>
              <p:nvPr/>
            </p:nvSpPr>
            <p:spPr bwMode="gray">
              <a:xfrm>
                <a:off x="999" y="1092"/>
                <a:ext cx="446" cy="746"/>
              </a:xfrm>
              <a:prstGeom prst="roundRect">
                <a:avLst>
                  <a:gd name="adj" fmla="val 11921"/>
                </a:avLst>
              </a:prstGeom>
              <a:solidFill>
                <a:srgbClr val="00FF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7" name="Freeform 12">
                <a:extLst>
                  <a:ext uri="{FF2B5EF4-FFF2-40B4-BE49-F238E27FC236}">
                    <a16:creationId xmlns:a16="http://schemas.microsoft.com/office/drawing/2014/main" id="{CAD37CF2-D434-46EB-A926-C4E8EBF1AE45}"/>
                  </a:ext>
                </a:extLst>
              </p:cNvPr>
              <p:cNvSpPr>
                <a:spLocks/>
              </p:cNvSpPr>
              <p:nvPr/>
            </p:nvSpPr>
            <p:spPr bwMode="gray">
              <a:xfrm>
                <a:off x="1047" y="1140"/>
                <a:ext cx="386" cy="371"/>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38" name="Text Box 13">
                <a:extLst>
                  <a:ext uri="{FF2B5EF4-FFF2-40B4-BE49-F238E27FC236}">
                    <a16:creationId xmlns:a16="http://schemas.microsoft.com/office/drawing/2014/main" id="{832E4732-35D3-46C5-AA55-CED725546F82}"/>
                  </a:ext>
                </a:extLst>
              </p:cNvPr>
              <p:cNvSpPr txBox="1">
                <a:spLocks noChangeArrowheads="1"/>
              </p:cNvSpPr>
              <p:nvPr/>
            </p:nvSpPr>
            <p:spPr bwMode="gray">
              <a:xfrm>
                <a:off x="1305" y="1294"/>
                <a:ext cx="140"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endParaRPr lang="en-US" altLang="en-US">
                  <a:solidFill>
                    <a:srgbClr val="FFFFFF"/>
                  </a:solidFill>
                  <a:effectLst>
                    <a:outerShdw blurRad="38100" dist="38100" dir="2700000" algn="tl">
                      <a:srgbClr val="C0C0C0"/>
                    </a:outerShdw>
                  </a:effectLst>
                  <a:latin typeface=".VnTime" panose="020B7200000000000000" pitchFamily="34" charset="0"/>
                  <a:cs typeface="Arial" charset="0"/>
                </a:endParaRPr>
              </a:p>
            </p:txBody>
          </p:sp>
        </p:grpSp>
        <p:sp>
          <p:nvSpPr>
            <p:cNvPr id="35" name="Text Box 14">
              <a:extLst>
                <a:ext uri="{FF2B5EF4-FFF2-40B4-BE49-F238E27FC236}">
                  <a16:creationId xmlns:a16="http://schemas.microsoft.com/office/drawing/2014/main" id="{7B4E0641-0F7D-48B1-AD8F-77AC745CD14C}"/>
                </a:ext>
              </a:extLst>
            </p:cNvPr>
            <p:cNvSpPr txBox="1">
              <a:spLocks noChangeArrowheads="1"/>
            </p:cNvSpPr>
            <p:nvPr/>
          </p:nvSpPr>
          <p:spPr bwMode="gray">
            <a:xfrm>
              <a:off x="1532" y="1149"/>
              <a:ext cx="3268" cy="6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1950" i="1" dirty="0">
                  <a:solidFill>
                    <a:srgbClr val="000000"/>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Lấy</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chủ</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nghĩa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Mác</a:t>
              </a:r>
              <a:r>
                <a:rPr lang="en-US" altLang="en-US" sz="1950" i="1" dirty="0">
                  <a:solidFill>
                    <a:srgbClr val="000066"/>
                  </a:solidFill>
                  <a:latin typeface="Times New Roman" panose="02020603050405020304" pitchFamily="18" charset="0"/>
                  <a:cs typeface="Arial" panose="020B0604020202020204" pitchFamily="34" charset="0"/>
                </a:rPr>
                <a:t> – </a:t>
              </a:r>
              <a:r>
                <a:rPr lang="en-US" altLang="en-US" sz="1950" i="1" dirty="0" err="1">
                  <a:solidFill>
                    <a:srgbClr val="000066"/>
                  </a:solidFill>
                  <a:latin typeface="Times New Roman" panose="02020603050405020304" pitchFamily="18" charset="0"/>
                  <a:cs typeface="Arial" panose="020B0604020202020204" pitchFamily="34" charset="0"/>
                </a:rPr>
                <a:t>Lênin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và</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tư</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tưởng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Hồ</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Chí</a:t>
              </a:r>
              <a:r>
                <a:rPr lang="en-US" altLang="en-US" sz="1950" i="1" dirty="0">
                  <a:solidFill>
                    <a:srgbClr val="000066"/>
                  </a:solidFill>
                  <a:latin typeface="Times New Roman" panose="02020603050405020304" pitchFamily="18" charset="0"/>
                  <a:cs typeface="Arial" panose="020B0604020202020204" pitchFamily="34" charset="0"/>
                </a:rPr>
                <a:t> Minh </a:t>
              </a:r>
              <a:r>
                <a:rPr lang="en-US" altLang="en-US" sz="1950" i="1" dirty="0" err="1">
                  <a:solidFill>
                    <a:srgbClr val="000066"/>
                  </a:solidFill>
                  <a:latin typeface="Times New Roman" panose="02020603050405020304" pitchFamily="18" charset="0"/>
                  <a:cs typeface="Arial" panose="020B0604020202020204" pitchFamily="34" charset="0"/>
                </a:rPr>
                <a:t>làm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kim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chỉ</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nam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cho</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mọi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hành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động</a:t>
              </a:r>
              <a:r>
                <a:rPr lang="en-US" altLang="en-US" sz="1950" i="1" dirty="0">
                  <a:solidFill>
                    <a:srgbClr val="000066"/>
                  </a:solidFill>
                  <a:latin typeface="Times New Roman" panose="02020603050405020304" pitchFamily="18" charset="0"/>
                  <a:cs typeface="Arial" panose="020B0604020202020204" pitchFamily="34" charset="0"/>
                </a:rPr>
                <a:t>…</a:t>
              </a:r>
            </a:p>
          </p:txBody>
        </p:sp>
      </p:grpSp>
      <p:grpSp>
        <p:nvGrpSpPr>
          <p:cNvPr id="39" name="Group 15">
            <a:extLst>
              <a:ext uri="{FF2B5EF4-FFF2-40B4-BE49-F238E27FC236}">
                <a16:creationId xmlns:a16="http://schemas.microsoft.com/office/drawing/2014/main" id="{0E316EF7-D1B3-43B5-9078-F1332226BB81}"/>
              </a:ext>
            </a:extLst>
          </p:cNvPr>
          <p:cNvGrpSpPr>
            <a:grpSpLocks/>
          </p:cNvGrpSpPr>
          <p:nvPr/>
        </p:nvGrpSpPr>
        <p:grpSpPr bwMode="auto">
          <a:xfrm>
            <a:off x="4212864" y="5781147"/>
            <a:ext cx="7629365" cy="842757"/>
            <a:chOff x="984" y="990"/>
            <a:chExt cx="3819" cy="912"/>
          </a:xfrm>
        </p:grpSpPr>
        <p:sp>
          <p:nvSpPr>
            <p:cNvPr id="40" name="AutoShape 16">
              <a:extLst>
                <a:ext uri="{FF2B5EF4-FFF2-40B4-BE49-F238E27FC236}">
                  <a16:creationId xmlns:a16="http://schemas.microsoft.com/office/drawing/2014/main" id="{37E9CD55-EEEE-4CDA-99D6-2A9A4393189B}"/>
                </a:ext>
              </a:extLst>
            </p:cNvPr>
            <p:cNvSpPr>
              <a:spLocks noChangeArrowheads="1"/>
            </p:cNvSpPr>
            <p:nvPr/>
          </p:nvSpPr>
          <p:spPr bwMode="gray">
            <a:xfrm>
              <a:off x="984" y="990"/>
              <a:ext cx="3819"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nvGrpSpPr>
            <p:cNvPr id="41" name="Group 17">
              <a:extLst>
                <a:ext uri="{FF2B5EF4-FFF2-40B4-BE49-F238E27FC236}">
                  <a16:creationId xmlns:a16="http://schemas.microsoft.com/office/drawing/2014/main" id="{22C5C134-30E1-4D42-A40A-C6883F9518C6}"/>
                </a:ext>
              </a:extLst>
            </p:cNvPr>
            <p:cNvGrpSpPr>
              <a:grpSpLocks/>
            </p:cNvGrpSpPr>
            <p:nvPr/>
          </p:nvGrpSpPr>
          <p:grpSpPr bwMode="auto">
            <a:xfrm>
              <a:off x="999" y="1092"/>
              <a:ext cx="478" cy="746"/>
              <a:chOff x="999" y="1092"/>
              <a:chExt cx="478" cy="746"/>
            </a:xfrm>
          </p:grpSpPr>
          <p:sp>
            <p:nvSpPr>
              <p:cNvPr id="43" name="AutoShape 18">
                <a:extLst>
                  <a:ext uri="{FF2B5EF4-FFF2-40B4-BE49-F238E27FC236}">
                    <a16:creationId xmlns:a16="http://schemas.microsoft.com/office/drawing/2014/main" id="{F0B0DD39-C375-4037-9244-4B994898F9F4}"/>
                  </a:ext>
                </a:extLst>
              </p:cNvPr>
              <p:cNvSpPr>
                <a:spLocks noChangeArrowheads="1"/>
              </p:cNvSpPr>
              <p:nvPr/>
            </p:nvSpPr>
            <p:spPr bwMode="gray">
              <a:xfrm>
                <a:off x="999" y="1092"/>
                <a:ext cx="478" cy="746"/>
              </a:xfrm>
              <a:prstGeom prst="roundRect">
                <a:avLst>
                  <a:gd name="adj" fmla="val 11921"/>
                </a:avLst>
              </a:prstGeom>
              <a:solidFill>
                <a:srgbClr val="FF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44" name="Freeform 19">
                <a:extLst>
                  <a:ext uri="{FF2B5EF4-FFF2-40B4-BE49-F238E27FC236}">
                    <a16:creationId xmlns:a16="http://schemas.microsoft.com/office/drawing/2014/main" id="{FC44A5FD-C25C-42FD-89AF-A6DAD42A3FF5}"/>
                  </a:ext>
                </a:extLst>
              </p:cNvPr>
              <p:cNvSpPr>
                <a:spLocks/>
              </p:cNvSpPr>
              <p:nvPr/>
            </p:nvSpPr>
            <p:spPr bwMode="gray">
              <a:xfrm>
                <a:off x="1049" y="1140"/>
                <a:ext cx="386"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45" name="Text Box 20">
                <a:extLst>
                  <a:ext uri="{FF2B5EF4-FFF2-40B4-BE49-F238E27FC236}">
                    <a16:creationId xmlns:a16="http://schemas.microsoft.com/office/drawing/2014/main" id="{0B658887-0DB9-4EDE-9EEB-F8CD47A8BAF0}"/>
                  </a:ext>
                </a:extLst>
              </p:cNvPr>
              <p:cNvSpPr txBox="1">
                <a:spLocks noChangeArrowheads="1"/>
              </p:cNvSpPr>
              <p:nvPr/>
            </p:nvSpPr>
            <p:spPr bwMode="gray">
              <a:xfrm>
                <a:off x="1307" y="1295"/>
                <a:ext cx="141"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endParaRPr lang="en-US" altLang="en-US">
                  <a:solidFill>
                    <a:srgbClr val="FFFFFF"/>
                  </a:solidFill>
                  <a:effectLst>
                    <a:outerShdw blurRad="38100" dist="38100" dir="2700000" algn="tl">
                      <a:srgbClr val="C0C0C0"/>
                    </a:outerShdw>
                  </a:effectLst>
                  <a:latin typeface=".VnTime" panose="020B7200000000000000" pitchFamily="34" charset="0"/>
                  <a:cs typeface="Arial" charset="0"/>
                </a:endParaRPr>
              </a:p>
            </p:txBody>
          </p:sp>
        </p:grpSp>
        <p:sp>
          <p:nvSpPr>
            <p:cNvPr id="42" name="Text Box 21">
              <a:extLst>
                <a:ext uri="{FF2B5EF4-FFF2-40B4-BE49-F238E27FC236}">
                  <a16:creationId xmlns:a16="http://schemas.microsoft.com/office/drawing/2014/main" id="{FA75ABD0-6111-4BC7-B7ED-35F797A565ED}"/>
                </a:ext>
              </a:extLst>
            </p:cNvPr>
            <p:cNvSpPr txBox="1">
              <a:spLocks noChangeArrowheads="1"/>
            </p:cNvSpPr>
            <p:nvPr/>
          </p:nvSpPr>
          <p:spPr bwMode="gray">
            <a:xfrm>
              <a:off x="1571" y="1149"/>
              <a:ext cx="3232" cy="7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r>
                <a:rPr lang="en-US" altLang="en-US" sz="1950" i="1" dirty="0" err="1">
                  <a:solidFill>
                    <a:srgbClr val="000066"/>
                  </a:solidFill>
                  <a:latin typeface="Times New Roman" panose="02020603050405020304" pitchFamily="18" charset="0"/>
                  <a:cs typeface="Arial" panose="020B0604020202020204" pitchFamily="34" charset="0"/>
                </a:rPr>
                <a:t>Xây</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dựng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hệ</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thống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chính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trị</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xã</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hội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chủ</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nghĩa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mang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bản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chất</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của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giai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cấp</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công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nhân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dưới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sự</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lãnh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đạo</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của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Đảng</a:t>
              </a:r>
              <a:r>
                <a:rPr lang="en-US" altLang="en-US" sz="1950" i="1" dirty="0">
                  <a:solidFill>
                    <a:srgbClr val="000066"/>
                  </a:solidFill>
                  <a:latin typeface="Times New Roman" panose="02020603050405020304" pitchFamily="18" charset="0"/>
                  <a:cs typeface="Arial" panose="020B0604020202020204" pitchFamily="34" charset="0"/>
                </a:rPr>
                <a:t>…</a:t>
              </a:r>
            </a:p>
          </p:txBody>
        </p:sp>
      </p:grpSp>
    </p:spTree>
    <p:extLst>
      <p:ext uri="{BB962C8B-B14F-4D97-AF65-F5344CB8AC3E}">
        <p14:creationId xmlns:p14="http://schemas.microsoft.com/office/powerpoint/2010/main" val="1356703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Bottom)">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checkerboard(across)">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5"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2000" fill="hold"/>
                                        <p:tgtEl>
                                          <p:spTgt spid="6"/>
                                        </p:tgtEl>
                                        <p:attrNameLst>
                                          <p:attrName>ppt_w</p:attrName>
                                        </p:attrNameLst>
                                      </p:cBhvr>
                                      <p:tavLst>
                                        <p:tav tm="0">
                                          <p:val>
                                            <p:fltVal val="0"/>
                                          </p:val>
                                        </p:tav>
                                        <p:tav tm="100000">
                                          <p:val>
                                            <p:strVal val="#ppt_w"/>
                                          </p:val>
                                        </p:tav>
                                      </p:tavLst>
                                    </p:anim>
                                    <p:anim calcmode="lin" valueType="num">
                                      <p:cBhvr>
                                        <p:cTn id="18" dur="2000" fill="hold"/>
                                        <p:tgtEl>
                                          <p:spTgt spid="6"/>
                                        </p:tgtEl>
                                        <p:attrNameLst>
                                          <p:attrName>ppt_h</p:attrName>
                                        </p:attrNameLst>
                                      </p:cBhvr>
                                      <p:tavLst>
                                        <p:tav tm="0">
                                          <p:val>
                                            <p:fltVal val="0"/>
                                          </p:val>
                                        </p:tav>
                                        <p:tav tm="100000">
                                          <p:val>
                                            <p:strVal val="#ppt_h"/>
                                          </p:val>
                                        </p:tav>
                                      </p:tavLst>
                                    </p:anim>
                                    <p:anim calcmode="lin" valueType="num">
                                      <p:cBhvr>
                                        <p:cTn id="19" dur="2000" fill="hold"/>
                                        <p:tgtEl>
                                          <p:spTgt spid="6"/>
                                        </p:tgtEl>
                                        <p:attrNameLst>
                                          <p:attrName>ppt_x</p:attrName>
                                        </p:attrNameLst>
                                      </p:cBhvr>
                                      <p:tavLst>
                                        <p:tav tm="0" fmla="#ppt_x+(cos(-2*pi*(1-$))*-#ppt_x-sin(-2*pi*(1-$))*(1-#ppt_y))*(1-$)">
                                          <p:val>
                                            <p:fltVal val="0"/>
                                          </p:val>
                                        </p:tav>
                                        <p:tav tm="100000">
                                          <p:val>
                                            <p:fltVal val="1"/>
                                          </p:val>
                                        </p:tav>
                                      </p:tavLst>
                                    </p:anim>
                                    <p:anim calcmode="lin" valueType="num">
                                      <p:cBhvr>
                                        <p:cTn id="20" dur="2000" fill="hold"/>
                                        <p:tgtEl>
                                          <p:spTgt spid="6"/>
                                        </p:tgtEl>
                                        <p:attrNameLst>
                                          <p:attrName>ppt_y</p:attrName>
                                        </p:attrNameLst>
                                      </p:cBhvr>
                                      <p:tavLst>
                                        <p:tav tm="0" fmla="#ppt_y+(sin(-2*pi*(1-$))*-#ppt_x+cos(-2*pi*(1-$))*(1-#ppt_y))*(1-$)">
                                          <p:val>
                                            <p:fltVal val="0"/>
                                          </p:val>
                                        </p:tav>
                                        <p:tav tm="100000">
                                          <p:val>
                                            <p:fltVal val="1"/>
                                          </p:val>
                                        </p:tav>
                                      </p:tavLst>
                                    </p:anim>
                                  </p:childTnLst>
                                </p:cTn>
                              </p:par>
                            </p:childTnLst>
                          </p:cTn>
                        </p:par>
                        <p:par>
                          <p:cTn id="21" fill="hold">
                            <p:stCondLst>
                              <p:cond delay="2000"/>
                            </p:stCondLst>
                            <p:childTnLst>
                              <p:par>
                                <p:cTn id="22" presetID="50" presetClass="entr" presetSubtype="0" decel="100000"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1000" fill="hold"/>
                                        <p:tgtEl>
                                          <p:spTgt spid="30"/>
                                        </p:tgtEl>
                                        <p:attrNameLst>
                                          <p:attrName>ppt_w</p:attrName>
                                        </p:attrNameLst>
                                      </p:cBhvr>
                                      <p:tavLst>
                                        <p:tav tm="0">
                                          <p:val>
                                            <p:strVal val="#ppt_w+.3"/>
                                          </p:val>
                                        </p:tav>
                                        <p:tav tm="100000">
                                          <p:val>
                                            <p:strVal val="#ppt_w"/>
                                          </p:val>
                                        </p:tav>
                                      </p:tavLst>
                                    </p:anim>
                                    <p:anim calcmode="lin" valueType="num">
                                      <p:cBhvr>
                                        <p:cTn id="25" dur="1000" fill="hold"/>
                                        <p:tgtEl>
                                          <p:spTgt spid="30"/>
                                        </p:tgtEl>
                                        <p:attrNameLst>
                                          <p:attrName>ppt_h</p:attrName>
                                        </p:attrNameLst>
                                      </p:cBhvr>
                                      <p:tavLst>
                                        <p:tav tm="0">
                                          <p:val>
                                            <p:strVal val="#ppt_h"/>
                                          </p:val>
                                        </p:tav>
                                        <p:tav tm="100000">
                                          <p:val>
                                            <p:strVal val="#ppt_h"/>
                                          </p:val>
                                        </p:tav>
                                      </p:tavLst>
                                    </p:anim>
                                    <p:animEffect transition="in" filter="fade">
                                      <p:cBhvr>
                                        <p:cTn id="26" dur="1000"/>
                                        <p:tgtEl>
                                          <p:spTgt spid="30"/>
                                        </p:tgtEl>
                                      </p:cBhvr>
                                    </p:animEffect>
                                  </p:childTnLst>
                                </p:cTn>
                              </p:par>
                            </p:childTnLst>
                          </p:cTn>
                        </p:par>
                      </p:childTnLst>
                    </p:cTn>
                  </p:par>
                  <p:par>
                    <p:cTn id="27" fill="hold">
                      <p:stCondLst>
                        <p:cond delay="indefinite"/>
                      </p:stCondLst>
                      <p:childTnLst>
                        <p:par>
                          <p:cTn id="28" fill="hold">
                            <p:stCondLst>
                              <p:cond delay="0"/>
                            </p:stCondLst>
                            <p:childTnLst>
                              <p:par>
                                <p:cTn id="29" presetID="26" presetClass="entr" presetSubtype="0"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down)">
                                      <p:cBhvr>
                                        <p:cTn id="31" dur="580">
                                          <p:stCondLst>
                                            <p:cond delay="0"/>
                                          </p:stCondLst>
                                        </p:cTn>
                                        <p:tgtEl>
                                          <p:spTgt spid="31"/>
                                        </p:tgtEl>
                                      </p:cBhvr>
                                    </p:animEffect>
                                    <p:anim calcmode="lin" valueType="num">
                                      <p:cBhvr>
                                        <p:cTn id="32" dur="1822" tmFilter="0,0; 0.14,0.36; 0.43,0.73; 0.71,0.91; 1.0,1.0">
                                          <p:stCondLst>
                                            <p:cond delay="0"/>
                                          </p:stCondLst>
                                        </p:cTn>
                                        <p:tgtEl>
                                          <p:spTgt spid="31"/>
                                        </p:tgtEl>
                                        <p:attrNameLst>
                                          <p:attrName>ppt_x</p:attrName>
                                        </p:attrNameLst>
                                      </p:cBhvr>
                                      <p:tavLst>
                                        <p:tav tm="0">
                                          <p:val>
                                            <p:strVal val="#ppt_x-0.25"/>
                                          </p:val>
                                        </p:tav>
                                        <p:tav tm="100000">
                                          <p:val>
                                            <p:strVal val="#ppt_x"/>
                                          </p:val>
                                        </p:tav>
                                      </p:tavLst>
                                    </p:anim>
                                    <p:anim calcmode="lin" valueType="num">
                                      <p:cBhvr>
                                        <p:cTn id="33" dur="664" tmFilter="0.0,0.0; 0.25,0.07; 0.50,0.2; 0.75,0.467; 1.0,1.0">
                                          <p:stCondLst>
                                            <p:cond delay="0"/>
                                          </p:stCondLst>
                                        </p:cTn>
                                        <p:tgtEl>
                                          <p:spTgt spid="31"/>
                                        </p:tgtEl>
                                        <p:attrNameLst>
                                          <p:attrName>ppt_y</p:attrName>
                                        </p:attrNameLst>
                                      </p:cBhvr>
                                      <p:tavLst>
                                        <p:tav tm="0" fmla="#ppt_y-sin(pi*$)/3">
                                          <p:val>
                                            <p:fltVal val="0.5"/>
                                          </p:val>
                                        </p:tav>
                                        <p:tav tm="100000">
                                          <p:val>
                                            <p:fltVal val="1"/>
                                          </p:val>
                                        </p:tav>
                                      </p:tavLst>
                                    </p:anim>
                                    <p:anim calcmode="lin" valueType="num">
                                      <p:cBhvr>
                                        <p:cTn id="34" dur="664" tmFilter="0, 0; 0.125,0.2665; 0.25,0.4; 0.375,0.465; 0.5,0.5;  0.625,0.535; 0.75,0.6; 0.875,0.7335; 1,1">
                                          <p:stCondLst>
                                            <p:cond delay="664"/>
                                          </p:stCondLst>
                                        </p:cTn>
                                        <p:tgtEl>
                                          <p:spTgt spid="31"/>
                                        </p:tgtEl>
                                        <p:attrNameLst>
                                          <p:attrName>ppt_y</p:attrName>
                                        </p:attrNameLst>
                                      </p:cBhvr>
                                      <p:tavLst>
                                        <p:tav tm="0" fmla="#ppt_y-sin(pi*$)/9">
                                          <p:val>
                                            <p:fltVal val="0"/>
                                          </p:val>
                                        </p:tav>
                                        <p:tav tm="100000">
                                          <p:val>
                                            <p:fltVal val="1"/>
                                          </p:val>
                                        </p:tav>
                                      </p:tavLst>
                                    </p:anim>
                                    <p:anim calcmode="lin" valueType="num">
                                      <p:cBhvr>
                                        <p:cTn id="35" dur="332" tmFilter="0, 0; 0.125,0.2665; 0.25,0.4; 0.375,0.465; 0.5,0.5;  0.625,0.535; 0.75,0.6; 0.875,0.7335; 1,1">
                                          <p:stCondLst>
                                            <p:cond delay="1324"/>
                                          </p:stCondLst>
                                        </p:cTn>
                                        <p:tgtEl>
                                          <p:spTgt spid="31"/>
                                        </p:tgtEl>
                                        <p:attrNameLst>
                                          <p:attrName>ppt_y</p:attrName>
                                        </p:attrNameLst>
                                      </p:cBhvr>
                                      <p:tavLst>
                                        <p:tav tm="0" fmla="#ppt_y-sin(pi*$)/27">
                                          <p:val>
                                            <p:fltVal val="0"/>
                                          </p:val>
                                        </p:tav>
                                        <p:tav tm="100000">
                                          <p:val>
                                            <p:fltVal val="1"/>
                                          </p:val>
                                        </p:tav>
                                      </p:tavLst>
                                    </p:anim>
                                    <p:anim calcmode="lin" valueType="num">
                                      <p:cBhvr>
                                        <p:cTn id="36" dur="164" tmFilter="0, 0; 0.125,0.2665; 0.25,0.4; 0.375,0.465; 0.5,0.5;  0.625,0.535; 0.75,0.6; 0.875,0.7335; 1,1">
                                          <p:stCondLst>
                                            <p:cond delay="1656"/>
                                          </p:stCondLst>
                                        </p:cTn>
                                        <p:tgtEl>
                                          <p:spTgt spid="31"/>
                                        </p:tgtEl>
                                        <p:attrNameLst>
                                          <p:attrName>ppt_y</p:attrName>
                                        </p:attrNameLst>
                                      </p:cBhvr>
                                      <p:tavLst>
                                        <p:tav tm="0" fmla="#ppt_y-sin(pi*$)/81">
                                          <p:val>
                                            <p:fltVal val="0"/>
                                          </p:val>
                                        </p:tav>
                                        <p:tav tm="100000">
                                          <p:val>
                                            <p:fltVal val="1"/>
                                          </p:val>
                                        </p:tav>
                                      </p:tavLst>
                                    </p:anim>
                                    <p:animScale>
                                      <p:cBhvr>
                                        <p:cTn id="37" dur="26">
                                          <p:stCondLst>
                                            <p:cond delay="650"/>
                                          </p:stCondLst>
                                        </p:cTn>
                                        <p:tgtEl>
                                          <p:spTgt spid="31"/>
                                        </p:tgtEl>
                                      </p:cBhvr>
                                      <p:to x="100000" y="60000"/>
                                    </p:animScale>
                                    <p:animScale>
                                      <p:cBhvr>
                                        <p:cTn id="38" dur="166" decel="50000">
                                          <p:stCondLst>
                                            <p:cond delay="676"/>
                                          </p:stCondLst>
                                        </p:cTn>
                                        <p:tgtEl>
                                          <p:spTgt spid="31"/>
                                        </p:tgtEl>
                                      </p:cBhvr>
                                      <p:to x="100000" y="100000"/>
                                    </p:animScale>
                                    <p:animScale>
                                      <p:cBhvr>
                                        <p:cTn id="39" dur="26">
                                          <p:stCondLst>
                                            <p:cond delay="1312"/>
                                          </p:stCondLst>
                                        </p:cTn>
                                        <p:tgtEl>
                                          <p:spTgt spid="31"/>
                                        </p:tgtEl>
                                      </p:cBhvr>
                                      <p:to x="100000" y="80000"/>
                                    </p:animScale>
                                    <p:animScale>
                                      <p:cBhvr>
                                        <p:cTn id="40" dur="166" decel="50000">
                                          <p:stCondLst>
                                            <p:cond delay="1338"/>
                                          </p:stCondLst>
                                        </p:cTn>
                                        <p:tgtEl>
                                          <p:spTgt spid="31"/>
                                        </p:tgtEl>
                                      </p:cBhvr>
                                      <p:to x="100000" y="100000"/>
                                    </p:animScale>
                                    <p:animScale>
                                      <p:cBhvr>
                                        <p:cTn id="41" dur="26">
                                          <p:stCondLst>
                                            <p:cond delay="1642"/>
                                          </p:stCondLst>
                                        </p:cTn>
                                        <p:tgtEl>
                                          <p:spTgt spid="31"/>
                                        </p:tgtEl>
                                      </p:cBhvr>
                                      <p:to x="100000" y="90000"/>
                                    </p:animScale>
                                    <p:animScale>
                                      <p:cBhvr>
                                        <p:cTn id="42" dur="166" decel="50000">
                                          <p:stCondLst>
                                            <p:cond delay="1668"/>
                                          </p:stCondLst>
                                        </p:cTn>
                                        <p:tgtEl>
                                          <p:spTgt spid="31"/>
                                        </p:tgtEl>
                                      </p:cBhvr>
                                      <p:to x="100000" y="100000"/>
                                    </p:animScale>
                                    <p:animScale>
                                      <p:cBhvr>
                                        <p:cTn id="43" dur="26">
                                          <p:stCondLst>
                                            <p:cond delay="1808"/>
                                          </p:stCondLst>
                                        </p:cTn>
                                        <p:tgtEl>
                                          <p:spTgt spid="31"/>
                                        </p:tgtEl>
                                      </p:cBhvr>
                                      <p:to x="100000" y="95000"/>
                                    </p:animScale>
                                    <p:animScale>
                                      <p:cBhvr>
                                        <p:cTn id="44" dur="166" decel="50000">
                                          <p:stCondLst>
                                            <p:cond delay="1834"/>
                                          </p:stCondLst>
                                        </p:cTn>
                                        <p:tgtEl>
                                          <p:spTgt spid="31"/>
                                        </p:tgtEl>
                                      </p:cBhvr>
                                      <p:to x="100000" y="100000"/>
                                    </p:animScale>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500" fill="hold"/>
                                        <p:tgtEl>
                                          <p:spTgt spid="32"/>
                                        </p:tgtEl>
                                        <p:attrNameLst>
                                          <p:attrName>ppt_x</p:attrName>
                                        </p:attrNameLst>
                                      </p:cBhvr>
                                      <p:tavLst>
                                        <p:tav tm="0">
                                          <p:val>
                                            <p:strVal val="#ppt_x"/>
                                          </p:val>
                                        </p:tav>
                                        <p:tav tm="100000">
                                          <p:val>
                                            <p:strVal val="#ppt_x"/>
                                          </p:val>
                                        </p:tav>
                                      </p:tavLst>
                                    </p:anim>
                                    <p:anim calcmode="lin" valueType="num">
                                      <p:cBhvr additive="base">
                                        <p:cTn id="5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9"/>
                                        </p:tgtEl>
                                        <p:attrNameLst>
                                          <p:attrName>style.visibility</p:attrName>
                                        </p:attrNameLst>
                                      </p:cBhvr>
                                      <p:to>
                                        <p:strVal val="visible"/>
                                      </p:to>
                                    </p:set>
                                    <p:anim calcmode="lin" valueType="num">
                                      <p:cBhvr additive="base">
                                        <p:cTn id="55" dur="500" fill="hold"/>
                                        <p:tgtEl>
                                          <p:spTgt spid="39"/>
                                        </p:tgtEl>
                                        <p:attrNameLst>
                                          <p:attrName>ppt_x</p:attrName>
                                        </p:attrNameLst>
                                      </p:cBhvr>
                                      <p:tavLst>
                                        <p:tav tm="0">
                                          <p:val>
                                            <p:strVal val="#ppt_x"/>
                                          </p:val>
                                        </p:tav>
                                        <p:tav tm="100000">
                                          <p:val>
                                            <p:strVal val="#ppt_x"/>
                                          </p:val>
                                        </p:tav>
                                      </p:tavLst>
                                    </p:anim>
                                    <p:anim calcmode="lin" valueType="num">
                                      <p:cBhvr additive="base">
                                        <p:cTn id="56"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30" grpId="0"/>
      <p:bldP spid="31"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a16="http://schemas.microsoft.com/office/drawing/2014/main"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6A454A63-0019-4422-BC18-44334F9768E2}"/>
              </a:ext>
            </a:extLst>
          </p:cNvPr>
          <p:cNvSpPr txBox="1">
            <a:spLocks noChangeArrowheads="1"/>
          </p:cNvSpPr>
          <p:nvPr/>
        </p:nvSpPr>
        <p:spPr bwMode="auto">
          <a:xfrm>
            <a:off x="3071812" y="1052513"/>
            <a:ext cx="73313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defTabSz="914400" eaLnBrk="1" fontAlgn="base" hangingPunct="1">
              <a:spcBef>
                <a:spcPct val="0"/>
              </a:spcBef>
              <a:spcAft>
                <a:spcPct val="0"/>
              </a:spcAft>
              <a:buNone/>
              <a:defRPr/>
            </a:pPr>
            <a:r>
              <a:rPr lang="en-US" altLang="en-US" sz="1800" dirty="0">
                <a:solidFill>
                  <a:srgbClr val="000000"/>
                </a:solidFill>
                <a:latin typeface="Arial"/>
              </a:rPr>
              <a:t>* </a:t>
            </a:r>
            <a:r>
              <a:rPr lang="en-US" altLang="en-US" sz="2400" dirty="0" err="1">
                <a:solidFill>
                  <a:srgbClr val="000066"/>
                </a:solidFill>
                <a:latin typeface="Arial"/>
              </a:rPr>
              <a:t>Trong</a:t>
            </a:r>
            <a:r>
              <a:rPr lang="en-US" altLang="en-US" sz="2400" dirty="0">
                <a:solidFill>
                  <a:srgbClr val="000066"/>
                </a:solidFill>
                <a:latin typeface="Arial"/>
              </a:rPr>
              <a:t> </a:t>
            </a:r>
            <a:r>
              <a:rPr lang="en-US" altLang="en-US" sz="2400" dirty="0" err="1">
                <a:solidFill>
                  <a:srgbClr val="000066"/>
                </a:solidFill>
                <a:latin typeface="Arial"/>
              </a:rPr>
              <a:t>giai</a:t>
            </a:r>
            <a:r>
              <a:rPr lang="en-US" altLang="en-US" sz="2400" dirty="0">
                <a:solidFill>
                  <a:srgbClr val="000066"/>
                </a:solidFill>
                <a:latin typeface="Arial"/>
              </a:rPr>
              <a:t> </a:t>
            </a:r>
            <a:r>
              <a:rPr lang="en-US" altLang="en-US" sz="2400" dirty="0" err="1">
                <a:solidFill>
                  <a:srgbClr val="000066"/>
                </a:solidFill>
                <a:latin typeface="Arial"/>
              </a:rPr>
              <a:t>đoạn</a:t>
            </a:r>
            <a:r>
              <a:rPr lang="en-US" altLang="en-US" sz="2400" dirty="0">
                <a:solidFill>
                  <a:srgbClr val="000066"/>
                </a:solidFill>
                <a:latin typeface="Arial"/>
              </a:rPr>
              <a:t> </a:t>
            </a:r>
            <a:r>
              <a:rPr lang="en-US" altLang="en-US" sz="2400" dirty="0" err="1">
                <a:solidFill>
                  <a:srgbClr val="000066"/>
                </a:solidFill>
                <a:latin typeface="Arial"/>
              </a:rPr>
              <a:t>hiện</a:t>
            </a:r>
            <a:r>
              <a:rPr lang="en-US" altLang="en-US" sz="2400" dirty="0">
                <a:solidFill>
                  <a:srgbClr val="000066"/>
                </a:solidFill>
                <a:latin typeface="Arial"/>
              </a:rPr>
              <a:t> nay, </a:t>
            </a:r>
            <a:r>
              <a:rPr lang="en-US" altLang="en-US" sz="2400" dirty="0" err="1">
                <a:solidFill>
                  <a:srgbClr val="000066"/>
                </a:solidFill>
                <a:latin typeface="Arial"/>
              </a:rPr>
              <a:t>để</a:t>
            </a:r>
            <a:r>
              <a:rPr lang="en-US" altLang="en-US" sz="2400" dirty="0">
                <a:solidFill>
                  <a:srgbClr val="000066"/>
                </a:solidFill>
                <a:latin typeface="Arial"/>
              </a:rPr>
              <a:t> </a:t>
            </a:r>
            <a:r>
              <a:rPr lang="en-US" altLang="en-US" sz="2400" dirty="0" err="1">
                <a:solidFill>
                  <a:srgbClr val="000066"/>
                </a:solidFill>
                <a:latin typeface="Arial"/>
              </a:rPr>
              <a:t>thúc</a:t>
            </a:r>
            <a:r>
              <a:rPr lang="en-US" altLang="en-US" sz="2400" dirty="0">
                <a:solidFill>
                  <a:srgbClr val="000066"/>
                </a:solidFill>
                <a:latin typeface="Arial"/>
              </a:rPr>
              <a:t> </a:t>
            </a:r>
            <a:r>
              <a:rPr lang="en-US" altLang="en-US" sz="2400" dirty="0" err="1">
                <a:solidFill>
                  <a:srgbClr val="000066"/>
                </a:solidFill>
                <a:latin typeface="Arial"/>
              </a:rPr>
              <a:t>đẩy</a:t>
            </a:r>
            <a:r>
              <a:rPr lang="en-US" altLang="en-US" sz="2400" dirty="0">
                <a:solidFill>
                  <a:srgbClr val="000066"/>
                </a:solidFill>
                <a:latin typeface="Arial"/>
              </a:rPr>
              <a:t> </a:t>
            </a:r>
            <a:r>
              <a:rPr lang="en-US" altLang="en-US" sz="2400" dirty="0" err="1">
                <a:solidFill>
                  <a:srgbClr val="000066"/>
                </a:solidFill>
                <a:latin typeface="Arial"/>
              </a:rPr>
              <a:t>sự</a:t>
            </a:r>
            <a:r>
              <a:rPr lang="en-US" altLang="en-US" sz="2400" dirty="0">
                <a:solidFill>
                  <a:srgbClr val="000066"/>
                </a:solidFill>
                <a:latin typeface="Arial"/>
              </a:rPr>
              <a:t> </a:t>
            </a:r>
            <a:r>
              <a:rPr lang="en-US" altLang="en-US" sz="2400" dirty="0" err="1">
                <a:solidFill>
                  <a:srgbClr val="000066"/>
                </a:solidFill>
                <a:latin typeface="Arial"/>
              </a:rPr>
              <a:t>phát</a:t>
            </a:r>
            <a:r>
              <a:rPr lang="en-US" altLang="en-US" sz="2400" dirty="0">
                <a:solidFill>
                  <a:srgbClr val="000066"/>
                </a:solidFill>
                <a:latin typeface="Arial"/>
              </a:rPr>
              <a:t> </a:t>
            </a:r>
            <a:r>
              <a:rPr lang="en-US" altLang="en-US" sz="2400" dirty="0" err="1">
                <a:solidFill>
                  <a:srgbClr val="000066"/>
                </a:solidFill>
                <a:latin typeface="Arial"/>
              </a:rPr>
              <a:t>triển</a:t>
            </a:r>
            <a:r>
              <a:rPr lang="en-US" altLang="en-US" sz="2400" dirty="0">
                <a:solidFill>
                  <a:srgbClr val="000066"/>
                </a:solidFill>
                <a:latin typeface="Arial"/>
              </a:rPr>
              <a:t> CSHT  ở </a:t>
            </a:r>
            <a:r>
              <a:rPr lang="en-US" altLang="en-US" sz="2400" dirty="0" err="1">
                <a:solidFill>
                  <a:srgbClr val="000066"/>
                </a:solidFill>
                <a:latin typeface="Arial"/>
              </a:rPr>
              <a:t>nước</a:t>
            </a:r>
            <a:r>
              <a:rPr lang="en-US" altLang="en-US" sz="2400" dirty="0">
                <a:solidFill>
                  <a:srgbClr val="000066"/>
                </a:solidFill>
                <a:latin typeface="Arial"/>
              </a:rPr>
              <a:t> ta </a:t>
            </a:r>
            <a:r>
              <a:rPr lang="en-US" altLang="en-US" sz="2400" dirty="0" err="1">
                <a:solidFill>
                  <a:srgbClr val="000066"/>
                </a:solidFill>
                <a:latin typeface="Arial"/>
              </a:rPr>
              <a:t>chúng</a:t>
            </a:r>
            <a:r>
              <a:rPr lang="en-US" altLang="en-US" sz="2400" dirty="0">
                <a:solidFill>
                  <a:srgbClr val="000066"/>
                </a:solidFill>
                <a:latin typeface="Arial"/>
              </a:rPr>
              <a:t> ta </a:t>
            </a:r>
            <a:r>
              <a:rPr lang="en-US" altLang="en-US" sz="2400" dirty="0" err="1">
                <a:solidFill>
                  <a:srgbClr val="000066"/>
                </a:solidFill>
                <a:latin typeface="Arial"/>
              </a:rPr>
              <a:t>cần</a:t>
            </a:r>
            <a:r>
              <a:rPr lang="en-US" altLang="en-US" sz="2400" dirty="0">
                <a:solidFill>
                  <a:srgbClr val="000066"/>
                </a:solidFill>
                <a:latin typeface="Arial"/>
              </a:rPr>
              <a:t> </a:t>
            </a:r>
            <a:r>
              <a:rPr lang="en-US" altLang="en-US" sz="2400" dirty="0" err="1">
                <a:solidFill>
                  <a:srgbClr val="000066"/>
                </a:solidFill>
                <a:latin typeface="Arial"/>
              </a:rPr>
              <a:t>phải</a:t>
            </a:r>
            <a:r>
              <a:rPr lang="en-US" altLang="en-US" sz="2400" dirty="0">
                <a:solidFill>
                  <a:srgbClr val="000066"/>
                </a:solidFill>
                <a:latin typeface="Arial"/>
              </a:rPr>
              <a:t>: </a:t>
            </a:r>
          </a:p>
        </p:txBody>
      </p:sp>
      <p:sp>
        <p:nvSpPr>
          <p:cNvPr id="19" name="AutoShape 10">
            <a:extLst>
              <a:ext uri="{FF2B5EF4-FFF2-40B4-BE49-F238E27FC236}">
                <a16:creationId xmlns:a16="http://schemas.microsoft.com/office/drawing/2014/main" id="{8321B483-BE92-42E8-B9AF-7E176DAC17A2}"/>
              </a:ext>
            </a:extLst>
          </p:cNvPr>
          <p:cNvSpPr>
            <a:spLocks noChangeArrowheads="1"/>
          </p:cNvSpPr>
          <p:nvPr/>
        </p:nvSpPr>
        <p:spPr bwMode="gray">
          <a:xfrm>
            <a:off x="4351022" y="4189415"/>
            <a:ext cx="5413375" cy="10287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Xây</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dựng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nhà</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nước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pháp</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quyền</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xã</a:t>
            </a:r>
            <a:r>
              <a:rPr lang="en-US" altLang="en-US" sz="2100" dirty="0">
                <a:solidFill>
                  <a:srgbClr val="000000"/>
                </a:solidFill>
                <a:latin typeface="Arial"/>
                <a:cs typeface="Arial" panose="020B0604020202020204" pitchFamily="34" charset="0"/>
              </a:rPr>
              <a:t> </a:t>
            </a:r>
          </a:p>
          <a:p>
            <a:pPr algn="ctr" defTabSz="914400" fontAlgn="base">
              <a:spcBef>
                <a:spcPct val="0"/>
              </a:spcBef>
              <a:spcAft>
                <a:spcPct val="0"/>
              </a:spcAft>
              <a:buClrTx/>
              <a:buNone/>
              <a:defRPr/>
            </a:pPr>
            <a:r>
              <a:rPr lang="en-US" altLang="en-US" sz="2100" dirty="0" err="1">
                <a:solidFill>
                  <a:srgbClr val="000000"/>
                </a:solidFill>
                <a:latin typeface="Arial"/>
                <a:cs typeface="Arial" panose="020B0604020202020204" pitchFamily="34" charset="0"/>
              </a:rPr>
              <a:t>hội</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chủ</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nghĩa</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như</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thế</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nào</a:t>
            </a:r>
            <a:r>
              <a:rPr lang="en-US" altLang="en-US" sz="2100" dirty="0">
                <a:solidFill>
                  <a:srgbClr val="000000"/>
                </a:solidFill>
                <a:latin typeface="Arial"/>
                <a:cs typeface="Arial" panose="020B0604020202020204" pitchFamily="34" charset="0"/>
              </a:rPr>
              <a:t> ?</a:t>
            </a:r>
          </a:p>
        </p:txBody>
      </p:sp>
      <p:sp>
        <p:nvSpPr>
          <p:cNvPr id="20" name="AutoShape 12">
            <a:extLst>
              <a:ext uri="{FF2B5EF4-FFF2-40B4-BE49-F238E27FC236}">
                <a16:creationId xmlns:a16="http://schemas.microsoft.com/office/drawing/2014/main" id="{4FBCDD9C-A0DF-48B6-B10D-55A2F1C9E090}"/>
              </a:ext>
            </a:extLst>
          </p:cNvPr>
          <p:cNvSpPr>
            <a:spLocks noChangeArrowheads="1"/>
          </p:cNvSpPr>
          <p:nvPr/>
        </p:nvSpPr>
        <p:spPr bwMode="gray">
          <a:xfrm>
            <a:off x="4341813" y="2389188"/>
            <a:ext cx="5499100" cy="108853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Nâng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cao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năng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lực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lãnh</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đạo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của</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Đảng</a:t>
            </a:r>
            <a:r>
              <a:rPr lang="en-US" altLang="en-US" sz="2100" dirty="0">
                <a:solidFill>
                  <a:srgbClr val="000000"/>
                </a:solidFill>
                <a:latin typeface="Arial"/>
                <a:cs typeface="Arial" panose="020B0604020202020204" pitchFamily="34" charset="0"/>
              </a:rPr>
              <a:t>. </a:t>
            </a:r>
          </a:p>
        </p:txBody>
      </p:sp>
      <p:grpSp>
        <p:nvGrpSpPr>
          <p:cNvPr id="21" name="Group 21">
            <a:extLst>
              <a:ext uri="{FF2B5EF4-FFF2-40B4-BE49-F238E27FC236}">
                <a16:creationId xmlns:a16="http://schemas.microsoft.com/office/drawing/2014/main" id="{0BC7329A-FF54-43E5-BD1F-F10CB4F0E82F}"/>
              </a:ext>
            </a:extLst>
          </p:cNvPr>
          <p:cNvGrpSpPr>
            <a:grpSpLocks/>
          </p:cNvGrpSpPr>
          <p:nvPr/>
        </p:nvGrpSpPr>
        <p:grpSpPr bwMode="auto">
          <a:xfrm>
            <a:off x="3595689" y="2490788"/>
            <a:ext cx="809625" cy="819150"/>
            <a:chOff x="2078" y="1680"/>
            <a:chExt cx="1615" cy="1615"/>
          </a:xfrm>
        </p:grpSpPr>
        <p:sp>
          <p:nvSpPr>
            <p:cNvPr id="22" name="Oval 22">
              <a:extLst>
                <a:ext uri="{FF2B5EF4-FFF2-40B4-BE49-F238E27FC236}">
                  <a16:creationId xmlns:a16="http://schemas.microsoft.com/office/drawing/2014/main" id="{79092426-82DC-4992-A524-7C15060331A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3" name="Oval 23">
              <a:extLst>
                <a:ext uri="{FF2B5EF4-FFF2-40B4-BE49-F238E27FC236}">
                  <a16:creationId xmlns:a16="http://schemas.microsoft.com/office/drawing/2014/main" id="{D66478AA-18FF-48CB-829B-65F0B608A68F}"/>
                </a:ext>
              </a:extLst>
            </p:cNvPr>
            <p:cNvSpPr>
              <a:spLocks noChangeArrowheads="1"/>
            </p:cNvSpPr>
            <p:nvPr/>
          </p:nvSpPr>
          <p:spPr bwMode="gray">
            <a:xfrm>
              <a:off x="2170" y="1771"/>
              <a:ext cx="1431"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4" name="Oval 24">
              <a:extLst>
                <a:ext uri="{FF2B5EF4-FFF2-40B4-BE49-F238E27FC236}">
                  <a16:creationId xmlns:a16="http://schemas.microsoft.com/office/drawing/2014/main" id="{F93CD034-09F6-47E6-8284-27EEC7B35228}"/>
                </a:ext>
              </a:extLst>
            </p:cNvPr>
            <p:cNvSpPr>
              <a:spLocks noChangeArrowheads="1"/>
            </p:cNvSpPr>
            <p:nvPr/>
          </p:nvSpPr>
          <p:spPr bwMode="gray">
            <a:xfrm>
              <a:off x="2255" y="2072"/>
              <a:ext cx="518" cy="832"/>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5" name="Oval 25">
              <a:extLst>
                <a:ext uri="{FF2B5EF4-FFF2-40B4-BE49-F238E27FC236}">
                  <a16:creationId xmlns:a16="http://schemas.microsoft.com/office/drawing/2014/main" id="{4C81305E-650D-497D-AFA9-D4F04B2E4B90}"/>
                </a:ext>
              </a:extLst>
            </p:cNvPr>
            <p:cNvSpPr>
              <a:spLocks noChangeArrowheads="1"/>
            </p:cNvSpPr>
            <p:nvPr/>
          </p:nvSpPr>
          <p:spPr bwMode="gray">
            <a:xfrm>
              <a:off x="2255" y="2072"/>
              <a:ext cx="518" cy="832"/>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6" name="Oval 26">
              <a:extLst>
                <a:ext uri="{FF2B5EF4-FFF2-40B4-BE49-F238E27FC236}">
                  <a16:creationId xmlns:a16="http://schemas.microsoft.com/office/drawing/2014/main" id="{FA11FDEB-E96E-474C-B7D5-8E0F39BAF2E5}"/>
                </a:ext>
              </a:extLst>
            </p:cNvPr>
            <p:cNvSpPr>
              <a:spLocks noChangeArrowheads="1"/>
            </p:cNvSpPr>
            <p:nvPr/>
          </p:nvSpPr>
          <p:spPr bwMode="gray">
            <a:xfrm>
              <a:off x="2338" y="2071"/>
              <a:ext cx="1096" cy="833"/>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27" name="Oval 27">
              <a:extLst>
                <a:ext uri="{FF2B5EF4-FFF2-40B4-BE49-F238E27FC236}">
                  <a16:creationId xmlns:a16="http://schemas.microsoft.com/office/drawing/2014/main" id="{150153D4-E05B-4D33-BCA2-B2F2C3E9148C}"/>
                </a:ext>
              </a:extLst>
            </p:cNvPr>
            <p:cNvSpPr>
              <a:spLocks noChangeArrowheads="1"/>
            </p:cNvSpPr>
            <p:nvPr/>
          </p:nvSpPr>
          <p:spPr bwMode="gray">
            <a:xfrm>
              <a:off x="2338" y="2071"/>
              <a:ext cx="1096" cy="833"/>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grpSp>
        <p:nvGrpSpPr>
          <p:cNvPr id="28" name="Group 35">
            <a:extLst>
              <a:ext uri="{FF2B5EF4-FFF2-40B4-BE49-F238E27FC236}">
                <a16:creationId xmlns:a16="http://schemas.microsoft.com/office/drawing/2014/main" id="{5B115FF1-78EE-4AFF-B5F0-5026192E4BFF}"/>
              </a:ext>
            </a:extLst>
          </p:cNvPr>
          <p:cNvGrpSpPr>
            <a:grpSpLocks/>
          </p:cNvGrpSpPr>
          <p:nvPr/>
        </p:nvGrpSpPr>
        <p:grpSpPr bwMode="auto">
          <a:xfrm>
            <a:off x="3502503" y="4060731"/>
            <a:ext cx="827088" cy="777875"/>
            <a:chOff x="2078" y="1680"/>
            <a:chExt cx="1615" cy="1615"/>
          </a:xfrm>
        </p:grpSpPr>
        <p:sp>
          <p:nvSpPr>
            <p:cNvPr id="29" name="Oval 36">
              <a:extLst>
                <a:ext uri="{FF2B5EF4-FFF2-40B4-BE49-F238E27FC236}">
                  <a16:creationId xmlns:a16="http://schemas.microsoft.com/office/drawing/2014/main" id="{856FD2C8-47D7-4DCC-956A-46B207EF10E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0" name="Oval 37">
              <a:extLst>
                <a:ext uri="{FF2B5EF4-FFF2-40B4-BE49-F238E27FC236}">
                  <a16:creationId xmlns:a16="http://schemas.microsoft.com/office/drawing/2014/main" id="{86BBAB08-5658-470F-AA78-6E73447CDCB5}"/>
                </a:ext>
              </a:extLst>
            </p:cNvPr>
            <p:cNvSpPr>
              <a:spLocks noChangeArrowheads="1"/>
            </p:cNvSpPr>
            <p:nvPr/>
          </p:nvSpPr>
          <p:spPr bwMode="gray">
            <a:xfrm>
              <a:off x="2171" y="1772"/>
              <a:ext cx="1429" cy="1427"/>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1" name="Oval 38">
              <a:extLst>
                <a:ext uri="{FF2B5EF4-FFF2-40B4-BE49-F238E27FC236}">
                  <a16:creationId xmlns:a16="http://schemas.microsoft.com/office/drawing/2014/main" id="{EA5E9EF1-A2C4-4F75-A57F-2A5710271F1D}"/>
                </a:ext>
              </a:extLst>
            </p:cNvPr>
            <p:cNvSpPr>
              <a:spLocks noChangeArrowheads="1"/>
            </p:cNvSpPr>
            <p:nvPr/>
          </p:nvSpPr>
          <p:spPr bwMode="gray">
            <a:xfrm>
              <a:off x="2255" y="2049"/>
              <a:ext cx="507" cy="876"/>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2" name="Oval 39">
              <a:extLst>
                <a:ext uri="{FF2B5EF4-FFF2-40B4-BE49-F238E27FC236}">
                  <a16:creationId xmlns:a16="http://schemas.microsoft.com/office/drawing/2014/main" id="{3C5023B5-9CD4-4E55-82A5-84849704CDE7}"/>
                </a:ext>
              </a:extLst>
            </p:cNvPr>
            <p:cNvSpPr>
              <a:spLocks noChangeArrowheads="1"/>
            </p:cNvSpPr>
            <p:nvPr/>
          </p:nvSpPr>
          <p:spPr bwMode="gray">
            <a:xfrm>
              <a:off x="2255" y="2049"/>
              <a:ext cx="507" cy="876"/>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3" name="Oval 40">
              <a:extLst>
                <a:ext uri="{FF2B5EF4-FFF2-40B4-BE49-F238E27FC236}">
                  <a16:creationId xmlns:a16="http://schemas.microsoft.com/office/drawing/2014/main" id="{48D87237-E7CF-49C5-A9F2-ED6B8E1C47D2}"/>
                </a:ext>
              </a:extLst>
            </p:cNvPr>
            <p:cNvSpPr>
              <a:spLocks noChangeArrowheads="1"/>
            </p:cNvSpPr>
            <p:nvPr/>
          </p:nvSpPr>
          <p:spPr bwMode="gray">
            <a:xfrm>
              <a:off x="2338" y="2049"/>
              <a:ext cx="1094" cy="877"/>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sp>
          <p:nvSpPr>
            <p:cNvPr id="34" name="Oval 41">
              <a:extLst>
                <a:ext uri="{FF2B5EF4-FFF2-40B4-BE49-F238E27FC236}">
                  <a16:creationId xmlns:a16="http://schemas.microsoft.com/office/drawing/2014/main" id="{4B5E81B9-E9D8-44B4-ACF9-23FF38EAA679}"/>
                </a:ext>
              </a:extLst>
            </p:cNvPr>
            <p:cNvSpPr>
              <a:spLocks noChangeArrowheads="1"/>
            </p:cNvSpPr>
            <p:nvPr/>
          </p:nvSpPr>
          <p:spPr bwMode="gray">
            <a:xfrm>
              <a:off x="2338" y="2049"/>
              <a:ext cx="1094" cy="877"/>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None/>
                <a:defRPr/>
              </a:pPr>
              <a:endParaRPr lang="en-US" altLang="en-US" sz="1350">
                <a:solidFill>
                  <a:srgbClr val="000000"/>
                </a:solidFill>
                <a:latin typeface=".VnTime" pitchFamily="34" charset="0"/>
                <a:cs typeface="Arial" panose="020B0604020202020204" pitchFamily="34" charset="0"/>
              </a:endParaRPr>
            </a:p>
          </p:txBody>
        </p:sp>
      </p:grpSp>
      <p:sp>
        <p:nvSpPr>
          <p:cNvPr id="35" name="AutoShape 8">
            <a:extLst>
              <a:ext uri="{FF2B5EF4-FFF2-40B4-BE49-F238E27FC236}">
                <a16:creationId xmlns:a16="http://schemas.microsoft.com/office/drawing/2014/main" id="{CE03B424-4140-4FA9-B2C2-BEAB6654077C}"/>
              </a:ext>
            </a:extLst>
          </p:cNvPr>
          <p:cNvSpPr>
            <a:spLocks noChangeArrowheads="1"/>
          </p:cNvSpPr>
          <p:nvPr/>
        </p:nvSpPr>
        <p:spPr bwMode="ltGray">
          <a:xfrm rot="5400000">
            <a:off x="850107" y="1962945"/>
            <a:ext cx="3617913" cy="3578225"/>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36" name="TextBox 35">
            <a:extLst>
              <a:ext uri="{FF2B5EF4-FFF2-40B4-BE49-F238E27FC236}">
                <a16:creationId xmlns:a16="http://schemas.microsoft.com/office/drawing/2014/main" id="{74E65B6B-CDFD-4DFE-9277-5CFC239DED01}"/>
              </a:ext>
            </a:extLst>
          </p:cNvPr>
          <p:cNvSpPr txBox="1">
            <a:spLocks noChangeArrowheads="1"/>
          </p:cNvSpPr>
          <p:nvPr/>
        </p:nvSpPr>
        <p:spPr bwMode="auto">
          <a:xfrm>
            <a:off x="3057094" y="212849"/>
            <a:ext cx="77395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en-US" altLang="en-US" sz="2400" b="1" dirty="0" err="1">
                <a:solidFill>
                  <a:srgbClr val="0033CC"/>
                </a:solidFill>
              </a:rPr>
              <a:t>Vận</a:t>
            </a:r>
            <a:r>
              <a:rPr lang="en-US" altLang="en-US" sz="2400" b="1" dirty="0">
                <a:solidFill>
                  <a:srgbClr val="0033CC"/>
                </a:solidFill>
              </a:rPr>
              <a:t> </a:t>
            </a:r>
            <a:r>
              <a:rPr lang="en-US" altLang="en-US" sz="2400" b="1" dirty="0" err="1">
                <a:solidFill>
                  <a:srgbClr val="0033CC"/>
                </a:solidFill>
              </a:rPr>
              <a:t>dụng</a:t>
            </a:r>
            <a:r>
              <a:rPr lang="en-US" altLang="en-US" sz="2400" b="1" dirty="0">
                <a:solidFill>
                  <a:srgbClr val="0033CC"/>
                </a:solidFill>
              </a:rPr>
              <a:t> CSHT </a:t>
            </a:r>
            <a:r>
              <a:rPr lang="en-US" altLang="en-US" sz="2400" b="1" dirty="0" err="1">
                <a:solidFill>
                  <a:srgbClr val="0033CC"/>
                </a:solidFill>
              </a:rPr>
              <a:t>và</a:t>
            </a:r>
            <a:r>
              <a:rPr lang="en-US" altLang="en-US" sz="2400" b="1" dirty="0">
                <a:solidFill>
                  <a:srgbClr val="0033CC"/>
                </a:solidFill>
              </a:rPr>
              <a:t> KTTT ở </a:t>
            </a:r>
            <a:r>
              <a:rPr lang="en-US" altLang="en-US" sz="2400" b="1" dirty="0" err="1">
                <a:solidFill>
                  <a:srgbClr val="0033CC"/>
                </a:solidFill>
              </a:rPr>
              <a:t>Việt</a:t>
            </a:r>
            <a:r>
              <a:rPr lang="en-US" altLang="en-US" sz="2400" b="1" dirty="0">
                <a:solidFill>
                  <a:srgbClr val="0033CC"/>
                </a:solidFill>
              </a:rPr>
              <a:t> Nam </a:t>
            </a:r>
            <a:r>
              <a:rPr lang="en-US" altLang="en-US" sz="2400" b="1" dirty="0" err="1">
                <a:solidFill>
                  <a:srgbClr val="0033CC"/>
                </a:solidFill>
              </a:rPr>
              <a:t>hiện</a:t>
            </a:r>
            <a:r>
              <a:rPr lang="en-US" altLang="en-US" sz="2400" b="1" dirty="0">
                <a:solidFill>
                  <a:srgbClr val="0033CC"/>
                </a:solidFill>
              </a:rPr>
              <a:t> nay</a:t>
            </a:r>
          </a:p>
        </p:txBody>
      </p:sp>
    </p:spTree>
    <p:extLst>
      <p:ext uri="{BB962C8B-B14F-4D97-AF65-F5344CB8AC3E}">
        <p14:creationId xmlns:p14="http://schemas.microsoft.com/office/powerpoint/2010/main" val="3983507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ppt_x</p:attrName>
                                        </p:attrNameLst>
                                      </p:cBhvr>
                                      <p:tavLst>
                                        <p:tav tm="0">
                                          <p:val>
                                            <p:strVal val="#ppt_x-.2"/>
                                          </p:val>
                                        </p:tav>
                                        <p:tav tm="100000">
                                          <p:val>
                                            <p:strVal val="#ppt_x"/>
                                          </p:val>
                                        </p:tav>
                                      </p:tavLst>
                                    </p:anim>
                                    <p:anim calcmode="lin" valueType="num">
                                      <p:cBhvr>
                                        <p:cTn id="8" dur="1000" fill="hold"/>
                                        <p:tgtEl>
                                          <p:spTgt spid="18"/>
                                        </p:tgtEl>
                                        <p:attrNameLst>
                                          <p:attrName>ppt_y</p:attrName>
                                        </p:attrNameLst>
                                      </p:cBhvr>
                                      <p:tavLst>
                                        <p:tav tm="0">
                                          <p:val>
                                            <p:strVal val="#ppt_y"/>
                                          </p:val>
                                        </p:tav>
                                        <p:tav tm="100000">
                                          <p:val>
                                            <p:strVal val="#ppt_y"/>
                                          </p:val>
                                        </p:tav>
                                      </p:tavLst>
                                    </p:anim>
                                    <p:animEffect transition="in" filter="wipe(right)" prLst="gradientSize: 0.1">
                                      <p:cBhvr>
                                        <p:cTn id="9" dur="1000"/>
                                        <p:tgtEl>
                                          <p:spTgt spid="18"/>
                                        </p:tgtEl>
                                      </p:cBhvr>
                                    </p:animEffect>
                                  </p:childTnLst>
                                </p:cTn>
                              </p:par>
                            </p:childTnLst>
                          </p:cTn>
                        </p:par>
                      </p:childTnLst>
                    </p:cTn>
                  </p:par>
                  <p:par>
                    <p:cTn id="10" fill="hold">
                      <p:stCondLst>
                        <p:cond delay="indefinite"/>
                      </p:stCondLst>
                      <p:childTnLst>
                        <p:par>
                          <p:cTn id="11" fill="hold">
                            <p:stCondLst>
                              <p:cond delay="0"/>
                            </p:stCondLst>
                            <p:childTnLst>
                              <p:par>
                                <p:cTn id="12" presetID="5" presetClass="entr" presetSubtype="10" fill="hold" grpId="0" nodeType="click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checkerboard(across)">
                                      <p:cBhvr>
                                        <p:cTn id="14" dur="500"/>
                                        <p:tgtEl>
                                          <p:spTgt spid="20"/>
                                        </p:tgtEl>
                                      </p:cBhvr>
                                    </p:animEffect>
                                  </p:childTnLst>
                                </p:cTn>
                              </p:par>
                              <p:par>
                                <p:cTn id="15" presetID="5" presetClass="entr" presetSubtype="10" fill="hold" nodeType="with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checkerboard(across)">
                                      <p:cBhvr>
                                        <p:cTn id="17" dur="5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2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1000" fill="hold"/>
                                        <p:tgtEl>
                                          <p:spTgt spid="19"/>
                                        </p:tgtEl>
                                        <p:attrNameLst>
                                          <p:attrName>ppt_x</p:attrName>
                                        </p:attrNameLst>
                                      </p:cBhvr>
                                      <p:tavLst>
                                        <p:tav tm="0">
                                          <p:val>
                                            <p:strVal val="#ppt_x-.2"/>
                                          </p:val>
                                        </p:tav>
                                        <p:tav tm="100000">
                                          <p:val>
                                            <p:strVal val="#ppt_x"/>
                                          </p:val>
                                        </p:tav>
                                      </p:tavLst>
                                    </p:anim>
                                    <p:anim calcmode="lin" valueType="num">
                                      <p:cBhvr>
                                        <p:cTn id="23" dur="1000" fill="hold"/>
                                        <p:tgtEl>
                                          <p:spTgt spid="19"/>
                                        </p:tgtEl>
                                        <p:attrNameLst>
                                          <p:attrName>ppt_y</p:attrName>
                                        </p:attrNameLst>
                                      </p:cBhvr>
                                      <p:tavLst>
                                        <p:tav tm="0">
                                          <p:val>
                                            <p:strVal val="#ppt_y"/>
                                          </p:val>
                                        </p:tav>
                                        <p:tav tm="100000">
                                          <p:val>
                                            <p:strVal val="#ppt_y"/>
                                          </p:val>
                                        </p:tav>
                                      </p:tavLst>
                                    </p:anim>
                                    <p:animEffect transition="in" filter="wipe(right)" prLst="gradientSize: 0.1">
                                      <p:cBhvr>
                                        <p:cTn id="24" dur="1000"/>
                                        <p:tgtEl>
                                          <p:spTgt spid="19"/>
                                        </p:tgtEl>
                                      </p:cBhvr>
                                    </p:animEffect>
                                  </p:childTnLst>
                                </p:cTn>
                              </p:par>
                              <p:par>
                                <p:cTn id="25" presetID="29" presetClass="entr" presetSubtype="0" fill="hold" nodeType="with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p:cTn id="27" dur="1000" fill="hold"/>
                                        <p:tgtEl>
                                          <p:spTgt spid="28"/>
                                        </p:tgtEl>
                                        <p:attrNameLst>
                                          <p:attrName>ppt_x</p:attrName>
                                        </p:attrNameLst>
                                      </p:cBhvr>
                                      <p:tavLst>
                                        <p:tav tm="0">
                                          <p:val>
                                            <p:strVal val="#ppt_x-.2"/>
                                          </p:val>
                                        </p:tav>
                                        <p:tav tm="100000">
                                          <p:val>
                                            <p:strVal val="#ppt_x"/>
                                          </p:val>
                                        </p:tav>
                                      </p:tavLst>
                                    </p:anim>
                                    <p:anim calcmode="lin" valueType="num">
                                      <p:cBhvr>
                                        <p:cTn id="28" dur="1000" fill="hold"/>
                                        <p:tgtEl>
                                          <p:spTgt spid="28"/>
                                        </p:tgtEl>
                                        <p:attrNameLst>
                                          <p:attrName>ppt_y</p:attrName>
                                        </p:attrNameLst>
                                      </p:cBhvr>
                                      <p:tavLst>
                                        <p:tav tm="0">
                                          <p:val>
                                            <p:strVal val="#ppt_y"/>
                                          </p:val>
                                        </p:tav>
                                        <p:tav tm="100000">
                                          <p:val>
                                            <p:strVal val="#ppt_y"/>
                                          </p:val>
                                        </p:tav>
                                      </p:tavLst>
                                    </p:anim>
                                    <p:animEffect transition="in" filter="wipe(right)" prLst="gradientSize: 0.1">
                                      <p:cBhvr>
                                        <p:cTn id="29" dur="1000"/>
                                        <p:tgtEl>
                                          <p:spTgt spid="28"/>
                                        </p:tgtEl>
                                      </p:cBhvr>
                                    </p:animEffect>
                                  </p:childTnLst>
                                </p:cTn>
                              </p:par>
                            </p:childTnLst>
                          </p:cTn>
                        </p:par>
                      </p:childTnLst>
                    </p:cTn>
                  </p:par>
                  <p:par>
                    <p:cTn id="30" fill="hold">
                      <p:stCondLst>
                        <p:cond delay="indefinite"/>
                      </p:stCondLst>
                      <p:childTnLst>
                        <p:par>
                          <p:cTn id="31" fill="hold">
                            <p:stCondLst>
                              <p:cond delay="0"/>
                            </p:stCondLst>
                            <p:childTnLst>
                              <p:par>
                                <p:cTn id="32" presetID="12" presetClass="entr" presetSubtype="4" fill="hold" grpId="0" nodeType="click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slide(fromBottom)">
                                      <p:cBhvr>
                                        <p:cTn id="34"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animBg="1"/>
      <p:bldP spid="20" grpId="0" animBg="1"/>
      <p:bldP spid="36"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 y="0"/>
            <a:ext cx="12191999" cy="7075357"/>
          </a:xfrm>
          <a:prstGeom prst="rect">
            <a:avLst/>
          </a:prstGeom>
        </p:spPr>
      </p:pic>
      <p:grpSp>
        <p:nvGrpSpPr>
          <p:cNvPr id="3" name="Group 21">
            <a:extLst>
              <a:ext uri="{FF2B5EF4-FFF2-40B4-BE49-F238E27FC236}">
                <a16:creationId xmlns:a16="http://schemas.microsoft.com/office/drawing/2014/main" id="{675ED122-96AA-434D-83F9-5D075AC12148}"/>
              </a:ext>
            </a:extLst>
          </p:cNvPr>
          <p:cNvGrpSpPr>
            <a:grpSpLocks/>
          </p:cNvGrpSpPr>
          <p:nvPr/>
        </p:nvGrpSpPr>
        <p:grpSpPr bwMode="auto">
          <a:xfrm>
            <a:off x="3135569" y="939766"/>
            <a:ext cx="7000875" cy="52387"/>
            <a:chOff x="240" y="528"/>
            <a:chExt cx="5298" cy="48"/>
          </a:xfrm>
        </p:grpSpPr>
        <p:sp>
          <p:nvSpPr>
            <p:cNvPr id="4" name="Line 7">
              <a:extLst>
                <a:ext uri="{FF2B5EF4-FFF2-40B4-BE49-F238E27FC236}">
                  <a16:creationId xmlns:a16="http://schemas.microsoft.com/office/drawing/2014/main" id="{962DF12B-DC7A-40B3-AC39-E058C00E4871}"/>
                </a:ext>
              </a:extLst>
            </p:cNvPr>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sp>
          <p:nvSpPr>
            <p:cNvPr id="5" name="Line 8">
              <a:extLst>
                <a:ext uri="{FF2B5EF4-FFF2-40B4-BE49-F238E27FC236}">
                  <a16:creationId xmlns:a16="http://schemas.microsoft.com/office/drawing/2014/main" id="{53BE48C3-5E69-474F-90E1-8596E0B3BAF6}"/>
                </a:ext>
              </a:extLst>
            </p:cNvPr>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grpSp>
      <p:sp>
        <p:nvSpPr>
          <p:cNvPr id="7" name="TextBox 6">
            <a:extLst>
              <a:ext uri="{FF2B5EF4-FFF2-40B4-BE49-F238E27FC236}">
                <a16:creationId xmlns:a16="http://schemas.microsoft.com/office/drawing/2014/main" id="{74E65B6B-CDFD-4DFE-9277-5CFC239DED01}"/>
              </a:ext>
            </a:extLst>
          </p:cNvPr>
          <p:cNvSpPr txBox="1">
            <a:spLocks noChangeArrowheads="1"/>
          </p:cNvSpPr>
          <p:nvPr/>
        </p:nvSpPr>
        <p:spPr bwMode="auto">
          <a:xfrm>
            <a:off x="4295959" y="273463"/>
            <a:ext cx="5840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indent="0" algn="just" defTabSz="914400" fontAlgn="base">
              <a:spcBef>
                <a:spcPct val="0"/>
              </a:spcBef>
              <a:spcAft>
                <a:spcPct val="0"/>
              </a:spcAft>
              <a:buNone/>
            </a:pPr>
            <a:r>
              <a:rPr lang="en-US" altLang="en-US" sz="2400" b="1" dirty="0">
                <a:solidFill>
                  <a:srgbClr val="0033CC"/>
                </a:solidFill>
              </a:rPr>
              <a:t>Ý </a:t>
            </a:r>
            <a:r>
              <a:rPr lang="en-US" altLang="en-US" sz="2400" b="1" dirty="0" err="1">
                <a:solidFill>
                  <a:srgbClr val="0033CC"/>
                </a:solidFill>
              </a:rPr>
              <a:t>nghĩa</a:t>
            </a:r>
            <a:r>
              <a:rPr lang="en-US" altLang="en-US" sz="2400" b="1" dirty="0">
                <a:solidFill>
                  <a:srgbClr val="0033CC"/>
                </a:solidFill>
              </a:rPr>
              <a:t> </a:t>
            </a:r>
            <a:r>
              <a:rPr lang="en-US" altLang="en-US" sz="2400" b="1" dirty="0" err="1">
                <a:solidFill>
                  <a:srgbClr val="0033CC"/>
                </a:solidFill>
              </a:rPr>
              <a:t>của</a:t>
            </a:r>
            <a:r>
              <a:rPr lang="en-US" altLang="en-US" sz="2400" b="1" dirty="0">
                <a:solidFill>
                  <a:srgbClr val="0033CC"/>
                </a:solidFill>
              </a:rPr>
              <a:t> </a:t>
            </a:r>
            <a:r>
              <a:rPr lang="en-US" altLang="en-US" sz="2400" b="1" dirty="0" err="1">
                <a:solidFill>
                  <a:srgbClr val="0033CC"/>
                </a:solidFill>
              </a:rPr>
              <a:t>quy</a:t>
            </a:r>
            <a:r>
              <a:rPr lang="en-US" altLang="en-US" sz="2400" b="1" dirty="0">
                <a:solidFill>
                  <a:srgbClr val="0033CC"/>
                </a:solidFill>
              </a:rPr>
              <a:t> </a:t>
            </a:r>
            <a:r>
              <a:rPr lang="en-US" altLang="en-US" sz="2400" b="1" dirty="0" err="1">
                <a:solidFill>
                  <a:srgbClr val="0033CC"/>
                </a:solidFill>
              </a:rPr>
              <a:t>luật</a:t>
            </a:r>
            <a:endParaRPr lang="en-US" altLang="en-US" sz="2400" b="1" dirty="0">
              <a:solidFill>
                <a:srgbClr val="0033CC"/>
              </a:solidFill>
            </a:endParaRPr>
          </a:p>
        </p:txBody>
      </p:sp>
      <p:sp>
        <p:nvSpPr>
          <p:cNvPr id="8" name="Rectangle 65">
            <a:extLst>
              <a:ext uri="{FF2B5EF4-FFF2-40B4-BE49-F238E27FC236}">
                <a16:creationId xmlns:a16="http://schemas.microsoft.com/office/drawing/2014/main" id="{FCA2E62F-20D4-48FF-8726-DCD7C8E66781}"/>
              </a:ext>
            </a:extLst>
          </p:cNvPr>
          <p:cNvSpPr>
            <a:spLocks noChangeArrowheads="1"/>
          </p:cNvSpPr>
          <p:nvPr/>
        </p:nvSpPr>
        <p:spPr bwMode="auto">
          <a:xfrm>
            <a:off x="2064774" y="1290173"/>
            <a:ext cx="930208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200" dirty="0">
                <a:solidFill>
                  <a:srgbClr val="080808"/>
                </a:solidFill>
                <a:latin typeface="+mn-lt"/>
              </a:rPr>
              <a:t>* </a:t>
            </a:r>
            <a:r>
              <a:rPr lang="en-US" altLang="en-US" sz="2200" dirty="0" err="1">
                <a:solidFill>
                  <a:srgbClr val="080808"/>
                </a:solidFill>
                <a:latin typeface="+mn-lt"/>
              </a:rPr>
              <a:t>Quy</a:t>
            </a:r>
            <a:r>
              <a:rPr lang="en-US" altLang="en-US" sz="2200" dirty="0">
                <a:solidFill>
                  <a:srgbClr val="080808"/>
                </a:solidFill>
                <a:latin typeface="+mn-lt"/>
              </a:rPr>
              <a:t> </a:t>
            </a:r>
            <a:r>
              <a:rPr lang="en-US" altLang="en-US" sz="2200" dirty="0" err="1">
                <a:solidFill>
                  <a:srgbClr val="080808"/>
                </a:solidFill>
                <a:latin typeface="+mn-lt"/>
              </a:rPr>
              <a:t>luật</a:t>
            </a:r>
            <a:r>
              <a:rPr lang="en-US" altLang="en-US" sz="2200" dirty="0">
                <a:solidFill>
                  <a:srgbClr val="080808"/>
                </a:solidFill>
                <a:latin typeface="+mn-lt"/>
              </a:rPr>
              <a:t> </a:t>
            </a:r>
            <a:r>
              <a:rPr lang="en-US" altLang="en-US" sz="2200" dirty="0" err="1">
                <a:solidFill>
                  <a:srgbClr val="080808"/>
                </a:solidFill>
                <a:latin typeface="+mn-lt"/>
              </a:rPr>
              <a:t>này</a:t>
            </a:r>
            <a:r>
              <a:rPr lang="en-US" altLang="en-US" sz="2200" dirty="0">
                <a:solidFill>
                  <a:srgbClr val="080808"/>
                </a:solidFill>
                <a:latin typeface="+mn-lt"/>
              </a:rPr>
              <a:t> </a:t>
            </a:r>
            <a:r>
              <a:rPr lang="en-US" altLang="en-US" sz="2200" dirty="0" err="1">
                <a:solidFill>
                  <a:srgbClr val="080808"/>
                </a:solidFill>
                <a:latin typeface="+mn-lt"/>
              </a:rPr>
              <a:t>là</a:t>
            </a:r>
            <a:r>
              <a:rPr lang="en-US" altLang="en-US" sz="2200" dirty="0">
                <a:solidFill>
                  <a:srgbClr val="080808"/>
                </a:solidFill>
                <a:latin typeface="+mn-lt"/>
              </a:rPr>
              <a:t> </a:t>
            </a:r>
            <a:r>
              <a:rPr lang="en-US" altLang="en-US" sz="2200" dirty="0" err="1">
                <a:solidFill>
                  <a:srgbClr val="080808"/>
                </a:solidFill>
                <a:latin typeface="+mn-lt"/>
              </a:rPr>
              <a:t>cơ</a:t>
            </a:r>
            <a:r>
              <a:rPr lang="en-US" altLang="en-US" sz="2200" dirty="0">
                <a:solidFill>
                  <a:srgbClr val="080808"/>
                </a:solidFill>
                <a:latin typeface="+mn-lt"/>
              </a:rPr>
              <a:t> </a:t>
            </a:r>
            <a:r>
              <a:rPr lang="en-US" altLang="en-US" sz="2200" dirty="0" err="1">
                <a:solidFill>
                  <a:srgbClr val="080808"/>
                </a:solidFill>
                <a:latin typeface="+mn-lt"/>
              </a:rPr>
              <a:t>sở</a:t>
            </a:r>
            <a:r>
              <a:rPr lang="en-US" altLang="en-US" sz="2200" dirty="0">
                <a:solidFill>
                  <a:srgbClr val="080808"/>
                </a:solidFill>
                <a:latin typeface="+mn-lt"/>
              </a:rPr>
              <a:t> </a:t>
            </a:r>
            <a:r>
              <a:rPr lang="en-US" altLang="en-US" sz="2200" dirty="0" err="1">
                <a:solidFill>
                  <a:srgbClr val="080808"/>
                </a:solidFill>
                <a:latin typeface="+mn-lt"/>
              </a:rPr>
              <a:t>khoa</a:t>
            </a:r>
            <a:r>
              <a:rPr lang="en-US" altLang="en-US" sz="2200" dirty="0">
                <a:solidFill>
                  <a:srgbClr val="080808"/>
                </a:solidFill>
                <a:latin typeface="+mn-lt"/>
              </a:rPr>
              <a:t> </a:t>
            </a:r>
            <a:r>
              <a:rPr lang="en-US" altLang="en-US" sz="2200" dirty="0" err="1">
                <a:solidFill>
                  <a:srgbClr val="080808"/>
                </a:solidFill>
                <a:latin typeface="+mn-lt"/>
              </a:rPr>
              <a:t>học</a:t>
            </a:r>
            <a:r>
              <a:rPr lang="en-US" altLang="en-US" sz="2200" dirty="0">
                <a:solidFill>
                  <a:srgbClr val="080808"/>
                </a:solidFill>
                <a:latin typeface="+mn-lt"/>
              </a:rPr>
              <a:t> </a:t>
            </a:r>
            <a:r>
              <a:rPr lang="en-US" altLang="en-US" sz="2200" dirty="0" err="1">
                <a:solidFill>
                  <a:srgbClr val="080808"/>
                </a:solidFill>
                <a:latin typeface="+mn-lt"/>
              </a:rPr>
              <a:t>trong</a:t>
            </a:r>
            <a:r>
              <a:rPr lang="en-US" altLang="en-US" sz="2200" dirty="0">
                <a:solidFill>
                  <a:srgbClr val="080808"/>
                </a:solidFill>
                <a:latin typeface="+mn-lt"/>
              </a:rPr>
              <a:t> </a:t>
            </a:r>
            <a:r>
              <a:rPr lang="en-US" altLang="en-US" sz="2200" dirty="0" err="1">
                <a:solidFill>
                  <a:srgbClr val="080808"/>
                </a:solidFill>
                <a:latin typeface="+mn-lt"/>
              </a:rPr>
              <a:t>việc</a:t>
            </a:r>
            <a:r>
              <a:rPr lang="en-US" altLang="en-US" sz="2200" dirty="0">
                <a:solidFill>
                  <a:srgbClr val="080808"/>
                </a:solidFill>
                <a:latin typeface="+mn-lt"/>
              </a:rPr>
              <a:t> </a:t>
            </a:r>
            <a:r>
              <a:rPr lang="en-US" altLang="en-US" sz="2200" dirty="0" err="1">
                <a:solidFill>
                  <a:srgbClr val="080808"/>
                </a:solidFill>
                <a:latin typeface="+mn-lt"/>
              </a:rPr>
              <a:t>nhận</a:t>
            </a:r>
            <a:r>
              <a:rPr lang="en-US" altLang="en-US" sz="2200" dirty="0">
                <a:solidFill>
                  <a:srgbClr val="080808"/>
                </a:solidFill>
                <a:latin typeface="+mn-lt"/>
              </a:rPr>
              <a:t> </a:t>
            </a:r>
            <a:r>
              <a:rPr lang="en-US" altLang="en-US" sz="2200" dirty="0" err="1">
                <a:solidFill>
                  <a:srgbClr val="080808"/>
                </a:solidFill>
                <a:latin typeface="+mn-lt"/>
              </a:rPr>
              <a:t>thức</a:t>
            </a:r>
            <a:r>
              <a:rPr lang="en-US" altLang="en-US" sz="2200" dirty="0">
                <a:solidFill>
                  <a:srgbClr val="080808"/>
                </a:solidFill>
                <a:latin typeface="+mn-lt"/>
              </a:rPr>
              <a:t> </a:t>
            </a:r>
            <a:r>
              <a:rPr lang="en-US" altLang="en-US" sz="2200" dirty="0" err="1">
                <a:solidFill>
                  <a:srgbClr val="080808"/>
                </a:solidFill>
                <a:latin typeface="+mn-lt"/>
              </a:rPr>
              <a:t>đúng</a:t>
            </a:r>
            <a:r>
              <a:rPr lang="en-US" altLang="en-US" sz="2200" dirty="0">
                <a:solidFill>
                  <a:srgbClr val="080808"/>
                </a:solidFill>
                <a:latin typeface="+mn-lt"/>
              </a:rPr>
              <a:t> </a:t>
            </a:r>
            <a:r>
              <a:rPr lang="en-US" altLang="en-US" sz="2200" dirty="0" err="1">
                <a:solidFill>
                  <a:srgbClr val="080808"/>
                </a:solidFill>
                <a:latin typeface="+mn-lt"/>
              </a:rPr>
              <a:t>đắn</a:t>
            </a:r>
            <a:r>
              <a:rPr lang="en-US" altLang="en-US" sz="2200" dirty="0">
                <a:solidFill>
                  <a:srgbClr val="080808"/>
                </a:solidFill>
                <a:latin typeface="+mn-lt"/>
              </a:rPr>
              <a:t> </a:t>
            </a:r>
            <a:r>
              <a:rPr lang="en-US" altLang="en-US" sz="2200" dirty="0" err="1">
                <a:solidFill>
                  <a:srgbClr val="080808"/>
                </a:solidFill>
                <a:latin typeface="+mn-lt"/>
              </a:rPr>
              <a:t>mối</a:t>
            </a:r>
            <a:r>
              <a:rPr lang="en-US" altLang="en-US" sz="2200" dirty="0">
                <a:solidFill>
                  <a:srgbClr val="080808"/>
                </a:solidFill>
                <a:latin typeface="+mn-lt"/>
              </a:rPr>
              <a:t> </a:t>
            </a:r>
            <a:r>
              <a:rPr lang="en-US" altLang="en-US" sz="2200" dirty="0" err="1">
                <a:solidFill>
                  <a:srgbClr val="080808"/>
                </a:solidFill>
                <a:latin typeface="+mn-lt"/>
              </a:rPr>
              <a:t>quan</a:t>
            </a:r>
            <a:r>
              <a:rPr lang="en-US" altLang="en-US" sz="2200" dirty="0">
                <a:solidFill>
                  <a:srgbClr val="080808"/>
                </a:solidFill>
                <a:latin typeface="+mn-lt"/>
              </a:rPr>
              <a:t> </a:t>
            </a:r>
            <a:r>
              <a:rPr lang="en-US" altLang="en-US" sz="2200" dirty="0" err="1">
                <a:solidFill>
                  <a:srgbClr val="080808"/>
                </a:solidFill>
                <a:latin typeface="+mn-lt"/>
              </a:rPr>
              <a:t>hệ</a:t>
            </a:r>
            <a:r>
              <a:rPr lang="en-US" altLang="en-US" sz="2200" dirty="0">
                <a:solidFill>
                  <a:srgbClr val="080808"/>
                </a:solidFill>
                <a:latin typeface="+mn-lt"/>
              </a:rPr>
              <a:t> </a:t>
            </a:r>
            <a:r>
              <a:rPr lang="en-US" altLang="en-US" sz="2200" dirty="0" err="1">
                <a:solidFill>
                  <a:srgbClr val="080808"/>
                </a:solidFill>
                <a:latin typeface="+mn-lt"/>
              </a:rPr>
              <a:t>giữa</a:t>
            </a:r>
            <a:r>
              <a:rPr lang="en-US" altLang="en-US" sz="2200" dirty="0">
                <a:solidFill>
                  <a:srgbClr val="080808"/>
                </a:solidFill>
                <a:latin typeface="+mn-lt"/>
              </a:rPr>
              <a:t> </a:t>
            </a:r>
            <a:r>
              <a:rPr lang="en-US" altLang="en-US" sz="2200" dirty="0" err="1">
                <a:solidFill>
                  <a:srgbClr val="080808"/>
                </a:solidFill>
                <a:latin typeface="+mn-lt"/>
              </a:rPr>
              <a:t>kinh</a:t>
            </a:r>
            <a:r>
              <a:rPr lang="en-US" altLang="en-US" sz="2200" dirty="0">
                <a:solidFill>
                  <a:srgbClr val="080808"/>
                </a:solidFill>
                <a:latin typeface="+mn-lt"/>
              </a:rPr>
              <a:t> </a:t>
            </a:r>
            <a:r>
              <a:rPr lang="en-US" altLang="en-US" sz="2200" dirty="0" err="1">
                <a:solidFill>
                  <a:srgbClr val="080808"/>
                </a:solidFill>
                <a:latin typeface="+mn-lt"/>
              </a:rPr>
              <a:t>tế</a:t>
            </a:r>
            <a:r>
              <a:rPr lang="en-US" altLang="en-US" sz="2200" dirty="0">
                <a:solidFill>
                  <a:srgbClr val="080808"/>
                </a:solidFill>
                <a:latin typeface="+mn-lt"/>
              </a:rPr>
              <a:t> </a:t>
            </a:r>
            <a:r>
              <a:rPr lang="en-US" altLang="en-US" sz="2200" dirty="0" err="1">
                <a:solidFill>
                  <a:srgbClr val="080808"/>
                </a:solidFill>
                <a:latin typeface="+mn-lt"/>
              </a:rPr>
              <a:t>và</a:t>
            </a:r>
            <a:r>
              <a:rPr lang="en-US" altLang="en-US" sz="2200" dirty="0">
                <a:solidFill>
                  <a:srgbClr val="080808"/>
                </a:solidFill>
                <a:latin typeface="+mn-lt"/>
              </a:rPr>
              <a:t> </a:t>
            </a:r>
            <a:r>
              <a:rPr lang="en-US" altLang="en-US" sz="2200" dirty="0" err="1">
                <a:solidFill>
                  <a:srgbClr val="080808"/>
                </a:solidFill>
                <a:latin typeface="+mn-lt"/>
              </a:rPr>
              <a:t>chính</a:t>
            </a:r>
            <a:r>
              <a:rPr lang="en-US" altLang="en-US" sz="2200" dirty="0">
                <a:solidFill>
                  <a:srgbClr val="080808"/>
                </a:solidFill>
                <a:latin typeface="+mn-lt"/>
              </a:rPr>
              <a:t> </a:t>
            </a:r>
            <a:r>
              <a:rPr lang="en-US" altLang="en-US" sz="2200" dirty="0" err="1">
                <a:solidFill>
                  <a:srgbClr val="080808"/>
                </a:solidFill>
                <a:latin typeface="+mn-lt"/>
              </a:rPr>
              <a:t>trị</a:t>
            </a:r>
            <a:r>
              <a:rPr lang="en-US" altLang="en-US" sz="2200" dirty="0">
                <a:solidFill>
                  <a:srgbClr val="080808"/>
                </a:solidFill>
                <a:latin typeface="+mn-lt"/>
              </a:rPr>
              <a:t>.</a:t>
            </a:r>
          </a:p>
        </p:txBody>
      </p:sp>
      <p:sp>
        <p:nvSpPr>
          <p:cNvPr id="9" name="Rectangle 69">
            <a:extLst>
              <a:ext uri="{FF2B5EF4-FFF2-40B4-BE49-F238E27FC236}">
                <a16:creationId xmlns:a16="http://schemas.microsoft.com/office/drawing/2014/main" id="{2FA48D34-E124-48C9-94F2-799E90896718}"/>
              </a:ext>
            </a:extLst>
          </p:cNvPr>
          <p:cNvSpPr>
            <a:spLocks noChangeArrowheads="1"/>
          </p:cNvSpPr>
          <p:nvPr/>
        </p:nvSpPr>
        <p:spPr bwMode="auto">
          <a:xfrm>
            <a:off x="2760265" y="2266937"/>
            <a:ext cx="7843826"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200" dirty="0">
                <a:solidFill>
                  <a:srgbClr val="FF0066"/>
                </a:solidFill>
                <a:latin typeface="+mn-lt"/>
              </a:rPr>
              <a:t>*</a:t>
            </a:r>
            <a:r>
              <a:rPr lang="en-US" altLang="en-US" sz="2200" dirty="0" err="1">
                <a:solidFill>
                  <a:srgbClr val="FF0066"/>
                </a:solidFill>
                <a:latin typeface="+mn-lt"/>
              </a:rPr>
              <a:t>Trong</a:t>
            </a:r>
            <a:r>
              <a:rPr lang="en-US" altLang="en-US" sz="2200" dirty="0">
                <a:solidFill>
                  <a:srgbClr val="FF0066"/>
                </a:solidFill>
                <a:latin typeface="+mn-lt"/>
              </a:rPr>
              <a:t> </a:t>
            </a:r>
            <a:r>
              <a:rPr lang="en-US" altLang="en-US" sz="2200" dirty="0" err="1">
                <a:solidFill>
                  <a:srgbClr val="FF0066"/>
                </a:solidFill>
                <a:latin typeface="+mn-lt"/>
              </a:rPr>
              <a:t>nhận</a:t>
            </a:r>
            <a:r>
              <a:rPr lang="en-US" altLang="en-US" sz="2200" dirty="0">
                <a:solidFill>
                  <a:srgbClr val="FF0066"/>
                </a:solidFill>
                <a:latin typeface="+mn-lt"/>
              </a:rPr>
              <a:t> </a:t>
            </a:r>
            <a:r>
              <a:rPr lang="en-US" altLang="en-US" sz="2200" dirty="0" err="1">
                <a:solidFill>
                  <a:srgbClr val="FF0066"/>
                </a:solidFill>
                <a:latin typeface="+mn-lt"/>
              </a:rPr>
              <a:t>thức</a:t>
            </a:r>
            <a:r>
              <a:rPr lang="en-US" altLang="en-US" sz="2200" dirty="0">
                <a:solidFill>
                  <a:srgbClr val="FF0066"/>
                </a:solidFill>
                <a:latin typeface="+mn-lt"/>
              </a:rPr>
              <a:t> </a:t>
            </a:r>
            <a:r>
              <a:rPr lang="en-US" altLang="en-US" sz="2200" dirty="0" err="1">
                <a:solidFill>
                  <a:srgbClr val="FF0066"/>
                </a:solidFill>
                <a:latin typeface="+mn-lt"/>
              </a:rPr>
              <a:t>và</a:t>
            </a:r>
            <a:r>
              <a:rPr lang="en-US" altLang="en-US" sz="2200" dirty="0">
                <a:solidFill>
                  <a:srgbClr val="FF0066"/>
                </a:solidFill>
                <a:latin typeface="+mn-lt"/>
              </a:rPr>
              <a:t> </a:t>
            </a:r>
            <a:r>
              <a:rPr lang="en-US" altLang="en-US" sz="2200" dirty="0" err="1">
                <a:solidFill>
                  <a:srgbClr val="FF0066"/>
                </a:solidFill>
                <a:latin typeface="+mn-lt"/>
              </a:rPr>
              <a:t>thực</a:t>
            </a:r>
            <a:r>
              <a:rPr lang="en-US" altLang="en-US" sz="2200" dirty="0">
                <a:solidFill>
                  <a:srgbClr val="FF0066"/>
                </a:solidFill>
                <a:latin typeface="+mn-lt"/>
              </a:rPr>
              <a:t> </a:t>
            </a:r>
            <a:r>
              <a:rPr lang="en-US" altLang="en-US" sz="2200" dirty="0" err="1">
                <a:solidFill>
                  <a:srgbClr val="FF0066"/>
                </a:solidFill>
                <a:latin typeface="+mn-lt"/>
              </a:rPr>
              <a:t>tiễn</a:t>
            </a:r>
            <a:r>
              <a:rPr lang="en-US" altLang="en-US" sz="2200" dirty="0">
                <a:solidFill>
                  <a:srgbClr val="FF0066"/>
                </a:solidFill>
                <a:latin typeface="+mn-lt"/>
              </a:rPr>
              <a:t>, </a:t>
            </a:r>
            <a:r>
              <a:rPr lang="en-US" altLang="en-US" sz="2200" dirty="0" err="1">
                <a:solidFill>
                  <a:srgbClr val="FF0066"/>
                </a:solidFill>
                <a:latin typeface="+mn-lt"/>
              </a:rPr>
              <a:t>nếu</a:t>
            </a:r>
            <a:r>
              <a:rPr lang="en-US" altLang="en-US" sz="2200" dirty="0">
                <a:solidFill>
                  <a:srgbClr val="FF0066"/>
                </a:solidFill>
                <a:latin typeface="+mn-lt"/>
              </a:rPr>
              <a:t> </a:t>
            </a:r>
            <a:r>
              <a:rPr lang="en-US" altLang="en-US" sz="2200" dirty="0" err="1">
                <a:solidFill>
                  <a:srgbClr val="FF0066"/>
                </a:solidFill>
                <a:latin typeface="+mn-lt"/>
              </a:rPr>
              <a:t>tách</a:t>
            </a:r>
            <a:r>
              <a:rPr lang="en-US" altLang="en-US" sz="2200" dirty="0">
                <a:solidFill>
                  <a:srgbClr val="FF0066"/>
                </a:solidFill>
                <a:latin typeface="+mn-lt"/>
              </a:rPr>
              <a:t> </a:t>
            </a:r>
            <a:r>
              <a:rPr lang="en-US" altLang="en-US" sz="2200" dirty="0" err="1">
                <a:solidFill>
                  <a:srgbClr val="FF0066"/>
                </a:solidFill>
                <a:latin typeface="+mn-lt"/>
              </a:rPr>
              <a:t>rời</a:t>
            </a:r>
            <a:r>
              <a:rPr lang="en-US" altLang="en-US" sz="2200" dirty="0">
                <a:solidFill>
                  <a:srgbClr val="FF0066"/>
                </a:solidFill>
                <a:latin typeface="+mn-lt"/>
              </a:rPr>
              <a:t> </a:t>
            </a:r>
            <a:r>
              <a:rPr lang="en-US" altLang="en-US" sz="2200" dirty="0" err="1">
                <a:solidFill>
                  <a:srgbClr val="FF0066"/>
                </a:solidFill>
                <a:latin typeface="+mn-lt"/>
              </a:rPr>
              <a:t>hoặc</a:t>
            </a:r>
            <a:r>
              <a:rPr lang="en-US" altLang="en-US" sz="2200" dirty="0">
                <a:solidFill>
                  <a:srgbClr val="FF0066"/>
                </a:solidFill>
                <a:latin typeface="+mn-lt"/>
              </a:rPr>
              <a:t> </a:t>
            </a:r>
            <a:r>
              <a:rPr lang="en-US" altLang="en-US" sz="2200" dirty="0" err="1">
                <a:solidFill>
                  <a:srgbClr val="FF0066"/>
                </a:solidFill>
                <a:latin typeface="+mn-lt"/>
              </a:rPr>
              <a:t>tuyệt</a:t>
            </a:r>
            <a:r>
              <a:rPr lang="en-US" altLang="en-US" sz="2200" dirty="0">
                <a:solidFill>
                  <a:srgbClr val="FF0066"/>
                </a:solidFill>
                <a:latin typeface="+mn-lt"/>
              </a:rPr>
              <a:t> </a:t>
            </a:r>
            <a:r>
              <a:rPr lang="en-US" altLang="en-US" sz="2200" dirty="0" err="1">
                <a:solidFill>
                  <a:srgbClr val="FF0066"/>
                </a:solidFill>
                <a:latin typeface="+mn-lt"/>
              </a:rPr>
              <a:t>đối</a:t>
            </a:r>
            <a:r>
              <a:rPr lang="en-US" altLang="en-US" sz="2200" dirty="0">
                <a:solidFill>
                  <a:srgbClr val="FF0066"/>
                </a:solidFill>
                <a:latin typeface="+mn-lt"/>
              </a:rPr>
              <a:t> </a:t>
            </a:r>
            <a:r>
              <a:rPr lang="en-US" altLang="en-US" sz="2200" dirty="0" err="1">
                <a:solidFill>
                  <a:srgbClr val="FF0066"/>
                </a:solidFill>
                <a:latin typeface="+mn-lt"/>
              </a:rPr>
              <a:t>hóa</a:t>
            </a:r>
            <a:r>
              <a:rPr lang="en-US" altLang="en-US" sz="2200" dirty="0">
                <a:solidFill>
                  <a:srgbClr val="FF0066"/>
                </a:solidFill>
                <a:latin typeface="+mn-lt"/>
              </a:rPr>
              <a:t> </a:t>
            </a:r>
            <a:r>
              <a:rPr lang="en-US" altLang="en-US" sz="2200" dirty="0" err="1">
                <a:solidFill>
                  <a:srgbClr val="FF0066"/>
                </a:solidFill>
                <a:latin typeface="+mn-lt"/>
              </a:rPr>
              <a:t>một</a:t>
            </a:r>
            <a:r>
              <a:rPr lang="en-US" altLang="en-US" sz="2200" dirty="0">
                <a:solidFill>
                  <a:srgbClr val="FF0066"/>
                </a:solidFill>
                <a:latin typeface="+mn-lt"/>
              </a:rPr>
              <a:t> </a:t>
            </a:r>
            <a:r>
              <a:rPr lang="en-US" altLang="en-US" sz="2200" dirty="0" err="1">
                <a:solidFill>
                  <a:srgbClr val="FF0066"/>
                </a:solidFill>
                <a:latin typeface="+mn-lt"/>
              </a:rPr>
              <a:t>yếu</a:t>
            </a:r>
            <a:r>
              <a:rPr lang="en-US" altLang="en-US" sz="2200" dirty="0">
                <a:solidFill>
                  <a:srgbClr val="FF0066"/>
                </a:solidFill>
                <a:latin typeface="+mn-lt"/>
              </a:rPr>
              <a:t> </a:t>
            </a:r>
            <a:r>
              <a:rPr lang="en-US" altLang="en-US" sz="2200" dirty="0" err="1">
                <a:solidFill>
                  <a:srgbClr val="FF0066"/>
                </a:solidFill>
                <a:latin typeface="+mn-lt"/>
              </a:rPr>
              <a:t>tố</a:t>
            </a:r>
            <a:r>
              <a:rPr lang="en-US" altLang="en-US" sz="2200" dirty="0">
                <a:solidFill>
                  <a:srgbClr val="FF0066"/>
                </a:solidFill>
                <a:latin typeface="+mn-lt"/>
              </a:rPr>
              <a:t> </a:t>
            </a:r>
            <a:r>
              <a:rPr lang="en-US" altLang="en-US" sz="2200" dirty="0" err="1">
                <a:solidFill>
                  <a:srgbClr val="FF0066"/>
                </a:solidFill>
                <a:latin typeface="+mn-lt"/>
              </a:rPr>
              <a:t>nào</a:t>
            </a:r>
            <a:r>
              <a:rPr lang="en-US" altLang="en-US" sz="2200" dirty="0">
                <a:solidFill>
                  <a:srgbClr val="FF0066"/>
                </a:solidFill>
                <a:latin typeface="+mn-lt"/>
              </a:rPr>
              <a:t> </a:t>
            </a:r>
            <a:r>
              <a:rPr lang="en-US" altLang="en-US" sz="2200" dirty="0" err="1">
                <a:solidFill>
                  <a:srgbClr val="FF0066"/>
                </a:solidFill>
                <a:latin typeface="+mn-lt"/>
              </a:rPr>
              <a:t>giữa</a:t>
            </a:r>
            <a:r>
              <a:rPr lang="en-US" altLang="en-US" sz="2200" dirty="0">
                <a:solidFill>
                  <a:srgbClr val="FF0066"/>
                </a:solidFill>
                <a:latin typeface="+mn-lt"/>
              </a:rPr>
              <a:t> </a:t>
            </a:r>
            <a:r>
              <a:rPr lang="en-US" altLang="en-US" sz="2200" dirty="0" err="1">
                <a:solidFill>
                  <a:srgbClr val="FF0066"/>
                </a:solidFill>
                <a:latin typeface="+mn-lt"/>
              </a:rPr>
              <a:t>kinh</a:t>
            </a:r>
            <a:r>
              <a:rPr lang="en-US" altLang="en-US" sz="2200" dirty="0">
                <a:solidFill>
                  <a:srgbClr val="FF0066"/>
                </a:solidFill>
                <a:latin typeface="+mn-lt"/>
              </a:rPr>
              <a:t> </a:t>
            </a:r>
            <a:r>
              <a:rPr lang="en-US" altLang="en-US" sz="2200" dirty="0" err="1">
                <a:solidFill>
                  <a:srgbClr val="FF0066"/>
                </a:solidFill>
                <a:latin typeface="+mn-lt"/>
              </a:rPr>
              <a:t>tế</a:t>
            </a:r>
            <a:r>
              <a:rPr lang="en-US" altLang="en-US" sz="2200" dirty="0">
                <a:solidFill>
                  <a:srgbClr val="FF0066"/>
                </a:solidFill>
                <a:latin typeface="+mn-lt"/>
              </a:rPr>
              <a:t> </a:t>
            </a:r>
            <a:r>
              <a:rPr lang="en-US" altLang="en-US" sz="2200" dirty="0" err="1">
                <a:solidFill>
                  <a:srgbClr val="FF0066"/>
                </a:solidFill>
                <a:latin typeface="+mn-lt"/>
              </a:rPr>
              <a:t>và</a:t>
            </a:r>
            <a:r>
              <a:rPr lang="en-US" altLang="en-US" sz="2200" dirty="0">
                <a:solidFill>
                  <a:srgbClr val="FF0066"/>
                </a:solidFill>
                <a:latin typeface="+mn-lt"/>
              </a:rPr>
              <a:t> </a:t>
            </a:r>
            <a:r>
              <a:rPr lang="en-US" altLang="en-US" sz="2200" dirty="0" err="1">
                <a:solidFill>
                  <a:srgbClr val="FF0066"/>
                </a:solidFill>
                <a:latin typeface="+mn-lt"/>
              </a:rPr>
              <a:t>chính</a:t>
            </a:r>
            <a:r>
              <a:rPr lang="en-US" altLang="en-US" sz="2200" dirty="0">
                <a:solidFill>
                  <a:srgbClr val="FF0066"/>
                </a:solidFill>
                <a:latin typeface="+mn-lt"/>
              </a:rPr>
              <a:t> </a:t>
            </a:r>
            <a:r>
              <a:rPr lang="en-US" altLang="en-US" sz="2200" dirty="0" err="1">
                <a:solidFill>
                  <a:srgbClr val="FF0066"/>
                </a:solidFill>
                <a:latin typeface="+mn-lt"/>
              </a:rPr>
              <a:t>trị</a:t>
            </a:r>
            <a:r>
              <a:rPr lang="en-US" altLang="en-US" sz="2200" dirty="0">
                <a:solidFill>
                  <a:srgbClr val="FF0066"/>
                </a:solidFill>
                <a:latin typeface="+mn-lt"/>
              </a:rPr>
              <a:t> </a:t>
            </a:r>
            <a:r>
              <a:rPr lang="en-US" altLang="en-US" sz="2200" dirty="0" err="1">
                <a:solidFill>
                  <a:srgbClr val="FF0066"/>
                </a:solidFill>
                <a:latin typeface="+mn-lt"/>
              </a:rPr>
              <a:t>đều</a:t>
            </a:r>
            <a:r>
              <a:rPr lang="en-US" altLang="en-US" sz="2200" dirty="0">
                <a:solidFill>
                  <a:srgbClr val="FF0066"/>
                </a:solidFill>
                <a:latin typeface="+mn-lt"/>
              </a:rPr>
              <a:t> </a:t>
            </a:r>
            <a:r>
              <a:rPr lang="en-US" altLang="en-US" sz="2200" dirty="0" err="1">
                <a:solidFill>
                  <a:srgbClr val="FF0066"/>
                </a:solidFill>
                <a:latin typeface="+mn-lt"/>
              </a:rPr>
              <a:t>dẫn</a:t>
            </a:r>
            <a:r>
              <a:rPr lang="en-US" altLang="en-US" sz="2200" dirty="0">
                <a:solidFill>
                  <a:srgbClr val="FF0066"/>
                </a:solidFill>
                <a:latin typeface="+mn-lt"/>
              </a:rPr>
              <a:t> </a:t>
            </a:r>
            <a:r>
              <a:rPr lang="en-US" altLang="en-US" sz="2200" dirty="0" err="1">
                <a:solidFill>
                  <a:srgbClr val="FF0066"/>
                </a:solidFill>
                <a:latin typeface="+mn-lt"/>
              </a:rPr>
              <a:t>tới</a:t>
            </a:r>
            <a:r>
              <a:rPr lang="en-US" altLang="en-US" sz="2200" dirty="0">
                <a:solidFill>
                  <a:srgbClr val="FF0066"/>
                </a:solidFill>
                <a:latin typeface="+mn-lt"/>
              </a:rPr>
              <a:t> </a:t>
            </a:r>
            <a:r>
              <a:rPr lang="en-US" altLang="en-US" sz="2200" dirty="0" err="1">
                <a:solidFill>
                  <a:srgbClr val="FF0066"/>
                </a:solidFill>
                <a:latin typeface="+mn-lt"/>
              </a:rPr>
              <a:t>sai</a:t>
            </a:r>
            <a:r>
              <a:rPr lang="en-US" altLang="en-US" sz="2200" dirty="0">
                <a:solidFill>
                  <a:srgbClr val="FF0066"/>
                </a:solidFill>
                <a:latin typeface="+mn-lt"/>
              </a:rPr>
              <a:t> </a:t>
            </a:r>
            <a:r>
              <a:rPr lang="en-US" altLang="en-US" sz="2200" dirty="0" err="1">
                <a:solidFill>
                  <a:srgbClr val="FF0066"/>
                </a:solidFill>
                <a:latin typeface="+mn-lt"/>
              </a:rPr>
              <a:t>lầm</a:t>
            </a:r>
            <a:r>
              <a:rPr lang="en-US" altLang="en-US" sz="2200" dirty="0">
                <a:solidFill>
                  <a:srgbClr val="FF0066"/>
                </a:solidFill>
                <a:latin typeface="+mn-lt"/>
              </a:rPr>
              <a:t>.</a:t>
            </a:r>
          </a:p>
        </p:txBody>
      </p:sp>
      <p:sp>
        <p:nvSpPr>
          <p:cNvPr id="10" name="Rectangle 86">
            <a:extLst>
              <a:ext uri="{FF2B5EF4-FFF2-40B4-BE49-F238E27FC236}">
                <a16:creationId xmlns:a16="http://schemas.microsoft.com/office/drawing/2014/main" id="{130C798C-0E5B-4654-989F-3959F994929B}"/>
              </a:ext>
            </a:extLst>
          </p:cNvPr>
          <p:cNvSpPr>
            <a:spLocks noChangeArrowheads="1"/>
          </p:cNvSpPr>
          <p:nvPr/>
        </p:nvSpPr>
        <p:spPr bwMode="auto">
          <a:xfrm>
            <a:off x="4133727" y="3490267"/>
            <a:ext cx="7233131"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defRPr/>
            </a:pP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Đảng</a:t>
            </a:r>
            <a:r>
              <a:rPr lang="en-US" altLang="en-US" sz="2200" dirty="0">
                <a:solidFill>
                  <a:srgbClr val="0033CC"/>
                </a:solidFill>
                <a:latin typeface="+mn-lt"/>
                <a:cs typeface="Arial" panose="020B0604020202020204" pitchFamily="34" charset="0"/>
              </a:rPr>
              <a:t> ta </a:t>
            </a:r>
            <a:r>
              <a:rPr lang="en-US" altLang="en-US" sz="2200" dirty="0" err="1">
                <a:solidFill>
                  <a:srgbClr val="0033CC"/>
                </a:solidFill>
                <a:latin typeface="+mn-lt"/>
                <a:cs typeface="Arial" panose="020B0604020202020204" pitchFamily="34" charset="0"/>
              </a:rPr>
              <a:t>chủ</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trương</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đổi</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mới</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toàn</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diện</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cả</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kinh</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tế</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và</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chính</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trị</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trong</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đó</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lấy</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đổi</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mới</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Kinh</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tế</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làm</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trọng</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tâm</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đổi</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mới</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chính</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trị</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từng</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bước</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thận</a:t>
            </a:r>
            <a:r>
              <a:rPr lang="en-US" altLang="en-US" sz="2200" dirty="0">
                <a:solidFill>
                  <a:srgbClr val="0033CC"/>
                </a:solidFill>
                <a:latin typeface="+mn-lt"/>
                <a:cs typeface="Arial" panose="020B0604020202020204" pitchFamily="34" charset="0"/>
              </a:rPr>
              <a:t> </a:t>
            </a:r>
            <a:r>
              <a:rPr lang="en-US" altLang="en-US" sz="2200" dirty="0" err="1">
                <a:solidFill>
                  <a:srgbClr val="0033CC"/>
                </a:solidFill>
                <a:latin typeface="+mn-lt"/>
                <a:cs typeface="Arial" panose="020B0604020202020204" pitchFamily="34" charset="0"/>
              </a:rPr>
              <a:t>trọng</a:t>
            </a:r>
            <a:r>
              <a:rPr lang="en-US" altLang="en-US" sz="2200" dirty="0">
                <a:solidFill>
                  <a:srgbClr val="0033CC"/>
                </a:solidFill>
                <a:latin typeface="+mn-lt"/>
                <a:cs typeface="Arial" panose="020B0604020202020204" pitchFamily="34" charset="0"/>
              </a:rPr>
              <a:t>.</a:t>
            </a:r>
          </a:p>
        </p:txBody>
      </p:sp>
    </p:spTree>
    <p:extLst>
      <p:ext uri="{BB962C8B-B14F-4D97-AF65-F5344CB8AC3E}">
        <p14:creationId xmlns:p14="http://schemas.microsoft.com/office/powerpoint/2010/main" val="4079481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Bottom)">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shape&#10;&#10;Description automatically generated">
            <a:extLst>
              <a:ext uri="{FF2B5EF4-FFF2-40B4-BE49-F238E27FC236}">
                <a16:creationId xmlns:a16="http://schemas.microsoft.com/office/drawing/2014/main" id="{8866956F-F737-4825-A993-C4928D0309F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6555783" cy="6858000"/>
          </a:xfrm>
          <a:prstGeom prst="rect">
            <a:avLst/>
          </a:prstGeom>
        </p:spPr>
      </p:pic>
      <p:sp>
        <p:nvSpPr>
          <p:cNvPr id="4" name="Rectangle 3">
            <a:extLst>
              <a:ext uri="{FF2B5EF4-FFF2-40B4-BE49-F238E27FC236}">
                <a16:creationId xmlns:a16="http://schemas.microsoft.com/office/drawing/2014/main" id="{58A4F360-2E39-4196-9A99-5C54132F6433}"/>
              </a:ext>
            </a:extLst>
          </p:cNvPr>
          <p:cNvSpPr>
            <a:spLocks noChangeArrowheads="1"/>
          </p:cNvSpPr>
          <p:nvPr/>
        </p:nvSpPr>
        <p:spPr bwMode="auto">
          <a:xfrm>
            <a:off x="3702682" y="999760"/>
            <a:ext cx="240482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tabLst>
                <a:tab pos="127000" algn="l"/>
                <a:tab pos="228600" algn="l"/>
                <a:tab pos="342900" algn="l"/>
                <a:tab pos="4572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127000" algn="l"/>
                <a:tab pos="228600" algn="l"/>
                <a:tab pos="342900" algn="l"/>
                <a:tab pos="4572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127000" algn="l"/>
                <a:tab pos="228600" algn="l"/>
                <a:tab pos="342900" algn="l"/>
                <a:tab pos="4572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127000" algn="l"/>
                <a:tab pos="228600" algn="l"/>
                <a:tab pos="342900" algn="l"/>
                <a:tab pos="4572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127000" algn="l"/>
                <a:tab pos="228600" algn="l"/>
                <a:tab pos="342900" algn="l"/>
                <a:tab pos="4572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127000" algn="l"/>
                <a:tab pos="228600" algn="l"/>
                <a:tab pos="342900" algn="l"/>
                <a:tab pos="4572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127000" algn="l"/>
                <a:tab pos="228600" algn="l"/>
                <a:tab pos="342900" algn="l"/>
                <a:tab pos="4572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127000" algn="l"/>
                <a:tab pos="228600" algn="l"/>
                <a:tab pos="342900" algn="l"/>
                <a:tab pos="4572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127000" algn="l"/>
                <a:tab pos="228600" algn="l"/>
                <a:tab pos="342900" algn="l"/>
                <a:tab pos="457200" algn="l"/>
              </a:tabLst>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ts val="150"/>
              </a:spcBef>
              <a:spcAft>
                <a:spcPts val="150"/>
              </a:spcAft>
              <a:buNone/>
            </a:pPr>
            <a:r>
              <a:rPr lang="en-US" altLang="en-US" sz="2200" b="1" i="1" dirty="0">
                <a:solidFill>
                  <a:srgbClr val="000000"/>
                </a:solidFill>
                <a:latin typeface="Times New Roman" panose="02020603050405020304" pitchFamily="18" charset="0"/>
                <a:cs typeface="Times New Roman" panose="02020603050405020304" pitchFamily="18" charset="0"/>
              </a:rPr>
              <a:t>- Theo </a:t>
            </a:r>
            <a:r>
              <a:rPr lang="en-US" altLang="en-US" sz="2200" b="1" i="1" dirty="0" err="1">
                <a:solidFill>
                  <a:srgbClr val="000000"/>
                </a:solidFill>
                <a:latin typeface="Times New Roman" panose="02020603050405020304" pitchFamily="18" charset="0"/>
                <a:cs typeface="Times New Roman" panose="02020603050405020304" pitchFamily="18" charset="0"/>
              </a:rPr>
              <a:t>nghĩa</a:t>
            </a:r>
            <a:r>
              <a:rPr lang="en-US" altLang="en-US" sz="2200" b="1" i="1" dirty="0">
                <a:solidFill>
                  <a:srgbClr val="000000"/>
                </a:solidFill>
                <a:latin typeface="Times New Roman" panose="02020603050405020304" pitchFamily="18" charset="0"/>
                <a:cs typeface="Times New Roman" panose="02020603050405020304" pitchFamily="18" charset="0"/>
              </a:rPr>
              <a:t> </a:t>
            </a:r>
            <a:r>
              <a:rPr lang="en-US" altLang="en-US" sz="2200" b="1" i="1" dirty="0" err="1">
                <a:solidFill>
                  <a:srgbClr val="000000"/>
                </a:solidFill>
                <a:latin typeface="Times New Roman" panose="02020603050405020304" pitchFamily="18" charset="0"/>
                <a:cs typeface="Times New Roman" panose="02020603050405020304" pitchFamily="18" charset="0"/>
              </a:rPr>
              <a:t>rộng</a:t>
            </a:r>
            <a:r>
              <a:rPr lang="en-US" altLang="en-US" sz="2200" b="1" i="1" dirty="0">
                <a:solidFill>
                  <a:srgbClr val="000000"/>
                </a:solidFill>
                <a:latin typeface="Times New Roman" panose="02020603050405020304" pitchFamily="18" charset="0"/>
                <a:cs typeface="Times New Roman" panose="02020603050405020304" pitchFamily="18" charset="0"/>
              </a:rPr>
              <a:t>:</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128D29C5-A365-49CD-97C0-74B8E4371281}"/>
              </a:ext>
            </a:extLst>
          </p:cNvPr>
          <p:cNvSpPr>
            <a:spLocks noChangeArrowheads="1"/>
          </p:cNvSpPr>
          <p:nvPr/>
        </p:nvSpPr>
        <p:spPr bwMode="auto">
          <a:xfrm>
            <a:off x="2150771" y="1677316"/>
            <a:ext cx="5974771"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49263"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1" fontAlgn="base" hangingPunct="1">
              <a:spcBef>
                <a:spcPct val="0"/>
              </a:spcBef>
              <a:spcAft>
                <a:spcPct val="0"/>
              </a:spcAft>
              <a:buNone/>
              <a:defRPr/>
            </a:pPr>
            <a:r>
              <a:rPr lang="pt-BR" altLang="en-US" sz="2200" b="1" dirty="0">
                <a:solidFill>
                  <a:srgbClr val="D60093"/>
                </a:solidFill>
                <a:latin typeface="Arial"/>
                <a:cs typeface="Times New Roman" panose="02020603050405020304" pitchFamily="18" charset="0"/>
              </a:rPr>
              <a:t>+ CMXH: </a:t>
            </a:r>
            <a:r>
              <a:rPr lang="pt-BR" altLang="en-US" sz="2200" dirty="0">
                <a:solidFill>
                  <a:srgbClr val="002060"/>
                </a:solidFill>
                <a:latin typeface="Arial"/>
                <a:cs typeface="Times New Roman" panose="02020603050405020304" pitchFamily="18" charset="0"/>
              </a:rPr>
              <a:t>Là sự </a:t>
            </a:r>
            <a:r>
              <a:rPr lang="pt-BR" altLang="en-US" sz="2200" b="1" dirty="0">
                <a:solidFill>
                  <a:srgbClr val="C00000"/>
                </a:solidFill>
                <a:latin typeface="Arial"/>
                <a:cs typeface="Times New Roman" panose="02020603050405020304" pitchFamily="18" charset="0"/>
              </a:rPr>
              <a:t>biến đổi có tính chất bước ngoặt </a:t>
            </a:r>
            <a:r>
              <a:rPr lang="pt-BR" altLang="en-US" sz="2200" dirty="0">
                <a:solidFill>
                  <a:srgbClr val="002060"/>
                </a:solidFill>
                <a:latin typeface="Arial"/>
                <a:cs typeface="Times New Roman" panose="02020603050405020304" pitchFamily="18" charset="0"/>
              </a:rPr>
              <a:t>và căn bản về chất trong </a:t>
            </a:r>
            <a:r>
              <a:rPr lang="pt-BR" altLang="en-US" sz="2200" b="1" dirty="0">
                <a:solidFill>
                  <a:srgbClr val="FF0000"/>
                </a:solidFill>
                <a:latin typeface="Arial"/>
                <a:cs typeface="Times New Roman" panose="02020603050405020304" pitchFamily="18" charset="0"/>
              </a:rPr>
              <a:t>toàn bộ các lĩnh vực của đời sống xã hội</a:t>
            </a:r>
            <a:r>
              <a:rPr lang="pt-BR" altLang="en-US" sz="2200" dirty="0">
                <a:solidFill>
                  <a:srgbClr val="002060"/>
                </a:solidFill>
                <a:latin typeface="Arial"/>
                <a:cs typeface="Times New Roman" panose="02020603050405020304" pitchFamily="18" charset="0"/>
              </a:rPr>
              <a:t>, là phương thức chuyển từ một hình thái kinh tế - xã hội lỗi thời lên một hình thái kinh tế - xã hội mới ở trình độ phát triển cao hơn.</a:t>
            </a:r>
            <a:endParaRPr lang="en-US" altLang="en-US" sz="2200" dirty="0">
              <a:solidFill>
                <a:srgbClr val="002060"/>
              </a:solidFill>
              <a:latin typeface="Arial"/>
              <a:cs typeface="Times New Roman" panose="02020603050405020304" pitchFamily="18" charset="0"/>
            </a:endParaRPr>
          </a:p>
        </p:txBody>
      </p:sp>
      <p:sp>
        <p:nvSpPr>
          <p:cNvPr id="6" name="Rectangle 5">
            <a:extLst>
              <a:ext uri="{FF2B5EF4-FFF2-40B4-BE49-F238E27FC236}">
                <a16:creationId xmlns:a16="http://schemas.microsoft.com/office/drawing/2014/main" id="{40A09E2F-5FD0-476E-94BD-7081FE2F2D8C}"/>
              </a:ext>
            </a:extLst>
          </p:cNvPr>
          <p:cNvSpPr>
            <a:spLocks noChangeArrowheads="1"/>
          </p:cNvSpPr>
          <p:nvPr/>
        </p:nvSpPr>
        <p:spPr bwMode="auto">
          <a:xfrm>
            <a:off x="3277891" y="3912781"/>
            <a:ext cx="280429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4926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ct val="0"/>
              </a:spcBef>
              <a:spcAft>
                <a:spcPct val="0"/>
              </a:spcAft>
              <a:buNone/>
            </a:pPr>
            <a:r>
              <a:rPr lang="pt-BR" altLang="en-US" sz="2200" b="1" i="1" dirty="0">
                <a:solidFill>
                  <a:srgbClr val="000000"/>
                </a:solidFill>
                <a:latin typeface="Times New Roman" panose="02020603050405020304" pitchFamily="18" charset="0"/>
                <a:cs typeface="Times New Roman" panose="02020603050405020304" pitchFamily="18" charset="0"/>
              </a:rPr>
              <a:t>- Theo nghĩa hẹp: </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CEC33F9A-CB34-42F1-AE71-55CA1E3EE44E}"/>
              </a:ext>
            </a:extLst>
          </p:cNvPr>
          <p:cNvSpPr>
            <a:spLocks noChangeArrowheads="1"/>
          </p:cNvSpPr>
          <p:nvPr/>
        </p:nvSpPr>
        <p:spPr bwMode="auto">
          <a:xfrm>
            <a:off x="1968836" y="4724846"/>
            <a:ext cx="5422403"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49263"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1" fontAlgn="base" hangingPunct="1">
              <a:spcBef>
                <a:spcPct val="0"/>
              </a:spcBef>
              <a:spcAft>
                <a:spcPct val="0"/>
              </a:spcAft>
              <a:buNone/>
              <a:defRPr/>
            </a:pPr>
            <a:r>
              <a:rPr lang="pt-BR" altLang="en-US" sz="2200" b="1" dirty="0">
                <a:solidFill>
                  <a:srgbClr val="D60093"/>
                </a:solidFill>
                <a:latin typeface="Arial"/>
                <a:cs typeface="Times New Roman" panose="02020603050405020304" pitchFamily="18" charset="0"/>
              </a:rPr>
              <a:t>+ CMXH: </a:t>
            </a:r>
            <a:r>
              <a:rPr lang="pt-BR" altLang="en-US" sz="2200" dirty="0">
                <a:solidFill>
                  <a:srgbClr val="000000"/>
                </a:solidFill>
                <a:latin typeface="Arial"/>
                <a:cs typeface="Times New Roman" panose="02020603050405020304" pitchFamily="18" charset="0"/>
              </a:rPr>
              <a:t>Là việc </a:t>
            </a:r>
            <a:r>
              <a:rPr lang="pt-BR" altLang="en-US" sz="2200" b="1" dirty="0">
                <a:solidFill>
                  <a:srgbClr val="C00000"/>
                </a:solidFill>
                <a:latin typeface="Arial"/>
                <a:cs typeface="Times New Roman" panose="02020603050405020304" pitchFamily="18" charset="0"/>
              </a:rPr>
              <a:t>lật đổ một chế độ chính trị đã lỗi thời và thiết lập một chế độ chính trị tiến bộ </a:t>
            </a:r>
            <a:r>
              <a:rPr lang="pt-BR" altLang="en-US" sz="2200" dirty="0">
                <a:solidFill>
                  <a:srgbClr val="000000"/>
                </a:solidFill>
                <a:latin typeface="Arial"/>
                <a:cs typeface="Times New Roman" panose="02020603050405020304" pitchFamily="18" charset="0"/>
              </a:rPr>
              <a:t>hơn của giai cấp cách mạng.</a:t>
            </a:r>
            <a:endParaRPr lang="en-US" altLang="en-US" sz="2200" dirty="0">
              <a:solidFill>
                <a:srgbClr val="000000"/>
              </a:solidFill>
              <a:latin typeface="Arial"/>
              <a:cs typeface="Times New Roman" panose="02020603050405020304" pitchFamily="18" charset="0"/>
            </a:endParaRPr>
          </a:p>
        </p:txBody>
      </p:sp>
      <p:sp>
        <p:nvSpPr>
          <p:cNvPr id="8" name="Rectangle 7">
            <a:extLst>
              <a:ext uri="{FF2B5EF4-FFF2-40B4-BE49-F238E27FC236}">
                <a16:creationId xmlns:a16="http://schemas.microsoft.com/office/drawing/2014/main" id="{D38BDC73-35CD-4C6B-8522-9BB4D781B6D8}"/>
              </a:ext>
            </a:extLst>
          </p:cNvPr>
          <p:cNvSpPr/>
          <p:nvPr/>
        </p:nvSpPr>
        <p:spPr>
          <a:xfrm>
            <a:off x="4364038" y="260351"/>
            <a:ext cx="2762250" cy="461963"/>
          </a:xfrm>
          <a:prstGeom prst="rect">
            <a:avLst/>
          </a:prstGeom>
        </p:spPr>
        <p:txBody>
          <a:bodyPr wrap="none">
            <a:spAutoFit/>
          </a:bodyPr>
          <a:lstStyle/>
          <a:p>
            <a:pPr algn="ctr" defTabSz="914400" fontAlgn="base">
              <a:spcBef>
                <a:spcPct val="0"/>
              </a:spcBef>
              <a:spcAft>
                <a:spcPct val="0"/>
              </a:spcAft>
              <a:defRPr/>
            </a:pPr>
            <a:r>
              <a:rPr lang="en-US" altLang="en-US" b="1" dirty="0">
                <a:solidFill>
                  <a:srgbClr val="FFFFFF"/>
                </a:solidFill>
                <a:latin typeface="Times New Roman" panose="02020603050405020304" pitchFamily="18" charset="0"/>
                <a:cs typeface="Times New Roman" panose="02020603050405020304" pitchFamily="18" charset="0"/>
              </a:rPr>
              <a:t>. </a:t>
            </a:r>
            <a:r>
              <a:rPr lang="en-US" altLang="en-US" sz="2400" b="1" dirty="0" err="1">
                <a:solidFill>
                  <a:srgbClr val="002060"/>
                </a:solidFill>
                <a:latin typeface="Arial"/>
                <a:cs typeface="Times New Roman" panose="02020603050405020304" pitchFamily="18" charset="0"/>
              </a:rPr>
              <a:t>Khái</a:t>
            </a:r>
            <a:r>
              <a:rPr lang="en-US" altLang="en-US" sz="2400" b="1" dirty="0">
                <a:solidFill>
                  <a:srgbClr val="002060"/>
                </a:solidFill>
                <a:latin typeface="Arial"/>
                <a:cs typeface="Times New Roman" panose="02020603050405020304" pitchFamily="18" charset="0"/>
              </a:rPr>
              <a:t> </a:t>
            </a:r>
            <a:r>
              <a:rPr lang="en-US" altLang="en-US" sz="2400" b="1" dirty="0" err="1">
                <a:solidFill>
                  <a:srgbClr val="002060"/>
                </a:solidFill>
                <a:latin typeface="Arial"/>
                <a:cs typeface="Times New Roman" panose="02020603050405020304" pitchFamily="18" charset="0"/>
              </a:rPr>
              <a:t>niệm</a:t>
            </a:r>
            <a:r>
              <a:rPr lang="en-US" altLang="en-US" sz="2400" b="1" dirty="0">
                <a:solidFill>
                  <a:srgbClr val="002060"/>
                </a:solidFill>
                <a:latin typeface="Arial"/>
                <a:cs typeface="Times New Roman" panose="02020603050405020304" pitchFamily="18" charset="0"/>
              </a:rPr>
              <a:t> CMXH</a:t>
            </a:r>
            <a:endParaRPr lang="en-US" altLang="en-US" sz="2400" b="1" dirty="0">
              <a:solidFill>
                <a:srgbClr val="002060"/>
              </a:solidFill>
              <a:latin typeface="Arial"/>
              <a:cs typeface="Arial" panose="020B0604020202020204" pitchFamily="34" charset="0"/>
            </a:endParaRPr>
          </a:p>
        </p:txBody>
      </p:sp>
      <p:pic>
        <p:nvPicPr>
          <p:cNvPr id="3074" name="Picture 2" descr="Thắng lợi của Cách mạng tháng Tám năm 1945 và sự ra đời nhà nước cách mạng  kiểu mới ở Việt Nam | Tạp chí Quản lý nhà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80322" y="1677316"/>
            <a:ext cx="3524865" cy="2002651"/>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ách mạng Tháng Mười Nga và ảnh hưởng tới Việt Na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35259" y="3890107"/>
            <a:ext cx="3569928" cy="255493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38309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1">
            <a:extLst>
              <a:ext uri="{FF2B5EF4-FFF2-40B4-BE49-F238E27FC236}">
                <a16:creationId xmlns:a16="http://schemas.microsoft.com/office/drawing/2014/main" id="{F2956255-5E08-4B58-AB7D-0DCCFDD09C1A}"/>
              </a:ext>
            </a:extLst>
          </p:cNvPr>
          <p:cNvGrpSpPr>
            <a:grpSpLocks/>
          </p:cNvGrpSpPr>
          <p:nvPr/>
        </p:nvGrpSpPr>
        <p:grpSpPr bwMode="auto">
          <a:xfrm>
            <a:off x="2374491" y="1017638"/>
            <a:ext cx="9460260" cy="249338"/>
            <a:chOff x="240" y="576"/>
            <a:chExt cx="5298" cy="0"/>
          </a:xfrm>
        </p:grpSpPr>
        <p:sp>
          <p:nvSpPr>
            <p:cNvPr id="4" name="Line 7">
              <a:extLst>
                <a:ext uri="{FF2B5EF4-FFF2-40B4-BE49-F238E27FC236}">
                  <a16:creationId xmlns:a16="http://schemas.microsoft.com/office/drawing/2014/main" id="{55164452-F65A-4FD7-9A85-60BD8E8F283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5" name="Line 8">
              <a:extLst>
                <a:ext uri="{FF2B5EF4-FFF2-40B4-BE49-F238E27FC236}">
                  <a16:creationId xmlns:a16="http://schemas.microsoft.com/office/drawing/2014/main" id="{638F642D-4B2A-437C-91BC-409706A17AAE}"/>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2" name="Rectangle 1"/>
          <p:cNvSpPr/>
          <p:nvPr/>
        </p:nvSpPr>
        <p:spPr>
          <a:xfrm>
            <a:off x="2583935" y="378659"/>
            <a:ext cx="5254324" cy="523220"/>
          </a:xfrm>
          <a:prstGeom prst="rect">
            <a:avLst/>
          </a:prstGeom>
        </p:spPr>
        <p:txBody>
          <a:bodyPr wrap="none">
            <a:spAutoFit/>
          </a:bodyPr>
          <a:lstStyle/>
          <a:p>
            <a:pPr indent="180340" algn="just">
              <a:spcBef>
                <a:spcPts val="1000"/>
              </a:spcBef>
              <a:spcAft>
                <a:spcPts val="0"/>
              </a:spcAft>
            </a:pPr>
            <a:r>
              <a:rPr lang="vi-VN" sz="2800" b="1" dirty="0">
                <a:solidFill>
                  <a:srgbClr val="4F81BD"/>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2. Kinh tế chính trị Mác - Lênin</a:t>
            </a:r>
            <a:endParaRPr lang="en-US" sz="2800" b="1" dirty="0">
              <a:solidFill>
                <a:srgbClr val="4F81BD"/>
              </a:solidFill>
              <a:effectLst/>
              <a:latin typeface="Cambria" panose="02040503050406030204" pitchFamily="18" charset="0"/>
              <a:ea typeface="Times New Roman" panose="02020603050405020304" pitchFamily="18" charset="0"/>
              <a:cs typeface="Times New Roman" panose="02020603050405020304" pitchFamily="18" charset="0"/>
            </a:endParaRPr>
          </a:p>
        </p:txBody>
      </p:sp>
      <p:sp>
        <p:nvSpPr>
          <p:cNvPr id="7" name="Rectangle 6"/>
          <p:cNvSpPr/>
          <p:nvPr/>
        </p:nvSpPr>
        <p:spPr>
          <a:xfrm>
            <a:off x="2229845" y="1263561"/>
            <a:ext cx="5334474" cy="356829"/>
          </a:xfrm>
          <a:prstGeom prst="rect">
            <a:avLst/>
          </a:prstGeom>
        </p:spPr>
        <p:txBody>
          <a:bodyPr wrap="none">
            <a:spAutoFit/>
          </a:bodyPr>
          <a:lstStyle/>
          <a:p>
            <a:pPr indent="180340" algn="just">
              <a:lnSpc>
                <a:spcPts val="2000"/>
              </a:lnSpc>
              <a:spcAft>
                <a:spcPts val="0"/>
              </a:spcAft>
              <a:tabLst>
                <a:tab pos="342900" algn="l"/>
                <a:tab pos="5257800" algn="l"/>
              </a:tabLst>
            </a:pPr>
            <a:r>
              <a:rPr lang="pt-BR" sz="2400" b="1" i="1" dirty="0">
                <a:highlight>
                  <a:srgbClr val="FFFFFF"/>
                </a:highlight>
                <a:latin typeface="Times New Roman" panose="02020603050405020304" pitchFamily="18" charset="0"/>
                <a:ea typeface="Calibri" panose="020F0502020204030204" pitchFamily="34" charset="0"/>
                <a:cs typeface="Times New Roman" panose="02020603050405020304" pitchFamily="18" charset="0"/>
              </a:rPr>
              <a:t>a. Học thuyết giá trị và giá trị thặng dư</a:t>
            </a:r>
            <a:endParaRPr lang="en-US" sz="2400" dirty="0">
              <a:latin typeface="Times New Roman" panose="02020603050405020304" pitchFamily="18" charset="0"/>
              <a:ea typeface="Calibri" panose="020F0502020204030204" pitchFamily="34" charset="0"/>
              <a:cs typeface="Times New Roman" panose="02020603050405020304" pitchFamily="18" charset="0"/>
            </a:endParaRPr>
          </a:p>
        </p:txBody>
      </p:sp>
      <p:sp>
        <p:nvSpPr>
          <p:cNvPr id="8" name="Rectangle 7"/>
          <p:cNvSpPr/>
          <p:nvPr/>
        </p:nvSpPr>
        <p:spPr>
          <a:xfrm>
            <a:off x="2985280" y="1620390"/>
            <a:ext cx="2622834" cy="400110"/>
          </a:xfrm>
          <a:prstGeom prst="rect">
            <a:avLst/>
          </a:prstGeom>
        </p:spPr>
        <p:txBody>
          <a:bodyPr wrap="none">
            <a:spAutoFit/>
          </a:bodyPr>
          <a:lstStyle/>
          <a:p>
            <a:pPr marL="342900" lvl="0" indent="-342900" algn="just">
              <a:spcAft>
                <a:spcPts val="0"/>
              </a:spcAft>
              <a:buFont typeface="Wingdings" panose="05000000000000000000" pitchFamily="2" charset="2"/>
              <a:buChar char=""/>
              <a:tabLst>
                <a:tab pos="450215" algn="l"/>
              </a:tabLst>
            </a:pPr>
            <a:r>
              <a:rPr lang="en-US" sz="2000" b="1" dirty="0" err="1">
                <a:solidFill>
                  <a:srgbClr val="FF3399"/>
                </a:solidFill>
                <a:highlight>
                  <a:srgbClr val="FFFFFF"/>
                </a:highlight>
                <a:latin typeface="+mj-lt"/>
                <a:ea typeface="Calibri" panose="020F0502020204030204" pitchFamily="34" charset="0"/>
                <a:cs typeface="Times New Roman" panose="02020603050405020304" pitchFamily="18" charset="0"/>
              </a:rPr>
              <a:t>Học</a:t>
            </a:r>
            <a:r>
              <a:rPr lang="en-US" sz="2000" b="1" dirty="0">
                <a:solidFill>
                  <a:srgbClr val="FF3399"/>
                </a:solidFill>
                <a:highlight>
                  <a:srgbClr val="FFFFFF"/>
                </a:highlight>
                <a:latin typeface="+mj-lt"/>
                <a:ea typeface="Calibri" panose="020F0502020204030204" pitchFamily="34" charset="0"/>
                <a:cs typeface="Times New Roman" panose="02020603050405020304" pitchFamily="18" charset="0"/>
              </a:rPr>
              <a:t> </a:t>
            </a:r>
            <a:r>
              <a:rPr lang="en-US" sz="2000" b="1" dirty="0" err="1">
                <a:solidFill>
                  <a:srgbClr val="FF3399"/>
                </a:solidFill>
                <a:highlight>
                  <a:srgbClr val="FFFFFF"/>
                </a:highlight>
                <a:latin typeface="+mj-lt"/>
                <a:ea typeface="Calibri" panose="020F0502020204030204" pitchFamily="34" charset="0"/>
                <a:cs typeface="Times New Roman" panose="02020603050405020304" pitchFamily="18" charset="0"/>
              </a:rPr>
              <a:t>thuyết</a:t>
            </a:r>
            <a:r>
              <a:rPr lang="en-US" sz="2000" b="1" dirty="0">
                <a:solidFill>
                  <a:srgbClr val="FF3399"/>
                </a:solidFill>
                <a:highlight>
                  <a:srgbClr val="FFFFFF"/>
                </a:highlight>
                <a:latin typeface="+mj-lt"/>
                <a:ea typeface="Calibri" panose="020F0502020204030204" pitchFamily="34" charset="0"/>
                <a:cs typeface="Times New Roman" panose="02020603050405020304" pitchFamily="18" charset="0"/>
              </a:rPr>
              <a:t> </a:t>
            </a:r>
            <a:r>
              <a:rPr lang="en-US" sz="2000" b="1" dirty="0" err="1">
                <a:solidFill>
                  <a:srgbClr val="FF3399"/>
                </a:solidFill>
                <a:highlight>
                  <a:srgbClr val="FFFFFF"/>
                </a:highlight>
                <a:latin typeface="+mj-lt"/>
                <a:ea typeface="Calibri" panose="020F0502020204030204" pitchFamily="34" charset="0"/>
                <a:cs typeface="Times New Roman" panose="02020603050405020304" pitchFamily="18" charset="0"/>
              </a:rPr>
              <a:t>giá</a:t>
            </a:r>
            <a:r>
              <a:rPr lang="en-US" sz="2000" b="1" dirty="0">
                <a:solidFill>
                  <a:srgbClr val="FF3399"/>
                </a:solidFill>
                <a:highlight>
                  <a:srgbClr val="FFFFFF"/>
                </a:highlight>
                <a:latin typeface="+mj-lt"/>
                <a:ea typeface="Calibri" panose="020F0502020204030204" pitchFamily="34" charset="0"/>
                <a:cs typeface="Times New Roman" panose="02020603050405020304" pitchFamily="18" charset="0"/>
              </a:rPr>
              <a:t> </a:t>
            </a:r>
            <a:r>
              <a:rPr lang="en-US" sz="2000" b="1" dirty="0" err="1">
                <a:solidFill>
                  <a:srgbClr val="FF3399"/>
                </a:solidFill>
                <a:highlight>
                  <a:srgbClr val="FFFFFF"/>
                </a:highlight>
                <a:latin typeface="+mj-lt"/>
                <a:ea typeface="Calibri" panose="020F0502020204030204" pitchFamily="34" charset="0"/>
                <a:cs typeface="Times New Roman" panose="02020603050405020304" pitchFamily="18" charset="0"/>
              </a:rPr>
              <a:t>trị</a:t>
            </a:r>
            <a:endParaRPr lang="en-US" sz="2000" dirty="0">
              <a:solidFill>
                <a:srgbClr val="FF3399"/>
              </a:solidFill>
              <a:latin typeface="+mj-lt"/>
              <a:ea typeface="Calibri" panose="020F0502020204030204" pitchFamily="34" charset="0"/>
              <a:cs typeface="Times New Roman" panose="02020603050405020304" pitchFamily="18" charset="0"/>
            </a:endParaRPr>
          </a:p>
        </p:txBody>
      </p:sp>
      <p:sp>
        <p:nvSpPr>
          <p:cNvPr id="9" name="Rectangle 2"/>
          <p:cNvSpPr txBox="1">
            <a:spLocks noChangeArrowheads="1"/>
          </p:cNvSpPr>
          <p:nvPr/>
        </p:nvSpPr>
        <p:spPr>
          <a:xfrm>
            <a:off x="3805904" y="1944416"/>
            <a:ext cx="1756287" cy="533400"/>
          </a:xfrm>
          <a:prstGeom prst="rect">
            <a:avLst/>
          </a:prstGeom>
          <a:noFill/>
          <a:ln>
            <a:noFill/>
          </a:ln>
        </p:spPr>
        <p:txBody>
          <a:bodyPr spcFirstLastPara="1" wrap="square" lIns="91425" tIns="91425" rIns="91425" bIns="91425" anchor="b" anchorCtr="0">
            <a:norm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2"/>
              </a:buClr>
              <a:buSzPts val="2400"/>
              <a:buFont typeface="Amatic SC"/>
              <a:buNone/>
              <a:defRPr sz="5400" b="1" i="0" u="none" strike="noStrike" cap="none">
                <a:solidFill>
                  <a:schemeClr val="dk2"/>
                </a:solidFill>
                <a:effectLst/>
                <a:latin typeface="Amatic SC"/>
                <a:ea typeface="Amatic SC"/>
                <a:cs typeface="Amatic SC"/>
                <a:sym typeface="Amatic SC"/>
              </a:defRPr>
            </a:lvl1pPr>
            <a:lvl2pPr marR="0" lvl="1"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2pPr>
            <a:lvl3pPr marR="0" lvl="2"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3pPr>
            <a:lvl4pPr marR="0" lvl="3"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4pPr>
            <a:lvl5pPr marR="0" lvl="4"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5pPr>
            <a:lvl6pPr marR="0" lvl="5"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6pPr>
            <a:lvl7pPr marR="0" lvl="6"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7pPr>
            <a:lvl8pPr marR="0" lvl="7"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8pPr>
            <a:lvl9pPr marR="0" lvl="8" algn="ctr" rtl="0">
              <a:lnSpc>
                <a:spcPct val="100000"/>
              </a:lnSpc>
              <a:spcBef>
                <a:spcPts val="0"/>
              </a:spcBef>
              <a:spcAft>
                <a:spcPts val="0"/>
              </a:spcAft>
              <a:buClr>
                <a:schemeClr val="dk2"/>
              </a:buClr>
              <a:buSzPts val="2400"/>
              <a:buFont typeface="Amatic SC"/>
              <a:buNone/>
              <a:defRPr sz="2400" b="1" i="0" u="none" strike="noStrike" cap="none">
                <a:solidFill>
                  <a:schemeClr val="dk2"/>
                </a:solidFill>
                <a:latin typeface="Amatic SC"/>
                <a:ea typeface="Amatic SC"/>
                <a:cs typeface="Amatic SC"/>
                <a:sym typeface="Amatic SC"/>
              </a:defRPr>
            </a:lvl9pPr>
          </a:lstStyle>
          <a:p>
            <a:pPr marL="342900" indent="-342900" defTabSz="914400">
              <a:buFont typeface="Wingdings" panose="05000000000000000000" pitchFamily="2" charset="2"/>
              <a:buChar char="§"/>
            </a:pPr>
            <a:r>
              <a:rPr lang="en-US" altLang="en-US" sz="2000" kern="0" dirty="0" err="1">
                <a:solidFill>
                  <a:srgbClr val="800000"/>
                </a:solidFill>
              </a:rPr>
              <a:t>Hàng</a:t>
            </a:r>
            <a:r>
              <a:rPr lang="en-US" altLang="en-US" sz="2000" kern="0" dirty="0">
                <a:solidFill>
                  <a:srgbClr val="800000"/>
                </a:solidFill>
              </a:rPr>
              <a:t> </a:t>
            </a:r>
            <a:r>
              <a:rPr lang="en-US" altLang="en-US" sz="2000" kern="0" dirty="0" err="1">
                <a:solidFill>
                  <a:srgbClr val="800000"/>
                </a:solidFill>
              </a:rPr>
              <a:t>hoá</a:t>
            </a:r>
            <a:endParaRPr lang="en-US" altLang="en-US" sz="2000" kern="0" dirty="0">
              <a:solidFill>
                <a:srgbClr val="800000"/>
              </a:solidFill>
              <a:latin typeface=".VnArial" panose="020B7200000000000000" pitchFamily="34" charset="0"/>
            </a:endParaRPr>
          </a:p>
        </p:txBody>
      </p:sp>
      <p:sp>
        <p:nvSpPr>
          <p:cNvPr id="10" name="Rectangle 3"/>
          <p:cNvSpPr>
            <a:spLocks noChangeArrowheads="1"/>
          </p:cNvSpPr>
          <p:nvPr/>
        </p:nvSpPr>
        <p:spPr bwMode="auto">
          <a:xfrm>
            <a:off x="4107305" y="2560929"/>
            <a:ext cx="29097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000" b="1" dirty="0" err="1">
                <a:solidFill>
                  <a:srgbClr val="660066"/>
                </a:solidFill>
                <a:latin typeface="Arial" panose="020B0604020202020204" pitchFamily="34" charset="0"/>
                <a:cs typeface="Arial" panose="020B0604020202020204" pitchFamily="34" charset="0"/>
              </a:rPr>
              <a:t>Khái</a:t>
            </a:r>
            <a:r>
              <a:rPr lang="en-US" altLang="en-US" sz="2000" b="1" dirty="0">
                <a:solidFill>
                  <a:srgbClr val="660066"/>
                </a:solidFill>
                <a:latin typeface="Arial" panose="020B0604020202020204" pitchFamily="34" charset="0"/>
                <a:cs typeface="Arial" panose="020B0604020202020204" pitchFamily="34" charset="0"/>
              </a:rPr>
              <a:t> </a:t>
            </a:r>
            <a:r>
              <a:rPr lang="en-US" altLang="en-US" sz="2000" b="1" dirty="0" err="1">
                <a:solidFill>
                  <a:srgbClr val="660066"/>
                </a:solidFill>
                <a:latin typeface="Arial" panose="020B0604020202020204" pitchFamily="34" charset="0"/>
                <a:cs typeface="Arial" panose="020B0604020202020204" pitchFamily="34" charset="0"/>
              </a:rPr>
              <a:t>niệm</a:t>
            </a:r>
            <a:r>
              <a:rPr lang="en-US" altLang="en-US" sz="2000" b="1" dirty="0">
                <a:solidFill>
                  <a:srgbClr val="660066"/>
                </a:solidFill>
                <a:latin typeface="Arial" panose="020B0604020202020204" pitchFamily="34" charset="0"/>
                <a:cs typeface="Arial" panose="020B0604020202020204" pitchFamily="34" charset="0"/>
              </a:rPr>
              <a:t> </a:t>
            </a:r>
            <a:r>
              <a:rPr lang="en-US" altLang="en-US" sz="2000" b="1" dirty="0" err="1">
                <a:solidFill>
                  <a:srgbClr val="660066"/>
                </a:solidFill>
                <a:latin typeface="Arial" panose="020B0604020202020204" pitchFamily="34" charset="0"/>
                <a:cs typeface="Arial" panose="020B0604020202020204" pitchFamily="34" charset="0"/>
              </a:rPr>
              <a:t>hàng</a:t>
            </a:r>
            <a:r>
              <a:rPr lang="en-US" altLang="en-US" sz="2000" b="1" dirty="0">
                <a:solidFill>
                  <a:srgbClr val="660066"/>
                </a:solidFill>
                <a:latin typeface="Arial" panose="020B0604020202020204" pitchFamily="34" charset="0"/>
                <a:cs typeface="Arial" panose="020B0604020202020204" pitchFamily="34" charset="0"/>
              </a:rPr>
              <a:t> </a:t>
            </a:r>
            <a:r>
              <a:rPr lang="en-US" altLang="en-US" sz="2000" b="1" dirty="0" err="1">
                <a:solidFill>
                  <a:srgbClr val="660066"/>
                </a:solidFill>
                <a:latin typeface="Arial" panose="020B0604020202020204" pitchFamily="34" charset="0"/>
                <a:cs typeface="Arial" panose="020B0604020202020204" pitchFamily="34" charset="0"/>
              </a:rPr>
              <a:t>hóa</a:t>
            </a:r>
            <a:endParaRPr lang="en-US" altLang="en-US" sz="2000" b="1" dirty="0">
              <a:solidFill>
                <a:srgbClr val="660066"/>
              </a:solidFill>
              <a:latin typeface="Arial" panose="020B0604020202020204" pitchFamily="34" charset="0"/>
              <a:cs typeface="Arial" panose="020B0604020202020204" pitchFamily="34" charset="0"/>
            </a:endParaRPr>
          </a:p>
        </p:txBody>
      </p:sp>
      <p:sp>
        <p:nvSpPr>
          <p:cNvPr id="11" name="Horizontal Scroll 10"/>
          <p:cNvSpPr/>
          <p:nvPr/>
        </p:nvSpPr>
        <p:spPr>
          <a:xfrm>
            <a:off x="3443725" y="3017596"/>
            <a:ext cx="8391026" cy="144007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err="1">
                <a:solidFill>
                  <a:srgbClr val="660033"/>
                </a:solidFill>
                <a:latin typeface="Arial" panose="020B0604020202020204" pitchFamily="34" charset="0"/>
                <a:cs typeface="Arial" panose="020B0604020202020204" pitchFamily="34" charset="0"/>
              </a:rPr>
              <a:t>Hàng</a:t>
            </a:r>
            <a:r>
              <a:rPr lang="en-US" altLang="en-US" sz="2000" dirty="0">
                <a:solidFill>
                  <a:srgbClr val="660033"/>
                </a:solidFill>
                <a:latin typeface="Arial" panose="020B0604020202020204" pitchFamily="34" charset="0"/>
                <a:cs typeface="Arial" panose="020B0604020202020204" pitchFamily="34" charset="0"/>
              </a:rPr>
              <a:t> </a:t>
            </a:r>
            <a:r>
              <a:rPr lang="en-US" altLang="en-US" sz="2000" dirty="0" err="1">
                <a:solidFill>
                  <a:srgbClr val="660033"/>
                </a:solidFill>
                <a:latin typeface="Arial" panose="020B0604020202020204" pitchFamily="34" charset="0"/>
                <a:cs typeface="Arial" panose="020B0604020202020204" pitchFamily="34" charset="0"/>
              </a:rPr>
              <a:t>hóa</a:t>
            </a:r>
            <a:r>
              <a:rPr lang="en-US" altLang="en-US" sz="2000" dirty="0">
                <a:solidFill>
                  <a:srgbClr val="660033"/>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là</a:t>
            </a:r>
            <a:r>
              <a:rPr lang="en-US" altLang="en-US" sz="2000" dirty="0">
                <a:solidFill>
                  <a:srgbClr val="000066"/>
                </a:solidFill>
                <a:latin typeface="Arial" panose="020B0604020202020204" pitchFamily="34" charset="0"/>
                <a:cs typeface="Arial" panose="020B0604020202020204" pitchFamily="34" charset="0"/>
              </a:rPr>
              <a:t> </a:t>
            </a:r>
            <a:r>
              <a:rPr lang="en-US" altLang="en-US" sz="2000" u="sng" dirty="0" err="1">
                <a:solidFill>
                  <a:srgbClr val="C00000"/>
                </a:solidFill>
                <a:latin typeface="Arial" panose="020B0604020202020204" pitchFamily="34" charset="0"/>
                <a:cs typeface="Arial" panose="020B0604020202020204" pitchFamily="34" charset="0"/>
              </a:rPr>
              <a:t>sản</a:t>
            </a:r>
            <a:r>
              <a:rPr lang="en-US" altLang="en-US" sz="2000" u="sng" dirty="0">
                <a:solidFill>
                  <a:srgbClr val="C00000"/>
                </a:solidFill>
                <a:latin typeface="Arial" panose="020B0604020202020204" pitchFamily="34" charset="0"/>
                <a:cs typeface="Arial" panose="020B0604020202020204" pitchFamily="34" charset="0"/>
              </a:rPr>
              <a:t> </a:t>
            </a:r>
            <a:r>
              <a:rPr lang="en-US" altLang="en-US" sz="2000" u="sng" dirty="0" err="1">
                <a:solidFill>
                  <a:srgbClr val="C00000"/>
                </a:solidFill>
                <a:latin typeface="Arial" panose="020B0604020202020204" pitchFamily="34" charset="0"/>
                <a:cs typeface="Arial" panose="020B0604020202020204" pitchFamily="34" charset="0"/>
              </a:rPr>
              <a:t>phẩm</a:t>
            </a:r>
            <a:r>
              <a:rPr lang="en-US" altLang="en-US" sz="2000" u="sng" dirty="0">
                <a:solidFill>
                  <a:srgbClr val="C00000"/>
                </a:solidFill>
                <a:latin typeface="Arial" panose="020B0604020202020204" pitchFamily="34" charset="0"/>
                <a:cs typeface="Arial" panose="020B0604020202020204" pitchFamily="34" charset="0"/>
              </a:rPr>
              <a:t> </a:t>
            </a:r>
            <a:r>
              <a:rPr lang="en-US" altLang="en-US" sz="2000" u="sng" dirty="0" err="1">
                <a:solidFill>
                  <a:srgbClr val="C00000"/>
                </a:solidFill>
                <a:latin typeface="Arial" panose="020B0604020202020204" pitchFamily="34" charset="0"/>
                <a:cs typeface="Arial" panose="020B0604020202020204" pitchFamily="34" charset="0"/>
              </a:rPr>
              <a:t>của</a:t>
            </a:r>
            <a:r>
              <a:rPr lang="en-US" altLang="en-US" sz="2000" u="sng" dirty="0">
                <a:solidFill>
                  <a:srgbClr val="C00000"/>
                </a:solidFill>
                <a:latin typeface="Arial" panose="020B0604020202020204" pitchFamily="34" charset="0"/>
                <a:cs typeface="Arial" panose="020B0604020202020204" pitchFamily="34" charset="0"/>
              </a:rPr>
              <a:t> lao </a:t>
            </a:r>
            <a:r>
              <a:rPr lang="en-US" altLang="en-US" sz="2000" u="sng" dirty="0" err="1">
                <a:solidFill>
                  <a:srgbClr val="C00000"/>
                </a:solidFill>
                <a:latin typeface="Arial" panose="020B0604020202020204" pitchFamily="34" charset="0"/>
                <a:cs typeface="Arial" panose="020B0604020202020204" pitchFamily="34" charset="0"/>
              </a:rPr>
              <a:t>động</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66FF"/>
                </a:solidFill>
                <a:latin typeface="Arial" panose="020B0604020202020204" pitchFamily="34" charset="0"/>
                <a:cs typeface="Arial" panose="020B0604020202020204" pitchFamily="34" charset="0"/>
              </a:rPr>
              <a:t>thoả</a:t>
            </a:r>
            <a:r>
              <a:rPr lang="en-US" altLang="en-US" sz="2000" dirty="0">
                <a:solidFill>
                  <a:srgbClr val="0066FF"/>
                </a:solidFill>
                <a:latin typeface="Arial" panose="020B0604020202020204" pitchFamily="34" charset="0"/>
                <a:cs typeface="Arial" panose="020B0604020202020204" pitchFamily="34" charset="0"/>
              </a:rPr>
              <a:t> </a:t>
            </a:r>
            <a:r>
              <a:rPr lang="en-US" altLang="en-US" sz="2000" dirty="0" err="1">
                <a:solidFill>
                  <a:srgbClr val="0066FF"/>
                </a:solidFill>
                <a:latin typeface="Arial" panose="020B0604020202020204" pitchFamily="34" charset="0"/>
                <a:cs typeface="Arial" panose="020B0604020202020204" pitchFamily="34" charset="0"/>
              </a:rPr>
              <a:t>mãn</a:t>
            </a:r>
            <a:r>
              <a:rPr lang="en-US" altLang="en-US" sz="2000" dirty="0">
                <a:solidFill>
                  <a:srgbClr val="0066FF"/>
                </a:solidFill>
                <a:latin typeface="Arial" panose="020B0604020202020204" pitchFamily="34" charset="0"/>
                <a:cs typeface="Arial" panose="020B0604020202020204" pitchFamily="34" charset="0"/>
              </a:rPr>
              <a:t>  </a:t>
            </a:r>
            <a:r>
              <a:rPr lang="en-US" altLang="en-US" sz="2000" dirty="0" err="1">
                <a:solidFill>
                  <a:srgbClr val="0066FF"/>
                </a:solidFill>
                <a:latin typeface="Arial" panose="020B0604020202020204" pitchFamily="34" charset="0"/>
                <a:cs typeface="Arial" panose="020B0604020202020204" pitchFamily="34" charset="0"/>
              </a:rPr>
              <a:t>nhu</a:t>
            </a:r>
            <a:r>
              <a:rPr lang="en-US" altLang="en-US" sz="2000" dirty="0">
                <a:solidFill>
                  <a:srgbClr val="0066FF"/>
                </a:solidFill>
                <a:latin typeface="Arial" panose="020B0604020202020204" pitchFamily="34" charset="0"/>
                <a:cs typeface="Arial" panose="020B0604020202020204" pitchFamily="34" charset="0"/>
              </a:rPr>
              <a:t> </a:t>
            </a:r>
            <a:r>
              <a:rPr lang="en-US" altLang="en-US" sz="2000" dirty="0" err="1">
                <a:solidFill>
                  <a:srgbClr val="0066FF"/>
                </a:solidFill>
                <a:latin typeface="Arial" panose="020B0604020202020204" pitchFamily="34" charset="0"/>
                <a:cs typeface="Arial" panose="020B0604020202020204" pitchFamily="34" charset="0"/>
              </a:rPr>
              <a:t>cầu</a:t>
            </a:r>
            <a:r>
              <a:rPr lang="en-US" altLang="en-US" sz="2000" dirty="0">
                <a:solidFill>
                  <a:srgbClr val="0066FF"/>
                </a:solidFill>
                <a:latin typeface="Arial" panose="020B0604020202020204" pitchFamily="34" charset="0"/>
                <a:cs typeface="Arial" panose="020B0604020202020204" pitchFamily="34" charset="0"/>
              </a:rPr>
              <a:t> </a:t>
            </a:r>
            <a:r>
              <a:rPr lang="en-US" altLang="en-US" sz="2000" dirty="0" err="1">
                <a:solidFill>
                  <a:srgbClr val="0066FF"/>
                </a:solidFill>
                <a:latin typeface="Arial" panose="020B0604020202020204" pitchFamily="34" charset="0"/>
                <a:cs typeface="Arial" panose="020B0604020202020204" pitchFamily="34" charset="0"/>
              </a:rPr>
              <a:t>nào</a:t>
            </a:r>
            <a:r>
              <a:rPr lang="en-US" altLang="en-US" sz="2000" dirty="0">
                <a:solidFill>
                  <a:srgbClr val="0066FF"/>
                </a:solidFill>
                <a:latin typeface="Arial" panose="020B0604020202020204" pitchFamily="34" charset="0"/>
                <a:cs typeface="Arial" panose="020B0604020202020204" pitchFamily="34" charset="0"/>
              </a:rPr>
              <a:t> </a:t>
            </a:r>
            <a:r>
              <a:rPr lang="en-US" altLang="en-US" sz="2000" dirty="0" err="1">
                <a:solidFill>
                  <a:srgbClr val="0066FF"/>
                </a:solidFill>
                <a:latin typeface="Arial" panose="020B0604020202020204" pitchFamily="34" charset="0"/>
                <a:cs typeface="Arial" panose="020B0604020202020204" pitchFamily="34" charset="0"/>
              </a:rPr>
              <a:t>đó</a:t>
            </a:r>
            <a:r>
              <a:rPr lang="en-US" altLang="en-US" sz="2000" dirty="0">
                <a:solidFill>
                  <a:srgbClr val="0066FF"/>
                </a:solidFill>
                <a:latin typeface="Arial" panose="020B0604020202020204" pitchFamily="34" charset="0"/>
                <a:cs typeface="Arial" panose="020B0604020202020204" pitchFamily="34" charset="0"/>
              </a:rPr>
              <a:t> </a:t>
            </a:r>
            <a:r>
              <a:rPr lang="en-US" altLang="en-US" sz="2000" dirty="0" err="1">
                <a:solidFill>
                  <a:srgbClr val="0066FF"/>
                </a:solidFill>
                <a:latin typeface="Arial" panose="020B0604020202020204" pitchFamily="34" charset="0"/>
                <a:cs typeface="Arial" panose="020B0604020202020204" pitchFamily="34" charset="0"/>
              </a:rPr>
              <a:t>của</a:t>
            </a:r>
            <a:r>
              <a:rPr lang="en-US" altLang="en-US" sz="2000" dirty="0">
                <a:solidFill>
                  <a:srgbClr val="0066FF"/>
                </a:solidFill>
                <a:latin typeface="Arial" panose="020B0604020202020204" pitchFamily="34" charset="0"/>
                <a:cs typeface="Arial" panose="020B0604020202020204" pitchFamily="34" charset="0"/>
              </a:rPr>
              <a:t> con </a:t>
            </a:r>
            <a:r>
              <a:rPr lang="en-US" altLang="en-US" sz="2000" dirty="0" err="1">
                <a:solidFill>
                  <a:srgbClr val="0066FF"/>
                </a:solidFill>
                <a:latin typeface="Arial" panose="020B0604020202020204" pitchFamily="34" charset="0"/>
                <a:cs typeface="Arial" panose="020B0604020202020204" pitchFamily="34" charset="0"/>
              </a:rPr>
              <a:t>ngườ</a:t>
            </a:r>
            <a:r>
              <a:rPr lang="en-US" altLang="en-US" sz="2000" dirty="0" err="1">
                <a:solidFill>
                  <a:srgbClr val="000066"/>
                </a:solidFill>
                <a:latin typeface="Arial" panose="020B0604020202020204" pitchFamily="34" charset="0"/>
                <a:cs typeface="Arial" panose="020B0604020202020204" pitchFamily="34" charset="0"/>
              </a:rPr>
              <a:t>i</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thông</a:t>
            </a:r>
            <a:r>
              <a:rPr lang="en-US" altLang="en-US" sz="2000" dirty="0">
                <a:solidFill>
                  <a:srgbClr val="000066"/>
                </a:solidFill>
                <a:latin typeface="Arial" panose="020B0604020202020204" pitchFamily="34" charset="0"/>
                <a:cs typeface="Arial" panose="020B0604020202020204" pitchFamily="34" charset="0"/>
              </a:rPr>
              <a:t> qua </a:t>
            </a:r>
            <a:r>
              <a:rPr lang="en-US" altLang="en-US" sz="2000" dirty="0" err="1">
                <a:solidFill>
                  <a:srgbClr val="000066"/>
                </a:solidFill>
                <a:latin typeface="Arial" panose="020B0604020202020204" pitchFamily="34" charset="0"/>
                <a:cs typeface="Arial" panose="020B0604020202020204" pitchFamily="34" charset="0"/>
              </a:rPr>
              <a:t>trao</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đổi</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mua</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bán</a:t>
            </a:r>
            <a:r>
              <a:rPr lang="en-US" altLang="en-US" sz="2000" dirty="0">
                <a:solidFill>
                  <a:srgbClr val="000066"/>
                </a:solidFill>
                <a:latin typeface="Arial" panose="020B0604020202020204" pitchFamily="34" charset="0"/>
                <a:cs typeface="Arial" panose="020B0604020202020204" pitchFamily="34" charset="0"/>
              </a:rPr>
              <a:t>.</a:t>
            </a:r>
          </a:p>
        </p:txBody>
      </p:sp>
      <p:pic>
        <p:nvPicPr>
          <p:cNvPr id="12" name="Picture 3" descr="1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51575" y="4457667"/>
            <a:ext cx="1376230" cy="1397206"/>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4" descr="203222314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74075" y="4642850"/>
            <a:ext cx="1443974" cy="152173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25" descr="Kết quả hình ảnh cho QUAN A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64319" y="4642850"/>
            <a:ext cx="1929809" cy="1814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8" descr="consumpti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640398" y="4997446"/>
            <a:ext cx="2335517" cy="167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66486887"/>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1000"/>
                                        <p:tgtEl>
                                          <p:spTgt spid="11"/>
                                        </p:tgtEl>
                                      </p:cBhvr>
                                    </p:animEffect>
                                    <p:anim calcmode="lin" valueType="num">
                                      <p:cBhvr>
                                        <p:cTn id="22" dur="1000" fill="hold"/>
                                        <p:tgtEl>
                                          <p:spTgt spid="11"/>
                                        </p:tgtEl>
                                        <p:attrNameLst>
                                          <p:attrName>ppt_x</p:attrName>
                                        </p:attrNameLst>
                                      </p:cBhvr>
                                      <p:tavLst>
                                        <p:tav tm="0">
                                          <p:val>
                                            <p:strVal val="#ppt_x"/>
                                          </p:val>
                                        </p:tav>
                                        <p:tav tm="100000">
                                          <p:val>
                                            <p:strVal val="#ppt_x"/>
                                          </p:val>
                                        </p:tav>
                                      </p:tavLst>
                                    </p:anim>
                                    <p:anim calcmode="lin" valueType="num">
                                      <p:cBhvr>
                                        <p:cTn id="23" dur="1000" fill="hold"/>
                                        <p:tgtEl>
                                          <p:spTgt spid="11"/>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1000"/>
                                        <p:tgtEl>
                                          <p:spTgt spid="12"/>
                                        </p:tgtEl>
                                      </p:cBhvr>
                                    </p:animEffect>
                                    <p:anim calcmode="lin" valueType="num">
                                      <p:cBhvr>
                                        <p:cTn id="27" dur="1000" fill="hold"/>
                                        <p:tgtEl>
                                          <p:spTgt spid="12"/>
                                        </p:tgtEl>
                                        <p:attrNameLst>
                                          <p:attrName>ppt_x</p:attrName>
                                        </p:attrNameLst>
                                      </p:cBhvr>
                                      <p:tavLst>
                                        <p:tav tm="0">
                                          <p:val>
                                            <p:strVal val="#ppt_x"/>
                                          </p:val>
                                        </p:tav>
                                        <p:tav tm="100000">
                                          <p:val>
                                            <p:strVal val="#ppt_x"/>
                                          </p:val>
                                        </p:tav>
                                      </p:tavLst>
                                    </p:anim>
                                    <p:anim calcmode="lin" valueType="num">
                                      <p:cBhvr>
                                        <p:cTn id="28" dur="1000" fill="hold"/>
                                        <p:tgtEl>
                                          <p:spTgt spid="12"/>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1000"/>
                                        <p:tgtEl>
                                          <p:spTgt spid="13"/>
                                        </p:tgtEl>
                                      </p:cBhvr>
                                    </p:animEffect>
                                    <p:anim calcmode="lin" valueType="num">
                                      <p:cBhvr>
                                        <p:cTn id="32" dur="1000" fill="hold"/>
                                        <p:tgtEl>
                                          <p:spTgt spid="13"/>
                                        </p:tgtEl>
                                        <p:attrNameLst>
                                          <p:attrName>ppt_x</p:attrName>
                                        </p:attrNameLst>
                                      </p:cBhvr>
                                      <p:tavLst>
                                        <p:tav tm="0">
                                          <p:val>
                                            <p:strVal val="#ppt_x"/>
                                          </p:val>
                                        </p:tav>
                                        <p:tav tm="100000">
                                          <p:val>
                                            <p:strVal val="#ppt_x"/>
                                          </p:val>
                                        </p:tav>
                                      </p:tavLst>
                                    </p:anim>
                                    <p:anim calcmode="lin" valueType="num">
                                      <p:cBhvr>
                                        <p:cTn id="33" dur="1000" fill="hold"/>
                                        <p:tgtEl>
                                          <p:spTgt spid="13"/>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1000"/>
                                        <p:tgtEl>
                                          <p:spTgt spid="14"/>
                                        </p:tgtEl>
                                      </p:cBhvr>
                                    </p:animEffect>
                                    <p:anim calcmode="lin" valueType="num">
                                      <p:cBhvr>
                                        <p:cTn id="37" dur="1000" fill="hold"/>
                                        <p:tgtEl>
                                          <p:spTgt spid="14"/>
                                        </p:tgtEl>
                                        <p:attrNameLst>
                                          <p:attrName>ppt_x</p:attrName>
                                        </p:attrNameLst>
                                      </p:cBhvr>
                                      <p:tavLst>
                                        <p:tav tm="0">
                                          <p:val>
                                            <p:strVal val="#ppt_x"/>
                                          </p:val>
                                        </p:tav>
                                        <p:tav tm="100000">
                                          <p:val>
                                            <p:strVal val="#ppt_x"/>
                                          </p:val>
                                        </p:tav>
                                      </p:tavLst>
                                    </p:anim>
                                    <p:anim calcmode="lin" valueType="num">
                                      <p:cBhvr>
                                        <p:cTn id="38" dur="1000" fill="hold"/>
                                        <p:tgtEl>
                                          <p:spTgt spid="14"/>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1000"/>
                                        <p:tgtEl>
                                          <p:spTgt spid="15"/>
                                        </p:tgtEl>
                                      </p:cBhvr>
                                    </p:animEffect>
                                    <p:anim calcmode="lin" valueType="num">
                                      <p:cBhvr>
                                        <p:cTn id="42" dur="1000" fill="hold"/>
                                        <p:tgtEl>
                                          <p:spTgt spid="15"/>
                                        </p:tgtEl>
                                        <p:attrNameLst>
                                          <p:attrName>ppt_x</p:attrName>
                                        </p:attrNameLst>
                                      </p:cBhvr>
                                      <p:tavLst>
                                        <p:tav tm="0">
                                          <p:val>
                                            <p:strVal val="#ppt_x"/>
                                          </p:val>
                                        </p:tav>
                                        <p:tav tm="100000">
                                          <p:val>
                                            <p:strVal val="#ppt_x"/>
                                          </p:val>
                                        </p:tav>
                                      </p:tavLst>
                                    </p:anim>
                                    <p:anim calcmode="lin" valueType="num">
                                      <p:cBhvr>
                                        <p:cTn id="43"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Cloud Callout 2"/>
          <p:cNvSpPr/>
          <p:nvPr/>
        </p:nvSpPr>
        <p:spPr>
          <a:xfrm>
            <a:off x="2895600" y="277812"/>
            <a:ext cx="6553200" cy="966790"/>
          </a:xfrm>
          <a:prstGeom prst="cloudCallout">
            <a:avLst/>
          </a:prstGeom>
          <a:solidFill>
            <a:schemeClr val="bg1"/>
          </a:solidFill>
          <a:ln>
            <a:solidFill>
              <a:srgbClr val="CC0099"/>
            </a:solidFill>
          </a:ln>
        </p:spPr>
        <p:style>
          <a:lnRef idx="1">
            <a:schemeClr val="accent4"/>
          </a:lnRef>
          <a:fillRef idx="2">
            <a:schemeClr val="accent4"/>
          </a:fillRef>
          <a:effectRef idx="1">
            <a:schemeClr val="accent4"/>
          </a:effectRef>
          <a:fontRef idx="minor">
            <a:schemeClr val="dk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Một</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sản</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phẩm</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được</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xem</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là</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hàng</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hóa</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khi</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0" i="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nào</a:t>
            </a:r>
            <a:r>
              <a:rPr kumimoji="0" lang="en-US" sz="20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p>
        </p:txBody>
      </p:sp>
      <p:pic>
        <p:nvPicPr>
          <p:cNvPr id="4"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91100" y="3684588"/>
            <a:ext cx="2362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Hình chữ nhật góc tròn 21"/>
          <p:cNvSpPr/>
          <p:nvPr/>
        </p:nvSpPr>
        <p:spPr>
          <a:xfrm>
            <a:off x="2582864" y="2590800"/>
            <a:ext cx="2081211"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cxnSp>
        <p:nvCxnSpPr>
          <p:cNvPr id="6" name="Đường kết nối Thẳng 11"/>
          <p:cNvCxnSpPr/>
          <p:nvPr/>
        </p:nvCxnSpPr>
        <p:spPr>
          <a:xfrm>
            <a:off x="4052888" y="3810000"/>
            <a:ext cx="1128712" cy="1219200"/>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7" name="Hình chữ nhật góc tròn 19"/>
          <p:cNvSpPr/>
          <p:nvPr/>
        </p:nvSpPr>
        <p:spPr>
          <a:xfrm>
            <a:off x="4792663" y="1509713"/>
            <a:ext cx="2759074"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Có</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1"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công</a:t>
            </a:r>
            <a:r>
              <a:rPr kumimoji="0" lang="en-US" sz="2000" b="1"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1"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dụng</a:t>
            </a:r>
            <a:r>
              <a:rPr kumimoji="0" lang="en-US" sz="2000" b="1"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thỏa</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mãn</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nhu</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cầu</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nào</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đó</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của</a:t>
            </a:r>
            <a:r>
              <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rPr>
              <a:t> con </a:t>
            </a:r>
            <a:r>
              <a:rPr kumimoji="0" lang="en-US" sz="2000" b="0" i="0" u="none" strike="noStrike" kern="1200" cap="none" spc="0" normalizeH="0" baseline="0" noProof="0" dirty="0" err="1">
                <a:ln>
                  <a:noFill/>
                </a:ln>
                <a:solidFill>
                  <a:srgbClr val="FF3399"/>
                </a:solidFill>
                <a:effectLst/>
                <a:uLnTx/>
                <a:uFillTx/>
                <a:latin typeface="Arial" panose="020B0604020202020204" pitchFamily="34" charset="0"/>
                <a:cs typeface="Arial" panose="020B0604020202020204" pitchFamily="34" charset="0"/>
              </a:rPr>
              <a:t>người</a:t>
            </a:r>
            <a:endParaRPr kumimoji="0" lang="en-US" sz="2000" b="0" i="0" u="none" strike="noStrike" kern="1200" cap="none" spc="0" normalizeH="0" baseline="0" noProof="0" dirty="0">
              <a:ln>
                <a:noFill/>
              </a:ln>
              <a:solidFill>
                <a:srgbClr val="FF3399"/>
              </a:solidFill>
              <a:effectLst/>
              <a:uLnTx/>
              <a:uFillTx/>
              <a:latin typeface="Arial" panose="020B0604020202020204" pitchFamily="34" charset="0"/>
              <a:cs typeface="Arial" panose="020B0604020202020204" pitchFamily="34" charset="0"/>
            </a:endParaRPr>
          </a:p>
        </p:txBody>
      </p:sp>
      <p:cxnSp>
        <p:nvCxnSpPr>
          <p:cNvPr id="8" name="Đường kết nối Thẳng 15"/>
          <p:cNvCxnSpPr/>
          <p:nvPr/>
        </p:nvCxnSpPr>
        <p:spPr>
          <a:xfrm>
            <a:off x="6172200" y="2743200"/>
            <a:ext cx="0" cy="990600"/>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9" name="Hình chữ nhật góc tròn 22"/>
          <p:cNvSpPr/>
          <p:nvPr/>
        </p:nvSpPr>
        <p:spPr>
          <a:xfrm>
            <a:off x="7551737" y="2590800"/>
            <a:ext cx="2232026"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Phải</a:t>
            </a:r>
            <a:r>
              <a:rPr kumimoji="0" lang="en-US" sz="2000" b="0"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000" b="0"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thông</a:t>
            </a:r>
            <a:r>
              <a:rPr kumimoji="0" lang="en-US" sz="2000" b="0"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qua </a:t>
            </a:r>
            <a:r>
              <a:rPr kumimoji="0" lang="en-US" sz="2000" b="1"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trao</a:t>
            </a:r>
            <a:r>
              <a:rPr kumimoji="0" lang="en-US" sz="20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000" b="1"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đổi</a:t>
            </a:r>
            <a:r>
              <a:rPr kumimoji="0" lang="en-US" sz="20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sz="2000" b="1"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mua</a:t>
            </a:r>
            <a:r>
              <a:rPr kumimoji="0" lang="en-US" sz="20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 </a:t>
            </a:r>
            <a:r>
              <a:rPr kumimoji="0" lang="en-US" sz="2000" b="1"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bán</a:t>
            </a:r>
            <a:endParaRPr kumimoji="0" lang="en-US" sz="20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endParaRPr>
          </a:p>
        </p:txBody>
      </p:sp>
      <p:cxnSp>
        <p:nvCxnSpPr>
          <p:cNvPr id="10" name="Đường kết nối Thẳng 13"/>
          <p:cNvCxnSpPr>
            <a:endCxn id="4" idx="3"/>
          </p:cNvCxnSpPr>
          <p:nvPr/>
        </p:nvCxnSpPr>
        <p:spPr>
          <a:xfrm flipH="1">
            <a:off x="7353300" y="3810000"/>
            <a:ext cx="922338" cy="1055688"/>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11" name="Rectangle 13"/>
          <p:cNvSpPr>
            <a:spLocks noChangeArrowheads="1"/>
          </p:cNvSpPr>
          <p:nvPr/>
        </p:nvSpPr>
        <p:spPr bwMode="auto">
          <a:xfrm>
            <a:off x="2698955" y="2836864"/>
            <a:ext cx="184354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660066"/>
                </a:solidFill>
                <a:effectLst/>
                <a:uLnTx/>
                <a:uFillTx/>
                <a:latin typeface="Arial" panose="020B0604020202020204" pitchFamily="34" charset="0"/>
                <a:cs typeface="Arial" panose="020B0604020202020204" pitchFamily="34" charset="0"/>
              </a:rPr>
              <a:t>Do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cs typeface="Arial" panose="020B0604020202020204" pitchFamily="34" charset="0"/>
              </a:rPr>
              <a:t>kết</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cs typeface="Arial" panose="020B0604020202020204" pitchFamily="34" charset="0"/>
              </a:rPr>
              <a:t>quả</a:t>
            </a:r>
            <a:endParaRPr kumimoji="0" lang="en-US" sz="2000" b="1" i="0" u="none" strike="noStrike" kern="1200" cap="none" spc="0" normalizeH="0" baseline="0" noProof="0" dirty="0">
              <a:ln>
                <a:noFill/>
              </a:ln>
              <a:solidFill>
                <a:srgbClr val="660066"/>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660066"/>
                </a:solidFill>
                <a:effectLst/>
                <a:uLnTx/>
                <a:uFillTx/>
                <a:latin typeface="Arial" panose="020B0604020202020204" pitchFamily="34" charset="0"/>
                <a:cs typeface="Arial" panose="020B0604020202020204" pitchFamily="34" charset="0"/>
              </a:rPr>
              <a:t>lao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cs typeface="Arial" panose="020B0604020202020204" pitchFamily="34" charset="0"/>
              </a:rPr>
              <a:t>động</a:t>
            </a:r>
            <a:endParaRPr kumimoji="0" lang="en-US" sz="2000" b="1" i="0" u="none" strike="noStrike" kern="1200" cap="none" spc="0" normalizeH="0" baseline="0" noProof="0" dirty="0">
              <a:ln>
                <a:noFill/>
              </a:ln>
              <a:solidFill>
                <a:srgbClr val="660066"/>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55260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1000"/>
                                        <p:tgtEl>
                                          <p:spTgt spid="6"/>
                                        </p:tgtEl>
                                      </p:cBhvr>
                                    </p:animEffect>
                                    <p:anim calcmode="lin" valueType="num">
                                      <p:cBhvr>
                                        <p:cTn id="23" dur="1000" fill="hold"/>
                                        <p:tgtEl>
                                          <p:spTgt spid="6"/>
                                        </p:tgtEl>
                                        <p:attrNameLst>
                                          <p:attrName>ppt_x</p:attrName>
                                        </p:attrNameLst>
                                      </p:cBhvr>
                                      <p:tavLst>
                                        <p:tav tm="0">
                                          <p:val>
                                            <p:strVal val="#ppt_x"/>
                                          </p:val>
                                        </p:tav>
                                        <p:tav tm="100000">
                                          <p:val>
                                            <p:strVal val="#ppt_x"/>
                                          </p:val>
                                        </p:tav>
                                      </p:tavLst>
                                    </p:anim>
                                    <p:anim calcmode="lin" valueType="num">
                                      <p:cBhvr>
                                        <p:cTn id="2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1000"/>
                                        <p:tgtEl>
                                          <p:spTgt spid="5"/>
                                        </p:tgtEl>
                                      </p:cBhvr>
                                    </p:animEffect>
                                    <p:anim calcmode="lin" valueType="num">
                                      <p:cBhvr>
                                        <p:cTn id="30" dur="1000" fill="hold"/>
                                        <p:tgtEl>
                                          <p:spTgt spid="5"/>
                                        </p:tgtEl>
                                        <p:attrNameLst>
                                          <p:attrName>ppt_x</p:attrName>
                                        </p:attrNameLst>
                                      </p:cBhvr>
                                      <p:tavLst>
                                        <p:tav tm="0">
                                          <p:val>
                                            <p:strVal val="#ppt_x"/>
                                          </p:val>
                                        </p:tav>
                                        <p:tav tm="100000">
                                          <p:val>
                                            <p:strVal val="#ppt_x"/>
                                          </p:val>
                                        </p:tav>
                                      </p:tavLst>
                                    </p:anim>
                                    <p:anim calcmode="lin" valueType="num">
                                      <p:cBhvr>
                                        <p:cTn id="31" dur="1000" fill="hold"/>
                                        <p:tgtEl>
                                          <p:spTgt spid="5"/>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1000"/>
                                        <p:tgtEl>
                                          <p:spTgt spid="11"/>
                                        </p:tgtEl>
                                      </p:cBhvr>
                                    </p:animEffect>
                                    <p:anim calcmode="lin" valueType="num">
                                      <p:cBhvr>
                                        <p:cTn id="35" dur="1000" fill="hold"/>
                                        <p:tgtEl>
                                          <p:spTgt spid="11"/>
                                        </p:tgtEl>
                                        <p:attrNameLst>
                                          <p:attrName>ppt_x</p:attrName>
                                        </p:attrNameLst>
                                      </p:cBhvr>
                                      <p:tavLst>
                                        <p:tav tm="0">
                                          <p:val>
                                            <p:strVal val="#ppt_x"/>
                                          </p:val>
                                        </p:tav>
                                        <p:tav tm="100000">
                                          <p:val>
                                            <p:strVal val="#ppt_x"/>
                                          </p:val>
                                        </p:tav>
                                      </p:tavLst>
                                    </p:anim>
                                    <p:anim calcmode="lin" valueType="num">
                                      <p:cBhvr>
                                        <p:cTn id="3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fade">
                                      <p:cBhvr>
                                        <p:cTn id="48" dur="1000"/>
                                        <p:tgtEl>
                                          <p:spTgt spid="7"/>
                                        </p:tgtEl>
                                      </p:cBhvr>
                                    </p:animEffect>
                                    <p:anim calcmode="lin" valueType="num">
                                      <p:cBhvr>
                                        <p:cTn id="49" dur="1000" fill="hold"/>
                                        <p:tgtEl>
                                          <p:spTgt spid="7"/>
                                        </p:tgtEl>
                                        <p:attrNameLst>
                                          <p:attrName>ppt_x</p:attrName>
                                        </p:attrNameLst>
                                      </p:cBhvr>
                                      <p:tavLst>
                                        <p:tav tm="0">
                                          <p:val>
                                            <p:strVal val="#ppt_x"/>
                                          </p:val>
                                        </p:tav>
                                        <p:tav tm="100000">
                                          <p:val>
                                            <p:strVal val="#ppt_x"/>
                                          </p:val>
                                        </p:tav>
                                      </p:tavLst>
                                    </p:anim>
                                    <p:anim calcmode="lin" valueType="num">
                                      <p:cBhvr>
                                        <p:cTn id="5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nodeType="click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fade">
                                      <p:cBhvr>
                                        <p:cTn id="55" dur="1000"/>
                                        <p:tgtEl>
                                          <p:spTgt spid="10"/>
                                        </p:tgtEl>
                                      </p:cBhvr>
                                    </p:animEffect>
                                    <p:anim calcmode="lin" valueType="num">
                                      <p:cBhvr>
                                        <p:cTn id="56" dur="1000" fill="hold"/>
                                        <p:tgtEl>
                                          <p:spTgt spid="10"/>
                                        </p:tgtEl>
                                        <p:attrNameLst>
                                          <p:attrName>ppt_x</p:attrName>
                                        </p:attrNameLst>
                                      </p:cBhvr>
                                      <p:tavLst>
                                        <p:tav tm="0">
                                          <p:val>
                                            <p:strVal val="#ppt_x"/>
                                          </p:val>
                                        </p:tav>
                                        <p:tav tm="100000">
                                          <p:val>
                                            <p:strVal val="#ppt_x"/>
                                          </p:val>
                                        </p:tav>
                                      </p:tavLst>
                                    </p:anim>
                                    <p:anim calcmode="lin" valueType="num">
                                      <p:cBhvr>
                                        <p:cTn id="57"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fade">
                                      <p:cBhvr>
                                        <p:cTn id="62" dur="1000"/>
                                        <p:tgtEl>
                                          <p:spTgt spid="9"/>
                                        </p:tgtEl>
                                      </p:cBhvr>
                                    </p:animEffect>
                                    <p:anim calcmode="lin" valueType="num">
                                      <p:cBhvr>
                                        <p:cTn id="63" dur="1000" fill="hold"/>
                                        <p:tgtEl>
                                          <p:spTgt spid="9"/>
                                        </p:tgtEl>
                                        <p:attrNameLst>
                                          <p:attrName>ppt_x</p:attrName>
                                        </p:attrNameLst>
                                      </p:cBhvr>
                                      <p:tavLst>
                                        <p:tav tm="0">
                                          <p:val>
                                            <p:strVal val="#ppt_x"/>
                                          </p:val>
                                        </p:tav>
                                        <p:tav tm="100000">
                                          <p:val>
                                            <p:strVal val="#ppt_x"/>
                                          </p:val>
                                        </p:tav>
                                      </p:tavLst>
                                    </p:anim>
                                    <p:anim calcmode="lin" valueType="num">
                                      <p:cBhvr>
                                        <p:cTn id="6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7" grpId="0" animBg="1"/>
      <p:bldP spid="9" grpId="0" animBg="1"/>
      <p:bldP spid="11"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sp>
        <p:nvSpPr>
          <p:cNvPr id="3" name="Rectangle 4"/>
          <p:cNvSpPr txBox="1">
            <a:spLocks noChangeArrowheads="1"/>
          </p:cNvSpPr>
          <p:nvPr/>
        </p:nvSpPr>
        <p:spPr>
          <a:xfrm>
            <a:off x="3185140" y="457200"/>
            <a:ext cx="8001000" cy="838200"/>
          </a:xfrm>
          <a:prstGeom prst="rect">
            <a:avLst/>
          </a:prstGeom>
          <a:noFill/>
        </p:spPr>
        <p:txBody>
          <a:bodyPr/>
          <a:lstStyle>
            <a:lvl1pPr algn="l" rtl="0" fontAlgn="base">
              <a:lnSpc>
                <a:spcPct val="90000"/>
              </a:lnSpc>
              <a:spcBef>
                <a:spcPct val="0"/>
              </a:spcBef>
              <a:spcAft>
                <a:spcPct val="0"/>
              </a:spcAft>
              <a:defRPr sz="4400" kern="1200">
                <a:solidFill>
                  <a:schemeClr val="tx1"/>
                </a:solidFill>
                <a:latin typeface="+mj-lt"/>
                <a:ea typeface="+mj-ea"/>
                <a:cs typeface="+mj-cs"/>
              </a:defRPr>
            </a:lvl1pPr>
            <a:lvl2pPr algn="l" rtl="0" fontAlgn="base">
              <a:lnSpc>
                <a:spcPct val="90000"/>
              </a:lnSpc>
              <a:spcBef>
                <a:spcPct val="0"/>
              </a:spcBef>
              <a:spcAft>
                <a:spcPct val="0"/>
              </a:spcAft>
              <a:defRPr sz="4400">
                <a:solidFill>
                  <a:schemeClr val="tx1"/>
                </a:solidFill>
                <a:latin typeface="Calibri Light" panose="020F0302020204030204" pitchFamily="34" charset="0"/>
              </a:defRPr>
            </a:lvl2pPr>
            <a:lvl3pPr algn="l" rtl="0" fontAlgn="base">
              <a:lnSpc>
                <a:spcPct val="90000"/>
              </a:lnSpc>
              <a:spcBef>
                <a:spcPct val="0"/>
              </a:spcBef>
              <a:spcAft>
                <a:spcPct val="0"/>
              </a:spcAft>
              <a:defRPr sz="4400">
                <a:solidFill>
                  <a:schemeClr val="tx1"/>
                </a:solidFill>
                <a:latin typeface="Calibri Light" panose="020F0302020204030204" pitchFamily="34" charset="0"/>
              </a:defRPr>
            </a:lvl3pPr>
            <a:lvl4pPr algn="l" rtl="0" fontAlgn="base">
              <a:lnSpc>
                <a:spcPct val="90000"/>
              </a:lnSpc>
              <a:spcBef>
                <a:spcPct val="0"/>
              </a:spcBef>
              <a:spcAft>
                <a:spcPct val="0"/>
              </a:spcAft>
              <a:defRPr sz="4400">
                <a:solidFill>
                  <a:schemeClr val="tx1"/>
                </a:solidFill>
                <a:latin typeface="Calibri Light" panose="020F0302020204030204" pitchFamily="34" charset="0"/>
              </a:defRPr>
            </a:lvl4pPr>
            <a:lvl5pPr algn="l" rtl="0" fontAlgn="base">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a:lstStyle>
          <a:p>
            <a:pPr defTabSz="914400"/>
            <a:r>
              <a:rPr lang="en-US" altLang="en-US" sz="3600" b="1" dirty="0">
                <a:solidFill>
                  <a:srgbClr val="0033CC"/>
                </a:solidFill>
              </a:rPr>
              <a:t>-  Hai </a:t>
            </a:r>
            <a:r>
              <a:rPr lang="en-US" altLang="en-US" sz="3600" b="1" dirty="0" err="1">
                <a:solidFill>
                  <a:srgbClr val="0033CC"/>
                </a:solidFill>
              </a:rPr>
              <a:t>thuộc</a:t>
            </a:r>
            <a:r>
              <a:rPr lang="en-US" altLang="en-US" sz="3600" b="1" dirty="0">
                <a:solidFill>
                  <a:srgbClr val="0033CC"/>
                </a:solidFill>
              </a:rPr>
              <a:t> </a:t>
            </a:r>
            <a:r>
              <a:rPr lang="en-US" altLang="en-US" sz="3600" b="1" dirty="0" err="1">
                <a:solidFill>
                  <a:srgbClr val="0033CC"/>
                </a:solidFill>
              </a:rPr>
              <a:t>tính</a:t>
            </a:r>
            <a:r>
              <a:rPr lang="en-US" altLang="en-US" sz="3600" b="1" dirty="0">
                <a:solidFill>
                  <a:srgbClr val="0033CC"/>
                </a:solidFill>
              </a:rPr>
              <a:t> </a:t>
            </a:r>
            <a:r>
              <a:rPr lang="en-US" altLang="en-US" sz="3600" b="1" dirty="0" err="1">
                <a:solidFill>
                  <a:srgbClr val="0033CC"/>
                </a:solidFill>
              </a:rPr>
              <a:t>của</a:t>
            </a:r>
            <a:r>
              <a:rPr lang="en-US" altLang="en-US" sz="3600" b="1" dirty="0">
                <a:solidFill>
                  <a:srgbClr val="0033CC"/>
                </a:solidFill>
              </a:rPr>
              <a:t> </a:t>
            </a:r>
            <a:r>
              <a:rPr lang="en-US" altLang="en-US" sz="3600" b="1" dirty="0" err="1">
                <a:solidFill>
                  <a:srgbClr val="0033CC"/>
                </a:solidFill>
              </a:rPr>
              <a:t>hàng</a:t>
            </a:r>
            <a:r>
              <a:rPr lang="en-US" altLang="en-US" sz="3600" b="1" dirty="0">
                <a:solidFill>
                  <a:srgbClr val="0033CC"/>
                </a:solidFill>
              </a:rPr>
              <a:t> </a:t>
            </a:r>
            <a:r>
              <a:rPr lang="en-US" altLang="en-US" sz="3600" b="1" dirty="0" err="1">
                <a:solidFill>
                  <a:srgbClr val="0033CC"/>
                </a:solidFill>
              </a:rPr>
              <a:t>hoá</a:t>
            </a:r>
            <a:endParaRPr lang="en-US" altLang="en-US" sz="3600" b="1" dirty="0">
              <a:solidFill>
                <a:srgbClr val="0033CC"/>
              </a:solidFill>
            </a:endParaRPr>
          </a:p>
        </p:txBody>
      </p:sp>
      <p:sp>
        <p:nvSpPr>
          <p:cNvPr id="4" name="Oval 5"/>
          <p:cNvSpPr txBox="1">
            <a:spLocks noChangeArrowheads="1"/>
          </p:cNvSpPr>
          <p:nvPr/>
        </p:nvSpPr>
        <p:spPr>
          <a:xfrm>
            <a:off x="4289323" y="1905000"/>
            <a:ext cx="4800600" cy="3657600"/>
          </a:xfrm>
          <a:prstGeom prst="ellipse">
            <a:avLst/>
          </a:prstGeom>
          <a:blipFill dpi="0" rotWithShape="1">
            <a:blip r:embed="rId3"/>
            <a:srcRect/>
            <a:tile tx="0" ty="0" sx="100000" sy="100000" flip="none" algn="tl"/>
          </a:blipFill>
          <a:ln>
            <a:solidFill>
              <a:schemeClr val="tx1"/>
            </a:solidFill>
            <a:round/>
            <a:headEnd/>
            <a:tailEnd/>
          </a:ln>
        </p:spPr>
        <p:txBody>
          <a:bodyPr/>
          <a:lstStyle>
            <a:lvl1pPr marL="228600" indent="-228600" algn="l"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defTabSz="914400">
              <a:buFont typeface="Wingdings" panose="05000000000000000000" pitchFamily="2" charset="2"/>
              <a:buNone/>
            </a:pPr>
            <a:endParaRPr lang="en-AU" altLang="en-US" sz="2400" b="1" u="sng"/>
          </a:p>
          <a:p>
            <a:pPr algn="ctr" defTabSz="914400">
              <a:buFont typeface="Wingdings" panose="05000000000000000000" pitchFamily="2" charset="2"/>
              <a:buNone/>
            </a:pPr>
            <a:endParaRPr lang="en-AU" altLang="en-US" sz="2400" b="1" u="sng"/>
          </a:p>
          <a:p>
            <a:pPr algn="ctr" defTabSz="914400">
              <a:buFont typeface="Wingdings" panose="05000000000000000000" pitchFamily="2" charset="2"/>
              <a:buNone/>
            </a:pPr>
            <a:r>
              <a:rPr lang="en-AU" altLang="en-US" sz="4000" b="1">
                <a:solidFill>
                  <a:schemeClr val="bg1"/>
                </a:solidFill>
              </a:rPr>
              <a:t>H</a:t>
            </a:r>
            <a:r>
              <a:rPr lang="en-US" altLang="en-US" sz="4000" b="1">
                <a:solidFill>
                  <a:schemeClr val="bg1"/>
                </a:solidFill>
              </a:rPr>
              <a:t>ÀNG</a:t>
            </a:r>
          </a:p>
          <a:p>
            <a:pPr algn="ctr" defTabSz="914400">
              <a:buFont typeface="Wingdings" panose="05000000000000000000" pitchFamily="2" charset="2"/>
              <a:buNone/>
            </a:pPr>
            <a:r>
              <a:rPr lang="en-US" altLang="en-US" sz="4000" b="1">
                <a:solidFill>
                  <a:schemeClr val="bg1"/>
                </a:solidFill>
              </a:rPr>
              <a:t>HOÁ</a:t>
            </a:r>
          </a:p>
          <a:p>
            <a:pPr algn="ctr" defTabSz="914400">
              <a:buFont typeface="Wingdings" panose="05000000000000000000" pitchFamily="2" charset="2"/>
              <a:buNone/>
            </a:pPr>
            <a:endParaRPr lang="en-US" altLang="en-US" sz="2400" b="1"/>
          </a:p>
        </p:txBody>
      </p:sp>
      <p:sp>
        <p:nvSpPr>
          <p:cNvPr id="5" name="Rectangle 6"/>
          <p:cNvSpPr>
            <a:spLocks noChangeArrowheads="1"/>
          </p:cNvSpPr>
          <p:nvPr/>
        </p:nvSpPr>
        <p:spPr bwMode="auto">
          <a:xfrm>
            <a:off x="2460523" y="1905000"/>
            <a:ext cx="2465388" cy="3505200"/>
          </a:xfrm>
          <a:prstGeom prst="rect">
            <a:avLst/>
          </a:prstGeom>
          <a:noFill/>
          <a:ln>
            <a:solidFill>
              <a:srgbClr val="660066"/>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rgbClr val="800000"/>
                </a:solidFill>
              </a:rPr>
              <a:t>GI</a:t>
            </a:r>
            <a:r>
              <a:rPr lang="en-US" altLang="en-US" sz="4000" b="1" dirty="0">
                <a:solidFill>
                  <a:srgbClr val="800000"/>
                </a:solidFill>
              </a:rPr>
              <a:t>Á </a:t>
            </a:r>
          </a:p>
          <a:p>
            <a:pPr algn="ctr" eaLnBrk="1" hangingPunct="1">
              <a:defRPr/>
            </a:pPr>
            <a:r>
              <a:rPr lang="en-US" altLang="en-US" sz="4000" b="1" dirty="0">
                <a:solidFill>
                  <a:srgbClr val="800000"/>
                </a:solidFill>
              </a:rPr>
              <a:t>TRỊ </a:t>
            </a:r>
          </a:p>
          <a:p>
            <a:pPr algn="ctr" eaLnBrk="1" hangingPunct="1">
              <a:defRPr/>
            </a:pPr>
            <a:r>
              <a:rPr lang="en-US" altLang="en-US" sz="4000" b="1" dirty="0">
                <a:solidFill>
                  <a:srgbClr val="800000"/>
                </a:solidFill>
              </a:rPr>
              <a:t>SỬ </a:t>
            </a:r>
          </a:p>
          <a:p>
            <a:pPr algn="ctr" eaLnBrk="1" hangingPunct="1">
              <a:defRPr/>
            </a:pPr>
            <a:r>
              <a:rPr lang="en-US" altLang="en-US" sz="4000" b="1" dirty="0">
                <a:solidFill>
                  <a:srgbClr val="800000"/>
                </a:solidFill>
              </a:rPr>
              <a:t>DỤNG</a:t>
            </a:r>
          </a:p>
        </p:txBody>
      </p:sp>
      <p:sp>
        <p:nvSpPr>
          <p:cNvPr id="6" name="Rectangle 7"/>
          <p:cNvSpPr>
            <a:spLocks noChangeArrowheads="1"/>
          </p:cNvSpPr>
          <p:nvPr/>
        </p:nvSpPr>
        <p:spPr bwMode="auto">
          <a:xfrm>
            <a:off x="8404123" y="1905000"/>
            <a:ext cx="2438400" cy="3505200"/>
          </a:xfrm>
          <a:prstGeom prst="rect">
            <a:avLst/>
          </a:prstGeom>
          <a:noFill/>
          <a:ln>
            <a:solidFill>
              <a:srgbClr val="660066"/>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rgbClr val="800000"/>
                </a:solidFill>
              </a:rPr>
              <a:t>GI</a:t>
            </a:r>
            <a:r>
              <a:rPr lang="en-US" altLang="en-US" sz="4000" b="1" dirty="0">
                <a:solidFill>
                  <a:srgbClr val="800000"/>
                </a:solidFill>
              </a:rPr>
              <a:t>Á</a:t>
            </a:r>
          </a:p>
          <a:p>
            <a:pPr algn="ctr" eaLnBrk="1" hangingPunct="1">
              <a:defRPr/>
            </a:pPr>
            <a:r>
              <a:rPr lang="en-US" altLang="en-US" sz="4000" b="1" dirty="0">
                <a:solidFill>
                  <a:srgbClr val="800000"/>
                </a:solidFill>
              </a:rPr>
              <a:t> TRỊ</a:t>
            </a:r>
          </a:p>
        </p:txBody>
      </p:sp>
    </p:spTree>
    <p:extLst>
      <p:ext uri="{BB962C8B-B14F-4D97-AF65-F5344CB8AC3E}">
        <p14:creationId xmlns:p14="http://schemas.microsoft.com/office/powerpoint/2010/main" val="4268202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0"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edge">
                                      <p:cBhvr>
                                        <p:cTn id="19" dur="20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heel(1)">
                                      <p:cBhvr>
                                        <p:cTn id="24"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Sun 2">
            <a:extLst>
              <a:ext uri="{FF2B5EF4-FFF2-40B4-BE49-F238E27FC236}">
                <a16:creationId xmlns:a16="http://schemas.microsoft.com/office/drawing/2014/main" id="{2BF43AC6-F8C0-48A0-8620-2E3CD89E0133}"/>
              </a:ext>
            </a:extLst>
          </p:cNvPr>
          <p:cNvSpPr/>
          <p:nvPr/>
        </p:nvSpPr>
        <p:spPr>
          <a:xfrm>
            <a:off x="0" y="17652"/>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glow rad="228600">
                  <a:srgbClr val="FFC000">
                    <a:satMod val="175000"/>
                    <a:alpha val="40000"/>
                  </a:srgbClr>
                </a:glow>
              </a:effectLst>
              <a:uLnTx/>
              <a:uFillTx/>
              <a:latin typeface="Calibri" panose="020F0502020204030204"/>
              <a:ea typeface="+mn-ea"/>
              <a:cs typeface="+mn-cs"/>
            </a:endParaRPr>
          </a:p>
        </p:txBody>
      </p:sp>
      <p:sp>
        <p:nvSpPr>
          <p:cNvPr id="4" name="Rectangle 2"/>
          <p:cNvSpPr>
            <a:spLocks noChangeArrowheads="1"/>
          </p:cNvSpPr>
          <p:nvPr/>
        </p:nvSpPr>
        <p:spPr bwMode="auto">
          <a:xfrm>
            <a:off x="1366984" y="835225"/>
            <a:ext cx="9829800" cy="76944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200" b="1" dirty="0" err="1">
                <a:solidFill>
                  <a:srgbClr val="C00000"/>
                </a:solidFill>
                <a:latin typeface="Arial" panose="020B0604020202020204" pitchFamily="34" charset="0"/>
              </a:rPr>
              <a:t>Giá</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trị</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sử</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dụng</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của</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hàng</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hóa</a:t>
            </a:r>
            <a:r>
              <a:rPr lang="en-US" sz="2200" b="1" dirty="0">
                <a:solidFill>
                  <a:srgbClr val="C00000"/>
                </a:solidFill>
                <a:latin typeface="Arial" panose="020B0604020202020204" pitchFamily="34" charset="0"/>
              </a:rPr>
              <a:t>: </a:t>
            </a:r>
            <a:r>
              <a:rPr lang="en-US" sz="2200" dirty="0" err="1">
                <a:solidFill>
                  <a:srgbClr val="0070C0"/>
                </a:solidFill>
                <a:latin typeface="Arial" panose="020B0604020202020204" pitchFamily="34" charset="0"/>
              </a:rPr>
              <a:t>Là</a:t>
            </a:r>
            <a:r>
              <a:rPr lang="en-US" sz="2200" dirty="0">
                <a:solidFill>
                  <a:srgbClr val="0070C0"/>
                </a:solidFill>
                <a:latin typeface="Arial" panose="020B0604020202020204" pitchFamily="34" charset="0"/>
              </a:rPr>
              <a:t> </a:t>
            </a:r>
            <a:r>
              <a:rPr lang="en-US" sz="2200" b="1" dirty="0" err="1">
                <a:solidFill>
                  <a:srgbClr val="663300"/>
                </a:solidFill>
                <a:latin typeface="Arial" panose="020B0604020202020204" pitchFamily="34" charset="0"/>
              </a:rPr>
              <a:t>công</a:t>
            </a:r>
            <a:r>
              <a:rPr lang="en-US" sz="2200" b="1" dirty="0">
                <a:solidFill>
                  <a:srgbClr val="663300"/>
                </a:solidFill>
                <a:latin typeface="Arial" panose="020B0604020202020204" pitchFamily="34" charset="0"/>
              </a:rPr>
              <a:t> </a:t>
            </a:r>
            <a:r>
              <a:rPr lang="en-US" sz="2200" b="1" dirty="0" err="1">
                <a:solidFill>
                  <a:srgbClr val="663300"/>
                </a:solidFill>
                <a:latin typeface="Arial" panose="020B0604020202020204" pitchFamily="34" charset="0"/>
              </a:rPr>
              <a:t>dụng</a:t>
            </a:r>
            <a:r>
              <a:rPr lang="en-US" sz="2200" b="1" dirty="0">
                <a:solidFill>
                  <a:srgbClr val="663300"/>
                </a:solidFill>
                <a:latin typeface="Arial" panose="020B0604020202020204" pitchFamily="34" charset="0"/>
              </a:rPr>
              <a:t> </a:t>
            </a:r>
            <a:r>
              <a:rPr lang="en-US" sz="2200" dirty="0" err="1">
                <a:solidFill>
                  <a:srgbClr val="0070C0"/>
                </a:solidFill>
                <a:latin typeface="Arial" panose="020B0604020202020204" pitchFamily="34" charset="0"/>
              </a:rPr>
              <a:t>của</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sản</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phẩm</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có</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thể</a:t>
            </a:r>
            <a:r>
              <a:rPr lang="en-US" sz="2200" dirty="0">
                <a:solidFill>
                  <a:srgbClr val="0070C0"/>
                </a:solidFill>
                <a:latin typeface="Arial" panose="020B0604020202020204" pitchFamily="34" charset="0"/>
              </a:rPr>
              <a:t> </a:t>
            </a:r>
            <a:r>
              <a:rPr lang="en-US" sz="2200" b="1" dirty="0" err="1">
                <a:solidFill>
                  <a:srgbClr val="00B050"/>
                </a:solidFill>
                <a:latin typeface="Arial" panose="020B0604020202020204" pitchFamily="34" charset="0"/>
              </a:rPr>
              <a:t>thỏa</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mãn</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nhu</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cầu</a:t>
            </a:r>
            <a:r>
              <a:rPr lang="en-US" sz="2200" b="1" dirty="0">
                <a:solidFill>
                  <a:srgbClr val="00B050"/>
                </a:solidFill>
                <a:latin typeface="Arial" panose="020B0604020202020204" pitchFamily="34" charset="0"/>
              </a:rPr>
              <a:t> </a:t>
            </a:r>
            <a:r>
              <a:rPr lang="en-US" sz="2200" dirty="0" err="1">
                <a:solidFill>
                  <a:srgbClr val="0070C0"/>
                </a:solidFill>
                <a:latin typeface="Arial" panose="020B0604020202020204" pitchFamily="34" charset="0"/>
              </a:rPr>
              <a:t>nào</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đó</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của</a:t>
            </a:r>
            <a:r>
              <a:rPr lang="en-US" sz="2200" dirty="0">
                <a:solidFill>
                  <a:srgbClr val="0070C0"/>
                </a:solidFill>
                <a:latin typeface="Arial" panose="020B0604020202020204" pitchFamily="34" charset="0"/>
              </a:rPr>
              <a:t> con </a:t>
            </a:r>
            <a:r>
              <a:rPr lang="en-US" sz="2200" dirty="0" err="1">
                <a:solidFill>
                  <a:srgbClr val="0070C0"/>
                </a:solidFill>
                <a:latin typeface="Arial" panose="020B0604020202020204" pitchFamily="34" charset="0"/>
              </a:rPr>
              <a:t>người</a:t>
            </a:r>
            <a:r>
              <a:rPr lang="en-US" sz="2200" dirty="0">
                <a:solidFill>
                  <a:srgbClr val="0070C0"/>
                </a:solidFill>
                <a:latin typeface="Arial" panose="020B0604020202020204" pitchFamily="34" charset="0"/>
              </a:rPr>
              <a:t>.</a:t>
            </a:r>
          </a:p>
        </p:txBody>
      </p:sp>
      <p:pic>
        <p:nvPicPr>
          <p:cNvPr id="5"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4583" y="1990924"/>
            <a:ext cx="1628775" cy="1069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3"/>
          <p:cNvSpPr>
            <a:spLocks noChangeArrowheads="1"/>
          </p:cNvSpPr>
          <p:nvPr/>
        </p:nvSpPr>
        <p:spPr bwMode="auto">
          <a:xfrm>
            <a:off x="7848600" y="2034880"/>
            <a:ext cx="2438400" cy="947932"/>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Ăn</a:t>
            </a:r>
            <a:endParaRPr lang="en-US" sz="2400" dirty="0">
              <a:solidFill>
                <a:srgbClr val="000000"/>
              </a:solidFill>
              <a:latin typeface="Arial" panose="020B0604020202020204" pitchFamily="34" charset="0"/>
              <a:cs typeface="Arial" panose="020B0604020202020204" pitchFamily="34" charset="0"/>
            </a:endParaRPr>
          </a:p>
        </p:txBody>
      </p:sp>
      <p:sp>
        <p:nvSpPr>
          <p:cNvPr id="7" name="Rectangle 15"/>
          <p:cNvSpPr>
            <a:spLocks noChangeArrowheads="1"/>
          </p:cNvSpPr>
          <p:nvPr/>
        </p:nvSpPr>
        <p:spPr bwMode="auto">
          <a:xfrm>
            <a:off x="7810500" y="3206154"/>
            <a:ext cx="2438400" cy="795936"/>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Đi</a:t>
            </a:r>
            <a:endParaRPr lang="en-US" sz="2400" dirty="0">
              <a:solidFill>
                <a:srgbClr val="000000"/>
              </a:solidFill>
              <a:latin typeface="Arial" panose="020B0604020202020204" pitchFamily="34" charset="0"/>
              <a:cs typeface="Arial" panose="020B0604020202020204" pitchFamily="34" charset="0"/>
            </a:endParaRPr>
          </a:p>
        </p:txBody>
      </p:sp>
      <p:sp>
        <p:nvSpPr>
          <p:cNvPr id="8" name="Rectangle 14"/>
          <p:cNvSpPr>
            <a:spLocks noChangeArrowheads="1"/>
          </p:cNvSpPr>
          <p:nvPr/>
        </p:nvSpPr>
        <p:spPr bwMode="auto">
          <a:xfrm>
            <a:off x="7810500" y="4225432"/>
            <a:ext cx="2438400" cy="852679"/>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a:solidFill>
                  <a:srgbClr val="000000"/>
                </a:solidFill>
                <a:latin typeface="Arial" panose="020B0604020202020204" pitchFamily="34" charset="0"/>
                <a:cs typeface="Arial" panose="020B0604020202020204" pitchFamily="34" charset="0"/>
              </a:rPr>
              <a:t>Ở</a:t>
            </a:r>
          </a:p>
        </p:txBody>
      </p:sp>
      <p:sp>
        <p:nvSpPr>
          <p:cNvPr id="9" name="Rectangle 16"/>
          <p:cNvSpPr>
            <a:spLocks noChangeArrowheads="1"/>
          </p:cNvSpPr>
          <p:nvPr/>
        </p:nvSpPr>
        <p:spPr bwMode="auto">
          <a:xfrm>
            <a:off x="7772400" y="5447503"/>
            <a:ext cx="2514600" cy="731844"/>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Mặc</a:t>
            </a:r>
            <a:endParaRPr lang="en-US" sz="2400" dirty="0">
              <a:solidFill>
                <a:srgbClr val="000000"/>
              </a:solidFill>
              <a:latin typeface="Arial" panose="020B0604020202020204" pitchFamily="34" charset="0"/>
              <a:cs typeface="Arial" panose="020B0604020202020204" pitchFamily="34" charset="0"/>
            </a:endParaRPr>
          </a:p>
        </p:txBody>
      </p:sp>
      <p:cxnSp>
        <p:nvCxnSpPr>
          <p:cNvPr id="10" name="Straight Arrow Connector 9"/>
          <p:cNvCxnSpPr>
            <a:stCxn id="5" idx="3"/>
            <a:endCxn id="6" idx="1"/>
          </p:cNvCxnSpPr>
          <p:nvPr/>
        </p:nvCxnSpPr>
        <p:spPr>
          <a:xfrm flipV="1">
            <a:off x="3993358" y="2508846"/>
            <a:ext cx="3855242" cy="16668"/>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3993357" y="5786143"/>
            <a:ext cx="3862388" cy="23812"/>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stCxn id="15" idx="3"/>
            <a:endCxn id="7" idx="1"/>
          </p:cNvCxnSpPr>
          <p:nvPr/>
        </p:nvCxnSpPr>
        <p:spPr>
          <a:xfrm>
            <a:off x="3993357" y="3604122"/>
            <a:ext cx="3817143" cy="0"/>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a:off x="4010025" y="4745832"/>
            <a:ext cx="3762375" cy="0"/>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sp>
        <p:nvSpPr>
          <p:cNvPr id="14" name="Cloud Callout 13"/>
          <p:cNvSpPr/>
          <p:nvPr/>
        </p:nvSpPr>
        <p:spPr>
          <a:xfrm>
            <a:off x="5203527" y="1749260"/>
            <a:ext cx="1434904" cy="6032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15" name="Picture 2" descr="Những điều cần biết về xe máy và cấu tạo xe máy cơ bả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64583" y="3128963"/>
            <a:ext cx="1628774" cy="950318"/>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4" descr="Biệt thự nhà vườn 1 tầng. Ảnh bìa"/>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64583" y="4232675"/>
            <a:ext cx="1621629" cy="1026315"/>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6" descr="Top 5 xưởng may quần áo rẻ và uy tín nhất TP.HCM"/>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57438" y="5382222"/>
            <a:ext cx="1621629" cy="797125"/>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
          <p:cNvSpPr>
            <a:spLocks noChangeArrowheads="1"/>
          </p:cNvSpPr>
          <p:nvPr/>
        </p:nvSpPr>
        <p:spPr bwMode="auto">
          <a:xfrm>
            <a:off x="2961609" y="166873"/>
            <a:ext cx="54519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fontAlgn="base">
              <a:lnSpc>
                <a:spcPct val="100000"/>
              </a:lnSpc>
              <a:spcBef>
                <a:spcPct val="0"/>
              </a:spcBef>
              <a:spcAft>
                <a:spcPct val="0"/>
              </a:spcAft>
              <a:buNone/>
            </a:pPr>
            <a:r>
              <a:rPr lang="en-AU" altLang="en-US" b="1" dirty="0">
                <a:solidFill>
                  <a:srgbClr val="800000"/>
                </a:solidFill>
                <a:latin typeface="Arial" panose="020B0604020202020204" pitchFamily="34" charset="0"/>
                <a:cs typeface="Arial" panose="020B0604020202020204" pitchFamily="34" charset="0"/>
              </a:rPr>
              <a:t> </a:t>
            </a: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SỬ DỤNG CỦA HÀNG HÓA</a:t>
            </a:r>
          </a:p>
        </p:txBody>
      </p:sp>
    </p:spTree>
    <p:extLst>
      <p:ext uri="{BB962C8B-B14F-4D97-AF65-F5344CB8AC3E}">
        <p14:creationId xmlns:p14="http://schemas.microsoft.com/office/powerpoint/2010/main" val="113750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p:cTn id="15" dur="500" fill="hold"/>
                                        <p:tgtEl>
                                          <p:spTgt spid="4"/>
                                        </p:tgtEl>
                                        <p:attrNameLst>
                                          <p:attrName>ppt_w</p:attrName>
                                        </p:attrNameLst>
                                      </p:cBhvr>
                                      <p:tavLst>
                                        <p:tav tm="0">
                                          <p:val>
                                            <p:fltVal val="0"/>
                                          </p:val>
                                        </p:tav>
                                        <p:tav tm="100000">
                                          <p:val>
                                            <p:strVal val="#ppt_w"/>
                                          </p:val>
                                        </p:tav>
                                      </p:tavLst>
                                    </p:anim>
                                    <p:anim calcmode="lin" valueType="num">
                                      <p:cBhvr>
                                        <p:cTn id="16" dur="500" fill="hold"/>
                                        <p:tgtEl>
                                          <p:spTgt spid="4"/>
                                        </p:tgtEl>
                                        <p:attrNameLst>
                                          <p:attrName>ppt_h</p:attrName>
                                        </p:attrNameLst>
                                      </p:cBhvr>
                                      <p:tavLst>
                                        <p:tav tm="0">
                                          <p:val>
                                            <p:fltVal val="0"/>
                                          </p:val>
                                        </p:tav>
                                        <p:tav tm="100000">
                                          <p:val>
                                            <p:strVal val="#ppt_h"/>
                                          </p:val>
                                        </p:tav>
                                      </p:tavLst>
                                    </p:anim>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barn(inVertical)">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circle(in)">
                                      <p:cBhvr>
                                        <p:cTn id="27" dur="2000"/>
                                        <p:tgtEl>
                                          <p:spTgt spid="5"/>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circle(in)">
                                      <p:cBhvr>
                                        <p:cTn id="30" dur="2000"/>
                                        <p:tgtEl>
                                          <p:spTgt spid="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circle(in)">
                                      <p:cBhvr>
                                        <p:cTn id="33" dur="2000"/>
                                        <p:tgtEl>
                                          <p:spTgt spid="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circle(in)">
                                      <p:cBhvr>
                                        <p:cTn id="36" dur="2000"/>
                                        <p:tgtEl>
                                          <p:spTgt spid="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par>
                                <p:cTn id="40" presetID="6" presetClass="entr" presetSubtype="16" fill="hold" nodeType="with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circle(in)">
                                      <p:cBhvr>
                                        <p:cTn id="42" dur="2000"/>
                                        <p:tgtEl>
                                          <p:spTgt spid="10"/>
                                        </p:tgtEl>
                                      </p:cBhvr>
                                    </p:animEffect>
                                  </p:childTnLst>
                                </p:cTn>
                              </p:par>
                              <p:par>
                                <p:cTn id="43" presetID="6" presetClass="entr" presetSubtype="16" fill="hold"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circle(in)">
                                      <p:cBhvr>
                                        <p:cTn id="45" dur="2000"/>
                                        <p:tgtEl>
                                          <p:spTgt spid="11"/>
                                        </p:tgtEl>
                                      </p:cBhvr>
                                    </p:animEffect>
                                  </p:childTnLst>
                                </p:cTn>
                              </p:par>
                              <p:par>
                                <p:cTn id="46" presetID="6" presetClass="entr" presetSubtype="16" fill="hold" nodeType="with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circle(in)">
                                      <p:cBhvr>
                                        <p:cTn id="48" dur="2000"/>
                                        <p:tgtEl>
                                          <p:spTgt spid="12"/>
                                        </p:tgtEl>
                                      </p:cBhvr>
                                    </p:animEffect>
                                  </p:childTnLst>
                                </p:cTn>
                              </p:par>
                              <p:par>
                                <p:cTn id="49" presetID="6" presetClass="entr" presetSubtype="16" fill="hold" nodeType="with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circle(in)">
                                      <p:cBhvr>
                                        <p:cTn id="51" dur="2000"/>
                                        <p:tgtEl>
                                          <p:spTgt spid="13"/>
                                        </p:tgtEl>
                                      </p:cBhvr>
                                    </p:animEffect>
                                  </p:childTnLst>
                                </p:cTn>
                              </p:par>
                              <p:par>
                                <p:cTn id="52" presetID="6" presetClass="entr" presetSubtype="16" fill="hold" nodeType="with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circle(in)">
                                      <p:cBhvr>
                                        <p:cTn id="54" dur="2000"/>
                                        <p:tgtEl>
                                          <p:spTgt spid="15"/>
                                        </p:tgtEl>
                                      </p:cBhvr>
                                    </p:animEffect>
                                  </p:childTnLst>
                                </p:cTn>
                              </p:par>
                              <p:par>
                                <p:cTn id="55" presetID="6" presetClass="entr" presetSubtype="16" fill="hold" nodeType="with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circle(in)">
                                      <p:cBhvr>
                                        <p:cTn id="57" dur="2000"/>
                                        <p:tgtEl>
                                          <p:spTgt spid="16"/>
                                        </p:tgtEl>
                                      </p:cBhvr>
                                    </p:animEffect>
                                  </p:childTnLst>
                                </p:cTn>
                              </p:par>
                              <p:par>
                                <p:cTn id="58" presetID="6" presetClass="entr" presetSubtype="16" fill="hold" nodeType="with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circle(in)">
                                      <p:cBhvr>
                                        <p:cTn id="60"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animBg="1"/>
      <p:bldP spid="9" grpId="0" animBg="1"/>
      <p:bldP spid="14" grpId="0" animBg="1"/>
      <p:bldP spid="18"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505825" cy="6858000"/>
          </a:xfrm>
          <a:prstGeom prst="rect">
            <a:avLst/>
          </a:prstGeom>
        </p:spPr>
      </p:pic>
      <p:pic>
        <p:nvPicPr>
          <p:cNvPr id="3" name="Picture 23" descr="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7850" y="1268415"/>
            <a:ext cx="3409950" cy="2220374"/>
          </a:xfrm>
          <a:prstGeom prst="rect">
            <a:avLst/>
          </a:prstGeom>
          <a:noFill/>
          <a:ln w="57150">
            <a:solidFill>
              <a:srgbClr val="C0C0C0"/>
            </a:solidFill>
            <a:miter lim="800000"/>
            <a:headEnd/>
            <a:tailEnd/>
          </a:ln>
          <a:extLst>
            <a:ext uri="{909E8E84-426E-40DD-AFC4-6F175D3DCCD1}">
              <a14:hiddenFill xmlns:a14="http://schemas.microsoft.com/office/drawing/2010/main">
                <a:solidFill>
                  <a:srgbClr val="FFFFFF"/>
                </a:solidFill>
              </a14:hiddenFill>
            </a:ext>
          </a:extLst>
        </p:spPr>
      </p:pic>
      <p:pic>
        <p:nvPicPr>
          <p:cNvPr id="4" name="Picture 22" descr="untitled"/>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12052" y="1268414"/>
            <a:ext cx="3580374" cy="222037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5" name="Rectangle 24"/>
          <p:cNvSpPr>
            <a:spLocks noChangeArrowheads="1"/>
          </p:cNvSpPr>
          <p:nvPr/>
        </p:nvSpPr>
        <p:spPr bwMode="auto">
          <a:xfrm>
            <a:off x="6019800" y="1412876"/>
            <a:ext cx="838200" cy="163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D60093"/>
                </a:solidFill>
                <a:latin typeface="Arial" panose="020B0604020202020204" pitchFamily="34" charset="0"/>
                <a:cs typeface="Arial" panose="020B0604020202020204" pitchFamily="34" charset="0"/>
              </a:rPr>
              <a:t>Tiêu</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dùng</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cho</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sản</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xuất</a:t>
            </a:r>
            <a:endParaRPr lang="en-US" altLang="en-US" sz="2000" b="1" dirty="0">
              <a:solidFill>
                <a:srgbClr val="D60093"/>
              </a:solidFill>
              <a:latin typeface="Arial" panose="020B0604020202020204" pitchFamily="34" charset="0"/>
              <a:cs typeface="Arial" panose="020B0604020202020204" pitchFamily="34" charset="0"/>
            </a:endParaRPr>
          </a:p>
        </p:txBody>
      </p:sp>
      <p:pic>
        <p:nvPicPr>
          <p:cNvPr id="6" name="Picture 27" descr="Dong la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12051" y="3770143"/>
            <a:ext cx="3580375" cy="206550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26" descr="produtos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47850" y="3770143"/>
            <a:ext cx="3486150" cy="206550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 name="Rectangle 25"/>
          <p:cNvSpPr>
            <a:spLocks noChangeArrowheads="1"/>
          </p:cNvSpPr>
          <p:nvPr/>
        </p:nvSpPr>
        <p:spPr bwMode="auto">
          <a:xfrm>
            <a:off x="6003925" y="3986921"/>
            <a:ext cx="838200"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000099"/>
                </a:solidFill>
                <a:latin typeface="Arial" panose="020B0604020202020204" pitchFamily="34" charset="0"/>
                <a:cs typeface="Arial" panose="020B0604020202020204" pitchFamily="34" charset="0"/>
              </a:rPr>
              <a:t>Tiêu</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dùng</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cho</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cá</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nhân</a:t>
            </a:r>
            <a:endParaRPr lang="en-US" altLang="en-US" sz="2000" b="1" dirty="0">
              <a:solidFill>
                <a:srgbClr val="000099"/>
              </a:solidFill>
              <a:latin typeface="Arial" panose="020B0604020202020204" pitchFamily="34" charset="0"/>
              <a:cs typeface="Arial" panose="020B0604020202020204" pitchFamily="34" charset="0"/>
            </a:endParaRPr>
          </a:p>
        </p:txBody>
      </p:sp>
      <p:sp>
        <p:nvSpPr>
          <p:cNvPr id="9" name="Rectangle 1"/>
          <p:cNvSpPr>
            <a:spLocks noChangeArrowheads="1"/>
          </p:cNvSpPr>
          <p:nvPr/>
        </p:nvSpPr>
        <p:spPr bwMode="auto">
          <a:xfrm>
            <a:off x="3762622" y="403374"/>
            <a:ext cx="535255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fontAlgn="base">
              <a:lnSpc>
                <a:spcPct val="100000"/>
              </a:lnSpc>
              <a:spcBef>
                <a:spcPct val="0"/>
              </a:spcBef>
              <a:spcAft>
                <a:spcPct val="0"/>
              </a:spcAft>
              <a:buNone/>
            </a:pP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SỬ DỤNG CỦA HÀNG HÓA</a:t>
            </a:r>
          </a:p>
        </p:txBody>
      </p:sp>
    </p:spTree>
    <p:extLst>
      <p:ext uri="{BB962C8B-B14F-4D97-AF65-F5344CB8AC3E}">
        <p14:creationId xmlns:p14="http://schemas.microsoft.com/office/powerpoint/2010/main" val="3956414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8" presetClass="entr" presetSubtype="16"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amond(in)">
                                      <p:cBhvr>
                                        <p:cTn id="10" dur="2000"/>
                                        <p:tgtEl>
                                          <p:spTgt spid="4"/>
                                        </p:tgtEl>
                                      </p:cBhvr>
                                    </p:animEffect>
                                  </p:childTnLst>
                                </p:cTn>
                              </p:par>
                              <p:par>
                                <p:cTn id="11" presetID="8"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diamond(in)">
                                      <p:cBhvr>
                                        <p:cTn id="13" dur="2000"/>
                                        <p:tgtEl>
                                          <p:spTgt spid="5"/>
                                        </p:tgtEl>
                                      </p:cBhvr>
                                    </p:animEffect>
                                  </p:childTnLst>
                                </p:cTn>
                              </p:par>
                              <p:par>
                                <p:cTn id="14" presetID="8" presetClass="entr" presetSubtype="16"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diamond(in)">
                                      <p:cBhvr>
                                        <p:cTn id="16" dur="2000"/>
                                        <p:tgtEl>
                                          <p:spTgt spid="6"/>
                                        </p:tgtEl>
                                      </p:cBhvr>
                                    </p:animEffect>
                                  </p:childTnLst>
                                </p:cTn>
                              </p:par>
                              <p:par>
                                <p:cTn id="17" presetID="8" presetClass="entr" presetSubtype="16"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diamond(in)">
                                      <p:cBhvr>
                                        <p:cTn id="19" dur="2000"/>
                                        <p:tgtEl>
                                          <p:spTgt spid="7"/>
                                        </p:tgtEl>
                                      </p:cBhvr>
                                    </p:animEffect>
                                  </p:childTnLst>
                                </p:cTn>
                              </p:par>
                              <p:par>
                                <p:cTn id="20" presetID="8" presetClass="entr" presetSubtype="1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amond(in)">
                                      <p:cBhvr>
                                        <p:cTn id="22"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848350" y="2100262"/>
            <a:ext cx="6343650" cy="4757738"/>
          </a:xfrm>
          <a:prstGeom prst="rect">
            <a:avLst/>
          </a:prstGeom>
        </p:spPr>
      </p:pic>
      <p:grpSp>
        <p:nvGrpSpPr>
          <p:cNvPr id="3" name="Group 10"/>
          <p:cNvGrpSpPr>
            <a:grpSpLocks/>
          </p:cNvGrpSpPr>
          <p:nvPr/>
        </p:nvGrpSpPr>
        <p:grpSpPr bwMode="auto">
          <a:xfrm>
            <a:off x="4154681" y="1807974"/>
            <a:ext cx="1693669" cy="1732980"/>
            <a:chOff x="2391" y="1929"/>
            <a:chExt cx="1065" cy="1031"/>
          </a:xfrm>
        </p:grpSpPr>
        <p:sp>
          <p:nvSpPr>
            <p:cNvPr id="4" name="Oval 14"/>
            <p:cNvSpPr>
              <a:spLocks noChangeArrowheads="1"/>
            </p:cNvSpPr>
            <p:nvPr/>
          </p:nvSpPr>
          <p:spPr bwMode="gray">
            <a:xfrm>
              <a:off x="2391" y="2264"/>
              <a:ext cx="1065" cy="372"/>
            </a:xfrm>
            <a:prstGeom prst="ellipse">
              <a:avLst/>
            </a:prstGeom>
            <a:solidFill>
              <a:srgbClr val="333333"/>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grpSp>
          <p:nvGrpSpPr>
            <p:cNvPr id="5" name="Group 15"/>
            <p:cNvGrpSpPr>
              <a:grpSpLocks/>
            </p:cNvGrpSpPr>
            <p:nvPr/>
          </p:nvGrpSpPr>
          <p:grpSpPr bwMode="auto">
            <a:xfrm>
              <a:off x="2410" y="1929"/>
              <a:ext cx="1031" cy="1031"/>
              <a:chOff x="4166" y="1706"/>
              <a:chExt cx="1252" cy="1252"/>
            </a:xfrm>
          </p:grpSpPr>
          <p:sp>
            <p:nvSpPr>
              <p:cNvPr id="6" name="Oval 16"/>
              <p:cNvSpPr>
                <a:spLocks noChangeArrowheads="1"/>
              </p:cNvSpPr>
              <p:nvPr/>
            </p:nvSpPr>
            <p:spPr bwMode="gray">
              <a:xfrm>
                <a:off x="4166" y="1706"/>
                <a:ext cx="1252" cy="1252"/>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7" name="Oval 17"/>
              <p:cNvSpPr>
                <a:spLocks noChangeArrowheads="1"/>
              </p:cNvSpPr>
              <p:nvPr/>
            </p:nvSpPr>
            <p:spPr bwMode="gray">
              <a:xfrm>
                <a:off x="4182" y="1713"/>
                <a:ext cx="1222" cy="1221"/>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8" name="Oval 18"/>
              <p:cNvSpPr>
                <a:spLocks noChangeArrowheads="1"/>
              </p:cNvSpPr>
              <p:nvPr/>
            </p:nvSpPr>
            <p:spPr bwMode="gray">
              <a:xfrm>
                <a:off x="4195" y="1725"/>
                <a:ext cx="1162" cy="1141"/>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9" name="Oval 19"/>
              <p:cNvSpPr>
                <a:spLocks noChangeArrowheads="1"/>
              </p:cNvSpPr>
              <p:nvPr/>
            </p:nvSpPr>
            <p:spPr bwMode="gray">
              <a:xfrm>
                <a:off x="4263" y="1757"/>
                <a:ext cx="1033" cy="926"/>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dirty="0">
                  <a:solidFill>
                    <a:srgbClr val="000000"/>
                  </a:solidFill>
                  <a:latin typeface=".VnTime" panose="020B7200000000000000" pitchFamily="34" charset="0"/>
                  <a:cs typeface="Arial" panose="020B0604020202020204" pitchFamily="34" charset="0"/>
                </a:endParaRPr>
              </a:p>
            </p:txBody>
          </p:sp>
        </p:grpSp>
      </p:grpSp>
      <p:sp>
        <p:nvSpPr>
          <p:cNvPr id="10" name="Rectangle 15"/>
          <p:cNvSpPr>
            <a:spLocks noChangeArrowheads="1"/>
          </p:cNvSpPr>
          <p:nvPr/>
        </p:nvSpPr>
        <p:spPr bwMode="auto">
          <a:xfrm>
            <a:off x="4383976" y="2406864"/>
            <a:ext cx="12128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CC0000"/>
                </a:solidFill>
                <a:latin typeface="Arial" panose="020B0604020202020204" pitchFamily="34" charset="0"/>
                <a:cs typeface="Arial" panose="020B0604020202020204" pitchFamily="34" charset="0"/>
              </a:rPr>
              <a:t>Giá</a:t>
            </a:r>
            <a:r>
              <a:rPr lang="en-US" altLang="en-US" sz="2000" b="1" dirty="0">
                <a:solidFill>
                  <a:srgbClr val="CC0000"/>
                </a:solidFill>
                <a:latin typeface="Arial" panose="020B0604020202020204" pitchFamily="34" charset="0"/>
                <a:cs typeface="Arial" panose="020B0604020202020204" pitchFamily="34" charset="0"/>
              </a:rPr>
              <a:t> </a:t>
            </a:r>
            <a:r>
              <a:rPr lang="en-US" altLang="en-US" sz="2000" b="1" dirty="0" err="1">
                <a:solidFill>
                  <a:srgbClr val="CC0000"/>
                </a:solidFill>
                <a:latin typeface="Arial" panose="020B0604020202020204" pitchFamily="34" charset="0"/>
                <a:cs typeface="Arial" panose="020B0604020202020204" pitchFamily="34" charset="0"/>
              </a:rPr>
              <a:t>trị</a:t>
            </a:r>
            <a:r>
              <a:rPr lang="en-US" altLang="en-US" sz="2000" b="1" dirty="0">
                <a:solidFill>
                  <a:srgbClr val="CC0000"/>
                </a:solidFill>
                <a:latin typeface="Arial" panose="020B0604020202020204" pitchFamily="34" charset="0"/>
                <a:cs typeface="Arial" panose="020B0604020202020204" pitchFamily="34" charset="0"/>
              </a:rPr>
              <a:t> </a:t>
            </a:r>
          </a:p>
          <a:p>
            <a:pPr algn="ctr" defTabSz="914400" fontAlgn="base">
              <a:lnSpc>
                <a:spcPct val="100000"/>
              </a:lnSpc>
              <a:spcBef>
                <a:spcPct val="0"/>
              </a:spcBef>
              <a:spcAft>
                <a:spcPct val="0"/>
              </a:spcAft>
              <a:buNone/>
            </a:pPr>
            <a:r>
              <a:rPr lang="en-US" altLang="en-US" sz="2000" b="1" dirty="0" err="1">
                <a:solidFill>
                  <a:srgbClr val="CC0000"/>
                </a:solidFill>
                <a:latin typeface="Arial" panose="020B0604020202020204" pitchFamily="34" charset="0"/>
                <a:cs typeface="Arial" panose="020B0604020202020204" pitchFamily="34" charset="0"/>
              </a:rPr>
              <a:t>sử</a:t>
            </a:r>
            <a:r>
              <a:rPr lang="en-US" altLang="en-US" sz="2000" b="1" dirty="0">
                <a:solidFill>
                  <a:srgbClr val="CC0000"/>
                </a:solidFill>
                <a:latin typeface="Arial" panose="020B0604020202020204" pitchFamily="34" charset="0"/>
                <a:cs typeface="Arial" panose="020B0604020202020204" pitchFamily="34" charset="0"/>
              </a:rPr>
              <a:t> </a:t>
            </a:r>
            <a:r>
              <a:rPr lang="en-US" altLang="en-US" sz="2000" b="1" dirty="0" err="1">
                <a:solidFill>
                  <a:srgbClr val="CC0000"/>
                </a:solidFill>
                <a:latin typeface="Arial" panose="020B0604020202020204" pitchFamily="34" charset="0"/>
                <a:cs typeface="Arial" panose="020B0604020202020204" pitchFamily="34" charset="0"/>
              </a:rPr>
              <a:t>dụng</a:t>
            </a:r>
            <a:endParaRPr lang="en-US" altLang="en-US" sz="2000" b="1" dirty="0">
              <a:solidFill>
                <a:srgbClr val="CC0000"/>
              </a:solidFill>
              <a:latin typeface="Arial" panose="020B0604020202020204" pitchFamily="34" charset="0"/>
              <a:cs typeface="Arial" panose="020B0604020202020204" pitchFamily="34" charset="0"/>
            </a:endParaRPr>
          </a:p>
        </p:txBody>
      </p:sp>
      <p:sp>
        <p:nvSpPr>
          <p:cNvPr id="11" name="AutoShape 7"/>
          <p:cNvSpPr>
            <a:spLocks noChangeArrowheads="1"/>
          </p:cNvSpPr>
          <p:nvPr/>
        </p:nvSpPr>
        <p:spPr bwMode="invGray">
          <a:xfrm>
            <a:off x="6100060" y="2216214"/>
            <a:ext cx="864937" cy="324421"/>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12" name="AutoShape 8"/>
          <p:cNvSpPr>
            <a:spLocks noChangeArrowheads="1"/>
          </p:cNvSpPr>
          <p:nvPr/>
        </p:nvSpPr>
        <p:spPr bwMode="invGray">
          <a:xfrm rot="10800000">
            <a:off x="3318587" y="2216214"/>
            <a:ext cx="912427" cy="324420"/>
          </a:xfrm>
          <a:prstGeom prst="rightArrow">
            <a:avLst>
              <a:gd name="adj1" fmla="val 35167"/>
              <a:gd name="adj2" fmla="val 12048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13" name="AutoShape 4"/>
          <p:cNvSpPr>
            <a:spLocks noChangeArrowheads="1"/>
          </p:cNvSpPr>
          <p:nvPr/>
        </p:nvSpPr>
        <p:spPr bwMode="invGray">
          <a:xfrm rot="3465783">
            <a:off x="5480521" y="3382925"/>
            <a:ext cx="865480" cy="3135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14" name="AutoShape 6"/>
          <p:cNvSpPr>
            <a:spLocks noChangeArrowheads="1"/>
          </p:cNvSpPr>
          <p:nvPr/>
        </p:nvSpPr>
        <p:spPr bwMode="invGray">
          <a:xfrm rot="7535209">
            <a:off x="3654181" y="3425910"/>
            <a:ext cx="776507" cy="341316"/>
          </a:xfrm>
          <a:prstGeom prst="rightArrow">
            <a:avLst>
              <a:gd name="adj1" fmla="val 35167"/>
              <a:gd name="adj2" fmla="val 11067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15" name="AutoShape 21"/>
          <p:cNvSpPr>
            <a:spLocks noChangeArrowheads="1"/>
          </p:cNvSpPr>
          <p:nvPr/>
        </p:nvSpPr>
        <p:spPr bwMode="gray">
          <a:xfrm>
            <a:off x="563814" y="1807973"/>
            <a:ext cx="2676525" cy="1156453"/>
          </a:xfrm>
          <a:prstGeom prst="roundRect">
            <a:avLst>
              <a:gd name="adj" fmla="val 16667"/>
            </a:avLst>
          </a:prstGeom>
          <a:solidFill>
            <a:srgbClr val="FF99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2000" dirty="0">
              <a:solidFill>
                <a:srgbClr val="FFFFFF"/>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Chỉ</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thể</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hiện</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khi</a:t>
            </a:r>
            <a:r>
              <a:rPr lang="en-US" altLang="en-US" sz="2000"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tiêu</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dùng</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endParaRPr lang="en-US" sz="1800" dirty="0">
              <a:solidFill>
                <a:srgbClr val="FFFFFF"/>
              </a:solidFill>
              <a:latin typeface=".VnTime" panose="020B7200000000000000" pitchFamily="34" charset="0"/>
              <a:cs typeface="Arial" panose="020B0604020202020204" pitchFamily="34" charset="0"/>
            </a:endParaRPr>
          </a:p>
        </p:txBody>
      </p:sp>
      <p:sp>
        <p:nvSpPr>
          <p:cNvPr id="16" name="AutoShape 23"/>
          <p:cNvSpPr>
            <a:spLocks noChangeArrowheads="1"/>
          </p:cNvSpPr>
          <p:nvPr/>
        </p:nvSpPr>
        <p:spPr bwMode="gray">
          <a:xfrm>
            <a:off x="578737" y="3626295"/>
            <a:ext cx="2688322" cy="1195578"/>
          </a:xfrm>
          <a:prstGeom prst="roundRect">
            <a:avLst>
              <a:gd name="adj" fmla="val 16667"/>
            </a:avLst>
          </a:prstGeom>
          <a:solidFill>
            <a:srgbClr val="99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p>
            <a:pPr algn="ctr" defTabSz="914400" eaLnBrk="0" fontAlgn="base" hangingPunct="0">
              <a:spcBef>
                <a:spcPct val="0"/>
              </a:spcBef>
              <a:spcAft>
                <a:spcPct val="0"/>
              </a:spcAft>
              <a:defRPr/>
            </a:pPr>
            <a:endParaRPr lang="en-US" altLang="en-US" sz="2400" dirty="0">
              <a:solidFill>
                <a:srgbClr val="FFFFFF"/>
              </a:solidFill>
              <a:latin typeface="Arial" panose="020B0604020202020204" pitchFamily="34" charset="0"/>
              <a:cs typeface="Arial" charset="0"/>
            </a:endParaRPr>
          </a:p>
          <a:p>
            <a:pPr algn="ctr" defTabSz="914400" eaLnBrk="0" fontAlgn="base" hangingPunct="0">
              <a:spcBef>
                <a:spcPct val="0"/>
              </a:spcBef>
              <a:spcAft>
                <a:spcPct val="0"/>
              </a:spcAft>
              <a:defRPr/>
            </a:pPr>
            <a:r>
              <a:rPr lang="en-US" altLang="en-US" sz="2000" dirty="0" err="1">
                <a:solidFill>
                  <a:srgbClr val="FFFFFF"/>
                </a:solidFill>
                <a:latin typeface="Arial" panose="020B0604020202020204" pitchFamily="34" charset="0"/>
                <a:cs typeface="Arial" charset="0"/>
              </a:rPr>
              <a:t>Là</a:t>
            </a:r>
            <a:r>
              <a:rPr lang="en-US" altLang="en-US" sz="2000" dirty="0">
                <a:solidFill>
                  <a:srgbClr val="FFFFFF"/>
                </a:solidFill>
                <a:latin typeface="Arial" panose="020B0604020202020204" pitchFamily="34" charset="0"/>
                <a:cs typeface="Arial" charset="0"/>
              </a:rPr>
              <a:t> </a:t>
            </a:r>
            <a:r>
              <a:rPr lang="en-US" altLang="en-US" sz="2000" dirty="0" err="1">
                <a:solidFill>
                  <a:srgbClr val="FFFFFF"/>
                </a:solidFill>
                <a:latin typeface="Arial" panose="020B0604020202020204" pitchFamily="34" charset="0"/>
                <a:cs typeface="Arial" charset="0"/>
              </a:rPr>
              <a:t>cái</a:t>
            </a:r>
            <a:r>
              <a:rPr lang="en-US" altLang="en-US" sz="2000" dirty="0">
                <a:solidFill>
                  <a:srgbClr val="FFFFFF"/>
                </a:solidFill>
                <a:latin typeface="Arial" panose="020B0604020202020204" pitchFamily="34" charset="0"/>
                <a:cs typeface="Arial" charset="0"/>
              </a:rPr>
              <a:t> </a:t>
            </a:r>
            <a:r>
              <a:rPr lang="en-US" altLang="en-US" sz="2000" dirty="0" err="1">
                <a:solidFill>
                  <a:srgbClr val="FFFFFF"/>
                </a:solidFill>
                <a:latin typeface="Arial" panose="020B0604020202020204" pitchFamily="34" charset="0"/>
                <a:cs typeface="Arial" charset="0"/>
              </a:rPr>
              <a:t>mang</a:t>
            </a:r>
            <a:r>
              <a:rPr lang="en-US" altLang="en-US" sz="2000" dirty="0">
                <a:solidFill>
                  <a:srgbClr val="FFFFFF"/>
                </a:solidFill>
                <a:latin typeface="Arial" panose="020B0604020202020204" pitchFamily="34" charset="0"/>
                <a:cs typeface="Arial" charset="0"/>
              </a:rPr>
              <a:t> </a:t>
            </a:r>
          </a:p>
          <a:p>
            <a:pPr algn="ctr" defTabSz="914400" eaLnBrk="0" fontAlgn="base" hangingPunct="0">
              <a:spcBef>
                <a:spcPct val="0"/>
              </a:spcBef>
              <a:spcAft>
                <a:spcPct val="0"/>
              </a:spcAft>
              <a:defRPr/>
            </a:pPr>
            <a:r>
              <a:rPr lang="en-US" altLang="en-US" sz="2000" b="1" dirty="0" err="1">
                <a:solidFill>
                  <a:srgbClr val="FFFFFF"/>
                </a:solidFill>
                <a:latin typeface="Arial" panose="020B0604020202020204" pitchFamily="34" charset="0"/>
                <a:cs typeface="Arial" charset="0"/>
              </a:rPr>
              <a:t>giá</a:t>
            </a:r>
            <a:r>
              <a:rPr lang="en-US"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trị</a:t>
            </a:r>
            <a:r>
              <a:rPr lang="vi-VN"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trao</a:t>
            </a:r>
            <a:r>
              <a:rPr lang="en-US"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đổi</a:t>
            </a:r>
            <a:r>
              <a:rPr lang="en-US" altLang="en-US" sz="2000" dirty="0">
                <a:solidFill>
                  <a:srgbClr val="FFFFFF"/>
                </a:solidFill>
                <a:latin typeface="Arial" panose="020B0604020202020204" pitchFamily="34" charset="0"/>
                <a:cs typeface="Arial" charset="0"/>
              </a:rPr>
              <a:t>     </a:t>
            </a:r>
          </a:p>
          <a:p>
            <a:pPr defTabSz="914400" eaLnBrk="0" fontAlgn="base" hangingPunct="0">
              <a:spcBef>
                <a:spcPct val="0"/>
              </a:spcBef>
              <a:spcAft>
                <a:spcPct val="0"/>
              </a:spcAft>
              <a:defRPr/>
            </a:pPr>
            <a:endParaRPr lang="en-US" sz="2400" dirty="0">
              <a:solidFill>
                <a:srgbClr val="DAEDEF"/>
              </a:solidFill>
              <a:latin typeface="Arial" panose="020B0604020202020204" pitchFamily="34" charset="0"/>
            </a:endParaRPr>
          </a:p>
        </p:txBody>
      </p:sp>
      <p:sp>
        <p:nvSpPr>
          <p:cNvPr id="17" name="AutoShape 25"/>
          <p:cNvSpPr>
            <a:spLocks noChangeArrowheads="1"/>
          </p:cNvSpPr>
          <p:nvPr/>
        </p:nvSpPr>
        <p:spPr bwMode="gray">
          <a:xfrm>
            <a:off x="3630043" y="4729008"/>
            <a:ext cx="3248025" cy="1011708"/>
          </a:xfrm>
          <a:prstGeom prst="roundRect">
            <a:avLst>
              <a:gd name="adj" fmla="val 16667"/>
            </a:avLst>
          </a:prstGeom>
          <a:solidFill>
            <a:srgbClr val="00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FEFEFE"/>
              </a:solidFill>
              <a:latin typeface=".VnTime" panose="020B7200000000000000" pitchFamily="34" charset="0"/>
              <a:cs typeface="Arial" panose="020B0604020202020204" pitchFamily="34" charset="0"/>
            </a:endParaRPr>
          </a:p>
        </p:txBody>
      </p:sp>
      <p:sp>
        <p:nvSpPr>
          <p:cNvPr id="18" name="Rectangle 3"/>
          <p:cNvSpPr>
            <a:spLocks noChangeArrowheads="1"/>
          </p:cNvSpPr>
          <p:nvPr/>
        </p:nvSpPr>
        <p:spPr bwMode="auto">
          <a:xfrm>
            <a:off x="3559266" y="4869896"/>
            <a:ext cx="353218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dirty="0">
                <a:solidFill>
                  <a:srgbClr val="FFFFFF"/>
                </a:solidFill>
                <a:latin typeface="Arial" panose="020B0604020202020204" pitchFamily="34" charset="0"/>
                <a:cs typeface="Arial" panose="020B0604020202020204" pitchFamily="34" charset="0"/>
              </a:rPr>
              <a:t>Do </a:t>
            </a:r>
            <a:r>
              <a:rPr lang="en-US" altLang="en-US" sz="2000" dirty="0" err="1">
                <a:solidFill>
                  <a:srgbClr val="FFFFFF"/>
                </a:solidFill>
                <a:latin typeface="Arial" panose="020B0604020202020204" pitchFamily="34" charset="0"/>
                <a:cs typeface="Arial" panose="020B0604020202020204" pitchFamily="34" charset="0"/>
              </a:rPr>
              <a:t>những</a:t>
            </a:r>
            <a:r>
              <a:rPr lang="en-US" altLang="en-US" sz="2000"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thuộc</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tính</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tự</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nhiên</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của</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vật</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quy</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định</a:t>
            </a:r>
            <a:endParaRPr lang="en-US" altLang="en-US" sz="2000" dirty="0">
              <a:solidFill>
                <a:srgbClr val="FFFFFF"/>
              </a:solidFill>
              <a:latin typeface="Arial" panose="020B0604020202020204" pitchFamily="34" charset="0"/>
              <a:cs typeface="Arial" panose="020B0604020202020204" pitchFamily="34" charset="0"/>
            </a:endParaRPr>
          </a:p>
        </p:txBody>
      </p:sp>
      <p:sp>
        <p:nvSpPr>
          <p:cNvPr id="19" name="AutoShape 24"/>
          <p:cNvSpPr>
            <a:spLocks noChangeArrowheads="1"/>
          </p:cNvSpPr>
          <p:nvPr/>
        </p:nvSpPr>
        <p:spPr bwMode="gray">
          <a:xfrm>
            <a:off x="7035191" y="1807973"/>
            <a:ext cx="2997480" cy="1280232"/>
          </a:xfrm>
          <a:prstGeom prst="roundRect">
            <a:avLst>
              <a:gd name="adj" fmla="val 16667"/>
            </a:avLst>
          </a:prstGeom>
          <a:solidFill>
            <a:srgbClr val="6633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Là</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phạm</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trù</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vĩnh</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viễn</a:t>
            </a:r>
            <a:endParaRPr lang="en-US" altLang="en-US" sz="2000" dirty="0">
              <a:solidFill>
                <a:srgbClr val="FFFFFF"/>
              </a:solidFill>
              <a:latin typeface="Arial" panose="020B0604020202020204" pitchFamily="34" charset="0"/>
              <a:cs typeface="Arial" panose="020B0604020202020204" pitchFamily="34" charset="0"/>
            </a:endParaRPr>
          </a:p>
        </p:txBody>
      </p:sp>
      <p:sp>
        <p:nvSpPr>
          <p:cNvPr id="20" name="AutoShape 26"/>
          <p:cNvSpPr>
            <a:spLocks noChangeArrowheads="1"/>
          </p:cNvSpPr>
          <p:nvPr/>
        </p:nvSpPr>
        <p:spPr bwMode="gray">
          <a:xfrm>
            <a:off x="7005822" y="3626296"/>
            <a:ext cx="3026849" cy="1195577"/>
          </a:xfrm>
          <a:prstGeom prst="roundRect">
            <a:avLst>
              <a:gd name="adj" fmla="val 16667"/>
            </a:avLst>
          </a:prstGeom>
          <a:solidFill>
            <a:srgbClr val="00B05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FEFEFE"/>
              </a:solidFill>
              <a:latin typeface=".VnTime" panose="020B7200000000000000" pitchFamily="34" charset="0"/>
              <a:cs typeface="Arial" panose="020B0604020202020204" pitchFamily="34" charset="0"/>
            </a:endParaRPr>
          </a:p>
        </p:txBody>
      </p:sp>
      <p:sp>
        <p:nvSpPr>
          <p:cNvPr id="21" name="Rectangle 4"/>
          <p:cNvSpPr>
            <a:spLocks noChangeArrowheads="1"/>
          </p:cNvSpPr>
          <p:nvPr/>
        </p:nvSpPr>
        <p:spPr bwMode="auto">
          <a:xfrm>
            <a:off x="7005822" y="3806210"/>
            <a:ext cx="302684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u="sng" dirty="0" err="1">
                <a:solidFill>
                  <a:srgbClr val="FFFFFF"/>
                </a:solidFill>
                <a:latin typeface="Arial" panose="020B0604020202020204" pitchFamily="34" charset="0"/>
                <a:cs typeface="Arial" panose="020B0604020202020204" pitchFamily="34" charset="0"/>
              </a:rPr>
              <a:t>Lượng</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giá</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trị</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sử</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dụn</a:t>
            </a:r>
            <a:r>
              <a:rPr lang="en-US" altLang="en-US" sz="2000" b="1" dirty="0" err="1">
                <a:solidFill>
                  <a:srgbClr val="FFFFFF"/>
                </a:solidFill>
                <a:latin typeface="Arial" panose="020B0604020202020204" pitchFamily="34" charset="0"/>
                <a:cs typeface="Arial" panose="020B0604020202020204" pitchFamily="34" charset="0"/>
              </a:rPr>
              <a:t>g</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phụ</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thuộc</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vào</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sự</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phát</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triển</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của</a:t>
            </a:r>
            <a:r>
              <a:rPr lang="en-US" altLang="en-US" sz="2000" dirty="0">
                <a:solidFill>
                  <a:srgbClr val="FFFFFF"/>
                </a:solidFill>
                <a:latin typeface="Arial" panose="020B0604020202020204" pitchFamily="34" charset="0"/>
                <a:cs typeface="Arial" panose="020B0604020202020204" pitchFamily="34" charset="0"/>
              </a:rPr>
              <a:t> KHKT</a:t>
            </a:r>
          </a:p>
        </p:txBody>
      </p:sp>
      <p:sp>
        <p:nvSpPr>
          <p:cNvPr id="22" name="AutoShape 3"/>
          <p:cNvSpPr>
            <a:spLocks noChangeArrowheads="1"/>
          </p:cNvSpPr>
          <p:nvPr/>
        </p:nvSpPr>
        <p:spPr bwMode="invGray">
          <a:xfrm rot="5400000">
            <a:off x="4493946" y="3831569"/>
            <a:ext cx="904856" cy="257129"/>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3" name="Rectangle 1"/>
          <p:cNvSpPr>
            <a:spLocks noChangeArrowheads="1"/>
          </p:cNvSpPr>
          <p:nvPr/>
        </p:nvSpPr>
        <p:spPr bwMode="auto">
          <a:xfrm>
            <a:off x="2289339" y="518806"/>
            <a:ext cx="63140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fontAlgn="base">
              <a:lnSpc>
                <a:spcPct val="100000"/>
              </a:lnSpc>
              <a:spcBef>
                <a:spcPct val="0"/>
              </a:spcBef>
              <a:spcAft>
                <a:spcPct val="0"/>
              </a:spcAft>
              <a:buNone/>
            </a:pPr>
            <a:r>
              <a:rPr lang="en-AU" altLang="en-US" b="1" dirty="0">
                <a:solidFill>
                  <a:srgbClr val="800000"/>
                </a:solidFill>
                <a:latin typeface="Arial" panose="020B0604020202020204" pitchFamily="34" charset="0"/>
                <a:cs typeface="Arial" panose="020B0604020202020204" pitchFamily="34" charset="0"/>
              </a:rPr>
              <a:t> GI</a:t>
            </a:r>
            <a:r>
              <a:rPr lang="en-US" altLang="en-US" b="1" dirty="0">
                <a:solidFill>
                  <a:srgbClr val="800000"/>
                </a:solidFill>
                <a:latin typeface="Arial" panose="020B0604020202020204" pitchFamily="34" charset="0"/>
                <a:cs typeface="Arial" panose="020B0604020202020204" pitchFamily="34" charset="0"/>
              </a:rPr>
              <a:t>Á TRỊ SỬ DỤNG CỦA HÀNG HÓA</a:t>
            </a:r>
          </a:p>
        </p:txBody>
      </p:sp>
    </p:spTree>
    <p:extLst>
      <p:ext uri="{BB962C8B-B14F-4D97-AF65-F5344CB8AC3E}">
        <p14:creationId xmlns:p14="http://schemas.microsoft.com/office/powerpoint/2010/main" val="3831272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circle(in)">
                                      <p:cBhvr>
                                        <p:cTn id="10" dur="2000"/>
                                        <p:tgtEl>
                                          <p:spTgt spid="10"/>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circle(in)">
                                      <p:cBhvr>
                                        <p:cTn id="13" dur="2000"/>
                                        <p:tgtEl>
                                          <p:spTgt spid="11"/>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circle(in)">
                                      <p:cBhvr>
                                        <p:cTn id="16" dur="2000"/>
                                        <p:tgtEl>
                                          <p:spTgt spid="12"/>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circle(in)">
                                      <p:cBhvr>
                                        <p:cTn id="19" dur="2000"/>
                                        <p:tgtEl>
                                          <p:spTgt spid="13"/>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circle(in)">
                                      <p:cBhvr>
                                        <p:cTn id="22" dur="2000"/>
                                        <p:tgtEl>
                                          <p:spTgt spid="14"/>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circle(in)">
                                      <p:cBhvr>
                                        <p:cTn id="25" dur="2000"/>
                                        <p:tgtEl>
                                          <p:spTgt spid="15"/>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circle(in)">
                                      <p:cBhvr>
                                        <p:cTn id="28" dur="2000"/>
                                        <p:tgtEl>
                                          <p:spTgt spid="16"/>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circle(in)">
                                      <p:cBhvr>
                                        <p:cTn id="31" dur="2000"/>
                                        <p:tgtEl>
                                          <p:spTgt spid="17"/>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circle(in)">
                                      <p:cBhvr>
                                        <p:cTn id="34" dur="2000"/>
                                        <p:tgtEl>
                                          <p:spTgt spid="18"/>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circle(in)">
                                      <p:cBhvr>
                                        <p:cTn id="37" dur="2000"/>
                                        <p:tgtEl>
                                          <p:spTgt spid="19"/>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circle(in)">
                                      <p:cBhvr>
                                        <p:cTn id="40" dur="2000"/>
                                        <p:tgtEl>
                                          <p:spTgt spid="20"/>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circle(in)">
                                      <p:cBhvr>
                                        <p:cTn id="43" dur="2000"/>
                                        <p:tgtEl>
                                          <p:spTgt spid="21"/>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circle(in)">
                                      <p:cBhvr>
                                        <p:cTn id="46" dur="2000"/>
                                        <p:tgtEl>
                                          <p:spTgt spid="22"/>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circle(in)">
                                      <p:cBhvr>
                                        <p:cTn id="49" dur="2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animBg="1"/>
      <p:bldP spid="12" grpId="0" animBg="1"/>
      <p:bldP spid="13" grpId="0" animBg="1"/>
      <p:bldP spid="14" grpId="0" animBg="1"/>
      <p:bldP spid="15" grpId="0" animBg="1"/>
      <p:bldP spid="16" grpId="0" animBg="1"/>
      <p:bldP spid="17" grpId="0" animBg="1"/>
      <p:bldP spid="18" grpId="0"/>
      <p:bldP spid="19" grpId="0" animBg="1"/>
      <p:bldP spid="20" grpId="0" animBg="1"/>
      <p:bldP spid="21" grpId="0"/>
      <p:bldP spid="22" grpId="0" animBg="1"/>
      <p:bldP spid="23"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22520" y="3076575"/>
            <a:ext cx="7269480" cy="3781425"/>
          </a:xfrm>
          <a:prstGeom prst="rect">
            <a:avLst/>
          </a:prstGeom>
        </p:spPr>
      </p:pic>
      <p:sp>
        <p:nvSpPr>
          <p:cNvPr id="3" name="Rectangle 1"/>
          <p:cNvSpPr>
            <a:spLocks noChangeArrowheads="1"/>
          </p:cNvSpPr>
          <p:nvPr/>
        </p:nvSpPr>
        <p:spPr bwMode="auto">
          <a:xfrm>
            <a:off x="3479824" y="145927"/>
            <a:ext cx="452027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fontAlgn="base">
              <a:lnSpc>
                <a:spcPct val="100000"/>
              </a:lnSpc>
              <a:spcBef>
                <a:spcPct val="0"/>
              </a:spcBef>
              <a:spcAft>
                <a:spcPct val="0"/>
              </a:spcAft>
              <a:buNone/>
            </a:pPr>
            <a:r>
              <a:rPr lang="en-AU" altLang="en-US" b="1" dirty="0">
                <a:solidFill>
                  <a:srgbClr val="800000"/>
                </a:solidFill>
                <a:latin typeface="Arial" panose="020B0604020202020204" pitchFamily="34" charset="0"/>
                <a:cs typeface="Arial" panose="020B0604020202020204" pitchFamily="34" charset="0"/>
              </a:rPr>
              <a:t>GI</a:t>
            </a:r>
            <a:r>
              <a:rPr lang="en-US" altLang="en-US" b="1" dirty="0">
                <a:solidFill>
                  <a:srgbClr val="800000"/>
                </a:solidFill>
                <a:latin typeface="Arial" panose="020B0604020202020204" pitchFamily="34" charset="0"/>
                <a:cs typeface="Arial" panose="020B0604020202020204" pitchFamily="34" charset="0"/>
              </a:rPr>
              <a:t>Á TRỊ CỦA HÀNG HÓA</a:t>
            </a:r>
          </a:p>
        </p:txBody>
      </p:sp>
      <p:sp>
        <p:nvSpPr>
          <p:cNvPr id="4" name="Rectangle 3"/>
          <p:cNvSpPr>
            <a:spLocks noChangeArrowheads="1"/>
          </p:cNvSpPr>
          <p:nvPr/>
        </p:nvSpPr>
        <p:spPr bwMode="auto">
          <a:xfrm>
            <a:off x="1014414" y="775634"/>
            <a:ext cx="9801224" cy="8309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i="1" dirty="0">
                <a:solidFill>
                  <a:srgbClr val="000000"/>
                </a:solidFill>
                <a:latin typeface=".VnTime" panose="020B7200000000000000"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Giá</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trị</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của</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hàng</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hóa</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là</a:t>
            </a:r>
            <a:r>
              <a:rPr lang="en-US" altLang="en-US" sz="2400" b="1" dirty="0">
                <a:solidFill>
                  <a:srgbClr val="00B050"/>
                </a:solidFill>
                <a:latin typeface="Arial" panose="020B0604020202020204" pitchFamily="34" charset="0"/>
                <a:cs typeface="Arial" panose="020B0604020202020204" pitchFamily="34" charset="0"/>
              </a:rPr>
              <a:t> lao </a:t>
            </a:r>
            <a:r>
              <a:rPr lang="en-US" altLang="en-US" sz="2400" b="1" dirty="0" err="1">
                <a:solidFill>
                  <a:srgbClr val="00B050"/>
                </a:solidFill>
                <a:latin typeface="Arial" panose="020B0604020202020204" pitchFamily="34" charset="0"/>
                <a:cs typeface="Arial" panose="020B0604020202020204" pitchFamily="34" charset="0"/>
              </a:rPr>
              <a:t>động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xã</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hội</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của</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người</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sản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xuất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kết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tinh</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trong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hàng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hóa</a:t>
            </a:r>
            <a:endParaRPr lang="en-US" altLang="en-US" sz="2400" dirty="0">
              <a:solidFill>
                <a:srgbClr val="000066"/>
              </a:solidFill>
              <a:latin typeface="Arial" panose="020B0604020202020204" pitchFamily="34" charset="0"/>
              <a:cs typeface="Arial" panose="020B0604020202020204" pitchFamily="34" charset="0"/>
            </a:endParaRPr>
          </a:p>
        </p:txBody>
      </p:sp>
      <p:sp>
        <p:nvSpPr>
          <p:cNvPr id="5" name="Rectangle 18"/>
          <p:cNvSpPr>
            <a:spLocks noChangeArrowheads="1"/>
          </p:cNvSpPr>
          <p:nvPr/>
        </p:nvSpPr>
        <p:spPr bwMode="auto">
          <a:xfrm>
            <a:off x="1014414" y="1747838"/>
            <a:ext cx="8382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r>
              <a:rPr lang="en-US" altLang="en-US" sz="2800" dirty="0">
                <a:solidFill>
                  <a:srgbClr val="0000CC"/>
                </a:solidFill>
                <a:latin typeface="Times New Roman" panose="02020603050405020304" pitchFamily="18" charset="0"/>
                <a:cs typeface="Times New Roman" panose="02020603050405020304" pitchFamily="18" charset="0"/>
              </a:rPr>
              <a:t>→</a:t>
            </a:r>
            <a:r>
              <a:rPr lang="en-US" altLang="en-US" sz="2800" b="0" dirty="0">
                <a:solidFill>
                  <a:srgbClr val="0000CC"/>
                </a:solidFill>
                <a:latin typeface="Times New Roman" panose="02020603050405020304" pitchFamily="18" charset="0"/>
              </a:rPr>
              <a:t> </a:t>
            </a:r>
            <a:r>
              <a:rPr lang="en-US" altLang="en-US" b="0" dirty="0" err="1">
                <a:solidFill>
                  <a:srgbClr val="0000CC"/>
                </a:solidFill>
                <a:latin typeface="Abel"/>
              </a:rPr>
              <a:t>Biểu</a:t>
            </a:r>
            <a:r>
              <a:rPr lang="en-US" altLang="en-US" b="0" dirty="0">
                <a:solidFill>
                  <a:srgbClr val="0000CC"/>
                </a:solidFill>
                <a:latin typeface="Abel"/>
              </a:rPr>
              <a:t> </a:t>
            </a:r>
            <a:r>
              <a:rPr lang="en-US" altLang="en-US" b="0" dirty="0" err="1">
                <a:solidFill>
                  <a:srgbClr val="0000CC"/>
                </a:solidFill>
                <a:latin typeface="Abel"/>
              </a:rPr>
              <a:t>hiện</a:t>
            </a:r>
            <a:r>
              <a:rPr lang="en-US" altLang="en-US" b="0" dirty="0">
                <a:solidFill>
                  <a:srgbClr val="0000CC"/>
                </a:solidFill>
                <a:latin typeface="Abel"/>
              </a:rPr>
              <a:t> </a:t>
            </a:r>
            <a:r>
              <a:rPr lang="en-US" altLang="en-US" b="0" dirty="0" err="1">
                <a:solidFill>
                  <a:srgbClr val="0000CC"/>
                </a:solidFill>
                <a:latin typeface="Abel"/>
              </a:rPr>
              <a:t>của</a:t>
            </a:r>
            <a:r>
              <a:rPr lang="en-US" altLang="en-US" b="0" dirty="0">
                <a:solidFill>
                  <a:srgbClr val="0000CC"/>
                </a:solidFill>
                <a:latin typeface="Abel"/>
              </a:rPr>
              <a:t> </a:t>
            </a:r>
            <a:r>
              <a:rPr lang="en-US" altLang="en-US" b="0" dirty="0" err="1">
                <a:solidFill>
                  <a:srgbClr val="0000CC"/>
                </a:solidFill>
                <a:latin typeface="Abel"/>
              </a:rPr>
              <a:t>giá</a:t>
            </a:r>
            <a:r>
              <a:rPr lang="en-US" altLang="en-US" b="0" dirty="0">
                <a:solidFill>
                  <a:srgbClr val="0000CC"/>
                </a:solidFill>
                <a:latin typeface="Abel"/>
              </a:rPr>
              <a:t> </a:t>
            </a:r>
            <a:r>
              <a:rPr lang="en-US" altLang="en-US" b="0" dirty="0" err="1">
                <a:solidFill>
                  <a:srgbClr val="0000CC"/>
                </a:solidFill>
                <a:latin typeface="Abel"/>
              </a:rPr>
              <a:t>trị</a:t>
            </a:r>
            <a:r>
              <a:rPr lang="en-US" altLang="en-US" b="0" dirty="0">
                <a:solidFill>
                  <a:srgbClr val="0000CC"/>
                </a:solidFill>
                <a:latin typeface="Abel"/>
              </a:rPr>
              <a:t> </a:t>
            </a:r>
            <a:r>
              <a:rPr lang="en-US" altLang="en-US" dirty="0" err="1">
                <a:solidFill>
                  <a:srgbClr val="0000CC"/>
                </a:solidFill>
                <a:latin typeface="Abel"/>
              </a:rPr>
              <a:t>hàng</a:t>
            </a:r>
            <a:r>
              <a:rPr lang="en-US" altLang="en-US" b="0" dirty="0">
                <a:solidFill>
                  <a:srgbClr val="0000CC"/>
                </a:solidFill>
                <a:latin typeface="Abel"/>
              </a:rPr>
              <a:t> </a:t>
            </a:r>
            <a:r>
              <a:rPr lang="en-US" altLang="en-US" b="0" dirty="0" err="1">
                <a:solidFill>
                  <a:srgbClr val="0000CC"/>
                </a:solidFill>
                <a:latin typeface="Abel"/>
              </a:rPr>
              <a:t>hóa</a:t>
            </a:r>
            <a:r>
              <a:rPr lang="en-US" altLang="en-US" b="0" dirty="0">
                <a:solidFill>
                  <a:srgbClr val="0000CC"/>
                </a:solidFill>
                <a:latin typeface="Abel"/>
              </a:rPr>
              <a:t> </a:t>
            </a:r>
            <a:r>
              <a:rPr lang="en-US" altLang="en-US" b="0" dirty="0" err="1">
                <a:solidFill>
                  <a:srgbClr val="0000CC"/>
                </a:solidFill>
                <a:latin typeface="Abel"/>
              </a:rPr>
              <a:t>là</a:t>
            </a:r>
            <a:r>
              <a:rPr lang="en-US" altLang="en-US" b="0" dirty="0">
                <a:solidFill>
                  <a:srgbClr val="0000CC"/>
                </a:solidFill>
                <a:latin typeface="Abel"/>
              </a:rPr>
              <a:t> </a:t>
            </a:r>
            <a:r>
              <a:rPr lang="en-US" altLang="en-US" b="1" dirty="0" err="1">
                <a:solidFill>
                  <a:srgbClr val="C00000"/>
                </a:solidFill>
                <a:latin typeface="Abel"/>
              </a:rPr>
              <a:t>giá</a:t>
            </a:r>
            <a:r>
              <a:rPr lang="en-US" altLang="en-US" b="1" dirty="0">
                <a:solidFill>
                  <a:srgbClr val="C00000"/>
                </a:solidFill>
                <a:latin typeface="Abel"/>
              </a:rPr>
              <a:t> </a:t>
            </a:r>
            <a:r>
              <a:rPr lang="en-US" altLang="en-US" b="1" dirty="0" err="1">
                <a:solidFill>
                  <a:srgbClr val="C00000"/>
                </a:solidFill>
                <a:latin typeface="Abel"/>
              </a:rPr>
              <a:t>trị</a:t>
            </a:r>
            <a:r>
              <a:rPr lang="en-US" altLang="en-US" b="1" dirty="0">
                <a:solidFill>
                  <a:srgbClr val="C00000"/>
                </a:solidFill>
                <a:latin typeface="Abel"/>
              </a:rPr>
              <a:t> </a:t>
            </a:r>
            <a:r>
              <a:rPr lang="en-US" altLang="en-US" b="1" dirty="0" err="1">
                <a:solidFill>
                  <a:srgbClr val="C00000"/>
                </a:solidFill>
                <a:latin typeface="Abel"/>
              </a:rPr>
              <a:t>trao</a:t>
            </a:r>
            <a:r>
              <a:rPr lang="en-US" altLang="en-US" b="1" dirty="0">
                <a:solidFill>
                  <a:srgbClr val="C00000"/>
                </a:solidFill>
                <a:latin typeface="Abel"/>
              </a:rPr>
              <a:t> </a:t>
            </a:r>
            <a:r>
              <a:rPr lang="en-US" altLang="en-US" b="1" dirty="0" err="1">
                <a:solidFill>
                  <a:srgbClr val="C00000"/>
                </a:solidFill>
                <a:latin typeface="Abel"/>
              </a:rPr>
              <a:t>đổi</a:t>
            </a:r>
            <a:r>
              <a:rPr lang="en-US" altLang="en-US" b="1" dirty="0">
                <a:solidFill>
                  <a:srgbClr val="C00000"/>
                </a:solidFill>
                <a:latin typeface="Abel"/>
              </a:rPr>
              <a:t>.</a:t>
            </a:r>
          </a:p>
        </p:txBody>
      </p:sp>
      <p:sp>
        <p:nvSpPr>
          <p:cNvPr id="6" name="Rectangle 5"/>
          <p:cNvSpPr/>
          <p:nvPr/>
        </p:nvSpPr>
        <p:spPr>
          <a:xfrm>
            <a:off x="1973067" y="5392455"/>
            <a:ext cx="8220389" cy="523220"/>
          </a:xfrm>
          <a:prstGeom prst="rect">
            <a:avLst/>
          </a:prstGeom>
        </p:spPr>
        <p:txBody>
          <a:bodyPr wrap="square">
            <a:spAutoFit/>
          </a:bodyPr>
          <a:lstStyle/>
          <a:p>
            <a:pPr defTabSz="914400" fontAlgn="base">
              <a:lnSpc>
                <a:spcPct val="100000"/>
              </a:lnSpc>
              <a:spcBef>
                <a:spcPct val="0"/>
              </a:spcBef>
              <a:spcAft>
                <a:spcPct val="0"/>
              </a:spcAft>
              <a:buNone/>
            </a:pPr>
            <a:r>
              <a:rPr lang="en-US" altLang="en-US" b="1" dirty="0">
                <a:solidFill>
                  <a:srgbClr val="CC0099"/>
                </a:solidFill>
                <a:latin typeface="Arial" panose="020B0604020202020204" pitchFamily="34" charset="0"/>
                <a:cs typeface="Arial" panose="020B0604020202020204" pitchFamily="34" charset="0"/>
              </a:rPr>
              <a:t>            </a:t>
            </a:r>
            <a:r>
              <a:rPr lang="en-US" altLang="en-US" sz="2800" b="1" dirty="0">
                <a:solidFill>
                  <a:srgbClr val="006600"/>
                </a:solidFill>
                <a:latin typeface="Arial" panose="020B0604020202020204" pitchFamily="34" charset="0"/>
                <a:cs typeface="Arial" panose="020B0604020202020204" pitchFamily="34" charset="0"/>
              </a:rPr>
              <a:t>1 </a:t>
            </a:r>
            <a:r>
              <a:rPr lang="en-US" altLang="en-US" sz="2800" b="1" dirty="0" err="1">
                <a:solidFill>
                  <a:srgbClr val="006600"/>
                </a:solidFill>
                <a:latin typeface="Arial" panose="020B0604020202020204" pitchFamily="34" charset="0"/>
                <a:cs typeface="Arial" panose="020B0604020202020204" pitchFamily="34" charset="0"/>
              </a:rPr>
              <a:t>bát</a:t>
            </a:r>
            <a:r>
              <a:rPr lang="en-US" altLang="en-US" sz="2800" b="1" dirty="0">
                <a:solidFill>
                  <a:srgbClr val="006600"/>
                </a:solidFill>
                <a:latin typeface="Arial" panose="020B0604020202020204" pitchFamily="34" charset="0"/>
                <a:cs typeface="Arial" panose="020B0604020202020204" pitchFamily="34" charset="0"/>
              </a:rPr>
              <a:t> </a:t>
            </a:r>
            <a:r>
              <a:rPr lang="en-US" altLang="en-US" sz="2800" b="1" dirty="0" err="1">
                <a:solidFill>
                  <a:srgbClr val="006600"/>
                </a:solidFill>
                <a:latin typeface="Arial" panose="020B0604020202020204" pitchFamily="34" charset="0"/>
                <a:cs typeface="Arial" panose="020B0604020202020204" pitchFamily="34" charset="0"/>
              </a:rPr>
              <a:t>phở</a:t>
            </a:r>
            <a:r>
              <a:rPr lang="en-US" altLang="en-US" sz="2800" b="1" dirty="0">
                <a:solidFill>
                  <a:srgbClr val="CC0099"/>
                </a:solidFill>
                <a:latin typeface="Arial" panose="020B0604020202020204" pitchFamily="34" charset="0"/>
                <a:cs typeface="Arial" panose="020B0604020202020204" pitchFamily="34" charset="0"/>
              </a:rPr>
              <a:t>              =                </a:t>
            </a:r>
            <a:r>
              <a:rPr lang="en-US" altLang="en-US" sz="2800" b="1" dirty="0">
                <a:solidFill>
                  <a:srgbClr val="006600"/>
                </a:solidFill>
                <a:latin typeface="Arial" panose="020B0604020202020204" pitchFamily="34" charset="0"/>
                <a:cs typeface="Arial" panose="020B0604020202020204" pitchFamily="34" charset="0"/>
              </a:rPr>
              <a:t>1 </a:t>
            </a:r>
            <a:r>
              <a:rPr lang="en-US" altLang="en-US" sz="2800" b="1" dirty="0" err="1">
                <a:solidFill>
                  <a:srgbClr val="006600"/>
                </a:solidFill>
                <a:latin typeface="Arial" panose="020B0604020202020204" pitchFamily="34" charset="0"/>
                <a:cs typeface="Arial" panose="020B0604020202020204" pitchFamily="34" charset="0"/>
              </a:rPr>
              <a:t>gánh</a:t>
            </a:r>
            <a:r>
              <a:rPr lang="en-US" altLang="en-US" sz="2800" b="1" dirty="0">
                <a:solidFill>
                  <a:srgbClr val="006600"/>
                </a:solidFill>
                <a:latin typeface="Arial" panose="020B0604020202020204" pitchFamily="34" charset="0"/>
                <a:cs typeface="Arial" panose="020B0604020202020204" pitchFamily="34" charset="0"/>
              </a:rPr>
              <a:t> </a:t>
            </a:r>
            <a:r>
              <a:rPr lang="en-US" altLang="en-US" sz="2800" b="1" dirty="0" err="1">
                <a:solidFill>
                  <a:srgbClr val="006600"/>
                </a:solidFill>
                <a:latin typeface="Arial" panose="020B0604020202020204" pitchFamily="34" charset="0"/>
                <a:cs typeface="Arial" panose="020B0604020202020204" pitchFamily="34" charset="0"/>
              </a:rPr>
              <a:t>muối</a:t>
            </a:r>
            <a:endParaRPr lang="en-US" altLang="en-US" sz="2800" b="1" dirty="0">
              <a:solidFill>
                <a:srgbClr val="CC0099"/>
              </a:solidFill>
              <a:latin typeface="Arial" panose="020B0604020202020204" pitchFamily="34" charset="0"/>
              <a:cs typeface="Arial" panose="020B0604020202020204" pitchFamily="34" charset="0"/>
            </a:endParaRPr>
          </a:p>
        </p:txBody>
      </p:sp>
      <p:sp>
        <p:nvSpPr>
          <p:cNvPr id="7" name="Rectangle 6"/>
          <p:cNvSpPr/>
          <p:nvPr/>
        </p:nvSpPr>
        <p:spPr>
          <a:xfrm>
            <a:off x="2378710" y="2408157"/>
            <a:ext cx="7767640" cy="830997"/>
          </a:xfrm>
          <a:prstGeom prst="rect">
            <a:avLst/>
          </a:prstGeom>
          <a:ln>
            <a:solidFill>
              <a:srgbClr val="CC0099"/>
            </a:solidFill>
          </a:ln>
        </p:spPr>
        <p:txBody>
          <a:bodyPr wrap="square">
            <a:spAutoFit/>
          </a:bodyPr>
          <a:lstStyle/>
          <a:p>
            <a:pPr algn="ctr">
              <a:spcBef>
                <a:spcPct val="15000"/>
              </a:spcBef>
              <a:spcAft>
                <a:spcPct val="20000"/>
              </a:spcAft>
            </a:pPr>
            <a:r>
              <a:rPr lang="en-US" altLang="en-US" sz="2400" b="1" i="1" dirty="0" err="1">
                <a:solidFill>
                  <a:srgbClr val="C00000"/>
                </a:solidFill>
                <a:latin typeface="+mj-lt"/>
              </a:rPr>
              <a:t>Giá</a:t>
            </a:r>
            <a:r>
              <a:rPr lang="en-US" altLang="en-US" sz="2400" b="1" i="1" dirty="0">
                <a:solidFill>
                  <a:srgbClr val="C00000"/>
                </a:solidFill>
                <a:latin typeface="+mj-lt"/>
              </a:rPr>
              <a:t> </a:t>
            </a:r>
            <a:r>
              <a:rPr lang="en-US" altLang="en-US" sz="2400" b="1" i="1" dirty="0" err="1">
                <a:solidFill>
                  <a:srgbClr val="C00000"/>
                </a:solidFill>
                <a:latin typeface="+mj-lt"/>
              </a:rPr>
              <a:t>trị</a:t>
            </a:r>
            <a:r>
              <a:rPr lang="en-US" altLang="en-US" sz="2400" b="1" i="1" dirty="0">
                <a:solidFill>
                  <a:srgbClr val="C00000"/>
                </a:solidFill>
                <a:latin typeface="+mj-lt"/>
              </a:rPr>
              <a:t> </a:t>
            </a:r>
            <a:r>
              <a:rPr lang="en-US" altLang="en-US" sz="2400" b="1" i="1" dirty="0" err="1">
                <a:solidFill>
                  <a:srgbClr val="C00000"/>
                </a:solidFill>
                <a:latin typeface="+mj-lt"/>
              </a:rPr>
              <a:t>trao</a:t>
            </a:r>
            <a:r>
              <a:rPr lang="en-US" altLang="en-US" sz="2400" b="1" i="1" dirty="0">
                <a:solidFill>
                  <a:srgbClr val="C00000"/>
                </a:solidFill>
                <a:latin typeface="+mj-lt"/>
              </a:rPr>
              <a:t> </a:t>
            </a:r>
            <a:r>
              <a:rPr lang="en-US" altLang="en-US" sz="2400" b="1" i="1" dirty="0" err="1">
                <a:solidFill>
                  <a:srgbClr val="C00000"/>
                </a:solidFill>
                <a:latin typeface="+mj-lt"/>
              </a:rPr>
              <a:t>đổi</a:t>
            </a:r>
            <a:r>
              <a:rPr lang="en-US" altLang="en-US" sz="2400" b="1" i="1" dirty="0">
                <a:solidFill>
                  <a:srgbClr val="C00000"/>
                </a:solidFill>
                <a:latin typeface="+mj-lt"/>
              </a:rPr>
              <a:t> </a:t>
            </a:r>
            <a:r>
              <a:rPr lang="en-US" altLang="en-US" sz="2400" i="1" dirty="0" err="1">
                <a:solidFill>
                  <a:srgbClr val="0000CC"/>
                </a:solidFill>
                <a:latin typeface="+mj-lt"/>
              </a:rPr>
              <a:t>l</a:t>
            </a:r>
            <a:r>
              <a:rPr lang="en-US" altLang="en-US" sz="2400" i="1" dirty="0" err="1">
                <a:solidFill>
                  <a:srgbClr val="000066"/>
                </a:solidFill>
                <a:latin typeface="+mj-lt"/>
              </a:rPr>
              <a:t>à</a:t>
            </a:r>
            <a:r>
              <a:rPr lang="en-US" altLang="en-US" sz="2400" i="1" dirty="0">
                <a:solidFill>
                  <a:srgbClr val="000066"/>
                </a:solidFill>
                <a:latin typeface="+mj-lt"/>
              </a:rPr>
              <a:t> </a:t>
            </a:r>
            <a:r>
              <a:rPr lang="en-US" altLang="en-US" sz="2400" i="1" dirty="0" err="1">
                <a:solidFill>
                  <a:srgbClr val="000066"/>
                </a:solidFill>
                <a:latin typeface="+mj-lt"/>
              </a:rPr>
              <a:t>một</a:t>
            </a:r>
            <a:r>
              <a:rPr lang="en-US" altLang="en-US" sz="2400" i="1" dirty="0">
                <a:solidFill>
                  <a:srgbClr val="000066"/>
                </a:solidFill>
                <a:latin typeface="+mj-lt"/>
              </a:rPr>
              <a:t> </a:t>
            </a:r>
            <a:r>
              <a:rPr lang="en-US" altLang="en-US" sz="2400" i="1" dirty="0" err="1">
                <a:solidFill>
                  <a:srgbClr val="000066"/>
                </a:solidFill>
                <a:latin typeface="+mj-lt"/>
              </a:rPr>
              <a:t>quan</a:t>
            </a:r>
            <a:r>
              <a:rPr lang="en-US" altLang="en-US" sz="2400" i="1" dirty="0">
                <a:solidFill>
                  <a:srgbClr val="000066"/>
                </a:solidFill>
                <a:latin typeface="+mj-lt"/>
              </a:rPr>
              <a:t> </a:t>
            </a:r>
            <a:r>
              <a:rPr lang="en-US" altLang="en-US" sz="2400" i="1" dirty="0" err="1">
                <a:solidFill>
                  <a:srgbClr val="000066"/>
                </a:solidFill>
                <a:latin typeface="+mj-lt"/>
              </a:rPr>
              <a:t>hệ</a:t>
            </a:r>
            <a:r>
              <a:rPr lang="en-US" altLang="en-US" sz="2400" i="1" dirty="0">
                <a:solidFill>
                  <a:srgbClr val="000066"/>
                </a:solidFill>
                <a:latin typeface="+mj-lt"/>
              </a:rPr>
              <a:t> </a:t>
            </a:r>
            <a:r>
              <a:rPr lang="en-US" altLang="en-US" sz="2400" i="1" dirty="0" err="1">
                <a:solidFill>
                  <a:srgbClr val="000066"/>
                </a:solidFill>
                <a:latin typeface="+mj-lt"/>
              </a:rPr>
              <a:t>về</a:t>
            </a:r>
            <a:r>
              <a:rPr lang="en-US" altLang="en-US" sz="2400" i="1" dirty="0">
                <a:solidFill>
                  <a:srgbClr val="000066"/>
                </a:solidFill>
                <a:latin typeface="+mj-lt"/>
              </a:rPr>
              <a:t> </a:t>
            </a:r>
            <a:r>
              <a:rPr lang="en-US" altLang="en-US" sz="2400" i="1" dirty="0" err="1">
                <a:solidFill>
                  <a:srgbClr val="000066"/>
                </a:solidFill>
                <a:latin typeface="+mj-lt"/>
              </a:rPr>
              <a:t>số</a:t>
            </a:r>
            <a:r>
              <a:rPr lang="en-US" altLang="en-US" sz="2400" i="1" dirty="0">
                <a:solidFill>
                  <a:srgbClr val="000066"/>
                </a:solidFill>
                <a:latin typeface="+mj-lt"/>
              </a:rPr>
              <a:t> </a:t>
            </a:r>
            <a:r>
              <a:rPr lang="en-US" altLang="en-US" sz="2400" i="1" dirty="0" err="1">
                <a:solidFill>
                  <a:srgbClr val="000066"/>
                </a:solidFill>
                <a:latin typeface="+mj-lt"/>
              </a:rPr>
              <a:t>lượng</a:t>
            </a:r>
            <a:r>
              <a:rPr lang="en-US" altLang="en-US" sz="2400" i="1" dirty="0">
                <a:solidFill>
                  <a:srgbClr val="000066"/>
                </a:solidFill>
                <a:latin typeface="+mj-lt"/>
              </a:rPr>
              <a:t>, </a:t>
            </a:r>
            <a:r>
              <a:rPr lang="en-US" altLang="en-US" sz="2400" i="1" dirty="0" err="1">
                <a:solidFill>
                  <a:srgbClr val="000066"/>
                </a:solidFill>
                <a:latin typeface="+mj-lt"/>
              </a:rPr>
              <a:t>thể</a:t>
            </a:r>
            <a:r>
              <a:rPr lang="en-US" altLang="en-US" sz="2400" i="1" dirty="0">
                <a:solidFill>
                  <a:srgbClr val="000066"/>
                </a:solidFill>
                <a:latin typeface="+mj-lt"/>
              </a:rPr>
              <a:t> </a:t>
            </a:r>
            <a:r>
              <a:rPr lang="en-US" altLang="en-US" sz="2400" i="1" dirty="0" err="1">
                <a:solidFill>
                  <a:srgbClr val="000066"/>
                </a:solidFill>
                <a:latin typeface="+mj-lt"/>
              </a:rPr>
              <a:t>hiện</a:t>
            </a:r>
            <a:r>
              <a:rPr lang="en-US" altLang="en-US" sz="2400" i="1" dirty="0">
                <a:solidFill>
                  <a:srgbClr val="000066"/>
                </a:solidFill>
                <a:latin typeface="+mj-lt"/>
              </a:rPr>
              <a:t> </a:t>
            </a:r>
            <a:r>
              <a:rPr lang="en-US" altLang="en-US" sz="2400" i="1" dirty="0" err="1">
                <a:solidFill>
                  <a:srgbClr val="000066"/>
                </a:solidFill>
                <a:latin typeface="+mj-lt"/>
              </a:rPr>
              <a:t>tỷ</a:t>
            </a:r>
            <a:r>
              <a:rPr lang="en-US" altLang="en-US" sz="2400" i="1" dirty="0">
                <a:solidFill>
                  <a:srgbClr val="000066"/>
                </a:solidFill>
                <a:latin typeface="+mj-lt"/>
              </a:rPr>
              <a:t> </a:t>
            </a:r>
            <a:r>
              <a:rPr lang="en-US" altLang="en-US" sz="2400" i="1" dirty="0" err="1">
                <a:solidFill>
                  <a:srgbClr val="000066"/>
                </a:solidFill>
                <a:latin typeface="+mj-lt"/>
              </a:rPr>
              <a:t>lệ</a:t>
            </a:r>
            <a:r>
              <a:rPr lang="en-US" altLang="en-US" sz="2400" i="1" dirty="0">
                <a:solidFill>
                  <a:srgbClr val="000066"/>
                </a:solidFill>
                <a:latin typeface="+mj-lt"/>
              </a:rPr>
              <a:t> </a:t>
            </a:r>
            <a:r>
              <a:rPr lang="en-US" altLang="en-US" sz="2400" i="1" dirty="0" err="1">
                <a:solidFill>
                  <a:srgbClr val="000066"/>
                </a:solidFill>
                <a:latin typeface="+mj-lt"/>
              </a:rPr>
              <a:t>trao</a:t>
            </a:r>
            <a:r>
              <a:rPr lang="en-US" altLang="en-US" sz="2400" i="1" dirty="0">
                <a:solidFill>
                  <a:srgbClr val="000066"/>
                </a:solidFill>
                <a:latin typeface="+mj-lt"/>
              </a:rPr>
              <a:t> </a:t>
            </a:r>
            <a:r>
              <a:rPr lang="en-US" altLang="en-US" sz="2400" i="1" dirty="0" err="1">
                <a:solidFill>
                  <a:srgbClr val="000066"/>
                </a:solidFill>
                <a:latin typeface="+mj-lt"/>
              </a:rPr>
              <a:t>đổi</a:t>
            </a:r>
            <a:r>
              <a:rPr lang="en-US" altLang="en-US" sz="2400" i="1" dirty="0">
                <a:solidFill>
                  <a:srgbClr val="000066"/>
                </a:solidFill>
                <a:latin typeface="+mj-lt"/>
              </a:rPr>
              <a:t> </a:t>
            </a:r>
            <a:r>
              <a:rPr lang="en-US" altLang="en-US" sz="2400" i="1" dirty="0" err="1">
                <a:solidFill>
                  <a:srgbClr val="000066"/>
                </a:solidFill>
                <a:latin typeface="+mj-lt"/>
              </a:rPr>
              <a:t>giữa</a:t>
            </a:r>
            <a:r>
              <a:rPr lang="en-US" altLang="en-US" sz="2400" i="1" dirty="0">
                <a:solidFill>
                  <a:srgbClr val="000066"/>
                </a:solidFill>
                <a:latin typeface="+mj-lt"/>
              </a:rPr>
              <a:t> </a:t>
            </a:r>
            <a:r>
              <a:rPr lang="en-US" altLang="en-US" sz="2400" i="1" dirty="0" err="1">
                <a:solidFill>
                  <a:srgbClr val="000066"/>
                </a:solidFill>
                <a:latin typeface="+mj-lt"/>
              </a:rPr>
              <a:t>hàng</a:t>
            </a:r>
            <a:r>
              <a:rPr lang="en-US" altLang="en-US" sz="2400" i="1" dirty="0">
                <a:solidFill>
                  <a:srgbClr val="000066"/>
                </a:solidFill>
                <a:latin typeface="+mj-lt"/>
              </a:rPr>
              <a:t> </a:t>
            </a:r>
            <a:r>
              <a:rPr lang="en-US" altLang="en-US" sz="2400" i="1" dirty="0" err="1">
                <a:solidFill>
                  <a:srgbClr val="000066"/>
                </a:solidFill>
                <a:latin typeface="+mj-lt"/>
              </a:rPr>
              <a:t>hóa</a:t>
            </a:r>
            <a:r>
              <a:rPr lang="en-US" altLang="en-US" sz="2400" i="1" dirty="0">
                <a:solidFill>
                  <a:srgbClr val="000066"/>
                </a:solidFill>
                <a:latin typeface="+mj-lt"/>
              </a:rPr>
              <a:t> </a:t>
            </a:r>
            <a:r>
              <a:rPr lang="en-US" altLang="en-US" sz="2400" i="1" dirty="0" err="1">
                <a:solidFill>
                  <a:srgbClr val="000066"/>
                </a:solidFill>
                <a:latin typeface="+mj-lt"/>
              </a:rPr>
              <a:t>này</a:t>
            </a:r>
            <a:r>
              <a:rPr lang="en-US" altLang="en-US" sz="2400" i="1" dirty="0">
                <a:solidFill>
                  <a:srgbClr val="000066"/>
                </a:solidFill>
                <a:latin typeface="+mj-lt"/>
              </a:rPr>
              <a:t> </a:t>
            </a:r>
            <a:r>
              <a:rPr lang="en-US" altLang="en-US" sz="2400" i="1" dirty="0" err="1">
                <a:solidFill>
                  <a:srgbClr val="000066"/>
                </a:solidFill>
                <a:latin typeface="+mj-lt"/>
              </a:rPr>
              <a:t>với</a:t>
            </a:r>
            <a:r>
              <a:rPr lang="en-US" altLang="en-US" sz="2400" i="1" dirty="0">
                <a:solidFill>
                  <a:srgbClr val="000066"/>
                </a:solidFill>
                <a:latin typeface="+mj-lt"/>
              </a:rPr>
              <a:t> </a:t>
            </a:r>
            <a:r>
              <a:rPr lang="en-US" altLang="en-US" sz="2400" i="1" dirty="0" err="1">
                <a:solidFill>
                  <a:srgbClr val="000066"/>
                </a:solidFill>
                <a:latin typeface="+mj-lt"/>
              </a:rPr>
              <a:t>hàng</a:t>
            </a:r>
            <a:r>
              <a:rPr lang="en-US" altLang="en-US" sz="2400" i="1" dirty="0">
                <a:solidFill>
                  <a:srgbClr val="000066"/>
                </a:solidFill>
                <a:latin typeface="+mj-lt"/>
              </a:rPr>
              <a:t> </a:t>
            </a:r>
            <a:r>
              <a:rPr lang="en-US" altLang="en-US" sz="2400" i="1" dirty="0" err="1">
                <a:solidFill>
                  <a:srgbClr val="000066"/>
                </a:solidFill>
                <a:latin typeface="+mj-lt"/>
              </a:rPr>
              <a:t>hóa</a:t>
            </a:r>
            <a:r>
              <a:rPr lang="en-US" altLang="en-US" sz="2400" i="1" dirty="0">
                <a:solidFill>
                  <a:srgbClr val="000066"/>
                </a:solidFill>
                <a:latin typeface="+mj-lt"/>
              </a:rPr>
              <a:t> </a:t>
            </a:r>
            <a:r>
              <a:rPr lang="en-US" altLang="en-US" sz="2400" i="1" dirty="0" err="1">
                <a:solidFill>
                  <a:srgbClr val="000066"/>
                </a:solidFill>
                <a:latin typeface="+mj-lt"/>
              </a:rPr>
              <a:t>khác</a:t>
            </a:r>
            <a:r>
              <a:rPr lang="en-US" altLang="en-US" sz="2400" i="1" dirty="0">
                <a:solidFill>
                  <a:srgbClr val="000066"/>
                </a:solidFill>
                <a:latin typeface="+mj-lt"/>
              </a:rPr>
              <a:t>.</a:t>
            </a:r>
            <a:r>
              <a:rPr lang="en-US" altLang="en-US" sz="2400" i="1" dirty="0">
                <a:solidFill>
                  <a:schemeClr val="tx2"/>
                </a:solidFill>
                <a:latin typeface="+mj-lt"/>
              </a:rPr>
              <a:t>                        </a:t>
            </a:r>
          </a:p>
        </p:txBody>
      </p:sp>
      <p:sp>
        <p:nvSpPr>
          <p:cNvPr id="8" name="Cloud Callout 7"/>
          <p:cNvSpPr/>
          <p:nvPr/>
        </p:nvSpPr>
        <p:spPr>
          <a:xfrm>
            <a:off x="747970" y="3203229"/>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9" name="Picture 2" descr="Bí quyết nấu phở gà Hà Nội ngon quên sầu, ăn là ghiề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17788" y="3383993"/>
            <a:ext cx="2825749" cy="1988107"/>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4" descr="Bán 1 kg muối mua không nổi ổ bánh mì chay, diêm dân tính bỏ ruộng hoang |  Báo Dân tr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08264" y="3380361"/>
            <a:ext cx="3122990" cy="199173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18073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circle(in)">
                                      <p:cBhvr>
                                        <p:cTn id="20" dur="20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circle(in)">
                                      <p:cBhvr>
                                        <p:cTn id="25" dur="20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6" presetClass="entr" presetSubtype="16"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circle(in)">
                                      <p:cBhvr>
                                        <p:cTn id="30" dur="20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circle(in)">
                                      <p:cBhvr>
                                        <p:cTn id="35" dur="2000"/>
                                        <p:tgtEl>
                                          <p:spTgt spid="6"/>
                                        </p:tgtEl>
                                      </p:cBhvr>
                                    </p:animEffect>
                                  </p:childTnLst>
                                </p:cTn>
                              </p:par>
                              <p:par>
                                <p:cTn id="36" presetID="6" presetClass="entr" presetSubtype="16" fill="hold" nodeType="with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circle(in)">
                                      <p:cBhvr>
                                        <p:cTn id="38" dur="2000"/>
                                        <p:tgtEl>
                                          <p:spTgt spid="9"/>
                                        </p:tgtEl>
                                      </p:cBhvr>
                                    </p:animEffect>
                                  </p:childTnLst>
                                </p:cTn>
                              </p:par>
                              <p:par>
                                <p:cTn id="39" presetID="6" presetClass="entr" presetSubtype="16"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circle(in)">
                                      <p:cBhvr>
                                        <p:cTn id="41"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p:bldP spid="6" grpId="0"/>
      <p:bldP spid="7" grpId="0" animBg="1"/>
      <p:bldP spid="8"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017639"/>
            <a:ext cx="8747207" cy="5840361"/>
          </a:xfrm>
          <a:prstGeom prst="rect">
            <a:avLst/>
          </a:prstGeom>
        </p:spPr>
      </p:pic>
      <p:sp>
        <p:nvSpPr>
          <p:cNvPr id="3" name="Rectangle 1"/>
          <p:cNvSpPr>
            <a:spLocks noChangeArrowheads="1"/>
          </p:cNvSpPr>
          <p:nvPr/>
        </p:nvSpPr>
        <p:spPr bwMode="auto">
          <a:xfrm>
            <a:off x="3754496" y="18227"/>
            <a:ext cx="391466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fontAlgn="base">
              <a:lnSpc>
                <a:spcPct val="100000"/>
              </a:lnSpc>
              <a:spcBef>
                <a:spcPct val="0"/>
              </a:spcBef>
              <a:spcAft>
                <a:spcPct val="0"/>
              </a:spcAft>
              <a:buNone/>
            </a:pPr>
            <a:r>
              <a:rPr lang="en-AU" altLang="en-US" b="1" dirty="0">
                <a:solidFill>
                  <a:srgbClr val="800000"/>
                </a:solidFill>
                <a:latin typeface="Arial" panose="020B0604020202020204" pitchFamily="34" charset="0"/>
                <a:cs typeface="Arial" panose="020B0604020202020204" pitchFamily="34" charset="0"/>
              </a:rPr>
              <a:t> </a:t>
            </a: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CỦA HÀNG HÓA</a:t>
            </a:r>
          </a:p>
        </p:txBody>
      </p:sp>
      <p:sp>
        <p:nvSpPr>
          <p:cNvPr id="4" name="Rectangle 3"/>
          <p:cNvSpPr/>
          <p:nvPr/>
        </p:nvSpPr>
        <p:spPr>
          <a:xfrm>
            <a:off x="2277920" y="2829308"/>
            <a:ext cx="7615478" cy="461665"/>
          </a:xfrm>
          <a:prstGeom prst="rect">
            <a:avLst/>
          </a:prstGeom>
          <a:ln>
            <a:solidFill>
              <a:srgbClr val="CC0099"/>
            </a:solidFill>
          </a:ln>
        </p:spPr>
        <p:txBody>
          <a:bodyPr wrap="square">
            <a:spAutoFit/>
          </a:bodyPr>
          <a:lstStyle/>
          <a:p>
            <a:pPr defTabSz="914400" fontAlgn="base">
              <a:lnSpc>
                <a:spcPct val="100000"/>
              </a:lnSpc>
              <a:spcBef>
                <a:spcPct val="0"/>
              </a:spcBef>
              <a:spcAft>
                <a:spcPct val="0"/>
              </a:spcAft>
              <a:buNone/>
            </a:pPr>
            <a:r>
              <a:rPr lang="en-US" altLang="en-US" b="1" dirty="0">
                <a:solidFill>
                  <a:srgbClr val="FF0000"/>
                </a:solidFill>
                <a:latin typeface="Arial" panose="020B0604020202020204" pitchFamily="34" charset="0"/>
                <a:cs typeface="Arial" panose="020B0604020202020204" pitchFamily="34" charset="0"/>
              </a:rPr>
              <a:t>            </a:t>
            </a:r>
            <a:r>
              <a:rPr lang="en-US" altLang="en-US" sz="2400" b="1" dirty="0">
                <a:solidFill>
                  <a:srgbClr val="FF0000"/>
                </a:solidFill>
                <a:latin typeface="Arial" panose="020B0604020202020204" pitchFamily="34" charset="0"/>
                <a:cs typeface="Arial" panose="020B0604020202020204" pitchFamily="34" charset="0"/>
              </a:rPr>
              <a:t>1 </a:t>
            </a:r>
            <a:r>
              <a:rPr lang="en-US" altLang="en-US" sz="2400" b="1" dirty="0" err="1">
                <a:solidFill>
                  <a:srgbClr val="FF0000"/>
                </a:solidFill>
                <a:latin typeface="Arial" panose="020B0604020202020204" pitchFamily="34" charset="0"/>
                <a:cs typeface="Arial" panose="020B0604020202020204" pitchFamily="34" charset="0"/>
              </a:rPr>
              <a:t>bát</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phở</a:t>
            </a:r>
            <a:r>
              <a:rPr lang="en-US" altLang="en-US" sz="2400" b="1" dirty="0">
                <a:solidFill>
                  <a:srgbClr val="FF0000"/>
                </a:solidFill>
                <a:latin typeface="Arial" panose="020B0604020202020204" pitchFamily="34" charset="0"/>
                <a:cs typeface="Arial" panose="020B0604020202020204" pitchFamily="34" charset="0"/>
              </a:rPr>
              <a:t>              =                1 </a:t>
            </a:r>
            <a:r>
              <a:rPr lang="en-US" altLang="en-US" sz="2400" b="1" dirty="0" err="1">
                <a:solidFill>
                  <a:srgbClr val="FF0000"/>
                </a:solidFill>
                <a:latin typeface="Arial" panose="020B0604020202020204" pitchFamily="34" charset="0"/>
                <a:cs typeface="Arial" panose="020B0604020202020204" pitchFamily="34" charset="0"/>
              </a:rPr>
              <a:t>gánh</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muối</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5" name="Cloud Callout 4"/>
          <p:cNvSpPr/>
          <p:nvPr/>
        </p:nvSpPr>
        <p:spPr>
          <a:xfrm>
            <a:off x="5405235" y="600904"/>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6" name="Picture 2" descr="Bí quyết nấu phở gà Hà Nội ngon quên sầu, ăn là ghiề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1334" y="1027925"/>
            <a:ext cx="3140076" cy="1768873"/>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descr="Bán 1 kg muối mua không nổi ổ bánh mì chay, diêm dân tính bỏ ruộng hoang |  Báo Dân tr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93964" y="1027925"/>
            <a:ext cx="3122990" cy="1612498"/>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descr="clock-template-by-opalcat"/>
          <p:cNvPicPr>
            <a:picLocks noChangeAspect="1" noChangeArrowheads="1"/>
          </p:cNvPicPr>
          <p:nvPr/>
        </p:nvPicPr>
        <p:blipFill>
          <a:blip r:embed="rId5" cstate="print">
            <a:grayscl/>
            <a:extLst>
              <a:ext uri="{28A0092B-C50C-407E-A947-70E740481C1C}">
                <a14:useLocalDpi xmlns:a14="http://schemas.microsoft.com/office/drawing/2010/main" val="0"/>
              </a:ext>
            </a:extLst>
          </a:blip>
          <a:srcRect/>
          <a:stretch>
            <a:fillRect/>
          </a:stretch>
        </p:blipFill>
        <p:spPr bwMode="auto">
          <a:xfrm>
            <a:off x="9158286" y="4572000"/>
            <a:ext cx="2772989" cy="157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9" name="Group 27"/>
          <p:cNvGraphicFramePr>
            <a:graphicFrameLocks/>
          </p:cNvGraphicFramePr>
          <p:nvPr/>
        </p:nvGraphicFramePr>
        <p:xfrm>
          <a:off x="2011334" y="4671342"/>
          <a:ext cx="7116762" cy="1402132"/>
        </p:xfrm>
        <a:graphic>
          <a:graphicData uri="http://schemas.openxmlformats.org/drawingml/2006/table">
            <a:tbl>
              <a:tblPr/>
              <a:tblGrid>
                <a:gridCol w="3427444">
                  <a:extLst>
                    <a:ext uri="{9D8B030D-6E8A-4147-A177-3AD203B41FA5}">
                      <a16:colId xmlns:a16="http://schemas.microsoft.com/office/drawing/2014/main" val="20000"/>
                    </a:ext>
                  </a:extLst>
                </a:gridCol>
                <a:gridCol w="3689318">
                  <a:extLst>
                    <a:ext uri="{9D8B030D-6E8A-4147-A177-3AD203B41FA5}">
                      <a16:colId xmlns:a16="http://schemas.microsoft.com/office/drawing/2014/main" val="20001"/>
                    </a:ext>
                  </a:extLst>
                </a:gridCol>
              </a:tblGrid>
              <a:tr h="61801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rgbClr val="000099"/>
                          </a:solidFill>
                          <a:effectLst/>
                          <a:latin typeface="Abel"/>
                          <a:cs typeface="Times New Roman" pitchFamily="18" charset="0"/>
                        </a:rPr>
                        <a:t>Giá</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trị</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đổi</a:t>
                      </a:r>
                      <a:endParaRPr kumimoji="0" lang="en-US" sz="2000" b="0" i="0" u="none" strike="noStrike" cap="none" normalizeH="0" baseline="0" dirty="0">
                        <a:ln>
                          <a:noFill/>
                        </a:ln>
                        <a:solidFill>
                          <a:srgbClr val="000099"/>
                        </a:solidFill>
                        <a:effectLst/>
                        <a:latin typeface="Abel"/>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a:t>
                      </a:r>
                      <a:r>
                        <a:rPr kumimoji="0" lang="en-US" sz="2000" b="0" i="0" u="none" strike="noStrike" cap="none" normalizeH="0" baseline="0" dirty="0" err="1">
                          <a:ln>
                            <a:noFill/>
                          </a:ln>
                          <a:solidFill>
                            <a:srgbClr val="000099"/>
                          </a:solidFill>
                          <a:effectLst/>
                          <a:latin typeface="Abel"/>
                          <a:cs typeface="Times New Roman" pitchFamily="18" charset="0"/>
                        </a:rPr>
                        <a:t>tỉ</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lệ</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đổi</a:t>
                      </a:r>
                      <a:r>
                        <a:rPr kumimoji="0" lang="en-US" sz="2000" b="0" i="0" u="none" strike="noStrike" cap="none" normalizeH="0" baseline="0" dirty="0">
                          <a:ln>
                            <a:noFill/>
                          </a:ln>
                          <a:solidFill>
                            <a:srgbClr val="000099"/>
                          </a:solidFill>
                          <a:effectLst/>
                          <a:latin typeface="Abel"/>
                          <a:cs typeface="Times New Roman" pitchFamily="18" charset="0"/>
                        </a:rPr>
                        <a:t>]</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1 </a:t>
                      </a:r>
                      <a:r>
                        <a:rPr kumimoji="0" lang="en-US" sz="2000" b="0" i="0" u="none" strike="noStrike" cap="none" normalizeH="0" baseline="0" dirty="0" err="1">
                          <a:ln>
                            <a:noFill/>
                          </a:ln>
                          <a:solidFill>
                            <a:srgbClr val="000099"/>
                          </a:solidFill>
                          <a:effectLst/>
                          <a:latin typeface="Abel"/>
                          <a:cs typeface="Times New Roman" pitchFamily="18" charset="0"/>
                        </a:rPr>
                        <a:t>bát</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phở</a:t>
                      </a:r>
                      <a:r>
                        <a:rPr kumimoji="0" lang="en-US" sz="2000" b="0" i="0" u="none" strike="noStrike" cap="none" normalizeH="0" baseline="0" dirty="0">
                          <a:ln>
                            <a:noFill/>
                          </a:ln>
                          <a:solidFill>
                            <a:srgbClr val="000099"/>
                          </a:solidFill>
                          <a:effectLst/>
                          <a:latin typeface="Abel"/>
                          <a:cs typeface="Times New Roman" pitchFamily="18" charset="0"/>
                        </a:rPr>
                        <a:t>  = 1 </a:t>
                      </a:r>
                      <a:r>
                        <a:rPr kumimoji="0" lang="en-US" sz="2000" b="0" i="0" u="none" strike="noStrike" cap="none" normalizeH="0" baseline="0" dirty="0" err="1">
                          <a:ln>
                            <a:noFill/>
                          </a:ln>
                          <a:solidFill>
                            <a:srgbClr val="000099"/>
                          </a:solidFill>
                          <a:effectLst/>
                          <a:latin typeface="Abel"/>
                          <a:cs typeface="Times New Roman" pitchFamily="18" charset="0"/>
                        </a:rPr>
                        <a:t>gánh</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muối</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1801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rgbClr val="000099"/>
                          </a:solidFill>
                          <a:effectLst/>
                          <a:latin typeface="Abel"/>
                          <a:cs typeface="Times New Roman" pitchFamily="18" charset="0"/>
                        </a:rPr>
                        <a:t>Giá</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trị</a:t>
                      </a:r>
                      <a:endParaRPr kumimoji="0" lang="en-US" sz="2000" b="0" i="0" u="none" strike="noStrike" cap="none" normalizeH="0" baseline="0" dirty="0">
                        <a:ln>
                          <a:noFill/>
                        </a:ln>
                        <a:solidFill>
                          <a:srgbClr val="000099"/>
                        </a:solidFill>
                        <a:effectLst/>
                        <a:latin typeface="Abel"/>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Hao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phí</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lao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động</a:t>
                      </a:r>
                      <a:r>
                        <a:rPr kumimoji="0" lang="en-US" sz="2000" b="0" i="0" u="none" strike="noStrike" cap="none" normalizeH="0" baseline="0" dirty="0">
                          <a:ln>
                            <a:noFill/>
                          </a:ln>
                          <a:solidFill>
                            <a:srgbClr val="000099"/>
                          </a:solidFill>
                          <a:effectLst/>
                          <a:latin typeface="Abel"/>
                          <a:cs typeface="Times New Roman" pitchFamily="18" charset="0"/>
                        </a:rPr>
                        <a:t>]</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2 </a:t>
                      </a:r>
                      <a:r>
                        <a:rPr kumimoji="0" lang="en-US" sz="2000" b="0" i="0" u="none" strike="noStrike" cap="none" normalizeH="0" baseline="0" dirty="0" err="1">
                          <a:ln>
                            <a:noFill/>
                          </a:ln>
                          <a:solidFill>
                            <a:srgbClr val="000099"/>
                          </a:solidFill>
                          <a:effectLst/>
                          <a:latin typeface="Abel"/>
                          <a:cs typeface="Times New Roman" pitchFamily="18" charset="0"/>
                        </a:rPr>
                        <a:t>giờ</a:t>
                      </a:r>
                      <a:r>
                        <a:rPr kumimoji="0" lang="en-US" sz="2000" b="0" i="0" u="none" strike="noStrike" cap="none" normalizeH="0" baseline="0" dirty="0">
                          <a:ln>
                            <a:noFill/>
                          </a:ln>
                          <a:solidFill>
                            <a:srgbClr val="000099"/>
                          </a:solidFill>
                          <a:effectLst/>
                          <a:latin typeface="Abel"/>
                          <a:cs typeface="Times New Roman" pitchFamily="18" charset="0"/>
                        </a:rPr>
                        <a:t> = 2 </a:t>
                      </a:r>
                      <a:r>
                        <a:rPr kumimoji="0" lang="en-US" sz="2000" b="0" i="0" u="none" strike="noStrike" cap="none" normalizeH="0" baseline="0" dirty="0" err="1">
                          <a:ln>
                            <a:noFill/>
                          </a:ln>
                          <a:solidFill>
                            <a:srgbClr val="000099"/>
                          </a:solidFill>
                          <a:effectLst/>
                          <a:latin typeface="Abel"/>
                          <a:cs typeface="Times New Roman" pitchFamily="18" charset="0"/>
                        </a:rPr>
                        <a:t>giờ</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0" name="Rounded Rectangle 9"/>
          <p:cNvSpPr/>
          <p:nvPr/>
        </p:nvSpPr>
        <p:spPr>
          <a:xfrm>
            <a:off x="2277920" y="3587262"/>
            <a:ext cx="2434757" cy="981302"/>
          </a:xfrm>
          <a:prstGeom prst="roundRect">
            <a:avLst/>
          </a:prstGeom>
          <a:solidFill>
            <a:schemeClr val="bg1"/>
          </a:solidFill>
        </p:spPr>
        <p:style>
          <a:lnRef idx="1">
            <a:schemeClr val="accent2"/>
          </a:lnRef>
          <a:fillRef idx="2">
            <a:schemeClr val="accent2"/>
          </a:fillRef>
          <a:effectRef idx="1">
            <a:schemeClr val="accent2"/>
          </a:effectRef>
          <a:fontRef idx="minor">
            <a:schemeClr val="dk1"/>
          </a:fontRef>
        </p:style>
        <p:txBody>
          <a:bodyPr rtlCol="0" anchor="ctr"/>
          <a:lstStyle/>
          <a:p>
            <a:pPr algn="ctr"/>
            <a:r>
              <a:rPr lang="en-US" dirty="0" err="1">
                <a:solidFill>
                  <a:schemeClr val="tx1"/>
                </a:solidFill>
                <a:latin typeface="Abel"/>
                <a:cs typeface="Times New Roman" pitchFamily="18" charset="0"/>
              </a:rPr>
              <a:t>Tại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sao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phở</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và</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muối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có</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thể</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trao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đổi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được</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với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nhau</a:t>
            </a:r>
            <a:r>
              <a:rPr lang="en-US" dirty="0">
                <a:solidFill>
                  <a:schemeClr val="tx1"/>
                </a:solidFill>
                <a:latin typeface="Abel"/>
                <a:cs typeface="Times New Roman" pitchFamily="18" charset="0"/>
              </a:rPr>
              <a:t>?</a:t>
            </a:r>
            <a:endParaRPr lang="en-US" dirty="0">
              <a:ln>
                <a:solidFill>
                  <a:sysClr val="windowText" lastClr="000000"/>
                </a:solidFill>
              </a:ln>
            </a:endParaRPr>
          </a:p>
        </p:txBody>
      </p:sp>
      <p:sp>
        <p:nvSpPr>
          <p:cNvPr id="11" name="Rounded Rectangle 10"/>
          <p:cNvSpPr/>
          <p:nvPr/>
        </p:nvSpPr>
        <p:spPr>
          <a:xfrm>
            <a:off x="6723529" y="3587262"/>
            <a:ext cx="2434757" cy="981302"/>
          </a:xfrm>
          <a:prstGeom prst="roundRect">
            <a:avLst/>
          </a:prstGeom>
          <a:solidFill>
            <a:schemeClr val="bg1"/>
          </a:solidFill>
        </p:spPr>
        <p:style>
          <a:lnRef idx="1">
            <a:schemeClr val="accent2"/>
          </a:lnRef>
          <a:fillRef idx="2">
            <a:schemeClr val="accent2"/>
          </a:fillRef>
          <a:effectRef idx="1">
            <a:schemeClr val="accent2"/>
          </a:effectRef>
          <a:fontRef idx="minor">
            <a:schemeClr val="dk1"/>
          </a:fontRef>
        </p:style>
        <p:txBody>
          <a:bodyPr rtlCol="0" anchor="ctr"/>
          <a:lstStyle/>
          <a:p>
            <a:pPr algn="ctr"/>
            <a:r>
              <a:rPr lang="en-US" dirty="0" err="1">
                <a:solidFill>
                  <a:schemeClr val="tx1"/>
                </a:solidFill>
                <a:latin typeface="Abel"/>
                <a:cs typeface="Times New Roman" pitchFamily="18" charset="0"/>
              </a:rPr>
              <a:t>Tại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sao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chúng</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lại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trao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đổi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theo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tỷ</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lệ</a:t>
            </a:r>
            <a:r>
              <a:rPr lang="en-US" dirty="0">
                <a:solidFill>
                  <a:schemeClr val="tx1"/>
                </a:solidFill>
                <a:latin typeface="Abel"/>
                <a:cs typeface="Times New Roman" pitchFamily="18" charset="0"/>
              </a:rPr>
              <a:t> 1:1?</a:t>
            </a:r>
            <a:endParaRPr lang="en-US" dirty="0">
              <a:ln>
                <a:solidFill>
                  <a:sysClr val="windowText" lastClr="000000"/>
                </a:solidFill>
              </a:ln>
            </a:endParaRPr>
          </a:p>
        </p:txBody>
      </p:sp>
      <p:cxnSp>
        <p:nvCxnSpPr>
          <p:cNvPr id="12" name="Straight Arrow Connector 11"/>
          <p:cNvCxnSpPr>
            <a:stCxn id="4" idx="2"/>
          </p:cNvCxnSpPr>
          <p:nvPr/>
        </p:nvCxnSpPr>
        <p:spPr>
          <a:xfrm flipH="1">
            <a:off x="3581372" y="3290973"/>
            <a:ext cx="2504287" cy="296289"/>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4" idx="2"/>
            <a:endCxn id="11" idx="0"/>
          </p:cNvCxnSpPr>
          <p:nvPr/>
        </p:nvCxnSpPr>
        <p:spPr>
          <a:xfrm>
            <a:off x="6085659" y="3290973"/>
            <a:ext cx="1855249" cy="296289"/>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7875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circle(in)">
                                      <p:cBhvr>
                                        <p:cTn id="12" dur="2000"/>
                                        <p:tgtEl>
                                          <p:spTgt spid="4"/>
                                        </p:tgtEl>
                                      </p:cBhvr>
                                    </p:animEffect>
                                  </p:childTnLst>
                                </p:cTn>
                              </p:par>
                              <p:par>
                                <p:cTn id="13" presetID="6" presetClass="entr" presetSubtype="16"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circle(in)">
                                      <p:cBhvr>
                                        <p:cTn id="15" dur="2000"/>
                                        <p:tgtEl>
                                          <p:spTgt spid="5"/>
                                        </p:tgtEl>
                                      </p:cBhvr>
                                    </p:animEffect>
                                  </p:childTnLst>
                                </p:cTn>
                              </p:par>
                              <p:par>
                                <p:cTn id="16" presetID="6" presetClass="entr" presetSubtype="16" fill="hold"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circle(in)">
                                      <p:cBhvr>
                                        <p:cTn id="18" dur="2000"/>
                                        <p:tgtEl>
                                          <p:spTgt spid="6"/>
                                        </p:tgtEl>
                                      </p:cBhvr>
                                    </p:animEffect>
                                  </p:childTnLst>
                                </p:cTn>
                              </p:par>
                              <p:par>
                                <p:cTn id="19" presetID="6" presetClass="entr" presetSubtype="16"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circle(in)">
                                      <p:cBhvr>
                                        <p:cTn id="21" dur="2000"/>
                                        <p:tgtEl>
                                          <p:spTgt spid="7"/>
                                        </p:tgtEl>
                                      </p:cBhvr>
                                    </p:animEffect>
                                  </p:childTnLst>
                                </p:cTn>
                              </p:par>
                              <p:par>
                                <p:cTn id="22" presetID="6" presetClass="entr" presetSubtype="16"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circle(in)">
                                      <p:cBhvr>
                                        <p:cTn id="24" dur="2000"/>
                                        <p:tgtEl>
                                          <p:spTgt spid="8"/>
                                        </p:tgtEl>
                                      </p:cBhvr>
                                    </p:animEffect>
                                  </p:childTnLst>
                                </p:cTn>
                              </p:par>
                              <p:par>
                                <p:cTn id="25" presetID="6" presetClass="entr" presetSubtype="16"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circle(in)">
                                      <p:cBhvr>
                                        <p:cTn id="27" dur="2000"/>
                                        <p:tgtEl>
                                          <p:spTgt spid="9"/>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circle(in)">
                                      <p:cBhvr>
                                        <p:cTn id="30" dur="2000"/>
                                        <p:tgtEl>
                                          <p:spTgt spid="10"/>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circle(in)">
                                      <p:cBhvr>
                                        <p:cTn id="33" dur="2000"/>
                                        <p:tgtEl>
                                          <p:spTgt spid="11"/>
                                        </p:tgtEl>
                                      </p:cBhvr>
                                    </p:animEffect>
                                  </p:childTnLst>
                                </p:cTn>
                              </p:par>
                              <p:par>
                                <p:cTn id="34" presetID="6" presetClass="entr" presetSubtype="16" fill="hold" nodeType="with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circle(in)">
                                      <p:cBhvr>
                                        <p:cTn id="36" dur="2000"/>
                                        <p:tgtEl>
                                          <p:spTgt spid="12"/>
                                        </p:tgtEl>
                                      </p:cBhvr>
                                    </p:animEffect>
                                  </p:childTnLst>
                                </p:cTn>
                              </p:par>
                              <p:par>
                                <p:cTn id="37" presetID="6" presetClass="entr" presetSubtype="16"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circle(in)">
                                      <p:cBhvr>
                                        <p:cTn id="39"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10" grpId="0" animBg="1"/>
      <p:bldP spid="11"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7" name="Straight Connector 46">
            <a:extLst>
              <a:ext uri="{FF2B5EF4-FFF2-40B4-BE49-F238E27FC236}">
                <a16:creationId xmlns:a16="http://schemas.microsoft.com/office/drawing/2014/main" id="{F5078FF8-374D-42EE-88A8-D09C4CEE2A4F}"/>
              </a:ext>
            </a:extLst>
          </p:cNvPr>
          <p:cNvCxnSpPr>
            <a:cxnSpLocks/>
          </p:cNvCxnSpPr>
          <p:nvPr/>
        </p:nvCxnSpPr>
        <p:spPr>
          <a:xfrm>
            <a:off x="7381326" y="3585202"/>
            <a:ext cx="1241699"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84E7E840-9F86-49F4-86F0-1D3AE787733A}"/>
              </a:ext>
            </a:extLst>
          </p:cNvPr>
          <p:cNvCxnSpPr>
            <a:cxnSpLocks/>
          </p:cNvCxnSpPr>
          <p:nvPr/>
        </p:nvCxnSpPr>
        <p:spPr>
          <a:xfrm>
            <a:off x="7816174" y="5287480"/>
            <a:ext cx="914744"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9820F208-9811-4795-A722-F21759FBE844}"/>
              </a:ext>
            </a:extLst>
          </p:cNvPr>
          <p:cNvCxnSpPr>
            <a:cxnSpLocks/>
          </p:cNvCxnSpPr>
          <p:nvPr/>
        </p:nvCxnSpPr>
        <p:spPr>
          <a:xfrm flipH="1">
            <a:off x="4188161" y="5288076"/>
            <a:ext cx="851392"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705EFFEB-F18B-44EE-A768-31478AB2E44F}"/>
              </a:ext>
            </a:extLst>
          </p:cNvPr>
          <p:cNvCxnSpPr>
            <a:cxnSpLocks/>
          </p:cNvCxnSpPr>
          <p:nvPr/>
        </p:nvCxnSpPr>
        <p:spPr>
          <a:xfrm flipH="1">
            <a:off x="4206531" y="3539101"/>
            <a:ext cx="945992"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59" name="Group 58">
            <a:extLst>
              <a:ext uri="{FF2B5EF4-FFF2-40B4-BE49-F238E27FC236}">
                <a16:creationId xmlns:a16="http://schemas.microsoft.com/office/drawing/2014/main" id="{8AF1E341-76E1-4FB6-83FB-FA9DCA452C46}"/>
              </a:ext>
            </a:extLst>
          </p:cNvPr>
          <p:cNvGrpSpPr/>
          <p:nvPr/>
        </p:nvGrpSpPr>
        <p:grpSpPr>
          <a:xfrm>
            <a:off x="5119888" y="2757713"/>
            <a:ext cx="2696286" cy="3719029"/>
            <a:chOff x="4782299" y="1599220"/>
            <a:chExt cx="2608529" cy="3869681"/>
          </a:xfrm>
        </p:grpSpPr>
        <p:sp>
          <p:nvSpPr>
            <p:cNvPr id="60" name="Freeform 5">
              <a:extLst>
                <a:ext uri="{FF2B5EF4-FFF2-40B4-BE49-F238E27FC236}">
                  <a16:creationId xmlns:a16="http://schemas.microsoft.com/office/drawing/2014/main" id="{EBACF52B-E9F5-45CA-B86E-1EFF69BB644D}"/>
                </a:ext>
              </a:extLst>
            </p:cNvPr>
            <p:cNvSpPr>
              <a:spLocks/>
            </p:cNvSpPr>
            <p:nvPr/>
          </p:nvSpPr>
          <p:spPr bwMode="auto">
            <a:xfrm>
              <a:off x="4813874" y="2412261"/>
              <a:ext cx="2576954" cy="3056640"/>
            </a:xfrm>
            <a:custGeom>
              <a:avLst/>
              <a:gdLst>
                <a:gd name="T0" fmla="*/ 1147 w 1172"/>
                <a:gd name="T1" fmla="*/ 742 h 1391"/>
                <a:gd name="T2" fmla="*/ 1121 w 1172"/>
                <a:gd name="T3" fmla="*/ 607 h 1391"/>
                <a:gd name="T4" fmla="*/ 1014 w 1172"/>
                <a:gd name="T5" fmla="*/ 356 h 1391"/>
                <a:gd name="T6" fmla="*/ 814 w 1172"/>
                <a:gd name="T7" fmla="*/ 128 h 1391"/>
                <a:gd name="T8" fmla="*/ 735 w 1172"/>
                <a:gd name="T9" fmla="*/ 69 h 1391"/>
                <a:gd name="T10" fmla="*/ 696 w 1172"/>
                <a:gd name="T11" fmla="*/ 0 h 1391"/>
                <a:gd name="T12" fmla="*/ 579 w 1172"/>
                <a:gd name="T13" fmla="*/ 27 h 1391"/>
                <a:gd name="T14" fmla="*/ 460 w 1172"/>
                <a:gd name="T15" fmla="*/ 36 h 1391"/>
                <a:gd name="T16" fmla="*/ 432 w 1172"/>
                <a:gd name="T17" fmla="*/ 35 h 1391"/>
                <a:gd name="T18" fmla="*/ 430 w 1172"/>
                <a:gd name="T19" fmla="*/ 35 h 1391"/>
                <a:gd name="T20" fmla="*/ 395 w 1172"/>
                <a:gd name="T21" fmla="*/ 81 h 1391"/>
                <a:gd name="T22" fmla="*/ 13 w 1172"/>
                <a:gd name="T23" fmla="*/ 742 h 1391"/>
                <a:gd name="T24" fmla="*/ 77 w 1172"/>
                <a:gd name="T25" fmla="*/ 1123 h 1391"/>
                <a:gd name="T26" fmla="*/ 579 w 1172"/>
                <a:gd name="T27" fmla="*/ 1390 h 1391"/>
                <a:gd name="T28" fmla="*/ 873 w 1172"/>
                <a:gd name="T29" fmla="*/ 1323 h 1391"/>
                <a:gd name="T30" fmla="*/ 1147 w 1172"/>
                <a:gd name="T31" fmla="*/ 74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72" h="1391">
                  <a:moveTo>
                    <a:pt x="1147" y="742"/>
                  </a:moveTo>
                  <a:cubicBezTo>
                    <a:pt x="1143" y="697"/>
                    <a:pt x="1134" y="651"/>
                    <a:pt x="1121" y="607"/>
                  </a:cubicBezTo>
                  <a:cubicBezTo>
                    <a:pt x="1097" y="519"/>
                    <a:pt x="1061" y="434"/>
                    <a:pt x="1014" y="356"/>
                  </a:cubicBezTo>
                  <a:cubicBezTo>
                    <a:pt x="960" y="265"/>
                    <a:pt x="896" y="193"/>
                    <a:pt x="814" y="128"/>
                  </a:cubicBezTo>
                  <a:cubicBezTo>
                    <a:pt x="788" y="108"/>
                    <a:pt x="759" y="92"/>
                    <a:pt x="735" y="69"/>
                  </a:cubicBezTo>
                  <a:cubicBezTo>
                    <a:pt x="711" y="45"/>
                    <a:pt x="699" y="22"/>
                    <a:pt x="696" y="0"/>
                  </a:cubicBezTo>
                  <a:cubicBezTo>
                    <a:pt x="655" y="13"/>
                    <a:pt x="616" y="21"/>
                    <a:pt x="579" y="27"/>
                  </a:cubicBezTo>
                  <a:cubicBezTo>
                    <a:pt x="536" y="33"/>
                    <a:pt x="496" y="36"/>
                    <a:pt x="460" y="36"/>
                  </a:cubicBezTo>
                  <a:cubicBezTo>
                    <a:pt x="450" y="36"/>
                    <a:pt x="441" y="36"/>
                    <a:pt x="432" y="35"/>
                  </a:cubicBezTo>
                  <a:cubicBezTo>
                    <a:pt x="431" y="35"/>
                    <a:pt x="431" y="35"/>
                    <a:pt x="430" y="35"/>
                  </a:cubicBezTo>
                  <a:cubicBezTo>
                    <a:pt x="424" y="51"/>
                    <a:pt x="412" y="66"/>
                    <a:pt x="395" y="81"/>
                  </a:cubicBezTo>
                  <a:cubicBezTo>
                    <a:pt x="193" y="258"/>
                    <a:pt x="39" y="490"/>
                    <a:pt x="13" y="742"/>
                  </a:cubicBezTo>
                  <a:cubicBezTo>
                    <a:pt x="0" y="866"/>
                    <a:pt x="18" y="995"/>
                    <a:pt x="77" y="1123"/>
                  </a:cubicBezTo>
                  <a:cubicBezTo>
                    <a:pt x="159" y="1307"/>
                    <a:pt x="374" y="1391"/>
                    <a:pt x="579" y="1390"/>
                  </a:cubicBezTo>
                  <a:cubicBezTo>
                    <a:pt x="686" y="1390"/>
                    <a:pt x="790" y="1367"/>
                    <a:pt x="873" y="1323"/>
                  </a:cubicBezTo>
                  <a:cubicBezTo>
                    <a:pt x="1095" y="1205"/>
                    <a:pt x="1172" y="972"/>
                    <a:pt x="1147" y="742"/>
                  </a:cubicBezTo>
                  <a:close/>
                </a:path>
              </a:pathLst>
            </a:custGeom>
            <a:solidFill>
              <a:srgbClr val="FFB4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1" name="Freeform 6">
              <a:extLst>
                <a:ext uri="{FF2B5EF4-FFF2-40B4-BE49-F238E27FC236}">
                  <a16:creationId xmlns:a16="http://schemas.microsoft.com/office/drawing/2014/main" id="{6161442F-1CA3-4906-BA15-FF52BB4670D6}"/>
                </a:ext>
              </a:extLst>
            </p:cNvPr>
            <p:cNvSpPr>
              <a:spLocks/>
            </p:cNvSpPr>
            <p:nvPr/>
          </p:nvSpPr>
          <p:spPr bwMode="auto">
            <a:xfrm>
              <a:off x="6086564" y="4043198"/>
              <a:ext cx="1304264" cy="1423275"/>
            </a:xfrm>
            <a:custGeom>
              <a:avLst/>
              <a:gdLst>
                <a:gd name="T0" fmla="*/ 0 w 593"/>
                <a:gd name="T1" fmla="*/ 0 h 648"/>
                <a:gd name="T2" fmla="*/ 0 w 593"/>
                <a:gd name="T3" fmla="*/ 648 h 648"/>
                <a:gd name="T4" fmla="*/ 294 w 593"/>
                <a:gd name="T5" fmla="*/ 581 h 648"/>
                <a:gd name="T6" fmla="*/ 568 w 593"/>
                <a:gd name="T7" fmla="*/ 0 h 648"/>
                <a:gd name="T8" fmla="*/ 0 w 593"/>
                <a:gd name="T9" fmla="*/ 0 h 648"/>
              </a:gdLst>
              <a:ahLst/>
              <a:cxnLst>
                <a:cxn ang="0">
                  <a:pos x="T0" y="T1"/>
                </a:cxn>
                <a:cxn ang="0">
                  <a:pos x="T2" y="T3"/>
                </a:cxn>
                <a:cxn ang="0">
                  <a:pos x="T4" y="T5"/>
                </a:cxn>
                <a:cxn ang="0">
                  <a:pos x="T6" y="T7"/>
                </a:cxn>
                <a:cxn ang="0">
                  <a:pos x="T8" y="T9"/>
                </a:cxn>
              </a:cxnLst>
              <a:rect l="0" t="0" r="r" b="b"/>
              <a:pathLst>
                <a:path w="593" h="648">
                  <a:moveTo>
                    <a:pt x="0" y="0"/>
                  </a:moveTo>
                  <a:cubicBezTo>
                    <a:pt x="0" y="648"/>
                    <a:pt x="0" y="648"/>
                    <a:pt x="0" y="648"/>
                  </a:cubicBezTo>
                  <a:cubicBezTo>
                    <a:pt x="107" y="648"/>
                    <a:pt x="211" y="625"/>
                    <a:pt x="294" y="581"/>
                  </a:cubicBezTo>
                  <a:cubicBezTo>
                    <a:pt x="516" y="463"/>
                    <a:pt x="593" y="230"/>
                    <a:pt x="568"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2" name="Freeform 7">
              <a:extLst>
                <a:ext uri="{FF2B5EF4-FFF2-40B4-BE49-F238E27FC236}">
                  <a16:creationId xmlns:a16="http://schemas.microsoft.com/office/drawing/2014/main" id="{AD993EF0-4BA8-4DE2-9BF9-3F26BDE4FA4C}"/>
                </a:ext>
              </a:extLst>
            </p:cNvPr>
            <p:cNvSpPr>
              <a:spLocks/>
            </p:cNvSpPr>
            <p:nvPr/>
          </p:nvSpPr>
          <p:spPr bwMode="auto">
            <a:xfrm>
              <a:off x="6086564" y="4043198"/>
              <a:ext cx="1249617" cy="1423275"/>
            </a:xfrm>
            <a:custGeom>
              <a:avLst/>
              <a:gdLst>
                <a:gd name="T0" fmla="*/ 0 w 568"/>
                <a:gd name="T1" fmla="*/ 0 h 648"/>
                <a:gd name="T2" fmla="*/ 0 w 568"/>
                <a:gd name="T3" fmla="*/ 648 h 648"/>
                <a:gd name="T4" fmla="*/ 568 w 568"/>
                <a:gd name="T5" fmla="*/ 0 h 648"/>
                <a:gd name="T6" fmla="*/ 0 w 568"/>
                <a:gd name="T7" fmla="*/ 0 h 648"/>
              </a:gdLst>
              <a:ahLst/>
              <a:cxnLst>
                <a:cxn ang="0">
                  <a:pos x="T0" y="T1"/>
                </a:cxn>
                <a:cxn ang="0">
                  <a:pos x="T2" y="T3"/>
                </a:cxn>
                <a:cxn ang="0">
                  <a:pos x="T4" y="T5"/>
                </a:cxn>
                <a:cxn ang="0">
                  <a:pos x="T6" y="T7"/>
                </a:cxn>
              </a:cxnLst>
              <a:rect l="0" t="0" r="r" b="b"/>
              <a:pathLst>
                <a:path w="568" h="648">
                  <a:moveTo>
                    <a:pt x="0" y="0"/>
                  </a:moveTo>
                  <a:cubicBezTo>
                    <a:pt x="0" y="648"/>
                    <a:pt x="0" y="648"/>
                    <a:pt x="0" y="648"/>
                  </a:cubicBezTo>
                  <a:cubicBezTo>
                    <a:pt x="135" y="491"/>
                    <a:pt x="396" y="178"/>
                    <a:pt x="568"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3" name="Freeform 8">
              <a:extLst>
                <a:ext uri="{FF2B5EF4-FFF2-40B4-BE49-F238E27FC236}">
                  <a16:creationId xmlns:a16="http://schemas.microsoft.com/office/drawing/2014/main" id="{21341C94-6717-4194-97D5-930D755F3D3B}"/>
                </a:ext>
              </a:extLst>
            </p:cNvPr>
            <p:cNvSpPr>
              <a:spLocks/>
            </p:cNvSpPr>
            <p:nvPr/>
          </p:nvSpPr>
          <p:spPr bwMode="auto">
            <a:xfrm>
              <a:off x="4813874" y="4043198"/>
              <a:ext cx="1272690" cy="1425703"/>
            </a:xfrm>
            <a:custGeom>
              <a:avLst/>
              <a:gdLst>
                <a:gd name="T0" fmla="*/ 13 w 579"/>
                <a:gd name="T1" fmla="*/ 0 h 649"/>
                <a:gd name="T2" fmla="*/ 77 w 579"/>
                <a:gd name="T3" fmla="*/ 381 h 649"/>
                <a:gd name="T4" fmla="*/ 579 w 579"/>
                <a:gd name="T5" fmla="*/ 648 h 649"/>
                <a:gd name="T6" fmla="*/ 579 w 579"/>
                <a:gd name="T7" fmla="*/ 0 h 649"/>
                <a:gd name="T8" fmla="*/ 13 w 579"/>
                <a:gd name="T9" fmla="*/ 0 h 649"/>
              </a:gdLst>
              <a:ahLst/>
              <a:cxnLst>
                <a:cxn ang="0">
                  <a:pos x="T0" y="T1"/>
                </a:cxn>
                <a:cxn ang="0">
                  <a:pos x="T2" y="T3"/>
                </a:cxn>
                <a:cxn ang="0">
                  <a:pos x="T4" y="T5"/>
                </a:cxn>
                <a:cxn ang="0">
                  <a:pos x="T6" y="T7"/>
                </a:cxn>
                <a:cxn ang="0">
                  <a:pos x="T8" y="T9"/>
                </a:cxn>
              </a:cxnLst>
              <a:rect l="0" t="0" r="r" b="b"/>
              <a:pathLst>
                <a:path w="579" h="649">
                  <a:moveTo>
                    <a:pt x="13" y="0"/>
                  </a:moveTo>
                  <a:cubicBezTo>
                    <a:pt x="0" y="124"/>
                    <a:pt x="18" y="253"/>
                    <a:pt x="77" y="381"/>
                  </a:cubicBezTo>
                  <a:cubicBezTo>
                    <a:pt x="159" y="565"/>
                    <a:pt x="374" y="649"/>
                    <a:pt x="579" y="648"/>
                  </a:cubicBezTo>
                  <a:cubicBezTo>
                    <a:pt x="579" y="0"/>
                    <a:pt x="579" y="0"/>
                    <a:pt x="579" y="0"/>
                  </a:cubicBezTo>
                  <a:lnTo>
                    <a:pt x="13"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dirty="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4" name="Freeform 9">
              <a:extLst>
                <a:ext uri="{FF2B5EF4-FFF2-40B4-BE49-F238E27FC236}">
                  <a16:creationId xmlns:a16="http://schemas.microsoft.com/office/drawing/2014/main" id="{EBFAF1D2-F4C5-4483-A733-964AB27D64D7}"/>
                </a:ext>
              </a:extLst>
            </p:cNvPr>
            <p:cNvSpPr>
              <a:spLocks/>
            </p:cNvSpPr>
            <p:nvPr/>
          </p:nvSpPr>
          <p:spPr bwMode="auto">
            <a:xfrm>
              <a:off x="4841806" y="4043198"/>
              <a:ext cx="1244759" cy="1423275"/>
            </a:xfrm>
            <a:custGeom>
              <a:avLst/>
              <a:gdLst>
                <a:gd name="T0" fmla="*/ 0 w 566"/>
                <a:gd name="T1" fmla="*/ 0 h 648"/>
                <a:gd name="T2" fmla="*/ 566 w 566"/>
                <a:gd name="T3" fmla="*/ 648 h 648"/>
                <a:gd name="T4" fmla="*/ 566 w 566"/>
                <a:gd name="T5" fmla="*/ 0 h 648"/>
                <a:gd name="T6" fmla="*/ 0 w 566"/>
                <a:gd name="T7" fmla="*/ 0 h 648"/>
              </a:gdLst>
              <a:ahLst/>
              <a:cxnLst>
                <a:cxn ang="0">
                  <a:pos x="T0" y="T1"/>
                </a:cxn>
                <a:cxn ang="0">
                  <a:pos x="T2" y="T3"/>
                </a:cxn>
                <a:cxn ang="0">
                  <a:pos x="T4" y="T5"/>
                </a:cxn>
                <a:cxn ang="0">
                  <a:pos x="T6" y="T7"/>
                </a:cxn>
              </a:cxnLst>
              <a:rect l="0" t="0" r="r" b="b"/>
              <a:pathLst>
                <a:path w="566" h="648">
                  <a:moveTo>
                    <a:pt x="0" y="0"/>
                  </a:moveTo>
                  <a:cubicBezTo>
                    <a:pt x="156" y="182"/>
                    <a:pt x="266" y="332"/>
                    <a:pt x="566" y="648"/>
                  </a:cubicBezTo>
                  <a:cubicBezTo>
                    <a:pt x="566" y="0"/>
                    <a:pt x="566" y="0"/>
                    <a:pt x="566"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5" name="Freeform 10">
              <a:extLst>
                <a:ext uri="{FF2B5EF4-FFF2-40B4-BE49-F238E27FC236}">
                  <a16:creationId xmlns:a16="http://schemas.microsoft.com/office/drawing/2014/main" id="{402DFC62-8074-4D48-BCB5-0135DBE7CB75}"/>
                </a:ext>
              </a:extLst>
            </p:cNvPr>
            <p:cNvSpPr>
              <a:spLocks/>
            </p:cNvSpPr>
            <p:nvPr/>
          </p:nvSpPr>
          <p:spPr bwMode="auto">
            <a:xfrm>
              <a:off x="6086564" y="2412261"/>
              <a:ext cx="1249617" cy="1630937"/>
            </a:xfrm>
            <a:custGeom>
              <a:avLst/>
              <a:gdLst>
                <a:gd name="T0" fmla="*/ 542 w 568"/>
                <a:gd name="T1" fmla="*/ 607 h 742"/>
                <a:gd name="T2" fmla="*/ 435 w 568"/>
                <a:gd name="T3" fmla="*/ 356 h 742"/>
                <a:gd name="T4" fmla="*/ 235 w 568"/>
                <a:gd name="T5" fmla="*/ 128 h 742"/>
                <a:gd name="T6" fmla="*/ 156 w 568"/>
                <a:gd name="T7" fmla="*/ 69 h 742"/>
                <a:gd name="T8" fmla="*/ 117 w 568"/>
                <a:gd name="T9" fmla="*/ 0 h 742"/>
                <a:gd name="T10" fmla="*/ 0 w 568"/>
                <a:gd name="T11" fmla="*/ 27 h 742"/>
                <a:gd name="T12" fmla="*/ 0 w 568"/>
                <a:gd name="T13" fmla="*/ 742 h 742"/>
                <a:gd name="T14" fmla="*/ 568 w 568"/>
                <a:gd name="T15" fmla="*/ 742 h 742"/>
                <a:gd name="T16" fmla="*/ 542 w 568"/>
                <a:gd name="T17" fmla="*/ 607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8" h="742">
                  <a:moveTo>
                    <a:pt x="542" y="607"/>
                  </a:moveTo>
                  <a:cubicBezTo>
                    <a:pt x="518" y="519"/>
                    <a:pt x="482" y="434"/>
                    <a:pt x="435" y="356"/>
                  </a:cubicBezTo>
                  <a:cubicBezTo>
                    <a:pt x="381" y="265"/>
                    <a:pt x="317" y="193"/>
                    <a:pt x="235" y="128"/>
                  </a:cubicBezTo>
                  <a:cubicBezTo>
                    <a:pt x="209" y="108"/>
                    <a:pt x="180" y="92"/>
                    <a:pt x="156" y="69"/>
                  </a:cubicBezTo>
                  <a:cubicBezTo>
                    <a:pt x="132" y="45"/>
                    <a:pt x="120" y="22"/>
                    <a:pt x="117" y="0"/>
                  </a:cubicBezTo>
                  <a:cubicBezTo>
                    <a:pt x="76" y="13"/>
                    <a:pt x="37" y="21"/>
                    <a:pt x="0" y="27"/>
                  </a:cubicBezTo>
                  <a:cubicBezTo>
                    <a:pt x="0" y="742"/>
                    <a:pt x="0" y="742"/>
                    <a:pt x="0" y="742"/>
                  </a:cubicBezTo>
                  <a:cubicBezTo>
                    <a:pt x="568" y="742"/>
                    <a:pt x="568" y="742"/>
                    <a:pt x="568" y="742"/>
                  </a:cubicBezTo>
                  <a:cubicBezTo>
                    <a:pt x="564" y="697"/>
                    <a:pt x="555" y="651"/>
                    <a:pt x="542" y="607"/>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6" name="Freeform 11">
              <a:extLst>
                <a:ext uri="{FF2B5EF4-FFF2-40B4-BE49-F238E27FC236}">
                  <a16:creationId xmlns:a16="http://schemas.microsoft.com/office/drawing/2014/main" id="{17308001-D888-4924-A00A-238F0AE1B672}"/>
                </a:ext>
              </a:extLst>
            </p:cNvPr>
            <p:cNvSpPr>
              <a:spLocks/>
            </p:cNvSpPr>
            <p:nvPr/>
          </p:nvSpPr>
          <p:spPr bwMode="auto">
            <a:xfrm>
              <a:off x="6086564" y="2471767"/>
              <a:ext cx="1249617" cy="1571431"/>
            </a:xfrm>
            <a:custGeom>
              <a:avLst/>
              <a:gdLst>
                <a:gd name="T0" fmla="*/ 0 w 568"/>
                <a:gd name="T1" fmla="*/ 0 h 715"/>
                <a:gd name="T2" fmla="*/ 0 w 568"/>
                <a:gd name="T3" fmla="*/ 715 h 715"/>
                <a:gd name="T4" fmla="*/ 568 w 568"/>
                <a:gd name="T5" fmla="*/ 715 h 715"/>
                <a:gd name="T6" fmla="*/ 0 w 568"/>
                <a:gd name="T7" fmla="*/ 0 h 715"/>
              </a:gdLst>
              <a:ahLst/>
              <a:cxnLst>
                <a:cxn ang="0">
                  <a:pos x="T0" y="T1"/>
                </a:cxn>
                <a:cxn ang="0">
                  <a:pos x="T2" y="T3"/>
                </a:cxn>
                <a:cxn ang="0">
                  <a:pos x="T4" y="T5"/>
                </a:cxn>
                <a:cxn ang="0">
                  <a:pos x="T6" y="T7"/>
                </a:cxn>
              </a:cxnLst>
              <a:rect l="0" t="0" r="r" b="b"/>
              <a:pathLst>
                <a:path w="568" h="715">
                  <a:moveTo>
                    <a:pt x="0" y="0"/>
                  </a:moveTo>
                  <a:cubicBezTo>
                    <a:pt x="0" y="715"/>
                    <a:pt x="0" y="715"/>
                    <a:pt x="0" y="715"/>
                  </a:cubicBezTo>
                  <a:cubicBezTo>
                    <a:pt x="568" y="715"/>
                    <a:pt x="568" y="715"/>
                    <a:pt x="568" y="715"/>
                  </a:cubicBezTo>
                  <a:cubicBezTo>
                    <a:pt x="564" y="670"/>
                    <a:pt x="124" y="175"/>
                    <a:pt x="0" y="0"/>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7" name="Freeform 12">
              <a:extLst>
                <a:ext uri="{FF2B5EF4-FFF2-40B4-BE49-F238E27FC236}">
                  <a16:creationId xmlns:a16="http://schemas.microsoft.com/office/drawing/2014/main" id="{A095865C-A09E-44AF-81C0-E296A2B14F14}"/>
                </a:ext>
              </a:extLst>
            </p:cNvPr>
            <p:cNvSpPr>
              <a:spLocks/>
            </p:cNvSpPr>
            <p:nvPr/>
          </p:nvSpPr>
          <p:spPr bwMode="auto">
            <a:xfrm>
              <a:off x="4841805" y="2471767"/>
              <a:ext cx="1244759" cy="1571431"/>
            </a:xfrm>
            <a:custGeom>
              <a:avLst/>
              <a:gdLst>
                <a:gd name="T0" fmla="*/ 447 w 566"/>
                <a:gd name="T1" fmla="*/ 9 h 715"/>
                <a:gd name="T2" fmla="*/ 419 w 566"/>
                <a:gd name="T3" fmla="*/ 8 h 715"/>
                <a:gd name="T4" fmla="*/ 417 w 566"/>
                <a:gd name="T5" fmla="*/ 8 h 715"/>
                <a:gd name="T6" fmla="*/ 382 w 566"/>
                <a:gd name="T7" fmla="*/ 54 h 715"/>
                <a:gd name="T8" fmla="*/ 0 w 566"/>
                <a:gd name="T9" fmla="*/ 715 h 715"/>
                <a:gd name="T10" fmla="*/ 566 w 566"/>
                <a:gd name="T11" fmla="*/ 715 h 715"/>
                <a:gd name="T12" fmla="*/ 566 w 566"/>
                <a:gd name="T13" fmla="*/ 0 h 715"/>
                <a:gd name="T14" fmla="*/ 447 w 566"/>
                <a:gd name="T15" fmla="*/ 9 h 7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715">
                  <a:moveTo>
                    <a:pt x="447" y="9"/>
                  </a:moveTo>
                  <a:cubicBezTo>
                    <a:pt x="437" y="9"/>
                    <a:pt x="428" y="9"/>
                    <a:pt x="419" y="8"/>
                  </a:cubicBezTo>
                  <a:cubicBezTo>
                    <a:pt x="418" y="8"/>
                    <a:pt x="418" y="8"/>
                    <a:pt x="417" y="8"/>
                  </a:cubicBezTo>
                  <a:cubicBezTo>
                    <a:pt x="411" y="24"/>
                    <a:pt x="399" y="39"/>
                    <a:pt x="382" y="54"/>
                  </a:cubicBezTo>
                  <a:cubicBezTo>
                    <a:pt x="180" y="231"/>
                    <a:pt x="26" y="463"/>
                    <a:pt x="0" y="715"/>
                  </a:cubicBezTo>
                  <a:cubicBezTo>
                    <a:pt x="566" y="715"/>
                    <a:pt x="566" y="715"/>
                    <a:pt x="566" y="715"/>
                  </a:cubicBezTo>
                  <a:cubicBezTo>
                    <a:pt x="566" y="0"/>
                    <a:pt x="566" y="0"/>
                    <a:pt x="566" y="0"/>
                  </a:cubicBezTo>
                  <a:cubicBezTo>
                    <a:pt x="523" y="6"/>
                    <a:pt x="483" y="9"/>
                    <a:pt x="447" y="9"/>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8" name="Freeform 13">
              <a:extLst>
                <a:ext uri="{FF2B5EF4-FFF2-40B4-BE49-F238E27FC236}">
                  <a16:creationId xmlns:a16="http://schemas.microsoft.com/office/drawing/2014/main" id="{EA0D7CD4-229A-42BB-96CC-36607E170FB1}"/>
                </a:ext>
              </a:extLst>
            </p:cNvPr>
            <p:cNvSpPr>
              <a:spLocks/>
            </p:cNvSpPr>
            <p:nvPr/>
          </p:nvSpPr>
          <p:spPr bwMode="auto">
            <a:xfrm>
              <a:off x="4841806" y="2471767"/>
              <a:ext cx="1244759" cy="1571431"/>
            </a:xfrm>
            <a:custGeom>
              <a:avLst/>
              <a:gdLst>
                <a:gd name="T0" fmla="*/ 0 w 566"/>
                <a:gd name="T1" fmla="*/ 715 h 715"/>
                <a:gd name="T2" fmla="*/ 566 w 566"/>
                <a:gd name="T3" fmla="*/ 715 h 715"/>
                <a:gd name="T4" fmla="*/ 566 w 566"/>
                <a:gd name="T5" fmla="*/ 0 h 715"/>
                <a:gd name="T6" fmla="*/ 0 w 566"/>
                <a:gd name="T7" fmla="*/ 715 h 715"/>
              </a:gdLst>
              <a:ahLst/>
              <a:cxnLst>
                <a:cxn ang="0">
                  <a:pos x="T0" y="T1"/>
                </a:cxn>
                <a:cxn ang="0">
                  <a:pos x="T2" y="T3"/>
                </a:cxn>
                <a:cxn ang="0">
                  <a:pos x="T4" y="T5"/>
                </a:cxn>
                <a:cxn ang="0">
                  <a:pos x="T6" y="T7"/>
                </a:cxn>
              </a:cxnLst>
              <a:rect l="0" t="0" r="r" b="b"/>
              <a:pathLst>
                <a:path w="566" h="715">
                  <a:moveTo>
                    <a:pt x="0" y="715"/>
                  </a:moveTo>
                  <a:cubicBezTo>
                    <a:pt x="566" y="715"/>
                    <a:pt x="566" y="715"/>
                    <a:pt x="566" y="715"/>
                  </a:cubicBezTo>
                  <a:cubicBezTo>
                    <a:pt x="566" y="0"/>
                    <a:pt x="566" y="0"/>
                    <a:pt x="566" y="0"/>
                  </a:cubicBezTo>
                  <a:cubicBezTo>
                    <a:pt x="452" y="169"/>
                    <a:pt x="297" y="355"/>
                    <a:pt x="0" y="715"/>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69" name="Freeform 14">
              <a:extLst>
                <a:ext uri="{FF2B5EF4-FFF2-40B4-BE49-F238E27FC236}">
                  <a16:creationId xmlns:a16="http://schemas.microsoft.com/office/drawing/2014/main" id="{F42FBCE2-948F-48D1-AEBA-19924C5F0582}"/>
                </a:ext>
              </a:extLst>
            </p:cNvPr>
            <p:cNvSpPr>
              <a:spLocks/>
            </p:cNvSpPr>
            <p:nvPr/>
          </p:nvSpPr>
          <p:spPr bwMode="auto">
            <a:xfrm>
              <a:off x="5294168" y="1599220"/>
              <a:ext cx="1616365" cy="861009"/>
            </a:xfrm>
            <a:custGeom>
              <a:avLst/>
              <a:gdLst>
                <a:gd name="T0" fmla="*/ 599 w 735"/>
                <a:gd name="T1" fmla="*/ 71 h 392"/>
                <a:gd name="T2" fmla="*/ 457 w 735"/>
                <a:gd name="T3" fmla="*/ 31 h 392"/>
                <a:gd name="T4" fmla="*/ 359 w 735"/>
                <a:gd name="T5" fmla="*/ 6 h 392"/>
                <a:gd name="T6" fmla="*/ 217 w 735"/>
                <a:gd name="T7" fmla="*/ 77 h 392"/>
                <a:gd name="T8" fmla="*/ 101 w 735"/>
                <a:gd name="T9" fmla="*/ 60 h 392"/>
                <a:gd name="T10" fmla="*/ 105 w 735"/>
                <a:gd name="T11" fmla="*/ 260 h 392"/>
                <a:gd name="T12" fmla="*/ 210 w 735"/>
                <a:gd name="T13" fmla="*/ 388 h 392"/>
                <a:gd name="T14" fmla="*/ 216 w 735"/>
                <a:gd name="T15" fmla="*/ 388 h 392"/>
                <a:gd name="T16" fmla="*/ 497 w 735"/>
                <a:gd name="T17" fmla="*/ 343 h 392"/>
                <a:gd name="T18" fmla="*/ 720 w 735"/>
                <a:gd name="T19" fmla="*/ 101 h 392"/>
                <a:gd name="T20" fmla="*/ 599 w 735"/>
                <a:gd name="T21" fmla="*/ 7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5" h="392">
                  <a:moveTo>
                    <a:pt x="599" y="71"/>
                  </a:moveTo>
                  <a:cubicBezTo>
                    <a:pt x="522" y="104"/>
                    <a:pt x="520" y="89"/>
                    <a:pt x="457" y="31"/>
                  </a:cubicBezTo>
                  <a:cubicBezTo>
                    <a:pt x="429" y="5"/>
                    <a:pt x="394" y="0"/>
                    <a:pt x="359" y="6"/>
                  </a:cubicBezTo>
                  <a:cubicBezTo>
                    <a:pt x="306" y="15"/>
                    <a:pt x="253" y="51"/>
                    <a:pt x="217" y="77"/>
                  </a:cubicBezTo>
                  <a:cubicBezTo>
                    <a:pt x="150" y="128"/>
                    <a:pt x="160" y="93"/>
                    <a:pt x="101" y="60"/>
                  </a:cubicBezTo>
                  <a:cubicBezTo>
                    <a:pt x="35" y="22"/>
                    <a:pt x="0" y="165"/>
                    <a:pt x="105" y="260"/>
                  </a:cubicBezTo>
                  <a:cubicBezTo>
                    <a:pt x="158" y="308"/>
                    <a:pt x="196" y="350"/>
                    <a:pt x="210" y="388"/>
                  </a:cubicBezTo>
                  <a:cubicBezTo>
                    <a:pt x="212" y="388"/>
                    <a:pt x="214" y="388"/>
                    <a:pt x="216" y="388"/>
                  </a:cubicBezTo>
                  <a:cubicBezTo>
                    <a:pt x="314" y="392"/>
                    <a:pt x="408" y="376"/>
                    <a:pt x="497" y="343"/>
                  </a:cubicBezTo>
                  <a:cubicBezTo>
                    <a:pt x="554" y="259"/>
                    <a:pt x="705" y="186"/>
                    <a:pt x="720" y="101"/>
                  </a:cubicBezTo>
                  <a:cubicBezTo>
                    <a:pt x="735" y="23"/>
                    <a:pt x="638" y="54"/>
                    <a:pt x="599" y="71"/>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70" name="Oval 69">
              <a:extLst>
                <a:ext uri="{FF2B5EF4-FFF2-40B4-BE49-F238E27FC236}">
                  <a16:creationId xmlns:a16="http://schemas.microsoft.com/office/drawing/2014/main" id="{A74623CA-E4A5-4B21-854D-7C155AF4D5EC}"/>
                </a:ext>
              </a:extLst>
            </p:cNvPr>
            <p:cNvSpPr>
              <a:spLocks noChangeArrowheads="1"/>
            </p:cNvSpPr>
            <p:nvPr/>
          </p:nvSpPr>
          <p:spPr bwMode="auto">
            <a:xfrm>
              <a:off x="6345877" y="4560546"/>
              <a:ext cx="352176" cy="353390"/>
            </a:xfrm>
            <a:prstGeom prst="ellipse">
              <a:avLst/>
            </a:prstGeom>
            <a:solidFill>
              <a:srgbClr val="660033"/>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71" name="Oval 70">
              <a:extLst>
                <a:ext uri="{FF2B5EF4-FFF2-40B4-BE49-F238E27FC236}">
                  <a16:creationId xmlns:a16="http://schemas.microsoft.com/office/drawing/2014/main" id="{35758872-7495-43C3-9A6E-5F1110D90B53}"/>
                </a:ext>
              </a:extLst>
            </p:cNvPr>
            <p:cNvSpPr>
              <a:spLocks noChangeArrowheads="1"/>
            </p:cNvSpPr>
            <p:nvPr/>
          </p:nvSpPr>
          <p:spPr bwMode="auto">
            <a:xfrm>
              <a:off x="6619171" y="3640763"/>
              <a:ext cx="350962" cy="352175"/>
            </a:xfrm>
            <a:prstGeom prst="ellipse">
              <a:avLst/>
            </a:prstGeom>
            <a:solidFill>
              <a:srgbClr val="0000FF"/>
            </a:solidFill>
            <a:ln>
              <a:noFill/>
            </a:ln>
          </p:spPr>
          <p:txBody>
            <a:bodyPr vert="horz" wrap="square" lIns="91440" tIns="45720" rIns="91440" bIns="45720" numCol="1" anchor="t" anchorCtr="0" compatLnSpc="1">
              <a:prstTxWarp prst="textNoShape">
                <a:avLst/>
              </a:prstTxWarp>
            </a:bodyPr>
            <a:lstStyle/>
            <a:p>
              <a:pPr defTabSz="914400">
                <a:defRPr/>
              </a:pPr>
              <a:endParaRPr lang="en-US" sz="1600" dirty="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72" name="Oval 71">
              <a:extLst>
                <a:ext uri="{FF2B5EF4-FFF2-40B4-BE49-F238E27FC236}">
                  <a16:creationId xmlns:a16="http://schemas.microsoft.com/office/drawing/2014/main" id="{4B9F517D-5910-4B01-9EC0-2B7D9F7D7ACF}"/>
                </a:ext>
              </a:extLst>
            </p:cNvPr>
            <p:cNvSpPr>
              <a:spLocks noChangeArrowheads="1"/>
            </p:cNvSpPr>
            <p:nvPr/>
          </p:nvSpPr>
          <p:spPr bwMode="auto">
            <a:xfrm>
              <a:off x="5714350" y="3188068"/>
              <a:ext cx="350962" cy="312116"/>
            </a:xfrm>
            <a:prstGeom prst="ellipse">
              <a:avLst/>
            </a:prstGeom>
            <a:solidFill>
              <a:srgbClr val="FF000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dirty="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73" name="Oval 72">
              <a:extLst>
                <a:ext uri="{FF2B5EF4-FFF2-40B4-BE49-F238E27FC236}">
                  <a16:creationId xmlns:a16="http://schemas.microsoft.com/office/drawing/2014/main" id="{4579633B-766E-4DF9-A7AE-FBB2629500B5}"/>
                </a:ext>
              </a:extLst>
            </p:cNvPr>
            <p:cNvSpPr>
              <a:spLocks noChangeArrowheads="1"/>
            </p:cNvSpPr>
            <p:nvPr/>
          </p:nvSpPr>
          <p:spPr bwMode="auto">
            <a:xfrm>
              <a:off x="5094414" y="3763886"/>
              <a:ext cx="353390" cy="35339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74" name="Rectangle 73">
              <a:extLst>
                <a:ext uri="{FF2B5EF4-FFF2-40B4-BE49-F238E27FC236}">
                  <a16:creationId xmlns:a16="http://schemas.microsoft.com/office/drawing/2014/main" id="{166868CB-401A-4C04-87D8-2C6E52ECC77D}"/>
                </a:ext>
              </a:extLst>
            </p:cNvPr>
            <p:cNvSpPr>
              <a:spLocks noChangeArrowheads="1"/>
            </p:cNvSpPr>
            <p:nvPr/>
          </p:nvSpPr>
          <p:spPr bwMode="auto">
            <a:xfrm>
              <a:off x="5162286" y="3251306"/>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400">
                <a:defRPr/>
              </a:pPr>
              <a:r>
                <a:rPr lang="en-US" altLang="en-US" sz="2400">
                  <a:solidFill>
                    <a:prstClr val="white"/>
                  </a:solidFill>
                  <a:latin typeface="Lato" panose="020F0502020204030203" pitchFamily="34" charset="0"/>
                  <a:ea typeface="Lato" panose="020F0502020204030203" pitchFamily="34" charset="0"/>
                  <a:cs typeface="Lato" panose="020F0502020204030203" pitchFamily="34" charset="0"/>
                </a:rPr>
                <a:t>01</a:t>
              </a:r>
              <a:endParaRPr lang="en-US" altLang="en-US" sz="1200">
                <a:solidFill>
                  <a:prstClr val="white"/>
                </a:solidFill>
                <a:latin typeface="Lato" panose="020F0502020204030203" pitchFamily="34" charset="0"/>
                <a:ea typeface="Lato" panose="020F0502020204030203" pitchFamily="34" charset="0"/>
                <a:cs typeface="Lato" panose="020F0502020204030203" pitchFamily="34" charset="0"/>
              </a:endParaRPr>
            </a:p>
          </p:txBody>
        </p:sp>
        <p:sp>
          <p:nvSpPr>
            <p:cNvPr id="75" name="Rectangle 74">
              <a:extLst>
                <a:ext uri="{FF2B5EF4-FFF2-40B4-BE49-F238E27FC236}">
                  <a16:creationId xmlns:a16="http://schemas.microsoft.com/office/drawing/2014/main" id="{4023A683-9082-49BA-A74B-7FDDE134656F}"/>
                </a:ext>
              </a:extLst>
            </p:cNvPr>
            <p:cNvSpPr>
              <a:spLocks noChangeArrowheads="1"/>
            </p:cNvSpPr>
            <p:nvPr/>
          </p:nvSpPr>
          <p:spPr bwMode="auto">
            <a:xfrm>
              <a:off x="4782299" y="4131918"/>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400">
                <a:defRPr/>
              </a:pPr>
              <a:r>
                <a:rPr lang="vi-VN" altLang="en-US" sz="2400" dirty="0">
                  <a:solidFill>
                    <a:prstClr val="white"/>
                  </a:solidFill>
                  <a:latin typeface="Lato" panose="020F0502020204030203" pitchFamily="34" charset="0"/>
                  <a:ea typeface="Lato" panose="020F0502020204030203" pitchFamily="34" charset="0"/>
                  <a:cs typeface="Lato" panose="020F0502020204030203" pitchFamily="34" charset="0"/>
                </a:rPr>
                <a:t>05</a:t>
              </a:r>
              <a:endParaRPr lang="en-US" altLang="en-US" sz="1200" dirty="0">
                <a:solidFill>
                  <a:prstClr val="white"/>
                </a:solidFill>
                <a:latin typeface="Lato" panose="020F0502020204030203" pitchFamily="34" charset="0"/>
                <a:ea typeface="Lato" panose="020F0502020204030203" pitchFamily="34" charset="0"/>
                <a:cs typeface="Lato" panose="020F0502020204030203" pitchFamily="34" charset="0"/>
              </a:endParaRPr>
            </a:p>
          </p:txBody>
        </p:sp>
        <p:sp>
          <p:nvSpPr>
            <p:cNvPr id="76" name="Rectangle 75">
              <a:extLst>
                <a:ext uri="{FF2B5EF4-FFF2-40B4-BE49-F238E27FC236}">
                  <a16:creationId xmlns:a16="http://schemas.microsoft.com/office/drawing/2014/main" id="{4F2270D9-3166-4FB7-81C0-98B51C8A4070}"/>
                </a:ext>
              </a:extLst>
            </p:cNvPr>
            <p:cNvSpPr>
              <a:spLocks noChangeArrowheads="1"/>
            </p:cNvSpPr>
            <p:nvPr/>
          </p:nvSpPr>
          <p:spPr bwMode="auto">
            <a:xfrm>
              <a:off x="6256580" y="3283453"/>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400">
                <a:defRPr/>
              </a:pPr>
              <a:r>
                <a:rPr lang="en-US" altLang="en-US" sz="2400" dirty="0">
                  <a:solidFill>
                    <a:prstClr val="white"/>
                  </a:solidFill>
                  <a:latin typeface="Lato" panose="020F0502020204030203" pitchFamily="34" charset="0"/>
                  <a:ea typeface="Lato" panose="020F0502020204030203" pitchFamily="34" charset="0"/>
                  <a:cs typeface="Lato" panose="020F0502020204030203" pitchFamily="34" charset="0"/>
                </a:rPr>
                <a:t>02</a:t>
              </a:r>
              <a:endParaRPr lang="en-US" altLang="en-US" sz="1200" dirty="0">
                <a:solidFill>
                  <a:prstClr val="white"/>
                </a:solidFill>
                <a:latin typeface="Lato" panose="020F0502020204030203" pitchFamily="34" charset="0"/>
                <a:ea typeface="Lato" panose="020F0502020204030203" pitchFamily="34" charset="0"/>
                <a:cs typeface="Lato" panose="020F0502020204030203" pitchFamily="34" charset="0"/>
              </a:endParaRPr>
            </a:p>
          </p:txBody>
        </p:sp>
        <p:sp>
          <p:nvSpPr>
            <p:cNvPr id="77" name="Rectangle 76">
              <a:extLst>
                <a:ext uri="{FF2B5EF4-FFF2-40B4-BE49-F238E27FC236}">
                  <a16:creationId xmlns:a16="http://schemas.microsoft.com/office/drawing/2014/main" id="{8FB1CF4F-69BE-4E82-837D-1BA0E16813F6}"/>
                </a:ext>
              </a:extLst>
            </p:cNvPr>
            <p:cNvSpPr>
              <a:spLocks noChangeArrowheads="1"/>
            </p:cNvSpPr>
            <p:nvPr/>
          </p:nvSpPr>
          <p:spPr bwMode="auto">
            <a:xfrm>
              <a:off x="6573869" y="4273793"/>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400">
                <a:defRPr/>
              </a:pPr>
              <a:r>
                <a:rPr lang="en-US" altLang="en-US" sz="2400" dirty="0">
                  <a:solidFill>
                    <a:prstClr val="white"/>
                  </a:solidFill>
                  <a:latin typeface="Lato" panose="020F0502020204030203" pitchFamily="34" charset="0"/>
                  <a:ea typeface="Lato" panose="020F0502020204030203" pitchFamily="34" charset="0"/>
                  <a:cs typeface="Lato" panose="020F0502020204030203" pitchFamily="34" charset="0"/>
                </a:rPr>
                <a:t>03</a:t>
              </a:r>
              <a:endParaRPr lang="en-US" altLang="en-US" sz="1200" dirty="0">
                <a:solidFill>
                  <a:prstClr val="white"/>
                </a:solidFill>
                <a:latin typeface="Lato" panose="020F0502020204030203" pitchFamily="34" charset="0"/>
                <a:ea typeface="Lato" panose="020F0502020204030203" pitchFamily="34" charset="0"/>
                <a:cs typeface="Lato" panose="020F0502020204030203" pitchFamily="34" charset="0"/>
              </a:endParaRPr>
            </a:p>
          </p:txBody>
        </p:sp>
      </p:grpSp>
      <p:sp>
        <p:nvSpPr>
          <p:cNvPr id="79" name="TextBox 78">
            <a:extLst>
              <a:ext uri="{FF2B5EF4-FFF2-40B4-BE49-F238E27FC236}">
                <a16:creationId xmlns:a16="http://schemas.microsoft.com/office/drawing/2014/main" id="{E645AA69-35B6-48C3-AFA3-5D3EDB7656ED}"/>
              </a:ext>
            </a:extLst>
          </p:cNvPr>
          <p:cNvSpPr txBox="1"/>
          <p:nvPr/>
        </p:nvSpPr>
        <p:spPr>
          <a:xfrm>
            <a:off x="5248357" y="1912644"/>
            <a:ext cx="2471981" cy="830997"/>
          </a:xfrm>
          <a:prstGeom prst="rect">
            <a:avLst/>
          </a:prstGeom>
          <a:noFill/>
          <a:ln>
            <a:solidFill>
              <a:srgbClr val="006600"/>
            </a:solidFill>
          </a:ln>
        </p:spPr>
        <p:txBody>
          <a:bodyPr wrap="square">
            <a:spAutoFit/>
          </a:bodyPr>
          <a:lstStyle/>
          <a:p>
            <a:pPr algn="ctr" defTabSz="914400" fontAlgn="base">
              <a:spcBef>
                <a:spcPct val="0"/>
              </a:spcBef>
              <a:spcAft>
                <a:spcPct val="0"/>
              </a:spcAft>
            </a:pPr>
            <a:r>
              <a:rPr lang="vi-VN" altLang="en-US" sz="2400" b="1" dirty="0">
                <a:solidFill>
                  <a:srgbClr val="FF0000"/>
                </a:solidFill>
              </a:rPr>
              <a:t>1.</a:t>
            </a:r>
            <a:r>
              <a:rPr lang="en-AU" altLang="en-US" sz="2400" b="1" dirty="0">
                <a:solidFill>
                  <a:srgbClr val="FF0000"/>
                </a:solidFill>
              </a:rPr>
              <a:t>TH</a:t>
            </a:r>
            <a:r>
              <a:rPr lang="en-US" altLang="en-US" sz="2400" b="1" dirty="0">
                <a:solidFill>
                  <a:srgbClr val="FF0000"/>
                </a:solidFill>
              </a:rPr>
              <a:t>ƯỚC ĐO</a:t>
            </a:r>
            <a:endParaRPr lang="vi-VN" altLang="en-US" sz="2400" b="1" dirty="0">
              <a:solidFill>
                <a:srgbClr val="FF0000"/>
              </a:solidFill>
            </a:endParaRPr>
          </a:p>
          <a:p>
            <a:pPr algn="ctr" defTabSz="914400" fontAlgn="base">
              <a:spcBef>
                <a:spcPct val="0"/>
              </a:spcBef>
              <a:spcAft>
                <a:spcPct val="0"/>
              </a:spcAft>
            </a:pPr>
            <a:r>
              <a:rPr lang="vi-VN" altLang="en-US" sz="2400" b="1" dirty="0">
                <a:solidFill>
                  <a:srgbClr val="FF0000"/>
                </a:solidFill>
              </a:rPr>
              <a:t> </a:t>
            </a:r>
            <a:r>
              <a:rPr lang="en-AU" altLang="en-US" sz="2400" b="1" dirty="0">
                <a:solidFill>
                  <a:srgbClr val="FF0000"/>
                </a:solidFill>
              </a:rPr>
              <a:t>G</a:t>
            </a:r>
            <a:r>
              <a:rPr lang="en-US" altLang="en-US" sz="2400" b="1" dirty="0">
                <a:solidFill>
                  <a:srgbClr val="FF0000"/>
                </a:solidFill>
              </a:rPr>
              <a:t>IÁ TRỊ</a:t>
            </a:r>
            <a:endParaRPr lang="en-US" sz="2400" dirty="0">
              <a:solidFill>
                <a:srgbClr val="FF0000"/>
              </a:solidFill>
            </a:endParaRPr>
          </a:p>
        </p:txBody>
      </p:sp>
      <p:sp>
        <p:nvSpPr>
          <p:cNvPr id="80" name="TextBox 79">
            <a:extLst>
              <a:ext uri="{FF2B5EF4-FFF2-40B4-BE49-F238E27FC236}">
                <a16:creationId xmlns:a16="http://schemas.microsoft.com/office/drawing/2014/main" id="{5FC92171-5F1B-44DE-A68B-FB70DD3A4C9D}"/>
              </a:ext>
            </a:extLst>
          </p:cNvPr>
          <p:cNvSpPr txBox="1"/>
          <p:nvPr/>
        </p:nvSpPr>
        <p:spPr>
          <a:xfrm>
            <a:off x="8747901" y="3025882"/>
            <a:ext cx="2892556" cy="830997"/>
          </a:xfrm>
          <a:prstGeom prst="rect">
            <a:avLst/>
          </a:prstGeom>
          <a:noFill/>
          <a:ln>
            <a:solidFill>
              <a:srgbClr val="006600"/>
            </a:solidFill>
          </a:ln>
        </p:spPr>
        <p:txBody>
          <a:bodyPr wrap="square">
            <a:spAutoFit/>
          </a:bodyPr>
          <a:lstStyle/>
          <a:p>
            <a:pPr algn="ctr" defTabSz="914400" fontAlgn="base">
              <a:spcBef>
                <a:spcPct val="0"/>
              </a:spcBef>
              <a:spcAft>
                <a:spcPct val="0"/>
              </a:spcAft>
            </a:pPr>
            <a:r>
              <a:rPr lang="vi-VN" altLang="en-US" sz="2400" b="1" dirty="0">
                <a:solidFill>
                  <a:srgbClr val="0000FF"/>
                </a:solidFill>
              </a:rPr>
              <a:t>2. </a:t>
            </a:r>
            <a:r>
              <a:rPr lang="en-AU" altLang="en-US" sz="2400" b="1" dirty="0">
                <a:solidFill>
                  <a:srgbClr val="0000FF"/>
                </a:solidFill>
              </a:rPr>
              <a:t>PH</a:t>
            </a:r>
            <a:r>
              <a:rPr lang="en-US" altLang="en-US" sz="2400" b="1" dirty="0">
                <a:solidFill>
                  <a:srgbClr val="0000FF"/>
                </a:solidFill>
              </a:rPr>
              <a:t>ƯƠNG</a:t>
            </a:r>
            <a:r>
              <a:rPr lang="vi-VN" altLang="en-US" sz="2400" b="1" dirty="0">
                <a:solidFill>
                  <a:srgbClr val="0000FF"/>
                </a:solidFill>
              </a:rPr>
              <a:t> </a:t>
            </a:r>
            <a:r>
              <a:rPr lang="en-AU" altLang="en-US" sz="2400" b="1" dirty="0">
                <a:solidFill>
                  <a:srgbClr val="0000FF"/>
                </a:solidFill>
              </a:rPr>
              <a:t>TI</a:t>
            </a:r>
            <a:r>
              <a:rPr lang="en-US" altLang="en-US" sz="2400" b="1" dirty="0">
                <a:solidFill>
                  <a:srgbClr val="0000FF"/>
                </a:solidFill>
              </a:rPr>
              <a:t>ỆN</a:t>
            </a:r>
            <a:r>
              <a:rPr lang="vi-VN" altLang="en-US" sz="2400" b="1" dirty="0">
                <a:solidFill>
                  <a:srgbClr val="0000FF"/>
                </a:solidFill>
              </a:rPr>
              <a:t> </a:t>
            </a:r>
          </a:p>
          <a:p>
            <a:pPr algn="ctr" defTabSz="914400" fontAlgn="base">
              <a:spcBef>
                <a:spcPct val="0"/>
              </a:spcBef>
              <a:spcAft>
                <a:spcPct val="0"/>
              </a:spcAft>
            </a:pPr>
            <a:r>
              <a:rPr lang="en-AU" altLang="en-US" sz="2400" b="1" dirty="0">
                <a:solidFill>
                  <a:srgbClr val="0000FF"/>
                </a:solidFill>
              </a:rPr>
              <a:t>L</a:t>
            </a:r>
            <a:r>
              <a:rPr lang="en-US" altLang="en-US" sz="2400" b="1" dirty="0">
                <a:solidFill>
                  <a:srgbClr val="0000FF"/>
                </a:solidFill>
              </a:rPr>
              <a:t>ƯU THÔNG</a:t>
            </a:r>
            <a:endParaRPr lang="en-US" sz="2400" dirty="0">
              <a:solidFill>
                <a:srgbClr val="0000FF"/>
              </a:solidFill>
            </a:endParaRPr>
          </a:p>
        </p:txBody>
      </p:sp>
      <p:sp>
        <p:nvSpPr>
          <p:cNvPr id="81" name="TextBox 80">
            <a:extLst>
              <a:ext uri="{FF2B5EF4-FFF2-40B4-BE49-F238E27FC236}">
                <a16:creationId xmlns:a16="http://schemas.microsoft.com/office/drawing/2014/main" id="{9687DD8B-68FF-4DC4-8C3C-D27445274AA6}"/>
              </a:ext>
            </a:extLst>
          </p:cNvPr>
          <p:cNvSpPr txBox="1"/>
          <p:nvPr/>
        </p:nvSpPr>
        <p:spPr>
          <a:xfrm>
            <a:off x="8849501" y="4871982"/>
            <a:ext cx="2892556" cy="830997"/>
          </a:xfrm>
          <a:prstGeom prst="rect">
            <a:avLst/>
          </a:prstGeom>
          <a:noFill/>
          <a:ln>
            <a:solidFill>
              <a:srgbClr val="006600"/>
            </a:solidFill>
          </a:ln>
        </p:spPr>
        <p:txBody>
          <a:bodyPr wrap="square">
            <a:spAutoFit/>
          </a:bodyPr>
          <a:lstStyle/>
          <a:p>
            <a:pPr algn="ctr" defTabSz="914400" fontAlgn="base">
              <a:spcBef>
                <a:spcPct val="0"/>
              </a:spcBef>
              <a:spcAft>
                <a:spcPct val="0"/>
              </a:spcAft>
            </a:pPr>
            <a:r>
              <a:rPr lang="vi-VN" altLang="en-US" sz="2400" b="1" dirty="0">
                <a:solidFill>
                  <a:srgbClr val="660033"/>
                </a:solidFill>
              </a:rPr>
              <a:t>3. </a:t>
            </a:r>
            <a:r>
              <a:rPr lang="en-US" altLang="en-US" sz="2400" b="1" dirty="0">
                <a:solidFill>
                  <a:srgbClr val="660033"/>
                </a:solidFill>
              </a:rPr>
              <a:t>PHƯƠNG</a:t>
            </a:r>
            <a:r>
              <a:rPr lang="vi-VN" altLang="en-US" sz="2400" b="1" dirty="0">
                <a:solidFill>
                  <a:srgbClr val="660033"/>
                </a:solidFill>
              </a:rPr>
              <a:t> </a:t>
            </a:r>
            <a:r>
              <a:rPr lang="en-US" altLang="en-US" sz="2400" b="1" dirty="0">
                <a:solidFill>
                  <a:srgbClr val="660033"/>
                </a:solidFill>
              </a:rPr>
              <a:t>TIỆN </a:t>
            </a:r>
            <a:endParaRPr lang="vi-VN" altLang="en-US" sz="2400" b="1" dirty="0">
              <a:solidFill>
                <a:srgbClr val="660033"/>
              </a:solidFill>
            </a:endParaRPr>
          </a:p>
          <a:p>
            <a:pPr algn="ctr" defTabSz="914400" fontAlgn="base">
              <a:spcBef>
                <a:spcPct val="0"/>
              </a:spcBef>
              <a:spcAft>
                <a:spcPct val="0"/>
              </a:spcAft>
            </a:pPr>
            <a:r>
              <a:rPr lang="vi-VN" altLang="en-US" sz="2400" b="1" dirty="0">
                <a:solidFill>
                  <a:srgbClr val="660033"/>
                </a:solidFill>
              </a:rPr>
              <a:t> </a:t>
            </a:r>
            <a:r>
              <a:rPr lang="en-US" altLang="en-US" sz="2400" b="1" dirty="0">
                <a:solidFill>
                  <a:srgbClr val="660033"/>
                </a:solidFill>
              </a:rPr>
              <a:t>CẤT TRỮ</a:t>
            </a:r>
          </a:p>
        </p:txBody>
      </p:sp>
      <p:sp>
        <p:nvSpPr>
          <p:cNvPr id="83" name="TextBox 82">
            <a:extLst>
              <a:ext uri="{FF2B5EF4-FFF2-40B4-BE49-F238E27FC236}">
                <a16:creationId xmlns:a16="http://schemas.microsoft.com/office/drawing/2014/main" id="{2D8BAE4C-3D79-4570-8586-38E466B8CFF5}"/>
              </a:ext>
            </a:extLst>
          </p:cNvPr>
          <p:cNvSpPr txBox="1"/>
          <p:nvPr/>
        </p:nvSpPr>
        <p:spPr>
          <a:xfrm>
            <a:off x="1231100" y="4871983"/>
            <a:ext cx="2731115" cy="830997"/>
          </a:xfrm>
          <a:prstGeom prst="rect">
            <a:avLst/>
          </a:prstGeom>
          <a:noFill/>
          <a:ln>
            <a:solidFill>
              <a:srgbClr val="006600"/>
            </a:solidFill>
          </a:ln>
        </p:spPr>
        <p:txBody>
          <a:bodyPr wrap="square">
            <a:spAutoFit/>
          </a:bodyPr>
          <a:lstStyle/>
          <a:p>
            <a:pPr algn="ctr" defTabSz="914400" fontAlgn="base">
              <a:spcBef>
                <a:spcPct val="0"/>
              </a:spcBef>
              <a:spcAft>
                <a:spcPct val="0"/>
              </a:spcAft>
            </a:pPr>
            <a:r>
              <a:rPr lang="vi-VN" altLang="en-US" sz="2400" b="1" dirty="0">
                <a:solidFill>
                  <a:srgbClr val="00B050"/>
                </a:solidFill>
              </a:rPr>
              <a:t>4. </a:t>
            </a:r>
            <a:r>
              <a:rPr lang="en-AU" altLang="en-US" sz="2400" b="1" dirty="0">
                <a:solidFill>
                  <a:srgbClr val="00B050"/>
                </a:solidFill>
              </a:rPr>
              <a:t>PH</a:t>
            </a:r>
            <a:r>
              <a:rPr lang="en-US" altLang="en-US" sz="2400" b="1" dirty="0">
                <a:solidFill>
                  <a:srgbClr val="00B050"/>
                </a:solidFill>
              </a:rPr>
              <a:t>ƯƠNG</a:t>
            </a:r>
            <a:r>
              <a:rPr lang="vi-VN" altLang="en-US" sz="2400" b="1" dirty="0">
                <a:solidFill>
                  <a:srgbClr val="00B050"/>
                </a:solidFill>
              </a:rPr>
              <a:t> </a:t>
            </a:r>
            <a:r>
              <a:rPr lang="en-AU" altLang="en-US" sz="2400" b="1" dirty="0">
                <a:solidFill>
                  <a:srgbClr val="00B050"/>
                </a:solidFill>
              </a:rPr>
              <a:t>T</a:t>
            </a:r>
            <a:r>
              <a:rPr lang="en-US" altLang="en-US" sz="2400" b="1" dirty="0">
                <a:solidFill>
                  <a:srgbClr val="00B050"/>
                </a:solidFill>
              </a:rPr>
              <a:t>IỆN</a:t>
            </a:r>
            <a:r>
              <a:rPr lang="vi-VN" altLang="en-US" sz="2400" b="1" dirty="0">
                <a:solidFill>
                  <a:srgbClr val="00B050"/>
                </a:solidFill>
              </a:rPr>
              <a:t> </a:t>
            </a:r>
          </a:p>
          <a:p>
            <a:pPr algn="ctr" defTabSz="914400" fontAlgn="base">
              <a:spcBef>
                <a:spcPct val="0"/>
              </a:spcBef>
              <a:spcAft>
                <a:spcPct val="0"/>
              </a:spcAft>
            </a:pPr>
            <a:r>
              <a:rPr lang="en-AU" altLang="en-US" sz="2400" b="1" dirty="0">
                <a:solidFill>
                  <a:srgbClr val="00B050"/>
                </a:solidFill>
              </a:rPr>
              <a:t>THANH</a:t>
            </a:r>
            <a:r>
              <a:rPr lang="vi-VN" altLang="en-US" sz="2400" b="1" dirty="0">
                <a:solidFill>
                  <a:srgbClr val="00B050"/>
                </a:solidFill>
              </a:rPr>
              <a:t> </a:t>
            </a:r>
            <a:r>
              <a:rPr lang="en-AU" altLang="en-US" sz="2400" b="1" dirty="0">
                <a:solidFill>
                  <a:srgbClr val="00B050"/>
                </a:solidFill>
              </a:rPr>
              <a:t>TO</a:t>
            </a:r>
            <a:r>
              <a:rPr lang="en-US" altLang="en-US" sz="2400" b="1" dirty="0">
                <a:solidFill>
                  <a:srgbClr val="00B050"/>
                </a:solidFill>
              </a:rPr>
              <a:t>ÁN</a:t>
            </a:r>
            <a:endParaRPr lang="en-US" sz="2400" dirty="0">
              <a:solidFill>
                <a:srgbClr val="000000"/>
              </a:solidFill>
            </a:endParaRPr>
          </a:p>
        </p:txBody>
      </p:sp>
      <p:sp>
        <p:nvSpPr>
          <p:cNvPr id="85" name="TextBox 84">
            <a:extLst>
              <a:ext uri="{FF2B5EF4-FFF2-40B4-BE49-F238E27FC236}">
                <a16:creationId xmlns:a16="http://schemas.microsoft.com/office/drawing/2014/main" id="{9809741C-6DC3-490C-9607-E3DFE2CF4B0E}"/>
              </a:ext>
            </a:extLst>
          </p:cNvPr>
          <p:cNvSpPr txBox="1"/>
          <p:nvPr/>
        </p:nvSpPr>
        <p:spPr>
          <a:xfrm>
            <a:off x="1231100" y="3105796"/>
            <a:ext cx="2731115" cy="830997"/>
          </a:xfrm>
          <a:prstGeom prst="rect">
            <a:avLst/>
          </a:prstGeom>
          <a:noFill/>
          <a:ln>
            <a:solidFill>
              <a:srgbClr val="006600"/>
            </a:solidFill>
          </a:ln>
        </p:spPr>
        <p:txBody>
          <a:bodyPr wrap="square">
            <a:spAutoFit/>
          </a:bodyPr>
          <a:lstStyle/>
          <a:p>
            <a:pPr algn="ctr" defTabSz="914400" fontAlgn="base">
              <a:spcBef>
                <a:spcPct val="0"/>
              </a:spcBef>
              <a:spcAft>
                <a:spcPct val="0"/>
              </a:spcAft>
            </a:pPr>
            <a:r>
              <a:rPr lang="vi-VN" altLang="en-US" sz="2400" b="1" dirty="0">
                <a:solidFill>
                  <a:srgbClr val="000000"/>
                </a:solidFill>
              </a:rPr>
              <a:t>5. </a:t>
            </a:r>
            <a:r>
              <a:rPr lang="en-US" altLang="en-US" sz="2400" b="1" dirty="0">
                <a:solidFill>
                  <a:srgbClr val="000000"/>
                </a:solidFill>
              </a:rPr>
              <a:t>TIỀN TỆ </a:t>
            </a:r>
          </a:p>
          <a:p>
            <a:pPr algn="ctr" defTabSz="914400" fontAlgn="base">
              <a:spcBef>
                <a:spcPct val="0"/>
              </a:spcBef>
              <a:spcAft>
                <a:spcPct val="0"/>
              </a:spcAft>
            </a:pPr>
            <a:r>
              <a:rPr lang="en-US" altLang="en-US" sz="2400" b="1" dirty="0">
                <a:solidFill>
                  <a:srgbClr val="000000"/>
                </a:solidFill>
              </a:rPr>
              <a:t>THẾ GIỚI</a:t>
            </a:r>
          </a:p>
        </p:txBody>
      </p:sp>
      <p:sp>
        <p:nvSpPr>
          <p:cNvPr id="86" name="Rectangle 85">
            <a:extLst>
              <a:ext uri="{FF2B5EF4-FFF2-40B4-BE49-F238E27FC236}">
                <a16:creationId xmlns:a16="http://schemas.microsoft.com/office/drawing/2014/main" id="{68606CCB-8791-454D-B4FA-2AC6612F5EC0}"/>
              </a:ext>
            </a:extLst>
          </p:cNvPr>
          <p:cNvSpPr>
            <a:spLocks noChangeArrowheads="1"/>
          </p:cNvSpPr>
          <p:nvPr/>
        </p:nvSpPr>
        <p:spPr bwMode="auto">
          <a:xfrm>
            <a:off x="5783944" y="5812281"/>
            <a:ext cx="6241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400">
              <a:defRPr/>
            </a:pPr>
            <a:r>
              <a:rPr lang="vi-VN" altLang="en-US" sz="2400" dirty="0">
                <a:solidFill>
                  <a:prstClr val="white"/>
                </a:solidFill>
                <a:latin typeface="Lato" panose="020F0502020204030203" pitchFamily="34" charset="0"/>
                <a:ea typeface="Lato" panose="020F0502020204030203" pitchFamily="34" charset="0"/>
                <a:cs typeface="Lato" panose="020F0502020204030203" pitchFamily="34" charset="0"/>
              </a:rPr>
              <a:t>04</a:t>
            </a:r>
            <a:endParaRPr lang="en-US" altLang="en-US" sz="1200" dirty="0">
              <a:solidFill>
                <a:prstClr val="white"/>
              </a:solidFill>
              <a:latin typeface="Lato" panose="020F0502020204030203" pitchFamily="34" charset="0"/>
              <a:ea typeface="Lato" panose="020F0502020204030203" pitchFamily="34" charset="0"/>
              <a:cs typeface="Lato" panose="020F0502020204030203" pitchFamily="34" charset="0"/>
            </a:endParaRPr>
          </a:p>
        </p:txBody>
      </p:sp>
      <p:sp>
        <p:nvSpPr>
          <p:cNvPr id="87" name="Oval 86">
            <a:extLst>
              <a:ext uri="{FF2B5EF4-FFF2-40B4-BE49-F238E27FC236}">
                <a16:creationId xmlns:a16="http://schemas.microsoft.com/office/drawing/2014/main" id="{B66F08A7-5691-4555-A9BA-A733052AB6F4}"/>
              </a:ext>
            </a:extLst>
          </p:cNvPr>
          <p:cNvSpPr>
            <a:spLocks noChangeArrowheads="1"/>
          </p:cNvSpPr>
          <p:nvPr/>
        </p:nvSpPr>
        <p:spPr bwMode="auto">
          <a:xfrm>
            <a:off x="5528792" y="5650913"/>
            <a:ext cx="362769" cy="364684"/>
          </a:xfrm>
          <a:prstGeom prst="ellipse">
            <a:avLst/>
          </a:prstGeom>
          <a:solidFill>
            <a:srgbClr val="00B050"/>
          </a:solidFill>
          <a:ln>
            <a:noFill/>
          </a:ln>
        </p:spPr>
        <p:txBody>
          <a:bodyPr vert="horz" wrap="square" lIns="91440" tIns="45720" rIns="91440" bIns="45720" numCol="1" anchor="t" anchorCtr="0" compatLnSpc="1">
            <a:prstTxWarp prst="textNoShape">
              <a:avLst/>
            </a:prstTxWarp>
          </a:bodyPr>
          <a:lstStyle/>
          <a:p>
            <a:pPr defTabSz="914400">
              <a:defRPr/>
            </a:pPr>
            <a:endParaRPr lang="en-US" sz="1600">
              <a:solidFill>
                <a:srgbClr val="000000"/>
              </a:solidFill>
              <a:latin typeface="Lato" panose="020F0502020204030203" pitchFamily="34" charset="0"/>
              <a:ea typeface="Lato" panose="020F0502020204030203" pitchFamily="34" charset="0"/>
              <a:cs typeface="Lato" panose="020F0502020204030203" pitchFamily="34" charset="0"/>
            </a:endParaRPr>
          </a:p>
        </p:txBody>
      </p:sp>
      <p:sp>
        <p:nvSpPr>
          <p:cNvPr id="32" name="Rectangle 1"/>
          <p:cNvSpPr>
            <a:spLocks noChangeArrowheads="1"/>
          </p:cNvSpPr>
          <p:nvPr/>
        </p:nvSpPr>
        <p:spPr bwMode="auto">
          <a:xfrm>
            <a:off x="1200864" y="196907"/>
            <a:ext cx="10021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fontAlgn="base">
              <a:lnSpc>
                <a:spcPct val="100000"/>
              </a:lnSpc>
              <a:spcBef>
                <a:spcPct val="0"/>
              </a:spcBef>
              <a:spcAft>
                <a:spcPct val="0"/>
              </a:spcAft>
              <a:buFontTx/>
              <a:buNone/>
            </a:pPr>
            <a:r>
              <a:rPr lang="en-US" altLang="en-US" b="1" dirty="0">
                <a:solidFill>
                  <a:srgbClr val="800000"/>
                </a:solidFill>
                <a:latin typeface="Arial" panose="020B0604020202020204" pitchFamily="34" charset="0"/>
                <a:cs typeface="Arial" panose="020B0604020202020204" pitchFamily="34" charset="0"/>
              </a:rPr>
              <a:t>TIỀN</a:t>
            </a:r>
          </a:p>
        </p:txBody>
      </p:sp>
      <p:sp>
        <p:nvSpPr>
          <p:cNvPr id="2" name="Rectangle 1"/>
          <p:cNvSpPr/>
          <p:nvPr/>
        </p:nvSpPr>
        <p:spPr>
          <a:xfrm>
            <a:off x="1469165" y="1143796"/>
            <a:ext cx="9228259" cy="707886"/>
          </a:xfrm>
          <a:prstGeom prst="rect">
            <a:avLst/>
          </a:prstGeom>
        </p:spPr>
        <p:txBody>
          <a:bodyPr wrap="square">
            <a:spAutoFit/>
          </a:bodyPr>
          <a:lstStyle/>
          <a:p>
            <a:pPr algn="ctr"/>
            <a:r>
              <a:rPr lang="vi-VN" dirty="0">
                <a:solidFill>
                  <a:srgbClr val="000000"/>
                </a:solidFill>
              </a:rPr>
              <a:t> </a:t>
            </a:r>
            <a:r>
              <a:rPr lang="vi-VN" sz="2000" dirty="0">
                <a:solidFill>
                  <a:srgbClr val="002060"/>
                </a:solidFill>
              </a:rPr>
              <a:t>Tiền: là một loại </a:t>
            </a:r>
            <a:r>
              <a:rPr lang="vi-VN" sz="2000" b="1" dirty="0">
                <a:solidFill>
                  <a:srgbClr val="FF0066"/>
                </a:solidFill>
              </a:rPr>
              <a:t>hàng hóa đặc biệt</a:t>
            </a:r>
            <a:r>
              <a:rPr lang="vi-VN" sz="2000" dirty="0">
                <a:solidFill>
                  <a:srgbClr val="002060"/>
                </a:solidFill>
              </a:rPr>
              <a:t>, là kết quả của quá trình phát triển của sản xuất và trao đổi hàng hóa. </a:t>
            </a:r>
            <a:endParaRPr lang="en-US" sz="2000" dirty="0">
              <a:solidFill>
                <a:srgbClr val="002060"/>
              </a:solidFill>
            </a:endParaRPr>
          </a:p>
        </p:txBody>
      </p:sp>
    </p:spTree>
    <p:extLst>
      <p:ext uri="{BB962C8B-B14F-4D97-AF65-F5344CB8AC3E}">
        <p14:creationId xmlns:p14="http://schemas.microsoft.com/office/powerpoint/2010/main" val="24385364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down)">
                                      <p:cBhvr>
                                        <p:cTn id="7" dur="500"/>
                                        <p:tgtEl>
                                          <p:spTgt spid="47"/>
                                        </p:tgtEl>
                                      </p:cBhvr>
                                    </p:animEffect>
                                  </p:childTnLst>
                                </p:cTn>
                              </p:par>
                              <p:par>
                                <p:cTn id="8" presetID="22" presetClass="entr" presetSubtype="4" fill="hold" nodeType="withEffect">
                                  <p:stCondLst>
                                    <p:cond delay="0"/>
                                  </p:stCondLst>
                                  <p:childTnLst>
                                    <p:set>
                                      <p:cBhvr>
                                        <p:cTn id="9" dur="1" fill="hold">
                                          <p:stCondLst>
                                            <p:cond delay="0"/>
                                          </p:stCondLst>
                                        </p:cTn>
                                        <p:tgtEl>
                                          <p:spTgt spid="50"/>
                                        </p:tgtEl>
                                        <p:attrNameLst>
                                          <p:attrName>style.visibility</p:attrName>
                                        </p:attrNameLst>
                                      </p:cBhvr>
                                      <p:to>
                                        <p:strVal val="visible"/>
                                      </p:to>
                                    </p:set>
                                    <p:animEffect transition="in" filter="wipe(down)">
                                      <p:cBhvr>
                                        <p:cTn id="10" dur="500"/>
                                        <p:tgtEl>
                                          <p:spTgt spid="50"/>
                                        </p:tgtEl>
                                      </p:cBhvr>
                                    </p:animEffect>
                                  </p:childTnLst>
                                </p:cTn>
                              </p:par>
                              <p:par>
                                <p:cTn id="11" presetID="22" presetClass="entr" presetSubtype="4" fill="hold" nodeType="withEffect">
                                  <p:stCondLst>
                                    <p:cond delay="0"/>
                                  </p:stCondLst>
                                  <p:childTnLst>
                                    <p:set>
                                      <p:cBhvr>
                                        <p:cTn id="12" dur="1" fill="hold">
                                          <p:stCondLst>
                                            <p:cond delay="0"/>
                                          </p:stCondLst>
                                        </p:cTn>
                                        <p:tgtEl>
                                          <p:spTgt spid="53"/>
                                        </p:tgtEl>
                                        <p:attrNameLst>
                                          <p:attrName>style.visibility</p:attrName>
                                        </p:attrNameLst>
                                      </p:cBhvr>
                                      <p:to>
                                        <p:strVal val="visible"/>
                                      </p:to>
                                    </p:set>
                                    <p:animEffect transition="in" filter="wipe(down)">
                                      <p:cBhvr>
                                        <p:cTn id="13" dur="500"/>
                                        <p:tgtEl>
                                          <p:spTgt spid="53"/>
                                        </p:tgtEl>
                                      </p:cBhvr>
                                    </p:animEffect>
                                  </p:childTnLst>
                                </p:cTn>
                              </p:par>
                              <p:par>
                                <p:cTn id="14" presetID="22" presetClass="entr" presetSubtype="4" fill="hold" nodeType="withEffect">
                                  <p:stCondLst>
                                    <p:cond delay="0"/>
                                  </p:stCondLst>
                                  <p:childTnLst>
                                    <p:set>
                                      <p:cBhvr>
                                        <p:cTn id="15" dur="1" fill="hold">
                                          <p:stCondLst>
                                            <p:cond delay="0"/>
                                          </p:stCondLst>
                                        </p:cTn>
                                        <p:tgtEl>
                                          <p:spTgt spid="56"/>
                                        </p:tgtEl>
                                        <p:attrNameLst>
                                          <p:attrName>style.visibility</p:attrName>
                                        </p:attrNameLst>
                                      </p:cBhvr>
                                      <p:to>
                                        <p:strVal val="visible"/>
                                      </p:to>
                                    </p:set>
                                    <p:animEffect transition="in" filter="wipe(down)">
                                      <p:cBhvr>
                                        <p:cTn id="16" dur="500"/>
                                        <p:tgtEl>
                                          <p:spTgt spid="56"/>
                                        </p:tgtEl>
                                      </p:cBhvr>
                                    </p:animEffect>
                                  </p:childTnLst>
                                </p:cTn>
                              </p:par>
                              <p:par>
                                <p:cTn id="17" presetID="22" presetClass="entr" presetSubtype="4"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Effect transition="in" filter="wipe(down)">
                                      <p:cBhvr>
                                        <p:cTn id="19" dur="500"/>
                                        <p:tgtEl>
                                          <p:spTgt spid="59"/>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79"/>
                                        </p:tgtEl>
                                        <p:attrNameLst>
                                          <p:attrName>style.visibility</p:attrName>
                                        </p:attrNameLst>
                                      </p:cBhvr>
                                      <p:to>
                                        <p:strVal val="visible"/>
                                      </p:to>
                                    </p:set>
                                    <p:animEffect transition="in" filter="wipe(down)">
                                      <p:cBhvr>
                                        <p:cTn id="22" dur="500"/>
                                        <p:tgtEl>
                                          <p:spTgt spid="7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80"/>
                                        </p:tgtEl>
                                        <p:attrNameLst>
                                          <p:attrName>style.visibility</p:attrName>
                                        </p:attrNameLst>
                                      </p:cBhvr>
                                      <p:to>
                                        <p:strVal val="visible"/>
                                      </p:to>
                                    </p:set>
                                    <p:animEffect transition="in" filter="wipe(down)">
                                      <p:cBhvr>
                                        <p:cTn id="25" dur="500"/>
                                        <p:tgtEl>
                                          <p:spTgt spid="80"/>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81"/>
                                        </p:tgtEl>
                                        <p:attrNameLst>
                                          <p:attrName>style.visibility</p:attrName>
                                        </p:attrNameLst>
                                      </p:cBhvr>
                                      <p:to>
                                        <p:strVal val="visible"/>
                                      </p:to>
                                    </p:set>
                                    <p:animEffect transition="in" filter="wipe(down)">
                                      <p:cBhvr>
                                        <p:cTn id="28" dur="500"/>
                                        <p:tgtEl>
                                          <p:spTgt spid="81"/>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83"/>
                                        </p:tgtEl>
                                        <p:attrNameLst>
                                          <p:attrName>style.visibility</p:attrName>
                                        </p:attrNameLst>
                                      </p:cBhvr>
                                      <p:to>
                                        <p:strVal val="visible"/>
                                      </p:to>
                                    </p:set>
                                    <p:animEffect transition="in" filter="wipe(down)">
                                      <p:cBhvr>
                                        <p:cTn id="31" dur="500"/>
                                        <p:tgtEl>
                                          <p:spTgt spid="83"/>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85"/>
                                        </p:tgtEl>
                                        <p:attrNameLst>
                                          <p:attrName>style.visibility</p:attrName>
                                        </p:attrNameLst>
                                      </p:cBhvr>
                                      <p:to>
                                        <p:strVal val="visible"/>
                                      </p:to>
                                    </p:set>
                                    <p:animEffect transition="in" filter="wipe(down)">
                                      <p:cBhvr>
                                        <p:cTn id="34" dur="500"/>
                                        <p:tgtEl>
                                          <p:spTgt spid="85"/>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86"/>
                                        </p:tgtEl>
                                        <p:attrNameLst>
                                          <p:attrName>style.visibility</p:attrName>
                                        </p:attrNameLst>
                                      </p:cBhvr>
                                      <p:to>
                                        <p:strVal val="visible"/>
                                      </p:to>
                                    </p:set>
                                    <p:animEffect transition="in" filter="wipe(down)">
                                      <p:cBhvr>
                                        <p:cTn id="37" dur="500"/>
                                        <p:tgtEl>
                                          <p:spTgt spid="86"/>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87"/>
                                        </p:tgtEl>
                                        <p:attrNameLst>
                                          <p:attrName>style.visibility</p:attrName>
                                        </p:attrNameLst>
                                      </p:cBhvr>
                                      <p:to>
                                        <p:strVal val="visible"/>
                                      </p:to>
                                    </p:set>
                                    <p:animEffect transition="in" filter="wipe(down)">
                                      <p:cBhvr>
                                        <p:cTn id="40" dur="500"/>
                                        <p:tgtEl>
                                          <p:spTgt spid="87"/>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circle(in)">
                                      <p:cBhvr>
                                        <p:cTn id="43" dur="2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animBg="1"/>
      <p:bldP spid="81" grpId="0" animBg="1"/>
      <p:bldP spid="83" grpId="0" animBg="1"/>
      <p:bldP spid="85" grpId="0" animBg="1"/>
      <p:bldP spid="86" grpId="0"/>
      <p:bldP spid="87" grpId="0" animBg="1"/>
      <p:bldP spid="32"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77025" y="2752725"/>
            <a:ext cx="5514975" cy="4105275"/>
          </a:xfrm>
          <a:prstGeom prst="rect">
            <a:avLst/>
          </a:prstGeom>
        </p:spPr>
      </p:pic>
      <p:sp>
        <p:nvSpPr>
          <p:cNvPr id="3" name="Shape 761">
            <a:extLst>
              <a:ext uri="{FF2B5EF4-FFF2-40B4-BE49-F238E27FC236}">
                <a16:creationId xmlns:a16="http://schemas.microsoft.com/office/drawing/2014/main" id="{36FB979C-98D0-464C-AE58-8FA74244D15F}"/>
              </a:ext>
            </a:extLst>
          </p:cNvPr>
          <p:cNvSpPr/>
          <p:nvPr/>
        </p:nvSpPr>
        <p:spPr>
          <a:xfrm flipV="1">
            <a:off x="7036096" y="2938488"/>
            <a:ext cx="1" cy="610637"/>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4" name="Shape 762">
            <a:extLst>
              <a:ext uri="{FF2B5EF4-FFF2-40B4-BE49-F238E27FC236}">
                <a16:creationId xmlns:a16="http://schemas.microsoft.com/office/drawing/2014/main" id="{4B89E13C-B5B8-46C6-A02C-B2F1005D90D6}"/>
              </a:ext>
            </a:extLst>
          </p:cNvPr>
          <p:cNvSpPr/>
          <p:nvPr/>
        </p:nvSpPr>
        <p:spPr>
          <a:xfrm>
            <a:off x="7036779" y="2945047"/>
            <a:ext cx="551876"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5" name="Shape 763">
            <a:extLst>
              <a:ext uri="{FF2B5EF4-FFF2-40B4-BE49-F238E27FC236}">
                <a16:creationId xmlns:a16="http://schemas.microsoft.com/office/drawing/2014/main" id="{6F787755-709E-4E76-A85A-521E9A97E31A}"/>
              </a:ext>
            </a:extLst>
          </p:cNvPr>
          <p:cNvSpPr/>
          <p:nvPr/>
        </p:nvSpPr>
        <p:spPr>
          <a:xfrm flipH="1" flipV="1">
            <a:off x="5135826" y="2938488"/>
            <a:ext cx="8955" cy="610637"/>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6" name="Shape 764">
            <a:extLst>
              <a:ext uri="{FF2B5EF4-FFF2-40B4-BE49-F238E27FC236}">
                <a16:creationId xmlns:a16="http://schemas.microsoft.com/office/drawing/2014/main" id="{12959E0B-1A8E-4A09-88E9-622463062BD4}"/>
              </a:ext>
            </a:extLst>
          </p:cNvPr>
          <p:cNvSpPr/>
          <p:nvPr/>
        </p:nvSpPr>
        <p:spPr>
          <a:xfrm flipH="1">
            <a:off x="4583258" y="2945047"/>
            <a:ext cx="551875"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dirty="0">
              <a:solidFill>
                <a:srgbClr val="000000"/>
              </a:solidFill>
              <a:latin typeface="Helvetica"/>
              <a:cs typeface="Helvetica"/>
              <a:sym typeface="Helvetica"/>
            </a:endParaRPr>
          </a:p>
        </p:txBody>
      </p:sp>
      <p:sp>
        <p:nvSpPr>
          <p:cNvPr id="7" name="Shape 765">
            <a:extLst>
              <a:ext uri="{FF2B5EF4-FFF2-40B4-BE49-F238E27FC236}">
                <a16:creationId xmlns:a16="http://schemas.microsoft.com/office/drawing/2014/main" id="{7F4BBBE4-BC2F-4B6A-8012-610B7FE05D66}"/>
              </a:ext>
            </a:extLst>
          </p:cNvPr>
          <p:cNvSpPr/>
          <p:nvPr/>
        </p:nvSpPr>
        <p:spPr>
          <a:xfrm flipV="1">
            <a:off x="3377213" y="4456115"/>
            <a:ext cx="2" cy="837903"/>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8" name="Shape 766">
            <a:extLst>
              <a:ext uri="{FF2B5EF4-FFF2-40B4-BE49-F238E27FC236}">
                <a16:creationId xmlns:a16="http://schemas.microsoft.com/office/drawing/2014/main" id="{A76DFB12-5FB5-4AC2-9D5B-2D5E4016261B}"/>
              </a:ext>
            </a:extLst>
          </p:cNvPr>
          <p:cNvSpPr/>
          <p:nvPr/>
        </p:nvSpPr>
        <p:spPr>
          <a:xfrm flipH="1">
            <a:off x="8828251" y="4456114"/>
            <a:ext cx="2" cy="837903"/>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9" name="Shape 777">
            <a:extLst>
              <a:ext uri="{FF2B5EF4-FFF2-40B4-BE49-F238E27FC236}">
                <a16:creationId xmlns:a16="http://schemas.microsoft.com/office/drawing/2014/main" id="{C567C6B4-DA8D-425B-B64A-5D2FC4AB7389}"/>
              </a:ext>
            </a:extLst>
          </p:cNvPr>
          <p:cNvSpPr/>
          <p:nvPr/>
        </p:nvSpPr>
        <p:spPr>
          <a:xfrm>
            <a:off x="3381485" y="5299820"/>
            <a:ext cx="1200408"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10" name="Shape 778">
            <a:extLst>
              <a:ext uri="{FF2B5EF4-FFF2-40B4-BE49-F238E27FC236}">
                <a16:creationId xmlns:a16="http://schemas.microsoft.com/office/drawing/2014/main" id="{BCA2B24B-647F-4DE4-B761-9C4A6EA09AC9}"/>
              </a:ext>
            </a:extLst>
          </p:cNvPr>
          <p:cNvSpPr/>
          <p:nvPr/>
        </p:nvSpPr>
        <p:spPr>
          <a:xfrm>
            <a:off x="7627161" y="5294700"/>
            <a:ext cx="1200408"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11" name="Shape 779">
            <a:extLst>
              <a:ext uri="{FF2B5EF4-FFF2-40B4-BE49-F238E27FC236}">
                <a16:creationId xmlns:a16="http://schemas.microsoft.com/office/drawing/2014/main" id="{BB225E5E-FFDE-4995-BD4D-18488453F64E}"/>
              </a:ext>
            </a:extLst>
          </p:cNvPr>
          <p:cNvSpPr/>
          <p:nvPr/>
        </p:nvSpPr>
        <p:spPr>
          <a:xfrm>
            <a:off x="3212264" y="1654688"/>
            <a:ext cx="548739" cy="525027"/>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sp>
        <p:nvSpPr>
          <p:cNvPr id="12" name="Shape 782">
            <a:extLst>
              <a:ext uri="{FF2B5EF4-FFF2-40B4-BE49-F238E27FC236}">
                <a16:creationId xmlns:a16="http://schemas.microsoft.com/office/drawing/2014/main" id="{9EF532FF-35DD-4136-B4C6-DFFD5CDBA0AB}"/>
              </a:ext>
            </a:extLst>
          </p:cNvPr>
          <p:cNvSpPr/>
          <p:nvPr/>
        </p:nvSpPr>
        <p:spPr>
          <a:xfrm>
            <a:off x="5735405" y="1137749"/>
            <a:ext cx="662311" cy="595168"/>
          </a:xfrm>
          <a:custGeom>
            <a:avLst/>
            <a:gdLst/>
            <a:ahLst/>
            <a:cxnLst>
              <a:cxn ang="0">
                <a:pos x="wd2" y="hd2"/>
              </a:cxn>
              <a:cxn ang="5400000">
                <a:pos x="wd2" y="hd2"/>
              </a:cxn>
              <a:cxn ang="10800000">
                <a:pos x="wd2" y="hd2"/>
              </a:cxn>
              <a:cxn ang="16200000">
                <a:pos x="wd2" y="hd2"/>
              </a:cxn>
            </a:cxnLst>
            <a:rect l="0" t="0" r="r" b="b"/>
            <a:pathLst>
              <a:path w="21600" h="21600" extrusionOk="0">
                <a:moveTo>
                  <a:pt x="20685" y="0"/>
                </a:moveTo>
                <a:cubicBezTo>
                  <a:pt x="20942" y="0"/>
                  <a:pt x="21160" y="103"/>
                  <a:pt x="21336" y="310"/>
                </a:cubicBezTo>
                <a:cubicBezTo>
                  <a:pt x="21512" y="518"/>
                  <a:pt x="21600" y="760"/>
                  <a:pt x="21600" y="1048"/>
                </a:cubicBezTo>
                <a:lnTo>
                  <a:pt x="21600" y="16239"/>
                </a:lnTo>
                <a:cubicBezTo>
                  <a:pt x="21600" y="16524"/>
                  <a:pt x="21512" y="16768"/>
                  <a:pt x="21336" y="16970"/>
                </a:cubicBezTo>
                <a:cubicBezTo>
                  <a:pt x="21162" y="17174"/>
                  <a:pt x="20944" y="17275"/>
                  <a:pt x="20685" y="17275"/>
                </a:cubicBezTo>
                <a:lnTo>
                  <a:pt x="19808" y="17275"/>
                </a:lnTo>
                <a:lnTo>
                  <a:pt x="19808" y="17370"/>
                </a:lnTo>
                <a:cubicBezTo>
                  <a:pt x="19808" y="17949"/>
                  <a:pt x="19710" y="18499"/>
                  <a:pt x="19514" y="19018"/>
                </a:cubicBezTo>
                <a:cubicBezTo>
                  <a:pt x="19318" y="19536"/>
                  <a:pt x="19061" y="19985"/>
                  <a:pt x="18747" y="20362"/>
                </a:cubicBezTo>
                <a:cubicBezTo>
                  <a:pt x="18434" y="20739"/>
                  <a:pt x="18052" y="21039"/>
                  <a:pt x="17609" y="21264"/>
                </a:cubicBezTo>
                <a:cubicBezTo>
                  <a:pt x="17168" y="21488"/>
                  <a:pt x="16698" y="21600"/>
                  <a:pt x="16198" y="21600"/>
                </a:cubicBezTo>
                <a:cubicBezTo>
                  <a:pt x="15706" y="21600"/>
                  <a:pt x="15238" y="21488"/>
                  <a:pt x="14797" y="21264"/>
                </a:cubicBezTo>
                <a:cubicBezTo>
                  <a:pt x="14354" y="21039"/>
                  <a:pt x="13974" y="20739"/>
                  <a:pt x="13654" y="20362"/>
                </a:cubicBezTo>
                <a:cubicBezTo>
                  <a:pt x="13333" y="19985"/>
                  <a:pt x="13078" y="19536"/>
                  <a:pt x="12887" y="19018"/>
                </a:cubicBezTo>
                <a:cubicBezTo>
                  <a:pt x="12696" y="18499"/>
                  <a:pt x="12601" y="17949"/>
                  <a:pt x="12601" y="17370"/>
                </a:cubicBezTo>
                <a:lnTo>
                  <a:pt x="12601" y="17275"/>
                </a:lnTo>
                <a:lnTo>
                  <a:pt x="9000" y="17275"/>
                </a:lnTo>
                <a:lnTo>
                  <a:pt x="9000" y="17370"/>
                </a:lnTo>
                <a:cubicBezTo>
                  <a:pt x="9000" y="17949"/>
                  <a:pt x="8904" y="18499"/>
                  <a:pt x="8713" y="19018"/>
                </a:cubicBezTo>
                <a:cubicBezTo>
                  <a:pt x="8522" y="19536"/>
                  <a:pt x="8265" y="19985"/>
                  <a:pt x="7946" y="20362"/>
                </a:cubicBezTo>
                <a:cubicBezTo>
                  <a:pt x="7628" y="20739"/>
                  <a:pt x="7244" y="21039"/>
                  <a:pt x="6803" y="21264"/>
                </a:cubicBezTo>
                <a:cubicBezTo>
                  <a:pt x="6360" y="21488"/>
                  <a:pt x="5894" y="21600"/>
                  <a:pt x="5402" y="21600"/>
                </a:cubicBezTo>
                <a:cubicBezTo>
                  <a:pt x="4910" y="21600"/>
                  <a:pt x="4442" y="21488"/>
                  <a:pt x="4004" y="21264"/>
                </a:cubicBezTo>
                <a:cubicBezTo>
                  <a:pt x="3558" y="21039"/>
                  <a:pt x="3178" y="20739"/>
                  <a:pt x="2857" y="20362"/>
                </a:cubicBezTo>
                <a:cubicBezTo>
                  <a:pt x="2537" y="19985"/>
                  <a:pt x="2282" y="19536"/>
                  <a:pt x="2091" y="19018"/>
                </a:cubicBezTo>
                <a:cubicBezTo>
                  <a:pt x="1900" y="18499"/>
                  <a:pt x="1804" y="17949"/>
                  <a:pt x="1804" y="17370"/>
                </a:cubicBezTo>
                <a:lnTo>
                  <a:pt x="1804" y="17275"/>
                </a:lnTo>
                <a:lnTo>
                  <a:pt x="891" y="17275"/>
                </a:lnTo>
                <a:cubicBezTo>
                  <a:pt x="646" y="17275"/>
                  <a:pt x="438" y="17169"/>
                  <a:pt x="262" y="16961"/>
                </a:cubicBezTo>
                <a:cubicBezTo>
                  <a:pt x="88" y="16757"/>
                  <a:pt x="0" y="16515"/>
                  <a:pt x="0" y="16239"/>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5"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8"/>
                </a:lnTo>
                <a:lnTo>
                  <a:pt x="6795" y="11528"/>
                </a:lnTo>
                <a:lnTo>
                  <a:pt x="6795" y="6438"/>
                </a:lnTo>
                <a:close/>
                <a:moveTo>
                  <a:pt x="5395" y="18943"/>
                </a:moveTo>
                <a:cubicBezTo>
                  <a:pt x="5760" y="18943"/>
                  <a:pt x="6075" y="18790"/>
                  <a:pt x="6340" y="18482"/>
                </a:cubicBezTo>
                <a:cubicBezTo>
                  <a:pt x="6600" y="18174"/>
                  <a:pt x="6732" y="17805"/>
                  <a:pt x="6732" y="17373"/>
                </a:cubicBezTo>
                <a:cubicBezTo>
                  <a:pt x="6732" y="16941"/>
                  <a:pt x="6600" y="16570"/>
                  <a:pt x="6340" y="16253"/>
                </a:cubicBezTo>
                <a:cubicBezTo>
                  <a:pt x="6078" y="15945"/>
                  <a:pt x="5762" y="15787"/>
                  <a:pt x="5395" y="15787"/>
                </a:cubicBezTo>
                <a:cubicBezTo>
                  <a:pt x="5027" y="15787"/>
                  <a:pt x="4714" y="15942"/>
                  <a:pt x="4444" y="16247"/>
                </a:cubicBezTo>
                <a:cubicBezTo>
                  <a:pt x="4180" y="16558"/>
                  <a:pt x="4045" y="16933"/>
                  <a:pt x="4045" y="17373"/>
                </a:cubicBezTo>
                <a:cubicBezTo>
                  <a:pt x="4045" y="17805"/>
                  <a:pt x="4180" y="18174"/>
                  <a:pt x="4444" y="18482"/>
                </a:cubicBezTo>
                <a:cubicBezTo>
                  <a:pt x="4714" y="18790"/>
                  <a:pt x="5027" y="18943"/>
                  <a:pt x="5395" y="18943"/>
                </a:cubicBezTo>
                <a:moveTo>
                  <a:pt x="16196" y="18943"/>
                </a:moveTo>
                <a:cubicBezTo>
                  <a:pt x="16561" y="18943"/>
                  <a:pt x="16879" y="18790"/>
                  <a:pt x="17146" y="18482"/>
                </a:cubicBezTo>
                <a:cubicBezTo>
                  <a:pt x="17410" y="18174"/>
                  <a:pt x="17545" y="17805"/>
                  <a:pt x="17545" y="17373"/>
                </a:cubicBezTo>
                <a:cubicBezTo>
                  <a:pt x="17545" y="16941"/>
                  <a:pt x="17413" y="16570"/>
                  <a:pt x="17151" y="16253"/>
                </a:cubicBezTo>
                <a:cubicBezTo>
                  <a:pt x="16891" y="15945"/>
                  <a:pt x="16573" y="15787"/>
                  <a:pt x="16196" y="15787"/>
                </a:cubicBezTo>
                <a:cubicBezTo>
                  <a:pt x="15828" y="15787"/>
                  <a:pt x="15515" y="15942"/>
                  <a:pt x="15250" y="16247"/>
                </a:cubicBezTo>
                <a:cubicBezTo>
                  <a:pt x="14991" y="16558"/>
                  <a:pt x="14858" y="16933"/>
                  <a:pt x="14858" y="17373"/>
                </a:cubicBezTo>
                <a:cubicBezTo>
                  <a:pt x="14858" y="17805"/>
                  <a:pt x="14991" y="18174"/>
                  <a:pt x="15250" y="18482"/>
                </a:cubicBezTo>
                <a:cubicBezTo>
                  <a:pt x="15512" y="18790"/>
                  <a:pt x="15826" y="18943"/>
                  <a:pt x="16196" y="18943"/>
                </a:cubicBezTo>
              </a:path>
            </a:pathLst>
          </a:custGeom>
          <a:solidFill>
            <a:srgbClr val="C00000"/>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dirty="0">
              <a:solidFill>
                <a:srgbClr val="44CEB9"/>
              </a:solidFill>
              <a:effectLst>
                <a:outerShdw blurRad="38100" dist="38100" dir="2700000" rotWithShape="0">
                  <a:srgbClr val="000000"/>
                </a:outerShdw>
              </a:effectLst>
              <a:latin typeface="Gill Sans"/>
              <a:sym typeface="Gill Sans"/>
            </a:endParaRPr>
          </a:p>
        </p:txBody>
      </p:sp>
      <p:sp>
        <p:nvSpPr>
          <p:cNvPr id="13" name="Shape 783">
            <a:extLst>
              <a:ext uri="{FF2B5EF4-FFF2-40B4-BE49-F238E27FC236}">
                <a16:creationId xmlns:a16="http://schemas.microsoft.com/office/drawing/2014/main" id="{9F8D721C-F71F-4FE6-9FC6-C000A4FE5A80}"/>
              </a:ext>
            </a:extLst>
          </p:cNvPr>
          <p:cNvSpPr/>
          <p:nvPr/>
        </p:nvSpPr>
        <p:spPr>
          <a:xfrm>
            <a:off x="1857957" y="3280002"/>
            <a:ext cx="510448" cy="561640"/>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nvGrpSpPr>
          <p:cNvPr id="14" name="Group 789">
            <a:extLst>
              <a:ext uri="{FF2B5EF4-FFF2-40B4-BE49-F238E27FC236}">
                <a16:creationId xmlns:a16="http://schemas.microsoft.com/office/drawing/2014/main" id="{F47B8908-CA1F-40B0-9A80-C9CBEDF87D49}"/>
              </a:ext>
            </a:extLst>
          </p:cNvPr>
          <p:cNvGrpSpPr/>
          <p:nvPr/>
        </p:nvGrpSpPr>
        <p:grpSpPr>
          <a:xfrm>
            <a:off x="4652094" y="3737273"/>
            <a:ext cx="1302242" cy="2343440"/>
            <a:chOff x="0" y="0"/>
            <a:chExt cx="2604481" cy="4686877"/>
          </a:xfrm>
        </p:grpSpPr>
        <p:sp>
          <p:nvSpPr>
            <p:cNvPr id="15" name="Shape 787">
              <a:extLst>
                <a:ext uri="{FF2B5EF4-FFF2-40B4-BE49-F238E27FC236}">
                  <a16:creationId xmlns:a16="http://schemas.microsoft.com/office/drawing/2014/main" id="{943685E9-8197-4879-91DA-A5B6214AEBE1}"/>
                </a:ext>
              </a:extLst>
            </p:cNvPr>
            <p:cNvSpPr/>
            <p:nvPr/>
          </p:nvSpPr>
          <p:spPr>
            <a:xfrm>
              <a:off x="0" y="0"/>
              <a:ext cx="2604482" cy="4686878"/>
            </a:xfrm>
            <a:custGeom>
              <a:avLst/>
              <a:gdLst/>
              <a:ahLst/>
              <a:cxnLst>
                <a:cxn ang="0">
                  <a:pos x="wd2" y="hd2"/>
                </a:cxn>
                <a:cxn ang="5400000">
                  <a:pos x="wd2" y="hd2"/>
                </a:cxn>
                <a:cxn ang="10800000">
                  <a:pos x="wd2" y="hd2"/>
                </a:cxn>
                <a:cxn ang="16200000">
                  <a:pos x="wd2" y="hd2"/>
                </a:cxn>
              </a:cxnLst>
              <a:rect l="0" t="0" r="r" b="b"/>
              <a:pathLst>
                <a:path w="21201" h="20985" extrusionOk="0">
                  <a:moveTo>
                    <a:pt x="0" y="4515"/>
                  </a:moveTo>
                  <a:cubicBezTo>
                    <a:pt x="0" y="7002"/>
                    <a:pt x="3669" y="9020"/>
                    <a:pt x="8189" y="9020"/>
                  </a:cubicBezTo>
                  <a:cubicBezTo>
                    <a:pt x="8189" y="9020"/>
                    <a:pt x="18419" y="8923"/>
                    <a:pt x="19747" y="11823"/>
                  </a:cubicBezTo>
                  <a:cubicBezTo>
                    <a:pt x="20661" y="13834"/>
                    <a:pt x="20210" y="21101"/>
                    <a:pt x="20899" y="20984"/>
                  </a:cubicBezTo>
                  <a:cubicBezTo>
                    <a:pt x="21600" y="20867"/>
                    <a:pt x="20861" y="9922"/>
                    <a:pt x="20861" y="9922"/>
                  </a:cubicBezTo>
                  <a:cubicBezTo>
                    <a:pt x="20861" y="-499"/>
                    <a:pt x="8189" y="4"/>
                    <a:pt x="8189" y="4"/>
                  </a:cubicBezTo>
                  <a:cubicBezTo>
                    <a:pt x="3669" y="4"/>
                    <a:pt x="0" y="2022"/>
                    <a:pt x="0" y="4515"/>
                  </a:cubicBezTo>
                  <a:close/>
                  <a:moveTo>
                    <a:pt x="1490" y="4508"/>
                  </a:moveTo>
                  <a:cubicBezTo>
                    <a:pt x="1490" y="2470"/>
                    <a:pt x="5810" y="197"/>
                    <a:pt x="10744" y="1099"/>
                  </a:cubicBezTo>
                  <a:cubicBezTo>
                    <a:pt x="10744" y="1099"/>
                    <a:pt x="10744" y="1099"/>
                    <a:pt x="10744" y="1099"/>
                  </a:cubicBezTo>
                  <a:cubicBezTo>
                    <a:pt x="16303" y="2111"/>
                    <a:pt x="18294" y="5507"/>
                    <a:pt x="18995" y="8180"/>
                  </a:cubicBezTo>
                  <a:cubicBezTo>
                    <a:pt x="19158" y="8813"/>
                    <a:pt x="18620" y="9378"/>
                    <a:pt x="16616" y="8903"/>
                  </a:cubicBezTo>
                  <a:cubicBezTo>
                    <a:pt x="14901" y="8496"/>
                    <a:pt x="12221" y="8138"/>
                    <a:pt x="8189" y="8200"/>
                  </a:cubicBezTo>
                  <a:cubicBezTo>
                    <a:pt x="4483" y="8200"/>
                    <a:pt x="1490" y="6547"/>
                    <a:pt x="1490" y="4508"/>
                  </a:cubicBezTo>
                  <a:close/>
                </a:path>
              </a:pathLst>
            </a:custGeom>
            <a:solidFill>
              <a:schemeClr val="accent2"/>
            </a:solid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16" name="Shape 788">
              <a:extLst>
                <a:ext uri="{FF2B5EF4-FFF2-40B4-BE49-F238E27FC236}">
                  <a16:creationId xmlns:a16="http://schemas.microsoft.com/office/drawing/2014/main" id="{7FD758A9-558B-4BA8-A200-B2ACBA81ABCB}"/>
                </a:ext>
              </a:extLst>
            </p:cNvPr>
            <p:cNvSpPr/>
            <p:nvPr/>
          </p:nvSpPr>
          <p:spPr>
            <a:xfrm>
              <a:off x="782770" y="695539"/>
              <a:ext cx="691127" cy="694080"/>
            </a:xfrm>
            <a:custGeom>
              <a:avLst/>
              <a:gdLst/>
              <a:ahLst/>
              <a:cxnLst>
                <a:cxn ang="0">
                  <a:pos x="wd2" y="hd2"/>
                </a:cxn>
                <a:cxn ang="5400000">
                  <a:pos x="wd2" y="hd2"/>
                </a:cxn>
                <a:cxn ang="10800000">
                  <a:pos x="wd2" y="hd2"/>
                </a:cxn>
                <a:cxn ang="16200000">
                  <a:pos x="wd2" y="hd2"/>
                </a:cxn>
              </a:cxnLst>
              <a:rect l="0" t="0" r="r" b="b"/>
              <a:pathLst>
                <a:path w="21600" h="21600"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chemeClr val="accent2"/>
            </a:solid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17" name="Group 792">
            <a:extLst>
              <a:ext uri="{FF2B5EF4-FFF2-40B4-BE49-F238E27FC236}">
                <a16:creationId xmlns:a16="http://schemas.microsoft.com/office/drawing/2014/main" id="{015CFA50-F4C4-40A5-8E94-1A90EAFEC0CE}"/>
              </a:ext>
            </a:extLst>
          </p:cNvPr>
          <p:cNvGrpSpPr/>
          <p:nvPr/>
        </p:nvGrpSpPr>
        <p:grpSpPr>
          <a:xfrm>
            <a:off x="6261380" y="4811486"/>
            <a:ext cx="1092867" cy="1256763"/>
            <a:chOff x="0" y="0"/>
            <a:chExt cx="2185732" cy="2513524"/>
          </a:xfrm>
          <a:solidFill>
            <a:srgbClr val="00B0F0"/>
          </a:solidFill>
        </p:grpSpPr>
        <p:sp>
          <p:nvSpPr>
            <p:cNvPr id="18" name="Shape 790">
              <a:extLst>
                <a:ext uri="{FF2B5EF4-FFF2-40B4-BE49-F238E27FC236}">
                  <a16:creationId xmlns:a16="http://schemas.microsoft.com/office/drawing/2014/main" id="{34B9295F-9CA6-42A0-BAAC-6989C2284B4E}"/>
                </a:ext>
              </a:extLst>
            </p:cNvPr>
            <p:cNvSpPr/>
            <p:nvPr/>
          </p:nvSpPr>
          <p:spPr>
            <a:xfrm>
              <a:off x="0" y="0"/>
              <a:ext cx="2185733" cy="2513525"/>
            </a:xfrm>
            <a:custGeom>
              <a:avLst/>
              <a:gdLst/>
              <a:ahLst/>
              <a:cxnLst>
                <a:cxn ang="0">
                  <a:pos x="wd2" y="hd2"/>
                </a:cxn>
                <a:cxn ang="5400000">
                  <a:pos x="wd2" y="hd2"/>
                </a:cxn>
                <a:cxn ang="10800000">
                  <a:pos x="wd2" y="hd2"/>
                </a:cxn>
                <a:cxn ang="16200000">
                  <a:pos x="wd2" y="hd2"/>
                </a:cxn>
              </a:cxnLst>
              <a:rect l="0" t="0" r="r" b="b"/>
              <a:pathLst>
                <a:path w="21253" h="21351" extrusionOk="0">
                  <a:moveTo>
                    <a:pt x="11470" y="12"/>
                  </a:moveTo>
                  <a:cubicBezTo>
                    <a:pt x="6429" y="261"/>
                    <a:pt x="3572" y="2678"/>
                    <a:pt x="2226" y="4834"/>
                  </a:cubicBezTo>
                  <a:cubicBezTo>
                    <a:pt x="-347" y="8937"/>
                    <a:pt x="-347" y="21351"/>
                    <a:pt x="521" y="21351"/>
                  </a:cubicBezTo>
                  <a:cubicBezTo>
                    <a:pt x="1134" y="21351"/>
                    <a:pt x="506" y="20384"/>
                    <a:pt x="1687" y="18868"/>
                  </a:cubicBezTo>
                  <a:cubicBezTo>
                    <a:pt x="2959" y="17235"/>
                    <a:pt x="11365" y="17117"/>
                    <a:pt x="11365" y="17117"/>
                  </a:cubicBezTo>
                  <a:cubicBezTo>
                    <a:pt x="16870" y="17117"/>
                    <a:pt x="21253" y="13289"/>
                    <a:pt x="21253" y="8571"/>
                  </a:cubicBezTo>
                  <a:cubicBezTo>
                    <a:pt x="21253" y="3841"/>
                    <a:pt x="16870" y="-249"/>
                    <a:pt x="11470" y="12"/>
                  </a:cubicBezTo>
                  <a:close/>
                  <a:moveTo>
                    <a:pt x="11500" y="15510"/>
                  </a:moveTo>
                  <a:cubicBezTo>
                    <a:pt x="8359" y="15419"/>
                    <a:pt x="6040" y="15732"/>
                    <a:pt x="4500" y="16059"/>
                  </a:cubicBezTo>
                  <a:cubicBezTo>
                    <a:pt x="2974" y="16385"/>
                    <a:pt x="2196" y="16137"/>
                    <a:pt x="2196" y="14504"/>
                  </a:cubicBezTo>
                  <a:cubicBezTo>
                    <a:pt x="2196" y="11812"/>
                    <a:pt x="2705" y="7630"/>
                    <a:pt x="4694" y="4834"/>
                  </a:cubicBezTo>
                  <a:cubicBezTo>
                    <a:pt x="6115" y="2848"/>
                    <a:pt x="8628" y="1515"/>
                    <a:pt x="11500" y="1515"/>
                  </a:cubicBezTo>
                  <a:cubicBezTo>
                    <a:pt x="15928" y="1515"/>
                    <a:pt x="19518" y="4651"/>
                    <a:pt x="19518" y="8519"/>
                  </a:cubicBezTo>
                  <a:cubicBezTo>
                    <a:pt x="19518" y="12374"/>
                    <a:pt x="15928" y="15510"/>
                    <a:pt x="11500" y="15510"/>
                  </a:cubicBezTo>
                  <a:close/>
                </a:path>
              </a:pathLst>
            </a:custGeom>
            <a:grp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19" name="Shape 791">
              <a:extLst>
                <a:ext uri="{FF2B5EF4-FFF2-40B4-BE49-F238E27FC236}">
                  <a16:creationId xmlns:a16="http://schemas.microsoft.com/office/drawing/2014/main" id="{E6172374-7AA2-4E6F-933E-95D45D74C6B6}"/>
                </a:ext>
              </a:extLst>
            </p:cNvPr>
            <p:cNvSpPr/>
            <p:nvPr/>
          </p:nvSpPr>
          <p:spPr>
            <a:xfrm>
              <a:off x="868211" y="685062"/>
              <a:ext cx="629201" cy="629364"/>
            </a:xfrm>
            <a:custGeom>
              <a:avLst/>
              <a:gdLst/>
              <a:ahLst/>
              <a:cxnLst>
                <a:cxn ang="0">
                  <a:pos x="wd2" y="hd2"/>
                </a:cxn>
                <a:cxn ang="5400000">
                  <a:pos x="wd2" y="hd2"/>
                </a:cxn>
                <a:cxn ang="10800000">
                  <a:pos x="wd2" y="hd2"/>
                </a:cxn>
                <a:cxn ang="16200000">
                  <a:pos x="wd2" y="hd2"/>
                </a:cxn>
              </a:cxnLst>
              <a:rect l="0" t="0" r="r" b="b"/>
              <a:pathLst>
                <a:path w="21598" h="21600" extrusionOk="0">
                  <a:moveTo>
                    <a:pt x="17538" y="12698"/>
                  </a:moveTo>
                  <a:lnTo>
                    <a:pt x="19799" y="9997"/>
                  </a:lnTo>
                  <a:lnTo>
                    <a:pt x="19799" y="17285"/>
                  </a:lnTo>
                  <a:cubicBezTo>
                    <a:pt x="19799" y="17875"/>
                    <a:pt x="19701" y="18430"/>
                    <a:pt x="19506" y="18950"/>
                  </a:cubicBezTo>
                  <a:cubicBezTo>
                    <a:pt x="19310" y="19470"/>
                    <a:pt x="19050" y="19929"/>
                    <a:pt x="18722" y="20322"/>
                  </a:cubicBezTo>
                  <a:cubicBezTo>
                    <a:pt x="18395" y="20716"/>
                    <a:pt x="18015" y="21028"/>
                    <a:pt x="17584" y="21257"/>
                  </a:cubicBezTo>
                  <a:cubicBezTo>
                    <a:pt x="17154" y="21486"/>
                    <a:pt x="16691" y="21600"/>
                    <a:pt x="16189" y="21600"/>
                  </a:cubicBezTo>
                  <a:lnTo>
                    <a:pt x="3595" y="21600"/>
                  </a:lnTo>
                  <a:cubicBezTo>
                    <a:pt x="3103" y="21600"/>
                    <a:pt x="2635" y="21486"/>
                    <a:pt x="2195" y="21257"/>
                  </a:cubicBezTo>
                  <a:cubicBezTo>
                    <a:pt x="1754" y="21028"/>
                    <a:pt x="1372" y="20716"/>
                    <a:pt x="1052" y="20322"/>
                  </a:cubicBezTo>
                  <a:cubicBezTo>
                    <a:pt x="734" y="19929"/>
                    <a:pt x="477" y="19470"/>
                    <a:pt x="286" y="18950"/>
                  </a:cubicBezTo>
                  <a:cubicBezTo>
                    <a:pt x="95" y="18430"/>
                    <a:pt x="0" y="17875"/>
                    <a:pt x="0" y="17285"/>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9" y="0"/>
                  </a:lnTo>
                  <a:cubicBezTo>
                    <a:pt x="16402" y="0"/>
                    <a:pt x="16606" y="26"/>
                    <a:pt x="16799" y="82"/>
                  </a:cubicBezTo>
                  <a:lnTo>
                    <a:pt x="14609" y="2714"/>
                  </a:lnTo>
                  <a:lnTo>
                    <a:pt x="3595" y="2714"/>
                  </a:lnTo>
                  <a:cubicBezTo>
                    <a:pt x="3228" y="2714"/>
                    <a:pt x="2914" y="2867"/>
                    <a:pt x="2652" y="3184"/>
                  </a:cubicBezTo>
                  <a:cubicBezTo>
                    <a:pt x="2391" y="3496"/>
                    <a:pt x="2261" y="3875"/>
                    <a:pt x="2261" y="4315"/>
                  </a:cubicBezTo>
                  <a:lnTo>
                    <a:pt x="2261" y="17285"/>
                  </a:lnTo>
                  <a:cubicBezTo>
                    <a:pt x="2261" y="17725"/>
                    <a:pt x="2391" y="18102"/>
                    <a:pt x="2652" y="18413"/>
                  </a:cubicBezTo>
                  <a:cubicBezTo>
                    <a:pt x="2914" y="18730"/>
                    <a:pt x="3228" y="18889"/>
                    <a:pt x="3595" y="18889"/>
                  </a:cubicBezTo>
                  <a:lnTo>
                    <a:pt x="16189" y="18889"/>
                  </a:lnTo>
                  <a:cubicBezTo>
                    <a:pt x="16557" y="18889"/>
                    <a:pt x="16875" y="18730"/>
                    <a:pt x="17139" y="18413"/>
                  </a:cubicBezTo>
                  <a:cubicBezTo>
                    <a:pt x="17406" y="18102"/>
                    <a:pt x="17538" y="17725"/>
                    <a:pt x="17538" y="17285"/>
                  </a:cubicBezTo>
                  <a:lnTo>
                    <a:pt x="17538" y="12698"/>
                  </a:lnTo>
                  <a:close/>
                  <a:moveTo>
                    <a:pt x="21334" y="2796"/>
                  </a:moveTo>
                  <a:cubicBezTo>
                    <a:pt x="21515" y="3011"/>
                    <a:pt x="21600" y="3272"/>
                    <a:pt x="21598" y="3578"/>
                  </a:cubicBezTo>
                  <a:cubicBezTo>
                    <a:pt x="21593" y="3881"/>
                    <a:pt x="21505" y="4136"/>
                    <a:pt x="21334" y="4342"/>
                  </a:cubicBezTo>
                  <a:lnTo>
                    <a:pt x="13006" y="14347"/>
                  </a:lnTo>
                  <a:lnTo>
                    <a:pt x="11855" y="15722"/>
                  </a:lnTo>
                  <a:cubicBezTo>
                    <a:pt x="11677" y="15939"/>
                    <a:pt x="11459" y="16045"/>
                    <a:pt x="11207" y="16045"/>
                  </a:cubicBezTo>
                  <a:cubicBezTo>
                    <a:pt x="10952" y="16045"/>
                    <a:pt x="10733" y="15939"/>
                    <a:pt x="10555" y="15722"/>
                  </a:cubicBezTo>
                  <a:lnTo>
                    <a:pt x="9383" y="14347"/>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9" y="10632"/>
                  </a:lnTo>
                  <a:lnTo>
                    <a:pt x="18862" y="1404"/>
                  </a:lnTo>
                  <a:cubicBezTo>
                    <a:pt x="19041" y="1186"/>
                    <a:pt x="19263" y="1084"/>
                    <a:pt x="19525" y="1087"/>
                  </a:cubicBezTo>
                  <a:cubicBezTo>
                    <a:pt x="19787" y="1092"/>
                    <a:pt x="20002" y="1198"/>
                    <a:pt x="20174" y="1404"/>
                  </a:cubicBezTo>
                  <a:lnTo>
                    <a:pt x="21334" y="2796"/>
                  </a:lnTo>
                  <a:close/>
                </a:path>
              </a:pathLst>
            </a:custGeom>
            <a:grp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20" name="Group 795">
            <a:extLst>
              <a:ext uri="{FF2B5EF4-FFF2-40B4-BE49-F238E27FC236}">
                <a16:creationId xmlns:a16="http://schemas.microsoft.com/office/drawing/2014/main" id="{57B2BE61-AAA2-4986-898F-60F243C119B5}"/>
              </a:ext>
            </a:extLst>
          </p:cNvPr>
          <p:cNvGrpSpPr/>
          <p:nvPr/>
        </p:nvGrpSpPr>
        <p:grpSpPr>
          <a:xfrm>
            <a:off x="6205667" y="3732716"/>
            <a:ext cx="1302466" cy="2343440"/>
            <a:chOff x="0" y="0"/>
            <a:chExt cx="2604931" cy="4686877"/>
          </a:xfrm>
          <a:solidFill>
            <a:srgbClr val="FF0066"/>
          </a:solidFill>
        </p:grpSpPr>
        <p:sp>
          <p:nvSpPr>
            <p:cNvPr id="21" name="Shape 793">
              <a:extLst>
                <a:ext uri="{FF2B5EF4-FFF2-40B4-BE49-F238E27FC236}">
                  <a16:creationId xmlns:a16="http://schemas.microsoft.com/office/drawing/2014/main" id="{8C9DAC28-CE10-46E9-91F0-0EC1222217FD}"/>
                </a:ext>
              </a:extLst>
            </p:cNvPr>
            <p:cNvSpPr/>
            <p:nvPr/>
          </p:nvSpPr>
          <p:spPr>
            <a:xfrm>
              <a:off x="-1" y="0"/>
              <a:ext cx="2604933" cy="4686878"/>
            </a:xfrm>
            <a:custGeom>
              <a:avLst/>
              <a:gdLst/>
              <a:ahLst/>
              <a:cxnLst>
                <a:cxn ang="0">
                  <a:pos x="wd2" y="hd2"/>
                </a:cxn>
                <a:cxn ang="5400000">
                  <a:pos x="wd2" y="hd2"/>
                </a:cxn>
                <a:cxn ang="10800000">
                  <a:pos x="wd2" y="hd2"/>
                </a:cxn>
                <a:cxn ang="16200000">
                  <a:pos x="wd2" y="hd2"/>
                </a:cxn>
              </a:cxnLst>
              <a:rect l="0" t="0" r="r" b="b"/>
              <a:pathLst>
                <a:path w="21194" h="20985" extrusionOk="0">
                  <a:moveTo>
                    <a:pt x="13010" y="4"/>
                  </a:moveTo>
                  <a:cubicBezTo>
                    <a:pt x="13010" y="4"/>
                    <a:pt x="345" y="-499"/>
                    <a:pt x="345" y="9922"/>
                  </a:cubicBezTo>
                  <a:cubicBezTo>
                    <a:pt x="345" y="9922"/>
                    <a:pt x="-406" y="20867"/>
                    <a:pt x="307" y="20984"/>
                  </a:cubicBezTo>
                  <a:cubicBezTo>
                    <a:pt x="983" y="21101"/>
                    <a:pt x="533" y="13834"/>
                    <a:pt x="1459" y="11823"/>
                  </a:cubicBezTo>
                  <a:cubicBezTo>
                    <a:pt x="2785" y="8923"/>
                    <a:pt x="13010" y="9020"/>
                    <a:pt x="13010" y="9020"/>
                  </a:cubicBezTo>
                  <a:cubicBezTo>
                    <a:pt x="17527" y="9020"/>
                    <a:pt x="21194" y="7002"/>
                    <a:pt x="21194" y="4515"/>
                  </a:cubicBezTo>
                  <a:cubicBezTo>
                    <a:pt x="21194" y="2022"/>
                    <a:pt x="17527" y="4"/>
                    <a:pt x="13010" y="4"/>
                  </a:cubicBezTo>
                  <a:close/>
                  <a:moveTo>
                    <a:pt x="13010" y="8200"/>
                  </a:moveTo>
                  <a:cubicBezTo>
                    <a:pt x="8980" y="8138"/>
                    <a:pt x="6302" y="8496"/>
                    <a:pt x="4587" y="8903"/>
                  </a:cubicBezTo>
                  <a:cubicBezTo>
                    <a:pt x="2585" y="9378"/>
                    <a:pt x="2047" y="8813"/>
                    <a:pt x="2210" y="8180"/>
                  </a:cubicBezTo>
                  <a:cubicBezTo>
                    <a:pt x="2910" y="5507"/>
                    <a:pt x="4900" y="2111"/>
                    <a:pt x="10444" y="1099"/>
                  </a:cubicBezTo>
                  <a:cubicBezTo>
                    <a:pt x="10444" y="1099"/>
                    <a:pt x="10444" y="1099"/>
                    <a:pt x="10444" y="1099"/>
                  </a:cubicBezTo>
                  <a:cubicBezTo>
                    <a:pt x="15387" y="197"/>
                    <a:pt x="19705" y="2470"/>
                    <a:pt x="19705" y="4508"/>
                  </a:cubicBezTo>
                  <a:cubicBezTo>
                    <a:pt x="19705" y="6547"/>
                    <a:pt x="16701" y="8200"/>
                    <a:pt x="13010" y="8200"/>
                  </a:cubicBezTo>
                  <a:close/>
                </a:path>
              </a:pathLst>
            </a:custGeom>
            <a:grp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22" name="Shape 794">
              <a:extLst>
                <a:ext uri="{FF2B5EF4-FFF2-40B4-BE49-F238E27FC236}">
                  <a16:creationId xmlns:a16="http://schemas.microsoft.com/office/drawing/2014/main" id="{EF001DEF-8B12-4F74-A328-DA26D78986CA}"/>
                </a:ext>
              </a:extLst>
            </p:cNvPr>
            <p:cNvSpPr/>
            <p:nvPr/>
          </p:nvSpPr>
          <p:spPr>
            <a:xfrm>
              <a:off x="1121388" y="681563"/>
              <a:ext cx="630817" cy="694080"/>
            </a:xfrm>
            <a:custGeom>
              <a:avLst/>
              <a:gdLst/>
              <a:ahLst/>
              <a:cxnLst>
                <a:cxn ang="0">
                  <a:pos x="wd2" y="hd2"/>
                </a:cxn>
                <a:cxn ang="5400000">
                  <a:pos x="wd2" y="hd2"/>
                </a:cxn>
                <a:cxn ang="10800000">
                  <a:pos x="wd2" y="hd2"/>
                </a:cxn>
                <a:cxn ang="16200000">
                  <a:pos x="wd2" y="hd2"/>
                </a:cxn>
              </a:cxnLst>
              <a:rect l="0" t="0" r="r" b="b"/>
              <a:pathLst>
                <a:path w="21600" h="21600"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grp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23" name="Group 798">
            <a:extLst>
              <a:ext uri="{FF2B5EF4-FFF2-40B4-BE49-F238E27FC236}">
                <a16:creationId xmlns:a16="http://schemas.microsoft.com/office/drawing/2014/main" id="{53C2DF3C-621A-4644-A335-A27623A42CED}"/>
              </a:ext>
            </a:extLst>
          </p:cNvPr>
          <p:cNvGrpSpPr/>
          <p:nvPr/>
        </p:nvGrpSpPr>
        <p:grpSpPr>
          <a:xfrm>
            <a:off x="4800450" y="4811486"/>
            <a:ext cx="1093520" cy="1256763"/>
            <a:chOff x="0" y="0"/>
            <a:chExt cx="2187038" cy="2513524"/>
          </a:xfrm>
        </p:grpSpPr>
        <p:sp>
          <p:nvSpPr>
            <p:cNvPr id="24" name="Shape 796">
              <a:extLst>
                <a:ext uri="{FF2B5EF4-FFF2-40B4-BE49-F238E27FC236}">
                  <a16:creationId xmlns:a16="http://schemas.microsoft.com/office/drawing/2014/main" id="{8D8687B1-AA82-46F7-8DDB-208656EE4BA2}"/>
                </a:ext>
              </a:extLst>
            </p:cNvPr>
            <p:cNvSpPr/>
            <p:nvPr/>
          </p:nvSpPr>
          <p:spPr>
            <a:xfrm>
              <a:off x="0" y="0"/>
              <a:ext cx="2187039" cy="2513525"/>
            </a:xfrm>
            <a:custGeom>
              <a:avLst/>
              <a:gdLst/>
              <a:ahLst/>
              <a:cxnLst>
                <a:cxn ang="0">
                  <a:pos x="wd2" y="hd2"/>
                </a:cxn>
                <a:cxn ang="5400000">
                  <a:pos x="wd2" y="hd2"/>
                </a:cxn>
                <a:cxn ang="10800000">
                  <a:pos x="wd2" y="hd2"/>
                </a:cxn>
                <a:cxn ang="16200000">
                  <a:pos x="wd2" y="hd2"/>
                </a:cxn>
              </a:cxnLst>
              <a:rect l="0" t="0" r="r" b="b"/>
              <a:pathLst>
                <a:path w="21253" h="21351" extrusionOk="0">
                  <a:moveTo>
                    <a:pt x="0" y="8571"/>
                  </a:moveTo>
                  <a:cubicBezTo>
                    <a:pt x="0" y="13289"/>
                    <a:pt x="4395" y="17117"/>
                    <a:pt x="9896" y="17117"/>
                  </a:cubicBezTo>
                  <a:cubicBezTo>
                    <a:pt x="9896" y="17117"/>
                    <a:pt x="18296" y="17235"/>
                    <a:pt x="19567" y="18868"/>
                  </a:cubicBezTo>
                  <a:cubicBezTo>
                    <a:pt x="20748" y="20384"/>
                    <a:pt x="20120" y="21351"/>
                    <a:pt x="20733" y="21351"/>
                  </a:cubicBezTo>
                  <a:cubicBezTo>
                    <a:pt x="21600" y="21351"/>
                    <a:pt x="21600" y="8937"/>
                    <a:pt x="19029" y="4834"/>
                  </a:cubicBezTo>
                  <a:cubicBezTo>
                    <a:pt x="17684" y="2678"/>
                    <a:pt x="14829" y="261"/>
                    <a:pt x="9791" y="12"/>
                  </a:cubicBezTo>
                  <a:cubicBezTo>
                    <a:pt x="4395" y="-249"/>
                    <a:pt x="0" y="3841"/>
                    <a:pt x="0" y="8571"/>
                  </a:cubicBezTo>
                  <a:close/>
                  <a:moveTo>
                    <a:pt x="1749" y="8519"/>
                  </a:moveTo>
                  <a:cubicBezTo>
                    <a:pt x="1749" y="4651"/>
                    <a:pt x="5336" y="1515"/>
                    <a:pt x="9746" y="1515"/>
                  </a:cubicBezTo>
                  <a:cubicBezTo>
                    <a:pt x="12631" y="1515"/>
                    <a:pt x="15142" y="2848"/>
                    <a:pt x="16562" y="4834"/>
                  </a:cubicBezTo>
                  <a:cubicBezTo>
                    <a:pt x="18551" y="7630"/>
                    <a:pt x="19059" y="11812"/>
                    <a:pt x="19059" y="14504"/>
                  </a:cubicBezTo>
                  <a:cubicBezTo>
                    <a:pt x="19059" y="16137"/>
                    <a:pt x="18282" y="16385"/>
                    <a:pt x="16757" y="16059"/>
                  </a:cubicBezTo>
                  <a:cubicBezTo>
                    <a:pt x="15217" y="15732"/>
                    <a:pt x="12900" y="15419"/>
                    <a:pt x="9746" y="15510"/>
                  </a:cubicBezTo>
                  <a:cubicBezTo>
                    <a:pt x="5336" y="15510"/>
                    <a:pt x="1749" y="12374"/>
                    <a:pt x="1749" y="8519"/>
                  </a:cubicBezTo>
                  <a:close/>
                </a:path>
              </a:pathLst>
            </a:custGeom>
            <a:solidFill>
              <a:schemeClr val="accent4"/>
            </a:solid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25" name="Shape 797">
              <a:extLst>
                <a:ext uri="{FF2B5EF4-FFF2-40B4-BE49-F238E27FC236}">
                  <a16:creationId xmlns:a16="http://schemas.microsoft.com/office/drawing/2014/main" id="{24FF7FB4-C2C3-4B05-8DD3-D9E37C47FD13}"/>
                </a:ext>
              </a:extLst>
            </p:cNvPr>
            <p:cNvSpPr/>
            <p:nvPr/>
          </p:nvSpPr>
          <p:spPr>
            <a:xfrm>
              <a:off x="800094" y="685062"/>
              <a:ext cx="538705" cy="582983"/>
            </a:xfrm>
            <a:custGeom>
              <a:avLst/>
              <a:gdLst/>
              <a:ahLst/>
              <a:cxnLst>
                <a:cxn ang="0">
                  <a:pos x="wd2" y="hd2"/>
                </a:cxn>
                <a:cxn ang="5400000">
                  <a:pos x="wd2" y="hd2"/>
                </a:cxn>
                <a:cxn ang="10800000">
                  <a:pos x="wd2" y="hd2"/>
                </a:cxn>
                <a:cxn ang="16200000">
                  <a:pos x="wd2" y="hd2"/>
                </a:cxn>
              </a:cxnLst>
              <a:rect l="0" t="0" r="r" b="b"/>
              <a:pathLst>
                <a:path w="21377" h="21600" extrusionOk="0">
                  <a:moveTo>
                    <a:pt x="21037" y="18605"/>
                  </a:moveTo>
                  <a:cubicBezTo>
                    <a:pt x="21455" y="19262"/>
                    <a:pt x="21487" y="19923"/>
                    <a:pt x="21135" y="20587"/>
                  </a:cubicBezTo>
                  <a:cubicBezTo>
                    <a:pt x="20970" y="20916"/>
                    <a:pt x="20732" y="21169"/>
                    <a:pt x="20428" y="21339"/>
                  </a:cubicBezTo>
                  <a:cubicBezTo>
                    <a:pt x="20123" y="21515"/>
                    <a:pt x="19798" y="21600"/>
                    <a:pt x="19456" y="21600"/>
                  </a:cubicBezTo>
                  <a:lnTo>
                    <a:pt x="1929" y="21600"/>
                  </a:lnTo>
                  <a:cubicBezTo>
                    <a:pt x="1586" y="21600"/>
                    <a:pt x="1264" y="21515"/>
                    <a:pt x="966" y="21339"/>
                  </a:cubicBezTo>
                  <a:cubicBezTo>
                    <a:pt x="664" y="21169"/>
                    <a:pt x="426" y="20916"/>
                    <a:pt x="249" y="20587"/>
                  </a:cubicBezTo>
                  <a:cubicBezTo>
                    <a:pt x="-113" y="19915"/>
                    <a:pt x="-79" y="19251"/>
                    <a:pt x="345" y="18605"/>
                  </a:cubicBezTo>
                  <a:lnTo>
                    <a:pt x="7510" y="7313"/>
                  </a:lnTo>
                  <a:lnTo>
                    <a:pt x="7510" y="2167"/>
                  </a:lnTo>
                  <a:lnTo>
                    <a:pt x="6428" y="2167"/>
                  </a:lnTo>
                  <a:cubicBezTo>
                    <a:pt x="6123" y="2167"/>
                    <a:pt x="5871" y="2061"/>
                    <a:pt x="5671" y="1850"/>
                  </a:cubicBezTo>
                  <a:cubicBezTo>
                    <a:pt x="5474" y="1638"/>
                    <a:pt x="5372" y="1380"/>
                    <a:pt x="5372" y="1072"/>
                  </a:cubicBezTo>
                  <a:cubicBezTo>
                    <a:pt x="5372" y="778"/>
                    <a:pt x="5474" y="528"/>
                    <a:pt x="5671" y="320"/>
                  </a:cubicBezTo>
                  <a:cubicBezTo>
                    <a:pt x="5871" y="108"/>
                    <a:pt x="6123" y="0"/>
                    <a:pt x="6428" y="0"/>
                  </a:cubicBezTo>
                  <a:lnTo>
                    <a:pt x="14954" y="0"/>
                  </a:lnTo>
                  <a:cubicBezTo>
                    <a:pt x="15261" y="0"/>
                    <a:pt x="15516" y="108"/>
                    <a:pt x="15725" y="320"/>
                  </a:cubicBezTo>
                  <a:cubicBezTo>
                    <a:pt x="15934" y="528"/>
                    <a:pt x="16039" y="778"/>
                    <a:pt x="16039" y="1072"/>
                  </a:cubicBezTo>
                  <a:cubicBezTo>
                    <a:pt x="16039" y="1380"/>
                    <a:pt x="15934" y="1638"/>
                    <a:pt x="15725" y="1850"/>
                  </a:cubicBezTo>
                  <a:cubicBezTo>
                    <a:pt x="15516" y="2061"/>
                    <a:pt x="15261" y="2167"/>
                    <a:pt x="14954" y="2167"/>
                  </a:cubicBezTo>
                  <a:lnTo>
                    <a:pt x="13901" y="2167"/>
                  </a:lnTo>
                  <a:lnTo>
                    <a:pt x="13901" y="7339"/>
                  </a:lnTo>
                  <a:lnTo>
                    <a:pt x="21037" y="18605"/>
                  </a:lnTo>
                  <a:close/>
                  <a:moveTo>
                    <a:pt x="5262" y="14866"/>
                  </a:moveTo>
                  <a:lnTo>
                    <a:pt x="16123" y="14866"/>
                  </a:lnTo>
                  <a:lnTo>
                    <a:pt x="11774" y="7974"/>
                  </a:lnTo>
                  <a:lnTo>
                    <a:pt x="11774" y="2167"/>
                  </a:lnTo>
                  <a:lnTo>
                    <a:pt x="9636" y="2167"/>
                  </a:lnTo>
                  <a:lnTo>
                    <a:pt x="9636" y="7947"/>
                  </a:lnTo>
                  <a:lnTo>
                    <a:pt x="5262" y="14866"/>
                  </a:lnTo>
                  <a:close/>
                </a:path>
              </a:pathLst>
            </a:custGeom>
            <a:solidFill>
              <a:schemeClr val="accent4"/>
            </a:solid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sp>
        <p:nvSpPr>
          <p:cNvPr id="26" name="Shape 800">
            <a:extLst>
              <a:ext uri="{FF2B5EF4-FFF2-40B4-BE49-F238E27FC236}">
                <a16:creationId xmlns:a16="http://schemas.microsoft.com/office/drawing/2014/main" id="{54E11B3B-7121-4468-BC75-1601CBB22B78}"/>
              </a:ext>
            </a:extLst>
          </p:cNvPr>
          <p:cNvSpPr/>
          <p:nvPr/>
        </p:nvSpPr>
        <p:spPr>
          <a:xfrm>
            <a:off x="5529311" y="777287"/>
            <a:ext cx="776520" cy="85466"/>
          </a:xfrm>
          <a:prstGeom prst="rect">
            <a:avLst/>
          </a:prstGeom>
          <a:solidFill>
            <a:srgbClr val="CC0099"/>
          </a:solidFill>
          <a:ln w="12700" cap="flat">
            <a:solidFill>
              <a:srgbClr val="CC0099"/>
            </a:solidFill>
            <a:miter lim="400000"/>
          </a:ln>
          <a:effectLst/>
        </p:spPr>
        <p:txBody>
          <a:bodyPr wrap="square" lIns="22860" tIns="22860" rIns="22860" bIns="22860" numCol="1" anchor="ctr">
            <a:noAutofit/>
          </a:bodyPr>
          <a:lstStyle/>
          <a:p>
            <a:pPr algn="ctr" defTabSz="914217" hangingPunct="0">
              <a:defRPr>
                <a:solidFill>
                  <a:srgbClr val="9BBB5C"/>
                </a:solidFill>
              </a:defRPr>
            </a:pPr>
            <a:endParaRPr kern="0">
              <a:solidFill>
                <a:srgbClr val="000099"/>
              </a:solidFill>
              <a:latin typeface="Helvetica"/>
              <a:cs typeface="Helvetica"/>
              <a:sym typeface="Helvetica"/>
            </a:endParaRPr>
          </a:p>
        </p:txBody>
      </p:sp>
      <p:grpSp>
        <p:nvGrpSpPr>
          <p:cNvPr id="27" name="Group 786">
            <a:extLst>
              <a:ext uri="{FF2B5EF4-FFF2-40B4-BE49-F238E27FC236}">
                <a16:creationId xmlns:a16="http://schemas.microsoft.com/office/drawing/2014/main" id="{23E92F89-FD8B-46FC-92D8-0A113E6BA8D9}"/>
              </a:ext>
            </a:extLst>
          </p:cNvPr>
          <p:cNvGrpSpPr/>
          <p:nvPr/>
        </p:nvGrpSpPr>
        <p:grpSpPr>
          <a:xfrm>
            <a:off x="5486502" y="2376851"/>
            <a:ext cx="1151060" cy="4340560"/>
            <a:chOff x="0" y="0"/>
            <a:chExt cx="2302118" cy="8681118"/>
          </a:xfrm>
          <a:solidFill>
            <a:srgbClr val="006600"/>
          </a:solidFill>
        </p:grpSpPr>
        <p:sp>
          <p:nvSpPr>
            <p:cNvPr id="28" name="Shape 784">
              <a:extLst>
                <a:ext uri="{FF2B5EF4-FFF2-40B4-BE49-F238E27FC236}">
                  <a16:creationId xmlns:a16="http://schemas.microsoft.com/office/drawing/2014/main" id="{309A6D39-F0BF-4012-9EE7-2F26BFC541BA}"/>
                </a:ext>
              </a:extLst>
            </p:cNvPr>
            <p:cNvSpPr/>
            <p:nvPr/>
          </p:nvSpPr>
          <p:spPr>
            <a:xfrm>
              <a:off x="-1" y="0"/>
              <a:ext cx="2302120" cy="8681119"/>
            </a:xfrm>
            <a:custGeom>
              <a:avLst/>
              <a:gdLst/>
              <a:ahLst/>
              <a:cxnLst>
                <a:cxn ang="0">
                  <a:pos x="wd2" y="hd2"/>
                </a:cxn>
                <a:cxn ang="5400000">
                  <a:pos x="wd2" y="hd2"/>
                </a:cxn>
                <a:cxn ang="10800000">
                  <a:pos x="wd2" y="hd2"/>
                </a:cxn>
                <a:cxn ang="16200000">
                  <a:pos x="wd2" y="hd2"/>
                </a:cxn>
              </a:cxnLst>
              <a:rect l="0" t="0" r="r" b="b"/>
              <a:pathLst>
                <a:path w="21352" h="21600" extrusionOk="0">
                  <a:moveTo>
                    <a:pt x="10737" y="0"/>
                  </a:moveTo>
                  <a:cubicBezTo>
                    <a:pt x="4874" y="0"/>
                    <a:pt x="-248" y="1278"/>
                    <a:pt x="9" y="2852"/>
                  </a:cubicBezTo>
                  <a:cubicBezTo>
                    <a:pt x="423" y="5481"/>
                    <a:pt x="9111" y="5964"/>
                    <a:pt x="9767" y="8693"/>
                  </a:cubicBezTo>
                  <a:cubicBezTo>
                    <a:pt x="10252" y="10741"/>
                    <a:pt x="10067" y="13187"/>
                    <a:pt x="10067" y="18366"/>
                  </a:cubicBezTo>
                  <a:cubicBezTo>
                    <a:pt x="10067" y="18905"/>
                    <a:pt x="10224" y="21600"/>
                    <a:pt x="10737" y="21600"/>
                  </a:cubicBezTo>
                  <a:cubicBezTo>
                    <a:pt x="11265" y="21600"/>
                    <a:pt x="11394" y="18921"/>
                    <a:pt x="11394" y="18385"/>
                  </a:cubicBezTo>
                  <a:cubicBezTo>
                    <a:pt x="11394" y="13252"/>
                    <a:pt x="11765" y="10756"/>
                    <a:pt x="12193" y="8720"/>
                  </a:cubicBezTo>
                  <a:cubicBezTo>
                    <a:pt x="12763" y="5983"/>
                    <a:pt x="21352" y="5022"/>
                    <a:pt x="21352" y="2852"/>
                  </a:cubicBezTo>
                  <a:cubicBezTo>
                    <a:pt x="21352" y="1278"/>
                    <a:pt x="16601" y="0"/>
                    <a:pt x="10737" y="0"/>
                  </a:cubicBezTo>
                  <a:close/>
                  <a:moveTo>
                    <a:pt x="5188" y="4658"/>
                  </a:moveTo>
                  <a:cubicBezTo>
                    <a:pt x="3747" y="4253"/>
                    <a:pt x="2020" y="3579"/>
                    <a:pt x="2020" y="2852"/>
                  </a:cubicBezTo>
                  <a:cubicBezTo>
                    <a:pt x="2020" y="1558"/>
                    <a:pt x="5915" y="509"/>
                    <a:pt x="10737" y="509"/>
                  </a:cubicBezTo>
                  <a:cubicBezTo>
                    <a:pt x="15560" y="509"/>
                    <a:pt x="19469" y="1558"/>
                    <a:pt x="19469" y="2852"/>
                  </a:cubicBezTo>
                  <a:cubicBezTo>
                    <a:pt x="19469" y="3173"/>
                    <a:pt x="18727" y="4272"/>
                    <a:pt x="14704" y="5018"/>
                  </a:cubicBezTo>
                  <a:cubicBezTo>
                    <a:pt x="11479" y="5615"/>
                    <a:pt x="8355" y="5543"/>
                    <a:pt x="5188" y="4658"/>
                  </a:cubicBezTo>
                  <a:close/>
                </a:path>
              </a:pathLst>
            </a:custGeom>
            <a:grpFill/>
            <a:ln w="12700" cap="flat">
              <a:solidFill>
                <a:srgbClr val="006600"/>
              </a:solid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29" name="Shape 785">
              <a:extLst>
                <a:ext uri="{FF2B5EF4-FFF2-40B4-BE49-F238E27FC236}">
                  <a16:creationId xmlns:a16="http://schemas.microsoft.com/office/drawing/2014/main" id="{8F5916DB-82DF-40F5-BD46-1BD734A639C2}"/>
                </a:ext>
              </a:extLst>
            </p:cNvPr>
            <p:cNvSpPr/>
            <p:nvPr/>
          </p:nvSpPr>
          <p:spPr>
            <a:xfrm>
              <a:off x="729318" y="804111"/>
              <a:ext cx="814430" cy="649871"/>
            </a:xfrm>
            <a:custGeom>
              <a:avLst/>
              <a:gdLst/>
              <a:ahLst/>
              <a:cxnLst>
                <a:cxn ang="0">
                  <a:pos x="wd2" y="hd2"/>
                </a:cxn>
                <a:cxn ang="5400000">
                  <a:pos x="wd2" y="hd2"/>
                </a:cxn>
                <a:cxn ang="10800000">
                  <a:pos x="wd2" y="hd2"/>
                </a:cxn>
                <a:cxn ang="16200000">
                  <a:pos x="wd2" y="hd2"/>
                </a:cxn>
              </a:cxnLst>
              <a:rect l="0" t="0" r="r" b="b"/>
              <a:pathLst>
                <a:path w="21598" h="21600"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2"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2"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2"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2"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grpFill/>
            <a:ln w="12700" cap="flat">
              <a:solidFill>
                <a:srgbClr val="006600"/>
              </a:solid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sp>
        <p:nvSpPr>
          <p:cNvPr id="30" name="Rectangle 29">
            <a:extLst>
              <a:ext uri="{FF2B5EF4-FFF2-40B4-BE49-F238E27FC236}">
                <a16:creationId xmlns:a16="http://schemas.microsoft.com/office/drawing/2014/main" id="{86B6D9CF-0BD6-46E4-9235-C2239DCCF0F3}"/>
              </a:ext>
            </a:extLst>
          </p:cNvPr>
          <p:cNvSpPr/>
          <p:nvPr/>
        </p:nvSpPr>
        <p:spPr>
          <a:xfrm>
            <a:off x="2319777" y="135490"/>
            <a:ext cx="7298794" cy="523220"/>
          </a:xfrm>
          <a:prstGeom prst="rect">
            <a:avLst/>
          </a:prstGeom>
          <a:ln>
            <a:solidFill>
              <a:schemeClr val="bg1"/>
            </a:solidFill>
          </a:ln>
        </p:spPr>
        <p:txBody>
          <a:bodyPr wrap="none">
            <a:spAutoFit/>
          </a:bodyPr>
          <a:lstStyle/>
          <a:p>
            <a:pPr algn="ctr">
              <a:spcBef>
                <a:spcPct val="20000"/>
              </a:spcBef>
              <a:spcAft>
                <a:spcPct val="20000"/>
              </a:spcAft>
              <a:defRPr/>
            </a:pPr>
            <a:r>
              <a:rPr lang="en-US" dirty="0">
                <a:solidFill>
                  <a:srgbClr val="C00000"/>
                </a:solidFill>
                <a:latin typeface="Abel"/>
                <a:cs typeface="Times New Roman" panose="02020603050405020304" pitchFamily="18" charset="0"/>
              </a:rPr>
              <a:t> </a:t>
            </a:r>
            <a:r>
              <a:rPr lang="en-US" sz="2800" b="1" dirty="0" err="1">
                <a:solidFill>
                  <a:srgbClr val="006600"/>
                </a:solidFill>
                <a:latin typeface="Abel"/>
                <a:cs typeface="Times New Roman" panose="02020603050405020304" pitchFamily="18" charset="0"/>
              </a:rPr>
              <a:t>Đặc</a:t>
            </a:r>
            <a:r>
              <a:rPr lang="en-US" sz="2800" b="1" dirty="0">
                <a:solidFill>
                  <a:srgbClr val="006600"/>
                </a:solidFill>
                <a:latin typeface="Abel"/>
                <a:cs typeface="Times New Roman" panose="02020603050405020304" pitchFamily="18" charset="0"/>
              </a:rPr>
              <a:t> </a:t>
            </a:r>
            <a:r>
              <a:rPr lang="vi-VN" sz="2800" b="1" dirty="0">
                <a:solidFill>
                  <a:srgbClr val="006600"/>
                </a:solidFill>
                <a:latin typeface="Abel"/>
                <a:cs typeface="Times New Roman" panose="02020603050405020304" pitchFamily="18" charset="0"/>
              </a:rPr>
              <a:t>điểm</a:t>
            </a:r>
            <a:r>
              <a:rPr lang="en-US" sz="2800" b="1" dirty="0">
                <a:solidFill>
                  <a:srgbClr val="006600"/>
                </a:solidFill>
                <a:latin typeface="Abel"/>
                <a:cs typeface="Times New Roman" panose="02020603050405020304" pitchFamily="18" charset="0"/>
              </a:rPr>
              <a:t> </a:t>
            </a:r>
            <a:r>
              <a:rPr lang="en-US" sz="2800" b="1" dirty="0" err="1">
                <a:solidFill>
                  <a:srgbClr val="006600"/>
                </a:solidFill>
                <a:latin typeface="Abel"/>
                <a:cs typeface="Times New Roman" panose="02020603050405020304" pitchFamily="18" charset="0"/>
              </a:rPr>
              <a:t>của</a:t>
            </a:r>
            <a:r>
              <a:rPr lang="en-US" sz="2800" b="1" dirty="0">
                <a:solidFill>
                  <a:srgbClr val="006600"/>
                </a:solidFill>
                <a:latin typeface="Abel"/>
                <a:cs typeface="Times New Roman" panose="02020603050405020304" pitchFamily="18" charset="0"/>
              </a:rPr>
              <a:t> </a:t>
            </a:r>
            <a:r>
              <a:rPr lang="vi-VN" sz="2800" b="1" dirty="0">
                <a:solidFill>
                  <a:srgbClr val="006600"/>
                </a:solidFill>
                <a:latin typeface="Abel"/>
                <a:cs typeface="Times New Roman" panose="02020603050405020304" pitchFamily="18" charset="0"/>
              </a:rPr>
              <a:t>thuộc tính </a:t>
            </a:r>
            <a:r>
              <a:rPr lang="en-US" sz="2800" b="1" dirty="0" err="1">
                <a:solidFill>
                  <a:srgbClr val="006600"/>
                </a:solidFill>
                <a:latin typeface="Abel"/>
                <a:cs typeface="Times New Roman" panose="02020603050405020304" pitchFamily="18" charset="0"/>
              </a:rPr>
              <a:t>giá</a:t>
            </a:r>
            <a:r>
              <a:rPr lang="en-US" sz="2800" b="1" dirty="0">
                <a:solidFill>
                  <a:srgbClr val="006600"/>
                </a:solidFill>
                <a:latin typeface="Abel"/>
                <a:cs typeface="Times New Roman" panose="02020603050405020304" pitchFamily="18" charset="0"/>
              </a:rPr>
              <a:t> </a:t>
            </a:r>
            <a:r>
              <a:rPr lang="en-US" sz="2800" b="1" dirty="0" err="1">
                <a:solidFill>
                  <a:srgbClr val="006600"/>
                </a:solidFill>
                <a:latin typeface="Abel"/>
                <a:cs typeface="Times New Roman" panose="02020603050405020304" pitchFamily="18" charset="0"/>
              </a:rPr>
              <a:t>trị</a:t>
            </a:r>
            <a:r>
              <a:rPr lang="en-US" sz="2800" b="1" dirty="0">
                <a:solidFill>
                  <a:srgbClr val="006600"/>
                </a:solidFill>
                <a:latin typeface="Abel"/>
                <a:cs typeface="Times New Roman" panose="02020603050405020304" pitchFamily="18" charset="0"/>
              </a:rPr>
              <a:t> </a:t>
            </a:r>
            <a:r>
              <a:rPr lang="en-US" sz="2800" b="1" dirty="0" err="1">
                <a:solidFill>
                  <a:srgbClr val="006600"/>
                </a:solidFill>
                <a:latin typeface="Abel"/>
                <a:cs typeface="Times New Roman" panose="02020603050405020304" pitchFamily="18" charset="0"/>
              </a:rPr>
              <a:t>hàng</a:t>
            </a:r>
            <a:r>
              <a:rPr lang="en-US" sz="2800" b="1" dirty="0">
                <a:solidFill>
                  <a:srgbClr val="006600"/>
                </a:solidFill>
                <a:latin typeface="Abel"/>
                <a:cs typeface="Times New Roman" panose="02020603050405020304" pitchFamily="18" charset="0"/>
              </a:rPr>
              <a:t> </a:t>
            </a:r>
            <a:r>
              <a:rPr lang="en-US" sz="2800" b="1" dirty="0" err="1">
                <a:solidFill>
                  <a:srgbClr val="006600"/>
                </a:solidFill>
                <a:latin typeface="Abel"/>
                <a:cs typeface="Times New Roman" panose="02020603050405020304" pitchFamily="18" charset="0"/>
              </a:rPr>
              <a:t>hóa</a:t>
            </a:r>
            <a:r>
              <a:rPr lang="en-US" sz="2800" b="1" dirty="0">
                <a:solidFill>
                  <a:srgbClr val="006600"/>
                </a:solidFill>
                <a:latin typeface="Abel"/>
                <a:cs typeface="Times New Roman" panose="02020603050405020304" pitchFamily="18" charset="0"/>
              </a:rPr>
              <a:t>:</a:t>
            </a:r>
          </a:p>
        </p:txBody>
      </p:sp>
      <p:grpSp>
        <p:nvGrpSpPr>
          <p:cNvPr id="31" name="Google Shape;802;p48">
            <a:extLst>
              <a:ext uri="{FF2B5EF4-FFF2-40B4-BE49-F238E27FC236}">
                <a16:creationId xmlns:a16="http://schemas.microsoft.com/office/drawing/2014/main" id="{B8741444-055E-45AD-981A-922F5A2749F4}"/>
              </a:ext>
            </a:extLst>
          </p:cNvPr>
          <p:cNvGrpSpPr/>
          <p:nvPr/>
        </p:nvGrpSpPr>
        <p:grpSpPr>
          <a:xfrm>
            <a:off x="9725844" y="3462506"/>
            <a:ext cx="539053" cy="540419"/>
            <a:chOff x="6617400" y="931125"/>
            <a:chExt cx="483600" cy="484825"/>
          </a:xfrm>
        </p:grpSpPr>
        <p:sp>
          <p:nvSpPr>
            <p:cNvPr id="32" name="Google Shape;803;p48">
              <a:extLst>
                <a:ext uri="{FF2B5EF4-FFF2-40B4-BE49-F238E27FC236}">
                  <a16:creationId xmlns:a16="http://schemas.microsoft.com/office/drawing/2014/main" id="{C75CDAD4-C1B2-44B8-A534-ECB0069B953B}"/>
                </a:ext>
              </a:extLst>
            </p:cNvPr>
            <p:cNvSpPr/>
            <p:nvPr/>
          </p:nvSpPr>
          <p:spPr>
            <a:xfrm>
              <a:off x="6843925" y="1183900"/>
              <a:ext cx="121525" cy="232050"/>
            </a:xfrm>
            <a:custGeom>
              <a:avLst/>
              <a:gdLst/>
              <a:ahLst/>
              <a:cxnLst/>
              <a:rect l="l" t="t" r="r" b="b"/>
              <a:pathLst>
                <a:path w="4861" h="9282" extrusionOk="0">
                  <a:moveTo>
                    <a:pt x="1" y="0"/>
                  </a:moveTo>
                  <a:lnTo>
                    <a:pt x="1" y="6863"/>
                  </a:lnTo>
                  <a:lnTo>
                    <a:pt x="25" y="7107"/>
                  </a:lnTo>
                  <a:lnTo>
                    <a:pt x="49" y="7327"/>
                  </a:lnTo>
                  <a:lnTo>
                    <a:pt x="123" y="7572"/>
                  </a:lnTo>
                  <a:lnTo>
                    <a:pt x="196" y="7791"/>
                  </a:lnTo>
                  <a:lnTo>
                    <a:pt x="294" y="8011"/>
                  </a:lnTo>
                  <a:lnTo>
                    <a:pt x="416" y="8207"/>
                  </a:lnTo>
                  <a:lnTo>
                    <a:pt x="562" y="8402"/>
                  </a:lnTo>
                  <a:lnTo>
                    <a:pt x="709" y="8573"/>
                  </a:lnTo>
                  <a:lnTo>
                    <a:pt x="880" y="8719"/>
                  </a:lnTo>
                  <a:lnTo>
                    <a:pt x="1075" y="8866"/>
                  </a:lnTo>
                  <a:lnTo>
                    <a:pt x="1271" y="8988"/>
                  </a:lnTo>
                  <a:lnTo>
                    <a:pt x="1490" y="9086"/>
                  </a:lnTo>
                  <a:lnTo>
                    <a:pt x="1710" y="9159"/>
                  </a:lnTo>
                  <a:lnTo>
                    <a:pt x="1930" y="9232"/>
                  </a:lnTo>
                  <a:lnTo>
                    <a:pt x="2174" y="9257"/>
                  </a:lnTo>
                  <a:lnTo>
                    <a:pt x="2418" y="9281"/>
                  </a:lnTo>
                  <a:lnTo>
                    <a:pt x="2663" y="9257"/>
                  </a:lnTo>
                  <a:lnTo>
                    <a:pt x="2907" y="9232"/>
                  </a:lnTo>
                  <a:lnTo>
                    <a:pt x="3151" y="9159"/>
                  </a:lnTo>
                  <a:lnTo>
                    <a:pt x="3371" y="9086"/>
                  </a:lnTo>
                  <a:lnTo>
                    <a:pt x="3591" y="8988"/>
                  </a:lnTo>
                  <a:lnTo>
                    <a:pt x="3786" y="8866"/>
                  </a:lnTo>
                  <a:lnTo>
                    <a:pt x="3957" y="8719"/>
                  </a:lnTo>
                  <a:lnTo>
                    <a:pt x="4128" y="8573"/>
                  </a:lnTo>
                  <a:lnTo>
                    <a:pt x="4299" y="8402"/>
                  </a:lnTo>
                  <a:lnTo>
                    <a:pt x="4446" y="8207"/>
                  </a:lnTo>
                  <a:lnTo>
                    <a:pt x="4568" y="8011"/>
                  </a:lnTo>
                  <a:lnTo>
                    <a:pt x="4665" y="7791"/>
                  </a:lnTo>
                  <a:lnTo>
                    <a:pt x="4739" y="7572"/>
                  </a:lnTo>
                  <a:lnTo>
                    <a:pt x="4812" y="7327"/>
                  </a:lnTo>
                  <a:lnTo>
                    <a:pt x="4836" y="7107"/>
                  </a:lnTo>
                  <a:lnTo>
                    <a:pt x="4861" y="6863"/>
                  </a:lnTo>
                  <a:lnTo>
                    <a:pt x="4836" y="6717"/>
                  </a:lnTo>
                  <a:lnTo>
                    <a:pt x="4812" y="6619"/>
                  </a:lnTo>
                  <a:lnTo>
                    <a:pt x="4739" y="6521"/>
                  </a:lnTo>
                  <a:lnTo>
                    <a:pt x="4665" y="6424"/>
                  </a:lnTo>
                  <a:lnTo>
                    <a:pt x="4592" y="6350"/>
                  </a:lnTo>
                  <a:lnTo>
                    <a:pt x="4470" y="6302"/>
                  </a:lnTo>
                  <a:lnTo>
                    <a:pt x="4372" y="6253"/>
                  </a:lnTo>
                  <a:lnTo>
                    <a:pt x="4128" y="6253"/>
                  </a:lnTo>
                  <a:lnTo>
                    <a:pt x="4006" y="6302"/>
                  </a:lnTo>
                  <a:lnTo>
                    <a:pt x="3908" y="6350"/>
                  </a:lnTo>
                  <a:lnTo>
                    <a:pt x="3811" y="6424"/>
                  </a:lnTo>
                  <a:lnTo>
                    <a:pt x="3737" y="6521"/>
                  </a:lnTo>
                  <a:lnTo>
                    <a:pt x="3688" y="6619"/>
                  </a:lnTo>
                  <a:lnTo>
                    <a:pt x="3640" y="6717"/>
                  </a:lnTo>
                  <a:lnTo>
                    <a:pt x="3640" y="6863"/>
                  </a:lnTo>
                  <a:lnTo>
                    <a:pt x="3615" y="7083"/>
                  </a:lnTo>
                  <a:lnTo>
                    <a:pt x="3542" y="7327"/>
                  </a:lnTo>
                  <a:lnTo>
                    <a:pt x="3420" y="7523"/>
                  </a:lnTo>
                  <a:lnTo>
                    <a:pt x="3273" y="7718"/>
                  </a:lnTo>
                  <a:lnTo>
                    <a:pt x="3102" y="7865"/>
                  </a:lnTo>
                  <a:lnTo>
                    <a:pt x="2907" y="7962"/>
                  </a:lnTo>
                  <a:lnTo>
                    <a:pt x="2663" y="8036"/>
                  </a:lnTo>
                  <a:lnTo>
                    <a:pt x="2418" y="8060"/>
                  </a:lnTo>
                  <a:lnTo>
                    <a:pt x="2174" y="8036"/>
                  </a:lnTo>
                  <a:lnTo>
                    <a:pt x="1954" y="7962"/>
                  </a:lnTo>
                  <a:lnTo>
                    <a:pt x="1759" y="7865"/>
                  </a:lnTo>
                  <a:lnTo>
                    <a:pt x="1564" y="7718"/>
                  </a:lnTo>
                  <a:lnTo>
                    <a:pt x="1417" y="7523"/>
                  </a:lnTo>
                  <a:lnTo>
                    <a:pt x="1319" y="7327"/>
                  </a:lnTo>
                  <a:lnTo>
                    <a:pt x="1246" y="7083"/>
                  </a:lnTo>
                  <a:lnTo>
                    <a:pt x="1222" y="6863"/>
                  </a:lnTo>
                  <a:lnTo>
                    <a:pt x="1222" y="0"/>
                  </a:lnTo>
                  <a:lnTo>
                    <a:pt x="953" y="220"/>
                  </a:lnTo>
                  <a:lnTo>
                    <a:pt x="880" y="293"/>
                  </a:lnTo>
                  <a:lnTo>
                    <a:pt x="806" y="342"/>
                  </a:lnTo>
                  <a:lnTo>
                    <a:pt x="709" y="367"/>
                  </a:lnTo>
                  <a:lnTo>
                    <a:pt x="513" y="367"/>
                  </a:lnTo>
                  <a:lnTo>
                    <a:pt x="416" y="342"/>
                  </a:lnTo>
                  <a:lnTo>
                    <a:pt x="342" y="293"/>
                  </a:lnTo>
                  <a:lnTo>
                    <a:pt x="269" y="220"/>
                  </a:lnTo>
                  <a:lnTo>
                    <a:pt x="1" y="0"/>
                  </a:lnTo>
                  <a:close/>
                </a:path>
              </a:pathLst>
            </a:custGeom>
            <a:solidFill>
              <a:srgbClr val="CC0099"/>
            </a:solidFill>
            <a:ln>
              <a:noFill/>
            </a:ln>
          </p:spPr>
          <p:txBody>
            <a:bodyPr spcFirstLastPara="1" wrap="square" lIns="121900" tIns="121900" rIns="121900" bIns="121900" anchor="ctr" anchorCtr="0">
              <a:noAutofit/>
            </a:bodyPr>
            <a:lstStyle/>
            <a:p>
              <a:pPr defTabSz="1219170">
                <a:buClr>
                  <a:srgbClr val="000000"/>
                </a:buClr>
              </a:pPr>
              <a:endParaRPr sz="1867" kern="0" dirty="0">
                <a:solidFill>
                  <a:srgbClr val="000000"/>
                </a:solidFill>
                <a:latin typeface="Arial"/>
                <a:cs typeface="Arial"/>
                <a:sym typeface="Arial"/>
              </a:endParaRPr>
            </a:p>
          </p:txBody>
        </p:sp>
        <p:sp>
          <p:nvSpPr>
            <p:cNvPr id="33" name="Google Shape;804;p48">
              <a:extLst>
                <a:ext uri="{FF2B5EF4-FFF2-40B4-BE49-F238E27FC236}">
                  <a16:creationId xmlns:a16="http://schemas.microsoft.com/office/drawing/2014/main" id="{E348A8AD-4199-48F8-8CF2-F7F7CF3C23D9}"/>
                </a:ext>
              </a:extLst>
            </p:cNvPr>
            <p:cNvSpPr/>
            <p:nvPr/>
          </p:nvSpPr>
          <p:spPr>
            <a:xfrm>
              <a:off x="6617400" y="931125"/>
              <a:ext cx="483600" cy="259500"/>
            </a:xfrm>
            <a:custGeom>
              <a:avLst/>
              <a:gdLst/>
              <a:ahLst/>
              <a:cxnLst/>
              <a:rect l="l" t="t" r="r" b="b"/>
              <a:pathLst>
                <a:path w="19344" h="10380" extrusionOk="0">
                  <a:moveTo>
                    <a:pt x="5252" y="9769"/>
                  </a:moveTo>
                  <a:lnTo>
                    <a:pt x="5252" y="9769"/>
                  </a:lnTo>
                  <a:lnTo>
                    <a:pt x="5252" y="9769"/>
                  </a:lnTo>
                  <a:close/>
                  <a:moveTo>
                    <a:pt x="9672" y="0"/>
                  </a:moveTo>
                  <a:lnTo>
                    <a:pt x="9550" y="25"/>
                  </a:lnTo>
                  <a:lnTo>
                    <a:pt x="9428" y="49"/>
                  </a:lnTo>
                  <a:lnTo>
                    <a:pt x="9330" y="122"/>
                  </a:lnTo>
                  <a:lnTo>
                    <a:pt x="9232" y="196"/>
                  </a:lnTo>
                  <a:lnTo>
                    <a:pt x="9159" y="269"/>
                  </a:lnTo>
                  <a:lnTo>
                    <a:pt x="9110" y="367"/>
                  </a:lnTo>
                  <a:lnTo>
                    <a:pt x="9086" y="489"/>
                  </a:lnTo>
                  <a:lnTo>
                    <a:pt x="9062" y="611"/>
                  </a:lnTo>
                  <a:lnTo>
                    <a:pt x="9062" y="1246"/>
                  </a:lnTo>
                  <a:lnTo>
                    <a:pt x="8622" y="1270"/>
                  </a:lnTo>
                  <a:lnTo>
                    <a:pt x="8182" y="1343"/>
                  </a:lnTo>
                  <a:lnTo>
                    <a:pt x="7767" y="1417"/>
                  </a:lnTo>
                  <a:lnTo>
                    <a:pt x="7328" y="1514"/>
                  </a:lnTo>
                  <a:lnTo>
                    <a:pt x="6912" y="1612"/>
                  </a:lnTo>
                  <a:lnTo>
                    <a:pt x="6497" y="1759"/>
                  </a:lnTo>
                  <a:lnTo>
                    <a:pt x="6082" y="1905"/>
                  </a:lnTo>
                  <a:lnTo>
                    <a:pt x="5691" y="2076"/>
                  </a:lnTo>
                  <a:lnTo>
                    <a:pt x="5300" y="2247"/>
                  </a:lnTo>
                  <a:lnTo>
                    <a:pt x="4910" y="2467"/>
                  </a:lnTo>
                  <a:lnTo>
                    <a:pt x="4543" y="2687"/>
                  </a:lnTo>
                  <a:lnTo>
                    <a:pt x="4177" y="2931"/>
                  </a:lnTo>
                  <a:lnTo>
                    <a:pt x="3811" y="3175"/>
                  </a:lnTo>
                  <a:lnTo>
                    <a:pt x="3469" y="3468"/>
                  </a:lnTo>
                  <a:lnTo>
                    <a:pt x="3151" y="3761"/>
                  </a:lnTo>
                  <a:lnTo>
                    <a:pt x="2834" y="4054"/>
                  </a:lnTo>
                  <a:lnTo>
                    <a:pt x="2516" y="4372"/>
                  </a:lnTo>
                  <a:lnTo>
                    <a:pt x="2223" y="4714"/>
                  </a:lnTo>
                  <a:lnTo>
                    <a:pt x="1930" y="5080"/>
                  </a:lnTo>
                  <a:lnTo>
                    <a:pt x="1686" y="5422"/>
                  </a:lnTo>
                  <a:lnTo>
                    <a:pt x="1442" y="5788"/>
                  </a:lnTo>
                  <a:lnTo>
                    <a:pt x="1222" y="6179"/>
                  </a:lnTo>
                  <a:lnTo>
                    <a:pt x="1002" y="6570"/>
                  </a:lnTo>
                  <a:lnTo>
                    <a:pt x="807" y="6961"/>
                  </a:lnTo>
                  <a:lnTo>
                    <a:pt x="660" y="7376"/>
                  </a:lnTo>
                  <a:lnTo>
                    <a:pt x="489" y="7791"/>
                  </a:lnTo>
                  <a:lnTo>
                    <a:pt x="367" y="8206"/>
                  </a:lnTo>
                  <a:lnTo>
                    <a:pt x="245" y="8622"/>
                  </a:lnTo>
                  <a:lnTo>
                    <a:pt x="172" y="9061"/>
                  </a:lnTo>
                  <a:lnTo>
                    <a:pt x="98" y="9501"/>
                  </a:lnTo>
                  <a:lnTo>
                    <a:pt x="25" y="9940"/>
                  </a:lnTo>
                  <a:lnTo>
                    <a:pt x="1" y="10380"/>
                  </a:lnTo>
                  <a:lnTo>
                    <a:pt x="196" y="10111"/>
                  </a:lnTo>
                  <a:lnTo>
                    <a:pt x="465" y="9867"/>
                  </a:lnTo>
                  <a:lnTo>
                    <a:pt x="758" y="9647"/>
                  </a:lnTo>
                  <a:lnTo>
                    <a:pt x="1075" y="9452"/>
                  </a:lnTo>
                  <a:lnTo>
                    <a:pt x="1442" y="9305"/>
                  </a:lnTo>
                  <a:lnTo>
                    <a:pt x="1808" y="9183"/>
                  </a:lnTo>
                  <a:lnTo>
                    <a:pt x="2223" y="9110"/>
                  </a:lnTo>
                  <a:lnTo>
                    <a:pt x="2638" y="9086"/>
                  </a:lnTo>
                  <a:lnTo>
                    <a:pt x="2956" y="9110"/>
                  </a:lnTo>
                  <a:lnTo>
                    <a:pt x="3249" y="9134"/>
                  </a:lnTo>
                  <a:lnTo>
                    <a:pt x="3542" y="9208"/>
                  </a:lnTo>
                  <a:lnTo>
                    <a:pt x="3811" y="9281"/>
                  </a:lnTo>
                  <a:lnTo>
                    <a:pt x="4079" y="9379"/>
                  </a:lnTo>
                  <a:lnTo>
                    <a:pt x="4323" y="9501"/>
                  </a:lnTo>
                  <a:lnTo>
                    <a:pt x="4543" y="9647"/>
                  </a:lnTo>
                  <a:lnTo>
                    <a:pt x="4763" y="9794"/>
                  </a:lnTo>
                  <a:lnTo>
                    <a:pt x="4812" y="9305"/>
                  </a:lnTo>
                  <a:lnTo>
                    <a:pt x="4934" y="8573"/>
                  </a:lnTo>
                  <a:lnTo>
                    <a:pt x="5007" y="8109"/>
                  </a:lnTo>
                  <a:lnTo>
                    <a:pt x="5129" y="7620"/>
                  </a:lnTo>
                  <a:lnTo>
                    <a:pt x="5276" y="7107"/>
                  </a:lnTo>
                  <a:lnTo>
                    <a:pt x="5447" y="6546"/>
                  </a:lnTo>
                  <a:lnTo>
                    <a:pt x="5642" y="5984"/>
                  </a:lnTo>
                  <a:lnTo>
                    <a:pt x="5887" y="5373"/>
                  </a:lnTo>
                  <a:lnTo>
                    <a:pt x="6180" y="4763"/>
                  </a:lnTo>
                  <a:lnTo>
                    <a:pt x="6522" y="4152"/>
                  </a:lnTo>
                  <a:lnTo>
                    <a:pt x="6888" y="3542"/>
                  </a:lnTo>
                  <a:lnTo>
                    <a:pt x="7303" y="2931"/>
                  </a:lnTo>
                  <a:lnTo>
                    <a:pt x="7792" y="2345"/>
                  </a:lnTo>
                  <a:lnTo>
                    <a:pt x="8329" y="1783"/>
                  </a:lnTo>
                  <a:lnTo>
                    <a:pt x="8402" y="1710"/>
                  </a:lnTo>
                  <a:lnTo>
                    <a:pt x="8597" y="1710"/>
                  </a:lnTo>
                  <a:lnTo>
                    <a:pt x="8671" y="1783"/>
                  </a:lnTo>
                  <a:lnTo>
                    <a:pt x="8720" y="1856"/>
                  </a:lnTo>
                  <a:lnTo>
                    <a:pt x="8744" y="1954"/>
                  </a:lnTo>
                  <a:lnTo>
                    <a:pt x="8720" y="2027"/>
                  </a:lnTo>
                  <a:lnTo>
                    <a:pt x="8671" y="2125"/>
                  </a:lnTo>
                  <a:lnTo>
                    <a:pt x="8182" y="2662"/>
                  </a:lnTo>
                  <a:lnTo>
                    <a:pt x="7718" y="3200"/>
                  </a:lnTo>
                  <a:lnTo>
                    <a:pt x="7328" y="3786"/>
                  </a:lnTo>
                  <a:lnTo>
                    <a:pt x="6961" y="4348"/>
                  </a:lnTo>
                  <a:lnTo>
                    <a:pt x="6668" y="4934"/>
                  </a:lnTo>
                  <a:lnTo>
                    <a:pt x="6375" y="5495"/>
                  </a:lnTo>
                  <a:lnTo>
                    <a:pt x="6155" y="6082"/>
                  </a:lnTo>
                  <a:lnTo>
                    <a:pt x="5960" y="6619"/>
                  </a:lnTo>
                  <a:lnTo>
                    <a:pt x="5789" y="7156"/>
                  </a:lnTo>
                  <a:lnTo>
                    <a:pt x="5642" y="7645"/>
                  </a:lnTo>
                  <a:lnTo>
                    <a:pt x="5520" y="8109"/>
                  </a:lnTo>
                  <a:lnTo>
                    <a:pt x="5423" y="8548"/>
                  </a:lnTo>
                  <a:lnTo>
                    <a:pt x="5300" y="9257"/>
                  </a:lnTo>
                  <a:lnTo>
                    <a:pt x="5252" y="9769"/>
                  </a:lnTo>
                  <a:lnTo>
                    <a:pt x="5471" y="9623"/>
                  </a:lnTo>
                  <a:lnTo>
                    <a:pt x="5691" y="9476"/>
                  </a:lnTo>
                  <a:lnTo>
                    <a:pt x="5935" y="9379"/>
                  </a:lnTo>
                  <a:lnTo>
                    <a:pt x="6180" y="9281"/>
                  </a:lnTo>
                  <a:lnTo>
                    <a:pt x="6448" y="9208"/>
                  </a:lnTo>
                  <a:lnTo>
                    <a:pt x="6741" y="9134"/>
                  </a:lnTo>
                  <a:lnTo>
                    <a:pt x="7034" y="9110"/>
                  </a:lnTo>
                  <a:lnTo>
                    <a:pt x="7328" y="9086"/>
                  </a:lnTo>
                  <a:lnTo>
                    <a:pt x="7645" y="9110"/>
                  </a:lnTo>
                  <a:lnTo>
                    <a:pt x="7938" y="9134"/>
                  </a:lnTo>
                  <a:lnTo>
                    <a:pt x="8207" y="9208"/>
                  </a:lnTo>
                  <a:lnTo>
                    <a:pt x="8475" y="9281"/>
                  </a:lnTo>
                  <a:lnTo>
                    <a:pt x="8744" y="9379"/>
                  </a:lnTo>
                  <a:lnTo>
                    <a:pt x="8988" y="9501"/>
                  </a:lnTo>
                  <a:lnTo>
                    <a:pt x="9208" y="9623"/>
                  </a:lnTo>
                  <a:lnTo>
                    <a:pt x="9428" y="9794"/>
                  </a:lnTo>
                  <a:lnTo>
                    <a:pt x="9428" y="1954"/>
                  </a:lnTo>
                  <a:lnTo>
                    <a:pt x="9452" y="1856"/>
                  </a:lnTo>
                  <a:lnTo>
                    <a:pt x="9501" y="1783"/>
                  </a:lnTo>
                  <a:lnTo>
                    <a:pt x="9574" y="1710"/>
                  </a:lnTo>
                  <a:lnTo>
                    <a:pt x="9770" y="1710"/>
                  </a:lnTo>
                  <a:lnTo>
                    <a:pt x="9843" y="1783"/>
                  </a:lnTo>
                  <a:lnTo>
                    <a:pt x="9892" y="1856"/>
                  </a:lnTo>
                  <a:lnTo>
                    <a:pt x="9916" y="1954"/>
                  </a:lnTo>
                  <a:lnTo>
                    <a:pt x="9916" y="9794"/>
                  </a:lnTo>
                  <a:lnTo>
                    <a:pt x="10136" y="9623"/>
                  </a:lnTo>
                  <a:lnTo>
                    <a:pt x="10356" y="9501"/>
                  </a:lnTo>
                  <a:lnTo>
                    <a:pt x="10600" y="9379"/>
                  </a:lnTo>
                  <a:lnTo>
                    <a:pt x="10869" y="9281"/>
                  </a:lnTo>
                  <a:lnTo>
                    <a:pt x="11137" y="9208"/>
                  </a:lnTo>
                  <a:lnTo>
                    <a:pt x="11406" y="9134"/>
                  </a:lnTo>
                  <a:lnTo>
                    <a:pt x="11699" y="9110"/>
                  </a:lnTo>
                  <a:lnTo>
                    <a:pt x="12017" y="9086"/>
                  </a:lnTo>
                  <a:lnTo>
                    <a:pt x="12310" y="9110"/>
                  </a:lnTo>
                  <a:lnTo>
                    <a:pt x="12603" y="9134"/>
                  </a:lnTo>
                  <a:lnTo>
                    <a:pt x="12896" y="9208"/>
                  </a:lnTo>
                  <a:lnTo>
                    <a:pt x="13165" y="9281"/>
                  </a:lnTo>
                  <a:lnTo>
                    <a:pt x="13409" y="9379"/>
                  </a:lnTo>
                  <a:lnTo>
                    <a:pt x="13653" y="9476"/>
                  </a:lnTo>
                  <a:lnTo>
                    <a:pt x="13873" y="9623"/>
                  </a:lnTo>
                  <a:lnTo>
                    <a:pt x="14093" y="9769"/>
                  </a:lnTo>
                  <a:lnTo>
                    <a:pt x="14019" y="9257"/>
                  </a:lnTo>
                  <a:lnTo>
                    <a:pt x="13897" y="8548"/>
                  </a:lnTo>
                  <a:lnTo>
                    <a:pt x="13824" y="8109"/>
                  </a:lnTo>
                  <a:lnTo>
                    <a:pt x="13702" y="7645"/>
                  </a:lnTo>
                  <a:lnTo>
                    <a:pt x="13555" y="7132"/>
                  </a:lnTo>
                  <a:lnTo>
                    <a:pt x="13384" y="6619"/>
                  </a:lnTo>
                  <a:lnTo>
                    <a:pt x="13189" y="6057"/>
                  </a:lnTo>
                  <a:lnTo>
                    <a:pt x="12945" y="5495"/>
                  </a:lnTo>
                  <a:lnTo>
                    <a:pt x="12676" y="4934"/>
                  </a:lnTo>
                  <a:lnTo>
                    <a:pt x="12359" y="4348"/>
                  </a:lnTo>
                  <a:lnTo>
                    <a:pt x="12017" y="3786"/>
                  </a:lnTo>
                  <a:lnTo>
                    <a:pt x="11626" y="3200"/>
                  </a:lnTo>
                  <a:lnTo>
                    <a:pt x="11162" y="2662"/>
                  </a:lnTo>
                  <a:lnTo>
                    <a:pt x="10673" y="2125"/>
                  </a:lnTo>
                  <a:lnTo>
                    <a:pt x="10625" y="2027"/>
                  </a:lnTo>
                  <a:lnTo>
                    <a:pt x="10600" y="1954"/>
                  </a:lnTo>
                  <a:lnTo>
                    <a:pt x="10625" y="1856"/>
                  </a:lnTo>
                  <a:lnTo>
                    <a:pt x="10673" y="1783"/>
                  </a:lnTo>
                  <a:lnTo>
                    <a:pt x="10747" y="1710"/>
                  </a:lnTo>
                  <a:lnTo>
                    <a:pt x="10942" y="1710"/>
                  </a:lnTo>
                  <a:lnTo>
                    <a:pt x="11015" y="1783"/>
                  </a:lnTo>
                  <a:lnTo>
                    <a:pt x="11553" y="2345"/>
                  </a:lnTo>
                  <a:lnTo>
                    <a:pt x="12017" y="2931"/>
                  </a:lnTo>
                  <a:lnTo>
                    <a:pt x="12456" y="3542"/>
                  </a:lnTo>
                  <a:lnTo>
                    <a:pt x="12823" y="4152"/>
                  </a:lnTo>
                  <a:lnTo>
                    <a:pt x="13165" y="4787"/>
                  </a:lnTo>
                  <a:lnTo>
                    <a:pt x="13458" y="5373"/>
                  </a:lnTo>
                  <a:lnTo>
                    <a:pt x="13702" y="5984"/>
                  </a:lnTo>
                  <a:lnTo>
                    <a:pt x="13897" y="6546"/>
                  </a:lnTo>
                  <a:lnTo>
                    <a:pt x="14068" y="7107"/>
                  </a:lnTo>
                  <a:lnTo>
                    <a:pt x="14215" y="7620"/>
                  </a:lnTo>
                  <a:lnTo>
                    <a:pt x="14337" y="8109"/>
                  </a:lnTo>
                  <a:lnTo>
                    <a:pt x="14410" y="8573"/>
                  </a:lnTo>
                  <a:lnTo>
                    <a:pt x="14532" y="9305"/>
                  </a:lnTo>
                  <a:lnTo>
                    <a:pt x="14581" y="9794"/>
                  </a:lnTo>
                  <a:lnTo>
                    <a:pt x="14801" y="9647"/>
                  </a:lnTo>
                  <a:lnTo>
                    <a:pt x="15021" y="9501"/>
                  </a:lnTo>
                  <a:lnTo>
                    <a:pt x="15265" y="9379"/>
                  </a:lnTo>
                  <a:lnTo>
                    <a:pt x="15534" y="9281"/>
                  </a:lnTo>
                  <a:lnTo>
                    <a:pt x="15802" y="9208"/>
                  </a:lnTo>
                  <a:lnTo>
                    <a:pt x="16095" y="9134"/>
                  </a:lnTo>
                  <a:lnTo>
                    <a:pt x="16388" y="9110"/>
                  </a:lnTo>
                  <a:lnTo>
                    <a:pt x="16706" y="9086"/>
                  </a:lnTo>
                  <a:lnTo>
                    <a:pt x="17121" y="9110"/>
                  </a:lnTo>
                  <a:lnTo>
                    <a:pt x="17536" y="9183"/>
                  </a:lnTo>
                  <a:lnTo>
                    <a:pt x="17903" y="9305"/>
                  </a:lnTo>
                  <a:lnTo>
                    <a:pt x="18269" y="9452"/>
                  </a:lnTo>
                  <a:lnTo>
                    <a:pt x="18587" y="9647"/>
                  </a:lnTo>
                  <a:lnTo>
                    <a:pt x="18880" y="9867"/>
                  </a:lnTo>
                  <a:lnTo>
                    <a:pt x="19148" y="10111"/>
                  </a:lnTo>
                  <a:lnTo>
                    <a:pt x="19344" y="10380"/>
                  </a:lnTo>
                  <a:lnTo>
                    <a:pt x="19319" y="9940"/>
                  </a:lnTo>
                  <a:lnTo>
                    <a:pt x="19246" y="9501"/>
                  </a:lnTo>
                  <a:lnTo>
                    <a:pt x="19173" y="9061"/>
                  </a:lnTo>
                  <a:lnTo>
                    <a:pt x="19099" y="8622"/>
                  </a:lnTo>
                  <a:lnTo>
                    <a:pt x="18977" y="8206"/>
                  </a:lnTo>
                  <a:lnTo>
                    <a:pt x="18855" y="7791"/>
                  </a:lnTo>
                  <a:lnTo>
                    <a:pt x="18684" y="7376"/>
                  </a:lnTo>
                  <a:lnTo>
                    <a:pt x="18538" y="6961"/>
                  </a:lnTo>
                  <a:lnTo>
                    <a:pt x="18342" y="6570"/>
                  </a:lnTo>
                  <a:lnTo>
                    <a:pt x="18122" y="6179"/>
                  </a:lnTo>
                  <a:lnTo>
                    <a:pt x="17903" y="5788"/>
                  </a:lnTo>
                  <a:lnTo>
                    <a:pt x="17658" y="5422"/>
                  </a:lnTo>
                  <a:lnTo>
                    <a:pt x="17414" y="5080"/>
                  </a:lnTo>
                  <a:lnTo>
                    <a:pt x="17121" y="4714"/>
                  </a:lnTo>
                  <a:lnTo>
                    <a:pt x="16828" y="4372"/>
                  </a:lnTo>
                  <a:lnTo>
                    <a:pt x="16511" y="4054"/>
                  </a:lnTo>
                  <a:lnTo>
                    <a:pt x="16193" y="3761"/>
                  </a:lnTo>
                  <a:lnTo>
                    <a:pt x="15876" y="3468"/>
                  </a:lnTo>
                  <a:lnTo>
                    <a:pt x="15534" y="3175"/>
                  </a:lnTo>
                  <a:lnTo>
                    <a:pt x="15167" y="2931"/>
                  </a:lnTo>
                  <a:lnTo>
                    <a:pt x="14801" y="2687"/>
                  </a:lnTo>
                  <a:lnTo>
                    <a:pt x="14435" y="2467"/>
                  </a:lnTo>
                  <a:lnTo>
                    <a:pt x="14044" y="2247"/>
                  </a:lnTo>
                  <a:lnTo>
                    <a:pt x="13653" y="2076"/>
                  </a:lnTo>
                  <a:lnTo>
                    <a:pt x="13262" y="1905"/>
                  </a:lnTo>
                  <a:lnTo>
                    <a:pt x="12847" y="1759"/>
                  </a:lnTo>
                  <a:lnTo>
                    <a:pt x="12432" y="1612"/>
                  </a:lnTo>
                  <a:lnTo>
                    <a:pt x="12017" y="1514"/>
                  </a:lnTo>
                  <a:lnTo>
                    <a:pt x="11577" y="1417"/>
                  </a:lnTo>
                  <a:lnTo>
                    <a:pt x="11162" y="1343"/>
                  </a:lnTo>
                  <a:lnTo>
                    <a:pt x="10722" y="1270"/>
                  </a:lnTo>
                  <a:lnTo>
                    <a:pt x="10283" y="1246"/>
                  </a:lnTo>
                  <a:lnTo>
                    <a:pt x="10283" y="611"/>
                  </a:lnTo>
                  <a:lnTo>
                    <a:pt x="10258" y="489"/>
                  </a:lnTo>
                  <a:lnTo>
                    <a:pt x="10234" y="367"/>
                  </a:lnTo>
                  <a:lnTo>
                    <a:pt x="10185" y="269"/>
                  </a:lnTo>
                  <a:lnTo>
                    <a:pt x="10112" y="196"/>
                  </a:lnTo>
                  <a:lnTo>
                    <a:pt x="10014" y="122"/>
                  </a:lnTo>
                  <a:lnTo>
                    <a:pt x="9916" y="49"/>
                  </a:lnTo>
                  <a:lnTo>
                    <a:pt x="9794" y="25"/>
                  </a:lnTo>
                  <a:lnTo>
                    <a:pt x="9672" y="0"/>
                  </a:lnTo>
                  <a:close/>
                </a:path>
              </a:pathLst>
            </a:custGeom>
            <a:solidFill>
              <a:srgbClr val="CC009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4" name="Google Shape;7095;p68">
            <a:extLst>
              <a:ext uri="{FF2B5EF4-FFF2-40B4-BE49-F238E27FC236}">
                <a16:creationId xmlns:a16="http://schemas.microsoft.com/office/drawing/2014/main" id="{CEEC719B-1667-4AC5-882D-1944BD746F6C}"/>
              </a:ext>
            </a:extLst>
          </p:cNvPr>
          <p:cNvGrpSpPr/>
          <p:nvPr/>
        </p:nvGrpSpPr>
        <p:grpSpPr>
          <a:xfrm>
            <a:off x="8669368" y="1969499"/>
            <a:ext cx="446553" cy="420432"/>
            <a:chOff x="-23615075" y="3906200"/>
            <a:chExt cx="296175" cy="278850"/>
          </a:xfrm>
        </p:grpSpPr>
        <p:sp>
          <p:nvSpPr>
            <p:cNvPr id="35" name="Google Shape;7096;p68">
              <a:extLst>
                <a:ext uri="{FF2B5EF4-FFF2-40B4-BE49-F238E27FC236}">
                  <a16:creationId xmlns:a16="http://schemas.microsoft.com/office/drawing/2014/main" id="{CF38EA93-AB92-4969-81B4-CEBAE391280C}"/>
                </a:ext>
              </a:extLst>
            </p:cNvPr>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 name="Google Shape;7097;p68">
              <a:extLst>
                <a:ext uri="{FF2B5EF4-FFF2-40B4-BE49-F238E27FC236}">
                  <a16:creationId xmlns:a16="http://schemas.microsoft.com/office/drawing/2014/main" id="{0512F8B3-8BD9-4976-B304-C871C626ADDC}"/>
                </a:ext>
              </a:extLst>
            </p:cNvPr>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 name="Google Shape;7098;p68">
              <a:extLst>
                <a:ext uri="{FF2B5EF4-FFF2-40B4-BE49-F238E27FC236}">
                  <a16:creationId xmlns:a16="http://schemas.microsoft.com/office/drawing/2014/main" id="{232FDD56-F8A8-4AB1-9434-43810CD10C8A}"/>
                </a:ext>
              </a:extLst>
            </p:cNvPr>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8" name="Rectangle 5">
            <a:extLst>
              <a:ext uri="{FF2B5EF4-FFF2-40B4-BE49-F238E27FC236}">
                <a16:creationId xmlns:a16="http://schemas.microsoft.com/office/drawing/2014/main" id="{96AA1C2A-436A-4FFB-9252-09F535DCDC82}"/>
              </a:ext>
            </a:extLst>
          </p:cNvPr>
          <p:cNvSpPr>
            <a:spLocks noChangeArrowheads="1"/>
          </p:cNvSpPr>
          <p:nvPr/>
        </p:nvSpPr>
        <p:spPr bwMode="auto">
          <a:xfrm>
            <a:off x="4078020" y="1854979"/>
            <a:ext cx="36319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000" dirty="0">
                <a:solidFill>
                  <a:srgbClr val="660066"/>
                </a:solidFill>
                <a:latin typeface="Arial" panose="020B0604020202020204" pitchFamily="34" charset="0"/>
                <a:ea typeface="Times New Roman" panose="02020603050405020304" pitchFamily="18" charset="0"/>
                <a:cs typeface="Arial" panose="020B0604020202020204" pitchFamily="34" charset="0"/>
              </a:rPr>
              <a:t>L</a:t>
            </a:r>
            <a:r>
              <a:rPr lang="en-US" sz="2000" dirty="0">
                <a:solidFill>
                  <a:srgbClr val="660066"/>
                </a:solidFill>
                <a:latin typeface="Arial" panose="020B0604020202020204" pitchFamily="34" charset="0"/>
                <a:ea typeface="Times New Roman" panose="02020603050405020304" pitchFamily="18" charset="0"/>
                <a:cs typeface="Arial" panose="020B0604020202020204" pitchFamily="34" charset="0"/>
              </a:rPr>
              <a:t>à</a:t>
            </a:r>
            <a:r>
              <a:rPr lang="en-US"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660033"/>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660033"/>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660033"/>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660033"/>
                </a:solidFill>
                <a:latin typeface="Arial" panose="020B0604020202020204" pitchFamily="34" charset="0"/>
                <a:ea typeface="Times New Roman" panose="02020603050405020304" pitchFamily="18" charset="0"/>
                <a:cs typeface="Arial" panose="020B0604020202020204" pitchFamily="34" charset="0"/>
              </a:rPr>
              <a:t> </a:t>
            </a:r>
            <a:r>
              <a:rPr lang="vi-VN"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trừu tượng</a:t>
            </a:r>
            <a:r>
              <a:rPr lang="en-US"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39" name="Rectangle 38">
            <a:extLst>
              <a:ext uri="{FF2B5EF4-FFF2-40B4-BE49-F238E27FC236}">
                <a16:creationId xmlns:a16="http://schemas.microsoft.com/office/drawing/2014/main" id="{D84DFFEA-B4A2-4138-8B69-3D09CD019BB9}"/>
              </a:ext>
            </a:extLst>
          </p:cNvPr>
          <p:cNvSpPr/>
          <p:nvPr/>
        </p:nvSpPr>
        <p:spPr>
          <a:xfrm>
            <a:off x="7738942" y="2649787"/>
            <a:ext cx="3690823" cy="707886"/>
          </a:xfrm>
          <a:prstGeom prst="rect">
            <a:avLst/>
          </a:prstGeom>
        </p:spPr>
        <p:txBody>
          <a:bodyPr wrap="square">
            <a:spAutoFit/>
          </a:bodyPr>
          <a:lstStyle/>
          <a:p>
            <a:pPr algn="ctr">
              <a:spcBef>
                <a:spcPct val="20000"/>
              </a:spcBef>
              <a:spcAft>
                <a:spcPct val="20000"/>
              </a:spcAft>
              <a:defRPr/>
            </a:pPr>
            <a:r>
              <a:rPr lang="vi-VN" sz="2000" dirty="0">
                <a:solidFill>
                  <a:srgbClr val="000099"/>
                </a:solidFill>
                <a:latin typeface="Arial" panose="020B0604020202020204" pitchFamily="34" charset="0"/>
                <a:cs typeface="Arial" panose="020B0604020202020204" pitchFamily="34" charset="0"/>
              </a:rPr>
              <a:t>Được biểu hiện thông qua giá trị </a:t>
            </a:r>
            <a:r>
              <a:rPr lang="en-US" sz="2000" dirty="0" err="1">
                <a:solidFill>
                  <a:srgbClr val="000099"/>
                </a:solidFill>
                <a:latin typeface="Arial" panose="020B0604020202020204" pitchFamily="34" charset="0"/>
                <a:cs typeface="Arial" panose="020B0604020202020204" pitchFamily="34" charset="0"/>
              </a:rPr>
              <a:t>trao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đổi</a:t>
            </a:r>
            <a:r>
              <a:rPr lang="en-US" sz="2000" dirty="0">
                <a:solidFill>
                  <a:srgbClr val="000099"/>
                </a:solidFill>
                <a:latin typeface="Arial" panose="020B0604020202020204" pitchFamily="34" charset="0"/>
                <a:cs typeface="Arial" panose="020B0604020202020204" pitchFamily="34" charset="0"/>
              </a:rPr>
              <a:t>  </a:t>
            </a:r>
          </a:p>
        </p:txBody>
      </p:sp>
      <p:sp>
        <p:nvSpPr>
          <p:cNvPr id="40" name="TextBox 39">
            <a:extLst>
              <a:ext uri="{FF2B5EF4-FFF2-40B4-BE49-F238E27FC236}">
                <a16:creationId xmlns:a16="http://schemas.microsoft.com/office/drawing/2014/main" id="{DAB39F8B-9773-473F-8F02-B1BBFD0F5122}"/>
              </a:ext>
            </a:extLst>
          </p:cNvPr>
          <p:cNvSpPr txBox="1"/>
          <p:nvPr/>
        </p:nvSpPr>
        <p:spPr>
          <a:xfrm>
            <a:off x="7566057" y="3926848"/>
            <a:ext cx="3815694" cy="400110"/>
          </a:xfrm>
          <a:prstGeom prst="rect">
            <a:avLst/>
          </a:prstGeom>
          <a:noFill/>
        </p:spPr>
        <p:txBody>
          <a:bodyPr wrap="square">
            <a:spAutoFit/>
          </a:bodyPr>
          <a:lstStyle/>
          <a:p>
            <a:r>
              <a:rPr lang="vi-VN" sz="2000" dirty="0">
                <a:solidFill>
                  <a:srgbClr val="00B050"/>
                </a:solidFill>
                <a:latin typeface="Arial" panose="020B0604020202020204" pitchFamily="34" charset="0"/>
                <a:cs typeface="Arial" panose="020B0604020202020204" pitchFamily="34" charset="0"/>
              </a:rPr>
              <a:t>L</a:t>
            </a:r>
            <a:r>
              <a:rPr lang="en-US" sz="2000" dirty="0">
                <a:solidFill>
                  <a:srgbClr val="00B050"/>
                </a:solidFill>
                <a:latin typeface="Arial" panose="020B0604020202020204" pitchFamily="34" charset="0"/>
                <a:cs typeface="Arial" panose="020B0604020202020204" pitchFamily="34" charset="0"/>
              </a:rPr>
              <a:t>à </a:t>
            </a:r>
            <a:r>
              <a:rPr lang="en-US" sz="2000" dirty="0" err="1">
                <a:solidFill>
                  <a:srgbClr val="00B050"/>
                </a:solidFill>
                <a:latin typeface="Arial" panose="020B0604020202020204" pitchFamily="34" charset="0"/>
                <a:cs typeface="Arial" panose="020B0604020202020204" pitchFamily="34" charset="0"/>
              </a:rPr>
              <a:t>nội</a:t>
            </a:r>
            <a:r>
              <a:rPr lang="en-US" sz="2000" dirty="0">
                <a:solidFill>
                  <a:srgbClr val="00B050"/>
                </a:solidFill>
                <a:latin typeface="Arial" panose="020B0604020202020204" pitchFamily="34" charset="0"/>
                <a:cs typeface="Arial" panose="020B0604020202020204" pitchFamily="34" charset="0"/>
              </a:rPr>
              <a:t> dung, </a:t>
            </a:r>
            <a:r>
              <a:rPr lang="en-US" sz="2000" dirty="0" err="1">
                <a:solidFill>
                  <a:srgbClr val="00B050"/>
                </a:solidFill>
                <a:latin typeface="Arial" panose="020B0604020202020204" pitchFamily="34" charset="0"/>
                <a:cs typeface="Arial" panose="020B0604020202020204" pitchFamily="34" charset="0"/>
              </a:rPr>
              <a:t>cơ</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sở</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của</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trao</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đổi</a:t>
            </a:r>
            <a:endParaRPr lang="en-US" sz="2000" dirty="0">
              <a:solidFill>
                <a:srgbClr val="00B050"/>
              </a:solidFill>
              <a:latin typeface="Arial" panose="020B0604020202020204" pitchFamily="34" charset="0"/>
              <a:cs typeface="Arial" panose="020B0604020202020204" pitchFamily="34" charset="0"/>
            </a:endParaRPr>
          </a:p>
        </p:txBody>
      </p:sp>
      <p:sp>
        <p:nvSpPr>
          <p:cNvPr id="41" name="Rectangle 40">
            <a:extLst>
              <a:ext uri="{FF2B5EF4-FFF2-40B4-BE49-F238E27FC236}">
                <a16:creationId xmlns:a16="http://schemas.microsoft.com/office/drawing/2014/main" id="{02C262B0-164D-4B1C-8C2C-DFBD08C33988}"/>
              </a:ext>
            </a:extLst>
          </p:cNvPr>
          <p:cNvSpPr/>
          <p:nvPr/>
        </p:nvSpPr>
        <p:spPr>
          <a:xfrm>
            <a:off x="320133" y="2234904"/>
            <a:ext cx="3786908" cy="1015663"/>
          </a:xfrm>
          <a:prstGeom prst="rect">
            <a:avLst/>
          </a:prstGeom>
        </p:spPr>
        <p:txBody>
          <a:bodyPr wrap="square">
            <a:spAutoFit/>
          </a:bodyPr>
          <a:lstStyle/>
          <a:p>
            <a:pPr algn="ctr">
              <a:spcBef>
                <a:spcPct val="20000"/>
              </a:spcBef>
              <a:spcAft>
                <a:spcPct val="20000"/>
              </a:spcAft>
              <a:defRPr/>
            </a:pPr>
            <a:r>
              <a:rPr lang="vi-VN" sz="2000" dirty="0">
                <a:solidFill>
                  <a:schemeClr val="tx2"/>
                </a:solidFill>
                <a:latin typeface="Arial" panose="020B0604020202020204" pitchFamily="34" charset="0"/>
                <a:cs typeface="Arial" panose="020B0604020202020204" pitchFamily="34" charset="0"/>
              </a:rPr>
              <a:t>Biểu hiện mối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quan</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hệ</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kinh tế </a:t>
            </a:r>
            <a:r>
              <a:rPr lang="en-US" sz="2000" dirty="0" err="1">
                <a:solidFill>
                  <a:schemeClr val="tx2"/>
                </a:solidFill>
                <a:latin typeface="Arial" panose="020B0604020202020204" pitchFamily="34" charset="0"/>
                <a:cs typeface="Arial" panose="020B0604020202020204" pitchFamily="34" charset="0"/>
              </a:rPr>
              <a:t>giữa</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những </a:t>
            </a:r>
            <a:r>
              <a:rPr lang="en-US" sz="2000" dirty="0" err="1">
                <a:solidFill>
                  <a:schemeClr val="tx2"/>
                </a:solidFill>
                <a:latin typeface="Arial" panose="020B0604020202020204" pitchFamily="34" charset="0"/>
                <a:cs typeface="Arial" panose="020B0604020202020204" pitchFamily="34" charset="0"/>
              </a:rPr>
              <a:t>người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sản</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xuất, trao đổi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hàng</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hóa</a:t>
            </a:r>
            <a:endParaRPr lang="en-US" sz="2000" dirty="0">
              <a:solidFill>
                <a:schemeClr val="tx2"/>
              </a:solidFill>
              <a:latin typeface="Arial" panose="020B0604020202020204" pitchFamily="34" charset="0"/>
              <a:cs typeface="Arial" panose="020B0604020202020204" pitchFamily="34" charset="0"/>
            </a:endParaRPr>
          </a:p>
        </p:txBody>
      </p:sp>
      <p:sp>
        <p:nvSpPr>
          <p:cNvPr id="42" name="Rectangle 5">
            <a:extLst>
              <a:ext uri="{FF2B5EF4-FFF2-40B4-BE49-F238E27FC236}">
                <a16:creationId xmlns:a16="http://schemas.microsoft.com/office/drawing/2014/main" id="{937A64B0-7890-4AE1-81D0-607C6E24A2CC}"/>
              </a:ext>
            </a:extLst>
          </p:cNvPr>
          <p:cNvSpPr>
            <a:spLocks noChangeArrowheads="1"/>
          </p:cNvSpPr>
          <p:nvPr/>
        </p:nvSpPr>
        <p:spPr bwMode="auto">
          <a:xfrm>
            <a:off x="299225" y="3976655"/>
            <a:ext cx="36576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L</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à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lịch</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sử</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p>
        </p:txBody>
      </p:sp>
    </p:spTree>
    <p:extLst>
      <p:ext uri="{BB962C8B-B14F-4D97-AF65-F5344CB8AC3E}">
        <p14:creationId xmlns:p14="http://schemas.microsoft.com/office/powerpoint/2010/main" val="3721862461"/>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EC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8" name="Rectangle 4"/>
          <p:cNvSpPr>
            <a:spLocks noChangeArrowheads="1"/>
          </p:cNvSpPr>
          <p:nvPr/>
        </p:nvSpPr>
        <p:spPr bwMode="auto">
          <a:xfrm>
            <a:off x="1860169" y="313554"/>
            <a:ext cx="807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marR="0" lvl="0" indent="-457200" algn="ctr" defTabSz="914400" rtl="0" eaLnBrk="0" fontAlgn="base" latinLnBrk="0" hangingPunct="0">
              <a:lnSpc>
                <a:spcPct val="100000"/>
              </a:lnSpc>
              <a:spcBef>
                <a:spcPts val="200"/>
              </a:spcBef>
              <a:spcAft>
                <a:spcPts val="200"/>
              </a:spcAft>
              <a:buClrTx/>
              <a:buSzTx/>
              <a:buFont typeface="Wingdings" panose="05000000000000000000" pitchFamily="2" charset="2"/>
              <a:buChar char="q"/>
              <a:tabLst>
                <a:tab pos="236538" algn="l"/>
              </a:tabLst>
              <a:defRPr/>
            </a:pP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Quy</a:t>
            </a:r>
            <a:r>
              <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luật</a:t>
            </a:r>
            <a:r>
              <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giá</a:t>
            </a:r>
            <a:r>
              <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trị</a:t>
            </a:r>
            <a:endPar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3"/>
          <p:cNvSpPr>
            <a:spLocks noChangeArrowheads="1"/>
          </p:cNvSpPr>
          <p:nvPr/>
        </p:nvSpPr>
        <p:spPr bwMode="auto">
          <a:xfrm>
            <a:off x="1017639" y="1220574"/>
            <a:ext cx="1036811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just" defTabSz="914400" rtl="0" eaLnBrk="0" fontAlgn="base" latinLnBrk="0" hangingPunct="0">
              <a:lnSpc>
                <a:spcPct val="100000"/>
              </a:lnSpc>
              <a:spcBef>
                <a:spcPts val="200"/>
              </a:spcBef>
              <a:spcAft>
                <a:spcPts val="200"/>
              </a:spcAft>
              <a:buClrTx/>
              <a:buSzTx/>
              <a:buFontTx/>
              <a:buNone/>
              <a:tabLst/>
              <a:defRPr/>
            </a:pP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Là</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quy</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luật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kinh</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vi-VN"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tế </a:t>
            </a:r>
            <a:r>
              <a:rPr kumimoji="0" lang="en-US" sz="2400" b="1" i="0" u="none" strike="noStrike" kern="1200" cap="none" spc="0" normalizeH="0" baseline="0" noProof="0" dirty="0" err="1">
                <a:ln>
                  <a:noFill/>
                </a:ln>
                <a:solidFill>
                  <a:srgbClr val="FF0000"/>
                </a:solidFill>
                <a:effectLst/>
                <a:uLnTx/>
                <a:uFillTx/>
                <a:latin typeface="Arial" panose="020B0604020202020204" pitchFamily="34" charset="0"/>
                <a:ea typeface="Times New Roman" panose="02020603050405020304" pitchFamily="18" charset="0"/>
                <a:cs typeface="Arial" panose="020B0604020202020204" pitchFamily="34" charset="0"/>
              </a:rPr>
              <a:t>cơ</a:t>
            </a:r>
            <a:r>
              <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1" i="0" u="none" strike="noStrike" kern="1200" cap="none" spc="0" normalizeH="0" baseline="0" noProof="0" dirty="0" err="1">
                <a:ln>
                  <a:noFill/>
                </a:ln>
                <a:solidFill>
                  <a:srgbClr val="FF0000"/>
                </a:solidFill>
                <a:effectLst/>
                <a:uLnTx/>
                <a:uFillTx/>
                <a:latin typeface="Arial" panose="020B0604020202020204" pitchFamily="34" charset="0"/>
                <a:ea typeface="Times New Roman" panose="02020603050405020304" pitchFamily="18" charset="0"/>
                <a:cs typeface="Arial" panose="020B0604020202020204" pitchFamily="34" charset="0"/>
              </a:rPr>
              <a:t>bản</a:t>
            </a:r>
            <a:r>
              <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của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sản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xuất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hàng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hoá</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Ở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đâu</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có</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sản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xuất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và</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trao</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đổi</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hàng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hoá</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thì</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ở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đó</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có</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vi-VN"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hoạt động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của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quy</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luật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giá</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trị</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Times New Roman" panose="02020603050405020304" pitchFamily="18" charset="0"/>
                <a:cs typeface="Arial" panose="020B0604020202020204" pitchFamily="34" charset="0"/>
              </a:rPr>
              <a:t>.</a:t>
            </a:r>
          </a:p>
        </p:txBody>
      </p:sp>
      <p:pic>
        <p:nvPicPr>
          <p:cNvPr id="1026" name="Picture 2" descr="Bắt Tay Hợp Tác Hình ảnh PNG | Vector và các tập tin PSD | Tải về miễn phí  trên Pngtree"/>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6546" y="3265714"/>
            <a:ext cx="3182711" cy="3592286"/>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2"/>
          <p:cNvSpPr>
            <a:spLocks noChangeArrowheads="1"/>
          </p:cNvSpPr>
          <p:nvPr/>
        </p:nvSpPr>
        <p:spPr bwMode="auto">
          <a:xfrm>
            <a:off x="5181225" y="2562040"/>
            <a:ext cx="20409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marL="0" marR="0" lvl="0" indent="0" algn="just" defTabSz="914400" rtl="0" eaLnBrk="0" fontAlgn="base" latinLnBrk="0" hangingPunct="0">
              <a:lnSpc>
                <a:spcPct val="100000"/>
              </a:lnSpc>
              <a:spcBef>
                <a:spcPts val="200"/>
              </a:spcBef>
              <a:spcAft>
                <a:spcPts val="200"/>
              </a:spcAft>
              <a:buClrTx/>
              <a:buSzTx/>
              <a:buFontTx/>
              <a:buNone/>
              <a:tabLst>
                <a:tab pos="533400" algn="l"/>
                <a:tab pos="711200" algn="l"/>
              </a:tabLst>
              <a:defRPr/>
            </a:pPr>
            <a:r>
              <a:rPr kumimoji="0" lang="en-US" sz="2800" b="1" i="0" u="none" strike="noStrike" kern="1200" cap="none" spc="0" normalizeH="0" baseline="0" noProof="0" dirty="0">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vi-VN" sz="2400" b="1" i="0" u="none"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Về n</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ội</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vi-VN" sz="2400" b="1" i="0" u="none"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dung</a:t>
            </a:r>
            <a:endParaRPr kumimoji="0" lang="en-US" sz="2400" b="0" i="0" u="none"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endParaRPr>
          </a:p>
        </p:txBody>
      </p:sp>
      <p:sp>
        <p:nvSpPr>
          <p:cNvPr id="18" name="Horizontal Scroll 17"/>
          <p:cNvSpPr/>
          <p:nvPr/>
        </p:nvSpPr>
        <p:spPr>
          <a:xfrm>
            <a:off x="3853543" y="3265715"/>
            <a:ext cx="5936342" cy="2934878"/>
          </a:xfrm>
          <a:prstGeom prst="horizontalScroll">
            <a:avLst/>
          </a:prstGeom>
          <a:solidFill>
            <a:schemeClr val="bg2"/>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ts val="200"/>
              </a:spcBef>
              <a:spcAft>
                <a:spcPts val="200"/>
              </a:spcAft>
              <a:buClrTx/>
              <a:buSzTx/>
              <a:buFontTx/>
              <a:buNone/>
              <a:tabLst/>
              <a:defRPr/>
            </a:pPr>
            <a:endPar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endParaRPr>
          </a:p>
        </p:txBody>
      </p:sp>
      <p:sp>
        <p:nvSpPr>
          <p:cNvPr id="13" name="TextBox 12">
            <a:extLst>
              <a:ext uri="{FF2B5EF4-FFF2-40B4-BE49-F238E27FC236}">
                <a16:creationId xmlns:a16="http://schemas.microsoft.com/office/drawing/2014/main" id="{6105E4C9-2F2F-4067-A19A-44FB8FF7AFFA}"/>
              </a:ext>
            </a:extLst>
          </p:cNvPr>
          <p:cNvSpPr txBox="1"/>
          <p:nvPr/>
        </p:nvSpPr>
        <p:spPr>
          <a:xfrm>
            <a:off x="4572468" y="3948324"/>
            <a:ext cx="4760685" cy="1569660"/>
          </a:xfrm>
          <a:prstGeom prst="rect">
            <a:avLst/>
          </a:prstGeom>
          <a:noFill/>
        </p:spPr>
        <p:txBody>
          <a:bodyPr wrap="square">
            <a:spAutoFit/>
          </a:bodyPr>
          <a:lstStyle/>
          <a:p>
            <a:pPr marL="0" marR="0" lvl="0" indent="0" algn="ctr" defTabSz="914400" rtl="0" eaLnBrk="0" fontAlgn="base" latinLnBrk="0" hangingPunct="0">
              <a:lnSpc>
                <a:spcPct val="100000"/>
              </a:lnSpc>
              <a:spcBef>
                <a:spcPts val="200"/>
              </a:spcBef>
              <a:spcAft>
                <a:spcPts val="200"/>
              </a:spcAft>
              <a:buClrTx/>
              <a:buSzTx/>
              <a:buFontTx/>
              <a:buNone/>
              <a:tabLst/>
              <a:defRPr/>
            </a:pP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Quy</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luật</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giá</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trị</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yêu</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cầu</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việc</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sản</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xuất</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và</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trao</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đổi</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hàng</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hoá</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phải</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dựa</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trên</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cơ</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sở</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hao</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phí</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 lao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động</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xã</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hội</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cần</a:t>
            </a:r>
            <a:r>
              <a:rPr kumimoji="0" lang="en-US" sz="2400" b="1" i="0" u="none" strike="noStrike" kern="1200" cap="none" spc="0" normalizeH="0" baseline="0" noProof="0" dirty="0">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400" b="1" i="0" u="none" strike="noStrike" kern="1200" cap="none" spc="0" normalizeH="0" baseline="0" noProof="0" dirty="0" err="1">
                <a:ln>
                  <a:noFill/>
                </a:ln>
                <a:solidFill>
                  <a:srgbClr val="006600"/>
                </a:solidFill>
                <a:effectLst/>
                <a:uLnTx/>
                <a:uFillTx/>
                <a:latin typeface="Arial" panose="020B0604020202020204" pitchFamily="34" charset="0"/>
                <a:ea typeface="Times New Roman" panose="02020603050405020304" pitchFamily="18" charset="0"/>
                <a:cs typeface="Arial" panose="020B0604020202020204" pitchFamily="34" charset="0"/>
              </a:rPr>
              <a:t>thiết</a:t>
            </a:r>
            <a:r>
              <a:rPr kumimoji="0" lang="en-US" sz="24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a:t>
            </a:r>
          </a:p>
        </p:txBody>
      </p:sp>
    </p:spTree>
    <p:extLst>
      <p:ext uri="{BB962C8B-B14F-4D97-AF65-F5344CB8AC3E}">
        <p14:creationId xmlns:p14="http://schemas.microsoft.com/office/powerpoint/2010/main" val="3831842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barn(inVertical)">
                                      <p:cBhvr>
                                        <p:cTn id="15" dur="500"/>
                                        <p:tgtEl>
                                          <p:spTgt spid="14"/>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16"/>
                                        </p:tgtEl>
                                        <p:attrNameLst>
                                          <p:attrName>style.visibility</p:attrName>
                                        </p:attrNameLst>
                                      </p:cBhvr>
                                      <p:to>
                                        <p:strVal val="visible"/>
                                      </p:to>
                                    </p:set>
                                    <p:anim calcmode="lin" valueType="num">
                                      <p:cBhvr>
                                        <p:cTn id="20" dur="500" fill="hold"/>
                                        <p:tgtEl>
                                          <p:spTgt spid="16"/>
                                        </p:tgtEl>
                                        <p:attrNameLst>
                                          <p:attrName>ppt_w</p:attrName>
                                        </p:attrNameLst>
                                      </p:cBhvr>
                                      <p:tavLst>
                                        <p:tav tm="0">
                                          <p:val>
                                            <p:fltVal val="0"/>
                                          </p:val>
                                        </p:tav>
                                        <p:tav tm="100000">
                                          <p:val>
                                            <p:strVal val="#ppt_w"/>
                                          </p:val>
                                        </p:tav>
                                      </p:tavLst>
                                    </p:anim>
                                    <p:anim calcmode="lin" valueType="num">
                                      <p:cBhvr>
                                        <p:cTn id="21" dur="500" fill="hold"/>
                                        <p:tgtEl>
                                          <p:spTgt spid="16"/>
                                        </p:tgtEl>
                                        <p:attrNameLst>
                                          <p:attrName>ppt_h</p:attrName>
                                        </p:attrNameLst>
                                      </p:cBhvr>
                                      <p:tavLst>
                                        <p:tav tm="0">
                                          <p:val>
                                            <p:fltVal val="0"/>
                                          </p:val>
                                        </p:tav>
                                        <p:tav tm="100000">
                                          <p:val>
                                            <p:strVal val="#ppt_h"/>
                                          </p:val>
                                        </p:tav>
                                      </p:tavLst>
                                    </p:anim>
                                    <p:animEffect transition="in" filter="fade">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circle(in)">
                                      <p:cBhvr>
                                        <p:cTn id="27" dur="2000"/>
                                        <p:tgtEl>
                                          <p:spTgt spid="18"/>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circle(in)">
                                      <p:cBhvr>
                                        <p:cTn id="30" dur="2000"/>
                                        <p:tgtEl>
                                          <p:spTgt spid="13"/>
                                        </p:tgtEl>
                                      </p:cBhvr>
                                    </p:animEffect>
                                  </p:childTnLst>
                                </p:cTn>
                              </p:par>
                              <p:par>
                                <p:cTn id="31" presetID="6" presetClass="entr" presetSubtype="16" fill="hold" nodeType="withEffect">
                                  <p:stCondLst>
                                    <p:cond delay="0"/>
                                  </p:stCondLst>
                                  <p:childTnLst>
                                    <p:set>
                                      <p:cBhvr>
                                        <p:cTn id="32" dur="1" fill="hold">
                                          <p:stCondLst>
                                            <p:cond delay="0"/>
                                          </p:stCondLst>
                                        </p:cTn>
                                        <p:tgtEl>
                                          <p:spTgt spid="1026"/>
                                        </p:tgtEl>
                                        <p:attrNameLst>
                                          <p:attrName>style.visibility</p:attrName>
                                        </p:attrNameLst>
                                      </p:cBhvr>
                                      <p:to>
                                        <p:strVal val="visible"/>
                                      </p:to>
                                    </p:set>
                                    <p:animEffect transition="in" filter="circle(in)">
                                      <p:cBhvr>
                                        <p:cTn id="33" dur="2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p:bldP spid="16" grpId="0"/>
      <p:bldP spid="18" grpId="0" animBg="1"/>
      <p:bldP spid="13"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sp>
        <p:nvSpPr>
          <p:cNvPr id="8" name="Rectangle 2"/>
          <p:cNvSpPr>
            <a:spLocks noChangeArrowheads="1"/>
          </p:cNvSpPr>
          <p:nvPr/>
        </p:nvSpPr>
        <p:spPr bwMode="auto">
          <a:xfrm>
            <a:off x="4826351" y="1077107"/>
            <a:ext cx="3783408" cy="4308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Ý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nghĩa</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quy</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giá</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trị</a:t>
            </a:r>
            <a:endParaRPr lang="en-US" sz="2200" dirty="0">
              <a:solidFill>
                <a:srgbClr val="00B050"/>
              </a:solidFill>
              <a:latin typeface="Arial" panose="020B0604020202020204" pitchFamily="34" charset="0"/>
              <a:ea typeface="Times New Roman" panose="02020603050405020304" pitchFamily="18" charset="0"/>
              <a:cs typeface="Arial" panose="020B0604020202020204" pitchFamily="34" charset="0"/>
            </a:endParaRPr>
          </a:p>
        </p:txBody>
      </p:sp>
      <p:sp>
        <p:nvSpPr>
          <p:cNvPr id="9" name="Rectangle 7"/>
          <p:cNvSpPr>
            <a:spLocks noChangeArrowheads="1"/>
          </p:cNvSpPr>
          <p:nvPr/>
        </p:nvSpPr>
        <p:spPr bwMode="auto">
          <a:xfrm>
            <a:off x="3813124" y="2160924"/>
            <a:ext cx="67278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Điều</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tiết</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sản</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xuất</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lưu</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thông</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hoá</a:t>
            </a:r>
            <a:endParaRPr lang="en-US" sz="22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10" name="Rectangle 8"/>
          <p:cNvSpPr>
            <a:spLocks noChangeArrowheads="1"/>
          </p:cNvSpPr>
          <p:nvPr/>
        </p:nvSpPr>
        <p:spPr bwMode="auto">
          <a:xfrm>
            <a:off x="5250426" y="3201486"/>
            <a:ext cx="657778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2200"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Kích</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thích</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cải</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tiến</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kỹ</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thuật</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hợp</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lý</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hoá</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sản</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xuất</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vi-VN" sz="2200" dirty="0">
                <a:latin typeface="Arial" panose="020B0604020202020204" pitchFamily="34" charset="0"/>
                <a:ea typeface="Times New Roman" panose="02020603050405020304" pitchFamily="18" charset="0"/>
                <a:cs typeface="Arial" panose="020B0604020202020204" pitchFamily="34" charset="0"/>
              </a:rPr>
              <a:t>nhằm</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tăng</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năng</a:t>
            </a:r>
            <a:r>
              <a:rPr lang="en-US" sz="2200" dirty="0">
                <a:latin typeface="Arial" panose="020B0604020202020204" pitchFamily="34" charset="0"/>
                <a:ea typeface="Times New Roman" panose="02020603050405020304" pitchFamily="18" charset="0"/>
                <a:cs typeface="Arial" panose="020B0604020202020204" pitchFamily="34" charset="0"/>
              </a:rPr>
              <a:t> </a:t>
            </a:r>
            <a:r>
              <a:rPr lang="en-US" sz="2200" dirty="0" err="1">
                <a:latin typeface="Arial" panose="020B0604020202020204" pitchFamily="34" charset="0"/>
                <a:ea typeface="Times New Roman" panose="02020603050405020304" pitchFamily="18" charset="0"/>
                <a:cs typeface="Arial" panose="020B0604020202020204" pitchFamily="34" charset="0"/>
              </a:rPr>
              <a:t>suất</a:t>
            </a:r>
            <a:r>
              <a:rPr lang="en-US" sz="2200" dirty="0">
                <a:latin typeface="Arial" panose="020B0604020202020204" pitchFamily="34" charset="0"/>
                <a:ea typeface="Times New Roman" panose="02020603050405020304" pitchFamily="18" charset="0"/>
                <a:cs typeface="Arial" panose="020B0604020202020204" pitchFamily="34" charset="0"/>
              </a:rPr>
              <a:t> lao </a:t>
            </a:r>
            <a:r>
              <a:rPr lang="vi-VN" sz="2200" dirty="0">
                <a:latin typeface="Arial" panose="020B0604020202020204" pitchFamily="34" charset="0"/>
                <a:ea typeface="Times New Roman" panose="02020603050405020304" pitchFamily="18" charset="0"/>
                <a:cs typeface="Arial" panose="020B0604020202020204" pitchFamily="34" charset="0"/>
              </a:rPr>
              <a:t>động.</a:t>
            </a:r>
            <a:endParaRPr lang="en-US" sz="2200" dirty="0">
              <a:latin typeface="Arial" panose="020B0604020202020204" pitchFamily="34" charset="0"/>
              <a:ea typeface="Times New Roman" panose="02020603050405020304" pitchFamily="18" charset="0"/>
              <a:cs typeface="Arial" panose="020B0604020202020204" pitchFamily="34" charset="0"/>
            </a:endParaRPr>
          </a:p>
        </p:txBody>
      </p:sp>
      <p:sp>
        <p:nvSpPr>
          <p:cNvPr id="11" name="Rectangle 9"/>
          <p:cNvSpPr>
            <a:spLocks noChangeArrowheads="1"/>
          </p:cNvSpPr>
          <p:nvPr/>
        </p:nvSpPr>
        <p:spPr bwMode="auto">
          <a:xfrm>
            <a:off x="5987844" y="4750925"/>
            <a:ext cx="5707627"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P</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hân</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hoá</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người</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sản</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xuất</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thành</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người</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giàu</a:t>
            </a:r>
            <a:r>
              <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vi-VN"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người </a:t>
            </a:r>
            <a:r>
              <a:rPr lang="en-US" sz="22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nghèo</a:t>
            </a:r>
            <a:r>
              <a:rPr lang="vi-VN" sz="2200" dirty="0">
                <a:solidFill>
                  <a:srgbClr val="003300"/>
                </a:solidFill>
                <a:latin typeface="Arial" panose="020B0604020202020204" pitchFamily="34" charset="0"/>
                <a:ea typeface="Times New Roman" panose="02020603050405020304" pitchFamily="18" charset="0"/>
                <a:cs typeface="Arial" panose="020B0604020202020204" pitchFamily="34" charset="0"/>
              </a:rPr>
              <a:t> một cách tự nhiên.</a:t>
            </a:r>
            <a:endParaRPr lang="en-US" sz="2200" dirty="0">
              <a:solidFill>
                <a:srgbClr val="00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2" name="Freeform 11"/>
          <p:cNvSpPr/>
          <p:nvPr/>
        </p:nvSpPr>
        <p:spPr>
          <a:xfrm>
            <a:off x="3149626" y="1933502"/>
            <a:ext cx="1074659" cy="86836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696969"/>
              </a:gs>
              <a:gs pos="7100">
                <a:srgbClr val="5D5D5D"/>
              </a:gs>
              <a:gs pos="0">
                <a:srgbClr val="787878"/>
              </a:gs>
              <a:gs pos="70434">
                <a:srgbClr val="787878"/>
              </a:gs>
              <a:gs pos="89600">
                <a:srgbClr val="A0A0A0">
                  <a:lumMod val="95000"/>
                  <a:lumOff val="5000"/>
                </a:srgbClr>
              </a:gs>
              <a:gs pos="100000">
                <a:srgbClr val="8C8C8C"/>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200">
              <a:solidFill>
                <a:prstClr val="white"/>
              </a:solidFill>
            </a:endParaRPr>
          </a:p>
        </p:txBody>
      </p:sp>
      <p:sp>
        <p:nvSpPr>
          <p:cNvPr id="13" name="Freeform 12"/>
          <p:cNvSpPr/>
          <p:nvPr/>
        </p:nvSpPr>
        <p:spPr>
          <a:xfrm>
            <a:off x="4005290" y="3194091"/>
            <a:ext cx="1074660" cy="839872"/>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EB9912"/>
              </a:gs>
              <a:gs pos="7100">
                <a:srgbClr val="E69105"/>
              </a:gs>
              <a:gs pos="0">
                <a:srgbClr val="F5A51E"/>
              </a:gs>
              <a:gs pos="70434">
                <a:srgbClr val="FAAC25"/>
              </a:gs>
              <a:gs pos="89600">
                <a:srgbClr val="FCCE82"/>
              </a:gs>
              <a:gs pos="100000">
                <a:srgbClr val="FAAA2D"/>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200">
              <a:solidFill>
                <a:prstClr val="white"/>
              </a:solidFill>
            </a:endParaRPr>
          </a:p>
        </p:txBody>
      </p:sp>
      <p:sp>
        <p:nvSpPr>
          <p:cNvPr id="14" name="Freeform 13"/>
          <p:cNvSpPr/>
          <p:nvPr/>
        </p:nvSpPr>
        <p:spPr>
          <a:xfrm>
            <a:off x="4618663" y="4559766"/>
            <a:ext cx="1204919" cy="969981"/>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5BB4BC">
                  <a:lumMod val="95000"/>
                </a:srgbClr>
              </a:gs>
              <a:gs pos="7100">
                <a:srgbClr val="3CA0AF"/>
              </a:gs>
              <a:gs pos="0">
                <a:srgbClr val="5CB5BB"/>
              </a:gs>
              <a:gs pos="70434">
                <a:srgbClr val="5CB4BB"/>
              </a:gs>
              <a:gs pos="89600">
                <a:srgbClr val="82DDDE"/>
              </a:gs>
              <a:gs pos="100000">
                <a:srgbClr val="58BAC3"/>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200">
              <a:solidFill>
                <a:prstClr val="white"/>
              </a:solidFill>
            </a:endParaRPr>
          </a:p>
        </p:txBody>
      </p:sp>
      <p:pic>
        <p:nvPicPr>
          <p:cNvPr id="15" name="Picture 2" descr="Hình ảnh Học Sinh đang Nghe Giảng Trong Lớp Giơ Tay Trả Lời Câu Hỏi Và đặt  Câu Hỏi Học Hoạt Hình, Sinh Viên, Vẽ Tay Hoạt Hình, Học Hỏi miễn phí">
            <a:extLst>
              <a:ext uri="{FF2B5EF4-FFF2-40B4-BE49-F238E27FC236}">
                <a16:creationId xmlns:a16="http://schemas.microsoft.com/office/drawing/2014/main" id="{6CBE35C0-925F-4648-A422-B839EAF949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4652" y="1746333"/>
            <a:ext cx="2618282" cy="2910305"/>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4"/>
          <p:cNvSpPr>
            <a:spLocks noChangeArrowheads="1"/>
          </p:cNvSpPr>
          <p:nvPr/>
        </p:nvSpPr>
        <p:spPr bwMode="auto">
          <a:xfrm>
            <a:off x="1860169" y="313554"/>
            <a:ext cx="807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marR="0" lvl="0" indent="-457200" algn="ctr" defTabSz="914400" rtl="0" eaLnBrk="0" fontAlgn="base" latinLnBrk="0" hangingPunct="0">
              <a:lnSpc>
                <a:spcPct val="100000"/>
              </a:lnSpc>
              <a:spcBef>
                <a:spcPts val="200"/>
              </a:spcBef>
              <a:spcAft>
                <a:spcPts val="200"/>
              </a:spcAft>
              <a:buClrTx/>
              <a:buSzTx/>
              <a:buFont typeface="Wingdings" panose="05000000000000000000" pitchFamily="2" charset="2"/>
              <a:buChar char="q"/>
              <a:tabLst>
                <a:tab pos="236538" algn="l"/>
              </a:tabLst>
              <a:defRPr/>
            </a:pP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Quy</a:t>
            </a:r>
            <a:r>
              <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luật</a:t>
            </a:r>
            <a:r>
              <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giá</a:t>
            </a:r>
            <a:r>
              <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8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rPr>
              <a:t>trị</a:t>
            </a:r>
            <a:endParaRPr kumimoji="0" lang="en-US" sz="28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1482392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down)">
                                      <p:cBhvr>
                                        <p:cTn id="13" dur="500"/>
                                        <p:tgtEl>
                                          <p:spTgt spid="9"/>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wipe(down)">
                                      <p:cBhvr>
                                        <p:cTn id="16" dur="500"/>
                                        <p:tgtEl>
                                          <p:spTgt spid="10"/>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down)">
                                      <p:cBhvr>
                                        <p:cTn id="19" dur="500"/>
                                        <p:tgtEl>
                                          <p:spTgt spid="11"/>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wipe(down)">
                                      <p:cBhvr>
                                        <p:cTn id="22" dur="500"/>
                                        <p:tgtEl>
                                          <p:spTgt spid="12"/>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down)">
                                      <p:cBhvr>
                                        <p:cTn id="25" dur="500"/>
                                        <p:tgtEl>
                                          <p:spTgt spid="13"/>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ipe(down)">
                                      <p:cBhvr>
                                        <p:cTn id="28" dur="500"/>
                                        <p:tgtEl>
                                          <p:spTgt spid="14"/>
                                        </p:tgtEl>
                                      </p:cBhvr>
                                    </p:animEffect>
                                  </p:childTnLst>
                                </p:cTn>
                              </p:par>
                              <p:par>
                                <p:cTn id="29" presetID="6" presetClass="entr" presetSubtype="16"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circle(in)">
                                      <p:cBhvr>
                                        <p:cTn id="31" dur="2000"/>
                                        <p:tgtEl>
                                          <p:spTgt spid="15"/>
                                        </p:tgtEl>
                                      </p:cBhvr>
                                    </p:animEffect>
                                  </p:childTnLst>
                                </p:cTn>
                              </p:par>
                              <p:par>
                                <p:cTn id="32" presetID="31" presetClass="entr" presetSubtype="0"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p:cTn id="34" dur="1000" fill="hold"/>
                                        <p:tgtEl>
                                          <p:spTgt spid="16"/>
                                        </p:tgtEl>
                                        <p:attrNameLst>
                                          <p:attrName>ppt_w</p:attrName>
                                        </p:attrNameLst>
                                      </p:cBhvr>
                                      <p:tavLst>
                                        <p:tav tm="0">
                                          <p:val>
                                            <p:fltVal val="0"/>
                                          </p:val>
                                        </p:tav>
                                        <p:tav tm="100000">
                                          <p:val>
                                            <p:strVal val="#ppt_w"/>
                                          </p:val>
                                        </p:tav>
                                      </p:tavLst>
                                    </p:anim>
                                    <p:anim calcmode="lin" valueType="num">
                                      <p:cBhvr>
                                        <p:cTn id="35" dur="1000" fill="hold"/>
                                        <p:tgtEl>
                                          <p:spTgt spid="16"/>
                                        </p:tgtEl>
                                        <p:attrNameLst>
                                          <p:attrName>ppt_h</p:attrName>
                                        </p:attrNameLst>
                                      </p:cBhvr>
                                      <p:tavLst>
                                        <p:tav tm="0">
                                          <p:val>
                                            <p:fltVal val="0"/>
                                          </p:val>
                                        </p:tav>
                                        <p:tav tm="100000">
                                          <p:val>
                                            <p:strVal val="#ppt_h"/>
                                          </p:val>
                                        </p:tav>
                                      </p:tavLst>
                                    </p:anim>
                                    <p:anim calcmode="lin" valueType="num">
                                      <p:cBhvr>
                                        <p:cTn id="36" dur="1000" fill="hold"/>
                                        <p:tgtEl>
                                          <p:spTgt spid="16"/>
                                        </p:tgtEl>
                                        <p:attrNameLst>
                                          <p:attrName>style.rotation</p:attrName>
                                        </p:attrNameLst>
                                      </p:cBhvr>
                                      <p:tavLst>
                                        <p:tav tm="0">
                                          <p:val>
                                            <p:fltVal val="90"/>
                                          </p:val>
                                        </p:tav>
                                        <p:tav tm="100000">
                                          <p:val>
                                            <p:fltVal val="0"/>
                                          </p:val>
                                        </p:tav>
                                      </p:tavLst>
                                    </p:anim>
                                    <p:animEffect transition="in" filter="fade">
                                      <p:cBhvr>
                                        <p:cTn id="3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10" grpId="0"/>
      <p:bldP spid="11" grpId="0"/>
      <p:bldP spid="12" grpId="0" animBg="1"/>
      <p:bldP spid="13" grpId="0" animBg="1"/>
      <p:bldP spid="14" grpId="0" animBg="1"/>
      <p:bldP spid="16" grpId="0"/>
    </p:bldLst>
  </p:timing>
</p:sld>
</file>

<file path=ppt/slides/slide160.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CC"/>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796315" y="5970271"/>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sp>
        <p:nvSpPr>
          <p:cNvPr id="12" name="Rectangle 4"/>
          <p:cNvSpPr>
            <a:spLocks noChangeArrowheads="1"/>
          </p:cNvSpPr>
          <p:nvPr/>
        </p:nvSpPr>
        <p:spPr bwMode="auto">
          <a:xfrm>
            <a:off x="4409397" y="327602"/>
            <a:ext cx="30446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marR="0" lvl="0" indent="-457200" algn="l" defTabSz="914400" rtl="0" eaLnBrk="0" fontAlgn="base" latinLnBrk="0" hangingPunct="0">
              <a:lnSpc>
                <a:spcPct val="100000"/>
              </a:lnSpc>
              <a:spcBef>
                <a:spcPts val="200"/>
              </a:spcBef>
              <a:spcAft>
                <a:spcPts val="200"/>
              </a:spcAft>
              <a:buClrTx/>
              <a:buSzTx/>
              <a:buFont typeface="Wingdings" panose="05000000000000000000" pitchFamily="2" charset="2"/>
              <a:buChar char="q"/>
              <a:tabLst>
                <a:tab pos="236538" algn="l"/>
              </a:tabLst>
              <a:defRPr/>
            </a:pP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Quy</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luật</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giá</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trị</a:t>
            </a:r>
            <a:endPar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endParaRPr>
          </a:p>
        </p:txBody>
      </p:sp>
      <p:sp>
        <p:nvSpPr>
          <p:cNvPr id="19" name="Rectangle 2"/>
          <p:cNvSpPr>
            <a:spLocks noChangeArrowheads="1"/>
          </p:cNvSpPr>
          <p:nvPr/>
        </p:nvSpPr>
        <p:spPr bwMode="auto">
          <a:xfrm>
            <a:off x="2819908" y="1992391"/>
            <a:ext cx="71368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Điều</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tiết</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sản</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xuất</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và</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lưu</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thông</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hàng</a:t>
            </a:r>
            <a:r>
              <a:rPr kumimoji="0" lang="en-US" sz="28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8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hoá</a:t>
            </a:r>
            <a:endParaRPr kumimoji="0" lang="en-US" sz="2800" b="1" i="0" u="none" strike="noStrike" kern="1200" cap="none" spc="0" normalizeH="0" baseline="0" noProof="0" dirty="0">
              <a:ln>
                <a:noFill/>
              </a:ln>
              <a:solidFill>
                <a:srgbClr val="000000"/>
              </a:solidFill>
              <a:effectLst/>
              <a:uLnTx/>
              <a:uFillTx/>
              <a:latin typeface="Arial"/>
              <a:ea typeface="+mn-ea"/>
              <a:cs typeface="Arial"/>
            </a:endParaRPr>
          </a:p>
        </p:txBody>
      </p:sp>
      <p:sp>
        <p:nvSpPr>
          <p:cNvPr id="21" name="Rectangle 3"/>
          <p:cNvSpPr>
            <a:spLocks noChangeArrowheads="1"/>
          </p:cNvSpPr>
          <p:nvPr/>
        </p:nvSpPr>
        <p:spPr bwMode="auto">
          <a:xfrm>
            <a:off x="556423" y="2625150"/>
            <a:ext cx="1110592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285750" marR="0" lvl="0" indent="-285750" algn="ctr"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sz="22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Điều</a:t>
            </a:r>
            <a:r>
              <a:rPr kumimoji="0" lang="en-US" sz="22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tiết</a:t>
            </a:r>
            <a:r>
              <a:rPr kumimoji="0" lang="en-US" sz="22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sản</a:t>
            </a:r>
            <a:r>
              <a:rPr kumimoji="0" lang="en-US" sz="22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xuất</a:t>
            </a:r>
            <a:r>
              <a:rPr kumimoji="0" lang="en-US" sz="22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tức</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là</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điều</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hoà</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phân</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bổ</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các</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yếu</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tố</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sản</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1" i="0" u="sng"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xuất</a:t>
            </a:r>
            <a:r>
              <a:rPr kumimoji="0" lang="en-US" sz="2200" b="1" i="0" u="sng"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giữa</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các</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ngành</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các</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lĩnh</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vực</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của</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nền</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kinh</a:t>
            </a:r>
            <a:r>
              <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200" b="0" i="0" u="none" strike="noStrike" kern="1200" cap="none" spc="0" normalizeH="0" baseline="0" noProof="0" dirty="0" err="1">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rPr>
              <a:t>tế</a:t>
            </a:r>
            <a:endParaRPr kumimoji="0" lang="en-US" sz="2200" b="0" i="0" u="none" strike="noStrike" kern="1200" cap="none" spc="0" normalizeH="0" baseline="0" noProof="0" dirty="0">
              <a:ln>
                <a:noFill/>
              </a:ln>
              <a:solidFill>
                <a:srgbClr val="663300"/>
              </a:solidFill>
              <a:effectLst/>
              <a:uLnTx/>
              <a:uFillTx/>
              <a:latin typeface="Arial" panose="020B0604020202020204" pitchFamily="34" charset="0"/>
              <a:ea typeface="Times New Roman" panose="02020603050405020304" pitchFamily="18" charset="0"/>
              <a:cs typeface="Arial" panose="020B0604020202020204" pitchFamily="34" charset="0"/>
            </a:endParaRPr>
          </a:p>
        </p:txBody>
      </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Trồng lúa thảo dược</a:t>
            </a:r>
          </a:p>
        </p:txBody>
      </p:sp>
      <p:pic>
        <p:nvPicPr>
          <p:cNvPr id="3" name="Graphic 2" descr="Badge 1 with solid fill">
            <a:extLst>
              <a:ext uri="{FF2B5EF4-FFF2-40B4-BE49-F238E27FC236}">
                <a16:creationId xmlns:a16="http://schemas.microsoft.com/office/drawing/2014/main" id="{6C78EEAE-D8AA-428E-88E5-F53A53F1D4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905508" y="1788076"/>
            <a:ext cx="914400" cy="914400"/>
          </a:xfrm>
          <a:prstGeom prst="rect">
            <a:avLst/>
          </a:prstGeom>
        </p:spPr>
      </p:pic>
      <p:sp>
        <p:nvSpPr>
          <p:cNvPr id="30" name="Text Box 2">
            <a:extLst>
              <a:ext uri="{FF2B5EF4-FFF2-40B4-BE49-F238E27FC236}">
                <a16:creationId xmlns:a16="http://schemas.microsoft.com/office/drawing/2014/main" id="{0474C480-8FDF-47D6-B851-6B3CFC818ED5}"/>
              </a:ext>
            </a:extLst>
          </p:cNvPr>
          <p:cNvSpPr txBox="1">
            <a:spLocks noChangeArrowheads="1"/>
          </p:cNvSpPr>
          <p:nvPr/>
        </p:nvSpPr>
        <p:spPr bwMode="auto">
          <a:xfrm>
            <a:off x="2236108" y="3674727"/>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Cung</a:t>
            </a:r>
            <a:r>
              <a:rPr kumimoji="0" lang="en-US" alt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&gt; </a:t>
            </a:r>
            <a:r>
              <a:rPr kumimoji="0" lang="en-US" altLang="en-US" sz="2400" b="1"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Cầu</a:t>
            </a:r>
            <a:endParaRPr kumimoji="0" lang="en-US" alt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endParaRPr>
          </a:p>
        </p:txBody>
      </p:sp>
      <p:sp>
        <p:nvSpPr>
          <p:cNvPr id="31" name="Line 4">
            <a:extLst>
              <a:ext uri="{FF2B5EF4-FFF2-40B4-BE49-F238E27FC236}">
                <a16:creationId xmlns:a16="http://schemas.microsoft.com/office/drawing/2014/main" id="{2221A65F-0939-48B2-BCB4-28BF23EA2F83}"/>
              </a:ext>
            </a:extLst>
          </p:cNvPr>
          <p:cNvSpPr>
            <a:spLocks noChangeShapeType="1"/>
          </p:cNvSpPr>
          <p:nvPr/>
        </p:nvSpPr>
        <p:spPr bwMode="auto">
          <a:xfrm flipV="1">
            <a:off x="4295087" y="3946453"/>
            <a:ext cx="3474911" cy="267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2" name="Text Box 3">
            <a:extLst>
              <a:ext uri="{FF2B5EF4-FFF2-40B4-BE49-F238E27FC236}">
                <a16:creationId xmlns:a16="http://schemas.microsoft.com/office/drawing/2014/main" id="{D1999887-7030-4FC1-99D1-03693E37E017}"/>
              </a:ext>
            </a:extLst>
          </p:cNvPr>
          <p:cNvSpPr txBox="1">
            <a:spLocks noChangeArrowheads="1"/>
          </p:cNvSpPr>
          <p:nvPr/>
        </p:nvSpPr>
        <p:spPr bwMode="auto">
          <a:xfrm>
            <a:off x="7769998" y="3662025"/>
            <a:ext cx="2798068"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alt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Thu hẹp sản xuất</a:t>
            </a:r>
            <a:endParaRPr kumimoji="0" lang="en-US" altLang="en-US" sz="24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endParaRPr>
          </a:p>
        </p:txBody>
      </p:sp>
      <p:sp>
        <p:nvSpPr>
          <p:cNvPr id="33" name="Text Box 5">
            <a:extLst>
              <a:ext uri="{FF2B5EF4-FFF2-40B4-BE49-F238E27FC236}">
                <a16:creationId xmlns:a16="http://schemas.microsoft.com/office/drawing/2014/main" id="{BA788FC4-9CBB-417B-8854-D16BEF581DD2}"/>
              </a:ext>
            </a:extLst>
          </p:cNvPr>
          <p:cNvSpPr txBox="1">
            <a:spLocks noChangeArrowheads="1"/>
          </p:cNvSpPr>
          <p:nvPr/>
        </p:nvSpPr>
        <p:spPr bwMode="auto">
          <a:xfrm>
            <a:off x="2225165" y="4527543"/>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Cung</a:t>
            </a:r>
            <a:r>
              <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&lt; </a:t>
            </a: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Cầu</a:t>
            </a:r>
            <a:endPar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34" name="Line 7">
            <a:extLst>
              <a:ext uri="{FF2B5EF4-FFF2-40B4-BE49-F238E27FC236}">
                <a16:creationId xmlns:a16="http://schemas.microsoft.com/office/drawing/2014/main" id="{1BDB78AA-B665-4AE0-9030-33F3E1657F07}"/>
              </a:ext>
            </a:extLst>
          </p:cNvPr>
          <p:cNvSpPr>
            <a:spLocks noChangeShapeType="1"/>
          </p:cNvSpPr>
          <p:nvPr/>
        </p:nvSpPr>
        <p:spPr bwMode="auto">
          <a:xfrm>
            <a:off x="4312028" y="4770223"/>
            <a:ext cx="3441028" cy="26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5" name="Text Box 6">
            <a:extLst>
              <a:ext uri="{FF2B5EF4-FFF2-40B4-BE49-F238E27FC236}">
                <a16:creationId xmlns:a16="http://schemas.microsoft.com/office/drawing/2014/main" id="{FEA684E8-5990-4957-BC5A-B09DD7163778}"/>
              </a:ext>
            </a:extLst>
          </p:cNvPr>
          <p:cNvSpPr txBox="1">
            <a:spLocks noChangeArrowheads="1"/>
          </p:cNvSpPr>
          <p:nvPr/>
        </p:nvSpPr>
        <p:spPr bwMode="auto">
          <a:xfrm>
            <a:off x="7795219" y="4520017"/>
            <a:ext cx="2798068"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Mở rộng sản xuất</a:t>
            </a:r>
            <a:endPar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36" name="Text Box 8">
            <a:extLst>
              <a:ext uri="{FF2B5EF4-FFF2-40B4-BE49-F238E27FC236}">
                <a16:creationId xmlns:a16="http://schemas.microsoft.com/office/drawing/2014/main" id="{938722B1-2AB2-42D3-AE8D-8DE947E9EC66}"/>
              </a:ext>
            </a:extLst>
          </p:cNvPr>
          <p:cNvSpPr txBox="1">
            <a:spLocks noChangeArrowheads="1"/>
          </p:cNvSpPr>
          <p:nvPr/>
        </p:nvSpPr>
        <p:spPr bwMode="auto">
          <a:xfrm>
            <a:off x="2214222" y="5392493"/>
            <a:ext cx="2066586"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err="1">
                <a:ln>
                  <a:noFill/>
                </a:ln>
                <a:solidFill>
                  <a:srgbClr val="660033"/>
                </a:solidFill>
                <a:effectLst/>
                <a:uLnTx/>
                <a:uFillTx/>
                <a:latin typeface="Arial" panose="020B0604020202020204" pitchFamily="34" charset="0"/>
                <a:ea typeface="+mn-ea"/>
                <a:cs typeface="Arial" panose="020B0604020202020204" pitchFamily="34" charset="0"/>
              </a:rPr>
              <a:t>Cung</a:t>
            </a:r>
            <a:r>
              <a:rPr kumimoji="0" lang="en-US" altLang="en-US" sz="2400" b="1"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rPr>
              <a:t> = </a:t>
            </a:r>
            <a:r>
              <a:rPr kumimoji="0" lang="en-US" altLang="en-US" sz="2400" b="1" i="0" u="none" strike="noStrike" kern="1200" cap="none" spc="0" normalizeH="0" baseline="0" noProof="0" dirty="0" err="1">
                <a:ln>
                  <a:noFill/>
                </a:ln>
                <a:solidFill>
                  <a:srgbClr val="660033"/>
                </a:solidFill>
                <a:effectLst/>
                <a:uLnTx/>
                <a:uFillTx/>
                <a:latin typeface="Arial" panose="020B0604020202020204" pitchFamily="34" charset="0"/>
                <a:ea typeface="+mn-ea"/>
                <a:cs typeface="Arial" panose="020B0604020202020204" pitchFamily="34" charset="0"/>
              </a:rPr>
              <a:t>Cầu</a:t>
            </a:r>
            <a:endParaRPr kumimoji="0" lang="en-US" altLang="en-US" sz="2400" b="1"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endParaRPr>
          </a:p>
        </p:txBody>
      </p:sp>
      <p:sp>
        <p:nvSpPr>
          <p:cNvPr id="37" name="Line 10">
            <a:extLst>
              <a:ext uri="{FF2B5EF4-FFF2-40B4-BE49-F238E27FC236}">
                <a16:creationId xmlns:a16="http://schemas.microsoft.com/office/drawing/2014/main" id="{D0C94A82-4258-4D5C-8A11-20B5101EE290}"/>
              </a:ext>
            </a:extLst>
          </p:cNvPr>
          <p:cNvSpPr>
            <a:spLocks noChangeShapeType="1"/>
          </p:cNvSpPr>
          <p:nvPr/>
        </p:nvSpPr>
        <p:spPr bwMode="auto">
          <a:xfrm flipV="1">
            <a:off x="4331523" y="5584006"/>
            <a:ext cx="3474911" cy="3235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8" name="Text Box 9">
            <a:extLst>
              <a:ext uri="{FF2B5EF4-FFF2-40B4-BE49-F238E27FC236}">
                <a16:creationId xmlns:a16="http://schemas.microsoft.com/office/drawing/2014/main" id="{8B68E8BE-4C91-496E-9F66-7989F19600D4}"/>
              </a:ext>
            </a:extLst>
          </p:cNvPr>
          <p:cNvSpPr txBox="1">
            <a:spLocks noChangeArrowheads="1"/>
          </p:cNvSpPr>
          <p:nvPr/>
        </p:nvSpPr>
        <p:spPr bwMode="auto">
          <a:xfrm>
            <a:off x="7806434" y="5378009"/>
            <a:ext cx="2761631"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altLang="en-US" sz="2400" b="1"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rPr>
              <a:t>Tiếp tục sản xuất</a:t>
            </a:r>
            <a:endParaRPr kumimoji="0" lang="en-US" altLang="en-US" sz="2400" b="1"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endParaRPr>
          </a:p>
        </p:txBody>
      </p:sp>
      <p:sp>
        <p:nvSpPr>
          <p:cNvPr id="39" name="Rectangle 17">
            <a:extLst>
              <a:ext uri="{FF2B5EF4-FFF2-40B4-BE49-F238E27FC236}">
                <a16:creationId xmlns:a16="http://schemas.microsoft.com/office/drawing/2014/main" id="{60DF8F28-1FE7-4782-B8D7-BBB87AB521FB}"/>
              </a:ext>
            </a:extLst>
          </p:cNvPr>
          <p:cNvSpPr>
            <a:spLocks noChangeArrowheads="1"/>
          </p:cNvSpPr>
          <p:nvPr/>
        </p:nvSpPr>
        <p:spPr bwMode="auto">
          <a:xfrm>
            <a:off x="4961846" y="5270256"/>
            <a:ext cx="20794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vi-VN" sz="2000" b="1"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rPr>
              <a:t>→ Cân bằng → </a:t>
            </a:r>
            <a:endParaRPr kumimoji="0" lang="en-US" sz="2000" b="1"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endParaRPr>
          </a:p>
        </p:txBody>
      </p:sp>
      <p:sp>
        <p:nvSpPr>
          <p:cNvPr id="40" name="Rectangle 18">
            <a:extLst>
              <a:ext uri="{FF2B5EF4-FFF2-40B4-BE49-F238E27FC236}">
                <a16:creationId xmlns:a16="http://schemas.microsoft.com/office/drawing/2014/main" id="{D2116EA9-C9AE-4387-A00F-A938E88E6B23}"/>
              </a:ext>
            </a:extLst>
          </p:cNvPr>
          <p:cNvSpPr>
            <a:spLocks noChangeArrowheads="1"/>
          </p:cNvSpPr>
          <p:nvPr/>
        </p:nvSpPr>
        <p:spPr bwMode="auto">
          <a:xfrm>
            <a:off x="4335635" y="3540510"/>
            <a:ext cx="34002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vi-VN" sz="20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Dư thừa → Giá giảm → </a:t>
            </a:r>
            <a:endParaRPr kumimoji="0" lang="en-US" sz="2000" b="1"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endParaRPr>
          </a:p>
        </p:txBody>
      </p:sp>
      <p:sp>
        <p:nvSpPr>
          <p:cNvPr id="41" name="Rectangle 19">
            <a:extLst>
              <a:ext uri="{FF2B5EF4-FFF2-40B4-BE49-F238E27FC236}">
                <a16:creationId xmlns:a16="http://schemas.microsoft.com/office/drawing/2014/main" id="{CB790BEF-6FCF-4873-9285-085CD682F0E9}"/>
              </a:ext>
            </a:extLst>
          </p:cNvPr>
          <p:cNvSpPr>
            <a:spLocks noChangeArrowheads="1"/>
          </p:cNvSpPr>
          <p:nvPr/>
        </p:nvSpPr>
        <p:spPr bwMode="auto">
          <a:xfrm>
            <a:off x="4549072" y="4269862"/>
            <a:ext cx="29049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vi-VN" sz="20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Khan hiếm hàng → </a:t>
            </a:r>
            <a:endPar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43" name="TextBox 42">
            <a:extLst>
              <a:ext uri="{FF2B5EF4-FFF2-40B4-BE49-F238E27FC236}">
                <a16:creationId xmlns:a16="http://schemas.microsoft.com/office/drawing/2014/main" id="{8B9C09A0-5CBD-4D22-9109-51717C5F9CFF}"/>
              </a:ext>
            </a:extLst>
          </p:cNvPr>
          <p:cNvSpPr txBox="1"/>
          <p:nvPr/>
        </p:nvSpPr>
        <p:spPr>
          <a:xfrm>
            <a:off x="2253041" y="4158211"/>
            <a:ext cx="2009118" cy="36933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Giá</a:t>
            </a:r>
            <a:r>
              <a:rPr kumimoji="0" lang="en-US" altLang="en-US" sz="18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cả</a:t>
            </a:r>
            <a:r>
              <a:rPr kumimoji="0" lang="en-US" altLang="en-US" sz="18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&lt; </a:t>
            </a:r>
            <a:r>
              <a:rPr kumimoji="0" lang="en-US" altLang="en-US" sz="18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Giá</a:t>
            </a:r>
            <a:r>
              <a:rPr kumimoji="0" lang="en-US" altLang="en-US" sz="18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trị</a:t>
            </a:r>
            <a:endParaRPr kumimoji="0" lang="en-US" altLang="en-US" sz="18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endParaRPr>
          </a:p>
        </p:txBody>
      </p:sp>
      <p:sp>
        <p:nvSpPr>
          <p:cNvPr id="44" name="TextBox 43">
            <a:extLst>
              <a:ext uri="{FF2B5EF4-FFF2-40B4-BE49-F238E27FC236}">
                <a16:creationId xmlns:a16="http://schemas.microsoft.com/office/drawing/2014/main" id="{5099D226-8466-443D-8994-D813A575E6F4}"/>
              </a:ext>
            </a:extLst>
          </p:cNvPr>
          <p:cNvSpPr txBox="1"/>
          <p:nvPr/>
        </p:nvSpPr>
        <p:spPr>
          <a:xfrm>
            <a:off x="2253041" y="4984215"/>
            <a:ext cx="1973536" cy="36933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Giá</a:t>
            </a:r>
            <a:r>
              <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cả</a:t>
            </a:r>
            <a:r>
              <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&gt; </a:t>
            </a:r>
            <a:r>
              <a:rPr kumimoji="0" lang="en-US" altLang="en-US" sz="1800" b="0"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Giá</a:t>
            </a:r>
            <a:r>
              <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trị</a:t>
            </a: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45" name="TextBox 44">
            <a:extLst>
              <a:ext uri="{FF2B5EF4-FFF2-40B4-BE49-F238E27FC236}">
                <a16:creationId xmlns:a16="http://schemas.microsoft.com/office/drawing/2014/main" id="{3E0A4249-05E8-4698-9A5F-36920F6A922E}"/>
              </a:ext>
            </a:extLst>
          </p:cNvPr>
          <p:cNvSpPr txBox="1"/>
          <p:nvPr/>
        </p:nvSpPr>
        <p:spPr>
          <a:xfrm>
            <a:off x="2217459" y="5988386"/>
            <a:ext cx="2044700" cy="36933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err="1">
                <a:ln>
                  <a:noFill/>
                </a:ln>
                <a:solidFill>
                  <a:srgbClr val="660033"/>
                </a:solidFill>
                <a:effectLst/>
                <a:uLnTx/>
                <a:uFillTx/>
                <a:latin typeface="Arial" panose="020B0604020202020204" pitchFamily="34" charset="0"/>
                <a:ea typeface="+mn-ea"/>
                <a:cs typeface="Arial" panose="020B0604020202020204" pitchFamily="34" charset="0"/>
              </a:rPr>
              <a:t>Giá</a:t>
            </a:r>
            <a:r>
              <a:rPr kumimoji="0" lang="en-US" altLang="en-US" sz="1800" b="0"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660033"/>
                </a:solidFill>
                <a:effectLst/>
                <a:uLnTx/>
                <a:uFillTx/>
                <a:latin typeface="Arial" panose="020B0604020202020204" pitchFamily="34" charset="0"/>
                <a:ea typeface="+mn-ea"/>
                <a:cs typeface="Arial" panose="020B0604020202020204" pitchFamily="34" charset="0"/>
              </a:rPr>
              <a:t>cả</a:t>
            </a:r>
            <a:r>
              <a:rPr kumimoji="0" lang="en-US" altLang="en-US" sz="1800" b="0"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rPr>
              <a:t> = </a:t>
            </a:r>
            <a:r>
              <a:rPr kumimoji="0" lang="en-US" altLang="en-US" sz="1800" b="0" i="0" u="none" strike="noStrike" kern="1200" cap="none" spc="0" normalizeH="0" baseline="0" noProof="0" dirty="0" err="1">
                <a:ln>
                  <a:noFill/>
                </a:ln>
                <a:solidFill>
                  <a:srgbClr val="660033"/>
                </a:solidFill>
                <a:effectLst/>
                <a:uLnTx/>
                <a:uFillTx/>
                <a:latin typeface="Arial" panose="020B0604020202020204" pitchFamily="34" charset="0"/>
                <a:ea typeface="+mn-ea"/>
                <a:cs typeface="Arial" panose="020B0604020202020204" pitchFamily="34" charset="0"/>
              </a:rPr>
              <a:t>Giá</a:t>
            </a:r>
            <a:r>
              <a:rPr kumimoji="0" lang="en-US" altLang="en-US" sz="1800" b="0"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660033"/>
                </a:solidFill>
                <a:effectLst/>
                <a:uLnTx/>
                <a:uFillTx/>
                <a:latin typeface="Arial" panose="020B0604020202020204" pitchFamily="34" charset="0"/>
                <a:ea typeface="+mn-ea"/>
                <a:cs typeface="Arial" panose="020B0604020202020204" pitchFamily="34" charset="0"/>
              </a:rPr>
              <a:t>trị</a:t>
            </a:r>
            <a:endParaRPr kumimoji="0" lang="en-US" altLang="en-US" sz="1800" b="0" i="0" u="none" strike="noStrike" kern="1200" cap="none" spc="0" normalizeH="0" baseline="0" noProof="0" dirty="0">
              <a:ln>
                <a:noFill/>
              </a:ln>
              <a:solidFill>
                <a:srgbClr val="660033"/>
              </a:solidFill>
              <a:effectLst/>
              <a:uLnTx/>
              <a:uFillTx/>
              <a:latin typeface="Arial" panose="020B0604020202020204" pitchFamily="34" charset="0"/>
              <a:ea typeface="+mn-ea"/>
              <a:cs typeface="Arial" panose="020B0604020202020204" pitchFamily="34" charset="0"/>
            </a:endParaRPr>
          </a:p>
        </p:txBody>
      </p:sp>
      <p:sp>
        <p:nvSpPr>
          <p:cNvPr id="42" name="Rectangle 2"/>
          <p:cNvSpPr>
            <a:spLocks noChangeArrowheads="1"/>
          </p:cNvSpPr>
          <p:nvPr/>
        </p:nvSpPr>
        <p:spPr bwMode="auto">
          <a:xfrm>
            <a:off x="4226577" y="1125685"/>
            <a:ext cx="3783408" cy="4308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Ý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quy</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luật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trị</a:t>
            </a:r>
            <a:endParaRPr lang="en-US" sz="2200"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1373252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9"/>
                                        </p:tgtEl>
                                        <p:attrNameLst>
                                          <p:attrName>style.visibility</p:attrName>
                                        </p:attrNameLst>
                                      </p:cBhvr>
                                      <p:to>
                                        <p:strVal val="visible"/>
                                      </p:to>
                                    </p:set>
                                    <p:anim calcmode="lin" valueType="num">
                                      <p:cBhvr>
                                        <p:cTn id="13" dur="1000" fill="hold"/>
                                        <p:tgtEl>
                                          <p:spTgt spid="19"/>
                                        </p:tgtEl>
                                        <p:attrNameLst>
                                          <p:attrName>ppt_w</p:attrName>
                                        </p:attrNameLst>
                                      </p:cBhvr>
                                      <p:tavLst>
                                        <p:tav tm="0">
                                          <p:val>
                                            <p:fltVal val="0"/>
                                          </p:val>
                                        </p:tav>
                                        <p:tav tm="100000">
                                          <p:val>
                                            <p:strVal val="#ppt_w"/>
                                          </p:val>
                                        </p:tav>
                                      </p:tavLst>
                                    </p:anim>
                                    <p:anim calcmode="lin" valueType="num">
                                      <p:cBhvr>
                                        <p:cTn id="14" dur="1000" fill="hold"/>
                                        <p:tgtEl>
                                          <p:spTgt spid="19"/>
                                        </p:tgtEl>
                                        <p:attrNameLst>
                                          <p:attrName>ppt_h</p:attrName>
                                        </p:attrNameLst>
                                      </p:cBhvr>
                                      <p:tavLst>
                                        <p:tav tm="0">
                                          <p:val>
                                            <p:fltVal val="0"/>
                                          </p:val>
                                        </p:tav>
                                        <p:tav tm="100000">
                                          <p:val>
                                            <p:strVal val="#ppt_h"/>
                                          </p:val>
                                        </p:tav>
                                      </p:tavLst>
                                    </p:anim>
                                    <p:anim calcmode="lin" valueType="num">
                                      <p:cBhvr>
                                        <p:cTn id="15" dur="1000" fill="hold"/>
                                        <p:tgtEl>
                                          <p:spTgt spid="19"/>
                                        </p:tgtEl>
                                        <p:attrNameLst>
                                          <p:attrName>style.rotation</p:attrName>
                                        </p:attrNameLst>
                                      </p:cBhvr>
                                      <p:tavLst>
                                        <p:tav tm="0">
                                          <p:val>
                                            <p:fltVal val="90"/>
                                          </p:val>
                                        </p:tav>
                                        <p:tav tm="100000">
                                          <p:val>
                                            <p:fltVal val="0"/>
                                          </p:val>
                                        </p:tav>
                                      </p:tavLst>
                                    </p:anim>
                                    <p:animEffect transition="in" filter="fade">
                                      <p:cBhvr>
                                        <p:cTn id="16" dur="1000"/>
                                        <p:tgtEl>
                                          <p:spTgt spid="19"/>
                                        </p:tgtEl>
                                      </p:cBhvr>
                                    </p:animEffect>
                                  </p:childTnLst>
                                </p:cTn>
                              </p:par>
                              <p:par>
                                <p:cTn id="17" presetID="31" presetClass="entr" presetSubtype="0"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1000" fill="hold"/>
                                        <p:tgtEl>
                                          <p:spTgt spid="3"/>
                                        </p:tgtEl>
                                        <p:attrNameLst>
                                          <p:attrName>ppt_w</p:attrName>
                                        </p:attrNameLst>
                                      </p:cBhvr>
                                      <p:tavLst>
                                        <p:tav tm="0">
                                          <p:val>
                                            <p:fltVal val="0"/>
                                          </p:val>
                                        </p:tav>
                                        <p:tav tm="100000">
                                          <p:val>
                                            <p:strVal val="#ppt_w"/>
                                          </p:val>
                                        </p:tav>
                                      </p:tavLst>
                                    </p:anim>
                                    <p:anim calcmode="lin" valueType="num">
                                      <p:cBhvr>
                                        <p:cTn id="20" dur="1000" fill="hold"/>
                                        <p:tgtEl>
                                          <p:spTgt spid="3"/>
                                        </p:tgtEl>
                                        <p:attrNameLst>
                                          <p:attrName>ppt_h</p:attrName>
                                        </p:attrNameLst>
                                      </p:cBhvr>
                                      <p:tavLst>
                                        <p:tav tm="0">
                                          <p:val>
                                            <p:fltVal val="0"/>
                                          </p:val>
                                        </p:tav>
                                        <p:tav tm="100000">
                                          <p:val>
                                            <p:strVal val="#ppt_h"/>
                                          </p:val>
                                        </p:tav>
                                      </p:tavLst>
                                    </p:anim>
                                    <p:anim calcmode="lin" valueType="num">
                                      <p:cBhvr>
                                        <p:cTn id="21" dur="1000" fill="hold"/>
                                        <p:tgtEl>
                                          <p:spTgt spid="3"/>
                                        </p:tgtEl>
                                        <p:attrNameLst>
                                          <p:attrName>style.rotation</p:attrName>
                                        </p:attrNameLst>
                                      </p:cBhvr>
                                      <p:tavLst>
                                        <p:tav tm="0">
                                          <p:val>
                                            <p:fltVal val="90"/>
                                          </p:val>
                                        </p:tav>
                                        <p:tav tm="100000">
                                          <p:val>
                                            <p:fltVal val="0"/>
                                          </p:val>
                                        </p:tav>
                                      </p:tavLst>
                                    </p:anim>
                                    <p:animEffect transition="in" filter="fade">
                                      <p:cBhvr>
                                        <p:cTn id="22" dur="1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circle(in)">
                                      <p:cBhvr>
                                        <p:cTn id="27" dur="20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500"/>
                                        <p:tgtEl>
                                          <p:spTgt spid="3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2"/>
                                        </p:tgtEl>
                                        <p:attrNameLst>
                                          <p:attrName>style.visibility</p:attrName>
                                        </p:attrNameLst>
                                      </p:cBhvr>
                                      <p:to>
                                        <p:strVal val="visible"/>
                                      </p:to>
                                    </p:set>
                                    <p:animEffect transition="in" filter="fade">
                                      <p:cBhvr>
                                        <p:cTn id="38" dur="500"/>
                                        <p:tgtEl>
                                          <p:spTgt spid="3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fade">
                                      <p:cBhvr>
                                        <p:cTn id="41" dur="500"/>
                                        <p:tgtEl>
                                          <p:spTgt spid="3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fade">
                                      <p:cBhvr>
                                        <p:cTn id="44" dur="500"/>
                                        <p:tgtEl>
                                          <p:spTgt spid="3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fade">
                                      <p:cBhvr>
                                        <p:cTn id="50" dur="500"/>
                                        <p:tgtEl>
                                          <p:spTgt spid="3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500"/>
                                        <p:tgtEl>
                                          <p:spTgt spid="3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8"/>
                                        </p:tgtEl>
                                        <p:attrNameLst>
                                          <p:attrName>style.visibility</p:attrName>
                                        </p:attrNameLst>
                                      </p:cBhvr>
                                      <p:to>
                                        <p:strVal val="visible"/>
                                      </p:to>
                                    </p:set>
                                    <p:animEffect transition="in" filter="fade">
                                      <p:cBhvr>
                                        <p:cTn id="56" dur="500"/>
                                        <p:tgtEl>
                                          <p:spTgt spid="3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9"/>
                                        </p:tgtEl>
                                        <p:attrNameLst>
                                          <p:attrName>style.visibility</p:attrName>
                                        </p:attrNameLst>
                                      </p:cBhvr>
                                      <p:to>
                                        <p:strVal val="visible"/>
                                      </p:to>
                                    </p:set>
                                    <p:animEffect transition="in" filter="fade">
                                      <p:cBhvr>
                                        <p:cTn id="59" dur="500"/>
                                        <p:tgtEl>
                                          <p:spTgt spid="39"/>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41"/>
                                        </p:tgtEl>
                                        <p:attrNameLst>
                                          <p:attrName>style.visibility</p:attrName>
                                        </p:attrNameLst>
                                      </p:cBhvr>
                                      <p:to>
                                        <p:strVal val="visible"/>
                                      </p:to>
                                    </p:set>
                                    <p:animEffect transition="in" filter="fade">
                                      <p:cBhvr>
                                        <p:cTn id="65" dur="500"/>
                                        <p:tgtEl>
                                          <p:spTgt spid="41"/>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3"/>
                                        </p:tgtEl>
                                        <p:attrNameLst>
                                          <p:attrName>style.visibility</p:attrName>
                                        </p:attrNameLst>
                                      </p:cBhvr>
                                      <p:to>
                                        <p:strVal val="visible"/>
                                      </p:to>
                                    </p:set>
                                    <p:animEffect transition="in" filter="fade">
                                      <p:cBhvr>
                                        <p:cTn id="68" dur="500"/>
                                        <p:tgtEl>
                                          <p:spTgt spid="4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4"/>
                                        </p:tgtEl>
                                        <p:attrNameLst>
                                          <p:attrName>style.visibility</p:attrName>
                                        </p:attrNameLst>
                                      </p:cBhvr>
                                      <p:to>
                                        <p:strVal val="visible"/>
                                      </p:to>
                                    </p:set>
                                    <p:animEffect transition="in" filter="fade">
                                      <p:cBhvr>
                                        <p:cTn id="71" dur="500"/>
                                        <p:tgtEl>
                                          <p:spTgt spid="44"/>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5"/>
                                        </p:tgtEl>
                                        <p:attrNameLst>
                                          <p:attrName>style.visibility</p:attrName>
                                        </p:attrNameLst>
                                      </p:cBhvr>
                                      <p:to>
                                        <p:strVal val="visible"/>
                                      </p:to>
                                    </p:set>
                                    <p:animEffect transition="in" filter="fade">
                                      <p:cBhvr>
                                        <p:cTn id="74" dur="500"/>
                                        <p:tgtEl>
                                          <p:spTgt spid="45"/>
                                        </p:tgtEl>
                                      </p:cBhvr>
                                    </p:animEffect>
                                  </p:childTnLst>
                                </p:cTn>
                              </p:par>
                              <p:par>
                                <p:cTn id="75" presetID="31" presetClass="entr" presetSubtype="0" fill="hold" grpId="0" nodeType="withEffect">
                                  <p:stCondLst>
                                    <p:cond delay="0"/>
                                  </p:stCondLst>
                                  <p:childTnLst>
                                    <p:set>
                                      <p:cBhvr>
                                        <p:cTn id="76" dur="1" fill="hold">
                                          <p:stCondLst>
                                            <p:cond delay="0"/>
                                          </p:stCondLst>
                                        </p:cTn>
                                        <p:tgtEl>
                                          <p:spTgt spid="42"/>
                                        </p:tgtEl>
                                        <p:attrNameLst>
                                          <p:attrName>style.visibility</p:attrName>
                                        </p:attrNameLst>
                                      </p:cBhvr>
                                      <p:to>
                                        <p:strVal val="visible"/>
                                      </p:to>
                                    </p:set>
                                    <p:anim calcmode="lin" valueType="num">
                                      <p:cBhvr>
                                        <p:cTn id="77" dur="1000" fill="hold"/>
                                        <p:tgtEl>
                                          <p:spTgt spid="42"/>
                                        </p:tgtEl>
                                        <p:attrNameLst>
                                          <p:attrName>ppt_w</p:attrName>
                                        </p:attrNameLst>
                                      </p:cBhvr>
                                      <p:tavLst>
                                        <p:tav tm="0">
                                          <p:val>
                                            <p:fltVal val="0"/>
                                          </p:val>
                                        </p:tav>
                                        <p:tav tm="100000">
                                          <p:val>
                                            <p:strVal val="#ppt_w"/>
                                          </p:val>
                                        </p:tav>
                                      </p:tavLst>
                                    </p:anim>
                                    <p:anim calcmode="lin" valueType="num">
                                      <p:cBhvr>
                                        <p:cTn id="78" dur="1000" fill="hold"/>
                                        <p:tgtEl>
                                          <p:spTgt spid="42"/>
                                        </p:tgtEl>
                                        <p:attrNameLst>
                                          <p:attrName>ppt_h</p:attrName>
                                        </p:attrNameLst>
                                      </p:cBhvr>
                                      <p:tavLst>
                                        <p:tav tm="0">
                                          <p:val>
                                            <p:fltVal val="0"/>
                                          </p:val>
                                        </p:tav>
                                        <p:tav tm="100000">
                                          <p:val>
                                            <p:strVal val="#ppt_h"/>
                                          </p:val>
                                        </p:tav>
                                      </p:tavLst>
                                    </p:anim>
                                    <p:anim calcmode="lin" valueType="num">
                                      <p:cBhvr>
                                        <p:cTn id="79" dur="1000" fill="hold"/>
                                        <p:tgtEl>
                                          <p:spTgt spid="42"/>
                                        </p:tgtEl>
                                        <p:attrNameLst>
                                          <p:attrName>style.rotation</p:attrName>
                                        </p:attrNameLst>
                                      </p:cBhvr>
                                      <p:tavLst>
                                        <p:tav tm="0">
                                          <p:val>
                                            <p:fltVal val="90"/>
                                          </p:val>
                                        </p:tav>
                                        <p:tav tm="100000">
                                          <p:val>
                                            <p:fltVal val="0"/>
                                          </p:val>
                                        </p:tav>
                                      </p:tavLst>
                                    </p:anim>
                                    <p:animEffect transition="in" filter="fade">
                                      <p:cBhvr>
                                        <p:cTn id="80" dur="1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9" grpId="0"/>
      <p:bldP spid="21" grpId="0"/>
      <p:bldP spid="30" grpId="0" animBg="1"/>
      <p:bldP spid="31" grpId="0" animBg="1"/>
      <p:bldP spid="32" grpId="0" animBg="1"/>
      <p:bldP spid="33" grpId="0" animBg="1"/>
      <p:bldP spid="34" grpId="0" animBg="1"/>
      <p:bldP spid="35" grpId="0" animBg="1"/>
      <p:bldP spid="36" grpId="0" animBg="1"/>
      <p:bldP spid="37" grpId="0" animBg="1"/>
      <p:bldP spid="38" grpId="0" animBg="1"/>
      <p:bldP spid="39" grpId="0"/>
      <p:bldP spid="40" grpId="0"/>
      <p:bldP spid="41" grpId="0"/>
      <p:bldP spid="43" grpId="0"/>
      <p:bldP spid="44" grpId="0"/>
      <p:bldP spid="45" grpId="0"/>
      <p:bldP spid="42"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CC"/>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976734" y="6182379"/>
            <a:ext cx="2203555" cy="52322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grpSp>
      </p:gr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Trồng lúa thảo dược</a:t>
            </a:r>
          </a:p>
        </p:txBody>
      </p:sp>
      <p:sp>
        <p:nvSpPr>
          <p:cNvPr id="22" name="Cloud Callout 12">
            <a:extLst>
              <a:ext uri="{FF2B5EF4-FFF2-40B4-BE49-F238E27FC236}">
                <a16:creationId xmlns:a16="http://schemas.microsoft.com/office/drawing/2014/main" id="{DED7C89C-855B-4ACE-9F59-3D5EB76F8563}"/>
              </a:ext>
            </a:extLst>
          </p:cNvPr>
          <p:cNvSpPr/>
          <p:nvPr/>
        </p:nvSpPr>
        <p:spPr>
          <a:xfrm>
            <a:off x="1051973" y="346566"/>
            <a:ext cx="1736197" cy="803718"/>
          </a:xfrm>
          <a:prstGeom prst="cloudCallout">
            <a:avLst/>
          </a:prstGeom>
          <a:solidFill>
            <a:schemeClr val="bg2"/>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sz="2400" b="1" i="0" u="none" strike="noStrike" kern="1200" cap="none" spc="0" normalizeH="0" baseline="0" noProof="0" dirty="0">
                <a:ln>
                  <a:noFill/>
                </a:ln>
                <a:solidFill>
                  <a:srgbClr val="660033"/>
                </a:solidFill>
                <a:effectLst/>
                <a:uLnTx/>
                <a:uFillTx/>
                <a:latin typeface="Arial"/>
                <a:ea typeface="+mn-ea"/>
                <a:cs typeface="Arial"/>
              </a:rPr>
              <a:t>Ví dụ</a:t>
            </a:r>
            <a:endParaRPr kumimoji="0" lang="en-US" sz="2400" b="1" i="0" u="none" strike="noStrike" kern="1200" cap="none" spc="0" normalizeH="0" baseline="0" noProof="0" dirty="0">
              <a:ln>
                <a:noFill/>
              </a:ln>
              <a:solidFill>
                <a:srgbClr val="660033"/>
              </a:solidFill>
              <a:effectLst/>
              <a:uLnTx/>
              <a:uFillTx/>
              <a:latin typeface="Arial"/>
              <a:ea typeface="+mn-ea"/>
              <a:cs typeface="Arial"/>
            </a:endParaRPr>
          </a:p>
        </p:txBody>
      </p:sp>
      <p:cxnSp>
        <p:nvCxnSpPr>
          <p:cNvPr id="5" name="Straight Connector 4">
            <a:extLst>
              <a:ext uri="{FF2B5EF4-FFF2-40B4-BE49-F238E27FC236}">
                <a16:creationId xmlns:a16="http://schemas.microsoft.com/office/drawing/2014/main" id="{64B108C5-2FDC-4463-94D1-FACB3607CB16}"/>
              </a:ext>
            </a:extLst>
          </p:cNvPr>
          <p:cNvCxnSpPr>
            <a:cxnSpLocks/>
            <a:endCxn id="795700" idx="0"/>
          </p:cNvCxnSpPr>
          <p:nvPr/>
        </p:nvCxnSpPr>
        <p:spPr>
          <a:xfrm>
            <a:off x="6071607" y="2188564"/>
            <a:ext cx="1" cy="3993815"/>
          </a:xfrm>
          <a:prstGeom prst="line">
            <a:avLst/>
          </a:prstGeom>
        </p:spPr>
        <p:style>
          <a:lnRef idx="1">
            <a:schemeClr val="accent1"/>
          </a:lnRef>
          <a:fillRef idx="0">
            <a:schemeClr val="accent1"/>
          </a:fillRef>
          <a:effectRef idx="0">
            <a:schemeClr val="accent1"/>
          </a:effectRef>
          <a:fontRef idx="minor">
            <a:schemeClr val="tx1"/>
          </a:fontRef>
        </p:style>
      </p:cxnSp>
      <p:pic>
        <p:nvPicPr>
          <p:cNvPr id="6146" name="Picture 2" descr="Quốc kỳ Việt Nam Dân chủ Cộng hòa – Wikipedia tiếng Việt">
            <a:extLst>
              <a:ext uri="{FF2B5EF4-FFF2-40B4-BE49-F238E27FC236}">
                <a16:creationId xmlns:a16="http://schemas.microsoft.com/office/drawing/2014/main" id="{29FEB752-B2B1-4E25-BF2B-7F036E1C78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62536" y="225051"/>
            <a:ext cx="2309071" cy="1628205"/>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Lưu trữ virus corona - BỆNH VIỆN BÌNH DÂN ĐÀ NẴNG">
            <a:extLst>
              <a:ext uri="{FF2B5EF4-FFF2-40B4-BE49-F238E27FC236}">
                <a16:creationId xmlns:a16="http://schemas.microsoft.com/office/drawing/2014/main" id="{23600642-831A-4FC5-B998-2FD74D25071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0858" y="225051"/>
            <a:ext cx="2180541" cy="1628205"/>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Hình ảnh Nhà Hàng PNG, Vector, PSD, và biểu tượng để tải về miễn phí |  pngtree">
            <a:extLst>
              <a:ext uri="{FF2B5EF4-FFF2-40B4-BE49-F238E27FC236}">
                <a16:creationId xmlns:a16="http://schemas.microsoft.com/office/drawing/2014/main" id="{8CF12FDA-80CA-445B-9AF8-D86B8E98DFA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0" y="1462816"/>
            <a:ext cx="1620186" cy="2245120"/>
          </a:xfrm>
          <a:prstGeom prst="rect">
            <a:avLst/>
          </a:prstGeom>
          <a:noFill/>
          <a:extLst>
            <a:ext uri="{909E8E84-426E-40DD-AFC4-6F175D3DCCD1}">
              <a14:hiddenFill xmlns:a14="http://schemas.microsoft.com/office/drawing/2010/main">
                <a:solidFill>
                  <a:srgbClr val="FFFFFF"/>
                </a:solidFill>
              </a14:hiddenFill>
            </a:ext>
          </a:extLst>
        </p:spPr>
      </p:pic>
      <p:pic>
        <p:nvPicPr>
          <p:cNvPr id="6152" name="Picture 8" descr="Khách Sạn Hình ảnh | Định dạng hình ảnh PNG 400238479| vn.lovepik.com">
            <a:extLst>
              <a:ext uri="{FF2B5EF4-FFF2-40B4-BE49-F238E27FC236}">
                <a16:creationId xmlns:a16="http://schemas.microsoft.com/office/drawing/2014/main" id="{89D47E0C-416E-4E37-B7E9-0FBDDE2EDF1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82758" y="1784097"/>
            <a:ext cx="1964960" cy="2117689"/>
          </a:xfrm>
          <a:prstGeom prst="rect">
            <a:avLst/>
          </a:prstGeom>
          <a:noFill/>
          <a:extLst>
            <a:ext uri="{909E8E84-426E-40DD-AFC4-6F175D3DCCD1}">
              <a14:hiddenFill xmlns:a14="http://schemas.microsoft.com/office/drawing/2010/main">
                <a:solidFill>
                  <a:srgbClr val="FFFFFF"/>
                </a:solidFill>
              </a14:hiddenFill>
            </a:ext>
          </a:extLst>
        </p:spPr>
      </p:pic>
      <p:pic>
        <p:nvPicPr>
          <p:cNvPr id="6154" name="Picture 10" descr="Những nét chính về công ty du lịch Việt">
            <a:extLst>
              <a:ext uri="{FF2B5EF4-FFF2-40B4-BE49-F238E27FC236}">
                <a16:creationId xmlns:a16="http://schemas.microsoft.com/office/drawing/2014/main" id="{8AB9343F-1939-4798-9ADD-8D882AB2E1F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27556" y="2335962"/>
            <a:ext cx="2011467" cy="1441134"/>
          </a:xfrm>
          <a:prstGeom prst="rect">
            <a:avLst/>
          </a:prstGeom>
          <a:noFill/>
          <a:extLst>
            <a:ext uri="{909E8E84-426E-40DD-AFC4-6F175D3DCCD1}">
              <a14:hiddenFill xmlns:a14="http://schemas.microsoft.com/office/drawing/2010/main">
                <a:solidFill>
                  <a:srgbClr val="FFFFFF"/>
                </a:solidFill>
              </a14:hiddenFill>
            </a:ext>
          </a:extLst>
        </p:spPr>
      </p:pic>
      <p:pic>
        <p:nvPicPr>
          <p:cNvPr id="6156" name="Picture 12" descr="Hình ảnh Người đàn ông Bị đau đầu, đau đầu, đàn ông, đau ốm miễn phí tải  tập tin PNG PSDComment và Vector">
            <a:extLst>
              <a:ext uri="{FF2B5EF4-FFF2-40B4-BE49-F238E27FC236}">
                <a16:creationId xmlns:a16="http://schemas.microsoft.com/office/drawing/2014/main" id="{A7235F22-0C8E-492B-85A4-07E1EAC43C1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29961" y="4259802"/>
            <a:ext cx="2309066" cy="1922577"/>
          </a:xfrm>
          <a:prstGeom prst="rect">
            <a:avLst/>
          </a:prstGeom>
          <a:noFill/>
          <a:extLst>
            <a:ext uri="{909E8E84-426E-40DD-AFC4-6F175D3DCCD1}">
              <a14:hiddenFill xmlns:a14="http://schemas.microsoft.com/office/drawing/2010/main">
                <a:solidFill>
                  <a:srgbClr val="FFFFFF"/>
                </a:solidFill>
              </a14:hiddenFill>
            </a:ext>
          </a:extLst>
        </p:spPr>
      </p:pic>
      <p:sp>
        <p:nvSpPr>
          <p:cNvPr id="41" name="AutoShape 10">
            <a:extLst>
              <a:ext uri="{FF2B5EF4-FFF2-40B4-BE49-F238E27FC236}">
                <a16:creationId xmlns:a16="http://schemas.microsoft.com/office/drawing/2014/main" id="{602FFB6E-8631-40DA-9A75-1E872DE52AB0}"/>
              </a:ext>
            </a:extLst>
          </p:cNvPr>
          <p:cNvSpPr>
            <a:spLocks/>
          </p:cNvSpPr>
          <p:nvPr/>
        </p:nvSpPr>
        <p:spPr bwMode="auto">
          <a:xfrm rot="5400000" flipV="1">
            <a:off x="2626742" y="2001031"/>
            <a:ext cx="434937" cy="4281158"/>
          </a:xfrm>
          <a:prstGeom prst="rightBrace">
            <a:avLst>
              <a:gd name="adj1" fmla="val 6388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660033"/>
              </a:solidFill>
              <a:effectLst/>
              <a:uLnTx/>
              <a:uFillTx/>
              <a:latin typeface="Arial" panose="020B0604020202020204" pitchFamily="34" charset="0"/>
              <a:ea typeface="+mn-ea"/>
              <a:cs typeface="Arial"/>
            </a:endParaRPr>
          </a:p>
        </p:txBody>
      </p:sp>
      <p:sp>
        <p:nvSpPr>
          <p:cNvPr id="43" name="TextBox 42">
            <a:extLst>
              <a:ext uri="{FF2B5EF4-FFF2-40B4-BE49-F238E27FC236}">
                <a16:creationId xmlns:a16="http://schemas.microsoft.com/office/drawing/2014/main" id="{F0BA76F6-D424-48E0-945B-0C56AC476FB4}"/>
              </a:ext>
            </a:extLst>
          </p:cNvPr>
          <p:cNvSpPr txBox="1"/>
          <p:nvPr/>
        </p:nvSpPr>
        <p:spPr>
          <a:xfrm>
            <a:off x="224852" y="5079912"/>
            <a:ext cx="3305109" cy="1015663"/>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Thu hẹp quy mô, đóng cửa, c</a:t>
            </a:r>
            <a:r>
              <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huyển đổi mô hình kinh doanh...</a:t>
            </a:r>
            <a:endParaRPr kumimoji="0" lang="en-US" sz="2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4" name="Text Box 2">
            <a:extLst>
              <a:ext uri="{FF2B5EF4-FFF2-40B4-BE49-F238E27FC236}">
                <a16:creationId xmlns:a16="http://schemas.microsoft.com/office/drawing/2014/main" id="{29837219-72F6-4676-AFC8-BA55003B8828}"/>
              </a:ext>
            </a:extLst>
          </p:cNvPr>
          <p:cNvSpPr txBox="1">
            <a:spLocks noChangeArrowheads="1"/>
          </p:cNvSpPr>
          <p:nvPr/>
        </p:nvSpPr>
        <p:spPr bwMode="auto">
          <a:xfrm>
            <a:off x="1742613" y="4450625"/>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Cung</a:t>
            </a:r>
            <a:r>
              <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&gt; </a:t>
            </a: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Cầu</a:t>
            </a:r>
            <a:endPar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p:txBody>
      </p:sp>
      <p:pic>
        <p:nvPicPr>
          <p:cNvPr id="6158" name="Picture 14" descr="20 Công Ty May Mặc Lớn Nhất Trên Thế Giới &amp;amp; Việt Nam. Họ Là Ai?">
            <a:extLst>
              <a:ext uri="{FF2B5EF4-FFF2-40B4-BE49-F238E27FC236}">
                <a16:creationId xmlns:a16="http://schemas.microsoft.com/office/drawing/2014/main" id="{08DE635E-6ACF-416B-86A1-F1D116C2893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22432" y="3831092"/>
            <a:ext cx="2628900" cy="2215768"/>
          </a:xfrm>
          <a:prstGeom prst="rect">
            <a:avLst/>
          </a:prstGeom>
          <a:noFill/>
          <a:extLst>
            <a:ext uri="{909E8E84-426E-40DD-AFC4-6F175D3DCCD1}">
              <a14:hiddenFill xmlns:a14="http://schemas.microsoft.com/office/drawing/2010/main">
                <a:solidFill>
                  <a:srgbClr val="FFFFFF"/>
                </a:solidFill>
              </a14:hiddenFill>
            </a:ext>
          </a:extLst>
        </p:spPr>
      </p:pic>
      <p:pic>
        <p:nvPicPr>
          <p:cNvPr id="6160" name="Picture 16" descr="Câu chuyện trái ngược quanh chiếc khẩu trang y tế">
            <a:extLst>
              <a:ext uri="{FF2B5EF4-FFF2-40B4-BE49-F238E27FC236}">
                <a16:creationId xmlns:a16="http://schemas.microsoft.com/office/drawing/2014/main" id="{A64078D9-07B8-49FB-9F79-55668BE5800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1234" y="1464424"/>
            <a:ext cx="3060911" cy="1743075"/>
          </a:xfrm>
          <a:prstGeom prst="rect">
            <a:avLst/>
          </a:prstGeom>
          <a:noFill/>
          <a:extLst>
            <a:ext uri="{909E8E84-426E-40DD-AFC4-6F175D3DCCD1}">
              <a14:hiddenFill xmlns:a14="http://schemas.microsoft.com/office/drawing/2010/main">
                <a:solidFill>
                  <a:srgbClr val="FFFFFF"/>
                </a:solidFill>
              </a14:hiddenFill>
            </a:ext>
          </a:extLst>
        </p:spPr>
      </p:pic>
      <p:pic>
        <p:nvPicPr>
          <p:cNvPr id="28" name="Graphic 27" descr="Back with solid fill">
            <a:extLst>
              <a:ext uri="{FF2B5EF4-FFF2-40B4-BE49-F238E27FC236}">
                <a16:creationId xmlns:a16="http://schemas.microsoft.com/office/drawing/2014/main" id="{2892D64A-EFA5-45BD-973F-EF991183D6F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20015662">
            <a:off x="6797775" y="2365600"/>
            <a:ext cx="2187257" cy="987282"/>
          </a:xfrm>
          <a:prstGeom prst="rect">
            <a:avLst/>
          </a:prstGeom>
        </p:spPr>
      </p:pic>
      <p:sp>
        <p:nvSpPr>
          <p:cNvPr id="49" name="Text Box 5">
            <a:extLst>
              <a:ext uri="{FF2B5EF4-FFF2-40B4-BE49-F238E27FC236}">
                <a16:creationId xmlns:a16="http://schemas.microsoft.com/office/drawing/2014/main" id="{49F5FA98-7C43-4096-86DB-C4230D95A348}"/>
              </a:ext>
            </a:extLst>
          </p:cNvPr>
          <p:cNvSpPr txBox="1">
            <a:spLocks noChangeArrowheads="1"/>
          </p:cNvSpPr>
          <p:nvPr/>
        </p:nvSpPr>
        <p:spPr bwMode="auto">
          <a:xfrm>
            <a:off x="9627509" y="3369427"/>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Cung</a:t>
            </a:r>
            <a:r>
              <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&lt; </a:t>
            </a: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Cầu</a:t>
            </a:r>
            <a:endPar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50" name="TextBox 49">
            <a:extLst>
              <a:ext uri="{FF2B5EF4-FFF2-40B4-BE49-F238E27FC236}">
                <a16:creationId xmlns:a16="http://schemas.microsoft.com/office/drawing/2014/main" id="{92E88FB0-3EAB-42CE-9A83-4C94D4A0E55C}"/>
              </a:ext>
            </a:extLst>
          </p:cNvPr>
          <p:cNvSpPr txBox="1"/>
          <p:nvPr/>
        </p:nvSpPr>
        <p:spPr>
          <a:xfrm>
            <a:off x="9144136" y="5105846"/>
            <a:ext cx="2818009"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Mở rộng quy mô</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sản xuất</a:t>
            </a:r>
            <a:endParaRPr kumimoji="0" lang="en-US" sz="2000" b="0" i="0" u="none" strike="noStrike" kern="1200" cap="none" spc="0" normalizeH="0" baseline="0" noProof="0" dirty="0">
              <a:ln>
                <a:noFill/>
              </a:ln>
              <a:solidFill>
                <a:srgbClr val="000000"/>
              </a:solidFill>
              <a:effectLst/>
              <a:uLnTx/>
              <a:uFillTx/>
              <a:latin typeface="Arial"/>
              <a:ea typeface="+mn-ea"/>
              <a:cs typeface="Arial"/>
            </a:endParaRPr>
          </a:p>
        </p:txBody>
      </p:sp>
      <p:sp>
        <p:nvSpPr>
          <p:cNvPr id="29" name="Arrow: Down 28">
            <a:extLst>
              <a:ext uri="{FF2B5EF4-FFF2-40B4-BE49-F238E27FC236}">
                <a16:creationId xmlns:a16="http://schemas.microsoft.com/office/drawing/2014/main" id="{1BD79EA0-B096-4858-8B29-664F186F51C7}"/>
              </a:ext>
            </a:extLst>
          </p:cNvPr>
          <p:cNvSpPr/>
          <p:nvPr/>
        </p:nvSpPr>
        <p:spPr>
          <a:xfrm>
            <a:off x="10275105" y="4107304"/>
            <a:ext cx="749508" cy="824017"/>
          </a:xfrm>
          <a:prstGeom prst="downArrow">
            <a:avLst/>
          </a:prstGeom>
          <a:solidFill>
            <a:srgbClr val="660033"/>
          </a:solidFill>
          <a:ln>
            <a:solidFill>
              <a:srgbClr val="6600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CC5B6"/>
              </a:solidFill>
              <a:effectLst/>
              <a:uLnTx/>
              <a:uFillTx/>
              <a:latin typeface="Arial"/>
              <a:ea typeface="+mn-ea"/>
              <a:cs typeface="Arial"/>
            </a:endParaRPr>
          </a:p>
        </p:txBody>
      </p:sp>
    </p:spTree>
    <p:extLst>
      <p:ext uri="{BB962C8B-B14F-4D97-AF65-F5344CB8AC3E}">
        <p14:creationId xmlns:p14="http://schemas.microsoft.com/office/powerpoint/2010/main" val="3055026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wipe(down)">
                                      <p:cBhvr>
                                        <p:cTn id="15" dur="500"/>
                                        <p:tgtEl>
                                          <p:spTgt spid="41"/>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wipe(down)">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nodeType="clickEffect">
                                  <p:stCondLst>
                                    <p:cond delay="0"/>
                                  </p:stCondLst>
                                  <p:childTnLst>
                                    <p:set>
                                      <p:cBhvr>
                                        <p:cTn id="22" dur="1" fill="hold">
                                          <p:stCondLst>
                                            <p:cond delay="0"/>
                                          </p:stCondLst>
                                        </p:cTn>
                                        <p:tgtEl>
                                          <p:spTgt spid="6146"/>
                                        </p:tgtEl>
                                        <p:attrNameLst>
                                          <p:attrName>style.visibility</p:attrName>
                                        </p:attrNameLst>
                                      </p:cBhvr>
                                      <p:to>
                                        <p:strVal val="visible"/>
                                      </p:to>
                                    </p:set>
                                    <p:animEffect transition="in" filter="circle(in)">
                                      <p:cBhvr>
                                        <p:cTn id="23" dur="2000"/>
                                        <p:tgtEl>
                                          <p:spTgt spid="6146"/>
                                        </p:tgtEl>
                                      </p:cBhvr>
                                    </p:animEffect>
                                  </p:childTnLst>
                                </p:cTn>
                              </p:par>
                              <p:par>
                                <p:cTn id="24" presetID="6" presetClass="entr" presetSubtype="16" fill="hold" nodeType="withEffect">
                                  <p:stCondLst>
                                    <p:cond delay="0"/>
                                  </p:stCondLst>
                                  <p:childTnLst>
                                    <p:set>
                                      <p:cBhvr>
                                        <p:cTn id="25" dur="1" fill="hold">
                                          <p:stCondLst>
                                            <p:cond delay="0"/>
                                          </p:stCondLst>
                                        </p:cTn>
                                        <p:tgtEl>
                                          <p:spTgt spid="6148"/>
                                        </p:tgtEl>
                                        <p:attrNameLst>
                                          <p:attrName>style.visibility</p:attrName>
                                        </p:attrNameLst>
                                      </p:cBhvr>
                                      <p:to>
                                        <p:strVal val="visible"/>
                                      </p:to>
                                    </p:set>
                                    <p:animEffect transition="in" filter="circle(in)">
                                      <p:cBhvr>
                                        <p:cTn id="26" dur="2000"/>
                                        <p:tgtEl>
                                          <p:spTgt spid="6148"/>
                                        </p:tgtEl>
                                      </p:cBhvr>
                                    </p:animEffect>
                                  </p:childTnLst>
                                </p:cTn>
                              </p:par>
                              <p:par>
                                <p:cTn id="27" presetID="22" presetClass="entr" presetSubtype="4"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wipe(down)">
                                      <p:cBhvr>
                                        <p:cTn id="29" dur="500"/>
                                        <p:tgtEl>
                                          <p:spTgt spid="5"/>
                                        </p:tgtEl>
                                      </p:cBhvr>
                                    </p:animEffect>
                                  </p:childTnLst>
                                </p:cTn>
                              </p:par>
                              <p:par>
                                <p:cTn id="30" presetID="22" presetClass="entr" presetSubtype="4" fill="hold" nodeType="withEffect">
                                  <p:stCondLst>
                                    <p:cond delay="0"/>
                                  </p:stCondLst>
                                  <p:childTnLst>
                                    <p:set>
                                      <p:cBhvr>
                                        <p:cTn id="31" dur="1" fill="hold">
                                          <p:stCondLst>
                                            <p:cond delay="0"/>
                                          </p:stCondLst>
                                        </p:cTn>
                                        <p:tgtEl>
                                          <p:spTgt spid="6150"/>
                                        </p:tgtEl>
                                        <p:attrNameLst>
                                          <p:attrName>style.visibility</p:attrName>
                                        </p:attrNameLst>
                                      </p:cBhvr>
                                      <p:to>
                                        <p:strVal val="visible"/>
                                      </p:to>
                                    </p:set>
                                    <p:animEffect transition="in" filter="wipe(down)">
                                      <p:cBhvr>
                                        <p:cTn id="32" dur="500"/>
                                        <p:tgtEl>
                                          <p:spTgt spid="6150"/>
                                        </p:tgtEl>
                                      </p:cBhvr>
                                    </p:animEffect>
                                  </p:childTnLst>
                                </p:cTn>
                              </p:par>
                              <p:par>
                                <p:cTn id="33" presetID="22" presetClass="entr" presetSubtype="4" fill="hold" nodeType="withEffect">
                                  <p:stCondLst>
                                    <p:cond delay="0"/>
                                  </p:stCondLst>
                                  <p:childTnLst>
                                    <p:set>
                                      <p:cBhvr>
                                        <p:cTn id="34" dur="1" fill="hold">
                                          <p:stCondLst>
                                            <p:cond delay="0"/>
                                          </p:stCondLst>
                                        </p:cTn>
                                        <p:tgtEl>
                                          <p:spTgt spid="6152"/>
                                        </p:tgtEl>
                                        <p:attrNameLst>
                                          <p:attrName>style.visibility</p:attrName>
                                        </p:attrNameLst>
                                      </p:cBhvr>
                                      <p:to>
                                        <p:strVal val="visible"/>
                                      </p:to>
                                    </p:set>
                                    <p:animEffect transition="in" filter="wipe(down)">
                                      <p:cBhvr>
                                        <p:cTn id="35" dur="500"/>
                                        <p:tgtEl>
                                          <p:spTgt spid="6152"/>
                                        </p:tgtEl>
                                      </p:cBhvr>
                                    </p:animEffect>
                                  </p:childTnLst>
                                </p:cTn>
                              </p:par>
                              <p:par>
                                <p:cTn id="36" presetID="22" presetClass="entr" presetSubtype="4" fill="hold" nodeType="withEffect">
                                  <p:stCondLst>
                                    <p:cond delay="0"/>
                                  </p:stCondLst>
                                  <p:childTnLst>
                                    <p:set>
                                      <p:cBhvr>
                                        <p:cTn id="37" dur="1" fill="hold">
                                          <p:stCondLst>
                                            <p:cond delay="0"/>
                                          </p:stCondLst>
                                        </p:cTn>
                                        <p:tgtEl>
                                          <p:spTgt spid="6154"/>
                                        </p:tgtEl>
                                        <p:attrNameLst>
                                          <p:attrName>style.visibility</p:attrName>
                                        </p:attrNameLst>
                                      </p:cBhvr>
                                      <p:to>
                                        <p:strVal val="visible"/>
                                      </p:to>
                                    </p:set>
                                    <p:animEffect transition="in" filter="wipe(down)">
                                      <p:cBhvr>
                                        <p:cTn id="38" dur="500"/>
                                        <p:tgtEl>
                                          <p:spTgt spid="6154"/>
                                        </p:tgtEl>
                                      </p:cBhvr>
                                    </p:animEffect>
                                  </p:childTnLst>
                                </p:cTn>
                              </p:par>
                              <p:par>
                                <p:cTn id="39" presetID="22" presetClass="entr" presetSubtype="4" fill="hold" nodeType="withEffect">
                                  <p:stCondLst>
                                    <p:cond delay="0"/>
                                  </p:stCondLst>
                                  <p:childTnLst>
                                    <p:set>
                                      <p:cBhvr>
                                        <p:cTn id="40" dur="1" fill="hold">
                                          <p:stCondLst>
                                            <p:cond delay="0"/>
                                          </p:stCondLst>
                                        </p:cTn>
                                        <p:tgtEl>
                                          <p:spTgt spid="6156"/>
                                        </p:tgtEl>
                                        <p:attrNameLst>
                                          <p:attrName>style.visibility</p:attrName>
                                        </p:attrNameLst>
                                      </p:cBhvr>
                                      <p:to>
                                        <p:strVal val="visible"/>
                                      </p:to>
                                    </p:set>
                                    <p:animEffect transition="in" filter="wipe(down)">
                                      <p:cBhvr>
                                        <p:cTn id="41" dur="500"/>
                                        <p:tgtEl>
                                          <p:spTgt spid="6156"/>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43"/>
                                        </p:tgtEl>
                                        <p:attrNameLst>
                                          <p:attrName>style.visibility</p:attrName>
                                        </p:attrNameLst>
                                      </p:cBhvr>
                                      <p:to>
                                        <p:strVal val="visible"/>
                                      </p:to>
                                    </p:set>
                                    <p:animEffect transition="in" filter="wipe(down)">
                                      <p:cBhvr>
                                        <p:cTn id="44" dur="500"/>
                                        <p:tgtEl>
                                          <p:spTgt spid="43"/>
                                        </p:tgtEl>
                                      </p:cBhvr>
                                    </p:animEffect>
                                  </p:childTnLst>
                                </p:cTn>
                              </p:par>
                              <p:par>
                                <p:cTn id="45" presetID="22" presetClass="entr" presetSubtype="4" fill="hold" nodeType="withEffect">
                                  <p:stCondLst>
                                    <p:cond delay="0"/>
                                  </p:stCondLst>
                                  <p:childTnLst>
                                    <p:set>
                                      <p:cBhvr>
                                        <p:cTn id="46" dur="1" fill="hold">
                                          <p:stCondLst>
                                            <p:cond delay="0"/>
                                          </p:stCondLst>
                                        </p:cTn>
                                        <p:tgtEl>
                                          <p:spTgt spid="6158"/>
                                        </p:tgtEl>
                                        <p:attrNameLst>
                                          <p:attrName>style.visibility</p:attrName>
                                        </p:attrNameLst>
                                      </p:cBhvr>
                                      <p:to>
                                        <p:strVal val="visible"/>
                                      </p:to>
                                    </p:set>
                                    <p:animEffect transition="in" filter="wipe(down)">
                                      <p:cBhvr>
                                        <p:cTn id="47" dur="500"/>
                                        <p:tgtEl>
                                          <p:spTgt spid="6158"/>
                                        </p:tgtEl>
                                      </p:cBhvr>
                                    </p:animEffect>
                                  </p:childTnLst>
                                </p:cTn>
                              </p:par>
                              <p:par>
                                <p:cTn id="48" presetID="22" presetClass="entr" presetSubtype="4" fill="hold" nodeType="with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down)">
                                      <p:cBhvr>
                                        <p:cTn id="50" dur="500"/>
                                        <p:tgtEl>
                                          <p:spTgt spid="28"/>
                                        </p:tgtEl>
                                      </p:cBhvr>
                                    </p:animEffect>
                                  </p:childTnLst>
                                </p:cTn>
                              </p:par>
                              <p:par>
                                <p:cTn id="51" presetID="22" presetClass="entr" presetSubtype="4" fill="hold" nodeType="withEffect">
                                  <p:stCondLst>
                                    <p:cond delay="0"/>
                                  </p:stCondLst>
                                  <p:childTnLst>
                                    <p:set>
                                      <p:cBhvr>
                                        <p:cTn id="52" dur="1" fill="hold">
                                          <p:stCondLst>
                                            <p:cond delay="0"/>
                                          </p:stCondLst>
                                        </p:cTn>
                                        <p:tgtEl>
                                          <p:spTgt spid="6160"/>
                                        </p:tgtEl>
                                        <p:attrNameLst>
                                          <p:attrName>style.visibility</p:attrName>
                                        </p:attrNameLst>
                                      </p:cBhvr>
                                      <p:to>
                                        <p:strVal val="visible"/>
                                      </p:to>
                                    </p:set>
                                    <p:animEffect transition="in" filter="wipe(down)">
                                      <p:cBhvr>
                                        <p:cTn id="53" dur="500"/>
                                        <p:tgtEl>
                                          <p:spTgt spid="6160"/>
                                        </p:tgtEl>
                                      </p:cBhvr>
                                    </p:animEffect>
                                  </p:childTnLst>
                                </p:cTn>
                              </p:par>
                              <p:par>
                                <p:cTn id="54" presetID="22" presetClass="entr" presetSubtype="4" fill="hold" grpId="0" nodeType="withEffect">
                                  <p:stCondLst>
                                    <p:cond delay="0"/>
                                  </p:stCondLst>
                                  <p:childTnLst>
                                    <p:set>
                                      <p:cBhvr>
                                        <p:cTn id="55" dur="1" fill="hold">
                                          <p:stCondLst>
                                            <p:cond delay="0"/>
                                          </p:stCondLst>
                                        </p:cTn>
                                        <p:tgtEl>
                                          <p:spTgt spid="49"/>
                                        </p:tgtEl>
                                        <p:attrNameLst>
                                          <p:attrName>style.visibility</p:attrName>
                                        </p:attrNameLst>
                                      </p:cBhvr>
                                      <p:to>
                                        <p:strVal val="visible"/>
                                      </p:to>
                                    </p:set>
                                    <p:animEffect transition="in" filter="wipe(down)">
                                      <p:cBhvr>
                                        <p:cTn id="56" dur="500"/>
                                        <p:tgtEl>
                                          <p:spTgt spid="49"/>
                                        </p:tgtEl>
                                      </p:cBhvr>
                                    </p:animEffect>
                                  </p:childTnLst>
                                </p:cTn>
                              </p:par>
                            </p:childTnLst>
                          </p:cTn>
                        </p:par>
                      </p:childTnLst>
                    </p:cTn>
                  </p:par>
                  <p:par>
                    <p:cTn id="57" fill="hold">
                      <p:stCondLst>
                        <p:cond delay="indefinite"/>
                      </p:stCondLst>
                      <p:childTnLst>
                        <p:par>
                          <p:cTn id="58" fill="hold">
                            <p:stCondLst>
                              <p:cond delay="0"/>
                            </p:stCondLst>
                            <p:childTnLst>
                              <p:par>
                                <p:cTn id="59" presetID="2" presetClass="entr" presetSubtype="1" fill="hold" grpId="0" nodeType="click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additive="base">
                                        <p:cTn id="61" dur="500" fill="hold"/>
                                        <p:tgtEl>
                                          <p:spTgt spid="29"/>
                                        </p:tgtEl>
                                        <p:attrNameLst>
                                          <p:attrName>ppt_x</p:attrName>
                                        </p:attrNameLst>
                                      </p:cBhvr>
                                      <p:tavLst>
                                        <p:tav tm="0">
                                          <p:val>
                                            <p:strVal val="#ppt_x"/>
                                          </p:val>
                                        </p:tav>
                                        <p:tav tm="100000">
                                          <p:val>
                                            <p:strVal val="#ppt_x"/>
                                          </p:val>
                                        </p:tav>
                                      </p:tavLst>
                                    </p:anim>
                                    <p:anim calcmode="lin" valueType="num">
                                      <p:cBhvr additive="base">
                                        <p:cTn id="62" dur="500" fill="hold"/>
                                        <p:tgtEl>
                                          <p:spTgt spid="29"/>
                                        </p:tgtEl>
                                        <p:attrNameLst>
                                          <p:attrName>ppt_y</p:attrName>
                                        </p:attrNameLst>
                                      </p:cBhvr>
                                      <p:tavLst>
                                        <p:tav tm="0">
                                          <p:val>
                                            <p:strVal val="0-#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6" presetClass="entr" presetSubtype="21" fill="hold" grpId="0" nodeType="click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barn(inVertical)">
                                      <p:cBhvr>
                                        <p:cTn id="6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1" grpId="0" animBg="1"/>
      <p:bldP spid="43" grpId="0"/>
      <p:bldP spid="44" grpId="0" animBg="1"/>
      <p:bldP spid="49" grpId="0" animBg="1"/>
      <p:bldP spid="50" grpId="0"/>
      <p:bldP spid="29"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bg>
      <p:bgPr>
        <a:gradFill rotWithShape="0">
          <a:gsLst>
            <a:gs pos="0">
              <a:srgbClr val="6699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12" name="Rectangle 4"/>
          <p:cNvSpPr>
            <a:spLocks noChangeArrowheads="1"/>
          </p:cNvSpPr>
          <p:nvPr/>
        </p:nvSpPr>
        <p:spPr bwMode="auto">
          <a:xfrm>
            <a:off x="4920988" y="420889"/>
            <a:ext cx="37786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marR="0" lvl="0" indent="-457200" algn="l" defTabSz="914400" rtl="0" eaLnBrk="0" fontAlgn="base" latinLnBrk="0" hangingPunct="0">
              <a:lnSpc>
                <a:spcPct val="100000"/>
              </a:lnSpc>
              <a:spcBef>
                <a:spcPts val="200"/>
              </a:spcBef>
              <a:spcAft>
                <a:spcPts val="200"/>
              </a:spcAft>
              <a:buClrTx/>
              <a:buSzTx/>
              <a:buFont typeface="Wingdings" panose="05000000000000000000" pitchFamily="2" charset="2"/>
              <a:buChar char="q"/>
              <a:tabLst>
                <a:tab pos="236538" algn="l"/>
              </a:tabLst>
              <a:defRPr/>
            </a:pP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Quy</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luật</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giá</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trị</a:t>
            </a:r>
            <a:endPar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endParaRPr>
          </a:p>
        </p:txBody>
      </p:sp>
      <p:sp>
        <p:nvSpPr>
          <p:cNvPr id="11" name="Rectangle 2"/>
          <p:cNvSpPr>
            <a:spLocks noChangeArrowheads="1"/>
          </p:cNvSpPr>
          <p:nvPr/>
        </p:nvSpPr>
        <p:spPr bwMode="auto">
          <a:xfrm>
            <a:off x="1079065" y="2026987"/>
            <a:ext cx="10314096" cy="11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285750" marR="0" lvl="0" indent="-285750" algn="ctr" defTabSz="914400" rtl="0" eaLnBrk="0" fontAlgn="base" latinLnBrk="0" hangingPunct="0">
              <a:lnSpc>
                <a:spcPct val="100000"/>
              </a:lnSpc>
              <a:spcBef>
                <a:spcPts val="200"/>
              </a:spcBef>
              <a:spcAft>
                <a:spcPts val="200"/>
              </a:spcAft>
              <a:buClrTx/>
              <a:buSzTx/>
              <a:buFont typeface="Wingdings" panose="05000000000000000000" pitchFamily="2" charset="2"/>
              <a:buChar char="Ø"/>
              <a:tabLst/>
              <a:defRPr/>
            </a:pPr>
            <a:r>
              <a:rPr kumimoji="0" lang="en-US" sz="23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Điều</a:t>
            </a:r>
            <a:r>
              <a:rPr kumimoji="0" lang="en-US" sz="23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tiết</a:t>
            </a:r>
            <a:r>
              <a:rPr kumimoji="0" lang="en-US" sz="23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lưu</a:t>
            </a:r>
            <a:r>
              <a:rPr kumimoji="0" lang="en-US" sz="23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thông</a:t>
            </a:r>
            <a:r>
              <a:rPr kumimoji="0" lang="en-US" sz="23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hàng</a:t>
            </a:r>
            <a:r>
              <a:rPr kumimoji="0" lang="en-US" sz="23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none" strike="noStrike" kern="1200" cap="none" spc="0" normalizeH="0" baseline="0" noProof="0" dirty="0" err="1">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hoá</a:t>
            </a:r>
            <a:r>
              <a:rPr kumimoji="0" lang="en-US" sz="2300" b="1" i="0" u="none" strike="noStrike" kern="1200" cap="none" spc="0" normalizeH="0" baseline="0" noProof="0" dirty="0">
                <a:ln>
                  <a:noFill/>
                </a:ln>
                <a:solidFill>
                  <a:srgbClr val="0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tức</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là</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thông</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qua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sự</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biến</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động</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của</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giá</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cả</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trên</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thị</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trường</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thu</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hút</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luồng</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hàng</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từ</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nơi</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có</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giá</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cả</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thấp</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đến</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nơi</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có</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giá</a:t>
            </a:r>
            <a:r>
              <a:rPr kumimoji="0" lang="en-US" sz="2300" b="1" i="0" u="sng"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1" i="0" u="sng" strike="noStrike" kern="1200" cap="none" spc="0" normalizeH="0" baseline="0" noProof="0" dirty="0" err="1">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cao</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làm</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cho</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lưu</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thông</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hàng</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hoá</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thông</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2300" b="0" i="0" u="none" strike="noStrike" kern="1200" cap="none" spc="0" normalizeH="0" baseline="0" noProof="0" dirty="0" err="1">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suốt</a:t>
            </a:r>
            <a:r>
              <a:rPr kumimoji="0" lang="en-US" sz="2300" b="0" i="0" u="none" strike="noStrike" kern="1200" cap="none" spc="0" normalizeH="0" baseline="0" noProof="0" dirty="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 </a:t>
            </a:r>
          </a:p>
        </p:txBody>
      </p:sp>
      <p:sp>
        <p:nvSpPr>
          <p:cNvPr id="19" name="Text Box 2">
            <a:extLst>
              <a:ext uri="{FF2B5EF4-FFF2-40B4-BE49-F238E27FC236}">
                <a16:creationId xmlns:a16="http://schemas.microsoft.com/office/drawing/2014/main" id="{73C035CB-B468-444D-A54C-287C5A3B68C8}"/>
              </a:ext>
            </a:extLst>
          </p:cNvPr>
          <p:cNvSpPr txBox="1">
            <a:spLocks noChangeArrowheads="1"/>
          </p:cNvSpPr>
          <p:nvPr/>
        </p:nvSpPr>
        <p:spPr bwMode="auto">
          <a:xfrm>
            <a:off x="3037897" y="4063107"/>
            <a:ext cx="2044700" cy="461665"/>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err="1">
                <a:ln>
                  <a:noFill/>
                </a:ln>
                <a:solidFill>
                  <a:srgbClr val="CC0099"/>
                </a:solidFill>
                <a:effectLst/>
                <a:uLnTx/>
                <a:uFillTx/>
                <a:latin typeface="Arial" panose="020B0604020202020204" pitchFamily="34" charset="0"/>
                <a:ea typeface="+mn-ea"/>
                <a:cs typeface="Arial" panose="020B0604020202020204" pitchFamily="34" charset="0"/>
              </a:rPr>
              <a:t>Cung</a:t>
            </a:r>
            <a:r>
              <a:rPr kumimoji="0" lang="en-US" altLang="en-US" sz="2400" b="1" i="0" u="none" strike="noStrike" kern="1200" cap="none" spc="0" normalizeH="0" baseline="0" noProof="0" dirty="0">
                <a:ln>
                  <a:noFill/>
                </a:ln>
                <a:solidFill>
                  <a:srgbClr val="CC0099"/>
                </a:solidFill>
                <a:effectLst/>
                <a:uLnTx/>
                <a:uFillTx/>
                <a:latin typeface="Arial" panose="020B0604020202020204" pitchFamily="34" charset="0"/>
                <a:ea typeface="+mn-ea"/>
                <a:cs typeface="Arial" panose="020B0604020202020204" pitchFamily="34" charset="0"/>
              </a:rPr>
              <a:t> &gt; </a:t>
            </a:r>
            <a:r>
              <a:rPr kumimoji="0" lang="en-US" altLang="en-US" sz="2400" b="1" i="0" u="none" strike="noStrike" kern="1200" cap="none" spc="0" normalizeH="0" baseline="0" noProof="0" dirty="0" err="1">
                <a:ln>
                  <a:noFill/>
                </a:ln>
                <a:solidFill>
                  <a:srgbClr val="CC0099"/>
                </a:solidFill>
                <a:effectLst/>
                <a:uLnTx/>
                <a:uFillTx/>
                <a:latin typeface="Arial" panose="020B0604020202020204" pitchFamily="34" charset="0"/>
                <a:ea typeface="+mn-ea"/>
                <a:cs typeface="Arial" panose="020B0604020202020204" pitchFamily="34" charset="0"/>
              </a:rPr>
              <a:t>Cầu</a:t>
            </a:r>
            <a:endParaRPr kumimoji="0" lang="en-US" altLang="en-US" sz="2400" b="1" i="0" u="none" strike="noStrike" kern="1200" cap="none" spc="0" normalizeH="0" baseline="0" noProof="0" dirty="0">
              <a:ln>
                <a:noFill/>
              </a:ln>
              <a:solidFill>
                <a:srgbClr val="CC0099"/>
              </a:solidFill>
              <a:effectLst/>
              <a:uLnTx/>
              <a:uFillTx/>
              <a:latin typeface="Arial" panose="020B0604020202020204" pitchFamily="34" charset="0"/>
              <a:ea typeface="+mn-ea"/>
              <a:cs typeface="Arial" panose="020B0604020202020204" pitchFamily="34" charset="0"/>
            </a:endParaRPr>
          </a:p>
        </p:txBody>
      </p:sp>
      <p:sp>
        <p:nvSpPr>
          <p:cNvPr id="22" name="TextBox 21">
            <a:extLst>
              <a:ext uri="{FF2B5EF4-FFF2-40B4-BE49-F238E27FC236}">
                <a16:creationId xmlns:a16="http://schemas.microsoft.com/office/drawing/2014/main" id="{FC27ECF3-C4AE-4FE8-AFBC-52DEC10EC405}"/>
              </a:ext>
            </a:extLst>
          </p:cNvPr>
          <p:cNvSpPr txBox="1"/>
          <p:nvPr/>
        </p:nvSpPr>
        <p:spPr>
          <a:xfrm>
            <a:off x="3337264" y="3429000"/>
            <a:ext cx="1746354" cy="46166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Giá</a:t>
            </a:r>
            <a:r>
              <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thấp</a:t>
            </a:r>
            <a:endParaRPr kumimoji="0" lang="en-US" sz="2400" b="0" i="0" u="none" strike="noStrike" kern="1200" cap="none" spc="0" normalizeH="0" baseline="0" noProof="0" dirty="0">
              <a:ln>
                <a:noFill/>
              </a:ln>
              <a:solidFill>
                <a:srgbClr val="000000"/>
              </a:solidFill>
              <a:effectLst/>
              <a:uLnTx/>
              <a:uFillTx/>
              <a:latin typeface="Arial"/>
              <a:ea typeface="+mn-ea"/>
              <a:cs typeface="Arial"/>
            </a:endParaRPr>
          </a:p>
        </p:txBody>
      </p:sp>
      <p:sp>
        <p:nvSpPr>
          <p:cNvPr id="23" name="TextBox 22">
            <a:extLst>
              <a:ext uri="{FF2B5EF4-FFF2-40B4-BE49-F238E27FC236}">
                <a16:creationId xmlns:a16="http://schemas.microsoft.com/office/drawing/2014/main" id="{DD13BFC9-38D6-4138-B165-3E05B72126D7}"/>
              </a:ext>
            </a:extLst>
          </p:cNvPr>
          <p:cNvSpPr txBox="1"/>
          <p:nvPr/>
        </p:nvSpPr>
        <p:spPr>
          <a:xfrm>
            <a:off x="6953285" y="3437532"/>
            <a:ext cx="1746354"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Giá</a:t>
            </a:r>
            <a:r>
              <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cao</a:t>
            </a:r>
            <a:endParaRPr kumimoji="0" lang="en-US" sz="2400" b="0" i="0" u="none" strike="noStrike" kern="1200" cap="none" spc="0" normalizeH="0" baseline="0" noProof="0" dirty="0">
              <a:ln>
                <a:noFill/>
              </a:ln>
              <a:solidFill>
                <a:srgbClr val="000000"/>
              </a:solidFill>
              <a:effectLst/>
              <a:uLnTx/>
              <a:uFillTx/>
              <a:latin typeface="Arial"/>
              <a:ea typeface="+mn-ea"/>
              <a:cs typeface="Arial"/>
            </a:endParaRPr>
          </a:p>
        </p:txBody>
      </p:sp>
      <p:sp>
        <p:nvSpPr>
          <p:cNvPr id="24" name="Text Box 2">
            <a:extLst>
              <a:ext uri="{FF2B5EF4-FFF2-40B4-BE49-F238E27FC236}">
                <a16:creationId xmlns:a16="http://schemas.microsoft.com/office/drawing/2014/main" id="{A545ADF3-04B8-4107-BFEB-8B6604AA3AD3}"/>
              </a:ext>
            </a:extLst>
          </p:cNvPr>
          <p:cNvSpPr txBox="1">
            <a:spLocks noChangeArrowheads="1"/>
          </p:cNvSpPr>
          <p:nvPr/>
        </p:nvSpPr>
        <p:spPr bwMode="auto">
          <a:xfrm>
            <a:off x="6863993" y="4010005"/>
            <a:ext cx="2044700" cy="461665"/>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err="1">
                <a:ln>
                  <a:noFill/>
                </a:ln>
                <a:solidFill>
                  <a:srgbClr val="CC0099"/>
                </a:solidFill>
                <a:effectLst/>
                <a:uLnTx/>
                <a:uFillTx/>
                <a:latin typeface="Arial" panose="020B0604020202020204" pitchFamily="34" charset="0"/>
                <a:ea typeface="+mn-ea"/>
                <a:cs typeface="Arial" panose="020B0604020202020204" pitchFamily="34" charset="0"/>
              </a:rPr>
              <a:t>Cung</a:t>
            </a:r>
            <a:r>
              <a:rPr kumimoji="0" lang="en-US" altLang="en-US" sz="2400" b="1" i="0" u="none" strike="noStrike" kern="1200" cap="none" spc="0" normalizeH="0" baseline="0" noProof="0" dirty="0">
                <a:ln>
                  <a:noFill/>
                </a:ln>
                <a:solidFill>
                  <a:srgbClr val="CC0099"/>
                </a:solidFill>
                <a:effectLst/>
                <a:uLnTx/>
                <a:uFillTx/>
                <a:latin typeface="Arial" panose="020B0604020202020204" pitchFamily="34" charset="0"/>
                <a:ea typeface="+mn-ea"/>
                <a:cs typeface="Arial" panose="020B0604020202020204" pitchFamily="34" charset="0"/>
              </a:rPr>
              <a:t> &lt; </a:t>
            </a:r>
            <a:r>
              <a:rPr kumimoji="0" lang="en-US" altLang="en-US" sz="2400" b="1" i="0" u="none" strike="noStrike" kern="1200" cap="none" spc="0" normalizeH="0" baseline="0" noProof="0" dirty="0" err="1">
                <a:ln>
                  <a:noFill/>
                </a:ln>
                <a:solidFill>
                  <a:srgbClr val="CC0099"/>
                </a:solidFill>
                <a:effectLst/>
                <a:uLnTx/>
                <a:uFillTx/>
                <a:latin typeface="Arial" panose="020B0604020202020204" pitchFamily="34" charset="0"/>
                <a:ea typeface="+mn-ea"/>
                <a:cs typeface="Arial" panose="020B0604020202020204" pitchFamily="34" charset="0"/>
              </a:rPr>
              <a:t>Cầu</a:t>
            </a:r>
            <a:endParaRPr kumimoji="0" lang="en-US" altLang="en-US" sz="2400" b="1" i="0" u="none" strike="noStrike" kern="1200" cap="none" spc="0" normalizeH="0" baseline="0" noProof="0" dirty="0">
              <a:ln>
                <a:noFill/>
              </a:ln>
              <a:solidFill>
                <a:srgbClr val="CC0099"/>
              </a:solidFill>
              <a:effectLst/>
              <a:uLnTx/>
              <a:uFillTx/>
              <a:latin typeface="Arial" panose="020B0604020202020204" pitchFamily="34" charset="0"/>
              <a:ea typeface="+mn-ea"/>
              <a:cs typeface="Arial" panose="020B0604020202020204" pitchFamily="34" charset="0"/>
            </a:endParaRPr>
          </a:p>
        </p:txBody>
      </p:sp>
      <p:pic>
        <p:nvPicPr>
          <p:cNvPr id="8" name="Graphic 7" descr="Double Tap Gesture outline">
            <a:extLst>
              <a:ext uri="{FF2B5EF4-FFF2-40B4-BE49-F238E27FC236}">
                <a16:creationId xmlns:a16="http://schemas.microsoft.com/office/drawing/2014/main" id="{B6F7B693-7F18-4FFC-992C-0890ACD770D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20896933">
            <a:off x="4567834" y="4634704"/>
            <a:ext cx="1504122" cy="1770923"/>
          </a:xfrm>
          <a:prstGeom prst="rect">
            <a:avLst/>
          </a:prstGeom>
        </p:spPr>
      </p:pic>
      <p:pic>
        <p:nvPicPr>
          <p:cNvPr id="27" name="Graphic 26" descr="Double Tap Gesture outline">
            <a:extLst>
              <a:ext uri="{FF2B5EF4-FFF2-40B4-BE49-F238E27FC236}">
                <a16:creationId xmlns:a16="http://schemas.microsoft.com/office/drawing/2014/main" id="{59B55385-0C78-4818-8D39-773B4765CA4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152701">
            <a:off x="6063079" y="4581519"/>
            <a:ext cx="1473741" cy="1873431"/>
          </a:xfrm>
          <a:prstGeom prst="rect">
            <a:avLst/>
          </a:prstGeom>
        </p:spPr>
      </p:pic>
      <p:sp>
        <p:nvSpPr>
          <p:cNvPr id="28" name="Arrow: Circular 27">
            <a:extLst>
              <a:ext uri="{FF2B5EF4-FFF2-40B4-BE49-F238E27FC236}">
                <a16:creationId xmlns:a16="http://schemas.microsoft.com/office/drawing/2014/main" id="{5F18E6E6-5C6E-4E6C-B423-7DD8AF0D839C}"/>
              </a:ext>
            </a:extLst>
          </p:cNvPr>
          <p:cNvSpPr/>
          <p:nvPr/>
        </p:nvSpPr>
        <p:spPr>
          <a:xfrm>
            <a:off x="5292944" y="3455295"/>
            <a:ext cx="1571049" cy="1215625"/>
          </a:xfrm>
          <a:prstGeom prst="circular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35" name="Line 7">
            <a:extLst>
              <a:ext uri="{FF2B5EF4-FFF2-40B4-BE49-F238E27FC236}">
                <a16:creationId xmlns:a16="http://schemas.microsoft.com/office/drawing/2014/main" id="{33565B28-3604-427A-BDD8-C2249F4FD527}"/>
              </a:ext>
            </a:extLst>
          </p:cNvPr>
          <p:cNvSpPr>
            <a:spLocks noChangeShapeType="1"/>
          </p:cNvSpPr>
          <p:nvPr/>
        </p:nvSpPr>
        <p:spPr bwMode="auto">
          <a:xfrm flipV="1">
            <a:off x="3394372" y="4592413"/>
            <a:ext cx="1162884" cy="11294"/>
          </a:xfrm>
          <a:prstGeom prst="line">
            <a:avLst/>
          </a:prstGeom>
          <a:noFill/>
          <a:ln w="127000">
            <a:solidFill>
              <a:schemeClr val="tx1">
                <a:lumMod val="85000"/>
                <a:lumOff val="1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37" name="Line 7">
            <a:extLst>
              <a:ext uri="{FF2B5EF4-FFF2-40B4-BE49-F238E27FC236}">
                <a16:creationId xmlns:a16="http://schemas.microsoft.com/office/drawing/2014/main" id="{FB82414D-F2E0-4BFA-B01F-E943DE5C3DB7}"/>
              </a:ext>
            </a:extLst>
          </p:cNvPr>
          <p:cNvSpPr>
            <a:spLocks noChangeShapeType="1"/>
          </p:cNvSpPr>
          <p:nvPr/>
        </p:nvSpPr>
        <p:spPr bwMode="auto">
          <a:xfrm flipV="1">
            <a:off x="7304901" y="4564715"/>
            <a:ext cx="1162884" cy="11294"/>
          </a:xfrm>
          <a:prstGeom prst="line">
            <a:avLst/>
          </a:prstGeom>
          <a:noFill/>
          <a:ln w="127000">
            <a:solidFill>
              <a:schemeClr val="tx1">
                <a:lumMod val="85000"/>
                <a:lumOff val="1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18" name="Rectangle 2"/>
          <p:cNvSpPr>
            <a:spLocks noChangeArrowheads="1"/>
          </p:cNvSpPr>
          <p:nvPr/>
        </p:nvSpPr>
        <p:spPr bwMode="auto">
          <a:xfrm>
            <a:off x="4226577" y="1125685"/>
            <a:ext cx="3783408" cy="4308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Ý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quy</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luật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trị</a:t>
            </a:r>
            <a:endParaRPr lang="en-US" sz="2200"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651738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circle(in)">
                                      <p:cBhvr>
                                        <p:cTn id="21" dur="2000"/>
                                        <p:tgtEl>
                                          <p:spTgt spid="19"/>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circle(in)">
                                      <p:cBhvr>
                                        <p:cTn id="24" dur="2000"/>
                                        <p:tgtEl>
                                          <p:spTgt spid="24"/>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circle(in)">
                                      <p:cBhvr>
                                        <p:cTn id="27" dur="2000"/>
                                        <p:tgtEl>
                                          <p:spTgt spid="22"/>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circle(in)">
                                      <p:cBhvr>
                                        <p:cTn id="30" dur="2000"/>
                                        <p:tgtEl>
                                          <p:spTgt spid="23"/>
                                        </p:tgtEl>
                                      </p:cBhvr>
                                    </p:animEffect>
                                  </p:childTnLst>
                                </p:cTn>
                              </p:par>
                              <p:par>
                                <p:cTn id="31" presetID="6" presetClass="entr" presetSubtype="16" fill="hold"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circle(in)">
                                      <p:cBhvr>
                                        <p:cTn id="33" dur="2000"/>
                                        <p:tgtEl>
                                          <p:spTgt spid="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circle(in)">
                                      <p:cBhvr>
                                        <p:cTn id="36" dur="2000"/>
                                        <p:tgtEl>
                                          <p:spTgt spid="28"/>
                                        </p:tgtEl>
                                      </p:cBhvr>
                                    </p:animEffect>
                                  </p:childTnLst>
                                </p:cTn>
                              </p:par>
                              <p:par>
                                <p:cTn id="37" presetID="6" presetClass="entr" presetSubtype="16"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circle(in)">
                                      <p:cBhvr>
                                        <p:cTn id="39" dur="2000"/>
                                        <p:tgtEl>
                                          <p:spTgt spid="27"/>
                                        </p:tgtEl>
                                      </p:cBhvr>
                                    </p:animEffect>
                                  </p:childTnLst>
                                </p:cTn>
                              </p:par>
                              <p:par>
                                <p:cTn id="40" presetID="31"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p:cTn id="42" dur="1000" fill="hold"/>
                                        <p:tgtEl>
                                          <p:spTgt spid="18"/>
                                        </p:tgtEl>
                                        <p:attrNameLst>
                                          <p:attrName>ppt_w</p:attrName>
                                        </p:attrNameLst>
                                      </p:cBhvr>
                                      <p:tavLst>
                                        <p:tav tm="0">
                                          <p:val>
                                            <p:fltVal val="0"/>
                                          </p:val>
                                        </p:tav>
                                        <p:tav tm="100000">
                                          <p:val>
                                            <p:strVal val="#ppt_w"/>
                                          </p:val>
                                        </p:tav>
                                      </p:tavLst>
                                    </p:anim>
                                    <p:anim calcmode="lin" valueType="num">
                                      <p:cBhvr>
                                        <p:cTn id="43" dur="1000" fill="hold"/>
                                        <p:tgtEl>
                                          <p:spTgt spid="18"/>
                                        </p:tgtEl>
                                        <p:attrNameLst>
                                          <p:attrName>ppt_h</p:attrName>
                                        </p:attrNameLst>
                                      </p:cBhvr>
                                      <p:tavLst>
                                        <p:tav tm="0">
                                          <p:val>
                                            <p:fltVal val="0"/>
                                          </p:val>
                                        </p:tav>
                                        <p:tav tm="100000">
                                          <p:val>
                                            <p:strVal val="#ppt_h"/>
                                          </p:val>
                                        </p:tav>
                                      </p:tavLst>
                                    </p:anim>
                                    <p:anim calcmode="lin" valueType="num">
                                      <p:cBhvr>
                                        <p:cTn id="44" dur="1000" fill="hold"/>
                                        <p:tgtEl>
                                          <p:spTgt spid="18"/>
                                        </p:tgtEl>
                                        <p:attrNameLst>
                                          <p:attrName>style.rotation</p:attrName>
                                        </p:attrNameLst>
                                      </p:cBhvr>
                                      <p:tavLst>
                                        <p:tav tm="0">
                                          <p:val>
                                            <p:fltVal val="90"/>
                                          </p:val>
                                        </p:tav>
                                        <p:tav tm="100000">
                                          <p:val>
                                            <p:fltVal val="0"/>
                                          </p:val>
                                        </p:tav>
                                      </p:tavLst>
                                    </p:anim>
                                    <p:animEffect transition="in" filter="fade">
                                      <p:cBhvr>
                                        <p:cTn id="45"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1" grpId="0"/>
      <p:bldP spid="19" grpId="0" animBg="1"/>
      <p:bldP spid="22" grpId="0"/>
      <p:bldP spid="23" grpId="0"/>
      <p:bldP spid="24" grpId="0" animBg="1"/>
      <p:bldP spid="28" grpId="0" animBg="1"/>
      <p:bldP spid="18"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pic>
        <p:nvPicPr>
          <p:cNvPr id="16" name="Picture 18" descr="Kết quả hình ảnh cho luu thong vai thie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8940" y="4103546"/>
            <a:ext cx="3846512" cy="1921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20" descr="Kết quả hình ảnh cho xuât khauvai thie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92906" y="4003968"/>
            <a:ext cx="3733800" cy="1921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ight Arrow 20"/>
          <p:cNvSpPr/>
          <p:nvPr/>
        </p:nvSpPr>
        <p:spPr>
          <a:xfrm>
            <a:off x="5767222" y="4932624"/>
            <a:ext cx="701359" cy="343914"/>
          </a:xfrm>
          <a:prstGeom prst="right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Arial"/>
            </a:endParaRPr>
          </a:p>
        </p:txBody>
      </p:sp>
      <p:sp>
        <p:nvSpPr>
          <p:cNvPr id="19" name="Text Box 2">
            <a:extLst>
              <a:ext uri="{FF2B5EF4-FFF2-40B4-BE49-F238E27FC236}">
                <a16:creationId xmlns:a16="http://schemas.microsoft.com/office/drawing/2014/main" id="{73C035CB-B468-444D-A54C-287C5A3B68C8}"/>
              </a:ext>
            </a:extLst>
          </p:cNvPr>
          <p:cNvSpPr txBox="1">
            <a:spLocks noChangeArrowheads="1"/>
          </p:cNvSpPr>
          <p:nvPr/>
        </p:nvSpPr>
        <p:spPr bwMode="auto">
          <a:xfrm>
            <a:off x="1918604" y="1558909"/>
            <a:ext cx="2044700" cy="400110"/>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1" i="0" u="none" strike="noStrike" kern="1200" cap="none" spc="0" normalizeH="0" baseline="0" noProof="0" dirty="0" err="1">
                <a:ln>
                  <a:noFill/>
                </a:ln>
                <a:solidFill>
                  <a:srgbClr val="FDDFD7">
                    <a:lumMod val="75000"/>
                  </a:srgbClr>
                </a:solidFill>
                <a:effectLst/>
                <a:uLnTx/>
                <a:uFillTx/>
                <a:latin typeface="Arial" panose="020B0604020202020204" pitchFamily="34" charset="0"/>
                <a:ea typeface="+mn-ea"/>
                <a:cs typeface="Arial" panose="020B0604020202020204" pitchFamily="34" charset="0"/>
              </a:rPr>
              <a:t>Cung</a:t>
            </a:r>
            <a:r>
              <a:rPr kumimoji="0" lang="en-US" altLang="en-US" sz="2000" b="1" i="0" u="none" strike="noStrike" kern="1200" cap="none" spc="0" normalizeH="0" baseline="0" noProof="0" dirty="0">
                <a:ln>
                  <a:noFill/>
                </a:ln>
                <a:solidFill>
                  <a:srgbClr val="FDDFD7">
                    <a:lumMod val="75000"/>
                  </a:srgbClr>
                </a:solidFill>
                <a:effectLst/>
                <a:uLnTx/>
                <a:uFillTx/>
                <a:latin typeface="Arial" panose="020B0604020202020204" pitchFamily="34" charset="0"/>
                <a:ea typeface="+mn-ea"/>
                <a:cs typeface="Arial" panose="020B0604020202020204" pitchFamily="34" charset="0"/>
              </a:rPr>
              <a:t> &gt; </a:t>
            </a:r>
            <a:r>
              <a:rPr kumimoji="0" lang="en-US" altLang="en-US" sz="2000" b="1" i="0" u="none" strike="noStrike" kern="1200" cap="none" spc="0" normalizeH="0" baseline="0" noProof="0" dirty="0" err="1">
                <a:ln>
                  <a:noFill/>
                </a:ln>
                <a:solidFill>
                  <a:srgbClr val="FDDFD7">
                    <a:lumMod val="75000"/>
                  </a:srgbClr>
                </a:solidFill>
                <a:effectLst/>
                <a:uLnTx/>
                <a:uFillTx/>
                <a:latin typeface="Arial" panose="020B0604020202020204" pitchFamily="34" charset="0"/>
                <a:ea typeface="+mn-ea"/>
                <a:cs typeface="Arial" panose="020B0604020202020204" pitchFamily="34" charset="0"/>
              </a:rPr>
              <a:t>Cầu</a:t>
            </a:r>
            <a:endParaRPr kumimoji="0" lang="en-US" altLang="en-US" sz="2000" b="1" i="0" u="none" strike="noStrike" kern="1200" cap="none" spc="0" normalizeH="0" baseline="0" noProof="0" dirty="0">
              <a:ln>
                <a:noFill/>
              </a:ln>
              <a:solidFill>
                <a:srgbClr val="FDDFD7">
                  <a:lumMod val="75000"/>
                </a:srgbClr>
              </a:solidFill>
              <a:effectLst/>
              <a:uLnTx/>
              <a:uFillTx/>
              <a:latin typeface="Arial" panose="020B0604020202020204" pitchFamily="34" charset="0"/>
              <a:ea typeface="+mn-ea"/>
              <a:cs typeface="Arial" panose="020B0604020202020204" pitchFamily="34" charset="0"/>
            </a:endParaRPr>
          </a:p>
        </p:txBody>
      </p:sp>
      <p:sp>
        <p:nvSpPr>
          <p:cNvPr id="22" name="Cloud Callout 12">
            <a:extLst>
              <a:ext uri="{FF2B5EF4-FFF2-40B4-BE49-F238E27FC236}">
                <a16:creationId xmlns:a16="http://schemas.microsoft.com/office/drawing/2014/main" id="{314B3E96-8C39-4A5D-8B15-ED1422C869A5}"/>
              </a:ext>
            </a:extLst>
          </p:cNvPr>
          <p:cNvSpPr/>
          <p:nvPr/>
        </p:nvSpPr>
        <p:spPr>
          <a:xfrm>
            <a:off x="5259809" y="153451"/>
            <a:ext cx="1736197" cy="752362"/>
          </a:xfrm>
          <a:prstGeom prst="cloudCallout">
            <a:avLst/>
          </a:prstGeom>
          <a:solidFill>
            <a:schemeClr val="bg2"/>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sz="2400" b="1" i="0" u="none" strike="noStrike" kern="1200" cap="none" spc="0" normalizeH="0" baseline="0" noProof="0" dirty="0">
                <a:ln>
                  <a:noFill/>
                </a:ln>
                <a:solidFill>
                  <a:srgbClr val="660033"/>
                </a:solidFill>
                <a:effectLst/>
                <a:uLnTx/>
                <a:uFillTx/>
                <a:latin typeface="Arial"/>
                <a:ea typeface="+mn-ea"/>
                <a:cs typeface="Arial"/>
              </a:rPr>
              <a:t>Ví dụ</a:t>
            </a:r>
            <a:endParaRPr kumimoji="0" lang="en-US" sz="2400" b="1" i="0" u="none" strike="noStrike" kern="1200" cap="none" spc="0" normalizeH="0" baseline="0" noProof="0" dirty="0">
              <a:ln>
                <a:noFill/>
              </a:ln>
              <a:solidFill>
                <a:srgbClr val="660033"/>
              </a:solidFill>
              <a:effectLst/>
              <a:uLnTx/>
              <a:uFillTx/>
              <a:latin typeface="Arial"/>
              <a:ea typeface="+mn-ea"/>
              <a:cs typeface="Arial"/>
            </a:endParaRPr>
          </a:p>
        </p:txBody>
      </p:sp>
      <p:pic>
        <p:nvPicPr>
          <p:cNvPr id="7170" name="Picture 2" descr="CHĂM SÓC CÂY MAI SAU TẾT - Phiên bản có thể in">
            <a:extLst>
              <a:ext uri="{FF2B5EF4-FFF2-40B4-BE49-F238E27FC236}">
                <a16:creationId xmlns:a16="http://schemas.microsoft.com/office/drawing/2014/main" id="{87F739AC-98F3-46E4-85EE-D7087CCC45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6396" y="2070399"/>
            <a:ext cx="3863969" cy="1921767"/>
          </a:xfrm>
          <a:prstGeom prst="rect">
            <a:avLst/>
          </a:prstGeom>
          <a:noFill/>
          <a:extLst>
            <a:ext uri="{909E8E84-426E-40DD-AFC4-6F175D3DCCD1}">
              <a14:hiddenFill xmlns:a14="http://schemas.microsoft.com/office/drawing/2010/main">
                <a:solidFill>
                  <a:srgbClr val="FFFFFF"/>
                </a:solidFill>
              </a14:hiddenFill>
            </a:ext>
          </a:extLst>
        </p:spPr>
      </p:pic>
      <p:sp>
        <p:nvSpPr>
          <p:cNvPr id="23" name="Text Box 3">
            <a:extLst>
              <a:ext uri="{FF2B5EF4-FFF2-40B4-BE49-F238E27FC236}">
                <a16:creationId xmlns:a16="http://schemas.microsoft.com/office/drawing/2014/main" id="{555C430D-16E5-4B5B-B8C1-34A0BE9E07B3}"/>
              </a:ext>
            </a:extLst>
          </p:cNvPr>
          <p:cNvSpPr txBox="1">
            <a:spLocks noChangeArrowheads="1"/>
          </p:cNvSpPr>
          <p:nvPr/>
        </p:nvSpPr>
        <p:spPr bwMode="auto">
          <a:xfrm>
            <a:off x="1216396" y="952170"/>
            <a:ext cx="3846512"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Thị</a:t>
            </a:r>
            <a:r>
              <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trường</a:t>
            </a:r>
            <a:r>
              <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có</a:t>
            </a:r>
            <a:r>
              <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giá</a:t>
            </a:r>
            <a:r>
              <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cả</a:t>
            </a:r>
            <a:r>
              <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thấp</a:t>
            </a:r>
            <a:endParaRPr kumimoji="0" lang="en-US" altLang="en-US" sz="2400" b="0"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endParaRPr>
          </a:p>
        </p:txBody>
      </p:sp>
      <p:sp>
        <p:nvSpPr>
          <p:cNvPr id="24" name="Text Box 4">
            <a:extLst>
              <a:ext uri="{FF2B5EF4-FFF2-40B4-BE49-F238E27FC236}">
                <a16:creationId xmlns:a16="http://schemas.microsoft.com/office/drawing/2014/main" id="{B7ED8897-EF10-459A-9480-B456B8FFD79E}"/>
              </a:ext>
            </a:extLst>
          </p:cNvPr>
          <p:cNvSpPr txBox="1">
            <a:spLocks noChangeArrowheads="1"/>
          </p:cNvSpPr>
          <p:nvPr/>
        </p:nvSpPr>
        <p:spPr bwMode="auto">
          <a:xfrm>
            <a:off x="7192906" y="909558"/>
            <a:ext cx="37338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Thị</a:t>
            </a:r>
            <a:r>
              <a:rPr kumimoji="0" lang="en-US" altLang="en-US" sz="2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trường</a:t>
            </a:r>
            <a:r>
              <a:rPr kumimoji="0" lang="en-US" altLang="en-US" sz="2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có</a:t>
            </a:r>
            <a:r>
              <a:rPr kumimoji="0" lang="en-US" altLang="en-US" sz="2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giá</a:t>
            </a:r>
            <a:r>
              <a:rPr kumimoji="0" lang="en-US" altLang="en-US" sz="2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cả</a:t>
            </a:r>
            <a:r>
              <a:rPr kumimoji="0" lang="en-US" altLang="en-US" sz="2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cao</a:t>
            </a:r>
            <a:endParaRPr kumimoji="0" lang="en-US" altLang="en-US" sz="2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pic>
        <p:nvPicPr>
          <p:cNvPr id="25" name="Picture 2" descr="CHĂM SÓC CÂY MAI SAU TẾT - Phiên bản có thể in">
            <a:extLst>
              <a:ext uri="{FF2B5EF4-FFF2-40B4-BE49-F238E27FC236}">
                <a16:creationId xmlns:a16="http://schemas.microsoft.com/office/drawing/2014/main" id="{118230B4-3CAB-41FB-9CB6-212D77A653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27822" y="2110828"/>
            <a:ext cx="3863969" cy="198563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id="{59A895CD-D7E3-4080-8C3E-B80F4A5E76D4}"/>
              </a:ext>
            </a:extLst>
          </p:cNvPr>
          <p:cNvSpPr txBox="1"/>
          <p:nvPr/>
        </p:nvSpPr>
        <p:spPr>
          <a:xfrm>
            <a:off x="1393811" y="2192850"/>
            <a:ext cx="1259448" cy="369332"/>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Miền Nam</a:t>
            </a: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27" name="TextBox 26">
            <a:extLst>
              <a:ext uri="{FF2B5EF4-FFF2-40B4-BE49-F238E27FC236}">
                <a16:creationId xmlns:a16="http://schemas.microsoft.com/office/drawing/2014/main" id="{41F660D6-A407-436A-AE06-70AD7801C96F}"/>
              </a:ext>
            </a:extLst>
          </p:cNvPr>
          <p:cNvSpPr txBox="1"/>
          <p:nvPr/>
        </p:nvSpPr>
        <p:spPr>
          <a:xfrm>
            <a:off x="7192906" y="2138820"/>
            <a:ext cx="1259448" cy="369332"/>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Miền Bắc</a:t>
            </a: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28" name="Right Arrow 20">
            <a:extLst>
              <a:ext uri="{FF2B5EF4-FFF2-40B4-BE49-F238E27FC236}">
                <a16:creationId xmlns:a16="http://schemas.microsoft.com/office/drawing/2014/main" id="{3E84A353-A39B-437E-8DB9-B53FD985759C}"/>
              </a:ext>
            </a:extLst>
          </p:cNvPr>
          <p:cNvSpPr/>
          <p:nvPr/>
        </p:nvSpPr>
        <p:spPr>
          <a:xfrm>
            <a:off x="5767222" y="2349939"/>
            <a:ext cx="701359" cy="343914"/>
          </a:xfrm>
          <a:prstGeom prst="right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Arial"/>
            </a:endParaRPr>
          </a:p>
        </p:txBody>
      </p:sp>
      <p:sp>
        <p:nvSpPr>
          <p:cNvPr id="29" name="TextBox 28">
            <a:extLst>
              <a:ext uri="{FF2B5EF4-FFF2-40B4-BE49-F238E27FC236}">
                <a16:creationId xmlns:a16="http://schemas.microsoft.com/office/drawing/2014/main" id="{90E198D5-2973-48C4-9943-37BCB6EB46AB}"/>
              </a:ext>
            </a:extLst>
          </p:cNvPr>
          <p:cNvSpPr txBox="1"/>
          <p:nvPr/>
        </p:nvSpPr>
        <p:spPr>
          <a:xfrm>
            <a:off x="1753605" y="6128057"/>
            <a:ext cx="8027233"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a:t>
            </a:r>
            <a:r>
              <a:rPr kumimoji="0" lang="vi-VN" sz="2000" b="0" i="0" u="none"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Times New Roman" panose="02020603050405020304" pitchFamily="18" charset="0"/>
              </a:rPr>
              <a:t> Q</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a:rPr>
              <a:t>uy</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a:rPr>
              <a:t>luật</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a:rPr>
              <a:t>giá</a:t>
            </a:r>
            <a:r>
              <a:rPr kumimoji="0" lang="en-US" sz="2000" b="0" i="0" u="none"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a:rPr>
              <a:t> </a:t>
            </a:r>
            <a:r>
              <a:rPr kumimoji="0" lang="en-US" sz="2000" b="0" i="0" u="none" strike="noStrike" kern="1200" cap="none" spc="0" normalizeH="0" baseline="0" noProof="0" dirty="0" err="1">
                <a:ln>
                  <a:noFill/>
                </a:ln>
                <a:solidFill>
                  <a:srgbClr val="0000FF"/>
                </a:solidFill>
                <a:effectLst/>
                <a:uLnTx/>
                <a:uFillTx/>
                <a:latin typeface="Arial" panose="020B0604020202020204" pitchFamily="34" charset="0"/>
                <a:ea typeface="Times New Roman" panose="02020603050405020304" pitchFamily="18" charset="0"/>
                <a:cs typeface="Arial"/>
              </a:rPr>
              <a:t>trị</a:t>
            </a:r>
            <a:r>
              <a:rPr kumimoji="0" lang="vi-VN" sz="2000" b="0" i="0" u="none"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a:rPr>
              <a:t> làm cho cung – cầu cân bằng giữa các vùng, địa phương, quốc gia</a:t>
            </a:r>
            <a:endParaRPr kumimoji="0" lang="en-US" sz="2000" b="0" i="0" u="none" strike="noStrike" kern="1200" cap="none" spc="0" normalizeH="0" baseline="0" noProof="0" dirty="0">
              <a:ln>
                <a:noFill/>
              </a:ln>
              <a:solidFill>
                <a:srgbClr val="0000FF"/>
              </a:solidFill>
              <a:effectLst/>
              <a:uLnTx/>
              <a:uFillTx/>
              <a:latin typeface="Arial"/>
              <a:ea typeface="+mn-ea"/>
              <a:cs typeface="Arial"/>
            </a:endParaRPr>
          </a:p>
        </p:txBody>
      </p:sp>
      <p:sp>
        <p:nvSpPr>
          <p:cNvPr id="30" name="Text Box 2">
            <a:extLst>
              <a:ext uri="{FF2B5EF4-FFF2-40B4-BE49-F238E27FC236}">
                <a16:creationId xmlns:a16="http://schemas.microsoft.com/office/drawing/2014/main" id="{607B07B9-81B2-4925-9E0E-CCAE9CF7DAE0}"/>
              </a:ext>
            </a:extLst>
          </p:cNvPr>
          <p:cNvSpPr txBox="1">
            <a:spLocks noChangeArrowheads="1"/>
          </p:cNvSpPr>
          <p:nvPr/>
        </p:nvSpPr>
        <p:spPr bwMode="auto">
          <a:xfrm>
            <a:off x="8037456" y="1458669"/>
            <a:ext cx="2044700" cy="400110"/>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1" i="0" u="none" strike="noStrike" kern="1200" cap="none" spc="0" normalizeH="0" baseline="0" noProof="0" dirty="0" err="1">
                <a:ln>
                  <a:noFill/>
                </a:ln>
                <a:solidFill>
                  <a:srgbClr val="FDDFD7">
                    <a:lumMod val="75000"/>
                  </a:srgbClr>
                </a:solidFill>
                <a:effectLst/>
                <a:uLnTx/>
                <a:uFillTx/>
                <a:latin typeface="Arial" panose="020B0604020202020204" pitchFamily="34" charset="0"/>
                <a:ea typeface="+mn-ea"/>
                <a:cs typeface="Arial" panose="020B0604020202020204" pitchFamily="34" charset="0"/>
              </a:rPr>
              <a:t>Cung</a:t>
            </a:r>
            <a:r>
              <a:rPr kumimoji="0" lang="en-US" altLang="en-US" sz="2000" b="1" i="0" u="none" strike="noStrike" kern="1200" cap="none" spc="0" normalizeH="0" baseline="0" noProof="0" dirty="0">
                <a:ln>
                  <a:noFill/>
                </a:ln>
                <a:solidFill>
                  <a:srgbClr val="FDDFD7">
                    <a:lumMod val="75000"/>
                  </a:srgbClr>
                </a:solidFill>
                <a:effectLst/>
                <a:uLnTx/>
                <a:uFillTx/>
                <a:latin typeface="Arial" panose="020B0604020202020204" pitchFamily="34" charset="0"/>
                <a:ea typeface="+mn-ea"/>
                <a:cs typeface="Arial" panose="020B0604020202020204" pitchFamily="34" charset="0"/>
              </a:rPr>
              <a:t> </a:t>
            </a:r>
            <a:r>
              <a:rPr kumimoji="0" lang="vi-VN" altLang="en-US" sz="2000" b="1" i="0" u="none" strike="noStrike" kern="1200" cap="none" spc="0" normalizeH="0" baseline="0" noProof="0" dirty="0">
                <a:ln>
                  <a:noFill/>
                </a:ln>
                <a:solidFill>
                  <a:srgbClr val="FDDFD7">
                    <a:lumMod val="75000"/>
                  </a:srgbClr>
                </a:solidFill>
                <a:effectLst/>
                <a:uLnTx/>
                <a:uFillTx/>
                <a:latin typeface="Arial" panose="020B0604020202020204" pitchFamily="34" charset="0"/>
                <a:ea typeface="+mn-ea"/>
                <a:cs typeface="Arial" panose="020B0604020202020204" pitchFamily="34" charset="0"/>
              </a:rPr>
              <a:t>&lt;</a:t>
            </a:r>
            <a:r>
              <a:rPr kumimoji="0" lang="en-US" altLang="en-US" sz="2000" b="1" i="0" u="none" strike="noStrike" kern="1200" cap="none" spc="0" normalizeH="0" baseline="0" noProof="0" dirty="0">
                <a:ln>
                  <a:noFill/>
                </a:ln>
                <a:solidFill>
                  <a:srgbClr val="FDDFD7">
                    <a:lumMod val="75000"/>
                  </a:srgbClr>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FDDFD7">
                    <a:lumMod val="75000"/>
                  </a:srgbClr>
                </a:solidFill>
                <a:effectLst/>
                <a:uLnTx/>
                <a:uFillTx/>
                <a:latin typeface="Arial" panose="020B0604020202020204" pitchFamily="34" charset="0"/>
                <a:ea typeface="+mn-ea"/>
                <a:cs typeface="Arial" panose="020B0604020202020204" pitchFamily="34" charset="0"/>
              </a:rPr>
              <a:t>Cầu</a:t>
            </a:r>
            <a:endParaRPr kumimoji="0" lang="en-US" altLang="en-US" sz="2000" b="1" i="0" u="none" strike="noStrike" kern="1200" cap="none" spc="0" normalizeH="0" baseline="0" noProof="0" dirty="0">
              <a:ln>
                <a:noFill/>
              </a:ln>
              <a:solidFill>
                <a:srgbClr val="FDDFD7">
                  <a:lumMod val="75000"/>
                </a:srgbClr>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4905269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8" name="Rectangle 4">
            <a:extLst>
              <a:ext uri="{FF2B5EF4-FFF2-40B4-BE49-F238E27FC236}">
                <a16:creationId xmlns:a16="http://schemas.microsoft.com/office/drawing/2014/main" id="{3496523F-6B44-45E3-B496-E36221327F00}"/>
              </a:ext>
            </a:extLst>
          </p:cNvPr>
          <p:cNvSpPr>
            <a:spLocks noChangeArrowheads="1"/>
          </p:cNvSpPr>
          <p:nvPr/>
        </p:nvSpPr>
        <p:spPr bwMode="auto">
          <a:xfrm>
            <a:off x="4497972" y="406822"/>
            <a:ext cx="34488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marR="0" lvl="0" indent="-457200" algn="l" defTabSz="914400" rtl="0" eaLnBrk="0" fontAlgn="base" latinLnBrk="0" hangingPunct="0">
              <a:lnSpc>
                <a:spcPct val="100000"/>
              </a:lnSpc>
              <a:spcBef>
                <a:spcPts val="200"/>
              </a:spcBef>
              <a:spcAft>
                <a:spcPts val="200"/>
              </a:spcAft>
              <a:buClrTx/>
              <a:buSzTx/>
              <a:buFont typeface="Wingdings" panose="05000000000000000000" pitchFamily="2" charset="2"/>
              <a:buChar char="q"/>
              <a:tabLst>
                <a:tab pos="236538" algn="l"/>
              </a:tabLst>
              <a:defRPr/>
            </a:pP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Quy</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luật</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giá</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trị</a:t>
            </a:r>
            <a:endPar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endParaRPr>
          </a:p>
        </p:txBody>
      </p:sp>
      <p:sp>
        <p:nvSpPr>
          <p:cNvPr id="10" name="Rectangle 2">
            <a:extLst>
              <a:ext uri="{FF2B5EF4-FFF2-40B4-BE49-F238E27FC236}">
                <a16:creationId xmlns:a16="http://schemas.microsoft.com/office/drawing/2014/main" id="{3193B388-4CB2-44B6-BF5C-476BCE03C1CA}"/>
              </a:ext>
            </a:extLst>
          </p:cNvPr>
          <p:cNvSpPr>
            <a:spLocks noChangeArrowheads="1"/>
          </p:cNvSpPr>
          <p:nvPr/>
        </p:nvSpPr>
        <p:spPr bwMode="auto">
          <a:xfrm>
            <a:off x="1807546" y="2012640"/>
            <a:ext cx="98378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marL="0" marR="0" lvl="0" indent="381000" algn="ctr" defTabSz="914400" rtl="0" eaLnBrk="0" fontAlgn="base" latinLnBrk="0" hangingPunct="0">
              <a:lnSpc>
                <a:spcPct val="100000"/>
              </a:lnSpc>
              <a:spcBef>
                <a:spcPts val="200"/>
              </a:spcBef>
              <a:spcAft>
                <a:spcPts val="200"/>
              </a:spcAft>
              <a:buClrTx/>
              <a:buSzTx/>
              <a:buFontTx/>
              <a:buNone/>
              <a:tabLst>
                <a:tab pos="593725" algn="l"/>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Kích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thích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cải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tiến</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kỹ</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thuật</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hợp</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lý</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hoá</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sản</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xuất</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nhằm</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tăng</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năng</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suất</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lao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động.</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pic>
        <p:nvPicPr>
          <p:cNvPr id="11" name="Graphic 10" descr="Badge with solid fill">
            <a:extLst>
              <a:ext uri="{FF2B5EF4-FFF2-40B4-BE49-F238E27FC236}">
                <a16:creationId xmlns:a16="http://schemas.microsoft.com/office/drawing/2014/main" id="{5DA4D1C6-ED00-40ED-891B-0F4D83DCC337}"/>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07546" y="1898019"/>
            <a:ext cx="818005" cy="757958"/>
          </a:xfrm>
          <a:prstGeom prst="rect">
            <a:avLst/>
          </a:prstGeom>
        </p:spPr>
      </p:pic>
      <p:sp>
        <p:nvSpPr>
          <p:cNvPr id="12" name="Freeform 3">
            <a:extLst>
              <a:ext uri="{FF2B5EF4-FFF2-40B4-BE49-F238E27FC236}">
                <a16:creationId xmlns:a16="http://schemas.microsoft.com/office/drawing/2014/main" id="{CD761776-813C-4BA4-8EDB-1AD04AEC8A71}"/>
              </a:ext>
            </a:extLst>
          </p:cNvPr>
          <p:cNvSpPr>
            <a:spLocks/>
          </p:cNvSpPr>
          <p:nvPr/>
        </p:nvSpPr>
        <p:spPr bwMode="gray">
          <a:xfrm rot="20816794">
            <a:off x="7480092" y="3026387"/>
            <a:ext cx="1442777" cy="802216"/>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chemeClr val="hlink">
                  <a:gamma/>
                  <a:tint val="90980"/>
                  <a:invGamma/>
                  <a:alpha val="32001"/>
                </a:schemeClr>
              </a:gs>
              <a:gs pos="100000">
                <a:schemeClr val="hlink"/>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13" name="Freeform 12">
            <a:extLst>
              <a:ext uri="{FF2B5EF4-FFF2-40B4-BE49-F238E27FC236}">
                <a16:creationId xmlns:a16="http://schemas.microsoft.com/office/drawing/2014/main" id="{AA31094A-DE00-477D-A755-96B95BB0CF13}"/>
              </a:ext>
            </a:extLst>
          </p:cNvPr>
          <p:cNvSpPr>
            <a:spLocks/>
          </p:cNvSpPr>
          <p:nvPr/>
        </p:nvSpPr>
        <p:spPr bwMode="gray">
          <a:xfrm>
            <a:off x="4841379" y="3396567"/>
            <a:ext cx="1565009" cy="929444"/>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chemeClr val="folHlink">
                  <a:gamma/>
                  <a:tint val="57647"/>
                  <a:invGamma/>
                  <a:alpha val="32001"/>
                </a:schemeClr>
              </a:gs>
              <a:gs pos="100000">
                <a:schemeClr val="folHlink"/>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grpSp>
        <p:nvGrpSpPr>
          <p:cNvPr id="14" name="Nhóm 34">
            <a:extLst>
              <a:ext uri="{FF2B5EF4-FFF2-40B4-BE49-F238E27FC236}">
                <a16:creationId xmlns:a16="http://schemas.microsoft.com/office/drawing/2014/main" id="{8C46CC11-EB07-45D8-BA69-B9C400E2F668}"/>
              </a:ext>
            </a:extLst>
          </p:cNvPr>
          <p:cNvGrpSpPr/>
          <p:nvPr/>
        </p:nvGrpSpPr>
        <p:grpSpPr>
          <a:xfrm>
            <a:off x="3579206" y="4543931"/>
            <a:ext cx="2098787" cy="1942250"/>
            <a:chOff x="2118292" y="2792564"/>
            <a:chExt cx="2098787" cy="3016099"/>
          </a:xfrm>
          <a:effectLst>
            <a:outerShdw blurRad="76200" dir="18900000" sy="23000" kx="-1200000" algn="bl" rotWithShape="0">
              <a:prstClr val="black">
                <a:alpha val="20000"/>
              </a:prstClr>
            </a:outerShdw>
          </a:effectLst>
        </p:grpSpPr>
        <p:sp>
          <p:nvSpPr>
            <p:cNvPr id="15" name="AutoShape 16">
              <a:extLst>
                <a:ext uri="{FF2B5EF4-FFF2-40B4-BE49-F238E27FC236}">
                  <a16:creationId xmlns:a16="http://schemas.microsoft.com/office/drawing/2014/main" id="{B117F0F3-3E03-4605-887E-5889F79EF94A}"/>
                </a:ext>
              </a:extLst>
            </p:cNvPr>
            <p:cNvSpPr>
              <a:spLocks noChangeArrowheads="1"/>
            </p:cNvSpPr>
            <p:nvPr/>
          </p:nvSpPr>
          <p:spPr bwMode="auto">
            <a:xfrm>
              <a:off x="2118292" y="2923194"/>
              <a:ext cx="2098787" cy="2885469"/>
            </a:xfrm>
            <a:prstGeom prst="roundRect">
              <a:avLst>
                <a:gd name="adj" fmla="val 4690"/>
              </a:avLst>
            </a:prstGeom>
            <a:noFill/>
            <a:ln w="57150">
              <a:solidFill>
                <a:schemeClr val="folHlink"/>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16" name="AutoShape 17">
              <a:extLst>
                <a:ext uri="{FF2B5EF4-FFF2-40B4-BE49-F238E27FC236}">
                  <a16:creationId xmlns:a16="http://schemas.microsoft.com/office/drawing/2014/main" id="{574B6B7D-D4C9-43AA-B2FE-87D4C3E2AEF2}"/>
                </a:ext>
              </a:extLst>
            </p:cNvPr>
            <p:cNvSpPr>
              <a:spLocks noChangeArrowheads="1"/>
            </p:cNvSpPr>
            <p:nvPr/>
          </p:nvSpPr>
          <p:spPr bwMode="gray">
            <a:xfrm>
              <a:off x="2315688" y="2792564"/>
              <a:ext cx="1703994" cy="262711"/>
            </a:xfrm>
            <a:prstGeom prst="roundRect">
              <a:avLst>
                <a:gd name="adj" fmla="val 50000"/>
              </a:avLst>
            </a:prstGeom>
            <a:gradFill rotWithShape="1">
              <a:gsLst>
                <a:gs pos="0">
                  <a:schemeClr val="folHlink">
                    <a:gamma/>
                    <a:shade val="38824"/>
                    <a:invGamma/>
                  </a:schemeClr>
                </a:gs>
                <a:gs pos="50000">
                  <a:schemeClr val="folHlink"/>
                </a:gs>
                <a:gs pos="100000">
                  <a:schemeClr val="folHlink">
                    <a:gamma/>
                    <a:shade val="38824"/>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17" name="AutoShape 18">
              <a:extLst>
                <a:ext uri="{FF2B5EF4-FFF2-40B4-BE49-F238E27FC236}">
                  <a16:creationId xmlns:a16="http://schemas.microsoft.com/office/drawing/2014/main" id="{49DC945B-6A6B-49EB-BD74-1558AFC39301}"/>
                </a:ext>
              </a:extLst>
            </p:cNvPr>
            <p:cNvSpPr>
              <a:spLocks noChangeArrowheads="1"/>
            </p:cNvSpPr>
            <p:nvPr/>
          </p:nvSpPr>
          <p:spPr bwMode="auto">
            <a:xfrm flipH="1">
              <a:off x="3855670" y="2857879"/>
              <a:ext cx="65315" cy="132081"/>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18" name="AutoShape 19">
              <a:extLst>
                <a:ext uri="{FF2B5EF4-FFF2-40B4-BE49-F238E27FC236}">
                  <a16:creationId xmlns:a16="http://schemas.microsoft.com/office/drawing/2014/main" id="{7B5DB7C6-8533-41AF-BF92-893FD812D6D9}"/>
                </a:ext>
              </a:extLst>
            </p:cNvPr>
            <p:cNvSpPr>
              <a:spLocks noChangeArrowheads="1"/>
            </p:cNvSpPr>
            <p:nvPr/>
          </p:nvSpPr>
          <p:spPr bwMode="auto">
            <a:xfrm flipH="1">
              <a:off x="2408581" y="2857879"/>
              <a:ext cx="66766" cy="132081"/>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grpSp>
      <p:grpSp>
        <p:nvGrpSpPr>
          <p:cNvPr id="23" name="Nhóm 35">
            <a:extLst>
              <a:ext uri="{FF2B5EF4-FFF2-40B4-BE49-F238E27FC236}">
                <a16:creationId xmlns:a16="http://schemas.microsoft.com/office/drawing/2014/main" id="{511B5AE2-8490-410A-BD3B-226F4BFAC535}"/>
              </a:ext>
            </a:extLst>
          </p:cNvPr>
          <p:cNvGrpSpPr/>
          <p:nvPr/>
        </p:nvGrpSpPr>
        <p:grpSpPr>
          <a:xfrm>
            <a:off x="6029507" y="4004946"/>
            <a:ext cx="2098787" cy="1939447"/>
            <a:chOff x="4413024" y="2403578"/>
            <a:chExt cx="2098787" cy="3011745"/>
          </a:xfrm>
          <a:effectLst>
            <a:outerShdw blurRad="76200" dir="18900000" sy="23000" kx="-1200000" algn="bl" rotWithShape="0">
              <a:prstClr val="black">
                <a:alpha val="20000"/>
              </a:prstClr>
            </a:outerShdw>
          </a:effectLst>
        </p:grpSpPr>
        <p:sp>
          <p:nvSpPr>
            <p:cNvPr id="24" name="AutoShape 4">
              <a:extLst>
                <a:ext uri="{FF2B5EF4-FFF2-40B4-BE49-F238E27FC236}">
                  <a16:creationId xmlns:a16="http://schemas.microsoft.com/office/drawing/2014/main" id="{AC8A6409-BAE4-4E99-B26A-D178A92725AA}"/>
                </a:ext>
              </a:extLst>
            </p:cNvPr>
            <p:cNvSpPr>
              <a:spLocks noChangeArrowheads="1"/>
            </p:cNvSpPr>
            <p:nvPr/>
          </p:nvSpPr>
          <p:spPr bwMode="auto">
            <a:xfrm>
              <a:off x="4413024" y="2529854"/>
              <a:ext cx="2098787" cy="2885469"/>
            </a:xfrm>
            <a:prstGeom prst="roundRect">
              <a:avLst>
                <a:gd name="adj" fmla="val 4690"/>
              </a:avLst>
            </a:prstGeom>
            <a:noFill/>
            <a:ln w="57150">
              <a:solidFill>
                <a:schemeClr val="accent2"/>
              </a:solidFill>
              <a:round/>
              <a:headEnd/>
              <a:tailEnd/>
            </a:ln>
            <a:effectLst/>
            <a:extLst>
              <a:ext uri="{909E8E84-426E-40DD-AFC4-6F175D3DCCD1}">
                <a14:hiddenFill xmlns:a14="http://schemas.microsoft.com/office/drawing/2010/main">
                  <a:solidFill>
                    <a:srgbClr val="F1D08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25" name="AutoShape 5">
              <a:extLst>
                <a:ext uri="{FF2B5EF4-FFF2-40B4-BE49-F238E27FC236}">
                  <a16:creationId xmlns:a16="http://schemas.microsoft.com/office/drawing/2014/main" id="{A090FCEB-4744-4181-990D-8084FF2ECECC}"/>
                </a:ext>
              </a:extLst>
            </p:cNvPr>
            <p:cNvSpPr>
              <a:spLocks noChangeArrowheads="1"/>
            </p:cNvSpPr>
            <p:nvPr/>
          </p:nvSpPr>
          <p:spPr bwMode="gray">
            <a:xfrm>
              <a:off x="4626386" y="2403578"/>
              <a:ext cx="1703994" cy="262712"/>
            </a:xfrm>
            <a:prstGeom prst="roundRect">
              <a:avLst>
                <a:gd name="adj" fmla="val 50000"/>
              </a:avLst>
            </a:prstGeom>
            <a:gradFill rotWithShape="1">
              <a:gsLst>
                <a:gs pos="0">
                  <a:schemeClr val="accent2">
                    <a:gamma/>
                    <a:shade val="46275"/>
                    <a:invGamma/>
                  </a:schemeClr>
                </a:gs>
                <a:gs pos="50000">
                  <a:schemeClr val="accent2"/>
                </a:gs>
                <a:gs pos="100000">
                  <a:schemeClr val="accent2">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26" name="AutoShape 6">
              <a:extLst>
                <a:ext uri="{FF2B5EF4-FFF2-40B4-BE49-F238E27FC236}">
                  <a16:creationId xmlns:a16="http://schemas.microsoft.com/office/drawing/2014/main" id="{26995BE9-DB71-40C0-9D30-62A65A81C3E1}"/>
                </a:ext>
              </a:extLst>
            </p:cNvPr>
            <p:cNvSpPr>
              <a:spLocks noChangeArrowheads="1"/>
            </p:cNvSpPr>
            <p:nvPr/>
          </p:nvSpPr>
          <p:spPr bwMode="auto">
            <a:xfrm flipH="1">
              <a:off x="6159110" y="2473247"/>
              <a:ext cx="66766" cy="132082"/>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27" name="AutoShape 7">
              <a:extLst>
                <a:ext uri="{FF2B5EF4-FFF2-40B4-BE49-F238E27FC236}">
                  <a16:creationId xmlns:a16="http://schemas.microsoft.com/office/drawing/2014/main" id="{511D32FA-4D9D-403B-8123-878840F2DDCE}"/>
                </a:ext>
              </a:extLst>
            </p:cNvPr>
            <p:cNvSpPr>
              <a:spLocks noChangeArrowheads="1"/>
            </p:cNvSpPr>
            <p:nvPr/>
          </p:nvSpPr>
          <p:spPr bwMode="auto">
            <a:xfrm flipH="1">
              <a:off x="4704764" y="2464538"/>
              <a:ext cx="65315" cy="132082"/>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grpSp>
      <p:grpSp>
        <p:nvGrpSpPr>
          <p:cNvPr id="32" name="Nhóm 36">
            <a:extLst>
              <a:ext uri="{FF2B5EF4-FFF2-40B4-BE49-F238E27FC236}">
                <a16:creationId xmlns:a16="http://schemas.microsoft.com/office/drawing/2014/main" id="{8D0DECF8-0A73-45C2-9CB5-081172F16F71}"/>
              </a:ext>
            </a:extLst>
          </p:cNvPr>
          <p:cNvGrpSpPr/>
          <p:nvPr/>
        </p:nvGrpSpPr>
        <p:grpSpPr>
          <a:xfrm>
            <a:off x="8559024" y="3456013"/>
            <a:ext cx="2098787" cy="1942250"/>
            <a:chOff x="6707755" y="1940568"/>
            <a:chExt cx="2098787" cy="3016099"/>
          </a:xfrm>
          <a:effectLst>
            <a:outerShdw blurRad="76200" dir="18900000" sy="23000" kx="-1200000" algn="bl" rotWithShape="0">
              <a:prstClr val="black">
                <a:alpha val="20000"/>
              </a:prstClr>
            </a:outerShdw>
          </a:effectLst>
        </p:grpSpPr>
        <p:sp>
          <p:nvSpPr>
            <p:cNvPr id="33" name="AutoShape 8">
              <a:extLst>
                <a:ext uri="{FF2B5EF4-FFF2-40B4-BE49-F238E27FC236}">
                  <a16:creationId xmlns:a16="http://schemas.microsoft.com/office/drawing/2014/main" id="{286FC336-5DA6-4EBA-A683-865D3ADD436A}"/>
                </a:ext>
              </a:extLst>
            </p:cNvPr>
            <p:cNvSpPr>
              <a:spLocks noChangeArrowheads="1"/>
            </p:cNvSpPr>
            <p:nvPr/>
          </p:nvSpPr>
          <p:spPr bwMode="auto">
            <a:xfrm>
              <a:off x="6707755" y="2071198"/>
              <a:ext cx="2098787" cy="2885469"/>
            </a:xfrm>
            <a:prstGeom prst="roundRect">
              <a:avLst>
                <a:gd name="adj" fmla="val 4690"/>
              </a:avLst>
            </a:prstGeom>
            <a:noFill/>
            <a:ln w="57150">
              <a:solidFill>
                <a:schemeClr val="hlink"/>
              </a:solidFill>
              <a:round/>
              <a:headEnd/>
              <a:tailEnd/>
            </a:ln>
            <a:effectLst/>
            <a:extLst>
              <a:ext uri="{909E8E84-426E-40DD-AFC4-6F175D3DCCD1}">
                <a14:hiddenFill xmlns:a14="http://schemas.microsoft.com/office/drawing/2010/main">
                  <a:solidFill>
                    <a:srgbClr val="6FC5E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34" name="AutoShape 9">
              <a:extLst>
                <a:ext uri="{FF2B5EF4-FFF2-40B4-BE49-F238E27FC236}">
                  <a16:creationId xmlns:a16="http://schemas.microsoft.com/office/drawing/2014/main" id="{4A0E6311-1BB9-40FE-9FFC-3FC49E7265A0}"/>
                </a:ext>
              </a:extLst>
            </p:cNvPr>
            <p:cNvSpPr>
              <a:spLocks noChangeArrowheads="1"/>
            </p:cNvSpPr>
            <p:nvPr/>
          </p:nvSpPr>
          <p:spPr bwMode="gray">
            <a:xfrm>
              <a:off x="6905151" y="1940568"/>
              <a:ext cx="1703994" cy="262711"/>
            </a:xfrm>
            <a:prstGeom prst="roundRect">
              <a:avLst>
                <a:gd name="adj" fmla="val 50000"/>
              </a:avLst>
            </a:prstGeom>
            <a:gradFill rotWithShape="1">
              <a:gsLst>
                <a:gs pos="0">
                  <a:schemeClr val="hlink">
                    <a:gamma/>
                    <a:shade val="46275"/>
                    <a:invGamma/>
                  </a:schemeClr>
                </a:gs>
                <a:gs pos="50000">
                  <a:schemeClr val="hlink"/>
                </a:gs>
                <a:gs pos="100000">
                  <a:schemeClr va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35" name="AutoShape 10">
              <a:extLst>
                <a:ext uri="{FF2B5EF4-FFF2-40B4-BE49-F238E27FC236}">
                  <a16:creationId xmlns:a16="http://schemas.microsoft.com/office/drawing/2014/main" id="{02962EEC-E751-4387-B252-1CB58B65273A}"/>
                </a:ext>
              </a:extLst>
            </p:cNvPr>
            <p:cNvSpPr>
              <a:spLocks noChangeArrowheads="1"/>
            </p:cNvSpPr>
            <p:nvPr/>
          </p:nvSpPr>
          <p:spPr bwMode="auto">
            <a:xfrm flipH="1">
              <a:off x="8446584" y="2005882"/>
              <a:ext cx="65315" cy="130630"/>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sp>
          <p:nvSpPr>
            <p:cNvPr id="36" name="AutoShape 11">
              <a:extLst>
                <a:ext uri="{FF2B5EF4-FFF2-40B4-BE49-F238E27FC236}">
                  <a16:creationId xmlns:a16="http://schemas.microsoft.com/office/drawing/2014/main" id="{94AE7B81-C042-4E89-9710-9510BC8B465C}"/>
                </a:ext>
              </a:extLst>
            </p:cNvPr>
            <p:cNvSpPr>
              <a:spLocks noChangeArrowheads="1"/>
            </p:cNvSpPr>
            <p:nvPr/>
          </p:nvSpPr>
          <p:spPr bwMode="auto">
            <a:xfrm flipH="1">
              <a:off x="6999496" y="2005882"/>
              <a:ext cx="65314" cy="130630"/>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Arial" charset="0"/>
                <a:ea typeface="+mn-ea"/>
                <a:cs typeface="Arial"/>
              </a:endParaRPr>
            </a:p>
          </p:txBody>
        </p:sp>
      </p:grpSp>
      <p:sp>
        <p:nvSpPr>
          <p:cNvPr id="42" name="TextBox 41">
            <a:extLst>
              <a:ext uri="{FF2B5EF4-FFF2-40B4-BE49-F238E27FC236}">
                <a16:creationId xmlns:a16="http://schemas.microsoft.com/office/drawing/2014/main" id="{E288A514-F2A9-4B14-9FA1-12D51019668D}"/>
              </a:ext>
            </a:extLst>
          </p:cNvPr>
          <p:cNvSpPr txBox="1"/>
          <p:nvPr/>
        </p:nvSpPr>
        <p:spPr>
          <a:xfrm>
            <a:off x="3579207" y="4797228"/>
            <a:ext cx="2019570" cy="1631216"/>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Quy</a:t>
            </a:r>
            <a:r>
              <a:rPr kumimoji="0" lang="en-US"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luật</a:t>
            </a:r>
            <a:r>
              <a:rPr kumimoji="0" lang="en-US"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giá</a:t>
            </a:r>
            <a:r>
              <a:rPr kumimoji="0" lang="en-US"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trị</a:t>
            </a:r>
            <a:r>
              <a:rPr kumimoji="0" lang="en-US"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yêu</a:t>
            </a:r>
            <a:r>
              <a:rPr kumimoji="0" lang="en-US"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9900CC"/>
                </a:solidFill>
                <a:effectLst/>
                <a:uLnTx/>
                <a:uFillTx/>
                <a:latin typeface="Arial" panose="020B0604020202020204" pitchFamily="34" charset="0"/>
                <a:ea typeface="+mn-ea"/>
                <a:cs typeface="Arial" panose="020B0604020202020204" pitchFamily="34" charset="0"/>
              </a:rPr>
              <a:t>cầu</a:t>
            </a:r>
            <a:r>
              <a:rPr kumimoji="0" lang="en-US"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663300"/>
                </a:solidFill>
                <a:effectLst/>
                <a:uLnTx/>
                <a:uFillTx/>
                <a:latin typeface="Arial" panose="020B0604020202020204" pitchFamily="34" charset="0"/>
                <a:ea typeface="+mn-ea"/>
                <a:cs typeface="Arial" panose="020B0604020202020204" pitchFamily="34" charset="0"/>
              </a:rPr>
              <a:t>hao</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663300"/>
                </a:solidFill>
                <a:effectLst/>
                <a:uLnTx/>
                <a:uFillTx/>
                <a:latin typeface="Arial" panose="020B0604020202020204" pitchFamily="34" charset="0"/>
                <a:ea typeface="+mn-ea"/>
                <a:cs typeface="Arial" panose="020B0604020202020204" pitchFamily="34" charset="0"/>
              </a:rPr>
              <a:t>phí</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lao </a:t>
            </a:r>
            <a:r>
              <a:rPr kumimoji="0" lang="en-US" altLang="en-US" sz="2000" b="0" i="0" u="none" strike="noStrike" kern="1200" cap="none" spc="0" normalizeH="0" baseline="0" noProof="0" dirty="0" err="1">
                <a:ln>
                  <a:noFill/>
                </a:ln>
                <a:solidFill>
                  <a:srgbClr val="663300"/>
                </a:solidFill>
                <a:effectLst/>
                <a:uLnTx/>
                <a:uFillTx/>
                <a:latin typeface="Arial" panose="020B0604020202020204" pitchFamily="34" charset="0"/>
                <a:ea typeface="+mn-ea"/>
                <a:cs typeface="Arial" panose="020B0604020202020204" pitchFamily="34" charset="0"/>
              </a:rPr>
              <a:t>động</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663300"/>
                </a:solidFill>
                <a:effectLst/>
                <a:uLnTx/>
                <a:uFillTx/>
                <a:latin typeface="Arial" panose="020B0604020202020204" pitchFamily="34" charset="0"/>
                <a:ea typeface="+mn-ea"/>
                <a:cs typeface="Arial" panose="020B0604020202020204" pitchFamily="34" charset="0"/>
              </a:rPr>
              <a:t>cá</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663300"/>
                </a:solidFill>
                <a:effectLst/>
                <a:uLnTx/>
                <a:uFillTx/>
                <a:latin typeface="Arial" panose="020B0604020202020204" pitchFamily="34" charset="0"/>
                <a:ea typeface="+mn-ea"/>
                <a:cs typeface="Arial" panose="020B0604020202020204" pitchFamily="34" charset="0"/>
              </a:rPr>
              <a:t>biệt</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vi-VN"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&lt;</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663300"/>
                </a:solidFill>
                <a:effectLst/>
                <a:uLnTx/>
                <a:uFillTx/>
                <a:latin typeface="Arial" panose="020B0604020202020204" pitchFamily="34" charset="0"/>
                <a:ea typeface="+mn-ea"/>
                <a:cs typeface="Arial" panose="020B0604020202020204" pitchFamily="34" charset="0"/>
              </a:rPr>
              <a:t>hao</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663300"/>
                </a:solidFill>
                <a:effectLst/>
                <a:uLnTx/>
                <a:uFillTx/>
                <a:latin typeface="Arial" panose="020B0604020202020204" pitchFamily="34" charset="0"/>
                <a:ea typeface="+mn-ea"/>
                <a:cs typeface="Arial" panose="020B0604020202020204" pitchFamily="34" charset="0"/>
              </a:rPr>
              <a:t>phí</a:t>
            </a:r>
            <a:r>
              <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vi-VN"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lao động xã hội</a:t>
            </a:r>
            <a:endParaRPr kumimoji="0" lang="en-US" altLang="en-US"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endParaRPr>
          </a:p>
        </p:txBody>
      </p:sp>
      <p:sp>
        <p:nvSpPr>
          <p:cNvPr id="44" name="TextBox 43">
            <a:extLst>
              <a:ext uri="{FF2B5EF4-FFF2-40B4-BE49-F238E27FC236}">
                <a16:creationId xmlns:a16="http://schemas.microsoft.com/office/drawing/2014/main" id="{E76D5BE2-C7B7-4C60-B4DB-0B08AD86F4A0}"/>
              </a:ext>
            </a:extLst>
          </p:cNvPr>
          <p:cNvSpPr txBox="1"/>
          <p:nvPr/>
        </p:nvSpPr>
        <p:spPr>
          <a:xfrm>
            <a:off x="6083276" y="4280375"/>
            <a:ext cx="2023179" cy="1631216"/>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Phải</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cải</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tiến</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kỹ</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thuật</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áp</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dụng</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kỹ</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thuật</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công</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nghệ</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mới</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vào</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sản</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xuất</a:t>
            </a:r>
            <a:r>
              <a:rPr kumimoji="0" lang="en-US" altLang="en-US" sz="2000" b="0" i="0" u="none" strike="noStrike" kern="120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p>
        </p:txBody>
      </p:sp>
      <p:sp>
        <p:nvSpPr>
          <p:cNvPr id="46" name="TextBox 45">
            <a:extLst>
              <a:ext uri="{FF2B5EF4-FFF2-40B4-BE49-F238E27FC236}">
                <a16:creationId xmlns:a16="http://schemas.microsoft.com/office/drawing/2014/main" id="{1A9E919B-4E48-4E7D-9B1D-4B380CF6FADD}"/>
              </a:ext>
            </a:extLst>
          </p:cNvPr>
          <p:cNvSpPr txBox="1"/>
          <p:nvPr/>
        </p:nvSpPr>
        <p:spPr>
          <a:xfrm>
            <a:off x="8701562" y="3843222"/>
            <a:ext cx="1821305" cy="1569660"/>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VnArial" panose="020B7200000000000000" pitchFamily="34" charset="0"/>
                <a:ea typeface="+mn-ea"/>
                <a:cs typeface="Arial"/>
              </a:rPr>
              <a:t> </a:t>
            </a:r>
            <a:r>
              <a:rPr kumimoji="0" lang="vi-VN" altLang="en-US" sz="20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LLSX </a:t>
            </a:r>
            <a:r>
              <a:rPr kumimoji="0" lang="en-US" altLang="en-US" sz="2000" b="0"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xã</a:t>
            </a:r>
            <a:r>
              <a:rPr kumimoji="0" lang="en-US" altLang="en-US" sz="20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hội</a:t>
            </a:r>
            <a:r>
              <a:rPr kumimoji="0" lang="en-US" altLang="en-US" sz="20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phát</a:t>
            </a:r>
            <a:r>
              <a:rPr kumimoji="0" lang="en-US" altLang="en-US" sz="20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vi-VN" altLang="en-US" sz="20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triển, </a:t>
            </a:r>
            <a:r>
              <a:rPr kumimoji="0" lang="en-US" altLang="en-US" sz="2000" b="0" i="0" u="none" strike="noStrike" kern="1200" cap="none" spc="0" normalizeH="0" baseline="0" noProof="0" dirty="0" err="1">
                <a:ln>
                  <a:noFill/>
                </a:ln>
                <a:solidFill>
                  <a:srgbClr val="CC3300"/>
                </a:solidFill>
                <a:effectLst/>
                <a:uLnTx/>
                <a:uFillTx/>
                <a:latin typeface="Arial" panose="020B0604020202020204" pitchFamily="34" charset="0"/>
                <a:ea typeface="+mn-ea"/>
                <a:cs typeface="Arial" panose="020B0604020202020204" pitchFamily="34" charset="0"/>
              </a:rPr>
              <a:t>năng</a:t>
            </a:r>
            <a:r>
              <a:rPr kumimoji="0" lang="en-US" altLang="en-US" sz="2000" b="0"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 </a:t>
            </a:r>
            <a:r>
              <a:rPr kumimoji="0" lang="en-US" altLang="en-US" sz="2000" b="0" i="0" u="none" strike="noStrike" kern="1200" cap="none" spc="0" normalizeH="0" baseline="0" noProof="0" dirty="0" err="1">
                <a:ln>
                  <a:noFill/>
                </a:ln>
                <a:solidFill>
                  <a:srgbClr val="CC3300"/>
                </a:solidFill>
                <a:effectLst/>
                <a:uLnTx/>
                <a:uFillTx/>
                <a:latin typeface="Arial" panose="020B0604020202020204" pitchFamily="34" charset="0"/>
                <a:ea typeface="+mn-ea"/>
                <a:cs typeface="Arial" panose="020B0604020202020204" pitchFamily="34" charset="0"/>
              </a:rPr>
              <a:t>suất</a:t>
            </a:r>
            <a:r>
              <a:rPr kumimoji="0" lang="en-US" altLang="en-US" sz="2000" b="0"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 lao </a:t>
            </a:r>
            <a:r>
              <a:rPr kumimoji="0" lang="en-US" altLang="en-US" sz="2000" b="0" i="0" u="none" strike="noStrike" kern="1200" cap="none" spc="0" normalizeH="0" baseline="0" noProof="0" dirty="0" err="1">
                <a:ln>
                  <a:noFill/>
                </a:ln>
                <a:solidFill>
                  <a:srgbClr val="CC3300"/>
                </a:solidFill>
                <a:effectLst/>
                <a:uLnTx/>
                <a:uFillTx/>
                <a:latin typeface="Arial" panose="020B0604020202020204" pitchFamily="34" charset="0"/>
                <a:ea typeface="+mn-ea"/>
                <a:cs typeface="Arial" panose="020B0604020202020204" pitchFamily="34" charset="0"/>
              </a:rPr>
              <a:t>động</a:t>
            </a:r>
            <a:r>
              <a:rPr kumimoji="0" lang="vi-VN" altLang="en-US" sz="2000" b="0"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 tăng lên</a:t>
            </a:r>
            <a:endParaRPr kumimoji="0" lang="en-US" sz="2000" b="0" i="0" u="none" strike="noStrike" kern="1200" cap="none" spc="0" normalizeH="0" baseline="0" noProof="0" dirty="0">
              <a:ln>
                <a:noFill/>
              </a:ln>
              <a:solidFill>
                <a:srgbClr val="000000"/>
              </a:solidFill>
              <a:effectLst/>
              <a:uLnTx/>
              <a:uFillTx/>
              <a:latin typeface="Arial"/>
              <a:ea typeface="+mn-ea"/>
              <a:cs typeface="Arial"/>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0" name="TextBox 49">
            <a:extLst>
              <a:ext uri="{FF2B5EF4-FFF2-40B4-BE49-F238E27FC236}">
                <a16:creationId xmlns:a16="http://schemas.microsoft.com/office/drawing/2014/main" id="{00F819DB-07F3-43B6-8BF6-81CDEC0F138F}"/>
              </a:ext>
            </a:extLst>
          </p:cNvPr>
          <p:cNvSpPr txBox="1"/>
          <p:nvPr/>
        </p:nvSpPr>
        <p:spPr>
          <a:xfrm>
            <a:off x="4206554" y="2881906"/>
            <a:ext cx="2834658"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sz="2400" b="1" i="0" u="none"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a:rPr>
              <a:t>Trong sản xuất:</a:t>
            </a:r>
            <a:endParaRPr kumimoji="0" lang="en-US" sz="2400" b="0" i="0" u="none" strike="noStrike" kern="1200" cap="none" spc="0" normalizeH="0" baseline="0" noProof="0" dirty="0">
              <a:ln>
                <a:noFill/>
              </a:ln>
              <a:solidFill>
                <a:srgbClr val="0000FF"/>
              </a:solidFill>
              <a:effectLst/>
              <a:uLnTx/>
              <a:uFillTx/>
              <a:latin typeface="Arial"/>
              <a:ea typeface="+mn-ea"/>
              <a:cs typeface="Arial"/>
            </a:endParaRPr>
          </a:p>
        </p:txBody>
      </p:sp>
      <p:pic>
        <p:nvPicPr>
          <p:cNvPr id="4098" name="Picture 2" descr="đồng Hồ Biểu Tượng PNG &amp;amp; đồng Hồ Biểu Tượng Transparent Clipart Miễn phí  Tải về - Máy tính Biểu tượng đồng Hồ Báo thức nghệ thuật Clip - Đồng Hồ Biểu">
            <a:extLst>
              <a:ext uri="{FF2B5EF4-FFF2-40B4-BE49-F238E27FC236}">
                <a16:creationId xmlns:a16="http://schemas.microsoft.com/office/drawing/2014/main" id="{4691561C-FC7A-4A69-BC44-F95525E8FA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4808" y="4211235"/>
            <a:ext cx="1247358" cy="1042061"/>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Người đàn ông Quỳ Hình ảnh | Định dạng hình ảnh PNG 400948633|  vn.lovepik.com">
            <a:extLst>
              <a:ext uri="{FF2B5EF4-FFF2-40B4-BE49-F238E27FC236}">
                <a16:creationId xmlns:a16="http://schemas.microsoft.com/office/drawing/2014/main" id="{427DF590-5CF9-4EAE-ABB4-76E14F5F542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207" y="5647286"/>
            <a:ext cx="1202495" cy="1210714"/>
          </a:xfrm>
          <a:prstGeom prst="rect">
            <a:avLst/>
          </a:prstGeom>
          <a:noFill/>
          <a:extLst>
            <a:ext uri="{909E8E84-426E-40DD-AFC4-6F175D3DCCD1}">
              <a14:hiddenFill xmlns:a14="http://schemas.microsoft.com/office/drawing/2010/main">
                <a:solidFill>
                  <a:srgbClr val="FFFFFF"/>
                </a:solidFill>
              </a14:hiddenFill>
            </a:ext>
          </a:extLst>
        </p:spPr>
      </p:pic>
      <p:pic>
        <p:nvPicPr>
          <p:cNvPr id="52" name="Graphic 51" descr="Back outline">
            <a:extLst>
              <a:ext uri="{FF2B5EF4-FFF2-40B4-BE49-F238E27FC236}">
                <a16:creationId xmlns:a16="http://schemas.microsoft.com/office/drawing/2014/main" id="{8B6489BB-74F5-4451-A4A4-0E9E321BB3A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8097307">
            <a:off x="500738" y="4941063"/>
            <a:ext cx="914400" cy="914400"/>
          </a:xfrm>
          <a:prstGeom prst="rect">
            <a:avLst/>
          </a:prstGeom>
        </p:spPr>
      </p:pic>
      <p:sp>
        <p:nvSpPr>
          <p:cNvPr id="56" name="TextBox 55">
            <a:extLst>
              <a:ext uri="{FF2B5EF4-FFF2-40B4-BE49-F238E27FC236}">
                <a16:creationId xmlns:a16="http://schemas.microsoft.com/office/drawing/2014/main" id="{F4B25D2C-3E6F-4CA9-9AF2-F2B27EA5F3FE}"/>
              </a:ext>
            </a:extLst>
          </p:cNvPr>
          <p:cNvSpPr txBox="1"/>
          <p:nvPr/>
        </p:nvSpPr>
        <p:spPr>
          <a:xfrm>
            <a:off x="1204808" y="5904889"/>
            <a:ext cx="1984636" cy="64633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Ha</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o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phí</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lao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động</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cá</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biệt</a:t>
            </a:r>
            <a:r>
              <a:rPr kumimoji="0" lang="vi-VN"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cao</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pic>
        <p:nvPicPr>
          <p:cNvPr id="4102" name="Picture 6" descr="Phim Hoạt Hình Vẽ Adobe - Một người đàn ông với bàn tay của mình lên png  tải về - Miễn phí trong suốt Nụ Cười png Tải về.">
            <a:extLst>
              <a:ext uri="{FF2B5EF4-FFF2-40B4-BE49-F238E27FC236}">
                <a16:creationId xmlns:a16="http://schemas.microsoft.com/office/drawing/2014/main" id="{5C6F47F2-F455-4245-A18F-F598E33ABD08}"/>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34056" y="3366575"/>
            <a:ext cx="1181286" cy="929444"/>
          </a:xfrm>
          <a:prstGeom prst="rect">
            <a:avLst/>
          </a:prstGeom>
          <a:noFill/>
          <a:extLst>
            <a:ext uri="{909E8E84-426E-40DD-AFC4-6F175D3DCCD1}">
              <a14:hiddenFill xmlns:a14="http://schemas.microsoft.com/office/drawing/2010/main">
                <a:solidFill>
                  <a:srgbClr val="FFFFFF"/>
                </a:solidFill>
              </a14:hiddenFill>
            </a:ext>
          </a:extLst>
        </p:spPr>
      </p:pic>
      <p:pic>
        <p:nvPicPr>
          <p:cNvPr id="58" name="Graphic 57" descr="Back outline">
            <a:extLst>
              <a:ext uri="{FF2B5EF4-FFF2-40B4-BE49-F238E27FC236}">
                <a16:creationId xmlns:a16="http://schemas.microsoft.com/office/drawing/2014/main" id="{8C3BD660-E9DA-43B1-ACEE-63611386E87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8115052">
            <a:off x="2495022" y="3909904"/>
            <a:ext cx="784606" cy="714703"/>
          </a:xfrm>
          <a:prstGeom prst="rect">
            <a:avLst/>
          </a:prstGeom>
        </p:spPr>
      </p:pic>
      <p:sp>
        <p:nvSpPr>
          <p:cNvPr id="59" name="TextBox 58">
            <a:extLst>
              <a:ext uri="{FF2B5EF4-FFF2-40B4-BE49-F238E27FC236}">
                <a16:creationId xmlns:a16="http://schemas.microsoft.com/office/drawing/2014/main" id="{03842BB2-F4AE-47BC-BCAA-C57F70E9A068}"/>
              </a:ext>
            </a:extLst>
          </p:cNvPr>
          <p:cNvSpPr txBox="1"/>
          <p:nvPr/>
        </p:nvSpPr>
        <p:spPr>
          <a:xfrm>
            <a:off x="711336" y="3281215"/>
            <a:ext cx="1984636" cy="64633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Ha</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o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phí</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lao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động</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cá</a:t>
            </a: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biệt</a:t>
            </a:r>
            <a:r>
              <a:rPr kumimoji="0" lang="vi-VN" alt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thấp</a:t>
            </a: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38" name="Rectangle 2"/>
          <p:cNvSpPr>
            <a:spLocks noChangeArrowheads="1"/>
          </p:cNvSpPr>
          <p:nvPr/>
        </p:nvSpPr>
        <p:spPr bwMode="auto">
          <a:xfrm>
            <a:off x="4226577" y="1125685"/>
            <a:ext cx="3783408" cy="4308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Ý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quy</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luật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trị</a:t>
            </a:r>
            <a:endParaRPr lang="en-US" sz="2200"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35288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par>
                                <p:cTn id="17" presetID="31"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p:cTn id="19" dur="1000" fill="hold"/>
                                        <p:tgtEl>
                                          <p:spTgt spid="11"/>
                                        </p:tgtEl>
                                        <p:attrNameLst>
                                          <p:attrName>ppt_w</p:attrName>
                                        </p:attrNameLst>
                                      </p:cBhvr>
                                      <p:tavLst>
                                        <p:tav tm="0">
                                          <p:val>
                                            <p:fltVal val="0"/>
                                          </p:val>
                                        </p:tav>
                                        <p:tav tm="100000">
                                          <p:val>
                                            <p:strVal val="#ppt_w"/>
                                          </p:val>
                                        </p:tav>
                                      </p:tavLst>
                                    </p:anim>
                                    <p:anim calcmode="lin" valueType="num">
                                      <p:cBhvr>
                                        <p:cTn id="20" dur="1000" fill="hold"/>
                                        <p:tgtEl>
                                          <p:spTgt spid="11"/>
                                        </p:tgtEl>
                                        <p:attrNameLst>
                                          <p:attrName>ppt_h</p:attrName>
                                        </p:attrNameLst>
                                      </p:cBhvr>
                                      <p:tavLst>
                                        <p:tav tm="0">
                                          <p:val>
                                            <p:fltVal val="0"/>
                                          </p:val>
                                        </p:tav>
                                        <p:tav tm="100000">
                                          <p:val>
                                            <p:strVal val="#ppt_h"/>
                                          </p:val>
                                        </p:tav>
                                      </p:tavLst>
                                    </p:anim>
                                    <p:anim calcmode="lin" valueType="num">
                                      <p:cBhvr>
                                        <p:cTn id="21" dur="1000" fill="hold"/>
                                        <p:tgtEl>
                                          <p:spTgt spid="11"/>
                                        </p:tgtEl>
                                        <p:attrNameLst>
                                          <p:attrName>style.rotation</p:attrName>
                                        </p:attrNameLst>
                                      </p:cBhvr>
                                      <p:tavLst>
                                        <p:tav tm="0">
                                          <p:val>
                                            <p:fltVal val="90"/>
                                          </p:val>
                                        </p:tav>
                                        <p:tav tm="100000">
                                          <p:val>
                                            <p:fltVal val="0"/>
                                          </p:val>
                                        </p:tav>
                                      </p:tavLst>
                                    </p:anim>
                                    <p:animEffect transition="in" filter="fade">
                                      <p:cBhvr>
                                        <p:cTn id="22" dur="10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p:cTn id="27" dur="500" fill="hold"/>
                                        <p:tgtEl>
                                          <p:spTgt spid="50"/>
                                        </p:tgtEl>
                                        <p:attrNameLst>
                                          <p:attrName>ppt_w</p:attrName>
                                        </p:attrNameLst>
                                      </p:cBhvr>
                                      <p:tavLst>
                                        <p:tav tm="0">
                                          <p:val>
                                            <p:fltVal val="0"/>
                                          </p:val>
                                        </p:tav>
                                        <p:tav tm="100000">
                                          <p:val>
                                            <p:strVal val="#ppt_w"/>
                                          </p:val>
                                        </p:tav>
                                      </p:tavLst>
                                    </p:anim>
                                    <p:anim calcmode="lin" valueType="num">
                                      <p:cBhvr>
                                        <p:cTn id="28" dur="500" fill="hold"/>
                                        <p:tgtEl>
                                          <p:spTgt spid="50"/>
                                        </p:tgtEl>
                                        <p:attrNameLst>
                                          <p:attrName>ppt_h</p:attrName>
                                        </p:attrNameLst>
                                      </p:cBhvr>
                                      <p:tavLst>
                                        <p:tav tm="0">
                                          <p:val>
                                            <p:fltVal val="0"/>
                                          </p:val>
                                        </p:tav>
                                        <p:tav tm="100000">
                                          <p:val>
                                            <p:strVal val="#ppt_h"/>
                                          </p:val>
                                        </p:tav>
                                      </p:tavLst>
                                    </p:anim>
                                    <p:animEffect transition="in" filter="fade">
                                      <p:cBhvr>
                                        <p:cTn id="29" dur="500"/>
                                        <p:tgtEl>
                                          <p:spTgt spid="50"/>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circle(in)">
                                      <p:cBhvr>
                                        <p:cTn id="34" dur="2000"/>
                                        <p:tgtEl>
                                          <p:spTgt spid="13"/>
                                        </p:tgtEl>
                                      </p:cBhvr>
                                    </p:animEffect>
                                  </p:childTnLst>
                                </p:cTn>
                              </p:par>
                              <p:par>
                                <p:cTn id="35" presetID="6" presetClass="entr" presetSubtype="16"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circle(in)">
                                      <p:cBhvr>
                                        <p:cTn id="37" dur="2000"/>
                                        <p:tgtEl>
                                          <p:spTgt spid="14"/>
                                        </p:tgtEl>
                                      </p:cBhvr>
                                    </p:animEffect>
                                  </p:childTnLst>
                                </p:cTn>
                              </p:par>
                              <p:par>
                                <p:cTn id="38" presetID="6" presetClass="entr" presetSubtype="16" fill="hold" nodeType="with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circle(in)">
                                      <p:cBhvr>
                                        <p:cTn id="40" dur="2000"/>
                                        <p:tgtEl>
                                          <p:spTgt spid="23"/>
                                        </p:tgtEl>
                                      </p:cBhvr>
                                    </p:animEffect>
                                  </p:childTnLst>
                                </p:cTn>
                              </p:par>
                              <p:par>
                                <p:cTn id="41" presetID="6" presetClass="entr" presetSubtype="16" fill="hold"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circle(in)">
                                      <p:cBhvr>
                                        <p:cTn id="43" dur="2000"/>
                                        <p:tgtEl>
                                          <p:spTgt spid="32"/>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42"/>
                                        </p:tgtEl>
                                        <p:attrNameLst>
                                          <p:attrName>style.visibility</p:attrName>
                                        </p:attrNameLst>
                                      </p:cBhvr>
                                      <p:to>
                                        <p:strVal val="visible"/>
                                      </p:to>
                                    </p:set>
                                    <p:animEffect transition="in" filter="circle(in)">
                                      <p:cBhvr>
                                        <p:cTn id="46" dur="2000"/>
                                        <p:tgtEl>
                                          <p:spTgt spid="42"/>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44"/>
                                        </p:tgtEl>
                                        <p:attrNameLst>
                                          <p:attrName>style.visibility</p:attrName>
                                        </p:attrNameLst>
                                      </p:cBhvr>
                                      <p:to>
                                        <p:strVal val="visible"/>
                                      </p:to>
                                    </p:set>
                                    <p:animEffect transition="in" filter="circle(in)">
                                      <p:cBhvr>
                                        <p:cTn id="49" dur="2000"/>
                                        <p:tgtEl>
                                          <p:spTgt spid="44"/>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6"/>
                                        </p:tgtEl>
                                        <p:attrNameLst>
                                          <p:attrName>style.visibility</p:attrName>
                                        </p:attrNameLst>
                                      </p:cBhvr>
                                      <p:to>
                                        <p:strVal val="visible"/>
                                      </p:to>
                                    </p:set>
                                    <p:animEffect transition="in" filter="circle(in)">
                                      <p:cBhvr>
                                        <p:cTn id="52" dur="2000"/>
                                        <p:tgtEl>
                                          <p:spTgt spid="46"/>
                                        </p:tgtEl>
                                      </p:cBhvr>
                                    </p:animEffect>
                                  </p:childTnLst>
                                </p:cTn>
                              </p:par>
                              <p:par>
                                <p:cTn id="53" presetID="6" presetClass="entr" presetSubtype="16" fill="hold" nodeType="withEffect">
                                  <p:stCondLst>
                                    <p:cond delay="0"/>
                                  </p:stCondLst>
                                  <p:childTnLst>
                                    <p:set>
                                      <p:cBhvr>
                                        <p:cTn id="54" dur="1" fill="hold">
                                          <p:stCondLst>
                                            <p:cond delay="0"/>
                                          </p:stCondLst>
                                        </p:cTn>
                                        <p:tgtEl>
                                          <p:spTgt spid="4098"/>
                                        </p:tgtEl>
                                        <p:attrNameLst>
                                          <p:attrName>style.visibility</p:attrName>
                                        </p:attrNameLst>
                                      </p:cBhvr>
                                      <p:to>
                                        <p:strVal val="visible"/>
                                      </p:to>
                                    </p:set>
                                    <p:animEffect transition="in" filter="circle(in)">
                                      <p:cBhvr>
                                        <p:cTn id="55" dur="2000"/>
                                        <p:tgtEl>
                                          <p:spTgt spid="4098"/>
                                        </p:tgtEl>
                                      </p:cBhvr>
                                    </p:animEffect>
                                  </p:childTnLst>
                                </p:cTn>
                              </p:par>
                              <p:par>
                                <p:cTn id="56" presetID="6" presetClass="entr" presetSubtype="16" fill="hold" nodeType="withEffect">
                                  <p:stCondLst>
                                    <p:cond delay="0"/>
                                  </p:stCondLst>
                                  <p:childTnLst>
                                    <p:set>
                                      <p:cBhvr>
                                        <p:cTn id="57" dur="1" fill="hold">
                                          <p:stCondLst>
                                            <p:cond delay="0"/>
                                          </p:stCondLst>
                                        </p:cTn>
                                        <p:tgtEl>
                                          <p:spTgt spid="52"/>
                                        </p:tgtEl>
                                        <p:attrNameLst>
                                          <p:attrName>style.visibility</p:attrName>
                                        </p:attrNameLst>
                                      </p:cBhvr>
                                      <p:to>
                                        <p:strVal val="visible"/>
                                      </p:to>
                                    </p:set>
                                    <p:animEffect transition="in" filter="circle(in)">
                                      <p:cBhvr>
                                        <p:cTn id="58" dur="2000"/>
                                        <p:tgtEl>
                                          <p:spTgt spid="52"/>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56"/>
                                        </p:tgtEl>
                                        <p:attrNameLst>
                                          <p:attrName>style.visibility</p:attrName>
                                        </p:attrNameLst>
                                      </p:cBhvr>
                                      <p:to>
                                        <p:strVal val="visible"/>
                                      </p:to>
                                    </p:set>
                                    <p:animEffect transition="in" filter="circle(in)">
                                      <p:cBhvr>
                                        <p:cTn id="61" dur="2000"/>
                                        <p:tgtEl>
                                          <p:spTgt spid="56"/>
                                        </p:tgtEl>
                                      </p:cBhvr>
                                    </p:animEffect>
                                  </p:childTnLst>
                                </p:cTn>
                              </p:par>
                              <p:par>
                                <p:cTn id="62" presetID="6" presetClass="entr" presetSubtype="16" fill="hold" nodeType="withEffect">
                                  <p:stCondLst>
                                    <p:cond delay="0"/>
                                  </p:stCondLst>
                                  <p:childTnLst>
                                    <p:set>
                                      <p:cBhvr>
                                        <p:cTn id="63" dur="1" fill="hold">
                                          <p:stCondLst>
                                            <p:cond delay="0"/>
                                          </p:stCondLst>
                                        </p:cTn>
                                        <p:tgtEl>
                                          <p:spTgt spid="4102"/>
                                        </p:tgtEl>
                                        <p:attrNameLst>
                                          <p:attrName>style.visibility</p:attrName>
                                        </p:attrNameLst>
                                      </p:cBhvr>
                                      <p:to>
                                        <p:strVal val="visible"/>
                                      </p:to>
                                    </p:set>
                                    <p:animEffect transition="in" filter="circle(in)">
                                      <p:cBhvr>
                                        <p:cTn id="64" dur="2000"/>
                                        <p:tgtEl>
                                          <p:spTgt spid="4102"/>
                                        </p:tgtEl>
                                      </p:cBhvr>
                                    </p:animEffect>
                                  </p:childTnLst>
                                </p:cTn>
                              </p:par>
                              <p:par>
                                <p:cTn id="65" presetID="6" presetClass="entr" presetSubtype="16" fill="hold" nodeType="withEffect">
                                  <p:stCondLst>
                                    <p:cond delay="0"/>
                                  </p:stCondLst>
                                  <p:childTnLst>
                                    <p:set>
                                      <p:cBhvr>
                                        <p:cTn id="66" dur="1" fill="hold">
                                          <p:stCondLst>
                                            <p:cond delay="0"/>
                                          </p:stCondLst>
                                        </p:cTn>
                                        <p:tgtEl>
                                          <p:spTgt spid="58"/>
                                        </p:tgtEl>
                                        <p:attrNameLst>
                                          <p:attrName>style.visibility</p:attrName>
                                        </p:attrNameLst>
                                      </p:cBhvr>
                                      <p:to>
                                        <p:strVal val="visible"/>
                                      </p:to>
                                    </p:set>
                                    <p:animEffect transition="in" filter="circle(in)">
                                      <p:cBhvr>
                                        <p:cTn id="67" dur="2000"/>
                                        <p:tgtEl>
                                          <p:spTgt spid="58"/>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59"/>
                                        </p:tgtEl>
                                        <p:attrNameLst>
                                          <p:attrName>style.visibility</p:attrName>
                                        </p:attrNameLst>
                                      </p:cBhvr>
                                      <p:to>
                                        <p:strVal val="visible"/>
                                      </p:to>
                                    </p:set>
                                    <p:animEffect transition="in" filter="circle(in)">
                                      <p:cBhvr>
                                        <p:cTn id="70" dur="2000"/>
                                        <p:tgtEl>
                                          <p:spTgt spid="59"/>
                                        </p:tgtEl>
                                      </p:cBhvr>
                                    </p:animEffect>
                                  </p:childTnLst>
                                </p:cTn>
                              </p:par>
                              <p:par>
                                <p:cTn id="71" presetID="6" presetClass="entr" presetSubtype="16" fill="hold" nodeType="withEffect">
                                  <p:stCondLst>
                                    <p:cond delay="0"/>
                                  </p:stCondLst>
                                  <p:childTnLst>
                                    <p:set>
                                      <p:cBhvr>
                                        <p:cTn id="72" dur="1" fill="hold">
                                          <p:stCondLst>
                                            <p:cond delay="0"/>
                                          </p:stCondLst>
                                        </p:cTn>
                                        <p:tgtEl>
                                          <p:spTgt spid="4100"/>
                                        </p:tgtEl>
                                        <p:attrNameLst>
                                          <p:attrName>style.visibility</p:attrName>
                                        </p:attrNameLst>
                                      </p:cBhvr>
                                      <p:to>
                                        <p:strVal val="visible"/>
                                      </p:to>
                                    </p:set>
                                    <p:animEffect transition="in" filter="circle(in)">
                                      <p:cBhvr>
                                        <p:cTn id="73" dur="2000"/>
                                        <p:tgtEl>
                                          <p:spTgt spid="4100"/>
                                        </p:tgtEl>
                                      </p:cBhvr>
                                    </p:animEffect>
                                  </p:childTnLst>
                                </p:cTn>
                              </p:par>
                              <p:par>
                                <p:cTn id="74" presetID="31" presetClass="entr" presetSubtype="0" fill="hold" grpId="0" nodeType="withEffect">
                                  <p:stCondLst>
                                    <p:cond delay="0"/>
                                  </p:stCondLst>
                                  <p:childTnLst>
                                    <p:set>
                                      <p:cBhvr>
                                        <p:cTn id="75" dur="1" fill="hold">
                                          <p:stCondLst>
                                            <p:cond delay="0"/>
                                          </p:stCondLst>
                                        </p:cTn>
                                        <p:tgtEl>
                                          <p:spTgt spid="38"/>
                                        </p:tgtEl>
                                        <p:attrNameLst>
                                          <p:attrName>style.visibility</p:attrName>
                                        </p:attrNameLst>
                                      </p:cBhvr>
                                      <p:to>
                                        <p:strVal val="visible"/>
                                      </p:to>
                                    </p:set>
                                    <p:anim calcmode="lin" valueType="num">
                                      <p:cBhvr>
                                        <p:cTn id="76" dur="1000" fill="hold"/>
                                        <p:tgtEl>
                                          <p:spTgt spid="38"/>
                                        </p:tgtEl>
                                        <p:attrNameLst>
                                          <p:attrName>ppt_w</p:attrName>
                                        </p:attrNameLst>
                                      </p:cBhvr>
                                      <p:tavLst>
                                        <p:tav tm="0">
                                          <p:val>
                                            <p:fltVal val="0"/>
                                          </p:val>
                                        </p:tav>
                                        <p:tav tm="100000">
                                          <p:val>
                                            <p:strVal val="#ppt_w"/>
                                          </p:val>
                                        </p:tav>
                                      </p:tavLst>
                                    </p:anim>
                                    <p:anim calcmode="lin" valueType="num">
                                      <p:cBhvr>
                                        <p:cTn id="77" dur="1000" fill="hold"/>
                                        <p:tgtEl>
                                          <p:spTgt spid="38"/>
                                        </p:tgtEl>
                                        <p:attrNameLst>
                                          <p:attrName>ppt_h</p:attrName>
                                        </p:attrNameLst>
                                      </p:cBhvr>
                                      <p:tavLst>
                                        <p:tav tm="0">
                                          <p:val>
                                            <p:fltVal val="0"/>
                                          </p:val>
                                        </p:tav>
                                        <p:tav tm="100000">
                                          <p:val>
                                            <p:strVal val="#ppt_h"/>
                                          </p:val>
                                        </p:tav>
                                      </p:tavLst>
                                    </p:anim>
                                    <p:anim calcmode="lin" valueType="num">
                                      <p:cBhvr>
                                        <p:cTn id="78" dur="1000" fill="hold"/>
                                        <p:tgtEl>
                                          <p:spTgt spid="38"/>
                                        </p:tgtEl>
                                        <p:attrNameLst>
                                          <p:attrName>style.rotation</p:attrName>
                                        </p:attrNameLst>
                                      </p:cBhvr>
                                      <p:tavLst>
                                        <p:tav tm="0">
                                          <p:val>
                                            <p:fltVal val="90"/>
                                          </p:val>
                                        </p:tav>
                                        <p:tav tm="100000">
                                          <p:val>
                                            <p:fltVal val="0"/>
                                          </p:val>
                                        </p:tav>
                                      </p:tavLst>
                                    </p:anim>
                                    <p:animEffect transition="in" filter="fade">
                                      <p:cBhvr>
                                        <p:cTn id="79" dur="1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3" grpId="0" animBg="1"/>
      <p:bldP spid="42" grpId="0"/>
      <p:bldP spid="44" grpId="0"/>
      <p:bldP spid="46" grpId="0"/>
      <p:bldP spid="50" grpId="0"/>
      <p:bldP spid="56" grpId="0"/>
      <p:bldP spid="59" grpId="0"/>
      <p:bldP spid="38"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40000"/>
                <a:lumOff val="60000"/>
              </a:schemeClr>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12" name="Rectangle 4"/>
          <p:cNvSpPr>
            <a:spLocks noChangeArrowheads="1"/>
          </p:cNvSpPr>
          <p:nvPr/>
        </p:nvSpPr>
        <p:spPr bwMode="auto">
          <a:xfrm>
            <a:off x="4769593" y="218281"/>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marR="0" lvl="0" indent="-457200" algn="l" defTabSz="914400" rtl="0" eaLnBrk="0" fontAlgn="base" latinLnBrk="0" hangingPunct="0">
              <a:lnSpc>
                <a:spcPct val="100000"/>
              </a:lnSpc>
              <a:spcBef>
                <a:spcPts val="200"/>
              </a:spcBef>
              <a:spcAft>
                <a:spcPts val="200"/>
              </a:spcAft>
              <a:buClrTx/>
              <a:buSzTx/>
              <a:buFont typeface="Wingdings" panose="05000000000000000000" pitchFamily="2" charset="2"/>
              <a:buChar char="q"/>
              <a:tabLst>
                <a:tab pos="236538" algn="l"/>
              </a:tabLst>
              <a:defRPr/>
            </a:pP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Quy</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luật</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giá</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trị</a:t>
            </a:r>
            <a:endPar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endParaRPr>
          </a:p>
        </p:txBody>
      </p:sp>
      <p:pic>
        <p:nvPicPr>
          <p:cNvPr id="40" name="Picture 39" descr="C:\Users\FPT\Desktop\bai 3 GDCD lop 11\vector-phone-5187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96041" y="3454482"/>
            <a:ext cx="2884488" cy="1426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AutoShape 5"/>
          <p:cNvSpPr>
            <a:spLocks noChangeArrowheads="1"/>
          </p:cNvSpPr>
          <p:nvPr/>
        </p:nvSpPr>
        <p:spPr bwMode="auto">
          <a:xfrm>
            <a:off x="1543441" y="3500335"/>
            <a:ext cx="1524000" cy="532051"/>
          </a:xfrm>
          <a:prstGeom prst="flowChartAlternateProcess">
            <a:avLst/>
          </a:prstGeom>
          <a:solidFill>
            <a:srgbClr val="CC9900"/>
          </a:solidFill>
          <a:ln w="9525">
            <a:solidFill>
              <a:srgbClr val="66FF33"/>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FFFF00"/>
                </a:solidFill>
                <a:effectLst/>
                <a:uLnTx/>
                <a:uFillTx/>
                <a:latin typeface="Abel"/>
                <a:ea typeface="+mn-ea"/>
                <a:cs typeface="Times New Roman" panose="02020603050405020304" pitchFamily="18" charset="0"/>
              </a:rPr>
              <a:t>8h </a:t>
            </a:r>
          </a:p>
        </p:txBody>
      </p:sp>
      <p:sp>
        <p:nvSpPr>
          <p:cNvPr id="42" name="Line 6"/>
          <p:cNvSpPr>
            <a:spLocks noChangeShapeType="1"/>
          </p:cNvSpPr>
          <p:nvPr/>
        </p:nvSpPr>
        <p:spPr bwMode="auto">
          <a:xfrm flipV="1">
            <a:off x="2305441" y="2632156"/>
            <a:ext cx="1828800" cy="815811"/>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bel"/>
              <a:ea typeface="+mn-ea"/>
              <a:cs typeface="Times New Roman" pitchFamily="18" charset="0"/>
            </a:endParaRPr>
          </a:p>
        </p:txBody>
      </p:sp>
      <p:sp>
        <p:nvSpPr>
          <p:cNvPr id="43" name="Text Box 7"/>
          <p:cNvSpPr txBox="1">
            <a:spLocks noChangeArrowheads="1"/>
          </p:cNvSpPr>
          <p:nvPr/>
        </p:nvSpPr>
        <p:spPr bwMode="auto">
          <a:xfrm rot="19934916">
            <a:off x="2082225" y="2321683"/>
            <a:ext cx="1600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Người</a:t>
            </a: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lao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động</a:t>
            </a:r>
            <a:endPar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endParaRPr>
          </a:p>
        </p:txBody>
      </p:sp>
      <p:sp>
        <p:nvSpPr>
          <p:cNvPr id="44" name="AutoShape 8"/>
          <p:cNvSpPr>
            <a:spLocks noChangeArrowheads="1"/>
          </p:cNvSpPr>
          <p:nvPr/>
        </p:nvSpPr>
        <p:spPr bwMode="auto">
          <a:xfrm>
            <a:off x="4210441" y="2022556"/>
            <a:ext cx="3048000" cy="709401"/>
          </a:xfrm>
          <a:prstGeom prst="flowChartAlternateProcess">
            <a:avLst/>
          </a:prstGeom>
          <a:ln>
            <a:headEnd/>
            <a:tailEnd/>
          </a:ln>
        </p:spPr>
        <p:style>
          <a:lnRef idx="2">
            <a:schemeClr val="accent1"/>
          </a:lnRef>
          <a:fillRef idx="1">
            <a:schemeClr val="lt1"/>
          </a:fillRef>
          <a:effectRef idx="0">
            <a:schemeClr val="accent1"/>
          </a:effectRef>
          <a:fontRef idx="minor">
            <a:schemeClr val="dk1"/>
          </a:fontRef>
        </p:style>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bel"/>
                <a:ea typeface="+mn-ea"/>
                <a:cs typeface="Times New Roman" pitchFamily="18" charset="0"/>
              </a:rPr>
              <a:t>8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itchFamily="18" charset="0"/>
              </a:rPr>
              <a:t>hàng</a:t>
            </a:r>
            <a:r>
              <a:rPr kumimoji="0" lang="en-US" sz="2000" b="0" i="0" u="none" strike="noStrike" kern="1200" cap="none" spc="0" normalizeH="0" baseline="0" noProof="0" dirty="0">
                <a:ln>
                  <a:noFill/>
                </a:ln>
                <a:solidFill>
                  <a:srgbClr val="000000"/>
                </a:solidFill>
                <a:effectLst/>
                <a:uLnTx/>
                <a:uFillTx/>
                <a:latin typeface="Abel"/>
                <a:ea typeface="+mn-ea"/>
                <a:cs typeface="Times New Roman" pitchFamily="18" charset="0"/>
              </a:rPr>
              <a:t>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itchFamily="18" charset="0"/>
              </a:rPr>
              <a:t>hóa</a:t>
            </a:r>
            <a:r>
              <a:rPr kumimoji="0" lang="en-US" sz="2000" b="0" i="0" u="none" strike="noStrike" kern="1200" cap="none" spc="0" normalizeH="0" baseline="0" noProof="0" dirty="0">
                <a:ln>
                  <a:noFill/>
                </a:ln>
                <a:solidFill>
                  <a:srgbClr val="000000"/>
                </a:solidFill>
                <a:effectLst/>
                <a:uLnTx/>
                <a:uFillTx/>
                <a:latin typeface="Abel"/>
                <a:ea typeface="+mn-ea"/>
                <a:cs typeface="Times New Roman" pitchFamily="18"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Lượng</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giá</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trị</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1</a:t>
            </a:r>
            <a:r>
              <a:rPr kumimoji="0" lang="vi-VN"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hàng</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hóa</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 1h)</a:t>
            </a:r>
          </a:p>
        </p:txBody>
      </p:sp>
      <p:sp>
        <p:nvSpPr>
          <p:cNvPr id="45" name="AutoShape 9"/>
          <p:cNvSpPr>
            <a:spLocks noChangeArrowheads="1"/>
          </p:cNvSpPr>
          <p:nvPr/>
        </p:nvSpPr>
        <p:spPr bwMode="auto">
          <a:xfrm>
            <a:off x="7261018" y="3083542"/>
            <a:ext cx="1981200" cy="757391"/>
          </a:xfrm>
          <a:prstGeom prst="flowChartAlternateProcess">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Năng</a:t>
            </a: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suất</a:t>
            </a: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trung</a:t>
            </a: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bình</a:t>
            </a:r>
            <a:endParaRPr kumimoji="0" lang="en-US" sz="2000" b="0" i="1"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endParaRPr>
          </a:p>
        </p:txBody>
      </p:sp>
      <p:sp>
        <p:nvSpPr>
          <p:cNvPr id="46" name="Line 10"/>
          <p:cNvSpPr>
            <a:spLocks noChangeShapeType="1"/>
          </p:cNvSpPr>
          <p:nvPr/>
        </p:nvSpPr>
        <p:spPr bwMode="auto">
          <a:xfrm>
            <a:off x="7334641" y="2555956"/>
            <a:ext cx="990600"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bel"/>
              <a:ea typeface="+mn-ea"/>
              <a:cs typeface="Times New Roman" pitchFamily="18" charset="0"/>
            </a:endParaRPr>
          </a:p>
        </p:txBody>
      </p:sp>
      <p:sp>
        <p:nvSpPr>
          <p:cNvPr id="47" name="Line 11"/>
          <p:cNvSpPr>
            <a:spLocks noChangeShapeType="1"/>
          </p:cNvSpPr>
          <p:nvPr/>
        </p:nvSpPr>
        <p:spPr bwMode="auto">
          <a:xfrm>
            <a:off x="8325241" y="2555956"/>
            <a:ext cx="0" cy="461111"/>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bel"/>
              <a:ea typeface="+mn-ea"/>
              <a:cs typeface="Times New Roman" pitchFamily="18" charset="0"/>
            </a:endParaRPr>
          </a:p>
        </p:txBody>
      </p:sp>
      <p:sp>
        <p:nvSpPr>
          <p:cNvPr id="48" name="Line 13"/>
          <p:cNvSpPr>
            <a:spLocks noChangeShapeType="1"/>
          </p:cNvSpPr>
          <p:nvPr/>
        </p:nvSpPr>
        <p:spPr bwMode="auto">
          <a:xfrm>
            <a:off x="3065438" y="4032386"/>
            <a:ext cx="979487" cy="1494758"/>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bel"/>
              <a:ea typeface="+mn-ea"/>
              <a:cs typeface="Times New Roman" pitchFamily="18" charset="0"/>
            </a:endParaRPr>
          </a:p>
        </p:txBody>
      </p:sp>
      <p:sp>
        <p:nvSpPr>
          <p:cNvPr id="49" name="AutoShape 17"/>
          <p:cNvSpPr>
            <a:spLocks noChangeArrowheads="1"/>
          </p:cNvSpPr>
          <p:nvPr/>
        </p:nvSpPr>
        <p:spPr bwMode="auto">
          <a:xfrm>
            <a:off x="7258441" y="4069561"/>
            <a:ext cx="1981200" cy="783323"/>
          </a:xfrm>
          <a:prstGeom prst="flowChartAlternateProcess">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Năng</a:t>
            </a: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suất</a:t>
            </a:r>
            <a:endPar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tăng</a:t>
            </a:r>
            <a:endParaRPr kumimoji="0" lang="en-US" sz="2000" b="0" i="1"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endParaRPr>
          </a:p>
        </p:txBody>
      </p:sp>
      <p:sp>
        <p:nvSpPr>
          <p:cNvPr id="50" name="Text Box 18"/>
          <p:cNvSpPr txBox="1">
            <a:spLocks noChangeArrowheads="1"/>
          </p:cNvSpPr>
          <p:nvPr/>
        </p:nvSpPr>
        <p:spPr bwMode="auto">
          <a:xfrm rot="3412367">
            <a:off x="2341515" y="4579099"/>
            <a:ext cx="1600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Người</a:t>
            </a: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lao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động</a:t>
            </a:r>
            <a:endPar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endParaRPr>
          </a:p>
        </p:txBody>
      </p:sp>
      <p:grpSp>
        <p:nvGrpSpPr>
          <p:cNvPr id="55" name="Group 54"/>
          <p:cNvGrpSpPr>
            <a:grpSpLocks/>
          </p:cNvGrpSpPr>
          <p:nvPr/>
        </p:nvGrpSpPr>
        <p:grpSpPr bwMode="auto">
          <a:xfrm>
            <a:off x="7241656" y="4920596"/>
            <a:ext cx="2819400" cy="1031610"/>
            <a:chOff x="6096000" y="4648200"/>
            <a:chExt cx="2819400" cy="2216199"/>
          </a:xfrm>
        </p:grpSpPr>
        <p:sp>
          <p:nvSpPr>
            <p:cNvPr id="56" name="Line 15"/>
            <p:cNvSpPr>
              <a:spLocks noChangeShapeType="1"/>
            </p:cNvSpPr>
            <p:nvPr/>
          </p:nvSpPr>
          <p:spPr bwMode="auto">
            <a:xfrm>
              <a:off x="6096000" y="5715000"/>
              <a:ext cx="990600"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bel"/>
                <a:ea typeface="+mn-ea"/>
                <a:cs typeface="Times New Roman" pitchFamily="18" charset="0"/>
              </a:endParaRPr>
            </a:p>
          </p:txBody>
        </p:sp>
        <p:sp>
          <p:nvSpPr>
            <p:cNvPr id="57" name="Line 16"/>
            <p:cNvSpPr>
              <a:spLocks noChangeShapeType="1"/>
            </p:cNvSpPr>
            <p:nvPr/>
          </p:nvSpPr>
          <p:spPr bwMode="auto">
            <a:xfrm flipH="1" flipV="1">
              <a:off x="7086600" y="4648200"/>
              <a:ext cx="0" cy="1066800"/>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bel"/>
                <a:ea typeface="+mn-ea"/>
                <a:cs typeface="Times New Roman" pitchFamily="18" charset="0"/>
              </a:endParaRPr>
            </a:p>
          </p:txBody>
        </p:sp>
        <p:sp>
          <p:nvSpPr>
            <p:cNvPr id="58" name="Oval 19"/>
            <p:cNvSpPr>
              <a:spLocks noChangeArrowheads="1"/>
            </p:cNvSpPr>
            <p:nvPr/>
          </p:nvSpPr>
          <p:spPr bwMode="auto">
            <a:xfrm>
              <a:off x="7543800" y="5181599"/>
              <a:ext cx="1371600" cy="1682800"/>
            </a:xfrm>
            <a:prstGeom prst="ellipse">
              <a:avLst/>
            </a:prstGeom>
            <a:solidFill>
              <a:srgbClr val="FF66FF"/>
            </a:solidFill>
            <a:ln w="9525">
              <a:solidFill>
                <a:srgbClr val="0000CC"/>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Cải</a:t>
              </a: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anose="02020603050405020304" pitchFamily="18" charset="0"/>
                </a:rPr>
                <a:t>tiến</a:t>
              </a:r>
              <a:endPar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bel"/>
                  <a:ea typeface="+mn-ea"/>
                  <a:cs typeface="Times New Roman" panose="02020603050405020304" pitchFamily="18" charset="0"/>
                </a:rPr>
                <a:t>KT</a:t>
              </a:r>
            </a:p>
          </p:txBody>
        </p:sp>
        <p:sp>
          <p:nvSpPr>
            <p:cNvPr id="59" name="Line 20"/>
            <p:cNvSpPr>
              <a:spLocks noChangeShapeType="1"/>
            </p:cNvSpPr>
            <p:nvPr/>
          </p:nvSpPr>
          <p:spPr bwMode="auto">
            <a:xfrm>
              <a:off x="7086600" y="5715000"/>
              <a:ext cx="457200" cy="304800"/>
            </a:xfrm>
            <a:prstGeom prst="line">
              <a:avLst/>
            </a:prstGeom>
            <a:ln>
              <a:solidFill>
                <a:schemeClr val="tx1"/>
              </a:solidFill>
              <a:headEnd/>
              <a:tailEnd/>
            </a:ln>
          </p:spPr>
          <p:style>
            <a:lnRef idx="1">
              <a:schemeClr val="accent1"/>
            </a:lnRef>
            <a:fillRef idx="0">
              <a:schemeClr val="accent1"/>
            </a:fillRef>
            <a:effectRef idx="0">
              <a:schemeClr val="accent1"/>
            </a:effectRef>
            <a:fontRef idx="minor">
              <a:schemeClr val="tx1"/>
            </a:fontRef>
          </p:style>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bel"/>
                <a:ea typeface="+mn-ea"/>
                <a:cs typeface="Times New Roman" pitchFamily="18" charset="0"/>
              </a:endParaRPr>
            </a:p>
          </p:txBody>
        </p:sp>
      </p:grpSp>
      <p:sp>
        <p:nvSpPr>
          <p:cNvPr id="60" name="AutoShape 8"/>
          <p:cNvSpPr>
            <a:spLocks noChangeArrowheads="1"/>
          </p:cNvSpPr>
          <p:nvPr/>
        </p:nvSpPr>
        <p:spPr bwMode="auto">
          <a:xfrm>
            <a:off x="4159225" y="5225763"/>
            <a:ext cx="3048000" cy="709401"/>
          </a:xfrm>
          <a:prstGeom prst="flowChartAlternateProcess">
            <a:avLst/>
          </a:prstGeom>
          <a:ln>
            <a:headEnd/>
            <a:tailEnd/>
          </a:ln>
        </p:spPr>
        <p:style>
          <a:lnRef idx="2">
            <a:schemeClr val="accent1"/>
          </a:lnRef>
          <a:fillRef idx="1">
            <a:schemeClr val="lt1"/>
          </a:fillRef>
          <a:effectRef idx="0">
            <a:schemeClr val="accent1"/>
          </a:effectRef>
          <a:fontRef idx="minor">
            <a:schemeClr val="dk1"/>
          </a:fontRef>
        </p:style>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bel"/>
                <a:ea typeface="+mn-ea"/>
                <a:cs typeface="Times New Roman" pitchFamily="18" charset="0"/>
              </a:rPr>
              <a:t>16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itchFamily="18" charset="0"/>
              </a:rPr>
              <a:t>hàng</a:t>
            </a:r>
            <a:r>
              <a:rPr kumimoji="0" lang="en-US" sz="2000" b="0" i="0" u="none" strike="noStrike" kern="1200" cap="none" spc="0" normalizeH="0" baseline="0" noProof="0" dirty="0">
                <a:ln>
                  <a:noFill/>
                </a:ln>
                <a:solidFill>
                  <a:srgbClr val="000000"/>
                </a:solidFill>
                <a:effectLst/>
                <a:uLnTx/>
                <a:uFillTx/>
                <a:latin typeface="Abel"/>
                <a:ea typeface="+mn-ea"/>
                <a:cs typeface="Times New Roman" pitchFamily="18" charset="0"/>
              </a:rPr>
              <a:t> </a:t>
            </a:r>
            <a:r>
              <a:rPr kumimoji="0" lang="en-US" sz="2000" b="0" i="0" u="none" strike="noStrike" kern="1200" cap="none" spc="0" normalizeH="0" baseline="0" noProof="0" dirty="0" err="1">
                <a:ln>
                  <a:noFill/>
                </a:ln>
                <a:solidFill>
                  <a:srgbClr val="000000"/>
                </a:solidFill>
                <a:effectLst/>
                <a:uLnTx/>
                <a:uFillTx/>
                <a:latin typeface="Abel"/>
                <a:ea typeface="+mn-ea"/>
                <a:cs typeface="Times New Roman" pitchFamily="18" charset="0"/>
              </a:rPr>
              <a:t>hóa</a:t>
            </a:r>
            <a:r>
              <a:rPr kumimoji="0" lang="en-US" sz="2000" b="0" i="0" u="none" strike="noStrike" kern="1200" cap="none" spc="0" normalizeH="0" baseline="0" noProof="0" dirty="0">
                <a:ln>
                  <a:noFill/>
                </a:ln>
                <a:solidFill>
                  <a:srgbClr val="000000"/>
                </a:solidFill>
                <a:effectLst/>
                <a:uLnTx/>
                <a:uFillTx/>
                <a:latin typeface="Abel"/>
                <a:ea typeface="+mn-ea"/>
                <a:cs typeface="Times New Roman" pitchFamily="18"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Lượng</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giá</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trị</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1</a:t>
            </a:r>
            <a:r>
              <a:rPr kumimoji="0" lang="vi-VN"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hàng</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a:t>
            </a:r>
            <a:r>
              <a:rPr kumimoji="0" lang="en-US" sz="1600" b="0" i="1" u="none" strike="noStrike" kern="1200" cap="none" spc="0" normalizeH="0" baseline="0" noProof="0" dirty="0" err="1">
                <a:ln>
                  <a:noFill/>
                </a:ln>
                <a:solidFill>
                  <a:srgbClr val="0000CC"/>
                </a:solidFill>
                <a:effectLst/>
                <a:uLnTx/>
                <a:uFillTx/>
                <a:latin typeface="Abel"/>
                <a:ea typeface="+mn-ea"/>
                <a:cs typeface="Times New Roman" pitchFamily="18" charset="0"/>
              </a:rPr>
              <a:t>hóa</a:t>
            </a:r>
            <a:r>
              <a:rPr kumimoji="0" lang="en-US" sz="1600" b="0" i="1" u="none" strike="noStrike" kern="1200" cap="none" spc="0" normalizeH="0" baseline="0" noProof="0" dirty="0">
                <a:ln>
                  <a:noFill/>
                </a:ln>
                <a:solidFill>
                  <a:srgbClr val="0000CC"/>
                </a:solidFill>
                <a:effectLst/>
                <a:uLnTx/>
                <a:uFillTx/>
                <a:latin typeface="Abel"/>
                <a:ea typeface="+mn-ea"/>
                <a:cs typeface="Times New Roman" pitchFamily="18" charset="0"/>
              </a:rPr>
              <a:t> = 1/2h)</a:t>
            </a:r>
          </a:p>
        </p:txBody>
      </p:sp>
      <p:sp>
        <p:nvSpPr>
          <p:cNvPr id="25" name="Rectangle 2"/>
          <p:cNvSpPr>
            <a:spLocks noChangeArrowheads="1"/>
          </p:cNvSpPr>
          <p:nvPr/>
        </p:nvSpPr>
        <p:spPr bwMode="auto">
          <a:xfrm>
            <a:off x="4226577" y="1125685"/>
            <a:ext cx="3783408" cy="4308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Ý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quy</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luật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trị</a:t>
            </a:r>
            <a:endParaRPr lang="en-US" sz="2200"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843487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42" presetClass="entr" presetSubtype="0" fill="hold" nodeType="with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fade">
                                      <p:cBhvr>
                                        <p:cTn id="13" dur="1000"/>
                                        <p:tgtEl>
                                          <p:spTgt spid="40"/>
                                        </p:tgtEl>
                                      </p:cBhvr>
                                    </p:animEffect>
                                    <p:anim calcmode="lin" valueType="num">
                                      <p:cBhvr>
                                        <p:cTn id="14" dur="1000" fill="hold"/>
                                        <p:tgtEl>
                                          <p:spTgt spid="40"/>
                                        </p:tgtEl>
                                        <p:attrNameLst>
                                          <p:attrName>ppt_x</p:attrName>
                                        </p:attrNameLst>
                                      </p:cBhvr>
                                      <p:tavLst>
                                        <p:tav tm="0">
                                          <p:val>
                                            <p:strVal val="#ppt_x"/>
                                          </p:val>
                                        </p:tav>
                                        <p:tav tm="100000">
                                          <p:val>
                                            <p:strVal val="#ppt_x"/>
                                          </p:val>
                                        </p:tav>
                                      </p:tavLst>
                                    </p:anim>
                                    <p:anim calcmode="lin" valueType="num">
                                      <p:cBhvr>
                                        <p:cTn id="15" dur="1000" fill="hold"/>
                                        <p:tgtEl>
                                          <p:spTgt spid="40"/>
                                        </p:tgtEl>
                                        <p:attrNameLst>
                                          <p:attrName>ppt_y</p:attrName>
                                        </p:attrNameLst>
                                      </p:cBhvr>
                                      <p:tavLst>
                                        <p:tav tm="0">
                                          <p:val>
                                            <p:strVal val="#ppt_y+.1"/>
                                          </p:val>
                                        </p:tav>
                                        <p:tav tm="100000">
                                          <p:val>
                                            <p:strVal val="#ppt_y"/>
                                          </p:val>
                                        </p:tav>
                                      </p:tavLst>
                                    </p:anim>
                                  </p:childTnLst>
                                </p:cTn>
                              </p:par>
                              <p:par>
                                <p:cTn id="16" presetID="53" presetClass="entr" presetSubtype="0" fill="hold" grpId="0" nodeType="withEffect">
                                  <p:stCondLst>
                                    <p:cond delay="0"/>
                                  </p:stCondLst>
                                  <p:childTnLst>
                                    <p:set>
                                      <p:cBhvr>
                                        <p:cTn id="17" dur="1" fill="hold">
                                          <p:stCondLst>
                                            <p:cond delay="0"/>
                                          </p:stCondLst>
                                        </p:cTn>
                                        <p:tgtEl>
                                          <p:spTgt spid="41"/>
                                        </p:tgtEl>
                                        <p:attrNameLst>
                                          <p:attrName>style.visibility</p:attrName>
                                        </p:attrNameLst>
                                      </p:cBhvr>
                                      <p:to>
                                        <p:strVal val="visible"/>
                                      </p:to>
                                    </p:set>
                                    <p:anim calcmode="lin" valueType="num">
                                      <p:cBhvr>
                                        <p:cTn id="18" dur="500" fill="hold"/>
                                        <p:tgtEl>
                                          <p:spTgt spid="41"/>
                                        </p:tgtEl>
                                        <p:attrNameLst>
                                          <p:attrName>ppt_w</p:attrName>
                                        </p:attrNameLst>
                                      </p:cBhvr>
                                      <p:tavLst>
                                        <p:tav tm="0">
                                          <p:val>
                                            <p:fltVal val="0"/>
                                          </p:val>
                                        </p:tav>
                                        <p:tav tm="100000">
                                          <p:val>
                                            <p:strVal val="#ppt_w"/>
                                          </p:val>
                                        </p:tav>
                                      </p:tavLst>
                                    </p:anim>
                                    <p:anim calcmode="lin" valueType="num">
                                      <p:cBhvr>
                                        <p:cTn id="19" dur="500" fill="hold"/>
                                        <p:tgtEl>
                                          <p:spTgt spid="41"/>
                                        </p:tgtEl>
                                        <p:attrNameLst>
                                          <p:attrName>ppt_h</p:attrName>
                                        </p:attrNameLst>
                                      </p:cBhvr>
                                      <p:tavLst>
                                        <p:tav tm="0">
                                          <p:val>
                                            <p:fltVal val="0"/>
                                          </p:val>
                                        </p:tav>
                                        <p:tav tm="100000">
                                          <p:val>
                                            <p:strVal val="#ppt_h"/>
                                          </p:val>
                                        </p:tav>
                                      </p:tavLst>
                                    </p:anim>
                                    <p:animEffect transition="in" filter="fade">
                                      <p:cBhvr>
                                        <p:cTn id="20" dur="500"/>
                                        <p:tgtEl>
                                          <p:spTgt spid="41"/>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6" fill="hold" nodeType="click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barn(inHorizontal)">
                                      <p:cBhvr>
                                        <p:cTn id="25" dur="500"/>
                                        <p:tgtEl>
                                          <p:spTgt spid="42"/>
                                        </p:tgtEl>
                                      </p:cBhvr>
                                    </p:animEffect>
                                  </p:childTnLst>
                                </p:cTn>
                              </p:par>
                              <p:par>
                                <p:cTn id="26" presetID="16" presetClass="entr" presetSubtype="26" fill="hold" grpId="0" nodeType="withEffect">
                                  <p:stCondLst>
                                    <p:cond delay="0"/>
                                  </p:stCondLst>
                                  <p:childTnLst>
                                    <p:set>
                                      <p:cBhvr>
                                        <p:cTn id="27" dur="1" fill="hold">
                                          <p:stCondLst>
                                            <p:cond delay="0"/>
                                          </p:stCondLst>
                                        </p:cTn>
                                        <p:tgtEl>
                                          <p:spTgt spid="43"/>
                                        </p:tgtEl>
                                        <p:attrNameLst>
                                          <p:attrName>style.visibility</p:attrName>
                                        </p:attrNameLst>
                                      </p:cBhvr>
                                      <p:to>
                                        <p:strVal val="visible"/>
                                      </p:to>
                                    </p:set>
                                    <p:animEffect transition="in" filter="barn(inHorizontal)">
                                      <p:cBhvr>
                                        <p:cTn id="28" dur="500"/>
                                        <p:tgtEl>
                                          <p:spTgt spid="43"/>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0"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p:cTn id="33" dur="500" fill="hold"/>
                                        <p:tgtEl>
                                          <p:spTgt spid="44"/>
                                        </p:tgtEl>
                                        <p:attrNameLst>
                                          <p:attrName>ppt_w</p:attrName>
                                        </p:attrNameLst>
                                      </p:cBhvr>
                                      <p:tavLst>
                                        <p:tav tm="0">
                                          <p:val>
                                            <p:fltVal val="0"/>
                                          </p:val>
                                        </p:tav>
                                        <p:tav tm="100000">
                                          <p:val>
                                            <p:strVal val="#ppt_w"/>
                                          </p:val>
                                        </p:tav>
                                      </p:tavLst>
                                    </p:anim>
                                    <p:anim calcmode="lin" valueType="num">
                                      <p:cBhvr>
                                        <p:cTn id="34" dur="500" fill="hold"/>
                                        <p:tgtEl>
                                          <p:spTgt spid="44"/>
                                        </p:tgtEl>
                                        <p:attrNameLst>
                                          <p:attrName>ppt_h</p:attrName>
                                        </p:attrNameLst>
                                      </p:cBhvr>
                                      <p:tavLst>
                                        <p:tav tm="0">
                                          <p:val>
                                            <p:fltVal val="0"/>
                                          </p:val>
                                        </p:tav>
                                        <p:tav tm="100000">
                                          <p:val>
                                            <p:strVal val="#ppt_h"/>
                                          </p:val>
                                        </p:tav>
                                      </p:tavLst>
                                    </p:anim>
                                    <p:animEffect transition="in" filter="fade">
                                      <p:cBhvr>
                                        <p:cTn id="35" dur="500"/>
                                        <p:tgtEl>
                                          <p:spTgt spid="44"/>
                                        </p:tgtEl>
                                      </p:cBhvr>
                                    </p:animEffect>
                                  </p:childTnLst>
                                </p:cTn>
                              </p:par>
                            </p:childTnLst>
                          </p:cTn>
                        </p:par>
                      </p:childTnLst>
                    </p:cTn>
                  </p:par>
                  <p:par>
                    <p:cTn id="36" fill="hold">
                      <p:stCondLst>
                        <p:cond delay="indefinite"/>
                      </p:stCondLst>
                      <p:childTnLst>
                        <p:par>
                          <p:cTn id="37" fill="hold">
                            <p:stCondLst>
                              <p:cond delay="0"/>
                            </p:stCondLst>
                            <p:childTnLst>
                              <p:par>
                                <p:cTn id="38" presetID="18" presetClass="entr" presetSubtype="12" fill="hold" nodeType="clickEffect">
                                  <p:stCondLst>
                                    <p:cond delay="0"/>
                                  </p:stCondLst>
                                  <p:childTnLst>
                                    <p:set>
                                      <p:cBhvr>
                                        <p:cTn id="39" dur="1" fill="hold">
                                          <p:stCondLst>
                                            <p:cond delay="0"/>
                                          </p:stCondLst>
                                        </p:cTn>
                                        <p:tgtEl>
                                          <p:spTgt spid="46"/>
                                        </p:tgtEl>
                                        <p:attrNameLst>
                                          <p:attrName>style.visibility</p:attrName>
                                        </p:attrNameLst>
                                      </p:cBhvr>
                                      <p:to>
                                        <p:strVal val="visible"/>
                                      </p:to>
                                    </p:set>
                                    <p:animEffect transition="in" filter="strips(downLeft)">
                                      <p:cBhvr>
                                        <p:cTn id="40" dur="500"/>
                                        <p:tgtEl>
                                          <p:spTgt spid="46"/>
                                        </p:tgtEl>
                                      </p:cBhvr>
                                    </p:animEffect>
                                  </p:childTnLst>
                                </p:cTn>
                              </p:par>
                              <p:par>
                                <p:cTn id="41" presetID="18" presetClass="entr" presetSubtype="12" fill="hold" nodeType="with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strips(downLeft)">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53" presetClass="entr" presetSubtype="0" fill="hold" grpId="0" nodeType="clickEffect">
                                  <p:stCondLst>
                                    <p:cond delay="0"/>
                                  </p:stCondLst>
                                  <p:childTnLst>
                                    <p:set>
                                      <p:cBhvr>
                                        <p:cTn id="47" dur="1" fill="hold">
                                          <p:stCondLst>
                                            <p:cond delay="0"/>
                                          </p:stCondLst>
                                        </p:cTn>
                                        <p:tgtEl>
                                          <p:spTgt spid="45"/>
                                        </p:tgtEl>
                                        <p:attrNameLst>
                                          <p:attrName>style.visibility</p:attrName>
                                        </p:attrNameLst>
                                      </p:cBhvr>
                                      <p:to>
                                        <p:strVal val="visible"/>
                                      </p:to>
                                    </p:set>
                                    <p:anim calcmode="lin" valueType="num">
                                      <p:cBhvr>
                                        <p:cTn id="48" dur="500" fill="hold"/>
                                        <p:tgtEl>
                                          <p:spTgt spid="45"/>
                                        </p:tgtEl>
                                        <p:attrNameLst>
                                          <p:attrName>ppt_w</p:attrName>
                                        </p:attrNameLst>
                                      </p:cBhvr>
                                      <p:tavLst>
                                        <p:tav tm="0">
                                          <p:val>
                                            <p:fltVal val="0"/>
                                          </p:val>
                                        </p:tav>
                                        <p:tav tm="100000">
                                          <p:val>
                                            <p:strVal val="#ppt_w"/>
                                          </p:val>
                                        </p:tav>
                                      </p:tavLst>
                                    </p:anim>
                                    <p:anim calcmode="lin" valueType="num">
                                      <p:cBhvr>
                                        <p:cTn id="49" dur="500" fill="hold"/>
                                        <p:tgtEl>
                                          <p:spTgt spid="45"/>
                                        </p:tgtEl>
                                        <p:attrNameLst>
                                          <p:attrName>ppt_h</p:attrName>
                                        </p:attrNameLst>
                                      </p:cBhvr>
                                      <p:tavLst>
                                        <p:tav tm="0">
                                          <p:val>
                                            <p:fltVal val="0"/>
                                          </p:val>
                                        </p:tav>
                                        <p:tav tm="100000">
                                          <p:val>
                                            <p:strVal val="#ppt_h"/>
                                          </p:val>
                                        </p:tav>
                                      </p:tavLst>
                                    </p:anim>
                                    <p:animEffect transition="in" filter="fade">
                                      <p:cBhvr>
                                        <p:cTn id="50" dur="500"/>
                                        <p:tgtEl>
                                          <p:spTgt spid="45"/>
                                        </p:tgtEl>
                                      </p:cBhvr>
                                    </p:animEffect>
                                  </p:childTnLst>
                                </p:cTn>
                              </p:par>
                            </p:childTnLst>
                          </p:cTn>
                        </p:par>
                      </p:childTnLst>
                    </p:cTn>
                  </p:par>
                  <p:par>
                    <p:cTn id="51" fill="hold">
                      <p:stCondLst>
                        <p:cond delay="indefinite"/>
                      </p:stCondLst>
                      <p:childTnLst>
                        <p:par>
                          <p:cTn id="52" fill="hold">
                            <p:stCondLst>
                              <p:cond delay="0"/>
                            </p:stCondLst>
                            <p:childTnLst>
                              <p:par>
                                <p:cTn id="53" presetID="16" presetClass="entr" presetSubtype="26" fill="hold" nodeType="clickEffect">
                                  <p:stCondLst>
                                    <p:cond delay="0"/>
                                  </p:stCondLst>
                                  <p:childTnLst>
                                    <p:set>
                                      <p:cBhvr>
                                        <p:cTn id="54" dur="1" fill="hold">
                                          <p:stCondLst>
                                            <p:cond delay="0"/>
                                          </p:stCondLst>
                                        </p:cTn>
                                        <p:tgtEl>
                                          <p:spTgt spid="48"/>
                                        </p:tgtEl>
                                        <p:attrNameLst>
                                          <p:attrName>style.visibility</p:attrName>
                                        </p:attrNameLst>
                                      </p:cBhvr>
                                      <p:to>
                                        <p:strVal val="visible"/>
                                      </p:to>
                                    </p:set>
                                    <p:animEffect transition="in" filter="barn(inHorizontal)">
                                      <p:cBhvr>
                                        <p:cTn id="55" dur="500"/>
                                        <p:tgtEl>
                                          <p:spTgt spid="48"/>
                                        </p:tgtEl>
                                      </p:cBhvr>
                                    </p:animEffect>
                                  </p:childTnLst>
                                </p:cTn>
                              </p:par>
                              <p:par>
                                <p:cTn id="56" presetID="16" presetClass="entr" presetSubtype="26" fill="hold" grpId="0" nodeType="withEffect">
                                  <p:stCondLst>
                                    <p:cond delay="0"/>
                                  </p:stCondLst>
                                  <p:childTnLst>
                                    <p:set>
                                      <p:cBhvr>
                                        <p:cTn id="57" dur="1" fill="hold">
                                          <p:stCondLst>
                                            <p:cond delay="0"/>
                                          </p:stCondLst>
                                        </p:cTn>
                                        <p:tgtEl>
                                          <p:spTgt spid="50"/>
                                        </p:tgtEl>
                                        <p:attrNameLst>
                                          <p:attrName>style.visibility</p:attrName>
                                        </p:attrNameLst>
                                      </p:cBhvr>
                                      <p:to>
                                        <p:strVal val="visible"/>
                                      </p:to>
                                    </p:set>
                                    <p:animEffect transition="in" filter="barn(inHorizontal)">
                                      <p:cBhvr>
                                        <p:cTn id="58" dur="500"/>
                                        <p:tgtEl>
                                          <p:spTgt spid="50"/>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0" fill="hold" grpId="0" nodeType="clickEffect">
                                  <p:stCondLst>
                                    <p:cond delay="0"/>
                                  </p:stCondLst>
                                  <p:childTnLst>
                                    <p:set>
                                      <p:cBhvr>
                                        <p:cTn id="62" dur="1" fill="hold">
                                          <p:stCondLst>
                                            <p:cond delay="0"/>
                                          </p:stCondLst>
                                        </p:cTn>
                                        <p:tgtEl>
                                          <p:spTgt spid="60"/>
                                        </p:tgtEl>
                                        <p:attrNameLst>
                                          <p:attrName>style.visibility</p:attrName>
                                        </p:attrNameLst>
                                      </p:cBhvr>
                                      <p:to>
                                        <p:strVal val="visible"/>
                                      </p:to>
                                    </p:set>
                                    <p:anim calcmode="lin" valueType="num">
                                      <p:cBhvr>
                                        <p:cTn id="63" dur="500" fill="hold"/>
                                        <p:tgtEl>
                                          <p:spTgt spid="60"/>
                                        </p:tgtEl>
                                        <p:attrNameLst>
                                          <p:attrName>ppt_w</p:attrName>
                                        </p:attrNameLst>
                                      </p:cBhvr>
                                      <p:tavLst>
                                        <p:tav tm="0">
                                          <p:val>
                                            <p:fltVal val="0"/>
                                          </p:val>
                                        </p:tav>
                                        <p:tav tm="100000">
                                          <p:val>
                                            <p:strVal val="#ppt_w"/>
                                          </p:val>
                                        </p:tav>
                                      </p:tavLst>
                                    </p:anim>
                                    <p:anim calcmode="lin" valueType="num">
                                      <p:cBhvr>
                                        <p:cTn id="64" dur="500" fill="hold"/>
                                        <p:tgtEl>
                                          <p:spTgt spid="60"/>
                                        </p:tgtEl>
                                        <p:attrNameLst>
                                          <p:attrName>ppt_h</p:attrName>
                                        </p:attrNameLst>
                                      </p:cBhvr>
                                      <p:tavLst>
                                        <p:tav tm="0">
                                          <p:val>
                                            <p:fltVal val="0"/>
                                          </p:val>
                                        </p:tav>
                                        <p:tav tm="100000">
                                          <p:val>
                                            <p:strVal val="#ppt_h"/>
                                          </p:val>
                                        </p:tav>
                                      </p:tavLst>
                                    </p:anim>
                                    <p:animEffect transition="in" filter="fade">
                                      <p:cBhvr>
                                        <p:cTn id="65" dur="500"/>
                                        <p:tgtEl>
                                          <p:spTgt spid="60"/>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nodeType="clickEffect">
                                  <p:stCondLst>
                                    <p:cond delay="0"/>
                                  </p:stCondLst>
                                  <p:childTnLst>
                                    <p:set>
                                      <p:cBhvr>
                                        <p:cTn id="69" dur="1" fill="hold">
                                          <p:stCondLst>
                                            <p:cond delay="0"/>
                                          </p:stCondLst>
                                        </p:cTn>
                                        <p:tgtEl>
                                          <p:spTgt spid="55"/>
                                        </p:tgtEl>
                                        <p:attrNameLst>
                                          <p:attrName>style.visibility</p:attrName>
                                        </p:attrNameLst>
                                      </p:cBhvr>
                                      <p:to>
                                        <p:strVal val="visible"/>
                                      </p:to>
                                    </p:set>
                                    <p:animEffect transition="in" filter="fade">
                                      <p:cBhvr>
                                        <p:cTn id="70" dur="1000"/>
                                        <p:tgtEl>
                                          <p:spTgt spid="55"/>
                                        </p:tgtEl>
                                      </p:cBhvr>
                                    </p:animEffect>
                                    <p:anim calcmode="lin" valueType="num">
                                      <p:cBhvr>
                                        <p:cTn id="71" dur="1000" fill="hold"/>
                                        <p:tgtEl>
                                          <p:spTgt spid="55"/>
                                        </p:tgtEl>
                                        <p:attrNameLst>
                                          <p:attrName>ppt_x</p:attrName>
                                        </p:attrNameLst>
                                      </p:cBhvr>
                                      <p:tavLst>
                                        <p:tav tm="0">
                                          <p:val>
                                            <p:strVal val="#ppt_x"/>
                                          </p:val>
                                        </p:tav>
                                        <p:tav tm="100000">
                                          <p:val>
                                            <p:strVal val="#ppt_x"/>
                                          </p:val>
                                        </p:tav>
                                      </p:tavLst>
                                    </p:anim>
                                    <p:anim calcmode="lin" valueType="num">
                                      <p:cBhvr>
                                        <p:cTn id="72"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53" presetClass="entr" presetSubtype="0" fill="hold" grpId="0" nodeType="clickEffect">
                                  <p:stCondLst>
                                    <p:cond delay="0"/>
                                  </p:stCondLst>
                                  <p:childTnLst>
                                    <p:set>
                                      <p:cBhvr>
                                        <p:cTn id="76" dur="1" fill="hold">
                                          <p:stCondLst>
                                            <p:cond delay="0"/>
                                          </p:stCondLst>
                                        </p:cTn>
                                        <p:tgtEl>
                                          <p:spTgt spid="49"/>
                                        </p:tgtEl>
                                        <p:attrNameLst>
                                          <p:attrName>style.visibility</p:attrName>
                                        </p:attrNameLst>
                                      </p:cBhvr>
                                      <p:to>
                                        <p:strVal val="visible"/>
                                      </p:to>
                                    </p:set>
                                    <p:anim calcmode="lin" valueType="num">
                                      <p:cBhvr>
                                        <p:cTn id="77" dur="500" fill="hold"/>
                                        <p:tgtEl>
                                          <p:spTgt spid="49"/>
                                        </p:tgtEl>
                                        <p:attrNameLst>
                                          <p:attrName>ppt_w</p:attrName>
                                        </p:attrNameLst>
                                      </p:cBhvr>
                                      <p:tavLst>
                                        <p:tav tm="0">
                                          <p:val>
                                            <p:fltVal val="0"/>
                                          </p:val>
                                        </p:tav>
                                        <p:tav tm="100000">
                                          <p:val>
                                            <p:strVal val="#ppt_w"/>
                                          </p:val>
                                        </p:tav>
                                      </p:tavLst>
                                    </p:anim>
                                    <p:anim calcmode="lin" valueType="num">
                                      <p:cBhvr>
                                        <p:cTn id="78" dur="500" fill="hold"/>
                                        <p:tgtEl>
                                          <p:spTgt spid="49"/>
                                        </p:tgtEl>
                                        <p:attrNameLst>
                                          <p:attrName>ppt_h</p:attrName>
                                        </p:attrNameLst>
                                      </p:cBhvr>
                                      <p:tavLst>
                                        <p:tav tm="0">
                                          <p:val>
                                            <p:fltVal val="0"/>
                                          </p:val>
                                        </p:tav>
                                        <p:tav tm="100000">
                                          <p:val>
                                            <p:strVal val="#ppt_h"/>
                                          </p:val>
                                        </p:tav>
                                      </p:tavLst>
                                    </p:anim>
                                    <p:animEffect transition="in" filter="fade">
                                      <p:cBhvr>
                                        <p:cTn id="79" dur="500"/>
                                        <p:tgtEl>
                                          <p:spTgt spid="49"/>
                                        </p:tgtEl>
                                      </p:cBhvr>
                                    </p:animEffect>
                                  </p:childTnLst>
                                </p:cTn>
                              </p:par>
                              <p:par>
                                <p:cTn id="80" presetID="31" presetClass="entr" presetSubtype="0"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p:cTn id="82" dur="1000" fill="hold"/>
                                        <p:tgtEl>
                                          <p:spTgt spid="25"/>
                                        </p:tgtEl>
                                        <p:attrNameLst>
                                          <p:attrName>ppt_w</p:attrName>
                                        </p:attrNameLst>
                                      </p:cBhvr>
                                      <p:tavLst>
                                        <p:tav tm="0">
                                          <p:val>
                                            <p:fltVal val="0"/>
                                          </p:val>
                                        </p:tav>
                                        <p:tav tm="100000">
                                          <p:val>
                                            <p:strVal val="#ppt_w"/>
                                          </p:val>
                                        </p:tav>
                                      </p:tavLst>
                                    </p:anim>
                                    <p:anim calcmode="lin" valueType="num">
                                      <p:cBhvr>
                                        <p:cTn id="83" dur="1000" fill="hold"/>
                                        <p:tgtEl>
                                          <p:spTgt spid="25"/>
                                        </p:tgtEl>
                                        <p:attrNameLst>
                                          <p:attrName>ppt_h</p:attrName>
                                        </p:attrNameLst>
                                      </p:cBhvr>
                                      <p:tavLst>
                                        <p:tav tm="0">
                                          <p:val>
                                            <p:fltVal val="0"/>
                                          </p:val>
                                        </p:tav>
                                        <p:tav tm="100000">
                                          <p:val>
                                            <p:strVal val="#ppt_h"/>
                                          </p:val>
                                        </p:tav>
                                      </p:tavLst>
                                    </p:anim>
                                    <p:anim calcmode="lin" valueType="num">
                                      <p:cBhvr>
                                        <p:cTn id="84" dur="1000" fill="hold"/>
                                        <p:tgtEl>
                                          <p:spTgt spid="25"/>
                                        </p:tgtEl>
                                        <p:attrNameLst>
                                          <p:attrName>style.rotation</p:attrName>
                                        </p:attrNameLst>
                                      </p:cBhvr>
                                      <p:tavLst>
                                        <p:tav tm="0">
                                          <p:val>
                                            <p:fltVal val="90"/>
                                          </p:val>
                                        </p:tav>
                                        <p:tav tm="100000">
                                          <p:val>
                                            <p:fltVal val="0"/>
                                          </p:val>
                                        </p:tav>
                                      </p:tavLst>
                                    </p:anim>
                                    <p:animEffect transition="in" filter="fade">
                                      <p:cBhvr>
                                        <p:cTn id="85"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1" grpId="0" animBg="1"/>
      <p:bldP spid="43" grpId="0"/>
      <p:bldP spid="44" grpId="0" animBg="1"/>
      <p:bldP spid="45" grpId="0" animBg="1"/>
      <p:bldP spid="49" grpId="0" animBg="1"/>
      <p:bldP spid="50" grpId="0"/>
      <p:bldP spid="60" grpId="0" animBg="1"/>
      <p:bldP spid="25"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Hình ảnh PowerPoint đẹp">
            <a:extLst>
              <a:ext uri="{FF2B5EF4-FFF2-40B4-BE49-F238E27FC236}">
                <a16:creationId xmlns:a16="http://schemas.microsoft.com/office/drawing/2014/main" id="{EDD995F5-FFDB-44A1-8BFB-98CBC1FCAE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4">
            <a:extLst>
              <a:ext uri="{FF2B5EF4-FFF2-40B4-BE49-F238E27FC236}">
                <a16:creationId xmlns:a16="http://schemas.microsoft.com/office/drawing/2014/main" id="{3496523F-6B44-45E3-B496-E36221327F00}"/>
              </a:ext>
            </a:extLst>
          </p:cNvPr>
          <p:cNvSpPr>
            <a:spLocks noChangeArrowheads="1"/>
          </p:cNvSpPr>
          <p:nvPr/>
        </p:nvSpPr>
        <p:spPr bwMode="auto">
          <a:xfrm>
            <a:off x="4974835" y="146715"/>
            <a:ext cx="34759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marR="0" lvl="0" indent="-457200" algn="l" defTabSz="914400" rtl="0" eaLnBrk="0" fontAlgn="base" latinLnBrk="0" hangingPunct="0">
              <a:lnSpc>
                <a:spcPct val="100000"/>
              </a:lnSpc>
              <a:spcBef>
                <a:spcPts val="200"/>
              </a:spcBef>
              <a:spcAft>
                <a:spcPts val="200"/>
              </a:spcAft>
              <a:buClrTx/>
              <a:buSzTx/>
              <a:buFont typeface="Wingdings" panose="05000000000000000000" pitchFamily="2" charset="2"/>
              <a:buChar char="q"/>
              <a:tabLst>
                <a:tab pos="236538" algn="l"/>
              </a:tabLst>
              <a:defRPr/>
            </a:pP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Quy</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luật</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giá</a:t>
            </a:r>
            <a:r>
              <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rPr>
              <a:t> </a:t>
            </a:r>
            <a:r>
              <a:rPr kumimoji="0" lang="en-US" sz="2400" b="1" i="0" u="none" strike="noStrike" kern="1200" cap="none" spc="0" normalizeH="0" baseline="0" noProof="0" dirty="0" err="1">
                <a:ln>
                  <a:noFill/>
                </a:ln>
                <a:solidFill>
                  <a:srgbClr val="660066"/>
                </a:solidFill>
                <a:effectLst/>
                <a:uLnTx/>
                <a:uFillTx/>
                <a:latin typeface="Arial" panose="020B0604020202020204" pitchFamily="34" charset="0"/>
                <a:ea typeface="Times New Roman" panose="02020603050405020304" pitchFamily="18" charset="0"/>
                <a:cs typeface="Arial"/>
              </a:rPr>
              <a:t>trị</a:t>
            </a:r>
            <a:endParaRPr kumimoji="0" lang="en-US" sz="2400" b="1" i="0" u="none" strike="noStrike" kern="1200" cap="none" spc="0" normalizeH="0" baseline="0" noProof="0" dirty="0">
              <a:ln>
                <a:noFill/>
              </a:ln>
              <a:solidFill>
                <a:srgbClr val="660066"/>
              </a:solidFill>
              <a:effectLst/>
              <a:uLnTx/>
              <a:uFillTx/>
              <a:latin typeface="Arial" panose="020B0604020202020204" pitchFamily="34" charset="0"/>
              <a:ea typeface="Times New Roman" panose="02020603050405020304" pitchFamily="18" charset="0"/>
              <a:cs typeface="Arial"/>
            </a:endParaRPr>
          </a:p>
        </p:txBody>
      </p:sp>
      <p:sp>
        <p:nvSpPr>
          <p:cNvPr id="31" name="Rectangle 2">
            <a:extLst>
              <a:ext uri="{FF2B5EF4-FFF2-40B4-BE49-F238E27FC236}">
                <a16:creationId xmlns:a16="http://schemas.microsoft.com/office/drawing/2014/main" id="{3193B388-4CB2-44B6-BF5C-476BCE03C1CA}"/>
              </a:ext>
            </a:extLst>
          </p:cNvPr>
          <p:cNvSpPr>
            <a:spLocks noChangeArrowheads="1"/>
          </p:cNvSpPr>
          <p:nvPr/>
        </p:nvSpPr>
        <p:spPr bwMode="auto">
          <a:xfrm>
            <a:off x="2382850" y="1739346"/>
            <a:ext cx="90217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marL="0" marR="0" lvl="0" indent="381000" algn="ctr" defTabSz="914400" rtl="0" eaLnBrk="0" fontAlgn="base" latinLnBrk="0" hangingPunct="0">
              <a:lnSpc>
                <a:spcPct val="100000"/>
              </a:lnSpc>
              <a:spcBef>
                <a:spcPts val="200"/>
              </a:spcBef>
              <a:spcAft>
                <a:spcPts val="200"/>
              </a:spcAft>
              <a:buClrTx/>
              <a:buSzTx/>
              <a:buFontTx/>
              <a:buNone/>
              <a:tabLst>
                <a:tab pos="593725" algn="l"/>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Kích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thích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cải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tiến</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kỹ</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thuật</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hợp</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lý</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hoá</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sản</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xuất</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nhằm</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tăng</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năng</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suất</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lao </a:t>
            </a:r>
            <a:r>
              <a:rPr kumimoji="0" lang="vi-VN"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động.</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pic>
        <p:nvPicPr>
          <p:cNvPr id="32" name="Graphic 10" descr="Badge with solid fill">
            <a:extLst>
              <a:ext uri="{FF2B5EF4-FFF2-40B4-BE49-F238E27FC236}">
                <a16:creationId xmlns:a16="http://schemas.microsoft.com/office/drawing/2014/main" id="{5DA4D1C6-ED00-40ED-891B-0F4D83DCC337}"/>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36213" y="1676805"/>
            <a:ext cx="818005" cy="757958"/>
          </a:xfrm>
          <a:prstGeom prst="rect">
            <a:avLst/>
          </a:prstGeom>
        </p:spPr>
      </p:pic>
      <p:sp>
        <p:nvSpPr>
          <p:cNvPr id="33" name="TextBox 32">
            <a:extLst>
              <a:ext uri="{FF2B5EF4-FFF2-40B4-BE49-F238E27FC236}">
                <a16:creationId xmlns:a16="http://schemas.microsoft.com/office/drawing/2014/main" id="{00F819DB-07F3-43B6-8BF6-81CDEC0F138F}"/>
              </a:ext>
            </a:extLst>
          </p:cNvPr>
          <p:cNvSpPr txBox="1"/>
          <p:nvPr/>
        </p:nvSpPr>
        <p:spPr>
          <a:xfrm>
            <a:off x="3622727" y="2558456"/>
            <a:ext cx="3201584"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sz="2400" b="1" i="0" u="none" strike="noStrike" kern="1200" cap="none" spc="0" normalizeH="0" baseline="0" noProof="0" dirty="0">
                <a:ln>
                  <a:noFill/>
                </a:ln>
                <a:solidFill>
                  <a:srgbClr val="0000FF"/>
                </a:solidFill>
                <a:effectLst/>
                <a:uLnTx/>
                <a:uFillTx/>
                <a:latin typeface="Arial" panose="020B0604020202020204" pitchFamily="34" charset="0"/>
                <a:ea typeface="Times New Roman" panose="02020603050405020304" pitchFamily="18" charset="0"/>
                <a:cs typeface="Arial"/>
              </a:rPr>
              <a:t>Trong lưu thông</a:t>
            </a:r>
            <a:endParaRPr kumimoji="0" lang="en-US" sz="2400" b="0" i="0" u="none" strike="noStrike" kern="1200" cap="none" spc="0" normalizeH="0" baseline="0" noProof="0" dirty="0">
              <a:ln>
                <a:noFill/>
              </a:ln>
              <a:solidFill>
                <a:srgbClr val="0000FF"/>
              </a:solidFill>
              <a:effectLst/>
              <a:uLnTx/>
              <a:uFillTx/>
              <a:latin typeface="Arial"/>
              <a:ea typeface="+mn-ea"/>
              <a:cs typeface="Arial"/>
            </a:endParaRPr>
          </a:p>
        </p:txBody>
      </p:sp>
      <p:sp>
        <p:nvSpPr>
          <p:cNvPr id="34" name="TextBox 33">
            <a:extLst>
              <a:ext uri="{FF2B5EF4-FFF2-40B4-BE49-F238E27FC236}">
                <a16:creationId xmlns:a16="http://schemas.microsoft.com/office/drawing/2014/main" id="{28208B7F-1A36-4A23-8B1E-975FE22D2E8F}"/>
              </a:ext>
            </a:extLst>
          </p:cNvPr>
          <p:cNvSpPr txBox="1"/>
          <p:nvPr/>
        </p:nvSpPr>
        <p:spPr>
          <a:xfrm>
            <a:off x="2360710" y="6218198"/>
            <a:ext cx="8697028" cy="46166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0000FF"/>
                </a:solidFill>
                <a:effectLst/>
                <a:uLnTx/>
                <a:uFillTx/>
                <a:latin typeface="Times New Roman" panose="02020603050405020304" pitchFamily="18" charset="0"/>
                <a:ea typeface="+mn-ea"/>
                <a:cs typeface="Times New Roman" panose="02020603050405020304" pitchFamily="18" charset="0"/>
              </a:rPr>
              <a:t>→ </a:t>
            </a:r>
            <a:r>
              <a:rPr kumimoji="0" lang="vi-VN" sz="2200" b="1" i="0" u="none" strike="noStrike" kern="1200" cap="none" spc="0" normalizeH="0" baseline="0" noProof="0" dirty="0">
                <a:ln>
                  <a:noFill/>
                </a:ln>
                <a:solidFill>
                  <a:srgbClr val="0070C0"/>
                </a:solidFill>
                <a:effectLst/>
                <a:uLnTx/>
                <a:uFillTx/>
                <a:latin typeface="Arial"/>
                <a:ea typeface="+mn-ea"/>
                <a:cs typeface="Times New Roman" panose="02020603050405020304" pitchFamily="18" charset="0"/>
              </a:rPr>
              <a:t>Lưu thông thuận lợi hơn, hiệu quả hơn, chi phí thấp hơn</a:t>
            </a:r>
            <a:endParaRPr kumimoji="0" lang="en-US" sz="2200" b="1" i="0" u="none" strike="noStrike" kern="1200" cap="none" spc="0" normalizeH="0" baseline="0" noProof="0" dirty="0">
              <a:ln>
                <a:noFill/>
              </a:ln>
              <a:solidFill>
                <a:srgbClr val="0070C0"/>
              </a:solidFill>
              <a:effectLst/>
              <a:uLnTx/>
              <a:uFillTx/>
              <a:latin typeface="Arial"/>
              <a:ea typeface="+mn-ea"/>
              <a:cs typeface="Arial"/>
            </a:endParaRPr>
          </a:p>
        </p:txBody>
      </p:sp>
      <p:sp>
        <p:nvSpPr>
          <p:cNvPr id="35" name="TextBox 34">
            <a:extLst>
              <a:ext uri="{FF2B5EF4-FFF2-40B4-BE49-F238E27FC236}">
                <a16:creationId xmlns:a16="http://schemas.microsoft.com/office/drawing/2014/main" id="{76EF11B6-0EB6-49B0-B8C5-30A3BECE0174}"/>
              </a:ext>
            </a:extLst>
          </p:cNvPr>
          <p:cNvSpPr txBox="1"/>
          <p:nvPr/>
        </p:nvSpPr>
        <p:spPr>
          <a:xfrm>
            <a:off x="1890316" y="3050191"/>
            <a:ext cx="6443732" cy="446276"/>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3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a:rPr>
              <a:t>Để có nhiều lợi nhuận, người kinh doanh phải: </a:t>
            </a:r>
            <a:endParaRPr kumimoji="0" lang="en-US" sz="2300" b="0" i="0" u="none" strike="noStrike" kern="1200" cap="none" spc="0" normalizeH="0" baseline="0" noProof="0" dirty="0">
              <a:ln>
                <a:noFill/>
              </a:ln>
              <a:solidFill>
                <a:srgbClr val="C00000"/>
              </a:solidFill>
              <a:effectLst/>
              <a:uLnTx/>
              <a:uFillTx/>
              <a:latin typeface="Arial"/>
              <a:ea typeface="+mn-ea"/>
              <a:cs typeface="Arial"/>
            </a:endParaRPr>
          </a:p>
        </p:txBody>
      </p:sp>
      <p:pic>
        <p:nvPicPr>
          <p:cNvPr id="36" name="Picture 2" descr="Kinh Doanh Images, Kinh Doanh Transparent PNG, Free download">
            <a:extLst>
              <a:ext uri="{FF2B5EF4-FFF2-40B4-BE49-F238E27FC236}">
                <a16:creationId xmlns:a16="http://schemas.microsoft.com/office/drawing/2014/main" id="{A704D2DA-0625-42E3-8818-EEDEA476AC1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51972" y="3656432"/>
            <a:ext cx="2417476" cy="2314575"/>
          </a:xfrm>
          <a:prstGeom prst="rect">
            <a:avLst/>
          </a:prstGeom>
          <a:noFill/>
          <a:extLst>
            <a:ext uri="{909E8E84-426E-40DD-AFC4-6F175D3DCCD1}">
              <a14:hiddenFill xmlns:a14="http://schemas.microsoft.com/office/drawing/2010/main">
                <a:solidFill>
                  <a:srgbClr val="FFFFFF"/>
                </a:solidFill>
              </a14:hiddenFill>
            </a:ext>
          </a:extLst>
        </p:spPr>
      </p:pic>
      <p:sp>
        <p:nvSpPr>
          <p:cNvPr id="37" name="TextBox 36">
            <a:extLst>
              <a:ext uri="{FF2B5EF4-FFF2-40B4-BE49-F238E27FC236}">
                <a16:creationId xmlns:a16="http://schemas.microsoft.com/office/drawing/2014/main" id="{9893EE95-2001-4EB9-A231-206DA9F3DF7B}"/>
              </a:ext>
            </a:extLst>
          </p:cNvPr>
          <p:cNvSpPr txBox="1"/>
          <p:nvPr/>
        </p:nvSpPr>
        <p:spPr>
          <a:xfrm>
            <a:off x="4406538" y="3623442"/>
            <a:ext cx="3719490"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3300"/>
                </a:solidFill>
                <a:effectLst/>
                <a:uLnTx/>
                <a:uFillTx/>
                <a:latin typeface="Arial" panose="020B0604020202020204" pitchFamily="34" charset="0"/>
                <a:ea typeface="+mn-ea"/>
                <a:cs typeface="Arial"/>
              </a:rPr>
              <a:t>Nâng cao chất lượng dịch vụ </a:t>
            </a:r>
          </a:p>
        </p:txBody>
      </p:sp>
      <p:graphicFrame>
        <p:nvGraphicFramePr>
          <p:cNvPr id="38" name="Diagram 37">
            <a:extLst>
              <a:ext uri="{FF2B5EF4-FFF2-40B4-BE49-F238E27FC236}">
                <a16:creationId xmlns:a16="http://schemas.microsoft.com/office/drawing/2014/main" id="{D7FF6E15-BC44-4679-8D9C-8D3083C6D79F}"/>
              </a:ext>
            </a:extLst>
          </p:cNvPr>
          <p:cNvGraphicFramePr/>
          <p:nvPr>
            <p:extLst>
              <p:ext uri="{D42A27DB-BD31-4B8C-83A1-F6EECF244321}">
                <p14:modId xmlns:p14="http://schemas.microsoft.com/office/powerpoint/2010/main" val="1938950908"/>
              </p:ext>
            </p:extLst>
          </p:nvPr>
        </p:nvGraphicFramePr>
        <p:xfrm>
          <a:off x="918627" y="3527095"/>
          <a:ext cx="5905684" cy="3026033"/>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39" name="TextBox 38">
            <a:extLst>
              <a:ext uri="{FF2B5EF4-FFF2-40B4-BE49-F238E27FC236}">
                <a16:creationId xmlns:a16="http://schemas.microsoft.com/office/drawing/2014/main" id="{77421D9C-29A2-4C66-93C6-4D49A28025BD}"/>
              </a:ext>
            </a:extLst>
          </p:cNvPr>
          <p:cNvSpPr txBox="1"/>
          <p:nvPr/>
        </p:nvSpPr>
        <p:spPr>
          <a:xfrm>
            <a:off x="4760856" y="4295194"/>
            <a:ext cx="3143507"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a:rPr>
              <a:t>Đẩy mạnh việc quảng cáo </a:t>
            </a:r>
          </a:p>
        </p:txBody>
      </p:sp>
      <p:sp>
        <p:nvSpPr>
          <p:cNvPr id="40" name="TextBox 39">
            <a:extLst>
              <a:ext uri="{FF2B5EF4-FFF2-40B4-BE49-F238E27FC236}">
                <a16:creationId xmlns:a16="http://schemas.microsoft.com/office/drawing/2014/main" id="{16228180-0052-40EC-B6E0-263498C4EAB4}"/>
              </a:ext>
            </a:extLst>
          </p:cNvPr>
          <p:cNvSpPr txBox="1"/>
          <p:nvPr/>
        </p:nvSpPr>
        <p:spPr>
          <a:xfrm>
            <a:off x="4760856" y="4921054"/>
            <a:ext cx="5443518"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a:rPr>
              <a:t>Có chính sách bán hàng khuyến mãi, hậu mãi. </a:t>
            </a:r>
          </a:p>
        </p:txBody>
      </p:sp>
      <p:sp>
        <p:nvSpPr>
          <p:cNvPr id="41" name="TextBox 40">
            <a:extLst>
              <a:ext uri="{FF2B5EF4-FFF2-40B4-BE49-F238E27FC236}">
                <a16:creationId xmlns:a16="http://schemas.microsoft.com/office/drawing/2014/main" id="{D1AD0CD9-6B4A-444B-BC60-ED2EB69C5185}"/>
              </a:ext>
            </a:extLst>
          </p:cNvPr>
          <p:cNvSpPr txBox="1"/>
          <p:nvPr/>
        </p:nvSpPr>
        <p:spPr>
          <a:xfrm>
            <a:off x="4479077" y="5592338"/>
            <a:ext cx="5121640"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CC0099"/>
                </a:solidFill>
                <a:effectLst/>
                <a:uLnTx/>
                <a:uFillTx/>
                <a:latin typeface="Arial" panose="020B0604020202020204" pitchFamily="34" charset="0"/>
                <a:ea typeface="+mn-ea"/>
                <a:cs typeface="Arial"/>
              </a:rPr>
              <a:t>Giảm các cấp thương mại trung gian....</a:t>
            </a:r>
            <a:endParaRPr kumimoji="0" lang="en-US" sz="2000" b="0" i="0" u="none" strike="noStrike" kern="1200" cap="none" spc="0" normalizeH="0" baseline="0" noProof="0" dirty="0">
              <a:ln>
                <a:noFill/>
              </a:ln>
              <a:solidFill>
                <a:srgbClr val="CC0099"/>
              </a:solidFill>
              <a:effectLst/>
              <a:uLnTx/>
              <a:uFillTx/>
              <a:latin typeface="Arial"/>
              <a:ea typeface="+mn-ea"/>
              <a:cs typeface="Arial"/>
            </a:endParaRPr>
          </a:p>
        </p:txBody>
      </p:sp>
      <p:sp>
        <p:nvSpPr>
          <p:cNvPr id="42" name="Rectangle 2"/>
          <p:cNvSpPr>
            <a:spLocks noChangeArrowheads="1"/>
          </p:cNvSpPr>
          <p:nvPr/>
        </p:nvSpPr>
        <p:spPr bwMode="auto">
          <a:xfrm>
            <a:off x="5170474" y="1037195"/>
            <a:ext cx="3783408" cy="4308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Ý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quy</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luật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trị</a:t>
            </a:r>
            <a:endParaRPr lang="en-US" sz="2200"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1185991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1000" fill="hold"/>
                                        <p:tgtEl>
                                          <p:spTgt spid="30"/>
                                        </p:tgtEl>
                                        <p:attrNameLst>
                                          <p:attrName>ppt_w</p:attrName>
                                        </p:attrNameLst>
                                      </p:cBhvr>
                                      <p:tavLst>
                                        <p:tav tm="0">
                                          <p:val>
                                            <p:fltVal val="0"/>
                                          </p:val>
                                        </p:tav>
                                        <p:tav tm="100000">
                                          <p:val>
                                            <p:strVal val="#ppt_w"/>
                                          </p:val>
                                        </p:tav>
                                      </p:tavLst>
                                    </p:anim>
                                    <p:anim calcmode="lin" valueType="num">
                                      <p:cBhvr>
                                        <p:cTn id="8" dur="1000" fill="hold"/>
                                        <p:tgtEl>
                                          <p:spTgt spid="30"/>
                                        </p:tgtEl>
                                        <p:attrNameLst>
                                          <p:attrName>ppt_h</p:attrName>
                                        </p:attrNameLst>
                                      </p:cBhvr>
                                      <p:tavLst>
                                        <p:tav tm="0">
                                          <p:val>
                                            <p:fltVal val="0"/>
                                          </p:val>
                                        </p:tav>
                                        <p:tav tm="100000">
                                          <p:val>
                                            <p:strVal val="#ppt_h"/>
                                          </p:val>
                                        </p:tav>
                                      </p:tavLst>
                                    </p:anim>
                                    <p:anim calcmode="lin" valueType="num">
                                      <p:cBhvr>
                                        <p:cTn id="9" dur="1000" fill="hold"/>
                                        <p:tgtEl>
                                          <p:spTgt spid="30"/>
                                        </p:tgtEl>
                                        <p:attrNameLst>
                                          <p:attrName>style.rotation</p:attrName>
                                        </p:attrNameLst>
                                      </p:cBhvr>
                                      <p:tavLst>
                                        <p:tav tm="0">
                                          <p:val>
                                            <p:fltVal val="90"/>
                                          </p:val>
                                        </p:tav>
                                        <p:tav tm="100000">
                                          <p:val>
                                            <p:fltVal val="0"/>
                                          </p:val>
                                        </p:tav>
                                      </p:tavLst>
                                    </p:anim>
                                    <p:animEffect transition="in" filter="fade">
                                      <p:cBhvr>
                                        <p:cTn id="10" dur="1000"/>
                                        <p:tgtEl>
                                          <p:spTgt spid="3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1000" fill="hold"/>
                                        <p:tgtEl>
                                          <p:spTgt spid="31"/>
                                        </p:tgtEl>
                                        <p:attrNameLst>
                                          <p:attrName>ppt_w</p:attrName>
                                        </p:attrNameLst>
                                      </p:cBhvr>
                                      <p:tavLst>
                                        <p:tav tm="0">
                                          <p:val>
                                            <p:fltVal val="0"/>
                                          </p:val>
                                        </p:tav>
                                        <p:tav tm="100000">
                                          <p:val>
                                            <p:strVal val="#ppt_w"/>
                                          </p:val>
                                        </p:tav>
                                      </p:tavLst>
                                    </p:anim>
                                    <p:anim calcmode="lin" valueType="num">
                                      <p:cBhvr>
                                        <p:cTn id="14" dur="1000" fill="hold"/>
                                        <p:tgtEl>
                                          <p:spTgt spid="31"/>
                                        </p:tgtEl>
                                        <p:attrNameLst>
                                          <p:attrName>ppt_h</p:attrName>
                                        </p:attrNameLst>
                                      </p:cBhvr>
                                      <p:tavLst>
                                        <p:tav tm="0">
                                          <p:val>
                                            <p:fltVal val="0"/>
                                          </p:val>
                                        </p:tav>
                                        <p:tav tm="100000">
                                          <p:val>
                                            <p:strVal val="#ppt_h"/>
                                          </p:val>
                                        </p:tav>
                                      </p:tavLst>
                                    </p:anim>
                                    <p:anim calcmode="lin" valueType="num">
                                      <p:cBhvr>
                                        <p:cTn id="15" dur="1000" fill="hold"/>
                                        <p:tgtEl>
                                          <p:spTgt spid="31"/>
                                        </p:tgtEl>
                                        <p:attrNameLst>
                                          <p:attrName>style.rotation</p:attrName>
                                        </p:attrNameLst>
                                      </p:cBhvr>
                                      <p:tavLst>
                                        <p:tav tm="0">
                                          <p:val>
                                            <p:fltVal val="90"/>
                                          </p:val>
                                        </p:tav>
                                        <p:tav tm="100000">
                                          <p:val>
                                            <p:fltVal val="0"/>
                                          </p:val>
                                        </p:tav>
                                      </p:tavLst>
                                    </p:anim>
                                    <p:animEffect transition="in" filter="fade">
                                      <p:cBhvr>
                                        <p:cTn id="16" dur="1000"/>
                                        <p:tgtEl>
                                          <p:spTgt spid="31"/>
                                        </p:tgtEl>
                                      </p:cBhvr>
                                    </p:animEffect>
                                  </p:childTnLst>
                                </p:cTn>
                              </p:par>
                              <p:par>
                                <p:cTn id="17" presetID="31" presetClass="entr" presetSubtype="0" fill="hold" nodeType="with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p:cTn id="19" dur="1000" fill="hold"/>
                                        <p:tgtEl>
                                          <p:spTgt spid="32"/>
                                        </p:tgtEl>
                                        <p:attrNameLst>
                                          <p:attrName>ppt_w</p:attrName>
                                        </p:attrNameLst>
                                      </p:cBhvr>
                                      <p:tavLst>
                                        <p:tav tm="0">
                                          <p:val>
                                            <p:fltVal val="0"/>
                                          </p:val>
                                        </p:tav>
                                        <p:tav tm="100000">
                                          <p:val>
                                            <p:strVal val="#ppt_w"/>
                                          </p:val>
                                        </p:tav>
                                      </p:tavLst>
                                    </p:anim>
                                    <p:anim calcmode="lin" valueType="num">
                                      <p:cBhvr>
                                        <p:cTn id="20" dur="1000" fill="hold"/>
                                        <p:tgtEl>
                                          <p:spTgt spid="32"/>
                                        </p:tgtEl>
                                        <p:attrNameLst>
                                          <p:attrName>ppt_h</p:attrName>
                                        </p:attrNameLst>
                                      </p:cBhvr>
                                      <p:tavLst>
                                        <p:tav tm="0">
                                          <p:val>
                                            <p:fltVal val="0"/>
                                          </p:val>
                                        </p:tav>
                                        <p:tav tm="100000">
                                          <p:val>
                                            <p:strVal val="#ppt_h"/>
                                          </p:val>
                                        </p:tav>
                                      </p:tavLst>
                                    </p:anim>
                                    <p:anim calcmode="lin" valueType="num">
                                      <p:cBhvr>
                                        <p:cTn id="21" dur="1000" fill="hold"/>
                                        <p:tgtEl>
                                          <p:spTgt spid="32"/>
                                        </p:tgtEl>
                                        <p:attrNameLst>
                                          <p:attrName>style.rotation</p:attrName>
                                        </p:attrNameLst>
                                      </p:cBhvr>
                                      <p:tavLst>
                                        <p:tav tm="0">
                                          <p:val>
                                            <p:fltVal val="90"/>
                                          </p:val>
                                        </p:tav>
                                        <p:tav tm="100000">
                                          <p:val>
                                            <p:fltVal val="0"/>
                                          </p:val>
                                        </p:tav>
                                      </p:tavLst>
                                    </p:anim>
                                    <p:animEffect transition="in" filter="fade">
                                      <p:cBhvr>
                                        <p:cTn id="22" dur="1000"/>
                                        <p:tgtEl>
                                          <p:spTgt spid="32"/>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anim calcmode="lin" valueType="num">
                                      <p:cBhvr>
                                        <p:cTn id="27" dur="500" fill="hold"/>
                                        <p:tgtEl>
                                          <p:spTgt spid="33"/>
                                        </p:tgtEl>
                                        <p:attrNameLst>
                                          <p:attrName>ppt_w</p:attrName>
                                        </p:attrNameLst>
                                      </p:cBhvr>
                                      <p:tavLst>
                                        <p:tav tm="0">
                                          <p:val>
                                            <p:fltVal val="0"/>
                                          </p:val>
                                        </p:tav>
                                        <p:tav tm="100000">
                                          <p:val>
                                            <p:strVal val="#ppt_w"/>
                                          </p:val>
                                        </p:tav>
                                      </p:tavLst>
                                    </p:anim>
                                    <p:anim calcmode="lin" valueType="num">
                                      <p:cBhvr>
                                        <p:cTn id="28" dur="500" fill="hold"/>
                                        <p:tgtEl>
                                          <p:spTgt spid="33"/>
                                        </p:tgtEl>
                                        <p:attrNameLst>
                                          <p:attrName>ppt_h</p:attrName>
                                        </p:attrNameLst>
                                      </p:cBhvr>
                                      <p:tavLst>
                                        <p:tav tm="0">
                                          <p:val>
                                            <p:fltVal val="0"/>
                                          </p:val>
                                        </p:tav>
                                        <p:tav tm="100000">
                                          <p:val>
                                            <p:strVal val="#ppt_h"/>
                                          </p:val>
                                        </p:tav>
                                      </p:tavLst>
                                    </p:anim>
                                    <p:animEffect transition="in" filter="fade">
                                      <p:cBhvr>
                                        <p:cTn id="29" dur="500"/>
                                        <p:tgtEl>
                                          <p:spTgt spid="33"/>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circle(in)">
                                      <p:cBhvr>
                                        <p:cTn id="34" dur="2000"/>
                                        <p:tgtEl>
                                          <p:spTgt spid="34"/>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circle(in)">
                                      <p:cBhvr>
                                        <p:cTn id="37" dur="2000"/>
                                        <p:tgtEl>
                                          <p:spTgt spid="35"/>
                                        </p:tgtEl>
                                      </p:cBhvr>
                                    </p:animEffect>
                                  </p:childTnLst>
                                </p:cTn>
                              </p:par>
                              <p:par>
                                <p:cTn id="38" presetID="6" presetClass="entr" presetSubtype="16" fill="hold" nodeType="withEffect">
                                  <p:stCondLst>
                                    <p:cond delay="0"/>
                                  </p:stCondLst>
                                  <p:childTnLst>
                                    <p:set>
                                      <p:cBhvr>
                                        <p:cTn id="39" dur="1" fill="hold">
                                          <p:stCondLst>
                                            <p:cond delay="0"/>
                                          </p:stCondLst>
                                        </p:cTn>
                                        <p:tgtEl>
                                          <p:spTgt spid="36"/>
                                        </p:tgtEl>
                                        <p:attrNameLst>
                                          <p:attrName>style.visibility</p:attrName>
                                        </p:attrNameLst>
                                      </p:cBhvr>
                                      <p:to>
                                        <p:strVal val="visible"/>
                                      </p:to>
                                    </p:set>
                                    <p:animEffect transition="in" filter="circle(in)">
                                      <p:cBhvr>
                                        <p:cTn id="40" dur="2000"/>
                                        <p:tgtEl>
                                          <p:spTgt spid="36"/>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circle(in)">
                                      <p:cBhvr>
                                        <p:cTn id="43" dur="2000"/>
                                        <p:tgtEl>
                                          <p:spTgt spid="37"/>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38"/>
                                        </p:tgtEl>
                                        <p:attrNameLst>
                                          <p:attrName>style.visibility</p:attrName>
                                        </p:attrNameLst>
                                      </p:cBhvr>
                                      <p:to>
                                        <p:strVal val="visible"/>
                                      </p:to>
                                    </p:set>
                                    <p:animEffect transition="in" filter="circle(in)">
                                      <p:cBhvr>
                                        <p:cTn id="46" dur="2000"/>
                                        <p:tgtEl>
                                          <p:spTgt spid="38"/>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circle(in)">
                                      <p:cBhvr>
                                        <p:cTn id="49" dur="2000"/>
                                        <p:tgtEl>
                                          <p:spTgt spid="39"/>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0"/>
                                        </p:tgtEl>
                                        <p:attrNameLst>
                                          <p:attrName>style.visibility</p:attrName>
                                        </p:attrNameLst>
                                      </p:cBhvr>
                                      <p:to>
                                        <p:strVal val="visible"/>
                                      </p:to>
                                    </p:set>
                                    <p:animEffect transition="in" filter="circle(in)">
                                      <p:cBhvr>
                                        <p:cTn id="52" dur="2000"/>
                                        <p:tgtEl>
                                          <p:spTgt spid="40"/>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1"/>
                                        </p:tgtEl>
                                        <p:attrNameLst>
                                          <p:attrName>style.visibility</p:attrName>
                                        </p:attrNameLst>
                                      </p:cBhvr>
                                      <p:to>
                                        <p:strVal val="visible"/>
                                      </p:to>
                                    </p:set>
                                    <p:animEffect transition="in" filter="circle(in)">
                                      <p:cBhvr>
                                        <p:cTn id="55" dur="2000"/>
                                        <p:tgtEl>
                                          <p:spTgt spid="41"/>
                                        </p:tgtEl>
                                      </p:cBhvr>
                                    </p:animEffect>
                                  </p:childTnLst>
                                </p:cTn>
                              </p:par>
                              <p:par>
                                <p:cTn id="56" presetID="31" presetClass="entr" presetSubtype="0" fill="hold" grpId="0" nodeType="withEffect">
                                  <p:stCondLst>
                                    <p:cond delay="0"/>
                                  </p:stCondLst>
                                  <p:childTnLst>
                                    <p:set>
                                      <p:cBhvr>
                                        <p:cTn id="57" dur="1" fill="hold">
                                          <p:stCondLst>
                                            <p:cond delay="0"/>
                                          </p:stCondLst>
                                        </p:cTn>
                                        <p:tgtEl>
                                          <p:spTgt spid="42"/>
                                        </p:tgtEl>
                                        <p:attrNameLst>
                                          <p:attrName>style.visibility</p:attrName>
                                        </p:attrNameLst>
                                      </p:cBhvr>
                                      <p:to>
                                        <p:strVal val="visible"/>
                                      </p:to>
                                    </p:set>
                                    <p:anim calcmode="lin" valueType="num">
                                      <p:cBhvr>
                                        <p:cTn id="58" dur="1000" fill="hold"/>
                                        <p:tgtEl>
                                          <p:spTgt spid="42"/>
                                        </p:tgtEl>
                                        <p:attrNameLst>
                                          <p:attrName>ppt_w</p:attrName>
                                        </p:attrNameLst>
                                      </p:cBhvr>
                                      <p:tavLst>
                                        <p:tav tm="0">
                                          <p:val>
                                            <p:fltVal val="0"/>
                                          </p:val>
                                        </p:tav>
                                        <p:tav tm="100000">
                                          <p:val>
                                            <p:strVal val="#ppt_w"/>
                                          </p:val>
                                        </p:tav>
                                      </p:tavLst>
                                    </p:anim>
                                    <p:anim calcmode="lin" valueType="num">
                                      <p:cBhvr>
                                        <p:cTn id="59" dur="1000" fill="hold"/>
                                        <p:tgtEl>
                                          <p:spTgt spid="42"/>
                                        </p:tgtEl>
                                        <p:attrNameLst>
                                          <p:attrName>ppt_h</p:attrName>
                                        </p:attrNameLst>
                                      </p:cBhvr>
                                      <p:tavLst>
                                        <p:tav tm="0">
                                          <p:val>
                                            <p:fltVal val="0"/>
                                          </p:val>
                                        </p:tav>
                                        <p:tav tm="100000">
                                          <p:val>
                                            <p:strVal val="#ppt_h"/>
                                          </p:val>
                                        </p:tav>
                                      </p:tavLst>
                                    </p:anim>
                                    <p:anim calcmode="lin" valueType="num">
                                      <p:cBhvr>
                                        <p:cTn id="60" dur="1000" fill="hold"/>
                                        <p:tgtEl>
                                          <p:spTgt spid="42"/>
                                        </p:tgtEl>
                                        <p:attrNameLst>
                                          <p:attrName>style.rotation</p:attrName>
                                        </p:attrNameLst>
                                      </p:cBhvr>
                                      <p:tavLst>
                                        <p:tav tm="0">
                                          <p:val>
                                            <p:fltVal val="90"/>
                                          </p:val>
                                        </p:tav>
                                        <p:tav tm="100000">
                                          <p:val>
                                            <p:fltVal val="0"/>
                                          </p:val>
                                        </p:tav>
                                      </p:tavLst>
                                    </p:anim>
                                    <p:animEffect transition="in" filter="fade">
                                      <p:cBhvr>
                                        <p:cTn id="61" dur="1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3" grpId="0"/>
      <p:bldP spid="34" grpId="0"/>
      <p:bldP spid="35" grpId="0"/>
      <p:bldP spid="37" grpId="0"/>
      <p:bldGraphic spid="38" grpId="0">
        <p:bldAsOne/>
      </p:bldGraphic>
      <p:bldP spid="39" grpId="0"/>
      <p:bldP spid="40" grpId="0"/>
      <p:bldP spid="41" grpId="0"/>
      <p:bldP spid="42"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Tải +999 Hình Nền Powerpoint Tiền Tệ Theme, Mẫu Powerpoint Tiền Tệ Theme">
            <a:extLst>
              <a:ext uri="{FF2B5EF4-FFF2-40B4-BE49-F238E27FC236}">
                <a16:creationId xmlns:a16="http://schemas.microsoft.com/office/drawing/2014/main" id="{C651B743-AFC8-4990-8D0C-B567EF789D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4"/>
          <p:cNvSpPr>
            <a:spLocks noChangeArrowheads="1"/>
          </p:cNvSpPr>
          <p:nvPr/>
        </p:nvSpPr>
        <p:spPr bwMode="auto">
          <a:xfrm>
            <a:off x="4868731" y="138559"/>
            <a:ext cx="32835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31" name="Rectangle 2"/>
          <p:cNvSpPr>
            <a:spLocks noChangeArrowheads="1"/>
          </p:cNvSpPr>
          <p:nvPr/>
        </p:nvSpPr>
        <p:spPr bwMode="auto">
          <a:xfrm>
            <a:off x="1757682" y="1314207"/>
            <a:ext cx="95492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vi-VN" sz="2000" b="1" dirty="0">
                <a:latin typeface="+mj-lt"/>
                <a:cs typeface="Times New Roman" panose="02020603050405020304" pitchFamily="18" charset="0"/>
              </a:rPr>
              <a:t>P</a:t>
            </a:r>
            <a:r>
              <a:rPr lang="en-US" sz="2000" b="1" dirty="0" err="1">
                <a:latin typeface="+mj-lt"/>
                <a:cs typeface="Times New Roman" panose="02020603050405020304" pitchFamily="18" charset="0"/>
              </a:rPr>
              <a:t>hân</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hoá</a:t>
            </a:r>
            <a:r>
              <a:rPr lang="en-US" sz="2000" b="1" dirty="0">
                <a:latin typeface="+mj-lt"/>
                <a:cs typeface="Times New Roman" panose="02020603050405020304" pitchFamily="18" charset="0"/>
              </a:rPr>
              <a:t> </a:t>
            </a:r>
            <a:r>
              <a:rPr lang="vi-VN" sz="2000" b="1" dirty="0">
                <a:latin typeface="+mj-lt"/>
                <a:cs typeface="Times New Roman" panose="02020603050405020304" pitchFamily="18" charset="0"/>
              </a:rPr>
              <a:t>những </a:t>
            </a:r>
            <a:r>
              <a:rPr lang="en-US" sz="2000" b="1" dirty="0" err="1">
                <a:latin typeface="+mj-lt"/>
                <a:cs typeface="Times New Roman" panose="02020603050405020304" pitchFamily="18" charset="0"/>
              </a:rPr>
              <a:t>người</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sản</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xuất</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thành</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người</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giàu</a:t>
            </a:r>
            <a:r>
              <a:rPr lang="en-US" sz="2000" b="1" dirty="0">
                <a:latin typeface="+mj-lt"/>
                <a:cs typeface="Times New Roman" panose="02020603050405020304" pitchFamily="18" charset="0"/>
              </a:rPr>
              <a:t>, </a:t>
            </a:r>
            <a:r>
              <a:rPr lang="vi-VN" sz="2000" b="1" dirty="0">
                <a:latin typeface="+mj-lt"/>
                <a:cs typeface="Times New Roman" panose="02020603050405020304" pitchFamily="18" charset="0"/>
              </a:rPr>
              <a:t>người</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nghèo</a:t>
            </a:r>
            <a:endParaRPr lang="en-US" sz="2000" b="1" dirty="0">
              <a:latin typeface="+mj-lt"/>
              <a:cs typeface="Times New Roman" panose="02020603050405020304" pitchFamily="18" charset="0"/>
            </a:endParaRPr>
          </a:p>
        </p:txBody>
      </p:sp>
      <p:sp>
        <p:nvSpPr>
          <p:cNvPr id="32" name="AutoShape 4"/>
          <p:cNvSpPr>
            <a:spLocks noChangeArrowheads="1"/>
          </p:cNvSpPr>
          <p:nvPr/>
        </p:nvSpPr>
        <p:spPr bwMode="auto">
          <a:xfrm>
            <a:off x="3467399" y="1925004"/>
            <a:ext cx="1532036" cy="647699"/>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1600" b="1" dirty="0" err="1">
                <a:solidFill>
                  <a:srgbClr val="660033"/>
                </a:solidFill>
                <a:latin typeface="Arial" panose="020B0604020202020204" pitchFamily="34" charset="0"/>
                <a:cs typeface="Arial" panose="020B0604020202020204" pitchFamily="34" charset="0"/>
              </a:rPr>
              <a:t>Người</a:t>
            </a:r>
            <a:r>
              <a:rPr lang="en-US" sz="1600" b="1" dirty="0">
                <a:solidFill>
                  <a:srgbClr val="660033"/>
                </a:solidFill>
                <a:latin typeface="Arial" panose="020B0604020202020204" pitchFamily="34" charset="0"/>
                <a:cs typeface="Arial" panose="020B0604020202020204" pitchFamily="34" charset="0"/>
              </a:rPr>
              <a:t> SX</a:t>
            </a:r>
          </a:p>
          <a:p>
            <a:pPr algn="ctr" defTabSz="914400" eaLnBrk="0" fontAlgn="base" hangingPunct="0">
              <a:spcBef>
                <a:spcPct val="0"/>
              </a:spcBef>
              <a:spcAft>
                <a:spcPct val="0"/>
              </a:spcAft>
              <a:defRPr/>
            </a:pPr>
            <a:r>
              <a:rPr lang="en-US" sz="1600" b="1" dirty="0">
                <a:solidFill>
                  <a:srgbClr val="660033"/>
                </a:solidFill>
                <a:latin typeface="Arial" panose="020B0604020202020204" pitchFamily="34" charset="0"/>
                <a:cs typeface="Arial" panose="020B0604020202020204" pitchFamily="34" charset="0"/>
              </a:rPr>
              <a:t>A</a:t>
            </a:r>
          </a:p>
        </p:txBody>
      </p:sp>
      <p:sp>
        <p:nvSpPr>
          <p:cNvPr id="33" name="AutoShape 6"/>
          <p:cNvSpPr>
            <a:spLocks noChangeArrowheads="1"/>
          </p:cNvSpPr>
          <p:nvPr/>
        </p:nvSpPr>
        <p:spPr bwMode="auto">
          <a:xfrm>
            <a:off x="3201445" y="3024199"/>
            <a:ext cx="1797989" cy="635063"/>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1600" dirty="0" err="1">
                <a:solidFill>
                  <a:srgbClr val="660033"/>
                </a:solidFill>
                <a:latin typeface="Arial" panose="020B0604020202020204" pitchFamily="34" charset="0"/>
                <a:cs typeface="Arial" panose="020B0604020202020204" pitchFamily="34" charset="0"/>
              </a:rPr>
              <a:t>Điều</a:t>
            </a:r>
            <a:r>
              <a:rPr lang="en-US" sz="1600" dirty="0">
                <a:solidFill>
                  <a:srgbClr val="660033"/>
                </a:solidFill>
                <a:latin typeface="Arial" panose="020B0604020202020204" pitchFamily="34" charset="0"/>
                <a:cs typeface="Arial" panose="020B0604020202020204" pitchFamily="34" charset="0"/>
              </a:rPr>
              <a:t> </a:t>
            </a:r>
            <a:r>
              <a:rPr lang="en-US" sz="1600" dirty="0" err="1">
                <a:solidFill>
                  <a:srgbClr val="660033"/>
                </a:solidFill>
                <a:latin typeface="Arial" panose="020B0604020202020204" pitchFamily="34" charset="0"/>
                <a:cs typeface="Arial" panose="020B0604020202020204" pitchFamily="34" charset="0"/>
              </a:rPr>
              <a:t>kiện</a:t>
            </a:r>
            <a:r>
              <a:rPr lang="en-US" sz="1600" dirty="0">
                <a:solidFill>
                  <a:srgbClr val="660033"/>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vi-VN" sz="1600" dirty="0">
                <a:solidFill>
                  <a:srgbClr val="660033"/>
                </a:solidFill>
                <a:latin typeface="Arial" panose="020B0604020202020204" pitchFamily="34" charset="0"/>
                <a:cs typeface="Arial" panose="020B0604020202020204" pitchFamily="34" charset="0"/>
              </a:rPr>
              <a:t>sx</a:t>
            </a:r>
            <a:r>
              <a:rPr lang="en-US" sz="1600" dirty="0">
                <a:solidFill>
                  <a:srgbClr val="660033"/>
                </a:solidFill>
                <a:latin typeface="Arial" panose="020B0604020202020204" pitchFamily="34" charset="0"/>
                <a:cs typeface="Arial" panose="020B0604020202020204" pitchFamily="34" charset="0"/>
              </a:rPr>
              <a:t> </a:t>
            </a:r>
            <a:r>
              <a:rPr lang="en-US" sz="1600" dirty="0" err="1">
                <a:solidFill>
                  <a:srgbClr val="660033"/>
                </a:solidFill>
                <a:latin typeface="Arial" panose="020B0604020202020204" pitchFamily="34" charset="0"/>
                <a:cs typeface="Arial" panose="020B0604020202020204" pitchFamily="34" charset="0"/>
              </a:rPr>
              <a:t>tốt</a:t>
            </a:r>
            <a:endParaRPr lang="en-US" sz="1600" dirty="0">
              <a:solidFill>
                <a:srgbClr val="660033"/>
              </a:solidFill>
              <a:latin typeface="Arial" panose="020B0604020202020204" pitchFamily="34" charset="0"/>
              <a:cs typeface="Arial" panose="020B0604020202020204" pitchFamily="34" charset="0"/>
            </a:endParaRPr>
          </a:p>
        </p:txBody>
      </p:sp>
      <p:sp>
        <p:nvSpPr>
          <p:cNvPr id="34" name="AutoShape 11"/>
          <p:cNvSpPr>
            <a:spLocks noChangeArrowheads="1"/>
          </p:cNvSpPr>
          <p:nvPr/>
        </p:nvSpPr>
        <p:spPr bwMode="auto">
          <a:xfrm>
            <a:off x="3201445" y="4079242"/>
            <a:ext cx="1797988" cy="705214"/>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1600" dirty="0">
                <a:solidFill>
                  <a:srgbClr val="660033"/>
                </a:solidFill>
                <a:latin typeface="Arial" panose="020B0604020202020204" pitchFamily="34" charset="0"/>
                <a:cs typeface="Arial" panose="020B0604020202020204" pitchFamily="34" charset="0"/>
              </a:rPr>
              <a:t>Hao </a:t>
            </a:r>
            <a:r>
              <a:rPr lang="en-US" sz="1600" dirty="0" err="1">
                <a:solidFill>
                  <a:srgbClr val="660033"/>
                </a:solidFill>
                <a:latin typeface="Arial" panose="020B0604020202020204" pitchFamily="34" charset="0"/>
                <a:cs typeface="Arial" panose="020B0604020202020204" pitchFamily="34" charset="0"/>
              </a:rPr>
              <a:t>phí</a:t>
            </a:r>
            <a:r>
              <a:rPr lang="en-US" sz="1600" dirty="0">
                <a:solidFill>
                  <a:srgbClr val="660033"/>
                </a:solidFill>
                <a:latin typeface="Arial" panose="020B0604020202020204" pitchFamily="34" charset="0"/>
                <a:cs typeface="Arial" panose="020B0604020202020204" pitchFamily="34" charset="0"/>
              </a:rPr>
              <a:t> LĐCB </a:t>
            </a:r>
          </a:p>
          <a:p>
            <a:pPr algn="ctr" defTabSz="914400" eaLnBrk="0" fontAlgn="base" hangingPunct="0">
              <a:spcBef>
                <a:spcPct val="0"/>
              </a:spcBef>
              <a:spcAft>
                <a:spcPct val="0"/>
              </a:spcAft>
              <a:defRPr/>
            </a:pPr>
            <a:r>
              <a:rPr lang="en-US" sz="1600" dirty="0">
                <a:solidFill>
                  <a:srgbClr val="660033"/>
                </a:solidFill>
                <a:latin typeface="Arial" panose="020B0604020202020204" pitchFamily="34" charset="0"/>
                <a:cs typeface="Arial" panose="020B0604020202020204" pitchFamily="34" charset="0"/>
              </a:rPr>
              <a:t>&lt; Hao </a:t>
            </a:r>
            <a:r>
              <a:rPr lang="en-US" sz="1600" dirty="0" err="1">
                <a:solidFill>
                  <a:srgbClr val="660033"/>
                </a:solidFill>
                <a:latin typeface="Arial" panose="020B0604020202020204" pitchFamily="34" charset="0"/>
                <a:cs typeface="Arial" panose="020B0604020202020204" pitchFamily="34" charset="0"/>
              </a:rPr>
              <a:t>phí</a:t>
            </a:r>
            <a:r>
              <a:rPr lang="en-US" sz="1600" dirty="0">
                <a:solidFill>
                  <a:srgbClr val="660033"/>
                </a:solidFill>
                <a:latin typeface="Arial" panose="020B0604020202020204" pitchFamily="34" charset="0"/>
                <a:cs typeface="Arial" panose="020B0604020202020204" pitchFamily="34" charset="0"/>
              </a:rPr>
              <a:t> LĐXH</a:t>
            </a:r>
          </a:p>
        </p:txBody>
      </p:sp>
      <p:sp>
        <p:nvSpPr>
          <p:cNvPr id="35" name="AutoShape 8"/>
          <p:cNvSpPr>
            <a:spLocks noChangeArrowheads="1"/>
          </p:cNvSpPr>
          <p:nvPr/>
        </p:nvSpPr>
        <p:spPr bwMode="auto">
          <a:xfrm>
            <a:off x="3201444" y="5204436"/>
            <a:ext cx="1797987" cy="750703"/>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1600" dirty="0">
                <a:solidFill>
                  <a:srgbClr val="660033"/>
                </a:solidFill>
                <a:latin typeface="Arial" panose="020B0604020202020204" pitchFamily="34" charset="0"/>
                <a:cs typeface="Arial" panose="020B0604020202020204" pitchFamily="34" charset="0"/>
              </a:rPr>
              <a:t>TLSX,KT </a:t>
            </a:r>
            <a:r>
              <a:rPr lang="en-US" sz="1600" dirty="0" err="1">
                <a:solidFill>
                  <a:srgbClr val="660033"/>
                </a:solidFill>
                <a:latin typeface="Arial" panose="020B0604020202020204" pitchFamily="34" charset="0"/>
                <a:cs typeface="Arial" panose="020B0604020202020204" pitchFamily="34" charset="0"/>
              </a:rPr>
              <a:t>đổi</a:t>
            </a:r>
            <a:r>
              <a:rPr lang="en-US" sz="1600" dirty="0">
                <a:solidFill>
                  <a:srgbClr val="660033"/>
                </a:solidFill>
                <a:latin typeface="Arial" panose="020B0604020202020204" pitchFamily="34" charset="0"/>
                <a:cs typeface="Arial" panose="020B0604020202020204" pitchFamily="34" charset="0"/>
              </a:rPr>
              <a:t> </a:t>
            </a:r>
            <a:r>
              <a:rPr lang="en-US" sz="1600" dirty="0" err="1">
                <a:solidFill>
                  <a:srgbClr val="660033"/>
                </a:solidFill>
                <a:latin typeface="Arial" panose="020B0604020202020204" pitchFamily="34" charset="0"/>
                <a:cs typeface="Arial" panose="020B0604020202020204" pitchFamily="34" charset="0"/>
              </a:rPr>
              <a:t>mới</a:t>
            </a:r>
            <a:r>
              <a:rPr lang="en-US" sz="1600" dirty="0">
                <a:solidFill>
                  <a:srgbClr val="660033"/>
                </a:solidFill>
                <a:latin typeface="Arial" panose="020B0604020202020204" pitchFamily="34" charset="0"/>
                <a:cs typeface="Arial" panose="020B0604020202020204" pitchFamily="34" charset="0"/>
              </a:rPr>
              <a:t>,</a:t>
            </a:r>
          </a:p>
          <a:p>
            <a:pPr algn="ctr" defTabSz="914400" eaLnBrk="0" fontAlgn="base" hangingPunct="0">
              <a:spcBef>
                <a:spcPct val="0"/>
              </a:spcBef>
              <a:spcAft>
                <a:spcPct val="0"/>
              </a:spcAft>
              <a:defRPr/>
            </a:pPr>
            <a:r>
              <a:rPr lang="en-US" sz="1600" dirty="0" err="1">
                <a:solidFill>
                  <a:srgbClr val="660033"/>
                </a:solidFill>
                <a:latin typeface="Arial" panose="020B0604020202020204" pitchFamily="34" charset="0"/>
                <a:cs typeface="Arial" panose="020B0604020202020204" pitchFamily="34" charset="0"/>
              </a:rPr>
              <a:t>mở</a:t>
            </a:r>
            <a:r>
              <a:rPr lang="en-US" sz="1600" dirty="0">
                <a:solidFill>
                  <a:srgbClr val="660033"/>
                </a:solidFill>
                <a:latin typeface="Arial" panose="020B0604020202020204" pitchFamily="34" charset="0"/>
                <a:cs typeface="Arial" panose="020B0604020202020204" pitchFamily="34" charset="0"/>
              </a:rPr>
              <a:t> </a:t>
            </a:r>
            <a:r>
              <a:rPr lang="en-US" sz="1600" dirty="0" err="1">
                <a:solidFill>
                  <a:srgbClr val="660033"/>
                </a:solidFill>
                <a:latin typeface="Arial" panose="020B0604020202020204" pitchFamily="34" charset="0"/>
                <a:cs typeface="Arial" panose="020B0604020202020204" pitchFamily="34" charset="0"/>
              </a:rPr>
              <a:t>rộng</a:t>
            </a:r>
            <a:r>
              <a:rPr lang="en-US" sz="1600" dirty="0">
                <a:solidFill>
                  <a:srgbClr val="660033"/>
                </a:solidFill>
                <a:latin typeface="Arial" panose="020B0604020202020204" pitchFamily="34" charset="0"/>
                <a:cs typeface="Arial" panose="020B0604020202020204" pitchFamily="34" charset="0"/>
              </a:rPr>
              <a:t> </a:t>
            </a:r>
            <a:r>
              <a:rPr lang="en-US" sz="1600" dirty="0" err="1">
                <a:solidFill>
                  <a:srgbClr val="660033"/>
                </a:solidFill>
                <a:latin typeface="Arial" panose="020B0604020202020204" pitchFamily="34" charset="0"/>
                <a:cs typeface="Arial" panose="020B0604020202020204" pitchFamily="34" charset="0"/>
              </a:rPr>
              <a:t>sx</a:t>
            </a:r>
            <a:endParaRPr lang="en-US" sz="1600" dirty="0">
              <a:solidFill>
                <a:srgbClr val="660033"/>
              </a:solidFill>
              <a:latin typeface="Arial" panose="020B0604020202020204" pitchFamily="34" charset="0"/>
              <a:cs typeface="Arial" panose="020B0604020202020204" pitchFamily="34" charset="0"/>
            </a:endParaRPr>
          </a:p>
        </p:txBody>
      </p:sp>
      <p:sp>
        <p:nvSpPr>
          <p:cNvPr id="36" name="AutoShape 5"/>
          <p:cNvSpPr>
            <a:spLocks noChangeArrowheads="1"/>
          </p:cNvSpPr>
          <p:nvPr/>
        </p:nvSpPr>
        <p:spPr bwMode="auto">
          <a:xfrm>
            <a:off x="8922774" y="1908070"/>
            <a:ext cx="1592826" cy="647699"/>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1600" b="1" dirty="0" err="1">
                <a:solidFill>
                  <a:srgbClr val="7030A0"/>
                </a:solidFill>
                <a:latin typeface="Arial" panose="020B0604020202020204" pitchFamily="34" charset="0"/>
                <a:cs typeface="Arial" panose="020B0604020202020204" pitchFamily="34" charset="0"/>
              </a:rPr>
              <a:t>Người</a:t>
            </a:r>
            <a:r>
              <a:rPr lang="en-US" sz="1600" b="1" dirty="0">
                <a:solidFill>
                  <a:srgbClr val="7030A0"/>
                </a:solidFill>
                <a:latin typeface="Arial" panose="020B0604020202020204" pitchFamily="34" charset="0"/>
                <a:cs typeface="Arial" panose="020B0604020202020204" pitchFamily="34" charset="0"/>
              </a:rPr>
              <a:t> SX</a:t>
            </a:r>
          </a:p>
          <a:p>
            <a:pPr algn="ctr" defTabSz="914400" fontAlgn="base">
              <a:lnSpc>
                <a:spcPct val="100000"/>
              </a:lnSpc>
              <a:spcBef>
                <a:spcPct val="0"/>
              </a:spcBef>
              <a:spcAft>
                <a:spcPct val="0"/>
              </a:spcAft>
              <a:buNone/>
            </a:pPr>
            <a:r>
              <a:rPr lang="en-US" sz="1600" b="1" dirty="0">
                <a:solidFill>
                  <a:srgbClr val="7030A0"/>
                </a:solidFill>
                <a:latin typeface="Arial" panose="020B0604020202020204" pitchFamily="34" charset="0"/>
                <a:cs typeface="Arial" panose="020B0604020202020204" pitchFamily="34" charset="0"/>
              </a:rPr>
              <a:t>B</a:t>
            </a:r>
          </a:p>
        </p:txBody>
      </p:sp>
      <p:sp>
        <p:nvSpPr>
          <p:cNvPr id="37" name="AutoShape 12"/>
          <p:cNvSpPr>
            <a:spLocks noChangeArrowheads="1"/>
          </p:cNvSpPr>
          <p:nvPr/>
        </p:nvSpPr>
        <p:spPr bwMode="auto">
          <a:xfrm>
            <a:off x="8775018" y="3084591"/>
            <a:ext cx="1740582" cy="719528"/>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1600" dirty="0" err="1">
                <a:solidFill>
                  <a:srgbClr val="7030A0"/>
                </a:solidFill>
                <a:latin typeface="Arial" panose="020B0604020202020204" pitchFamily="34" charset="0"/>
                <a:cs typeface="Arial" panose="020B0604020202020204" pitchFamily="34" charset="0"/>
              </a:rPr>
              <a:t>Điều</a:t>
            </a:r>
            <a:r>
              <a:rPr lang="en-US" sz="1600" dirty="0">
                <a:solidFill>
                  <a:srgbClr val="7030A0"/>
                </a:solidFill>
                <a:latin typeface="Arial" panose="020B0604020202020204" pitchFamily="34" charset="0"/>
                <a:cs typeface="Arial" panose="020B0604020202020204" pitchFamily="34" charset="0"/>
              </a:rPr>
              <a:t> </a:t>
            </a:r>
            <a:r>
              <a:rPr lang="en-US" sz="1600" dirty="0" err="1">
                <a:solidFill>
                  <a:srgbClr val="7030A0"/>
                </a:solidFill>
                <a:latin typeface="Arial" panose="020B0604020202020204" pitchFamily="34" charset="0"/>
                <a:cs typeface="Arial" panose="020B0604020202020204" pitchFamily="34" charset="0"/>
              </a:rPr>
              <a:t>kiện</a:t>
            </a:r>
            <a:r>
              <a:rPr lang="en-US" sz="1600" dirty="0">
                <a:solidFill>
                  <a:srgbClr val="7030A0"/>
                </a:solidFill>
                <a:latin typeface="Arial" panose="020B0604020202020204" pitchFamily="34" charset="0"/>
                <a:cs typeface="Arial" panose="020B0604020202020204" pitchFamily="34" charset="0"/>
              </a:rPr>
              <a:t> </a:t>
            </a:r>
            <a:r>
              <a:rPr lang="en-US" sz="1600" dirty="0" err="1">
                <a:solidFill>
                  <a:srgbClr val="7030A0"/>
                </a:solidFill>
                <a:latin typeface="Arial" panose="020B0604020202020204" pitchFamily="34" charset="0"/>
                <a:cs typeface="Arial" panose="020B0604020202020204" pitchFamily="34" charset="0"/>
              </a:rPr>
              <a:t>sx</a:t>
            </a:r>
            <a:endParaRPr lang="en-US" sz="1600" dirty="0">
              <a:solidFill>
                <a:srgbClr val="7030A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1600" dirty="0" err="1">
                <a:solidFill>
                  <a:srgbClr val="7030A0"/>
                </a:solidFill>
                <a:latin typeface="Arial" panose="020B0604020202020204" pitchFamily="34" charset="0"/>
                <a:cs typeface="Arial" panose="020B0604020202020204" pitchFamily="34" charset="0"/>
              </a:rPr>
              <a:t>không</a:t>
            </a:r>
            <a:r>
              <a:rPr lang="en-US" sz="1600" dirty="0">
                <a:solidFill>
                  <a:srgbClr val="7030A0"/>
                </a:solidFill>
                <a:latin typeface="Arial" panose="020B0604020202020204" pitchFamily="34" charset="0"/>
                <a:cs typeface="Arial" panose="020B0604020202020204" pitchFamily="34" charset="0"/>
              </a:rPr>
              <a:t> </a:t>
            </a:r>
            <a:r>
              <a:rPr lang="en-US" sz="1600" dirty="0" err="1">
                <a:solidFill>
                  <a:srgbClr val="7030A0"/>
                </a:solidFill>
                <a:latin typeface="Arial" panose="020B0604020202020204" pitchFamily="34" charset="0"/>
                <a:cs typeface="Arial" panose="020B0604020202020204" pitchFamily="34" charset="0"/>
              </a:rPr>
              <a:t>thuận</a:t>
            </a:r>
            <a:r>
              <a:rPr lang="en-US" sz="1600" dirty="0">
                <a:solidFill>
                  <a:srgbClr val="7030A0"/>
                </a:solidFill>
                <a:latin typeface="Arial" panose="020B0604020202020204" pitchFamily="34" charset="0"/>
                <a:cs typeface="Arial" panose="020B0604020202020204" pitchFamily="34" charset="0"/>
              </a:rPr>
              <a:t> </a:t>
            </a:r>
            <a:r>
              <a:rPr lang="en-US" sz="1600" dirty="0" err="1">
                <a:solidFill>
                  <a:srgbClr val="7030A0"/>
                </a:solidFill>
                <a:latin typeface="Arial" panose="020B0604020202020204" pitchFamily="34" charset="0"/>
                <a:cs typeface="Arial" panose="020B0604020202020204" pitchFamily="34" charset="0"/>
              </a:rPr>
              <a:t>lợi</a:t>
            </a:r>
            <a:endParaRPr lang="en-US" sz="1600" dirty="0">
              <a:solidFill>
                <a:srgbClr val="7030A0"/>
              </a:solidFill>
              <a:latin typeface="Arial" panose="020B0604020202020204" pitchFamily="34" charset="0"/>
              <a:cs typeface="Arial" panose="020B0604020202020204" pitchFamily="34" charset="0"/>
            </a:endParaRPr>
          </a:p>
        </p:txBody>
      </p:sp>
      <p:sp>
        <p:nvSpPr>
          <p:cNvPr id="38" name="AutoShape 13"/>
          <p:cNvSpPr>
            <a:spLocks noChangeArrowheads="1"/>
          </p:cNvSpPr>
          <p:nvPr/>
        </p:nvSpPr>
        <p:spPr bwMode="auto">
          <a:xfrm>
            <a:off x="8768049" y="4208149"/>
            <a:ext cx="1747550" cy="679767"/>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1600" dirty="0">
                <a:solidFill>
                  <a:srgbClr val="7030A0"/>
                </a:solidFill>
                <a:latin typeface="Arial" panose="020B0604020202020204" pitchFamily="34" charset="0"/>
                <a:cs typeface="Arial" panose="020B0604020202020204" pitchFamily="34" charset="0"/>
              </a:rPr>
              <a:t>Hao </a:t>
            </a:r>
            <a:r>
              <a:rPr lang="en-US" sz="1600" dirty="0" err="1">
                <a:solidFill>
                  <a:srgbClr val="7030A0"/>
                </a:solidFill>
                <a:latin typeface="Arial" panose="020B0604020202020204" pitchFamily="34" charset="0"/>
                <a:cs typeface="Arial" panose="020B0604020202020204" pitchFamily="34" charset="0"/>
              </a:rPr>
              <a:t>phí</a:t>
            </a:r>
            <a:r>
              <a:rPr lang="en-US" sz="1600" dirty="0">
                <a:solidFill>
                  <a:srgbClr val="7030A0"/>
                </a:solidFill>
                <a:latin typeface="Arial" panose="020B0604020202020204" pitchFamily="34" charset="0"/>
                <a:cs typeface="Arial" panose="020B0604020202020204" pitchFamily="34" charset="0"/>
              </a:rPr>
              <a:t> LĐCB </a:t>
            </a:r>
          </a:p>
          <a:p>
            <a:pPr algn="ctr" defTabSz="914400" eaLnBrk="0" fontAlgn="base" hangingPunct="0">
              <a:spcBef>
                <a:spcPct val="0"/>
              </a:spcBef>
              <a:spcAft>
                <a:spcPct val="0"/>
              </a:spcAft>
              <a:defRPr/>
            </a:pPr>
            <a:r>
              <a:rPr lang="en-US" sz="1600" dirty="0">
                <a:solidFill>
                  <a:srgbClr val="7030A0"/>
                </a:solidFill>
                <a:latin typeface="Arial" panose="020B0604020202020204" pitchFamily="34" charset="0"/>
                <a:cs typeface="Arial" panose="020B0604020202020204" pitchFamily="34" charset="0"/>
              </a:rPr>
              <a:t>&gt; Hao </a:t>
            </a:r>
            <a:r>
              <a:rPr lang="en-US" sz="1600" dirty="0" err="1">
                <a:solidFill>
                  <a:srgbClr val="7030A0"/>
                </a:solidFill>
                <a:latin typeface="Arial" panose="020B0604020202020204" pitchFamily="34" charset="0"/>
                <a:cs typeface="Arial" panose="020B0604020202020204" pitchFamily="34" charset="0"/>
              </a:rPr>
              <a:t>phí</a:t>
            </a:r>
            <a:r>
              <a:rPr lang="en-US" sz="1600" dirty="0">
                <a:solidFill>
                  <a:srgbClr val="7030A0"/>
                </a:solidFill>
                <a:latin typeface="Arial" panose="020B0604020202020204" pitchFamily="34" charset="0"/>
                <a:cs typeface="Arial" panose="020B0604020202020204" pitchFamily="34" charset="0"/>
              </a:rPr>
              <a:t> LĐXH</a:t>
            </a:r>
          </a:p>
        </p:txBody>
      </p:sp>
      <p:sp>
        <p:nvSpPr>
          <p:cNvPr id="39" name="AutoShape 14"/>
          <p:cNvSpPr>
            <a:spLocks noChangeArrowheads="1"/>
          </p:cNvSpPr>
          <p:nvPr/>
        </p:nvSpPr>
        <p:spPr bwMode="auto">
          <a:xfrm>
            <a:off x="8775018" y="5131875"/>
            <a:ext cx="1740581" cy="679765"/>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1600" dirty="0" err="1">
                <a:solidFill>
                  <a:srgbClr val="7030A0"/>
                </a:solidFill>
                <a:latin typeface="Arial" panose="020B0604020202020204" pitchFamily="34" charset="0"/>
                <a:cs typeface="Arial" panose="020B0604020202020204" pitchFamily="34" charset="0"/>
              </a:rPr>
              <a:t>Năng</a:t>
            </a:r>
            <a:r>
              <a:rPr lang="en-US" sz="1600" dirty="0">
                <a:solidFill>
                  <a:srgbClr val="7030A0"/>
                </a:solidFill>
                <a:latin typeface="Arial" panose="020B0604020202020204" pitchFamily="34" charset="0"/>
                <a:cs typeface="Arial" panose="020B0604020202020204" pitchFamily="34" charset="0"/>
              </a:rPr>
              <a:t> </a:t>
            </a:r>
            <a:r>
              <a:rPr lang="en-US" sz="1600" dirty="0" err="1">
                <a:solidFill>
                  <a:srgbClr val="7030A0"/>
                </a:solidFill>
                <a:latin typeface="Arial" panose="020B0604020202020204" pitchFamily="34" charset="0"/>
                <a:cs typeface="Arial" panose="020B0604020202020204" pitchFamily="34" charset="0"/>
              </a:rPr>
              <a:t>lực</a:t>
            </a:r>
            <a:r>
              <a:rPr lang="en-US" sz="1600" dirty="0">
                <a:solidFill>
                  <a:srgbClr val="7030A0"/>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1600" dirty="0" err="1">
                <a:solidFill>
                  <a:srgbClr val="7030A0"/>
                </a:solidFill>
                <a:latin typeface="Arial" panose="020B0604020202020204" pitchFamily="34" charset="0"/>
                <a:cs typeface="Arial" panose="020B0604020202020204" pitchFamily="34" charset="0"/>
              </a:rPr>
              <a:t>quản</a:t>
            </a:r>
            <a:r>
              <a:rPr lang="en-US" sz="1600" dirty="0">
                <a:solidFill>
                  <a:srgbClr val="7030A0"/>
                </a:solidFill>
                <a:latin typeface="Arial" panose="020B0604020202020204" pitchFamily="34" charset="0"/>
                <a:cs typeface="Arial" panose="020B0604020202020204" pitchFamily="34" charset="0"/>
              </a:rPr>
              <a:t> </a:t>
            </a:r>
            <a:r>
              <a:rPr lang="en-US" sz="1600" dirty="0" err="1">
                <a:solidFill>
                  <a:srgbClr val="7030A0"/>
                </a:solidFill>
                <a:latin typeface="Arial" panose="020B0604020202020204" pitchFamily="34" charset="0"/>
                <a:cs typeface="Arial" panose="020B0604020202020204" pitchFamily="34" charset="0"/>
              </a:rPr>
              <a:t>lý</a:t>
            </a:r>
            <a:r>
              <a:rPr lang="en-US" sz="1600" dirty="0">
                <a:solidFill>
                  <a:srgbClr val="7030A0"/>
                </a:solidFill>
                <a:latin typeface="Arial" panose="020B0604020202020204" pitchFamily="34" charset="0"/>
                <a:cs typeface="Arial" panose="020B0604020202020204" pitchFamily="34" charset="0"/>
              </a:rPr>
              <a:t> </a:t>
            </a:r>
            <a:r>
              <a:rPr lang="en-US" sz="1600" dirty="0" err="1">
                <a:solidFill>
                  <a:srgbClr val="7030A0"/>
                </a:solidFill>
                <a:latin typeface="Arial" panose="020B0604020202020204" pitchFamily="34" charset="0"/>
                <a:cs typeface="Arial" panose="020B0604020202020204" pitchFamily="34" charset="0"/>
              </a:rPr>
              <a:t>kém</a:t>
            </a:r>
            <a:r>
              <a:rPr lang="en-US" sz="1600" dirty="0">
                <a:solidFill>
                  <a:srgbClr val="7030A0"/>
                </a:solidFill>
                <a:latin typeface="Arial" panose="020B0604020202020204" pitchFamily="34" charset="0"/>
                <a:cs typeface="Arial" panose="020B0604020202020204" pitchFamily="34" charset="0"/>
              </a:rPr>
              <a:t>.</a:t>
            </a:r>
          </a:p>
        </p:txBody>
      </p:sp>
      <p:sp>
        <p:nvSpPr>
          <p:cNvPr id="40" name="AutoShape 17"/>
          <p:cNvSpPr>
            <a:spLocks noChangeArrowheads="1"/>
          </p:cNvSpPr>
          <p:nvPr/>
        </p:nvSpPr>
        <p:spPr bwMode="auto">
          <a:xfrm>
            <a:off x="7299833" y="3056461"/>
            <a:ext cx="1059266" cy="1676399"/>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fontAlgn="base">
              <a:lnSpc>
                <a:spcPct val="100000"/>
              </a:lnSpc>
              <a:spcBef>
                <a:spcPct val="0"/>
              </a:spcBef>
              <a:spcAft>
                <a:spcPct val="0"/>
              </a:spcAft>
              <a:buNone/>
            </a:pPr>
            <a:r>
              <a:rPr lang="en-US" sz="1600" b="1" dirty="0" err="1">
                <a:latin typeface="Arial" panose="020B0604020202020204" pitchFamily="34" charset="0"/>
                <a:cs typeface="Arial" panose="020B0604020202020204" pitchFamily="34" charset="0"/>
              </a:rPr>
              <a:t>Thua</a:t>
            </a:r>
            <a:r>
              <a:rPr lang="en-US" sz="1600" b="1" dirty="0">
                <a:latin typeface="Arial" panose="020B0604020202020204" pitchFamily="34" charset="0"/>
                <a:cs typeface="Arial" panose="020B0604020202020204" pitchFamily="34" charset="0"/>
              </a:rPr>
              <a:t> </a:t>
            </a:r>
            <a:endParaRPr lang="vi-VN" sz="16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1600" b="1" dirty="0" err="1">
                <a:latin typeface="Arial" panose="020B0604020202020204" pitchFamily="34" charset="0"/>
                <a:cs typeface="Arial" panose="020B0604020202020204" pitchFamily="34" charset="0"/>
              </a:rPr>
              <a:t>lỗ</a:t>
            </a:r>
            <a:endParaRPr lang="en-US" sz="16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1600" b="1" dirty="0">
                <a:latin typeface="Arial" panose="020B0604020202020204" pitchFamily="34" charset="0"/>
                <a:cs typeface="Arial" panose="020B0604020202020204" pitchFamily="34" charset="0"/>
              </a:rPr>
              <a:t>→</a:t>
            </a:r>
            <a:r>
              <a:rPr lang="vi-VN" sz="1600" b="1" dirty="0">
                <a:latin typeface="Arial" panose="020B0604020202020204" pitchFamily="34" charset="0"/>
                <a:cs typeface="Arial" panose="020B0604020202020204" pitchFamily="34" charset="0"/>
              </a:rPr>
              <a:t> </a:t>
            </a:r>
            <a:r>
              <a:rPr lang="en-US" sz="1600" b="1" dirty="0" err="1">
                <a:latin typeface="Arial" panose="020B0604020202020204" pitchFamily="34" charset="0"/>
                <a:cs typeface="Arial" panose="020B0604020202020204" pitchFamily="34" charset="0"/>
              </a:rPr>
              <a:t>Phá</a:t>
            </a:r>
            <a:endParaRPr lang="vi-VN" sz="16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1600" b="1" dirty="0">
                <a:latin typeface="Arial" panose="020B0604020202020204" pitchFamily="34" charset="0"/>
                <a:cs typeface="Arial" panose="020B0604020202020204" pitchFamily="34" charset="0"/>
              </a:rPr>
              <a:t> </a:t>
            </a:r>
            <a:r>
              <a:rPr lang="en-US" sz="1600" b="1" dirty="0" err="1">
                <a:latin typeface="Arial" panose="020B0604020202020204" pitchFamily="34" charset="0"/>
                <a:cs typeface="Arial" panose="020B0604020202020204" pitchFamily="34" charset="0"/>
              </a:rPr>
              <a:t>sản</a:t>
            </a:r>
            <a:endParaRPr lang="en-US" sz="1600" b="1" dirty="0">
              <a:latin typeface="Arial" panose="020B0604020202020204" pitchFamily="34" charset="0"/>
              <a:cs typeface="Arial" panose="020B0604020202020204" pitchFamily="34" charset="0"/>
            </a:endParaRPr>
          </a:p>
        </p:txBody>
      </p:sp>
      <p:sp>
        <p:nvSpPr>
          <p:cNvPr id="41" name="AutoShape 17"/>
          <p:cNvSpPr>
            <a:spLocks noChangeArrowheads="1"/>
          </p:cNvSpPr>
          <p:nvPr/>
        </p:nvSpPr>
        <p:spPr bwMode="auto">
          <a:xfrm>
            <a:off x="5098496" y="3056460"/>
            <a:ext cx="1220407" cy="1676400"/>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fontAlgn="base">
              <a:lnSpc>
                <a:spcPct val="100000"/>
              </a:lnSpc>
              <a:spcBef>
                <a:spcPct val="0"/>
              </a:spcBef>
              <a:spcAft>
                <a:spcPct val="0"/>
              </a:spcAft>
              <a:buNone/>
            </a:pPr>
            <a:r>
              <a:rPr lang="en-US" sz="1600" b="1" dirty="0" err="1">
                <a:solidFill>
                  <a:srgbClr val="FF0066"/>
                </a:solidFill>
                <a:latin typeface="Arial" panose="020B0604020202020204" pitchFamily="34" charset="0"/>
                <a:cs typeface="Arial" panose="020B0604020202020204" pitchFamily="34" charset="0"/>
              </a:rPr>
              <a:t>Phát</a:t>
            </a:r>
            <a:r>
              <a:rPr lang="en-US" sz="1600" b="1" dirty="0">
                <a:solidFill>
                  <a:srgbClr val="FF0066"/>
                </a:solidFill>
                <a:latin typeface="Arial" panose="020B0604020202020204" pitchFamily="34" charset="0"/>
                <a:cs typeface="Arial" panose="020B0604020202020204" pitchFamily="34" charset="0"/>
              </a:rPr>
              <a:t> </a:t>
            </a:r>
            <a:endParaRPr lang="vi-VN" sz="1600" b="1" dirty="0">
              <a:solidFill>
                <a:srgbClr val="FF0066"/>
              </a:solidFill>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1600" b="1" dirty="0" err="1">
                <a:solidFill>
                  <a:srgbClr val="FF0066"/>
                </a:solidFill>
                <a:latin typeface="Arial" panose="020B0604020202020204" pitchFamily="34" charset="0"/>
                <a:cs typeface="Arial" panose="020B0604020202020204" pitchFamily="34" charset="0"/>
              </a:rPr>
              <a:t>tài</a:t>
            </a:r>
            <a:endParaRPr lang="en-US" sz="1600" b="1" dirty="0">
              <a:solidFill>
                <a:srgbClr val="FF0066"/>
              </a:solidFill>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1600" b="1" dirty="0">
                <a:solidFill>
                  <a:srgbClr val="FF0066"/>
                </a:solidFill>
                <a:latin typeface="Arial" panose="020B0604020202020204" pitchFamily="34" charset="0"/>
                <a:cs typeface="Arial" panose="020B0604020202020204" pitchFamily="34" charset="0"/>
              </a:rPr>
              <a:t>→</a:t>
            </a:r>
            <a:r>
              <a:rPr lang="vi-VN" sz="1600" b="1" dirty="0">
                <a:solidFill>
                  <a:srgbClr val="FF0066"/>
                </a:solidFill>
                <a:latin typeface="Arial" panose="020B0604020202020204" pitchFamily="34" charset="0"/>
                <a:cs typeface="Arial" panose="020B0604020202020204" pitchFamily="34" charset="0"/>
              </a:rPr>
              <a:t> </a:t>
            </a:r>
            <a:r>
              <a:rPr lang="en-US" sz="1600" b="1" dirty="0" err="1">
                <a:solidFill>
                  <a:srgbClr val="FF0066"/>
                </a:solidFill>
                <a:latin typeface="Arial" panose="020B0604020202020204" pitchFamily="34" charset="0"/>
                <a:cs typeface="Arial" panose="020B0604020202020204" pitchFamily="34" charset="0"/>
              </a:rPr>
              <a:t>Giàu</a:t>
            </a:r>
            <a:endParaRPr lang="vi-VN" sz="1600" b="1" dirty="0">
              <a:solidFill>
                <a:srgbClr val="FF0066"/>
              </a:solidFill>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1600" b="1" dirty="0">
                <a:solidFill>
                  <a:srgbClr val="FF0066"/>
                </a:solidFill>
                <a:latin typeface="Arial" panose="020B0604020202020204" pitchFamily="34" charset="0"/>
                <a:cs typeface="Arial" panose="020B0604020202020204" pitchFamily="34" charset="0"/>
              </a:rPr>
              <a:t> </a:t>
            </a:r>
            <a:r>
              <a:rPr lang="en-US" sz="1600" b="1" dirty="0" err="1">
                <a:solidFill>
                  <a:srgbClr val="FF0066"/>
                </a:solidFill>
                <a:latin typeface="Arial" panose="020B0604020202020204" pitchFamily="34" charset="0"/>
                <a:cs typeface="Arial" panose="020B0604020202020204" pitchFamily="34" charset="0"/>
              </a:rPr>
              <a:t>có</a:t>
            </a:r>
            <a:endParaRPr lang="en-US" sz="1600" b="1" dirty="0">
              <a:solidFill>
                <a:srgbClr val="FF0066"/>
              </a:solidFill>
              <a:latin typeface="Arial" panose="020B0604020202020204" pitchFamily="34" charset="0"/>
              <a:cs typeface="Arial" panose="020B0604020202020204" pitchFamily="34" charset="0"/>
            </a:endParaRPr>
          </a:p>
        </p:txBody>
      </p:sp>
      <p:cxnSp>
        <p:nvCxnSpPr>
          <p:cNvPr id="42" name="Straight Arrow Connector 13"/>
          <p:cNvCxnSpPr>
            <a:cxnSpLocks noChangeShapeType="1"/>
          </p:cNvCxnSpPr>
          <p:nvPr/>
        </p:nvCxnSpPr>
        <p:spPr bwMode="auto">
          <a:xfrm>
            <a:off x="4117565" y="2555769"/>
            <a:ext cx="0" cy="415925"/>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43" name="Straight Arrow Connector 15"/>
          <p:cNvCxnSpPr>
            <a:cxnSpLocks noChangeShapeType="1"/>
          </p:cNvCxnSpPr>
          <p:nvPr/>
        </p:nvCxnSpPr>
        <p:spPr bwMode="auto">
          <a:xfrm>
            <a:off x="4117565" y="3659262"/>
            <a:ext cx="0" cy="34925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44" name="Straight Arrow Connector 20"/>
          <p:cNvCxnSpPr>
            <a:cxnSpLocks noChangeShapeType="1"/>
          </p:cNvCxnSpPr>
          <p:nvPr/>
        </p:nvCxnSpPr>
        <p:spPr bwMode="auto">
          <a:xfrm>
            <a:off x="4118212" y="4758813"/>
            <a:ext cx="0" cy="37306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45" name="Straight Connector 22"/>
          <p:cNvCxnSpPr>
            <a:cxnSpLocks noChangeShapeType="1"/>
          </p:cNvCxnSpPr>
          <p:nvPr/>
        </p:nvCxnSpPr>
        <p:spPr bwMode="auto">
          <a:xfrm>
            <a:off x="5109469" y="5665356"/>
            <a:ext cx="764679"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6" name="Straight Arrow Connector 23"/>
          <p:cNvCxnSpPr>
            <a:cxnSpLocks noChangeShapeType="1"/>
          </p:cNvCxnSpPr>
          <p:nvPr/>
        </p:nvCxnSpPr>
        <p:spPr bwMode="auto">
          <a:xfrm flipV="1">
            <a:off x="5874148" y="4793617"/>
            <a:ext cx="0" cy="86836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47" name="Line 21"/>
          <p:cNvSpPr>
            <a:spLocks noChangeShapeType="1"/>
          </p:cNvSpPr>
          <p:nvPr/>
        </p:nvSpPr>
        <p:spPr bwMode="auto">
          <a:xfrm flipH="1" flipV="1">
            <a:off x="7829466" y="4758813"/>
            <a:ext cx="0" cy="9473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dirty="0">
              <a:solidFill>
                <a:srgbClr val="7030A0"/>
              </a:solidFill>
              <a:latin typeface="Arial" panose="020B0604020202020204" pitchFamily="34" charset="0"/>
              <a:cs typeface="Arial" panose="020B0604020202020204" pitchFamily="34" charset="0"/>
            </a:endParaRPr>
          </a:p>
        </p:txBody>
      </p:sp>
      <p:sp>
        <p:nvSpPr>
          <p:cNvPr id="48" name="Line 25"/>
          <p:cNvSpPr>
            <a:spLocks noChangeShapeType="1"/>
          </p:cNvSpPr>
          <p:nvPr/>
        </p:nvSpPr>
        <p:spPr bwMode="auto">
          <a:xfrm>
            <a:off x="9425184" y="2631253"/>
            <a:ext cx="0" cy="4159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dirty="0">
              <a:solidFill>
                <a:srgbClr val="7030A0"/>
              </a:solidFill>
              <a:latin typeface="Arial" panose="020B0604020202020204" pitchFamily="34" charset="0"/>
              <a:cs typeface="Arial" panose="020B0604020202020204" pitchFamily="34" charset="0"/>
            </a:endParaRPr>
          </a:p>
        </p:txBody>
      </p:sp>
      <p:sp>
        <p:nvSpPr>
          <p:cNvPr id="49" name="Line 25"/>
          <p:cNvSpPr>
            <a:spLocks noChangeShapeType="1"/>
          </p:cNvSpPr>
          <p:nvPr/>
        </p:nvSpPr>
        <p:spPr bwMode="auto">
          <a:xfrm>
            <a:off x="9436521" y="3833887"/>
            <a:ext cx="0" cy="3492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7030A0"/>
              </a:solidFill>
              <a:latin typeface="Arial" panose="020B0604020202020204" pitchFamily="34" charset="0"/>
              <a:cs typeface="Arial" panose="020B0604020202020204" pitchFamily="34" charset="0"/>
            </a:endParaRPr>
          </a:p>
        </p:txBody>
      </p:sp>
      <p:sp>
        <p:nvSpPr>
          <p:cNvPr id="50" name="Line 25"/>
          <p:cNvSpPr>
            <a:spLocks noChangeShapeType="1"/>
          </p:cNvSpPr>
          <p:nvPr/>
        </p:nvSpPr>
        <p:spPr bwMode="auto">
          <a:xfrm flipH="1">
            <a:off x="9660194" y="4887917"/>
            <a:ext cx="632" cy="31652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7030A0"/>
              </a:solidFill>
              <a:latin typeface="Arial" panose="020B0604020202020204" pitchFamily="34" charset="0"/>
              <a:cs typeface="Arial" panose="020B0604020202020204" pitchFamily="34" charset="0"/>
            </a:endParaRPr>
          </a:p>
        </p:txBody>
      </p:sp>
      <p:pic>
        <p:nvPicPr>
          <p:cNvPr id="51" name="Graphic 2" descr="Badge 3 with solid fill">
            <a:extLst>
              <a:ext uri="{FF2B5EF4-FFF2-40B4-BE49-F238E27FC236}">
                <a16:creationId xmlns:a16="http://schemas.microsoft.com/office/drawing/2014/main" id="{6412C1C1-520B-455C-9BEA-4340AF08511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16888" y="1157367"/>
            <a:ext cx="824460" cy="750703"/>
          </a:xfrm>
          <a:prstGeom prst="rect">
            <a:avLst/>
          </a:prstGeom>
        </p:spPr>
      </p:pic>
      <p:pic>
        <p:nvPicPr>
          <p:cNvPr id="52" name="Picture 2" descr="HỌC CÁCH LÀM GIÀU từ cách kiếm tiền của Người giàu - BYTUONG">
            <a:extLst>
              <a:ext uri="{FF2B5EF4-FFF2-40B4-BE49-F238E27FC236}">
                <a16:creationId xmlns:a16="http://schemas.microsoft.com/office/drawing/2014/main" id="{D7928EFE-9367-44D7-BEB4-6FAC070AC2E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09322" y="1925004"/>
            <a:ext cx="1382802" cy="1509274"/>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4" descr="Người nghèo đói Nghèo Clip nghệ thuật - phá sản. png tải về - Miễn phí  trong suốt Hành Vi Con Người png Tải về.">
            <a:extLst>
              <a:ext uri="{FF2B5EF4-FFF2-40B4-BE49-F238E27FC236}">
                <a16:creationId xmlns:a16="http://schemas.microsoft.com/office/drawing/2014/main" id="{0017F134-67A1-4A0E-A19E-E4C3F37B3B3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600460" y="1908070"/>
            <a:ext cx="1412929" cy="1823272"/>
          </a:xfrm>
          <a:prstGeom prst="rect">
            <a:avLst/>
          </a:prstGeom>
          <a:noFill/>
          <a:extLst>
            <a:ext uri="{909E8E84-426E-40DD-AFC4-6F175D3DCCD1}">
              <a14:hiddenFill xmlns:a14="http://schemas.microsoft.com/office/drawing/2010/main">
                <a:solidFill>
                  <a:srgbClr val="FFFFFF"/>
                </a:solidFill>
              </a14:hiddenFill>
            </a:ext>
          </a:extLst>
        </p:spPr>
      </p:pic>
      <p:cxnSp>
        <p:nvCxnSpPr>
          <p:cNvPr id="54" name="Straight Connector 22">
            <a:extLst>
              <a:ext uri="{FF2B5EF4-FFF2-40B4-BE49-F238E27FC236}">
                <a16:creationId xmlns:a16="http://schemas.microsoft.com/office/drawing/2014/main" id="{E04DE1F3-F191-4D5B-8DB8-309EE4D50752}"/>
              </a:ext>
            </a:extLst>
          </p:cNvPr>
          <p:cNvCxnSpPr>
            <a:cxnSpLocks noChangeShapeType="1"/>
          </p:cNvCxnSpPr>
          <p:nvPr/>
        </p:nvCxnSpPr>
        <p:spPr bwMode="auto">
          <a:xfrm flipV="1">
            <a:off x="7829466" y="5706113"/>
            <a:ext cx="905540" cy="1266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5" name="Rectangle 2"/>
          <p:cNvSpPr>
            <a:spLocks noChangeArrowheads="1"/>
          </p:cNvSpPr>
          <p:nvPr/>
        </p:nvSpPr>
        <p:spPr bwMode="auto">
          <a:xfrm>
            <a:off x="4204296" y="726480"/>
            <a:ext cx="3783408" cy="4308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Ý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quy</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luật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trị</a:t>
            </a:r>
            <a:endParaRPr lang="en-US" sz="2200"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549315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1000" fill="hold"/>
                                        <p:tgtEl>
                                          <p:spTgt spid="30"/>
                                        </p:tgtEl>
                                        <p:attrNameLst>
                                          <p:attrName>ppt_w</p:attrName>
                                        </p:attrNameLst>
                                      </p:cBhvr>
                                      <p:tavLst>
                                        <p:tav tm="0">
                                          <p:val>
                                            <p:fltVal val="0"/>
                                          </p:val>
                                        </p:tav>
                                        <p:tav tm="100000">
                                          <p:val>
                                            <p:strVal val="#ppt_w"/>
                                          </p:val>
                                        </p:tav>
                                      </p:tavLst>
                                    </p:anim>
                                    <p:anim calcmode="lin" valueType="num">
                                      <p:cBhvr>
                                        <p:cTn id="8" dur="1000" fill="hold"/>
                                        <p:tgtEl>
                                          <p:spTgt spid="30"/>
                                        </p:tgtEl>
                                        <p:attrNameLst>
                                          <p:attrName>ppt_h</p:attrName>
                                        </p:attrNameLst>
                                      </p:cBhvr>
                                      <p:tavLst>
                                        <p:tav tm="0">
                                          <p:val>
                                            <p:fltVal val="0"/>
                                          </p:val>
                                        </p:tav>
                                        <p:tav tm="100000">
                                          <p:val>
                                            <p:strVal val="#ppt_h"/>
                                          </p:val>
                                        </p:tav>
                                      </p:tavLst>
                                    </p:anim>
                                    <p:anim calcmode="lin" valueType="num">
                                      <p:cBhvr>
                                        <p:cTn id="9" dur="1000" fill="hold"/>
                                        <p:tgtEl>
                                          <p:spTgt spid="30"/>
                                        </p:tgtEl>
                                        <p:attrNameLst>
                                          <p:attrName>style.rotation</p:attrName>
                                        </p:attrNameLst>
                                      </p:cBhvr>
                                      <p:tavLst>
                                        <p:tav tm="0">
                                          <p:val>
                                            <p:fltVal val="90"/>
                                          </p:val>
                                        </p:tav>
                                        <p:tav tm="100000">
                                          <p:val>
                                            <p:fltVal val="0"/>
                                          </p:val>
                                        </p:tav>
                                      </p:tavLst>
                                    </p:anim>
                                    <p:animEffect transition="in" filter="fade">
                                      <p:cBhvr>
                                        <p:cTn id="10" dur="1000"/>
                                        <p:tgtEl>
                                          <p:spTgt spid="3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1000" fill="hold"/>
                                        <p:tgtEl>
                                          <p:spTgt spid="31"/>
                                        </p:tgtEl>
                                        <p:attrNameLst>
                                          <p:attrName>ppt_w</p:attrName>
                                        </p:attrNameLst>
                                      </p:cBhvr>
                                      <p:tavLst>
                                        <p:tav tm="0">
                                          <p:val>
                                            <p:fltVal val="0"/>
                                          </p:val>
                                        </p:tav>
                                        <p:tav tm="100000">
                                          <p:val>
                                            <p:strVal val="#ppt_w"/>
                                          </p:val>
                                        </p:tav>
                                      </p:tavLst>
                                    </p:anim>
                                    <p:anim calcmode="lin" valueType="num">
                                      <p:cBhvr>
                                        <p:cTn id="14" dur="1000" fill="hold"/>
                                        <p:tgtEl>
                                          <p:spTgt spid="31"/>
                                        </p:tgtEl>
                                        <p:attrNameLst>
                                          <p:attrName>ppt_h</p:attrName>
                                        </p:attrNameLst>
                                      </p:cBhvr>
                                      <p:tavLst>
                                        <p:tav tm="0">
                                          <p:val>
                                            <p:fltVal val="0"/>
                                          </p:val>
                                        </p:tav>
                                        <p:tav tm="100000">
                                          <p:val>
                                            <p:strVal val="#ppt_h"/>
                                          </p:val>
                                        </p:tav>
                                      </p:tavLst>
                                    </p:anim>
                                    <p:anim calcmode="lin" valueType="num">
                                      <p:cBhvr>
                                        <p:cTn id="15" dur="1000" fill="hold"/>
                                        <p:tgtEl>
                                          <p:spTgt spid="31"/>
                                        </p:tgtEl>
                                        <p:attrNameLst>
                                          <p:attrName>style.rotation</p:attrName>
                                        </p:attrNameLst>
                                      </p:cBhvr>
                                      <p:tavLst>
                                        <p:tav tm="0">
                                          <p:val>
                                            <p:fltVal val="90"/>
                                          </p:val>
                                        </p:tav>
                                        <p:tav tm="100000">
                                          <p:val>
                                            <p:fltVal val="0"/>
                                          </p:val>
                                        </p:tav>
                                      </p:tavLst>
                                    </p:anim>
                                    <p:animEffect transition="in" filter="fade">
                                      <p:cBhvr>
                                        <p:cTn id="16" dur="1000"/>
                                        <p:tgtEl>
                                          <p:spTgt spid="31"/>
                                        </p:tgtEl>
                                      </p:cBhvr>
                                    </p:animEffect>
                                  </p:childTnLst>
                                </p:cTn>
                              </p:par>
                              <p:par>
                                <p:cTn id="17" presetID="31" presetClass="entr" presetSubtype="0" fill="hold" nodeType="withEffect">
                                  <p:stCondLst>
                                    <p:cond delay="0"/>
                                  </p:stCondLst>
                                  <p:childTnLst>
                                    <p:set>
                                      <p:cBhvr>
                                        <p:cTn id="18" dur="1" fill="hold">
                                          <p:stCondLst>
                                            <p:cond delay="0"/>
                                          </p:stCondLst>
                                        </p:cTn>
                                        <p:tgtEl>
                                          <p:spTgt spid="51"/>
                                        </p:tgtEl>
                                        <p:attrNameLst>
                                          <p:attrName>style.visibility</p:attrName>
                                        </p:attrNameLst>
                                      </p:cBhvr>
                                      <p:to>
                                        <p:strVal val="visible"/>
                                      </p:to>
                                    </p:set>
                                    <p:anim calcmode="lin" valueType="num">
                                      <p:cBhvr>
                                        <p:cTn id="19" dur="1000" fill="hold"/>
                                        <p:tgtEl>
                                          <p:spTgt spid="51"/>
                                        </p:tgtEl>
                                        <p:attrNameLst>
                                          <p:attrName>ppt_w</p:attrName>
                                        </p:attrNameLst>
                                      </p:cBhvr>
                                      <p:tavLst>
                                        <p:tav tm="0">
                                          <p:val>
                                            <p:fltVal val="0"/>
                                          </p:val>
                                        </p:tav>
                                        <p:tav tm="100000">
                                          <p:val>
                                            <p:strVal val="#ppt_w"/>
                                          </p:val>
                                        </p:tav>
                                      </p:tavLst>
                                    </p:anim>
                                    <p:anim calcmode="lin" valueType="num">
                                      <p:cBhvr>
                                        <p:cTn id="20" dur="1000" fill="hold"/>
                                        <p:tgtEl>
                                          <p:spTgt spid="51"/>
                                        </p:tgtEl>
                                        <p:attrNameLst>
                                          <p:attrName>ppt_h</p:attrName>
                                        </p:attrNameLst>
                                      </p:cBhvr>
                                      <p:tavLst>
                                        <p:tav tm="0">
                                          <p:val>
                                            <p:fltVal val="0"/>
                                          </p:val>
                                        </p:tav>
                                        <p:tav tm="100000">
                                          <p:val>
                                            <p:strVal val="#ppt_h"/>
                                          </p:val>
                                        </p:tav>
                                      </p:tavLst>
                                    </p:anim>
                                    <p:anim calcmode="lin" valueType="num">
                                      <p:cBhvr>
                                        <p:cTn id="21" dur="1000" fill="hold"/>
                                        <p:tgtEl>
                                          <p:spTgt spid="51"/>
                                        </p:tgtEl>
                                        <p:attrNameLst>
                                          <p:attrName>style.rotation</p:attrName>
                                        </p:attrNameLst>
                                      </p:cBhvr>
                                      <p:tavLst>
                                        <p:tav tm="0">
                                          <p:val>
                                            <p:fltVal val="90"/>
                                          </p:val>
                                        </p:tav>
                                        <p:tav tm="100000">
                                          <p:val>
                                            <p:fltVal val="0"/>
                                          </p:val>
                                        </p:tav>
                                      </p:tavLst>
                                    </p:anim>
                                    <p:animEffect transition="in" filter="fade">
                                      <p:cBhvr>
                                        <p:cTn id="22" dur="1000"/>
                                        <p:tgtEl>
                                          <p:spTgt spid="51"/>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circle(in)">
                                      <p:cBhvr>
                                        <p:cTn id="27" dur="2000"/>
                                        <p:tgtEl>
                                          <p:spTgt spid="32"/>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circle(in)">
                                      <p:cBhvr>
                                        <p:cTn id="30" dur="2000"/>
                                        <p:tgtEl>
                                          <p:spTgt spid="33"/>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circle(in)">
                                      <p:cBhvr>
                                        <p:cTn id="33" dur="2000"/>
                                        <p:tgtEl>
                                          <p:spTgt spid="34"/>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circle(in)">
                                      <p:cBhvr>
                                        <p:cTn id="36" dur="2000"/>
                                        <p:tgtEl>
                                          <p:spTgt spid="35"/>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1"/>
                                        </p:tgtEl>
                                        <p:attrNameLst>
                                          <p:attrName>style.visibility</p:attrName>
                                        </p:attrNameLst>
                                      </p:cBhvr>
                                      <p:to>
                                        <p:strVal val="visible"/>
                                      </p:to>
                                    </p:set>
                                    <p:animEffect transition="in" filter="circle(in)">
                                      <p:cBhvr>
                                        <p:cTn id="39" dur="2000"/>
                                        <p:tgtEl>
                                          <p:spTgt spid="41"/>
                                        </p:tgtEl>
                                      </p:cBhvr>
                                    </p:animEffect>
                                  </p:childTnLst>
                                </p:cTn>
                              </p:par>
                              <p:par>
                                <p:cTn id="40" presetID="6" presetClass="entr" presetSubtype="16" fill="hold" nodeType="with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circle(in)">
                                      <p:cBhvr>
                                        <p:cTn id="42" dur="2000"/>
                                        <p:tgtEl>
                                          <p:spTgt spid="42"/>
                                        </p:tgtEl>
                                      </p:cBhvr>
                                    </p:animEffect>
                                  </p:childTnLst>
                                </p:cTn>
                              </p:par>
                              <p:par>
                                <p:cTn id="43" presetID="6" presetClass="entr" presetSubtype="16" fill="hold" nodeType="withEffect">
                                  <p:stCondLst>
                                    <p:cond delay="0"/>
                                  </p:stCondLst>
                                  <p:childTnLst>
                                    <p:set>
                                      <p:cBhvr>
                                        <p:cTn id="44" dur="1" fill="hold">
                                          <p:stCondLst>
                                            <p:cond delay="0"/>
                                          </p:stCondLst>
                                        </p:cTn>
                                        <p:tgtEl>
                                          <p:spTgt spid="43"/>
                                        </p:tgtEl>
                                        <p:attrNameLst>
                                          <p:attrName>style.visibility</p:attrName>
                                        </p:attrNameLst>
                                      </p:cBhvr>
                                      <p:to>
                                        <p:strVal val="visible"/>
                                      </p:to>
                                    </p:set>
                                    <p:animEffect transition="in" filter="circle(in)">
                                      <p:cBhvr>
                                        <p:cTn id="45" dur="2000"/>
                                        <p:tgtEl>
                                          <p:spTgt spid="43"/>
                                        </p:tgtEl>
                                      </p:cBhvr>
                                    </p:animEffect>
                                  </p:childTnLst>
                                </p:cTn>
                              </p:par>
                              <p:par>
                                <p:cTn id="46" presetID="6" presetClass="entr" presetSubtype="16" fill="hold" nodeType="withEffect">
                                  <p:stCondLst>
                                    <p:cond delay="0"/>
                                  </p:stCondLst>
                                  <p:childTnLst>
                                    <p:set>
                                      <p:cBhvr>
                                        <p:cTn id="47" dur="1" fill="hold">
                                          <p:stCondLst>
                                            <p:cond delay="0"/>
                                          </p:stCondLst>
                                        </p:cTn>
                                        <p:tgtEl>
                                          <p:spTgt spid="44"/>
                                        </p:tgtEl>
                                        <p:attrNameLst>
                                          <p:attrName>style.visibility</p:attrName>
                                        </p:attrNameLst>
                                      </p:cBhvr>
                                      <p:to>
                                        <p:strVal val="visible"/>
                                      </p:to>
                                    </p:set>
                                    <p:animEffect transition="in" filter="circle(in)">
                                      <p:cBhvr>
                                        <p:cTn id="48" dur="2000"/>
                                        <p:tgtEl>
                                          <p:spTgt spid="44"/>
                                        </p:tgtEl>
                                      </p:cBhvr>
                                    </p:animEffect>
                                  </p:childTnLst>
                                </p:cTn>
                              </p:par>
                              <p:par>
                                <p:cTn id="49" presetID="6" presetClass="entr" presetSubtype="16" fill="hold" nodeType="with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circle(in)">
                                      <p:cBhvr>
                                        <p:cTn id="51" dur="2000"/>
                                        <p:tgtEl>
                                          <p:spTgt spid="45"/>
                                        </p:tgtEl>
                                      </p:cBhvr>
                                    </p:animEffect>
                                  </p:childTnLst>
                                </p:cTn>
                              </p:par>
                              <p:par>
                                <p:cTn id="52" presetID="6" presetClass="entr" presetSubtype="16" fill="hold" nodeType="withEffect">
                                  <p:stCondLst>
                                    <p:cond delay="0"/>
                                  </p:stCondLst>
                                  <p:childTnLst>
                                    <p:set>
                                      <p:cBhvr>
                                        <p:cTn id="53" dur="1" fill="hold">
                                          <p:stCondLst>
                                            <p:cond delay="0"/>
                                          </p:stCondLst>
                                        </p:cTn>
                                        <p:tgtEl>
                                          <p:spTgt spid="46"/>
                                        </p:tgtEl>
                                        <p:attrNameLst>
                                          <p:attrName>style.visibility</p:attrName>
                                        </p:attrNameLst>
                                      </p:cBhvr>
                                      <p:to>
                                        <p:strVal val="visible"/>
                                      </p:to>
                                    </p:set>
                                    <p:animEffect transition="in" filter="circle(in)">
                                      <p:cBhvr>
                                        <p:cTn id="54" dur="2000"/>
                                        <p:tgtEl>
                                          <p:spTgt spid="46"/>
                                        </p:tgtEl>
                                      </p:cBhvr>
                                    </p:animEffect>
                                  </p:childTnLst>
                                </p:cTn>
                              </p:par>
                              <p:par>
                                <p:cTn id="55" presetID="6" presetClass="entr" presetSubtype="16" fill="hold" nodeType="withEffect">
                                  <p:stCondLst>
                                    <p:cond delay="0"/>
                                  </p:stCondLst>
                                  <p:childTnLst>
                                    <p:set>
                                      <p:cBhvr>
                                        <p:cTn id="56" dur="1" fill="hold">
                                          <p:stCondLst>
                                            <p:cond delay="0"/>
                                          </p:stCondLst>
                                        </p:cTn>
                                        <p:tgtEl>
                                          <p:spTgt spid="52"/>
                                        </p:tgtEl>
                                        <p:attrNameLst>
                                          <p:attrName>style.visibility</p:attrName>
                                        </p:attrNameLst>
                                      </p:cBhvr>
                                      <p:to>
                                        <p:strVal val="visible"/>
                                      </p:to>
                                    </p:set>
                                    <p:animEffect transition="in" filter="circle(in)">
                                      <p:cBhvr>
                                        <p:cTn id="57" dur="2000"/>
                                        <p:tgtEl>
                                          <p:spTgt spid="52"/>
                                        </p:tgtEl>
                                      </p:cBhvr>
                                    </p:animEffect>
                                  </p:childTnLst>
                                </p:cTn>
                              </p:par>
                            </p:childTnLst>
                          </p:cTn>
                        </p:par>
                      </p:childTnLst>
                    </p:cTn>
                  </p:par>
                  <p:par>
                    <p:cTn id="58" fill="hold">
                      <p:stCondLst>
                        <p:cond delay="indefinite"/>
                      </p:stCondLst>
                      <p:childTnLst>
                        <p:par>
                          <p:cTn id="59" fill="hold">
                            <p:stCondLst>
                              <p:cond delay="0"/>
                            </p:stCondLst>
                            <p:childTnLst>
                              <p:par>
                                <p:cTn id="60" presetID="6" presetClass="entr" presetSubtype="16" fill="hold" grpId="0" nodeType="clickEffect">
                                  <p:stCondLst>
                                    <p:cond delay="0"/>
                                  </p:stCondLst>
                                  <p:childTnLst>
                                    <p:set>
                                      <p:cBhvr>
                                        <p:cTn id="61" dur="1" fill="hold">
                                          <p:stCondLst>
                                            <p:cond delay="0"/>
                                          </p:stCondLst>
                                        </p:cTn>
                                        <p:tgtEl>
                                          <p:spTgt spid="37"/>
                                        </p:tgtEl>
                                        <p:attrNameLst>
                                          <p:attrName>style.visibility</p:attrName>
                                        </p:attrNameLst>
                                      </p:cBhvr>
                                      <p:to>
                                        <p:strVal val="visible"/>
                                      </p:to>
                                    </p:set>
                                    <p:animEffect transition="in" filter="circle(in)">
                                      <p:cBhvr>
                                        <p:cTn id="62" dur="2000"/>
                                        <p:tgtEl>
                                          <p:spTgt spid="37"/>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38"/>
                                        </p:tgtEl>
                                        <p:attrNameLst>
                                          <p:attrName>style.visibility</p:attrName>
                                        </p:attrNameLst>
                                      </p:cBhvr>
                                      <p:to>
                                        <p:strVal val="visible"/>
                                      </p:to>
                                    </p:set>
                                    <p:animEffect transition="in" filter="circle(in)">
                                      <p:cBhvr>
                                        <p:cTn id="65" dur="2000"/>
                                        <p:tgtEl>
                                          <p:spTgt spid="38"/>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39"/>
                                        </p:tgtEl>
                                        <p:attrNameLst>
                                          <p:attrName>style.visibility</p:attrName>
                                        </p:attrNameLst>
                                      </p:cBhvr>
                                      <p:to>
                                        <p:strVal val="visible"/>
                                      </p:to>
                                    </p:set>
                                    <p:animEffect transition="in" filter="circle(in)">
                                      <p:cBhvr>
                                        <p:cTn id="68" dur="2000"/>
                                        <p:tgtEl>
                                          <p:spTgt spid="39"/>
                                        </p:tgtEl>
                                      </p:cBhvr>
                                    </p:animEffect>
                                  </p:childTnLst>
                                </p:cTn>
                              </p:par>
                              <p:par>
                                <p:cTn id="69" presetID="6" presetClass="entr" presetSubtype="16" fill="hold" grpId="0" nodeType="withEffect">
                                  <p:stCondLst>
                                    <p:cond delay="0"/>
                                  </p:stCondLst>
                                  <p:childTnLst>
                                    <p:set>
                                      <p:cBhvr>
                                        <p:cTn id="70" dur="1" fill="hold">
                                          <p:stCondLst>
                                            <p:cond delay="0"/>
                                          </p:stCondLst>
                                        </p:cTn>
                                        <p:tgtEl>
                                          <p:spTgt spid="40"/>
                                        </p:tgtEl>
                                        <p:attrNameLst>
                                          <p:attrName>style.visibility</p:attrName>
                                        </p:attrNameLst>
                                      </p:cBhvr>
                                      <p:to>
                                        <p:strVal val="visible"/>
                                      </p:to>
                                    </p:set>
                                    <p:animEffect transition="in" filter="circle(in)">
                                      <p:cBhvr>
                                        <p:cTn id="71" dur="2000"/>
                                        <p:tgtEl>
                                          <p:spTgt spid="40"/>
                                        </p:tgtEl>
                                      </p:cBhvr>
                                    </p:animEffect>
                                  </p:childTnLst>
                                </p:cTn>
                              </p:par>
                              <p:par>
                                <p:cTn id="72" presetID="6" presetClass="entr" presetSubtype="16" fill="hold" grpId="0" nodeType="withEffect">
                                  <p:stCondLst>
                                    <p:cond delay="0"/>
                                  </p:stCondLst>
                                  <p:childTnLst>
                                    <p:set>
                                      <p:cBhvr>
                                        <p:cTn id="73" dur="1" fill="hold">
                                          <p:stCondLst>
                                            <p:cond delay="0"/>
                                          </p:stCondLst>
                                        </p:cTn>
                                        <p:tgtEl>
                                          <p:spTgt spid="47"/>
                                        </p:tgtEl>
                                        <p:attrNameLst>
                                          <p:attrName>style.visibility</p:attrName>
                                        </p:attrNameLst>
                                      </p:cBhvr>
                                      <p:to>
                                        <p:strVal val="visible"/>
                                      </p:to>
                                    </p:set>
                                    <p:animEffect transition="in" filter="circle(in)">
                                      <p:cBhvr>
                                        <p:cTn id="74" dur="2000"/>
                                        <p:tgtEl>
                                          <p:spTgt spid="47"/>
                                        </p:tgtEl>
                                      </p:cBhvr>
                                    </p:animEffect>
                                  </p:childTnLst>
                                </p:cTn>
                              </p:par>
                              <p:par>
                                <p:cTn id="75" presetID="6" presetClass="entr" presetSubtype="16" fill="hold" grpId="0" nodeType="withEffect">
                                  <p:stCondLst>
                                    <p:cond delay="0"/>
                                  </p:stCondLst>
                                  <p:childTnLst>
                                    <p:set>
                                      <p:cBhvr>
                                        <p:cTn id="76" dur="1" fill="hold">
                                          <p:stCondLst>
                                            <p:cond delay="0"/>
                                          </p:stCondLst>
                                        </p:cTn>
                                        <p:tgtEl>
                                          <p:spTgt spid="48"/>
                                        </p:tgtEl>
                                        <p:attrNameLst>
                                          <p:attrName>style.visibility</p:attrName>
                                        </p:attrNameLst>
                                      </p:cBhvr>
                                      <p:to>
                                        <p:strVal val="visible"/>
                                      </p:to>
                                    </p:set>
                                    <p:animEffect transition="in" filter="circle(in)">
                                      <p:cBhvr>
                                        <p:cTn id="77" dur="2000"/>
                                        <p:tgtEl>
                                          <p:spTgt spid="48"/>
                                        </p:tgtEl>
                                      </p:cBhvr>
                                    </p:animEffect>
                                  </p:childTnLst>
                                </p:cTn>
                              </p:par>
                              <p:par>
                                <p:cTn id="78" presetID="6" presetClass="entr" presetSubtype="16" fill="hold" grpId="0" nodeType="withEffect">
                                  <p:stCondLst>
                                    <p:cond delay="0"/>
                                  </p:stCondLst>
                                  <p:childTnLst>
                                    <p:set>
                                      <p:cBhvr>
                                        <p:cTn id="79" dur="1" fill="hold">
                                          <p:stCondLst>
                                            <p:cond delay="0"/>
                                          </p:stCondLst>
                                        </p:cTn>
                                        <p:tgtEl>
                                          <p:spTgt spid="49"/>
                                        </p:tgtEl>
                                        <p:attrNameLst>
                                          <p:attrName>style.visibility</p:attrName>
                                        </p:attrNameLst>
                                      </p:cBhvr>
                                      <p:to>
                                        <p:strVal val="visible"/>
                                      </p:to>
                                    </p:set>
                                    <p:animEffect transition="in" filter="circle(in)">
                                      <p:cBhvr>
                                        <p:cTn id="80" dur="2000"/>
                                        <p:tgtEl>
                                          <p:spTgt spid="49"/>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50"/>
                                        </p:tgtEl>
                                        <p:attrNameLst>
                                          <p:attrName>style.visibility</p:attrName>
                                        </p:attrNameLst>
                                      </p:cBhvr>
                                      <p:to>
                                        <p:strVal val="visible"/>
                                      </p:to>
                                    </p:set>
                                    <p:animEffect transition="in" filter="circle(in)">
                                      <p:cBhvr>
                                        <p:cTn id="83" dur="2000"/>
                                        <p:tgtEl>
                                          <p:spTgt spid="50"/>
                                        </p:tgtEl>
                                      </p:cBhvr>
                                    </p:animEffect>
                                  </p:childTnLst>
                                </p:cTn>
                              </p:par>
                              <p:par>
                                <p:cTn id="84" presetID="6" presetClass="entr" presetSubtype="16" fill="hold" nodeType="with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circle(in)">
                                      <p:cBhvr>
                                        <p:cTn id="86" dur="2000"/>
                                        <p:tgtEl>
                                          <p:spTgt spid="53"/>
                                        </p:tgtEl>
                                      </p:cBhvr>
                                    </p:animEffect>
                                  </p:childTnLst>
                                </p:cTn>
                              </p:par>
                              <p:par>
                                <p:cTn id="87" presetID="6" presetClass="entr" presetSubtype="16" fill="hold" nodeType="withEffect">
                                  <p:stCondLst>
                                    <p:cond delay="0"/>
                                  </p:stCondLst>
                                  <p:childTnLst>
                                    <p:set>
                                      <p:cBhvr>
                                        <p:cTn id="88" dur="1" fill="hold">
                                          <p:stCondLst>
                                            <p:cond delay="0"/>
                                          </p:stCondLst>
                                        </p:cTn>
                                        <p:tgtEl>
                                          <p:spTgt spid="54"/>
                                        </p:tgtEl>
                                        <p:attrNameLst>
                                          <p:attrName>style.visibility</p:attrName>
                                        </p:attrNameLst>
                                      </p:cBhvr>
                                      <p:to>
                                        <p:strVal val="visible"/>
                                      </p:to>
                                    </p:set>
                                    <p:animEffect transition="in" filter="circle(in)">
                                      <p:cBhvr>
                                        <p:cTn id="89" dur="2000"/>
                                        <p:tgtEl>
                                          <p:spTgt spid="54"/>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36"/>
                                        </p:tgtEl>
                                        <p:attrNameLst>
                                          <p:attrName>style.visibility</p:attrName>
                                        </p:attrNameLst>
                                      </p:cBhvr>
                                      <p:to>
                                        <p:strVal val="visible"/>
                                      </p:to>
                                    </p:set>
                                    <p:animEffect transition="in" filter="circle(in)">
                                      <p:cBhvr>
                                        <p:cTn id="92" dur="2000"/>
                                        <p:tgtEl>
                                          <p:spTgt spid="36"/>
                                        </p:tgtEl>
                                      </p:cBhvr>
                                    </p:animEffect>
                                  </p:childTnLst>
                                </p:cTn>
                              </p:par>
                              <p:par>
                                <p:cTn id="93" presetID="31" presetClass="entr" presetSubtype="0" fill="hold" grpId="0" nodeType="withEffect">
                                  <p:stCondLst>
                                    <p:cond delay="0"/>
                                  </p:stCondLst>
                                  <p:childTnLst>
                                    <p:set>
                                      <p:cBhvr>
                                        <p:cTn id="94" dur="1" fill="hold">
                                          <p:stCondLst>
                                            <p:cond delay="0"/>
                                          </p:stCondLst>
                                        </p:cTn>
                                        <p:tgtEl>
                                          <p:spTgt spid="55"/>
                                        </p:tgtEl>
                                        <p:attrNameLst>
                                          <p:attrName>style.visibility</p:attrName>
                                        </p:attrNameLst>
                                      </p:cBhvr>
                                      <p:to>
                                        <p:strVal val="visible"/>
                                      </p:to>
                                    </p:set>
                                    <p:anim calcmode="lin" valueType="num">
                                      <p:cBhvr>
                                        <p:cTn id="95" dur="1000" fill="hold"/>
                                        <p:tgtEl>
                                          <p:spTgt spid="55"/>
                                        </p:tgtEl>
                                        <p:attrNameLst>
                                          <p:attrName>ppt_w</p:attrName>
                                        </p:attrNameLst>
                                      </p:cBhvr>
                                      <p:tavLst>
                                        <p:tav tm="0">
                                          <p:val>
                                            <p:fltVal val="0"/>
                                          </p:val>
                                        </p:tav>
                                        <p:tav tm="100000">
                                          <p:val>
                                            <p:strVal val="#ppt_w"/>
                                          </p:val>
                                        </p:tav>
                                      </p:tavLst>
                                    </p:anim>
                                    <p:anim calcmode="lin" valueType="num">
                                      <p:cBhvr>
                                        <p:cTn id="96" dur="1000" fill="hold"/>
                                        <p:tgtEl>
                                          <p:spTgt spid="55"/>
                                        </p:tgtEl>
                                        <p:attrNameLst>
                                          <p:attrName>ppt_h</p:attrName>
                                        </p:attrNameLst>
                                      </p:cBhvr>
                                      <p:tavLst>
                                        <p:tav tm="0">
                                          <p:val>
                                            <p:fltVal val="0"/>
                                          </p:val>
                                        </p:tav>
                                        <p:tav tm="100000">
                                          <p:val>
                                            <p:strVal val="#ppt_h"/>
                                          </p:val>
                                        </p:tav>
                                      </p:tavLst>
                                    </p:anim>
                                    <p:anim calcmode="lin" valueType="num">
                                      <p:cBhvr>
                                        <p:cTn id="97" dur="1000" fill="hold"/>
                                        <p:tgtEl>
                                          <p:spTgt spid="55"/>
                                        </p:tgtEl>
                                        <p:attrNameLst>
                                          <p:attrName>style.rotation</p:attrName>
                                        </p:attrNameLst>
                                      </p:cBhvr>
                                      <p:tavLst>
                                        <p:tav tm="0">
                                          <p:val>
                                            <p:fltVal val="90"/>
                                          </p:val>
                                        </p:tav>
                                        <p:tav tm="100000">
                                          <p:val>
                                            <p:fltVal val="0"/>
                                          </p:val>
                                        </p:tav>
                                      </p:tavLst>
                                    </p:anim>
                                    <p:animEffect transition="in" filter="fade">
                                      <p:cBhvr>
                                        <p:cTn id="98" dur="1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7" grpId="0" animBg="1"/>
      <p:bldP spid="48" grpId="0" animBg="1"/>
      <p:bldP spid="49" grpId="0" animBg="1"/>
      <p:bldP spid="50" grpId="0" animBg="1"/>
      <p:bldP spid="5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91D6A2DF-E9F4-4298-BB8A-2F8D692B2F86}"/>
              </a:ext>
            </a:extLst>
          </p:cNvPr>
          <p:cNvGrpSpPr/>
          <p:nvPr/>
        </p:nvGrpSpPr>
        <p:grpSpPr>
          <a:xfrm flipH="1">
            <a:off x="8723446" y="4392533"/>
            <a:ext cx="3194832" cy="2532098"/>
            <a:chOff x="1070741" y="2355612"/>
            <a:chExt cx="3613027" cy="2331169"/>
          </a:xfrm>
        </p:grpSpPr>
        <p:sp>
          <p:nvSpPr>
            <p:cNvPr id="42" name="Freeform 2">
              <a:extLst>
                <a:ext uri="{FF2B5EF4-FFF2-40B4-BE49-F238E27FC236}">
                  <a16:creationId xmlns:a16="http://schemas.microsoft.com/office/drawing/2014/main" id="{5B950954-E34F-42CC-A697-D05446DD963F}"/>
                </a:ext>
              </a:extLst>
            </p:cNvPr>
            <p:cNvSpPr/>
            <p:nvPr/>
          </p:nvSpPr>
          <p:spPr>
            <a:xfrm>
              <a:off x="2216184" y="2716811"/>
              <a:ext cx="2467584" cy="1722768"/>
            </a:xfrm>
            <a:custGeom>
              <a:avLst/>
              <a:gdLst>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141514 w 4637314"/>
                <a:gd name="connsiteY4" fmla="*/ 304800 h 2906486"/>
                <a:gd name="connsiteX5" fmla="*/ 0 w 4637314"/>
                <a:gd name="connsiteY5" fmla="*/ 468086 h 2906486"/>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0 w 4637314"/>
                <a:gd name="connsiteY0" fmla="*/ 468086 h 2906486"/>
                <a:gd name="connsiteX1" fmla="*/ 13507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13023 w 4650337"/>
                <a:gd name="connsiteY0" fmla="*/ 468086 h 2915120"/>
                <a:gd name="connsiteX1" fmla="*/ 626 w 4650337"/>
                <a:gd name="connsiteY1" fmla="*/ 2915120 h 2915120"/>
                <a:gd name="connsiteX2" fmla="*/ 4650337 w 4650337"/>
                <a:gd name="connsiteY2" fmla="*/ 2862943 h 2915120"/>
                <a:gd name="connsiteX3" fmla="*/ 742366 w 4650337"/>
                <a:gd name="connsiteY3" fmla="*/ 0 h 2915120"/>
                <a:gd name="connsiteX4" fmla="*/ 13023 w 4650337"/>
                <a:gd name="connsiteY4" fmla="*/ 468086 h 2915120"/>
                <a:gd name="connsiteX0" fmla="*/ 13023 w 4417204"/>
                <a:gd name="connsiteY0" fmla="*/ 468086 h 2915120"/>
                <a:gd name="connsiteX1" fmla="*/ 626 w 4417204"/>
                <a:gd name="connsiteY1" fmla="*/ 2915120 h 2915120"/>
                <a:gd name="connsiteX2" fmla="*/ 4417204 w 4417204"/>
                <a:gd name="connsiteY2" fmla="*/ 2871577 h 2915120"/>
                <a:gd name="connsiteX3" fmla="*/ 742366 w 4417204"/>
                <a:gd name="connsiteY3" fmla="*/ 0 h 2915120"/>
                <a:gd name="connsiteX4" fmla="*/ 13023 w 4417204"/>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437" h="2915120">
                  <a:moveTo>
                    <a:pt x="13023" y="468086"/>
                  </a:moveTo>
                  <a:cubicBezTo>
                    <a:pt x="17525" y="1280886"/>
                    <a:pt x="-3876" y="2102320"/>
                    <a:pt x="626" y="2915120"/>
                  </a:cubicBezTo>
                  <a:lnTo>
                    <a:pt x="4175437" y="2897481"/>
                  </a:lnTo>
                  <a:lnTo>
                    <a:pt x="742366" y="0"/>
                  </a:lnTo>
                  <a:lnTo>
                    <a:pt x="13023" y="468086"/>
                  </a:lnTo>
                  <a:close/>
                </a:path>
              </a:pathLst>
            </a:custGeom>
            <a:gradFill>
              <a:gsLst>
                <a:gs pos="0">
                  <a:schemeClr val="bg1">
                    <a:alpha val="20000"/>
                  </a:schemeClr>
                </a:gs>
                <a:gs pos="27000">
                  <a:schemeClr val="bg1">
                    <a:alpha val="80000"/>
                  </a:schemeClr>
                </a:gs>
                <a:gs pos="100000">
                  <a:schemeClr val="accent6">
                    <a:lumMod val="20000"/>
                    <a:lumOff val="80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3" name="Group 42">
              <a:extLst>
                <a:ext uri="{FF2B5EF4-FFF2-40B4-BE49-F238E27FC236}">
                  <a16:creationId xmlns:a16="http://schemas.microsoft.com/office/drawing/2014/main" id="{490EE5F0-CF33-4B44-B5ED-4544F3C11102}"/>
                </a:ext>
              </a:extLst>
            </p:cNvPr>
            <p:cNvGrpSpPr/>
            <p:nvPr/>
          </p:nvGrpSpPr>
          <p:grpSpPr>
            <a:xfrm rot="3660000">
              <a:off x="1772640" y="2273771"/>
              <a:ext cx="112390" cy="1065317"/>
              <a:chOff x="1039691" y="2468855"/>
              <a:chExt cx="190176" cy="1802639"/>
            </a:xfrm>
          </p:grpSpPr>
          <p:sp>
            <p:nvSpPr>
              <p:cNvPr id="52" name="Rectangle 51">
                <a:extLst>
                  <a:ext uri="{FF2B5EF4-FFF2-40B4-BE49-F238E27FC236}">
                    <a16:creationId xmlns:a16="http://schemas.microsoft.com/office/drawing/2014/main" id="{E8975BB8-EE4D-460C-A456-F629A16CE3CB}"/>
                  </a:ext>
                </a:extLst>
              </p:cNvPr>
              <p:cNvSpPr/>
              <p:nvPr/>
            </p:nvSpPr>
            <p:spPr>
              <a:xfrm>
                <a:off x="1039691" y="2471295"/>
                <a:ext cx="72008"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3" name="Rectangle 52">
                <a:extLst>
                  <a:ext uri="{FF2B5EF4-FFF2-40B4-BE49-F238E27FC236}">
                    <a16:creationId xmlns:a16="http://schemas.microsoft.com/office/drawing/2014/main" id="{337A640E-7961-4F63-ADF0-C0973C96F00E}"/>
                  </a:ext>
                </a:extLst>
              </p:cNvPr>
              <p:cNvSpPr/>
              <p:nvPr/>
            </p:nvSpPr>
            <p:spPr>
              <a:xfrm>
                <a:off x="1157859" y="2468855"/>
                <a:ext cx="72008" cy="1800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44" name="Group 43">
              <a:extLst>
                <a:ext uri="{FF2B5EF4-FFF2-40B4-BE49-F238E27FC236}">
                  <a16:creationId xmlns:a16="http://schemas.microsoft.com/office/drawing/2014/main" id="{D4D53A57-8618-4107-9CF2-7291CA3D57D3}"/>
                </a:ext>
              </a:extLst>
            </p:cNvPr>
            <p:cNvGrpSpPr/>
            <p:nvPr/>
          </p:nvGrpSpPr>
          <p:grpSpPr>
            <a:xfrm>
              <a:off x="1314845" y="3097544"/>
              <a:ext cx="136170" cy="1065354"/>
              <a:chOff x="1093356" y="2490394"/>
              <a:chExt cx="230413" cy="1802702"/>
            </a:xfrm>
          </p:grpSpPr>
          <p:sp>
            <p:nvSpPr>
              <p:cNvPr id="50" name="Rectangle 49">
                <a:extLst>
                  <a:ext uri="{FF2B5EF4-FFF2-40B4-BE49-F238E27FC236}">
                    <a16:creationId xmlns:a16="http://schemas.microsoft.com/office/drawing/2014/main" id="{88BDAD56-E049-4BC8-9321-268B090C506F}"/>
                  </a:ext>
                </a:extLst>
              </p:cNvPr>
              <p:cNvSpPr/>
              <p:nvPr/>
            </p:nvSpPr>
            <p:spPr>
              <a:xfrm>
                <a:off x="1093356" y="2492897"/>
                <a:ext cx="72008"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1" name="Rectangle 50">
                <a:extLst>
                  <a:ext uri="{FF2B5EF4-FFF2-40B4-BE49-F238E27FC236}">
                    <a16:creationId xmlns:a16="http://schemas.microsoft.com/office/drawing/2014/main" id="{02B27242-762D-43FA-A395-BD4C4FD516DD}"/>
                  </a:ext>
                </a:extLst>
              </p:cNvPr>
              <p:cNvSpPr/>
              <p:nvPr/>
            </p:nvSpPr>
            <p:spPr>
              <a:xfrm>
                <a:off x="1251762" y="2490394"/>
                <a:ext cx="72007"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5" name="Group 44">
              <a:extLst>
                <a:ext uri="{FF2B5EF4-FFF2-40B4-BE49-F238E27FC236}">
                  <a16:creationId xmlns:a16="http://schemas.microsoft.com/office/drawing/2014/main" id="{214F3918-BFE5-4FDE-9116-05E4F4EAAB3A}"/>
                </a:ext>
              </a:extLst>
            </p:cNvPr>
            <p:cNvGrpSpPr/>
            <p:nvPr/>
          </p:nvGrpSpPr>
          <p:grpSpPr>
            <a:xfrm>
              <a:off x="1243434" y="2957732"/>
              <a:ext cx="279625" cy="279625"/>
              <a:chOff x="3275856" y="4077072"/>
              <a:chExt cx="504056" cy="504056"/>
            </a:xfrm>
          </p:grpSpPr>
          <p:sp>
            <p:nvSpPr>
              <p:cNvPr id="48" name="Oval 47">
                <a:extLst>
                  <a:ext uri="{FF2B5EF4-FFF2-40B4-BE49-F238E27FC236}">
                    <a16:creationId xmlns:a16="http://schemas.microsoft.com/office/drawing/2014/main" id="{E2992267-EC98-4AEC-BD73-29670DE452B2}"/>
                  </a:ext>
                </a:extLst>
              </p:cNvPr>
              <p:cNvSpPr/>
              <p:nvPr/>
            </p:nvSpPr>
            <p:spPr>
              <a:xfrm>
                <a:off x="3275856" y="4077072"/>
                <a:ext cx="504056" cy="504056"/>
              </a:xfrm>
              <a:prstGeom prst="ellipse">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Oval 48">
                <a:extLst>
                  <a:ext uri="{FF2B5EF4-FFF2-40B4-BE49-F238E27FC236}">
                    <a16:creationId xmlns:a16="http://schemas.microsoft.com/office/drawing/2014/main" id="{9DC7D0DE-4D7D-47F3-BB72-09BEE66D07B4}"/>
                  </a:ext>
                </a:extLst>
              </p:cNvPr>
              <p:cNvSpPr/>
              <p:nvPr/>
            </p:nvSpPr>
            <p:spPr>
              <a:xfrm>
                <a:off x="3375484" y="4176700"/>
                <a:ext cx="304800" cy="304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46" name="Rounded Rectangle 14">
              <a:extLst>
                <a:ext uri="{FF2B5EF4-FFF2-40B4-BE49-F238E27FC236}">
                  <a16:creationId xmlns:a16="http://schemas.microsoft.com/office/drawing/2014/main" id="{2FF409F9-519B-4CFE-8948-5CA5B624471A}"/>
                </a:ext>
              </a:extLst>
            </p:cNvPr>
            <p:cNvSpPr/>
            <p:nvPr/>
          </p:nvSpPr>
          <p:spPr>
            <a:xfrm rot="19957432">
              <a:off x="2045380" y="2355612"/>
              <a:ext cx="598917" cy="568478"/>
            </a:xfrm>
            <a:custGeom>
              <a:avLst/>
              <a:gdLst>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917" h="568478">
                  <a:moveTo>
                    <a:pt x="298603" y="2"/>
                  </a:moveTo>
                  <a:cubicBezTo>
                    <a:pt x="324583" y="-145"/>
                    <a:pt x="350602" y="6408"/>
                    <a:pt x="373918" y="19676"/>
                  </a:cubicBezTo>
                  <a:cubicBezTo>
                    <a:pt x="421176" y="46569"/>
                    <a:pt x="449886" y="96804"/>
                    <a:pt x="448829" y="150752"/>
                  </a:cubicBezTo>
                  <a:lnTo>
                    <a:pt x="446328" y="150767"/>
                  </a:lnTo>
                  <a:lnTo>
                    <a:pt x="446328" y="252762"/>
                  </a:lnTo>
                  <a:lnTo>
                    <a:pt x="446478" y="252762"/>
                  </a:lnTo>
                  <a:lnTo>
                    <a:pt x="598917" y="565068"/>
                  </a:lnTo>
                  <a:lnTo>
                    <a:pt x="0" y="568478"/>
                  </a:lnTo>
                  <a:lnTo>
                    <a:pt x="142510" y="252762"/>
                  </a:lnTo>
                  <a:lnTo>
                    <a:pt x="143217" y="252762"/>
                  </a:lnTo>
                  <a:lnTo>
                    <a:pt x="143217" y="134244"/>
                  </a:lnTo>
                  <a:cubicBezTo>
                    <a:pt x="143445" y="138297"/>
                    <a:pt x="164730" y="39613"/>
                    <a:pt x="223520" y="20528"/>
                  </a:cubicBezTo>
                  <a:cubicBezTo>
                    <a:pt x="249418" y="-1846"/>
                    <a:pt x="272623" y="149"/>
                    <a:pt x="298603" y="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7" name="Diagonal Stripe 46">
              <a:extLst>
                <a:ext uri="{FF2B5EF4-FFF2-40B4-BE49-F238E27FC236}">
                  <a16:creationId xmlns:a16="http://schemas.microsoft.com/office/drawing/2014/main" id="{06841D58-DB19-4BBA-9BD4-0487CCADE2F6}"/>
                </a:ext>
              </a:extLst>
            </p:cNvPr>
            <p:cNvSpPr/>
            <p:nvPr/>
          </p:nvSpPr>
          <p:spPr>
            <a:xfrm rot="2700000">
              <a:off x="1070741" y="4062402"/>
              <a:ext cx="624379" cy="624379"/>
            </a:xfrm>
            <a:prstGeom prst="diagStrip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5" name="Group 4">
            <a:extLst>
              <a:ext uri="{FF2B5EF4-FFF2-40B4-BE49-F238E27FC236}">
                <a16:creationId xmlns:a16="http://schemas.microsoft.com/office/drawing/2014/main" id="{5A528BAA-487C-4A6D-8281-1FDB2685FB80}"/>
              </a:ext>
            </a:extLst>
          </p:cNvPr>
          <p:cNvGrpSpPr/>
          <p:nvPr/>
        </p:nvGrpSpPr>
        <p:grpSpPr>
          <a:xfrm>
            <a:off x="10016746" y="4814645"/>
            <a:ext cx="981198" cy="1374752"/>
            <a:chOff x="3983887" y="4061275"/>
            <a:chExt cx="2122406" cy="1866023"/>
          </a:xfrm>
        </p:grpSpPr>
        <p:grpSp>
          <p:nvGrpSpPr>
            <p:cNvPr id="6" name="Group 5">
              <a:extLst>
                <a:ext uri="{FF2B5EF4-FFF2-40B4-BE49-F238E27FC236}">
                  <a16:creationId xmlns:a16="http://schemas.microsoft.com/office/drawing/2014/main" id="{A0E57BFC-9D05-49A7-88D7-DD1CC2201B0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19" name="Freeform 15">
                <a:extLst>
                  <a:ext uri="{FF2B5EF4-FFF2-40B4-BE49-F238E27FC236}">
                    <a16:creationId xmlns:a16="http://schemas.microsoft.com/office/drawing/2014/main" id="{1045BF2B-8E84-4D36-89EB-4FCBA564701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no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0" name="Rectangle 22">
                <a:extLst>
                  <a:ext uri="{FF2B5EF4-FFF2-40B4-BE49-F238E27FC236}">
                    <a16:creationId xmlns:a16="http://schemas.microsoft.com/office/drawing/2014/main" id="{2426B174-F9BA-4BE0-9EEF-D79C9D345A9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7" name="Group 6">
              <a:extLst>
                <a:ext uri="{FF2B5EF4-FFF2-40B4-BE49-F238E27FC236}">
                  <a16:creationId xmlns:a16="http://schemas.microsoft.com/office/drawing/2014/main" id="{0EEFC269-96A4-4FD1-8AAC-2F6F7AC82BC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7" name="Freeform 18">
                <a:extLst>
                  <a:ext uri="{FF2B5EF4-FFF2-40B4-BE49-F238E27FC236}">
                    <a16:creationId xmlns:a16="http://schemas.microsoft.com/office/drawing/2014/main" id="{3FF7FD47-6EC3-4E22-8E9D-983D4489156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8" name="Freeform 19">
                <a:extLst>
                  <a:ext uri="{FF2B5EF4-FFF2-40B4-BE49-F238E27FC236}">
                    <a16:creationId xmlns:a16="http://schemas.microsoft.com/office/drawing/2014/main" id="{E8039A20-0078-4C61-B924-F31526FD1E5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8" name="Group 7">
              <a:extLst>
                <a:ext uri="{FF2B5EF4-FFF2-40B4-BE49-F238E27FC236}">
                  <a16:creationId xmlns:a16="http://schemas.microsoft.com/office/drawing/2014/main" id="{CD66FACA-1C63-447E-81F6-3087FBA1B14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5" name="Freeform 21">
                <a:extLst>
                  <a:ext uri="{FF2B5EF4-FFF2-40B4-BE49-F238E27FC236}">
                    <a16:creationId xmlns:a16="http://schemas.microsoft.com/office/drawing/2014/main" id="{16BAE55A-1D80-42D3-80C0-F44A1490FE7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6" name="Rectangle 22">
                <a:extLst>
                  <a:ext uri="{FF2B5EF4-FFF2-40B4-BE49-F238E27FC236}">
                    <a16:creationId xmlns:a16="http://schemas.microsoft.com/office/drawing/2014/main" id="{92E7BFD0-7A70-47A3-B62D-273B4D7B0EE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9" name="Group 8">
              <a:extLst>
                <a:ext uri="{FF2B5EF4-FFF2-40B4-BE49-F238E27FC236}">
                  <a16:creationId xmlns:a16="http://schemas.microsoft.com/office/drawing/2014/main" id="{303B896E-AFBB-4CED-80AE-BACD9D40BAA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3" name="Freeform 24">
                <a:extLst>
                  <a:ext uri="{FF2B5EF4-FFF2-40B4-BE49-F238E27FC236}">
                    <a16:creationId xmlns:a16="http://schemas.microsoft.com/office/drawing/2014/main" id="{4A4834E8-40A2-40F8-BBC0-644FF4EA6CC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4" name="Rectangle 22">
                <a:extLst>
                  <a:ext uri="{FF2B5EF4-FFF2-40B4-BE49-F238E27FC236}">
                    <a16:creationId xmlns:a16="http://schemas.microsoft.com/office/drawing/2014/main" id="{35D2E122-1EF3-4220-ABE2-04041E76EE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10" name="Group 9">
              <a:extLst>
                <a:ext uri="{FF2B5EF4-FFF2-40B4-BE49-F238E27FC236}">
                  <a16:creationId xmlns:a16="http://schemas.microsoft.com/office/drawing/2014/main" id="{58A3C7EA-4A71-46E6-BD8C-824D91264A1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1" name="Freeform 27">
                <a:extLst>
                  <a:ext uri="{FF2B5EF4-FFF2-40B4-BE49-F238E27FC236}">
                    <a16:creationId xmlns:a16="http://schemas.microsoft.com/office/drawing/2014/main" id="{91AF17A4-D0DF-44B6-85AE-9E95BC013F1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2" name="Freeform 28">
                <a:extLst>
                  <a:ext uri="{FF2B5EF4-FFF2-40B4-BE49-F238E27FC236}">
                    <a16:creationId xmlns:a16="http://schemas.microsoft.com/office/drawing/2014/main" id="{F44BB2BC-C1D3-40BC-8E43-22AAAB93E98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sp>
        <p:nvSpPr>
          <p:cNvPr id="54" name="Rectangle 4">
            <a:extLst>
              <a:ext uri="{FF2B5EF4-FFF2-40B4-BE49-F238E27FC236}">
                <a16:creationId xmlns:a16="http://schemas.microsoft.com/office/drawing/2014/main" id="{3651CCD7-87B7-4E45-B58A-F719D842D027}"/>
              </a:ext>
            </a:extLst>
          </p:cNvPr>
          <p:cNvSpPr>
            <a:spLocks noChangeArrowheads="1"/>
          </p:cNvSpPr>
          <p:nvPr/>
        </p:nvSpPr>
        <p:spPr bwMode="auto">
          <a:xfrm>
            <a:off x="3783661" y="873720"/>
            <a:ext cx="4430486" cy="4572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b"/>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marR="0" lvl="0" indent="-342900" algn="ctr" defTabSz="914286" rtl="0" eaLnBrk="1" fontAlgn="auto" latinLnBrk="0" hangingPunct="1">
              <a:lnSpc>
                <a:spcPct val="100000"/>
              </a:lnSpc>
              <a:spcBef>
                <a:spcPts val="0"/>
              </a:spcBef>
              <a:spcAft>
                <a:spcPts val="0"/>
              </a:spcAft>
              <a:buClr>
                <a:prstClr val="black"/>
              </a:buClr>
              <a:buSzTx/>
              <a:buFont typeface="Wingdings" panose="05000000000000000000" pitchFamily="2" charset="2"/>
              <a:buChar char="§"/>
              <a:tabLst/>
              <a:defRPr/>
            </a:pPr>
            <a:r>
              <a:rPr kumimoji="0" lang="en-US" sz="2400" b="1" i="0" u="none" strike="noStrike" kern="1200" cap="none" spc="0" normalizeH="0" baseline="0" noProof="0" dirty="0" err="1">
                <a:ln>
                  <a:noFill/>
                </a:ln>
                <a:solidFill>
                  <a:srgbClr val="C00000"/>
                </a:solidFill>
                <a:effectLst/>
                <a:uLnTx/>
                <a:uFillTx/>
                <a:latin typeface="Arial"/>
                <a:cs typeface="+mn-cs"/>
              </a:rPr>
              <a:t>Hàng</a:t>
            </a:r>
            <a:r>
              <a:rPr kumimoji="0" lang="en-US" sz="2400" b="1" i="0" u="none" strike="noStrike" kern="1200" cap="none" spc="0" normalizeH="0" baseline="0" noProof="0" dirty="0">
                <a:ln>
                  <a:noFill/>
                </a:ln>
                <a:solidFill>
                  <a:srgbClr val="C00000"/>
                </a:solidFill>
                <a:effectLst/>
                <a:uLnTx/>
                <a:uFillTx/>
                <a:latin typeface="Arial"/>
                <a:cs typeface="+mn-cs"/>
              </a:rPr>
              <a:t> </a:t>
            </a:r>
            <a:r>
              <a:rPr kumimoji="0" lang="en-US" sz="2400" b="1" i="0" u="none" strike="noStrike" kern="1200" cap="none" spc="0" normalizeH="0" baseline="0" noProof="0" dirty="0" err="1">
                <a:ln>
                  <a:noFill/>
                </a:ln>
                <a:solidFill>
                  <a:srgbClr val="C00000"/>
                </a:solidFill>
                <a:effectLst/>
                <a:uLnTx/>
                <a:uFillTx/>
                <a:latin typeface="Arial"/>
                <a:cs typeface="+mn-cs"/>
              </a:rPr>
              <a:t>hóa</a:t>
            </a:r>
            <a:r>
              <a:rPr kumimoji="0" lang="en-US" sz="2400" b="1" i="0" u="none" strike="noStrike" kern="1200" cap="none" spc="0" normalizeH="0" baseline="0" noProof="0" dirty="0">
                <a:ln>
                  <a:noFill/>
                </a:ln>
                <a:solidFill>
                  <a:srgbClr val="C00000"/>
                </a:solidFill>
                <a:effectLst/>
                <a:uLnTx/>
                <a:uFillTx/>
                <a:latin typeface="Arial"/>
                <a:cs typeface="+mn-cs"/>
              </a:rPr>
              <a:t> </a:t>
            </a:r>
            <a:r>
              <a:rPr kumimoji="0" lang="en-US" sz="2400" b="1" i="0" u="none" strike="noStrike" kern="1200" cap="none" spc="0" normalizeH="0" baseline="0" noProof="0" dirty="0" err="1">
                <a:ln>
                  <a:noFill/>
                </a:ln>
                <a:solidFill>
                  <a:srgbClr val="C00000"/>
                </a:solidFill>
                <a:effectLst/>
                <a:uLnTx/>
                <a:uFillTx/>
                <a:latin typeface="Arial"/>
                <a:cs typeface="+mn-cs"/>
              </a:rPr>
              <a:t>sức</a:t>
            </a:r>
            <a:r>
              <a:rPr kumimoji="0" lang="en-US" sz="2400" b="1" i="0" u="none" strike="noStrike" kern="1200" cap="none" spc="0" normalizeH="0" baseline="0" noProof="0" dirty="0">
                <a:ln>
                  <a:noFill/>
                </a:ln>
                <a:solidFill>
                  <a:srgbClr val="C00000"/>
                </a:solidFill>
                <a:effectLst/>
                <a:uLnTx/>
                <a:uFillTx/>
                <a:latin typeface="Arial"/>
                <a:cs typeface="+mn-cs"/>
              </a:rPr>
              <a:t> lao </a:t>
            </a:r>
            <a:r>
              <a:rPr kumimoji="0" lang="en-US" sz="2400" b="1" i="0" u="none" strike="noStrike" kern="1200" cap="none" spc="0" normalizeH="0" baseline="0" noProof="0" dirty="0" err="1">
                <a:ln>
                  <a:noFill/>
                </a:ln>
                <a:solidFill>
                  <a:srgbClr val="C00000"/>
                </a:solidFill>
                <a:effectLst/>
                <a:uLnTx/>
                <a:uFillTx/>
                <a:latin typeface="Arial"/>
                <a:cs typeface="+mn-cs"/>
              </a:rPr>
              <a:t>động</a:t>
            </a:r>
            <a:endParaRPr kumimoji="0" lang="en-US" sz="2400" b="1" i="0" u="none" strike="noStrike" kern="1200" cap="none" spc="0" normalizeH="0" baseline="0" noProof="0" dirty="0">
              <a:ln>
                <a:noFill/>
              </a:ln>
              <a:solidFill>
                <a:srgbClr val="C00000"/>
              </a:solidFill>
              <a:effectLst/>
              <a:uLnTx/>
              <a:uFillTx/>
              <a:latin typeface="Arial"/>
              <a:cs typeface="+mn-cs"/>
            </a:endParaRPr>
          </a:p>
        </p:txBody>
      </p:sp>
      <p:sp>
        <p:nvSpPr>
          <p:cNvPr id="55" name="Rectangle 60">
            <a:extLst>
              <a:ext uri="{FF2B5EF4-FFF2-40B4-BE49-F238E27FC236}">
                <a16:creationId xmlns:a16="http://schemas.microsoft.com/office/drawing/2014/main" id="{C52BC7A8-132D-46DD-A340-CDBE31DB9CAD}"/>
              </a:ext>
            </a:extLst>
          </p:cNvPr>
          <p:cNvSpPr>
            <a:spLocks noChangeArrowheads="1"/>
          </p:cNvSpPr>
          <p:nvPr/>
        </p:nvSpPr>
        <p:spPr bwMode="auto">
          <a:xfrm>
            <a:off x="1731429" y="2147781"/>
            <a:ext cx="2667000" cy="466725"/>
          </a:xfrm>
          <a:prstGeom prst="rect">
            <a:avLst/>
          </a:prstGeom>
          <a:pattFill prst="pct20">
            <a:fgClr>
              <a:schemeClr val="accent1"/>
            </a:fgClr>
            <a:bgClr>
              <a:schemeClr val="bg1"/>
            </a:bgClr>
          </a:pattFill>
          <a:ln w="9525">
            <a:pattFill prst="dkUpDiag">
              <a:fgClr>
                <a:srgbClr val="80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228600" indent="-2286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28600" marR="0" lvl="0" indent="-228600" algn="l" defTabSz="914286" rtl="0" eaLnBrk="1" fontAlgn="auto" latinLnBrk="0" hangingPunct="1">
              <a:lnSpc>
                <a:spcPct val="100000"/>
              </a:lnSpc>
              <a:spcBef>
                <a:spcPts val="0"/>
              </a:spcBef>
              <a:spcAft>
                <a:spcPts val="0"/>
              </a:spcAft>
              <a:buClrTx/>
              <a:buSzTx/>
              <a:buFontTx/>
              <a:buBlip>
                <a:blip r:embed="rId2"/>
              </a:buBlip>
              <a:tabLst/>
              <a:defRPr/>
            </a:pPr>
            <a:r>
              <a:rPr kumimoji="0" lang="en-US" altLang="en-US" sz="2400" b="1" i="0" u="none" strike="noStrike" kern="1200" cap="none" spc="0" normalizeH="0" baseline="0" noProof="0" dirty="0">
                <a:ln>
                  <a:noFill/>
                </a:ln>
                <a:solidFill>
                  <a:srgbClr val="A50021"/>
                </a:solidFill>
                <a:effectLst/>
                <a:uLnTx/>
                <a:uFillTx/>
                <a:latin typeface="Arial" panose="020B0604020202020204" pitchFamily="34" charset="0"/>
                <a:cs typeface="Arial" panose="020B0604020202020204" pitchFamily="34" charset="0"/>
              </a:rPr>
              <a:t> </a:t>
            </a:r>
            <a:r>
              <a:rPr kumimoji="0" lang="en-US" altLang="en-US" sz="2400" b="1" i="0" u="none" strike="noStrike" kern="1200" cap="none" spc="0" normalizeH="0" baseline="0" noProof="0" dirty="0" err="1">
                <a:ln>
                  <a:noFill/>
                </a:ln>
                <a:solidFill>
                  <a:srgbClr val="A50021"/>
                </a:solidFill>
                <a:effectLst/>
                <a:uLnTx/>
                <a:uFillTx/>
                <a:latin typeface="Arial" panose="020B0604020202020204" pitchFamily="34" charset="0"/>
                <a:cs typeface="Arial" panose="020B0604020202020204" pitchFamily="34" charset="0"/>
              </a:rPr>
              <a:t>Sức</a:t>
            </a:r>
            <a:r>
              <a:rPr kumimoji="0" lang="en-US" altLang="en-US" sz="2400" b="1" i="0" u="none" strike="noStrike" kern="1200" cap="none" spc="0" normalizeH="0" baseline="0" noProof="0" dirty="0">
                <a:ln>
                  <a:noFill/>
                </a:ln>
                <a:solidFill>
                  <a:srgbClr val="A50021"/>
                </a:solidFill>
                <a:effectLst/>
                <a:uLnTx/>
                <a:uFillTx/>
                <a:latin typeface="Arial" panose="020B0604020202020204" pitchFamily="34" charset="0"/>
                <a:cs typeface="Arial" panose="020B0604020202020204" pitchFamily="34" charset="0"/>
              </a:rPr>
              <a:t> lao </a:t>
            </a:r>
            <a:r>
              <a:rPr kumimoji="0" lang="en-US" altLang="en-US" sz="2400" b="1" i="0" u="none" strike="noStrike" kern="1200" cap="none" spc="0" normalizeH="0" baseline="0" noProof="0" dirty="0" err="1">
                <a:ln>
                  <a:noFill/>
                </a:ln>
                <a:solidFill>
                  <a:srgbClr val="A50021"/>
                </a:solidFill>
                <a:effectLst/>
                <a:uLnTx/>
                <a:uFillTx/>
                <a:latin typeface="Arial" panose="020B0604020202020204" pitchFamily="34" charset="0"/>
                <a:cs typeface="Arial" panose="020B0604020202020204" pitchFamily="34" charset="0"/>
              </a:rPr>
              <a:t>động</a:t>
            </a:r>
            <a:r>
              <a:rPr kumimoji="0" lang="en-US" altLang="en-US" sz="2400" b="1" i="0" u="none" strike="noStrike" kern="1200" cap="none" spc="0" normalizeH="0" baseline="0" noProof="0" dirty="0">
                <a:ln>
                  <a:noFill/>
                </a:ln>
                <a:solidFill>
                  <a:srgbClr val="A50021"/>
                </a:solidFill>
                <a:effectLst/>
                <a:uLnTx/>
                <a:uFillTx/>
                <a:latin typeface="Arial" panose="020B0604020202020204" pitchFamily="34" charset="0"/>
                <a:cs typeface="Arial" panose="020B0604020202020204" pitchFamily="34" charset="0"/>
              </a:rPr>
              <a:t> </a:t>
            </a:r>
          </a:p>
        </p:txBody>
      </p:sp>
      <p:sp>
        <p:nvSpPr>
          <p:cNvPr id="56" name="Rectangle 63">
            <a:extLst>
              <a:ext uri="{FF2B5EF4-FFF2-40B4-BE49-F238E27FC236}">
                <a16:creationId xmlns:a16="http://schemas.microsoft.com/office/drawing/2014/main" id="{CCA44850-8D4C-44F5-B6FD-31693D65335D}"/>
              </a:ext>
            </a:extLst>
          </p:cNvPr>
          <p:cNvSpPr>
            <a:spLocks noChangeArrowheads="1"/>
          </p:cNvSpPr>
          <p:nvPr/>
        </p:nvSpPr>
        <p:spPr bwMode="auto">
          <a:xfrm>
            <a:off x="5326484" y="2197750"/>
            <a:ext cx="4038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0" normalizeH="0" baseline="0" noProof="0" dirty="0" err="1">
                <a:ln>
                  <a:noFill/>
                </a:ln>
                <a:solidFill>
                  <a:srgbClr val="006600"/>
                </a:solidFill>
                <a:effectLst/>
                <a:uLnTx/>
                <a:uFillTx/>
                <a:latin typeface="Verdana" panose="020B0604030504040204" pitchFamily="34" charset="0"/>
                <a:cs typeface="+mn-cs"/>
              </a:rPr>
              <a:t>là</a:t>
            </a:r>
            <a:r>
              <a:rPr kumimoji="0" lang="en-US" altLang="en-US" sz="2000" b="1" i="0" u="none" strike="noStrike" kern="1200" cap="none" spc="0" normalizeH="0" baseline="0" noProof="0" dirty="0">
                <a:ln>
                  <a:noFill/>
                </a:ln>
                <a:solidFill>
                  <a:srgbClr val="006600"/>
                </a:solidFill>
                <a:effectLst/>
                <a:uLnTx/>
                <a:uFillTx/>
                <a:latin typeface="Verdana" panose="020B0604030504040204" pitchFamily="34" charset="0"/>
                <a:cs typeface="+mn-cs"/>
              </a:rPr>
              <a:t> </a:t>
            </a:r>
            <a:r>
              <a:rPr kumimoji="0" lang="en-US" altLang="en-US" sz="2000" b="1" i="0" u="none" strike="noStrike" kern="1200" cap="none" spc="0" normalizeH="0" baseline="0" noProof="0" dirty="0" err="1">
                <a:ln>
                  <a:noFill/>
                </a:ln>
                <a:solidFill>
                  <a:srgbClr val="006600"/>
                </a:solidFill>
                <a:effectLst/>
                <a:uLnTx/>
                <a:uFillTx/>
                <a:latin typeface="Verdana" panose="020B0604030504040204" pitchFamily="34" charset="0"/>
                <a:cs typeface="+mn-cs"/>
              </a:rPr>
              <a:t>toàn</a:t>
            </a:r>
            <a:r>
              <a:rPr kumimoji="0" lang="en-US" altLang="en-US" sz="2000" b="1" i="0" u="none" strike="noStrike" kern="1200" cap="none" spc="0" normalizeH="0" baseline="0" noProof="0" dirty="0">
                <a:ln>
                  <a:noFill/>
                </a:ln>
                <a:solidFill>
                  <a:srgbClr val="006600"/>
                </a:solidFill>
                <a:effectLst/>
                <a:uLnTx/>
                <a:uFillTx/>
                <a:latin typeface="Verdana" panose="020B0604030504040204" pitchFamily="34" charset="0"/>
                <a:cs typeface="+mn-cs"/>
              </a:rPr>
              <a:t> </a:t>
            </a:r>
            <a:r>
              <a:rPr kumimoji="0" lang="en-US" altLang="en-US" sz="2000" b="1" i="0" u="none" strike="noStrike" kern="1200" cap="none" spc="0" normalizeH="0" baseline="0" noProof="0" dirty="0" err="1">
                <a:ln>
                  <a:noFill/>
                </a:ln>
                <a:solidFill>
                  <a:srgbClr val="006600"/>
                </a:solidFill>
                <a:effectLst/>
                <a:uLnTx/>
                <a:uFillTx/>
                <a:latin typeface="Verdana" panose="020B0604030504040204" pitchFamily="34" charset="0"/>
                <a:cs typeface="+mn-cs"/>
              </a:rPr>
              <a:t>bộ</a:t>
            </a:r>
            <a:r>
              <a:rPr kumimoji="0" lang="en-US" altLang="en-US" sz="2000" b="1" i="0" u="none" strike="noStrike" kern="1200" cap="none" spc="0" normalizeH="0" baseline="0" noProof="0" dirty="0">
                <a:ln>
                  <a:noFill/>
                </a:ln>
                <a:solidFill>
                  <a:srgbClr val="006600"/>
                </a:solidFill>
                <a:effectLst/>
                <a:uLnTx/>
                <a:uFillTx/>
                <a:latin typeface="Verdana" panose="020B0604030504040204" pitchFamily="34" charset="0"/>
                <a:cs typeface="+mn-cs"/>
              </a:rPr>
              <a:t> </a:t>
            </a:r>
            <a:r>
              <a:rPr kumimoji="0" lang="en-US" altLang="en-US" sz="2000" b="1" i="0" u="none" strike="noStrike" kern="1200" cap="none" spc="0" normalizeH="0" baseline="0" noProof="0" dirty="0" err="1">
                <a:ln>
                  <a:noFill/>
                </a:ln>
                <a:solidFill>
                  <a:srgbClr val="006600"/>
                </a:solidFill>
                <a:effectLst/>
                <a:uLnTx/>
                <a:uFillTx/>
                <a:latin typeface="Verdana" panose="020B0604030504040204" pitchFamily="34" charset="0"/>
                <a:cs typeface="+mn-cs"/>
              </a:rPr>
              <a:t>những</a:t>
            </a:r>
            <a:r>
              <a:rPr kumimoji="0" lang="en-US" altLang="en-US" sz="2000" b="1" i="0" u="none" strike="noStrike" kern="1200" cap="none" spc="0" normalizeH="0" baseline="0" noProof="0" dirty="0">
                <a:ln>
                  <a:noFill/>
                </a:ln>
                <a:solidFill>
                  <a:srgbClr val="006600"/>
                </a:solidFill>
                <a:effectLst/>
                <a:uLnTx/>
                <a:uFillTx/>
                <a:latin typeface="Verdana" panose="020B0604030504040204" pitchFamily="34" charset="0"/>
                <a:cs typeface="+mn-cs"/>
              </a:rPr>
              <a:t> </a:t>
            </a:r>
            <a:r>
              <a:rPr kumimoji="0" lang="en-US" altLang="en-US" sz="2000" b="1" i="0" u="none" strike="noStrike" kern="1200" cap="none" spc="0" normalizeH="0" baseline="0" noProof="0" dirty="0" err="1">
                <a:ln>
                  <a:noFill/>
                </a:ln>
                <a:solidFill>
                  <a:srgbClr val="006600"/>
                </a:solidFill>
                <a:effectLst/>
                <a:uLnTx/>
                <a:uFillTx/>
                <a:latin typeface="Verdana" panose="020B0604030504040204" pitchFamily="34" charset="0"/>
                <a:cs typeface="+mn-cs"/>
              </a:rPr>
              <a:t>năng</a:t>
            </a:r>
            <a:r>
              <a:rPr kumimoji="0" lang="en-US" altLang="en-US" sz="2000" b="1" i="0" u="none" strike="noStrike" kern="1200" cap="none" spc="0" normalizeH="0" baseline="0" noProof="0" dirty="0">
                <a:ln>
                  <a:noFill/>
                </a:ln>
                <a:solidFill>
                  <a:srgbClr val="006600"/>
                </a:solidFill>
                <a:effectLst/>
                <a:uLnTx/>
                <a:uFillTx/>
                <a:latin typeface="Verdana" panose="020B0604030504040204" pitchFamily="34" charset="0"/>
                <a:cs typeface="+mn-cs"/>
              </a:rPr>
              <a:t> </a:t>
            </a:r>
            <a:r>
              <a:rPr kumimoji="0" lang="en-US" altLang="en-US" sz="2000" b="1" i="0" u="none" strike="noStrike" kern="1200" cap="none" spc="0" normalizeH="0" baseline="0" noProof="0" dirty="0" err="1">
                <a:ln>
                  <a:noFill/>
                </a:ln>
                <a:solidFill>
                  <a:srgbClr val="006600"/>
                </a:solidFill>
                <a:effectLst/>
                <a:uLnTx/>
                <a:uFillTx/>
                <a:latin typeface="Verdana" panose="020B0604030504040204" pitchFamily="34" charset="0"/>
                <a:cs typeface="+mn-cs"/>
              </a:rPr>
              <a:t>lực</a:t>
            </a:r>
            <a:endParaRPr kumimoji="0" lang="en-US" altLang="en-US" sz="2000" b="1" i="0" u="none" strike="noStrike" kern="1200" cap="none" spc="0" normalizeH="0" baseline="0" noProof="0" dirty="0">
              <a:ln>
                <a:noFill/>
              </a:ln>
              <a:solidFill>
                <a:srgbClr val="006600"/>
              </a:solidFill>
              <a:effectLst/>
              <a:uLnTx/>
              <a:uFillTx/>
              <a:latin typeface="Verdana" panose="020B0604030504040204" pitchFamily="34" charset="0"/>
              <a:cs typeface="+mn-cs"/>
            </a:endParaRPr>
          </a:p>
        </p:txBody>
      </p:sp>
      <p:sp>
        <p:nvSpPr>
          <p:cNvPr id="57" name="Line 77">
            <a:extLst>
              <a:ext uri="{FF2B5EF4-FFF2-40B4-BE49-F238E27FC236}">
                <a16:creationId xmlns:a16="http://schemas.microsoft.com/office/drawing/2014/main" id="{ED368D87-2EEB-403B-B910-0AC469270697}"/>
              </a:ext>
            </a:extLst>
          </p:cNvPr>
          <p:cNvSpPr>
            <a:spLocks noChangeShapeType="1"/>
          </p:cNvSpPr>
          <p:nvPr/>
        </p:nvSpPr>
        <p:spPr bwMode="auto">
          <a:xfrm flipV="1">
            <a:off x="4409300" y="2398762"/>
            <a:ext cx="744526" cy="0"/>
          </a:xfrm>
          <a:prstGeom prst="line">
            <a:avLst/>
          </a:prstGeom>
          <a:noFill/>
          <a:ln w="9525">
            <a:solidFill>
              <a:srgbClr val="00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8" name="Line 67">
            <a:extLst>
              <a:ext uri="{FF2B5EF4-FFF2-40B4-BE49-F238E27FC236}">
                <a16:creationId xmlns:a16="http://schemas.microsoft.com/office/drawing/2014/main" id="{DDC10F4F-DA63-4745-A08C-70400E78E570}"/>
              </a:ext>
            </a:extLst>
          </p:cNvPr>
          <p:cNvSpPr>
            <a:spLocks noChangeShapeType="1"/>
          </p:cNvSpPr>
          <p:nvPr/>
        </p:nvSpPr>
        <p:spPr bwMode="auto">
          <a:xfrm flipV="1">
            <a:off x="6458322" y="2688595"/>
            <a:ext cx="730250" cy="274637"/>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59" name="Line 68">
            <a:extLst>
              <a:ext uri="{FF2B5EF4-FFF2-40B4-BE49-F238E27FC236}">
                <a16:creationId xmlns:a16="http://schemas.microsoft.com/office/drawing/2014/main" id="{B8AEDC6A-477E-4CBD-B2BE-DBA894D4D17C}"/>
              </a:ext>
            </a:extLst>
          </p:cNvPr>
          <p:cNvSpPr>
            <a:spLocks noChangeShapeType="1"/>
          </p:cNvSpPr>
          <p:nvPr/>
        </p:nvSpPr>
        <p:spPr bwMode="auto">
          <a:xfrm>
            <a:off x="7345784" y="2664126"/>
            <a:ext cx="733425" cy="2746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0" name="Rectangle 65">
            <a:extLst>
              <a:ext uri="{FF2B5EF4-FFF2-40B4-BE49-F238E27FC236}">
                <a16:creationId xmlns:a16="http://schemas.microsoft.com/office/drawing/2014/main" id="{3868DB9D-6240-482D-A223-007C4E710716}"/>
              </a:ext>
            </a:extLst>
          </p:cNvPr>
          <p:cNvSpPr>
            <a:spLocks noChangeArrowheads="1"/>
          </p:cNvSpPr>
          <p:nvPr/>
        </p:nvSpPr>
        <p:spPr bwMode="auto">
          <a:xfrm>
            <a:off x="5182982" y="3085158"/>
            <a:ext cx="12426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66"/>
                </a:solidFill>
                <a:effectLst/>
                <a:uLnTx/>
                <a:uFillTx/>
                <a:latin typeface="Verdana" panose="020B0604030504040204" pitchFamily="34" charset="0"/>
                <a:cs typeface="+mn-cs"/>
              </a:rPr>
              <a:t>thể</a:t>
            </a:r>
            <a:r>
              <a:rPr kumimoji="0" lang="en-US" altLang="en-US" sz="2400" b="0" i="0" u="none" strike="noStrike" kern="1200" cap="none" spc="0" normalizeH="0" baseline="0" noProof="0" dirty="0">
                <a:ln>
                  <a:noFill/>
                </a:ln>
                <a:solidFill>
                  <a:srgbClr val="000066"/>
                </a:solidFill>
                <a:effectLst/>
                <a:uLnTx/>
                <a:uFillTx/>
                <a:latin typeface="Verdana" panose="020B0604030504040204" pitchFamily="34" charset="0"/>
                <a:cs typeface="+mn-cs"/>
              </a:rPr>
              <a:t> </a:t>
            </a:r>
            <a:r>
              <a:rPr kumimoji="0" lang="en-US" altLang="en-US" sz="2400" b="0" i="0" u="none" strike="noStrike" kern="1200" cap="none" spc="0" normalizeH="0" baseline="0" noProof="0" dirty="0" err="1">
                <a:ln>
                  <a:noFill/>
                </a:ln>
                <a:solidFill>
                  <a:srgbClr val="000066"/>
                </a:solidFill>
                <a:effectLst/>
                <a:uLnTx/>
                <a:uFillTx/>
                <a:latin typeface="Verdana" panose="020B0604030504040204" pitchFamily="34" charset="0"/>
                <a:cs typeface="+mn-cs"/>
              </a:rPr>
              <a:t>lực</a:t>
            </a:r>
            <a:endParaRPr kumimoji="0" lang="en-US" altLang="en-US" sz="2400" b="0" i="0" u="none" strike="noStrike" kern="1200" cap="none" spc="0" normalizeH="0" baseline="0" noProof="0" dirty="0">
              <a:ln>
                <a:noFill/>
              </a:ln>
              <a:solidFill>
                <a:srgbClr val="000066"/>
              </a:solidFill>
              <a:effectLst/>
              <a:uLnTx/>
              <a:uFillTx/>
              <a:latin typeface="Verdana" panose="020B0604030504040204" pitchFamily="34" charset="0"/>
              <a:cs typeface="+mn-cs"/>
            </a:endParaRPr>
          </a:p>
        </p:txBody>
      </p:sp>
      <p:sp>
        <p:nvSpPr>
          <p:cNvPr id="61" name="Rectangle 64">
            <a:extLst>
              <a:ext uri="{FF2B5EF4-FFF2-40B4-BE49-F238E27FC236}">
                <a16:creationId xmlns:a16="http://schemas.microsoft.com/office/drawing/2014/main" id="{9DCC7FE5-29BC-4EF2-A54F-825BA8C1000E}"/>
              </a:ext>
            </a:extLst>
          </p:cNvPr>
          <p:cNvSpPr>
            <a:spLocks noChangeArrowheads="1"/>
          </p:cNvSpPr>
          <p:nvPr/>
        </p:nvSpPr>
        <p:spPr bwMode="auto">
          <a:xfrm>
            <a:off x="7951513" y="2968580"/>
            <a:ext cx="1080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66"/>
                </a:solidFill>
                <a:effectLst/>
                <a:uLnTx/>
                <a:uFillTx/>
                <a:latin typeface="Verdana" panose="020B0604030504040204" pitchFamily="34" charset="0"/>
                <a:cs typeface="+mn-cs"/>
              </a:rPr>
              <a:t>trí</a:t>
            </a:r>
            <a:r>
              <a:rPr kumimoji="0" lang="en-US" altLang="en-US" sz="2400" b="0" i="0" u="none" strike="noStrike" kern="1200" cap="none" spc="0" normalizeH="0" baseline="0" noProof="0" dirty="0">
                <a:ln>
                  <a:noFill/>
                </a:ln>
                <a:solidFill>
                  <a:srgbClr val="000066"/>
                </a:solidFill>
                <a:effectLst/>
                <a:uLnTx/>
                <a:uFillTx/>
                <a:latin typeface="Verdana" panose="020B0604030504040204" pitchFamily="34" charset="0"/>
                <a:cs typeface="+mn-cs"/>
              </a:rPr>
              <a:t> </a:t>
            </a:r>
            <a:r>
              <a:rPr kumimoji="0" lang="en-US" altLang="en-US" sz="2400" b="0" i="0" u="none" strike="noStrike" kern="1200" cap="none" spc="0" normalizeH="0" baseline="0" noProof="0" dirty="0" err="1">
                <a:ln>
                  <a:noFill/>
                </a:ln>
                <a:solidFill>
                  <a:srgbClr val="000066"/>
                </a:solidFill>
                <a:effectLst/>
                <a:uLnTx/>
                <a:uFillTx/>
                <a:latin typeface="Verdana" panose="020B0604030504040204" pitchFamily="34" charset="0"/>
                <a:cs typeface="+mn-cs"/>
              </a:rPr>
              <a:t>lực</a:t>
            </a:r>
            <a:endParaRPr kumimoji="0" lang="en-US" altLang="en-US" sz="2400" b="0" i="0" u="none" strike="noStrike" kern="1200" cap="none" spc="0" normalizeH="0" baseline="0" noProof="0" dirty="0">
              <a:ln>
                <a:noFill/>
              </a:ln>
              <a:solidFill>
                <a:srgbClr val="000066"/>
              </a:solidFill>
              <a:effectLst/>
              <a:uLnTx/>
              <a:uFillTx/>
              <a:latin typeface="Verdana" panose="020B0604030504040204" pitchFamily="34" charset="0"/>
              <a:cs typeface="+mn-cs"/>
            </a:endParaRPr>
          </a:p>
        </p:txBody>
      </p:sp>
      <p:sp>
        <p:nvSpPr>
          <p:cNvPr id="62" name="AutoShape 69">
            <a:extLst>
              <a:ext uri="{FF2B5EF4-FFF2-40B4-BE49-F238E27FC236}">
                <a16:creationId xmlns:a16="http://schemas.microsoft.com/office/drawing/2014/main" id="{353ACFCD-EF97-48A3-8D55-2B1DD7D4298E}"/>
              </a:ext>
            </a:extLst>
          </p:cNvPr>
          <p:cNvSpPr>
            <a:spLocks/>
          </p:cNvSpPr>
          <p:nvPr/>
        </p:nvSpPr>
        <p:spPr bwMode="auto">
          <a:xfrm rot="16200000">
            <a:off x="7231484" y="2783646"/>
            <a:ext cx="228600" cy="1736725"/>
          </a:xfrm>
          <a:prstGeom prst="leftBrace">
            <a:avLst>
              <a:gd name="adj1" fmla="val 6331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erdana" panose="020B0604030504040204" pitchFamily="34" charset="0"/>
              <a:cs typeface="+mn-cs"/>
            </a:endParaRPr>
          </a:p>
        </p:txBody>
      </p:sp>
      <p:sp>
        <p:nvSpPr>
          <p:cNvPr id="63" name="Line 70">
            <a:extLst>
              <a:ext uri="{FF2B5EF4-FFF2-40B4-BE49-F238E27FC236}">
                <a16:creationId xmlns:a16="http://schemas.microsoft.com/office/drawing/2014/main" id="{A144D7D6-C232-4BEA-A59C-685E1CF8CB84}"/>
              </a:ext>
            </a:extLst>
          </p:cNvPr>
          <p:cNvSpPr>
            <a:spLocks noChangeShapeType="1"/>
          </p:cNvSpPr>
          <p:nvPr/>
        </p:nvSpPr>
        <p:spPr bwMode="auto">
          <a:xfrm>
            <a:off x="7345784" y="3294821"/>
            <a:ext cx="0" cy="274638"/>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4" name="Rectangle 66">
            <a:extLst>
              <a:ext uri="{FF2B5EF4-FFF2-40B4-BE49-F238E27FC236}">
                <a16:creationId xmlns:a16="http://schemas.microsoft.com/office/drawing/2014/main" id="{C18918DC-7A3B-4B44-A780-7972541C7C1D}"/>
              </a:ext>
            </a:extLst>
          </p:cNvPr>
          <p:cNvSpPr>
            <a:spLocks noChangeArrowheads="1"/>
          </p:cNvSpPr>
          <p:nvPr/>
        </p:nvSpPr>
        <p:spPr bwMode="auto">
          <a:xfrm>
            <a:off x="4828164" y="3846918"/>
            <a:ext cx="4765759"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115888" indent="-11588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115888" marR="0" lvl="0" indent="-115888" algn="ctr" defTabSz="914286"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tồn</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tại</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1"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tiềm</a:t>
            </a:r>
            <a:r>
              <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1"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tàng</a:t>
            </a:r>
            <a:r>
              <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trong</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một</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cơ</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thể</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con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người</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đang</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prstClr val="black"/>
                </a:solidFill>
                <a:effectLst/>
                <a:uLnTx/>
                <a:uFillTx/>
                <a:latin typeface="Arial" panose="020B0604020202020204" pitchFamily="34" charset="0"/>
                <a:cs typeface="Arial" panose="020B0604020202020204" pitchFamily="34" charset="0"/>
              </a:rPr>
              <a:t>sống</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65" name="Rectangle 61">
            <a:extLst>
              <a:ext uri="{FF2B5EF4-FFF2-40B4-BE49-F238E27FC236}">
                <a16:creationId xmlns:a16="http://schemas.microsoft.com/office/drawing/2014/main" id="{444DCDBD-3C8E-4AE1-92F3-3305D4455943}"/>
              </a:ext>
            </a:extLst>
          </p:cNvPr>
          <p:cNvSpPr>
            <a:spLocks noChangeArrowheads="1"/>
          </p:cNvSpPr>
          <p:nvPr/>
        </p:nvSpPr>
        <p:spPr bwMode="auto">
          <a:xfrm>
            <a:off x="4519498" y="4923391"/>
            <a:ext cx="5257267"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166688" indent="-16668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166688" marR="0" lvl="0" indent="-166688" algn="ctr" defTabSz="914286"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được</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người</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đó</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đem</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ra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vận</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dụng</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trong</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quá</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cs typeface="Arial" panose="020B0604020202020204" pitchFamily="34" charset="0"/>
              </a:rPr>
              <a:t>trình</a:t>
            </a:r>
            <a:r>
              <a:rPr kumimoji="0" lang="vi-VN"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sản xuất để tạo ra một giá trị sử dụng nào đó.</a:t>
            </a:r>
            <a:endPar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endParaRPr>
          </a:p>
        </p:txBody>
      </p:sp>
      <p:sp>
        <p:nvSpPr>
          <p:cNvPr id="66" name="Line 79">
            <a:extLst>
              <a:ext uri="{FF2B5EF4-FFF2-40B4-BE49-F238E27FC236}">
                <a16:creationId xmlns:a16="http://schemas.microsoft.com/office/drawing/2014/main" id="{851C7BE0-3012-462C-A206-29FB307F1194}"/>
              </a:ext>
            </a:extLst>
          </p:cNvPr>
          <p:cNvSpPr>
            <a:spLocks noChangeShapeType="1"/>
          </p:cNvSpPr>
          <p:nvPr/>
        </p:nvSpPr>
        <p:spPr bwMode="auto">
          <a:xfrm>
            <a:off x="7345784" y="4692407"/>
            <a:ext cx="0" cy="244475"/>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cs typeface="+mn-cs"/>
            </a:endParaRPr>
          </a:p>
        </p:txBody>
      </p:sp>
      <p:sp>
        <p:nvSpPr>
          <p:cNvPr id="67" name="AutoShape 87" descr="Picture2">
            <a:extLst>
              <a:ext uri="{FF2B5EF4-FFF2-40B4-BE49-F238E27FC236}">
                <a16:creationId xmlns:a16="http://schemas.microsoft.com/office/drawing/2014/main" id="{DA979898-9F77-4B6A-A26B-AA49FDAE0DD9}"/>
              </a:ext>
            </a:extLst>
          </p:cNvPr>
          <p:cNvSpPr>
            <a:spLocks noChangeArrowheads="1"/>
          </p:cNvSpPr>
          <p:nvPr/>
        </p:nvSpPr>
        <p:spPr bwMode="auto">
          <a:xfrm>
            <a:off x="1445342" y="2875428"/>
            <a:ext cx="2953087" cy="3313969"/>
          </a:xfrm>
          <a:prstGeom prst="roundRect">
            <a:avLst>
              <a:gd name="adj" fmla="val 6750"/>
            </a:avLst>
          </a:prstGeom>
          <a:blipFill dpi="0" rotWithShape="1">
            <a:blip r:embed="rId3"/>
            <a:srcRect/>
            <a:stretch>
              <a:fillRect/>
            </a:stretch>
          </a:blipFill>
          <a:ln w="9525">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erdana" panose="020B0604030504040204" pitchFamily="34" charset="0"/>
              <a:cs typeface="+mn-cs"/>
            </a:endParaRPr>
          </a:p>
        </p:txBody>
      </p:sp>
      <p:sp>
        <p:nvSpPr>
          <p:cNvPr id="69" name="Rectangle 63">
            <a:extLst>
              <a:ext uri="{FF2B5EF4-FFF2-40B4-BE49-F238E27FC236}">
                <a16:creationId xmlns:a16="http://schemas.microsoft.com/office/drawing/2014/main" id="{A43DA41B-AAE5-4F51-A68B-6A00C894C018}"/>
              </a:ext>
            </a:extLst>
          </p:cNvPr>
          <p:cNvSpPr>
            <a:spLocks noChangeArrowheads="1"/>
          </p:cNvSpPr>
          <p:nvPr/>
        </p:nvSpPr>
        <p:spPr bwMode="auto">
          <a:xfrm>
            <a:off x="2938583" y="1489266"/>
            <a:ext cx="44304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400" b="1" i="0" u="none" strike="noStrike" kern="1200" cap="none" spc="0" normalizeH="0" baseline="0" noProof="0" dirty="0">
                <a:ln>
                  <a:noFill/>
                </a:ln>
                <a:solidFill>
                  <a:srgbClr val="0033CC"/>
                </a:solidFill>
                <a:effectLst/>
                <a:uLnTx/>
                <a:uFillTx/>
                <a:latin typeface="Arial"/>
                <a:cs typeface="+mn-cs"/>
              </a:rPr>
              <a:t>Theo C.Mác:</a:t>
            </a:r>
            <a:endParaRPr kumimoji="0" lang="en-US" altLang="en-US" sz="2400" b="1" i="0" u="none" strike="noStrike" kern="1200" cap="none" spc="0" normalizeH="0" baseline="0" noProof="0" dirty="0">
              <a:ln>
                <a:noFill/>
              </a:ln>
              <a:solidFill>
                <a:srgbClr val="0033CC"/>
              </a:solidFill>
              <a:effectLst/>
              <a:uLnTx/>
              <a:uFillTx/>
              <a:latin typeface="Arial"/>
              <a:cs typeface="+mn-cs"/>
            </a:endParaRPr>
          </a:p>
        </p:txBody>
      </p:sp>
      <p:sp>
        <p:nvSpPr>
          <p:cNvPr id="2" name="Rectangle 1"/>
          <p:cNvSpPr/>
          <p:nvPr/>
        </p:nvSpPr>
        <p:spPr>
          <a:xfrm>
            <a:off x="3311023" y="348919"/>
            <a:ext cx="4459875" cy="461665"/>
          </a:xfrm>
          <a:prstGeom prst="rect">
            <a:avLst/>
          </a:prstGeom>
        </p:spPr>
        <p:txBody>
          <a:bodyPr wrap="none">
            <a:spAutoFit/>
          </a:bodyPr>
          <a:lstStyle/>
          <a:p>
            <a:pPr marL="342900" lvl="0" indent="-342900" algn="just">
              <a:spcAft>
                <a:spcPts val="0"/>
              </a:spcAft>
              <a:buFont typeface="Wingdings" panose="05000000000000000000" pitchFamily="2" charset="2"/>
              <a:buChar char=""/>
              <a:tabLst>
                <a:tab pos="342900" algn="l"/>
                <a:tab pos="5257800" algn="l"/>
              </a:tabLst>
            </a:pPr>
            <a:r>
              <a:rPr lang="pt-BR" sz="2400" b="1" dirty="0">
                <a:highlight>
                  <a:srgbClr val="FFFFFF"/>
                </a:highlight>
                <a:latin typeface="+mj-lt"/>
                <a:ea typeface="Calibri" panose="020F0502020204030204" pitchFamily="34" charset="0"/>
                <a:cs typeface="Times New Roman" panose="02020603050405020304" pitchFamily="18" charset="0"/>
              </a:rPr>
              <a:t>Học thuyết giá trị thặng dư</a:t>
            </a:r>
            <a:endParaRPr lang="en-US" sz="2400" dirty="0">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709492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wipe(left)">
                                      <p:cBhvr>
                                        <p:cTn id="15" dur="500"/>
                                        <p:tgtEl>
                                          <p:spTgt spid="55"/>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ipe(left)">
                                      <p:cBhvr>
                                        <p:cTn id="19" dur="500"/>
                                        <p:tgtEl>
                                          <p:spTgt spid="56"/>
                                        </p:tgtEl>
                                      </p:cBhvr>
                                    </p:animEffect>
                                  </p:childTnLst>
                                </p:cTn>
                              </p:par>
                            </p:childTnLst>
                          </p:cTn>
                        </p:par>
                        <p:par>
                          <p:cTn id="20" fill="hold">
                            <p:stCondLst>
                              <p:cond delay="1000"/>
                            </p:stCondLst>
                            <p:childTnLst>
                              <p:par>
                                <p:cTn id="21" presetID="22" presetClass="entr" presetSubtype="8"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left)">
                                      <p:cBhvr>
                                        <p:cTn id="23" dur="500"/>
                                        <p:tgtEl>
                                          <p:spTgt spid="57"/>
                                        </p:tgtEl>
                                      </p:cBhvr>
                                    </p:animEffect>
                                  </p:childTnLst>
                                </p:cTn>
                              </p:par>
                            </p:childTnLst>
                          </p:cTn>
                        </p:par>
                        <p:par>
                          <p:cTn id="24" fill="hold">
                            <p:stCondLst>
                              <p:cond delay="1500"/>
                            </p:stCondLst>
                            <p:childTnLst>
                              <p:par>
                                <p:cTn id="25" presetID="22" presetClass="entr" presetSubtype="2" fill="hold" nodeType="after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right)">
                                      <p:cBhvr>
                                        <p:cTn id="27" dur="500"/>
                                        <p:tgtEl>
                                          <p:spTgt spid="58"/>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wipe(left)">
                                      <p:cBhvr>
                                        <p:cTn id="31" dur="500"/>
                                        <p:tgtEl>
                                          <p:spTgt spid="59"/>
                                        </p:tgtEl>
                                      </p:cBhvr>
                                    </p:animEffect>
                                  </p:childTnLst>
                                </p:cTn>
                              </p:par>
                            </p:childTnLst>
                          </p:cTn>
                        </p:par>
                        <p:par>
                          <p:cTn id="32" fill="hold">
                            <p:stCondLst>
                              <p:cond delay="2500"/>
                            </p:stCondLst>
                            <p:childTnLst>
                              <p:par>
                                <p:cTn id="33" presetID="22" presetClass="entr" presetSubtype="1" fill="hold" grpId="0" nodeType="afterEffect">
                                  <p:stCondLst>
                                    <p:cond delay="0"/>
                                  </p:stCondLst>
                                  <p:childTnLst>
                                    <p:set>
                                      <p:cBhvr>
                                        <p:cTn id="34" dur="1" fill="hold">
                                          <p:stCondLst>
                                            <p:cond delay="0"/>
                                          </p:stCondLst>
                                        </p:cTn>
                                        <p:tgtEl>
                                          <p:spTgt spid="60"/>
                                        </p:tgtEl>
                                        <p:attrNameLst>
                                          <p:attrName>style.visibility</p:attrName>
                                        </p:attrNameLst>
                                      </p:cBhvr>
                                      <p:to>
                                        <p:strVal val="visible"/>
                                      </p:to>
                                    </p:set>
                                    <p:animEffect transition="in" filter="wipe(up)">
                                      <p:cBhvr>
                                        <p:cTn id="35" dur="500"/>
                                        <p:tgtEl>
                                          <p:spTgt spid="60"/>
                                        </p:tgtEl>
                                      </p:cBhvr>
                                    </p:animEffect>
                                  </p:childTnLst>
                                </p:cTn>
                              </p:par>
                            </p:childTnLst>
                          </p:cTn>
                        </p:par>
                        <p:par>
                          <p:cTn id="36" fill="hold">
                            <p:stCondLst>
                              <p:cond delay="3000"/>
                            </p:stCondLst>
                            <p:childTnLst>
                              <p:par>
                                <p:cTn id="37" presetID="22" presetClass="entr" presetSubtype="1" fill="hold" grpId="0" nodeType="after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wipe(up)">
                                      <p:cBhvr>
                                        <p:cTn id="39" dur="500"/>
                                        <p:tgtEl>
                                          <p:spTgt spid="61"/>
                                        </p:tgtEl>
                                      </p:cBhvr>
                                    </p:animEffect>
                                  </p:childTnLst>
                                </p:cTn>
                              </p:par>
                            </p:childTnLst>
                          </p:cTn>
                        </p:par>
                        <p:par>
                          <p:cTn id="40" fill="hold">
                            <p:stCondLst>
                              <p:cond delay="3500"/>
                            </p:stCondLst>
                            <p:childTnLst>
                              <p:par>
                                <p:cTn id="41" presetID="4" presetClass="entr" presetSubtype="32" fill="hold" grpId="0" nodeType="afterEffect">
                                  <p:stCondLst>
                                    <p:cond delay="0"/>
                                  </p:stCondLst>
                                  <p:childTnLst>
                                    <p:set>
                                      <p:cBhvr>
                                        <p:cTn id="42" dur="1" fill="hold">
                                          <p:stCondLst>
                                            <p:cond delay="0"/>
                                          </p:stCondLst>
                                        </p:cTn>
                                        <p:tgtEl>
                                          <p:spTgt spid="62"/>
                                        </p:tgtEl>
                                        <p:attrNameLst>
                                          <p:attrName>style.visibility</p:attrName>
                                        </p:attrNameLst>
                                      </p:cBhvr>
                                      <p:to>
                                        <p:strVal val="visible"/>
                                      </p:to>
                                    </p:set>
                                    <p:animEffect transition="in" filter="box(out)">
                                      <p:cBhvr>
                                        <p:cTn id="43" dur="500"/>
                                        <p:tgtEl>
                                          <p:spTgt spid="62"/>
                                        </p:tgtEl>
                                      </p:cBhvr>
                                    </p:animEffect>
                                  </p:childTnLst>
                                </p:cTn>
                              </p:par>
                            </p:childTnLst>
                          </p:cTn>
                        </p:par>
                        <p:par>
                          <p:cTn id="44" fill="hold">
                            <p:stCondLst>
                              <p:cond delay="4000"/>
                            </p:stCondLst>
                            <p:childTnLst>
                              <p:par>
                                <p:cTn id="45" presetID="22" presetClass="entr" presetSubtype="1" fill="hold" nodeType="after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wipe(up)">
                                      <p:cBhvr>
                                        <p:cTn id="47" dur="500"/>
                                        <p:tgtEl>
                                          <p:spTgt spid="63"/>
                                        </p:tgtEl>
                                      </p:cBhvr>
                                    </p:animEffect>
                                  </p:childTnLst>
                                </p:cTn>
                              </p:par>
                            </p:childTnLst>
                          </p:cTn>
                        </p:par>
                        <p:par>
                          <p:cTn id="48" fill="hold">
                            <p:stCondLst>
                              <p:cond delay="4500"/>
                            </p:stCondLst>
                            <p:childTnLst>
                              <p:par>
                                <p:cTn id="49" presetID="22" presetClass="entr" presetSubtype="1" fill="hold" grpId="0" nodeType="afterEffect">
                                  <p:stCondLst>
                                    <p:cond delay="0"/>
                                  </p:stCondLst>
                                  <p:childTnLst>
                                    <p:set>
                                      <p:cBhvr>
                                        <p:cTn id="50" dur="1" fill="hold">
                                          <p:stCondLst>
                                            <p:cond delay="0"/>
                                          </p:stCondLst>
                                        </p:cTn>
                                        <p:tgtEl>
                                          <p:spTgt spid="64"/>
                                        </p:tgtEl>
                                        <p:attrNameLst>
                                          <p:attrName>style.visibility</p:attrName>
                                        </p:attrNameLst>
                                      </p:cBhvr>
                                      <p:to>
                                        <p:strVal val="visible"/>
                                      </p:to>
                                    </p:set>
                                    <p:animEffect transition="in" filter="wipe(up)">
                                      <p:cBhvr>
                                        <p:cTn id="51" dur="500"/>
                                        <p:tgtEl>
                                          <p:spTgt spid="64"/>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up)">
                                      <p:cBhvr>
                                        <p:cTn id="55" dur="500"/>
                                        <p:tgtEl>
                                          <p:spTgt spid="65"/>
                                        </p:tgtEl>
                                      </p:cBhvr>
                                    </p:animEffect>
                                  </p:childTnLst>
                                </p:cTn>
                              </p:par>
                              <p:par>
                                <p:cTn id="56" presetID="22" presetClass="entr" presetSubtype="1" fill="hold" nodeType="withEffect">
                                  <p:stCondLst>
                                    <p:cond delay="0"/>
                                  </p:stCondLst>
                                  <p:childTnLst>
                                    <p:set>
                                      <p:cBhvr>
                                        <p:cTn id="57" dur="1" fill="hold">
                                          <p:stCondLst>
                                            <p:cond delay="0"/>
                                          </p:stCondLst>
                                        </p:cTn>
                                        <p:tgtEl>
                                          <p:spTgt spid="66"/>
                                        </p:tgtEl>
                                        <p:attrNameLst>
                                          <p:attrName>style.visibility</p:attrName>
                                        </p:attrNameLst>
                                      </p:cBhvr>
                                      <p:to>
                                        <p:strVal val="visible"/>
                                      </p:to>
                                    </p:set>
                                    <p:animEffect transition="in" filter="wipe(up)">
                                      <p:cBhvr>
                                        <p:cTn id="58" dur="500"/>
                                        <p:tgtEl>
                                          <p:spTgt spid="66"/>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fade">
                                      <p:cBhvr>
                                        <p:cTn id="61" dur="1000"/>
                                        <p:tgtEl>
                                          <p:spTgt spid="67"/>
                                        </p:tgtEl>
                                      </p:cBhvr>
                                    </p:animEffect>
                                    <p:anim calcmode="lin" valueType="num">
                                      <p:cBhvr>
                                        <p:cTn id="62" dur="1000" fill="hold"/>
                                        <p:tgtEl>
                                          <p:spTgt spid="67"/>
                                        </p:tgtEl>
                                        <p:attrNameLst>
                                          <p:attrName>ppt_x</p:attrName>
                                        </p:attrNameLst>
                                      </p:cBhvr>
                                      <p:tavLst>
                                        <p:tav tm="0">
                                          <p:val>
                                            <p:strVal val="#ppt_x"/>
                                          </p:val>
                                        </p:tav>
                                        <p:tav tm="100000">
                                          <p:val>
                                            <p:strVal val="#ppt_x"/>
                                          </p:val>
                                        </p:tav>
                                      </p:tavLst>
                                    </p:anim>
                                    <p:anim calcmode="lin" valueType="num">
                                      <p:cBhvr>
                                        <p:cTn id="63" dur="1000" fill="hold"/>
                                        <p:tgtEl>
                                          <p:spTgt spid="67"/>
                                        </p:tgtEl>
                                        <p:attrNameLst>
                                          <p:attrName>ppt_y</p:attrName>
                                        </p:attrNameLst>
                                      </p:cBhvr>
                                      <p:tavLst>
                                        <p:tav tm="0">
                                          <p:val>
                                            <p:strVal val="#ppt_y+.1"/>
                                          </p:val>
                                        </p:tav>
                                        <p:tav tm="100000">
                                          <p:val>
                                            <p:strVal val="#ppt_y"/>
                                          </p:val>
                                        </p:tav>
                                      </p:tavLst>
                                    </p:anim>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69"/>
                                        </p:tgtEl>
                                        <p:attrNameLst>
                                          <p:attrName>style.visibility</p:attrName>
                                        </p:attrNameLst>
                                      </p:cBhvr>
                                      <p:to>
                                        <p:strVal val="visible"/>
                                      </p:to>
                                    </p:set>
                                    <p:animEffect transition="in" filter="wipe(left)">
                                      <p:cBhvr>
                                        <p:cTn id="67"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p:bldP spid="60" grpId="0"/>
      <p:bldP spid="61" grpId="0"/>
      <p:bldP spid="62" grpId="0" animBg="1"/>
      <p:bldP spid="64" grpId="0"/>
      <p:bldP spid="65" grpId="0"/>
      <p:bldP spid="67" grpId="0" animBg="1"/>
      <p:bldP spid="69"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a16="http://schemas.microsoft.com/office/drawing/2014/main"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5" descr="20%">
            <a:extLst>
              <a:ext uri="{FF2B5EF4-FFF2-40B4-BE49-F238E27FC236}">
                <a16:creationId xmlns:a16="http://schemas.microsoft.com/office/drawing/2014/main" id="{A9920AC9-6AC4-4E2F-9727-2ECC7E2BDBD1}"/>
              </a:ext>
            </a:extLst>
          </p:cNvPr>
          <p:cNvSpPr>
            <a:spLocks noChangeArrowheads="1"/>
          </p:cNvSpPr>
          <p:nvPr/>
        </p:nvSpPr>
        <p:spPr bwMode="auto">
          <a:xfrm>
            <a:off x="1032387" y="1509359"/>
            <a:ext cx="10146890" cy="831850"/>
          </a:xfrm>
          <a:prstGeom prst="rect">
            <a:avLst/>
          </a:prstGeom>
          <a:solidFill>
            <a:srgbClr val="FFFFFF"/>
          </a:solidFill>
          <a:ln w="12700">
            <a:pattFill prst="dkUpDiag">
              <a:fgClr>
                <a:srgbClr val="800000"/>
              </a:fgClr>
              <a:bgClr>
                <a:srgbClr val="FFFFFF"/>
              </a:bgClr>
            </a:pattFill>
            <a:miter lim="800000"/>
            <a:headEnd/>
            <a:tailEnd/>
          </a:ln>
        </p:spPr>
        <p:txBody>
          <a:bodyPr wrap="square" anchor="ctr">
            <a:spAutoFit/>
          </a:bodyPr>
          <a:lstStyle>
            <a:lvl1pPr indent="180975">
              <a:tabLst>
                <a:tab pos="-228600" algn="l"/>
                <a:tab pos="220663" algn="l"/>
              </a:tabLst>
              <a:defRPr>
                <a:solidFill>
                  <a:schemeClr val="tx1"/>
                </a:solidFill>
                <a:latin typeface="Arial" panose="020B0604020202020204" pitchFamily="34" charset="0"/>
              </a:defRPr>
            </a:lvl1pPr>
            <a:lvl2pPr marL="742950" indent="-285750">
              <a:tabLst>
                <a:tab pos="-228600" algn="l"/>
                <a:tab pos="220663" algn="l"/>
              </a:tabLst>
              <a:defRPr>
                <a:solidFill>
                  <a:schemeClr val="tx1"/>
                </a:solidFill>
                <a:latin typeface="Arial" panose="020B0604020202020204" pitchFamily="34" charset="0"/>
              </a:defRPr>
            </a:lvl2pPr>
            <a:lvl3pPr marL="1143000" indent="-228600">
              <a:tabLst>
                <a:tab pos="-228600" algn="l"/>
                <a:tab pos="220663" algn="l"/>
              </a:tabLst>
              <a:defRPr>
                <a:solidFill>
                  <a:schemeClr val="tx1"/>
                </a:solidFill>
                <a:latin typeface="Arial" panose="020B0604020202020204" pitchFamily="34" charset="0"/>
              </a:defRPr>
            </a:lvl3pPr>
            <a:lvl4pPr marL="1600200" indent="-228600">
              <a:tabLst>
                <a:tab pos="-228600" algn="l"/>
                <a:tab pos="220663" algn="l"/>
              </a:tabLst>
              <a:defRPr>
                <a:solidFill>
                  <a:schemeClr val="tx1"/>
                </a:solidFill>
                <a:latin typeface="Arial" panose="020B0604020202020204" pitchFamily="34" charset="0"/>
              </a:defRPr>
            </a:lvl4pPr>
            <a:lvl5pPr marL="2057400" indent="-228600">
              <a:tabLst>
                <a:tab pos="-228600" algn="l"/>
                <a:tab pos="2206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9pPr>
          </a:lstStyle>
          <a:p>
            <a:pPr marL="0" marR="0" lvl="0" indent="180975" algn="ctr" defTabSz="914286" rtl="0" eaLnBrk="1" fontAlgn="auto" latinLnBrk="0" hangingPunct="1">
              <a:lnSpc>
                <a:spcPct val="100000"/>
              </a:lnSpc>
              <a:spcBef>
                <a:spcPts val="0"/>
              </a:spcBef>
              <a:spcAft>
                <a:spcPts val="0"/>
              </a:spcAft>
              <a:buClrTx/>
              <a:buSzTx/>
              <a:buFontTx/>
              <a:buBlip>
                <a:blip r:embed="rId3"/>
              </a:buBlip>
              <a:tabLst>
                <a:tab pos="-228600" algn="l"/>
                <a:tab pos="220663" algn="l"/>
              </a:tabLst>
              <a:defRPr/>
            </a:pP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Sức</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lao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động</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là</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yếu</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tố</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cơ</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bản</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của</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mọi</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quá</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trình</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sản</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xuất</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Nó</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chỉ</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trở</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thành</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hàng</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hóa</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khi</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1F1A33"/>
                </a:solidFill>
                <a:effectLst/>
                <a:uLnTx/>
                <a:uFillTx/>
                <a:latin typeface="Arial" panose="020B0604020202020204" pitchFamily="34" charset="0"/>
                <a:ea typeface="+mn-ea"/>
                <a:cs typeface="Arial" panose="020B0604020202020204" pitchFamily="34" charset="0"/>
              </a:rPr>
              <a:t>có</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r>
              <a:rPr kumimoji="0" lang="en-US" altLang="en-US" sz="22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hai</a:t>
            </a:r>
            <a:r>
              <a:rPr kumimoji="0" lang="en-US" altLang="en-US" sz="22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2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điều</a:t>
            </a:r>
            <a:r>
              <a:rPr kumimoji="0" lang="en-US" altLang="en-US" sz="22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2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kiện</a:t>
            </a:r>
            <a:r>
              <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a:t>
            </a:r>
            <a:r>
              <a:rPr kumimoji="0" lang="en-US" altLang="en-US" sz="2200" b="1" i="1"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rPr>
              <a:t> </a:t>
            </a:r>
            <a:endParaRPr kumimoji="0" lang="en-US" altLang="en-US" sz="2200" b="0" i="0" u="none" strike="noStrike" kern="1200" cap="none" spc="0" normalizeH="0" baseline="0" noProof="0" dirty="0">
              <a:ln>
                <a:noFill/>
              </a:ln>
              <a:solidFill>
                <a:srgbClr val="1F1A33"/>
              </a:solidFill>
              <a:effectLst/>
              <a:uLnTx/>
              <a:uFillTx/>
              <a:latin typeface="Arial" panose="020B0604020202020204" pitchFamily="34" charset="0"/>
              <a:ea typeface="+mn-ea"/>
              <a:cs typeface="Arial" panose="020B0604020202020204" pitchFamily="34" charset="0"/>
            </a:endParaRPr>
          </a:p>
        </p:txBody>
      </p:sp>
      <p:sp>
        <p:nvSpPr>
          <p:cNvPr id="4" name="Rectangle 46">
            <a:extLst>
              <a:ext uri="{FF2B5EF4-FFF2-40B4-BE49-F238E27FC236}">
                <a16:creationId xmlns:a16="http://schemas.microsoft.com/office/drawing/2014/main" id="{68A78696-5EC7-4434-BEC5-2494D72F6A9E}"/>
              </a:ext>
            </a:extLst>
          </p:cNvPr>
          <p:cNvSpPr>
            <a:spLocks noChangeArrowheads="1"/>
          </p:cNvSpPr>
          <p:nvPr/>
        </p:nvSpPr>
        <p:spPr bwMode="auto">
          <a:xfrm>
            <a:off x="215410" y="2695506"/>
            <a:ext cx="5321526" cy="769441"/>
          </a:xfrm>
          <a:prstGeom prst="rect">
            <a:avLst/>
          </a:prstGeom>
          <a:solidFill>
            <a:srgbClr val="FFFFFF"/>
          </a:solidFill>
          <a:ln w="25400">
            <a:pattFill prst="dkUpDiag">
              <a:fgClr>
                <a:srgbClr val="C0C0C0"/>
              </a:fgClr>
              <a:bgClr>
                <a:srgbClr val="FFFFFF"/>
              </a:bgClr>
            </a:pattFill>
            <a:miter lim="800000"/>
            <a:headEnd/>
            <a:tailEnd/>
          </a:ln>
          <a:effectLst/>
        </p:spPr>
        <p:txBody>
          <a:bodyPr wrap="square">
            <a:spAutoFit/>
          </a:bodyPr>
          <a:lstStyle>
            <a:lvl1pPr marL="285750" indent="-285750">
              <a:tabLst>
                <a:tab pos="171450" algn="l"/>
              </a:tabLst>
              <a:defRPr>
                <a:solidFill>
                  <a:schemeClr val="tx1"/>
                </a:solidFill>
                <a:latin typeface="Arial" panose="020B0604020202020204" pitchFamily="34" charset="0"/>
              </a:defRPr>
            </a:lvl1pPr>
            <a:lvl2pPr marL="742950" indent="-285750">
              <a:tabLst>
                <a:tab pos="171450" algn="l"/>
              </a:tabLst>
              <a:defRPr>
                <a:solidFill>
                  <a:schemeClr val="tx1"/>
                </a:solidFill>
                <a:latin typeface="Arial" panose="020B0604020202020204" pitchFamily="34" charset="0"/>
              </a:defRPr>
            </a:lvl2pPr>
            <a:lvl3pPr marL="1143000" indent="-228600">
              <a:tabLst>
                <a:tab pos="171450" algn="l"/>
              </a:tabLst>
              <a:defRPr>
                <a:solidFill>
                  <a:schemeClr val="tx1"/>
                </a:solidFill>
                <a:latin typeface="Arial" panose="020B0604020202020204" pitchFamily="34" charset="0"/>
              </a:defRPr>
            </a:lvl3pPr>
            <a:lvl4pPr marL="1600200" indent="-228600">
              <a:tabLst>
                <a:tab pos="171450" algn="l"/>
              </a:tabLst>
              <a:defRPr>
                <a:solidFill>
                  <a:schemeClr val="tx1"/>
                </a:solidFill>
                <a:latin typeface="Arial" panose="020B0604020202020204" pitchFamily="34" charset="0"/>
              </a:defRPr>
            </a:lvl4pPr>
            <a:lvl5pPr marL="2057400" indent="-228600">
              <a:tabLst>
                <a:tab pos="17145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7145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7145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7145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71450" algn="l"/>
              </a:tabLst>
              <a:defRPr>
                <a:solidFill>
                  <a:schemeClr val="tx1"/>
                </a:solidFill>
                <a:latin typeface="Arial" panose="020B0604020202020204" pitchFamily="34" charset="0"/>
              </a:defRPr>
            </a:lvl9p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v"/>
              <a:tabLst>
                <a:tab pos="171450" algn="l"/>
              </a:tabLst>
              <a:defRPr/>
            </a:pPr>
            <a:r>
              <a:rPr kumimoji="0" lang="en-US" altLang="en-US" sz="2200" b="1"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Thứ</a:t>
            </a:r>
            <a:r>
              <a:rPr kumimoji="0" lang="en-US" altLang="en-US" sz="2200" b="1"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200" b="1"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nhất</a:t>
            </a:r>
            <a:r>
              <a:rPr kumimoji="0" lang="en-US" altLang="en-US" sz="22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Người</a:t>
            </a:r>
            <a:r>
              <a:rPr kumimoji="0" lang="en-US" altLang="en-US" sz="22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lao </a:t>
            </a:r>
            <a:r>
              <a:rPr kumimoji="0" lang="en-US" altLang="en-US" sz="2200" b="0"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động</a:t>
            </a:r>
            <a:r>
              <a:rPr kumimoji="0" lang="en-US" altLang="en-US" sz="22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phải</a:t>
            </a:r>
            <a:r>
              <a:rPr kumimoji="0" lang="en-US" altLang="en-US" sz="22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1200" cap="none" spc="0" normalizeH="0" baseline="0" noProof="0" dirty="0" err="1">
                <a:ln>
                  <a:noFill/>
                </a:ln>
                <a:solidFill>
                  <a:srgbClr val="000066"/>
                </a:solidFill>
                <a:effectLst/>
                <a:uLnTx/>
                <a:uFillTx/>
                <a:latin typeface="Arial" panose="020B0604020202020204" pitchFamily="34" charset="0"/>
                <a:ea typeface="+mn-ea"/>
                <a:cs typeface="Arial" panose="020B0604020202020204" pitchFamily="34" charset="0"/>
              </a:rPr>
              <a:t>được</a:t>
            </a:r>
            <a:r>
              <a:rPr kumimoji="0" lang="en-US" altLang="en-US" sz="22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a:t>
            </a:r>
            <a:r>
              <a:rPr kumimoji="0" lang="en-US" altLang="en-US" sz="2200" b="1" i="0" u="none" strike="noStrike" kern="1200" cap="none" spc="0" normalizeH="0" baseline="0" noProof="0" dirty="0" err="1">
                <a:ln>
                  <a:noFill/>
                </a:ln>
                <a:solidFill>
                  <a:srgbClr val="7030A0"/>
                </a:solidFill>
                <a:effectLst/>
                <a:uLnTx/>
                <a:uFillTx/>
                <a:latin typeface="Arial" panose="020B0604020202020204" pitchFamily="34" charset="0"/>
                <a:ea typeface="+mn-ea"/>
                <a:cs typeface="Arial" panose="020B0604020202020204" pitchFamily="34" charset="0"/>
              </a:rPr>
              <a:t>tự</a:t>
            </a:r>
            <a:r>
              <a:rPr kumimoji="0" lang="en-US" altLang="en-US" sz="2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 do </a:t>
            </a:r>
            <a:r>
              <a:rPr kumimoji="0" lang="en-US" altLang="en-US" sz="2200" b="1" i="0" u="none" strike="noStrike" kern="1200" cap="none" spc="0" normalizeH="0" baseline="0" noProof="0" dirty="0" err="1">
                <a:ln>
                  <a:noFill/>
                </a:ln>
                <a:solidFill>
                  <a:srgbClr val="7030A0"/>
                </a:solidFill>
                <a:effectLst/>
                <a:uLnTx/>
                <a:uFillTx/>
                <a:latin typeface="Arial" panose="020B0604020202020204" pitchFamily="34" charset="0"/>
                <a:ea typeface="+mn-ea"/>
                <a:cs typeface="Arial" panose="020B0604020202020204" pitchFamily="34" charset="0"/>
              </a:rPr>
              <a:t>về</a:t>
            </a:r>
            <a:r>
              <a:rPr kumimoji="0" lang="en-US" altLang="en-US" sz="2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 </a:t>
            </a:r>
            <a:r>
              <a:rPr kumimoji="0" lang="en-US" altLang="en-US" sz="2200" b="1" i="0" u="none" strike="noStrike" kern="1200" cap="none" spc="0" normalizeH="0" baseline="0" noProof="0" dirty="0" err="1">
                <a:ln>
                  <a:noFill/>
                </a:ln>
                <a:solidFill>
                  <a:srgbClr val="7030A0"/>
                </a:solidFill>
                <a:effectLst/>
                <a:uLnTx/>
                <a:uFillTx/>
                <a:latin typeface="Arial" panose="020B0604020202020204" pitchFamily="34" charset="0"/>
                <a:ea typeface="+mn-ea"/>
                <a:cs typeface="Arial" panose="020B0604020202020204" pitchFamily="34" charset="0"/>
              </a:rPr>
              <a:t>thân</a:t>
            </a:r>
            <a:r>
              <a:rPr kumimoji="0" lang="en-US" altLang="en-US" sz="2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 </a:t>
            </a:r>
            <a:r>
              <a:rPr kumimoji="0" lang="en-US" altLang="en-US" sz="2200" b="1" i="0" u="none" strike="noStrike" kern="1200" cap="none" spc="0" normalizeH="0" baseline="0" noProof="0" dirty="0" err="1">
                <a:ln>
                  <a:noFill/>
                </a:ln>
                <a:solidFill>
                  <a:srgbClr val="7030A0"/>
                </a:solidFill>
                <a:effectLst/>
                <a:uLnTx/>
                <a:uFillTx/>
                <a:latin typeface="Arial" panose="020B0604020202020204" pitchFamily="34" charset="0"/>
                <a:ea typeface="+mn-ea"/>
                <a:cs typeface="Arial" panose="020B0604020202020204" pitchFamily="34" charset="0"/>
              </a:rPr>
              <a:t>thể</a:t>
            </a:r>
            <a:endParaRPr kumimoji="0" lang="en-US" altLang="en-US" sz="2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endParaRPr>
          </a:p>
        </p:txBody>
      </p:sp>
      <p:sp>
        <p:nvSpPr>
          <p:cNvPr id="5" name="Rectangle 47">
            <a:extLst>
              <a:ext uri="{FF2B5EF4-FFF2-40B4-BE49-F238E27FC236}">
                <a16:creationId xmlns:a16="http://schemas.microsoft.com/office/drawing/2014/main" id="{DE35590F-C844-4FFD-A8CD-8E551C842769}"/>
              </a:ext>
            </a:extLst>
          </p:cNvPr>
          <p:cNvSpPr>
            <a:spLocks noChangeArrowheads="1"/>
          </p:cNvSpPr>
          <p:nvPr/>
        </p:nvSpPr>
        <p:spPr bwMode="auto">
          <a:xfrm>
            <a:off x="5752346" y="2726283"/>
            <a:ext cx="6179702" cy="707886"/>
          </a:xfrm>
          <a:prstGeom prst="rect">
            <a:avLst/>
          </a:prstGeom>
          <a:solidFill>
            <a:srgbClr val="FFFFFF"/>
          </a:solidFill>
          <a:ln w="28575">
            <a:pattFill prst="dkUpDiag">
              <a:fgClr>
                <a:srgbClr val="C0C0C0"/>
              </a:fgClr>
              <a:bgClr>
                <a:srgbClr val="FFFFFF"/>
              </a:bgClr>
            </a:pattFill>
            <a:miter lim="800000"/>
            <a:headEnd/>
            <a:tailEnd/>
          </a:ln>
          <a:effec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n-US" altLang="en-US" sz="2000" b="1" i="0" u="none" strike="noStrike" kern="1200" cap="none" spc="0" normalizeH="0" baseline="0" noProof="0" dirty="0" err="1">
                <a:ln>
                  <a:noFill/>
                </a:ln>
                <a:solidFill>
                  <a:srgbClr val="000066"/>
                </a:solidFill>
                <a:effectLst/>
                <a:uLnTx/>
                <a:uFillTx/>
                <a:latin typeface="Arial"/>
                <a:ea typeface="+mn-ea"/>
                <a:cs typeface="Arial" panose="020B0604020202020204" pitchFamily="34" charset="0"/>
              </a:rPr>
              <a:t>Thứ</a:t>
            </a:r>
            <a:r>
              <a:rPr kumimoji="0" lang="en-US" altLang="en-US" sz="2000" b="1" i="0" u="none" strike="noStrike" kern="1200" cap="none" spc="0" normalizeH="0" baseline="0" noProof="0" dirty="0">
                <a:ln>
                  <a:noFill/>
                </a:ln>
                <a:solidFill>
                  <a:srgbClr val="000066"/>
                </a:solidFill>
                <a:effectLst/>
                <a:uLnTx/>
                <a:uFillTx/>
                <a:latin typeface="Arial"/>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66"/>
                </a:solidFill>
                <a:effectLst/>
                <a:uLnTx/>
                <a:uFillTx/>
                <a:latin typeface="Arial"/>
                <a:ea typeface="+mn-ea"/>
                <a:cs typeface="Arial" panose="020B0604020202020204" pitchFamily="34" charset="0"/>
              </a:rPr>
              <a:t>hai</a:t>
            </a:r>
            <a:r>
              <a:rPr kumimoji="0" lang="en-US" altLang="en-US" sz="2000" b="0" i="0" u="none" strike="noStrike" kern="1200" cap="none" spc="0" normalizeH="0" baseline="0" noProof="0" dirty="0">
                <a:ln>
                  <a:noFill/>
                </a:ln>
                <a:solidFill>
                  <a:srgbClr val="000066"/>
                </a:solidFill>
                <a:effectLst/>
                <a:uLnTx/>
                <a:uFillTx/>
                <a:latin typeface="Arial"/>
                <a:ea typeface="+mn-ea"/>
                <a:cs typeface="Arial" panose="020B0604020202020204" pitchFamily="34" charset="0"/>
              </a:rPr>
              <a:t>,  </a:t>
            </a:r>
            <a:r>
              <a:rPr kumimoji="0" lang="en-US" altLang="en-US" sz="2000" b="0" i="0" u="none" strike="noStrike" kern="1200" cap="none" spc="0" normalizeH="0" baseline="0" noProof="0" dirty="0" err="1">
                <a:ln>
                  <a:noFill/>
                </a:ln>
                <a:solidFill>
                  <a:srgbClr val="000066"/>
                </a:solidFill>
                <a:effectLst/>
                <a:uLnTx/>
                <a:uFillTx/>
                <a:latin typeface="Arial"/>
                <a:ea typeface="+mn-ea"/>
                <a:cs typeface="Arial" panose="020B0604020202020204" pitchFamily="34" charset="0"/>
              </a:rPr>
              <a:t>Người</a:t>
            </a:r>
            <a:r>
              <a:rPr kumimoji="0" lang="en-US" altLang="en-US" sz="2000" b="0" i="0" u="none" strike="noStrike" kern="1200" cap="none" spc="0" normalizeH="0" baseline="0" noProof="0" dirty="0">
                <a:ln>
                  <a:noFill/>
                </a:ln>
                <a:solidFill>
                  <a:srgbClr val="000066"/>
                </a:solidFill>
                <a:effectLst/>
                <a:uLnTx/>
                <a:uFillTx/>
                <a:latin typeface="Arial"/>
                <a:ea typeface="+mn-ea"/>
                <a:cs typeface="Arial" panose="020B0604020202020204" pitchFamily="34" charset="0"/>
              </a:rPr>
              <a:t> lao </a:t>
            </a:r>
            <a:r>
              <a:rPr kumimoji="0" lang="en-US" altLang="en-US" sz="2000" b="0" i="0" u="none" strike="noStrike" kern="1200" cap="none" spc="0" normalizeH="0" baseline="0" noProof="0" dirty="0" err="1">
                <a:ln>
                  <a:noFill/>
                </a:ln>
                <a:solidFill>
                  <a:srgbClr val="000066"/>
                </a:solidFill>
                <a:effectLst/>
                <a:uLnTx/>
                <a:uFillTx/>
                <a:latin typeface="Arial"/>
                <a:ea typeface="+mn-ea"/>
                <a:cs typeface="Arial" panose="020B0604020202020204" pitchFamily="34" charset="0"/>
              </a:rPr>
              <a:t>động</a:t>
            </a:r>
            <a:r>
              <a:rPr kumimoji="0" lang="en-US" altLang="en-US" sz="2000" b="0" i="0" u="none" strike="noStrike" kern="1200" cap="none" spc="0" normalizeH="0" baseline="0" noProof="0" dirty="0">
                <a:ln>
                  <a:noFill/>
                </a:ln>
                <a:solidFill>
                  <a:srgbClr val="000066"/>
                </a:solidFill>
                <a:effectLst/>
                <a:uLnTx/>
                <a:uFillTx/>
                <a:latin typeface="Arial"/>
                <a:ea typeface="+mn-ea"/>
                <a:cs typeface="Arial" panose="020B0604020202020204" pitchFamily="34" charset="0"/>
              </a:rPr>
              <a:t> </a:t>
            </a:r>
            <a:r>
              <a:rPr kumimoji="0" lang="en-US" altLang="en-US" sz="2000" b="1" i="0" u="none" strike="noStrike" kern="1200" cap="none" spc="0" normalizeH="0" baseline="0" noProof="0" dirty="0" err="1">
                <a:ln>
                  <a:noFill/>
                </a:ln>
                <a:solidFill>
                  <a:srgbClr val="7030A0"/>
                </a:solidFill>
                <a:effectLst/>
                <a:uLnTx/>
                <a:uFillTx/>
                <a:latin typeface="Arial"/>
                <a:ea typeface="+mn-ea"/>
                <a:cs typeface="Arial" panose="020B0604020202020204" pitchFamily="34" charset="0"/>
              </a:rPr>
              <a:t>không</a:t>
            </a:r>
            <a:r>
              <a:rPr kumimoji="0" lang="en-US" altLang="en-US" sz="2000" b="1" i="0" u="none" strike="noStrike" kern="1200" cap="none" spc="0" normalizeH="0" baseline="0" noProof="0" dirty="0">
                <a:ln>
                  <a:noFill/>
                </a:ln>
                <a:solidFill>
                  <a:srgbClr val="7030A0"/>
                </a:solidFill>
                <a:effectLst/>
                <a:uLnTx/>
                <a:uFillTx/>
                <a:latin typeface="Arial"/>
                <a:ea typeface="+mn-ea"/>
                <a:cs typeface="Arial" panose="020B0604020202020204" pitchFamily="34" charset="0"/>
              </a:rPr>
              <a:t> </a:t>
            </a:r>
            <a:r>
              <a:rPr kumimoji="0" lang="en-US" altLang="en-US" sz="2000" b="1" i="0" u="none" strike="noStrike" kern="1200" cap="none" spc="0" normalizeH="0" baseline="0" noProof="0" dirty="0" err="1">
                <a:ln>
                  <a:noFill/>
                </a:ln>
                <a:solidFill>
                  <a:srgbClr val="7030A0"/>
                </a:solidFill>
                <a:effectLst/>
                <a:uLnTx/>
                <a:uFillTx/>
                <a:latin typeface="Arial"/>
                <a:ea typeface="+mn-ea"/>
                <a:cs typeface="Arial" panose="020B0604020202020204" pitchFamily="34" charset="0"/>
              </a:rPr>
              <a:t>có</a:t>
            </a:r>
            <a:r>
              <a:rPr kumimoji="0" lang="en-US" altLang="en-US" sz="2000" b="1" i="0" u="none" strike="noStrike" kern="1200" cap="none" spc="0" normalizeH="0" baseline="0" noProof="0" dirty="0">
                <a:ln>
                  <a:noFill/>
                </a:ln>
                <a:solidFill>
                  <a:srgbClr val="7030A0"/>
                </a:solidFill>
                <a:effectLst/>
                <a:uLnTx/>
                <a:uFillTx/>
                <a:latin typeface="Arial"/>
                <a:ea typeface="+mn-ea"/>
                <a:cs typeface="Arial" panose="020B0604020202020204" pitchFamily="34" charset="0"/>
              </a:rPr>
              <a:t> TLSX</a:t>
            </a:r>
            <a:r>
              <a:rPr kumimoji="0" lang="vi-VN" altLang="en-US" sz="2000" b="0" i="0" u="none" strike="noStrike" kern="1200" cap="none" spc="0" normalizeH="0" baseline="0" noProof="0" dirty="0">
                <a:ln>
                  <a:noFill/>
                </a:ln>
                <a:solidFill>
                  <a:srgbClr val="000066"/>
                </a:solidFill>
                <a:effectLst/>
                <a:uLnTx/>
                <a:uFillTx/>
                <a:latin typeface="Arial" panose="020B0604020202020204" pitchFamily="34" charset="0"/>
                <a:ea typeface="+mn-ea"/>
                <a:cs typeface="Arial" panose="020B0604020202020204" pitchFamily="34" charset="0"/>
              </a:rPr>
              <a:t>, không có của cải, muốn sống </a:t>
            </a:r>
            <a:r>
              <a:rPr kumimoji="0" lang="vi-VN" altLang="en-US" sz="20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bán sức lao động</a:t>
            </a:r>
            <a:endParaRPr kumimoji="0" lang="en-US" altLang="en-US" sz="2000" b="0" i="0" u="none" strike="noStrike" kern="1200" cap="none" spc="0" normalizeH="0" baseline="0" noProof="0" dirty="0">
              <a:ln>
                <a:noFill/>
              </a:ln>
              <a:solidFill>
                <a:srgbClr val="000066"/>
              </a:solidFill>
              <a:effectLst/>
              <a:uLnTx/>
              <a:uFillTx/>
              <a:latin typeface="Arial"/>
              <a:ea typeface="+mn-ea"/>
              <a:cs typeface="Arial" panose="020B0604020202020204" pitchFamily="34" charset="0"/>
            </a:endParaRPr>
          </a:p>
        </p:txBody>
      </p:sp>
      <p:pic>
        <p:nvPicPr>
          <p:cNvPr id="7" name="Picture 4" descr="Những người Châu Phi đầu tiên đến Jamestown không phải là nô lệ">
            <a:extLst>
              <a:ext uri="{FF2B5EF4-FFF2-40B4-BE49-F238E27FC236}">
                <a16:creationId xmlns:a16="http://schemas.microsoft.com/office/drawing/2014/main" id="{344004E9-688C-49B3-A26B-050D632DD11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365" y="3659832"/>
            <a:ext cx="2851150" cy="2136914"/>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4">
            <a:extLst>
              <a:ext uri="{FF2B5EF4-FFF2-40B4-BE49-F238E27FC236}">
                <a16:creationId xmlns:a16="http://schemas.microsoft.com/office/drawing/2014/main" id="{B6357C38-A481-469D-ACCB-4D3EC58F739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32915" y="3659833"/>
            <a:ext cx="2778204" cy="2136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4">
            <a:extLst>
              <a:ext uri="{FF2B5EF4-FFF2-40B4-BE49-F238E27FC236}">
                <a16:creationId xmlns:a16="http://schemas.microsoft.com/office/drawing/2014/main" id="{115D50B8-7239-4E53-AB97-839588F9017F}"/>
              </a:ext>
            </a:extLst>
          </p:cNvPr>
          <p:cNvSpPr>
            <a:spLocks noChangeArrowheads="1"/>
          </p:cNvSpPr>
          <p:nvPr/>
        </p:nvSpPr>
        <p:spPr bwMode="auto">
          <a:xfrm>
            <a:off x="2559635" y="434916"/>
            <a:ext cx="6689271" cy="830263"/>
          </a:xfrm>
          <a:prstGeom prst="rect">
            <a:avLst/>
          </a:prstGeom>
          <a:solidFill>
            <a:srgbClr val="FFFFFF"/>
          </a:solidFill>
          <a:ln w="9525">
            <a:solidFill>
              <a:srgbClr val="FFCC99"/>
            </a:solidFill>
            <a:miter lim="800000"/>
            <a:headEnd/>
            <a:tailEnd/>
          </a:ln>
          <a:effec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Có</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phải</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bao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giờ</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FF0066"/>
                </a:solidFill>
                <a:effectLst/>
                <a:uLnTx/>
                <a:uFillTx/>
                <a:latin typeface="Arial"/>
                <a:ea typeface="+mn-ea"/>
                <a:cs typeface="Arial" panose="020B0604020202020204" pitchFamily="34" charset="0"/>
              </a:rPr>
              <a:t>Sức</a:t>
            </a:r>
            <a:r>
              <a:rPr kumimoji="0" lang="en-US" altLang="en-US" sz="2400" b="1" i="0" u="none" strike="noStrike" kern="1200" cap="none" spc="0" normalizeH="0" baseline="0" noProof="0" dirty="0">
                <a:ln>
                  <a:noFill/>
                </a:ln>
                <a:solidFill>
                  <a:srgbClr val="FF0066"/>
                </a:solidFill>
                <a:effectLst/>
                <a:uLnTx/>
                <a:uFillTx/>
                <a:latin typeface="Arial"/>
                <a:ea typeface="+mn-ea"/>
                <a:cs typeface="Arial" panose="020B0604020202020204" pitchFamily="34" charset="0"/>
              </a:rPr>
              <a:t> lao </a:t>
            </a:r>
            <a:r>
              <a:rPr kumimoji="0" lang="en-US" altLang="en-US" sz="2400" b="1" i="0" u="none" strike="noStrike" kern="1200" cap="none" spc="0" normalizeH="0" baseline="0" noProof="0" dirty="0" err="1">
                <a:ln>
                  <a:noFill/>
                </a:ln>
                <a:solidFill>
                  <a:srgbClr val="FF0066"/>
                </a:solidFill>
                <a:effectLst/>
                <a:uLnTx/>
                <a:uFillTx/>
                <a:latin typeface="Arial"/>
                <a:ea typeface="+mn-ea"/>
                <a:cs typeface="Arial" panose="020B0604020202020204" pitchFamily="34" charset="0"/>
              </a:rPr>
              <a:t>động</a:t>
            </a:r>
            <a:r>
              <a:rPr kumimoji="0" lang="en-US" altLang="en-US" sz="2400" b="1" i="0" u="none" strike="noStrike" kern="1200" cap="none" spc="0" normalizeH="0" baseline="0" noProof="0" dirty="0">
                <a:ln>
                  <a:noFill/>
                </a:ln>
                <a:solidFill>
                  <a:srgbClr val="FF0066"/>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cũng</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có</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thể</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trở</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thành</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hàng</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hóa</a:t>
            </a:r>
            <a:r>
              <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rPr>
              <a:t> </a:t>
            </a:r>
            <a:r>
              <a:rPr kumimoji="0" lang="en-US" altLang="en-US" sz="2400" b="1" i="0" u="none" strike="noStrike" kern="1200" cap="none" spc="0" normalizeH="0" baseline="0" noProof="0" dirty="0" err="1">
                <a:ln>
                  <a:noFill/>
                </a:ln>
                <a:solidFill>
                  <a:srgbClr val="000099"/>
                </a:solidFill>
                <a:effectLst/>
                <a:uLnTx/>
                <a:uFillTx/>
                <a:latin typeface="Arial"/>
                <a:ea typeface="+mn-ea"/>
                <a:cs typeface="Arial" panose="020B0604020202020204" pitchFamily="34" charset="0"/>
              </a:rPr>
              <a:t>không</a:t>
            </a:r>
            <a:r>
              <a:rPr kumimoji="0" lang="vi-VN" alt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Arial" panose="020B0604020202020204" pitchFamily="34" charset="0"/>
              </a:rPr>
              <a:t>?</a:t>
            </a:r>
            <a:endParaRPr kumimoji="0" lang="en-US" altLang="en-US" sz="2400" b="1" i="0" u="none" strike="noStrike" kern="1200" cap="none" spc="0" normalizeH="0" baseline="0" noProof="0" dirty="0">
              <a:ln>
                <a:noFill/>
              </a:ln>
              <a:solidFill>
                <a:srgbClr val="000099"/>
              </a:solidFill>
              <a:effectLst/>
              <a:uLnTx/>
              <a:uFillTx/>
              <a:latin typeface="Arial"/>
              <a:ea typeface="+mn-ea"/>
              <a:cs typeface="Arial" panose="020B0604020202020204" pitchFamily="34" charset="0"/>
            </a:endParaRPr>
          </a:p>
        </p:txBody>
      </p:sp>
      <p:pic>
        <p:nvPicPr>
          <p:cNvPr id="11" name="Picture 18" descr="Cau hoi">
            <a:extLst>
              <a:ext uri="{FF2B5EF4-FFF2-40B4-BE49-F238E27FC236}">
                <a16:creationId xmlns:a16="http://schemas.microsoft.com/office/drawing/2014/main" id="{24EAEC50-B9B6-4757-9D19-815626544CFC}"/>
              </a:ext>
            </a:extLst>
          </p:cNvPr>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9650719" y="309716"/>
            <a:ext cx="1320799" cy="95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23929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circle(in)">
                                      <p:cBhvr>
                                        <p:cTn id="21" dur="2000"/>
                                        <p:tgtEl>
                                          <p:spTgt spid="3"/>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circle(in)">
                                      <p:cBhvr>
                                        <p:cTn id="26" dur="2000"/>
                                        <p:tgtEl>
                                          <p:spTgt spid="4"/>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ircle(in)">
                                      <p:cBhvr>
                                        <p:cTn id="29" dur="2000"/>
                                        <p:tgtEl>
                                          <p:spTgt spid="5"/>
                                        </p:tgtEl>
                                      </p:cBhvr>
                                    </p:animEffect>
                                  </p:childTnLst>
                                </p:cTn>
                              </p:par>
                              <p:par>
                                <p:cTn id="30" presetID="6" presetClass="entr" presetSubtype="16" fill="hold" nodeType="with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circle(in)">
                                      <p:cBhvr>
                                        <p:cTn id="32" dur="2000"/>
                                        <p:tgtEl>
                                          <p:spTgt spid="7"/>
                                        </p:tgtEl>
                                      </p:cBhvr>
                                    </p:animEffect>
                                  </p:childTnLst>
                                </p:cTn>
                              </p:par>
                              <p:par>
                                <p:cTn id="33" presetID="6" presetClass="entr" presetSubtype="16"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circle(in)">
                                      <p:cBhvr>
                                        <p:cTn id="3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10"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45" descr="20%">
            <a:extLst>
              <a:ext uri="{FF2B5EF4-FFF2-40B4-BE49-F238E27FC236}">
                <a16:creationId xmlns:a16="http://schemas.microsoft.com/office/drawing/2014/main" id="{F9424F8B-752B-4ACD-8CC1-70416773C3E6}"/>
              </a:ext>
            </a:extLst>
          </p:cNvPr>
          <p:cNvSpPr>
            <a:spLocks noChangeArrowheads="1"/>
          </p:cNvSpPr>
          <p:nvPr/>
        </p:nvSpPr>
        <p:spPr bwMode="auto">
          <a:xfrm>
            <a:off x="2227487" y="497058"/>
            <a:ext cx="8026401" cy="523220"/>
          </a:xfrm>
          <a:prstGeom prst="rect">
            <a:avLst/>
          </a:prstGeom>
          <a:noFill/>
          <a:ln w="12700">
            <a:pattFill prst="dkUpDiag">
              <a:fgClr>
                <a:srgbClr val="800000"/>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indent="180975">
              <a:tabLst>
                <a:tab pos="-228600" algn="l"/>
                <a:tab pos="220663" algn="l"/>
              </a:tabLst>
              <a:defRPr>
                <a:solidFill>
                  <a:schemeClr val="tx1"/>
                </a:solidFill>
                <a:latin typeface="Arial" panose="020B0604020202020204" pitchFamily="34" charset="0"/>
              </a:defRPr>
            </a:lvl1pPr>
            <a:lvl2pPr marL="742950" indent="-285750">
              <a:tabLst>
                <a:tab pos="-228600" algn="l"/>
                <a:tab pos="220663" algn="l"/>
              </a:tabLst>
              <a:defRPr>
                <a:solidFill>
                  <a:schemeClr val="tx1"/>
                </a:solidFill>
                <a:latin typeface="Arial" panose="020B0604020202020204" pitchFamily="34" charset="0"/>
              </a:defRPr>
            </a:lvl2pPr>
            <a:lvl3pPr marL="1143000" indent="-228600">
              <a:tabLst>
                <a:tab pos="-228600" algn="l"/>
                <a:tab pos="220663" algn="l"/>
              </a:tabLst>
              <a:defRPr>
                <a:solidFill>
                  <a:schemeClr val="tx1"/>
                </a:solidFill>
                <a:latin typeface="Arial" panose="020B0604020202020204" pitchFamily="34" charset="0"/>
              </a:defRPr>
            </a:lvl3pPr>
            <a:lvl4pPr marL="1600200" indent="-228600">
              <a:tabLst>
                <a:tab pos="-228600" algn="l"/>
                <a:tab pos="220663" algn="l"/>
              </a:tabLst>
              <a:defRPr>
                <a:solidFill>
                  <a:schemeClr val="tx1"/>
                </a:solidFill>
                <a:latin typeface="Arial" panose="020B0604020202020204" pitchFamily="34" charset="0"/>
              </a:defRPr>
            </a:lvl4pPr>
            <a:lvl5pPr marL="2057400" indent="-228600">
              <a:tabLst>
                <a:tab pos="-228600" algn="l"/>
                <a:tab pos="2206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9pPr>
          </a:lstStyle>
          <a:p>
            <a:pPr marL="0" marR="0" lvl="0" indent="180975" algn="ctr" defTabSz="914286" rtl="0" eaLnBrk="1" fontAlgn="auto" latinLnBrk="0" hangingPunct="1">
              <a:lnSpc>
                <a:spcPct val="100000"/>
              </a:lnSpc>
              <a:spcBef>
                <a:spcPts val="0"/>
              </a:spcBef>
              <a:spcAft>
                <a:spcPts val="0"/>
              </a:spcAft>
              <a:buClrTx/>
              <a:buSzTx/>
              <a:buFontTx/>
              <a:buBlip>
                <a:blip r:embed="rId2"/>
              </a:buBlip>
              <a:tabLst>
                <a:tab pos="-228600" algn="l"/>
                <a:tab pos="220663" algn="l"/>
              </a:tabLst>
              <a:defRPr/>
            </a:pPr>
            <a:r>
              <a:rPr kumimoji="0" lang="en-US" altLang="en-US" sz="2800" b="0" i="0"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Hai thuộc tính của hàng hóa s</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ức</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lao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động</a:t>
            </a:r>
            <a:endPar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endParaRPr>
          </a:p>
        </p:txBody>
      </p:sp>
      <p:sp>
        <p:nvSpPr>
          <p:cNvPr id="64" name="Oval 5">
            <a:extLst>
              <a:ext uri="{FF2B5EF4-FFF2-40B4-BE49-F238E27FC236}">
                <a16:creationId xmlns:a16="http://schemas.microsoft.com/office/drawing/2014/main" id="{FA1DF09B-DF01-44E9-85F2-8A581EA653FB}"/>
              </a:ext>
            </a:extLst>
          </p:cNvPr>
          <p:cNvSpPr txBox="1">
            <a:spLocks noChangeArrowheads="1"/>
          </p:cNvSpPr>
          <p:nvPr/>
        </p:nvSpPr>
        <p:spPr>
          <a:xfrm>
            <a:off x="4097337" y="1608137"/>
            <a:ext cx="3997325" cy="3641725"/>
          </a:xfrm>
          <a:prstGeom prst="ellipse">
            <a:avLst/>
          </a:prstGeom>
          <a:solidFill>
            <a:srgbClr val="7030A0"/>
          </a:solidFill>
          <a:ln>
            <a:solidFill>
              <a:schemeClr val="bg1"/>
            </a:solidFill>
            <a:round/>
            <a:headEnd/>
            <a:tailEnd/>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61913" marR="0" lvl="0" indent="-1588" algn="ctr" defTabSz="914286" rtl="0" eaLnBrk="1" fontAlgn="base" latinLnBrk="0" hangingPunct="1">
              <a:lnSpc>
                <a:spcPct val="90000"/>
              </a:lnSpc>
              <a:spcBef>
                <a:spcPct val="20000"/>
              </a:spcBef>
              <a:spcAft>
                <a:spcPct val="0"/>
              </a:spcAft>
              <a:buClrTx/>
              <a:buSzTx/>
              <a:buFont typeface="Wingdings" panose="05000000000000000000" pitchFamily="2" charset="2"/>
              <a:buNone/>
              <a:tabLst/>
              <a:defRPr/>
            </a:pPr>
            <a:endParaRPr kumimoji="0" lang="en-AU" altLang="en-US" sz="2400" b="0" i="0" u="sng" strike="noStrike" kern="0" cap="none" spc="0" normalizeH="0" baseline="0" noProof="0" dirty="0">
              <a:ln>
                <a:noFill/>
              </a:ln>
              <a:solidFill>
                <a:srgbClr val="0033CC"/>
              </a:solidFill>
              <a:effectLst/>
              <a:uLnTx/>
              <a:uFillTx/>
              <a:latin typeface="Arial"/>
              <a:cs typeface="+mn-cs"/>
            </a:endParaRPr>
          </a:p>
          <a:p>
            <a:pPr marL="61913" marR="0" lvl="0" indent="-1588" algn="ctr" defTabSz="914286" rtl="0" eaLnBrk="1" fontAlgn="base" latinLnBrk="0" hangingPunct="1">
              <a:lnSpc>
                <a:spcPct val="90000"/>
              </a:lnSpc>
              <a:spcBef>
                <a:spcPct val="20000"/>
              </a:spcBef>
              <a:spcAft>
                <a:spcPct val="0"/>
              </a:spcAft>
              <a:buClrTx/>
              <a:buSzTx/>
              <a:buFont typeface="Wingdings" panose="05000000000000000000" pitchFamily="2" charset="2"/>
              <a:buNone/>
              <a:tabLst/>
              <a:defRPr/>
            </a:pPr>
            <a:endParaRPr kumimoji="0" lang="en-US" altLang="en-US" sz="4000" b="0" i="0" u="none" strike="noStrike" kern="0" cap="none" spc="0" normalizeH="0" baseline="0" noProof="0" dirty="0">
              <a:ln>
                <a:noFill/>
              </a:ln>
              <a:solidFill>
                <a:srgbClr val="0033CC"/>
              </a:solidFill>
              <a:effectLst/>
              <a:uLnTx/>
              <a:uFillTx/>
              <a:latin typeface="Arial"/>
              <a:cs typeface="+mn-cs"/>
            </a:endParaRPr>
          </a:p>
          <a:p>
            <a:pPr marL="61913" marR="0" lvl="0" indent="-1588" algn="ctr" defTabSz="914286" rtl="0" eaLnBrk="1" fontAlgn="base" latinLnBrk="0" hangingPunct="1">
              <a:lnSpc>
                <a:spcPct val="90000"/>
              </a:lnSpc>
              <a:spcBef>
                <a:spcPct val="2000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dirty="0">
              <a:ln>
                <a:noFill/>
              </a:ln>
              <a:solidFill>
                <a:srgbClr val="0033CC"/>
              </a:solidFill>
              <a:effectLst/>
              <a:uLnTx/>
              <a:uFillTx/>
              <a:latin typeface="Arial"/>
              <a:cs typeface="+mn-cs"/>
            </a:endParaRPr>
          </a:p>
        </p:txBody>
      </p:sp>
      <p:sp>
        <p:nvSpPr>
          <p:cNvPr id="65" name="Rectangle 64">
            <a:extLst>
              <a:ext uri="{FF2B5EF4-FFF2-40B4-BE49-F238E27FC236}">
                <a16:creationId xmlns:a16="http://schemas.microsoft.com/office/drawing/2014/main" id="{6AFAB776-33FD-4D9C-A4EC-72C170807D50}"/>
              </a:ext>
            </a:extLst>
          </p:cNvPr>
          <p:cNvSpPr/>
          <p:nvPr/>
        </p:nvSpPr>
        <p:spPr>
          <a:xfrm>
            <a:off x="4494212" y="2327275"/>
            <a:ext cx="3168650" cy="2308225"/>
          </a:xfrm>
          <a:prstGeom prst="rect">
            <a:avLst/>
          </a:prstGeom>
        </p:spPr>
        <p:txBody>
          <a:bodyPr>
            <a:spAutoFit/>
          </a:bodyPr>
          <a:lstStyle/>
          <a:p>
            <a:pPr marL="0" marR="0" lvl="0" indent="0" algn="ctr" defTabSz="914286" rtl="0" eaLnBrk="1" fontAlgn="auto" latinLnBrk="0" hangingPunct="1">
              <a:lnSpc>
                <a:spcPct val="90000"/>
              </a:lnSpc>
              <a:spcBef>
                <a:spcPts val="0"/>
              </a:spcBef>
              <a:spcAft>
                <a:spcPts val="0"/>
              </a:spcAft>
              <a:buClrTx/>
              <a:buSzTx/>
              <a:buFont typeface="Wingdings" panose="05000000000000000000" pitchFamily="2" charset="2"/>
              <a:buNone/>
              <a:tabLst/>
              <a:defRPr/>
            </a:pPr>
            <a:r>
              <a:rPr kumimoji="0" lang="en-AU" altLang="en-US" sz="3200" b="1" i="0" u="none" strike="noStrike" kern="0" cap="none" spc="0" normalizeH="0" baseline="0" noProof="0" dirty="0">
                <a:ln>
                  <a:noFill/>
                </a:ln>
                <a:solidFill>
                  <a:prstClr val="white"/>
                </a:solidFill>
                <a:effectLst/>
                <a:uLnTx/>
                <a:uFillTx/>
                <a:latin typeface="Arial"/>
                <a:cs typeface="+mn-cs"/>
              </a:rPr>
              <a:t>H</a:t>
            </a:r>
            <a:r>
              <a:rPr kumimoji="0" lang="en-US" altLang="en-US" sz="3200" b="1" i="0" u="none" strike="noStrike" kern="0" cap="none" spc="0" normalizeH="0" baseline="0" noProof="0" dirty="0">
                <a:ln>
                  <a:noFill/>
                </a:ln>
                <a:solidFill>
                  <a:prstClr val="white"/>
                </a:solidFill>
                <a:effectLst/>
                <a:uLnTx/>
                <a:uFillTx/>
                <a:latin typeface="Arial"/>
                <a:cs typeface="+mn-cs"/>
              </a:rPr>
              <a:t>ÀNG</a:t>
            </a:r>
          </a:p>
          <a:p>
            <a:pPr marL="0" marR="0" lvl="0" indent="0" algn="ctr" defTabSz="914286" rtl="0" eaLnBrk="1" fontAlgn="auto" latinLnBrk="0" hangingPunct="1">
              <a:lnSpc>
                <a:spcPct val="90000"/>
              </a:lnSpc>
              <a:spcBef>
                <a:spcPts val="0"/>
              </a:spcBef>
              <a:spcAft>
                <a:spcPts val="0"/>
              </a:spcAft>
              <a:buClrTx/>
              <a:buSzTx/>
              <a:buFont typeface="Wingdings" panose="05000000000000000000" pitchFamily="2" charset="2"/>
              <a:buNone/>
              <a:tabLst/>
              <a:defRPr/>
            </a:pPr>
            <a:r>
              <a:rPr kumimoji="0" lang="en-US" altLang="en-US" sz="3200" b="1" i="0" u="none" strike="noStrike" kern="0" cap="none" spc="0" normalizeH="0" baseline="0" noProof="0" dirty="0">
                <a:ln>
                  <a:noFill/>
                </a:ln>
                <a:solidFill>
                  <a:prstClr val="white"/>
                </a:solidFill>
                <a:effectLst/>
                <a:uLnTx/>
                <a:uFillTx/>
                <a:latin typeface="Arial"/>
                <a:cs typeface="+mn-cs"/>
              </a:rPr>
              <a:t>HOÁ</a:t>
            </a:r>
          </a:p>
          <a:p>
            <a:pPr marL="0" marR="0" lvl="0" indent="0" algn="ctr" defTabSz="914286" rtl="0" eaLnBrk="1" fontAlgn="auto" latinLnBrk="0" hangingPunct="1">
              <a:lnSpc>
                <a:spcPct val="90000"/>
              </a:lnSpc>
              <a:spcBef>
                <a:spcPts val="0"/>
              </a:spcBef>
              <a:spcAft>
                <a:spcPts val="0"/>
              </a:spcAft>
              <a:buClrTx/>
              <a:buSzTx/>
              <a:buFont typeface="Wingdings" panose="05000000000000000000" pitchFamily="2" charset="2"/>
              <a:buNone/>
              <a:tabLst/>
              <a:defRPr/>
            </a:pPr>
            <a:r>
              <a:rPr kumimoji="0" lang="en-US" altLang="en-US" sz="3200" b="1" i="0" u="none" strike="noStrike" kern="0" cap="none" spc="0" normalizeH="0" baseline="0" noProof="0" dirty="0">
                <a:ln>
                  <a:noFill/>
                </a:ln>
                <a:solidFill>
                  <a:prstClr val="white"/>
                </a:solidFill>
                <a:effectLst/>
                <a:uLnTx/>
                <a:uFillTx/>
                <a:latin typeface="Arial"/>
                <a:cs typeface="+mn-cs"/>
              </a:rPr>
              <a:t> SỨC </a:t>
            </a:r>
          </a:p>
          <a:p>
            <a:pPr marL="0" marR="0" lvl="0" indent="0" algn="ctr" defTabSz="914286" rtl="0" eaLnBrk="1" fontAlgn="auto" latinLnBrk="0" hangingPunct="1">
              <a:lnSpc>
                <a:spcPct val="90000"/>
              </a:lnSpc>
              <a:spcBef>
                <a:spcPts val="0"/>
              </a:spcBef>
              <a:spcAft>
                <a:spcPts val="0"/>
              </a:spcAft>
              <a:buClrTx/>
              <a:buSzTx/>
              <a:buFont typeface="Wingdings" panose="05000000000000000000" pitchFamily="2" charset="2"/>
              <a:buNone/>
              <a:tabLst/>
              <a:defRPr/>
            </a:pPr>
            <a:r>
              <a:rPr kumimoji="0" lang="en-US" altLang="en-US" sz="3200" b="1" i="0" u="none" strike="noStrike" kern="0" cap="none" spc="0" normalizeH="0" baseline="0" noProof="0" dirty="0">
                <a:ln>
                  <a:noFill/>
                </a:ln>
                <a:solidFill>
                  <a:prstClr val="white"/>
                </a:solidFill>
                <a:effectLst/>
                <a:uLnTx/>
                <a:uFillTx/>
                <a:latin typeface="Arial"/>
                <a:cs typeface="+mn-cs"/>
              </a:rPr>
              <a:t>LAO</a:t>
            </a:r>
          </a:p>
          <a:p>
            <a:pPr marL="0" marR="0" lvl="0" indent="0" algn="ctr" defTabSz="914286" rtl="0" eaLnBrk="1" fontAlgn="auto" latinLnBrk="0" hangingPunct="1">
              <a:lnSpc>
                <a:spcPct val="90000"/>
              </a:lnSpc>
              <a:spcBef>
                <a:spcPts val="0"/>
              </a:spcBef>
              <a:spcAft>
                <a:spcPts val="0"/>
              </a:spcAft>
              <a:buClrTx/>
              <a:buSzTx/>
              <a:buFont typeface="Wingdings" panose="05000000000000000000" pitchFamily="2" charset="2"/>
              <a:buNone/>
              <a:tabLst/>
              <a:defRPr/>
            </a:pPr>
            <a:r>
              <a:rPr kumimoji="0" lang="en-US" altLang="en-US" sz="3200" b="1" i="0" u="none" strike="noStrike" kern="0" cap="none" spc="0" normalizeH="0" baseline="0" noProof="0" dirty="0">
                <a:ln>
                  <a:noFill/>
                </a:ln>
                <a:solidFill>
                  <a:prstClr val="white"/>
                </a:solidFill>
                <a:effectLst/>
                <a:uLnTx/>
                <a:uFillTx/>
                <a:latin typeface="Arial"/>
                <a:cs typeface="+mn-cs"/>
              </a:rPr>
              <a:t> ĐỘNG</a:t>
            </a:r>
          </a:p>
        </p:txBody>
      </p:sp>
      <p:sp>
        <p:nvSpPr>
          <p:cNvPr id="66" name="Rectangle 65">
            <a:extLst>
              <a:ext uri="{FF2B5EF4-FFF2-40B4-BE49-F238E27FC236}">
                <a16:creationId xmlns:a16="http://schemas.microsoft.com/office/drawing/2014/main" id="{35C5C04C-973C-4BA0-A265-1192ED072A7B}"/>
              </a:ext>
            </a:extLst>
          </p:cNvPr>
          <p:cNvSpPr>
            <a:spLocks noChangeArrowheads="1"/>
          </p:cNvSpPr>
          <p:nvPr/>
        </p:nvSpPr>
        <p:spPr bwMode="auto">
          <a:xfrm>
            <a:off x="1958974" y="1608137"/>
            <a:ext cx="2465388" cy="3821113"/>
          </a:xfrm>
          <a:prstGeom prst="rect">
            <a:avLst/>
          </a:prstGeom>
          <a:solidFill>
            <a:srgbClr val="996633"/>
          </a:solidFill>
          <a:ln>
            <a:solidFill>
              <a:schemeClr val="bg1"/>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AU" altLang="en-US" sz="4000" b="1" i="0" u="none" strike="noStrike" kern="1200" cap="none" spc="0" normalizeH="0" baseline="0" noProof="0" dirty="0">
                <a:ln>
                  <a:noFill/>
                </a:ln>
                <a:solidFill>
                  <a:prstClr val="white"/>
                </a:solidFill>
                <a:effectLst/>
                <a:uLnTx/>
                <a:uFillTx/>
                <a:latin typeface="Arial"/>
                <a:cs typeface="+mn-cs"/>
              </a:rPr>
              <a:t>GI</a:t>
            </a:r>
            <a:r>
              <a:rPr kumimoji="0" lang="en-US" altLang="en-US" sz="4000" b="1" i="0" u="none" strike="noStrike" kern="1200" cap="none" spc="0" normalizeH="0" baseline="0" noProof="0" dirty="0">
                <a:ln>
                  <a:noFill/>
                </a:ln>
                <a:solidFill>
                  <a:prstClr val="white"/>
                </a:solidFill>
                <a:effectLst/>
                <a:uLnTx/>
                <a:uFillTx/>
                <a:latin typeface="Arial"/>
                <a:cs typeface="+mn-cs"/>
              </a:rPr>
              <a:t>Á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4000" b="1" i="0" u="none" strike="noStrike" kern="1200" cap="none" spc="0" normalizeH="0" baseline="0" noProof="0" dirty="0">
                <a:ln>
                  <a:noFill/>
                </a:ln>
                <a:solidFill>
                  <a:prstClr val="white"/>
                </a:solidFill>
                <a:effectLst/>
                <a:uLnTx/>
                <a:uFillTx/>
                <a:latin typeface="Arial"/>
                <a:cs typeface="+mn-cs"/>
              </a:rPr>
              <a:t>TRỊ </a:t>
            </a:r>
          </a:p>
        </p:txBody>
      </p:sp>
      <p:sp>
        <p:nvSpPr>
          <p:cNvPr id="67" name="Rectangle 66">
            <a:extLst>
              <a:ext uri="{FF2B5EF4-FFF2-40B4-BE49-F238E27FC236}">
                <a16:creationId xmlns:a16="http://schemas.microsoft.com/office/drawing/2014/main" id="{AA7C3F6E-F03F-4510-8DC9-476E0447C317}"/>
              </a:ext>
            </a:extLst>
          </p:cNvPr>
          <p:cNvSpPr>
            <a:spLocks noChangeArrowheads="1"/>
          </p:cNvSpPr>
          <p:nvPr/>
        </p:nvSpPr>
        <p:spPr bwMode="auto">
          <a:xfrm>
            <a:off x="7902574" y="1608137"/>
            <a:ext cx="2438400" cy="3821113"/>
          </a:xfrm>
          <a:prstGeom prst="rect">
            <a:avLst/>
          </a:prstGeom>
          <a:solidFill>
            <a:srgbClr val="00B050"/>
          </a:solidFill>
          <a:ln>
            <a:solidFill>
              <a:schemeClr val="bg1"/>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AU" altLang="en-US" sz="3600" b="1" i="0" u="none" strike="noStrike" kern="1200" cap="none" spc="0" normalizeH="0" baseline="0" noProof="0" dirty="0">
                <a:ln>
                  <a:noFill/>
                </a:ln>
                <a:solidFill>
                  <a:prstClr val="white"/>
                </a:solidFill>
                <a:effectLst/>
                <a:uLnTx/>
                <a:uFillTx/>
                <a:latin typeface="Arial"/>
                <a:cs typeface="+mn-cs"/>
              </a:rPr>
              <a:t>GI</a:t>
            </a:r>
            <a:r>
              <a:rPr kumimoji="0" lang="en-US" altLang="en-US" sz="3600" b="1" i="0" u="none" strike="noStrike" kern="1200" cap="none" spc="0" normalizeH="0" baseline="0" noProof="0" dirty="0">
                <a:ln>
                  <a:noFill/>
                </a:ln>
                <a:solidFill>
                  <a:prstClr val="white"/>
                </a:solidFill>
                <a:effectLst/>
                <a:uLnTx/>
                <a:uFillTx/>
                <a:latin typeface="Arial"/>
                <a:cs typeface="+mn-cs"/>
              </a:rPr>
              <a:t>Á</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3600" b="1" i="0" u="none" strike="noStrike" kern="1200" cap="none" spc="0" normalizeH="0" baseline="0" noProof="0" dirty="0">
                <a:ln>
                  <a:noFill/>
                </a:ln>
                <a:solidFill>
                  <a:prstClr val="white"/>
                </a:solidFill>
                <a:effectLst/>
                <a:uLnTx/>
                <a:uFillTx/>
                <a:latin typeface="Arial"/>
                <a:cs typeface="+mn-cs"/>
              </a:rPr>
              <a:t> TRỊ</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3600" b="1" i="0" u="none" strike="noStrike" kern="1200" cap="none" spc="0" normalizeH="0" baseline="0" noProof="0" dirty="0">
                <a:ln>
                  <a:noFill/>
                </a:ln>
                <a:solidFill>
                  <a:prstClr val="white"/>
                </a:solidFill>
                <a:effectLst/>
                <a:uLnTx/>
                <a:uFillTx/>
                <a:latin typeface="Arial"/>
                <a:cs typeface="+mn-cs"/>
              </a:rPr>
              <a:t>SỬ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3600" b="1" i="0" u="none" strike="noStrike" kern="1200" cap="none" spc="0" normalizeH="0" baseline="0" noProof="0" dirty="0">
                <a:ln>
                  <a:noFill/>
                </a:ln>
                <a:solidFill>
                  <a:prstClr val="white"/>
                </a:solidFill>
                <a:effectLst/>
                <a:uLnTx/>
                <a:uFillTx/>
                <a:latin typeface="Arial"/>
                <a:cs typeface="+mn-cs"/>
              </a:rPr>
              <a:t>DỤNG</a:t>
            </a: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altLang="en-US" sz="3600" b="1" i="0" u="none" strike="noStrike" kern="1200" cap="none" spc="0" normalizeH="0" baseline="0" noProof="0" dirty="0">
              <a:ln>
                <a:noFill/>
              </a:ln>
              <a:solidFill>
                <a:prstClr val="white"/>
              </a:solidFill>
              <a:effectLst/>
              <a:uLnTx/>
              <a:uFillTx/>
              <a:latin typeface="Arial"/>
              <a:cs typeface="+mn-cs"/>
            </a:endParaRPr>
          </a:p>
        </p:txBody>
      </p:sp>
      <p:pic>
        <p:nvPicPr>
          <p:cNvPr id="5" name="Picture 4">
            <a:extLst>
              <a:ext uri="{FF2B5EF4-FFF2-40B4-BE49-F238E27FC236}">
                <a16:creationId xmlns:a16="http://schemas.microsoft.com/office/drawing/2014/main" id="{D4C98608-1052-4F8E-8140-E93AEE15C491}"/>
              </a:ext>
            </a:extLst>
          </p:cNvPr>
          <p:cNvPicPr>
            <a:picLocks noChangeAspect="1"/>
          </p:cNvPicPr>
          <p:nvPr/>
        </p:nvPicPr>
        <p:blipFill>
          <a:blip r:embed="rId3"/>
          <a:stretch>
            <a:fillRect/>
          </a:stretch>
        </p:blipFill>
        <p:spPr>
          <a:xfrm>
            <a:off x="74010" y="105797"/>
            <a:ext cx="762066" cy="3627434"/>
          </a:xfrm>
          <a:prstGeom prst="rect">
            <a:avLst/>
          </a:prstGeom>
          <a:solidFill>
            <a:srgbClr val="FFFFFF"/>
          </a:solidFill>
        </p:spPr>
      </p:pic>
      <p:grpSp>
        <p:nvGrpSpPr>
          <p:cNvPr id="68" name="Group 67">
            <a:extLst>
              <a:ext uri="{FF2B5EF4-FFF2-40B4-BE49-F238E27FC236}">
                <a16:creationId xmlns:a16="http://schemas.microsoft.com/office/drawing/2014/main" id="{606162E5-84FE-4B57-80FE-26B3C5724AFC}"/>
              </a:ext>
            </a:extLst>
          </p:cNvPr>
          <p:cNvGrpSpPr/>
          <p:nvPr/>
        </p:nvGrpSpPr>
        <p:grpSpPr>
          <a:xfrm>
            <a:off x="634549" y="105797"/>
            <a:ext cx="762976" cy="2449850"/>
            <a:chOff x="1591607" y="-20084"/>
            <a:chExt cx="762976" cy="2449850"/>
          </a:xfrm>
        </p:grpSpPr>
        <p:sp>
          <p:nvSpPr>
            <p:cNvPr id="69" name="Rectangle 68">
              <a:extLst>
                <a:ext uri="{FF2B5EF4-FFF2-40B4-BE49-F238E27FC236}">
                  <a16:creationId xmlns:a16="http://schemas.microsoft.com/office/drawing/2014/main" id="{FF27B7F4-6E0B-462A-B73E-B666D6B0AD32}"/>
                </a:ext>
              </a:extLst>
            </p:cNvPr>
            <p:cNvSpPr/>
            <p:nvPr/>
          </p:nvSpPr>
          <p:spPr>
            <a:xfrm>
              <a:off x="1936171" y="-20084"/>
              <a:ext cx="72000" cy="1188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black"/>
                </a:solidFill>
                <a:effectLst/>
                <a:uLnTx/>
                <a:uFillTx/>
                <a:latin typeface="Arial"/>
                <a:cs typeface="+mn-cs"/>
              </a:endParaRPr>
            </a:p>
          </p:txBody>
        </p:sp>
        <p:sp>
          <p:nvSpPr>
            <p:cNvPr id="70" name="Freeform: Shape 69">
              <a:extLst>
                <a:ext uri="{FF2B5EF4-FFF2-40B4-BE49-F238E27FC236}">
                  <a16:creationId xmlns:a16="http://schemas.microsoft.com/office/drawing/2014/main" id="{81302E8D-B7FE-4AAE-B1BF-2B2ED09D611A}"/>
                </a:ext>
              </a:extLst>
            </p:cNvPr>
            <p:cNvSpPr/>
            <p:nvPr/>
          </p:nvSpPr>
          <p:spPr>
            <a:xfrm rot="5400000" flipH="1">
              <a:off x="1344272" y="1419455"/>
              <a:ext cx="1257646" cy="762976"/>
            </a:xfrm>
            <a:custGeom>
              <a:avLst/>
              <a:gdLst>
                <a:gd name="connsiteX0" fmla="*/ 782320 w 1075004"/>
                <a:gd name="connsiteY0" fmla="*/ 253919 h 652173"/>
                <a:gd name="connsiteX1" fmla="*/ 763875 w 1075004"/>
                <a:gd name="connsiteY1" fmla="*/ 269396 h 652173"/>
                <a:gd name="connsiteX2" fmla="*/ 421371 w 1075004"/>
                <a:gd name="connsiteY2" fmla="*/ 239431 h 652173"/>
                <a:gd name="connsiteX3" fmla="*/ 421370 w 1075004"/>
                <a:gd name="connsiteY3" fmla="*/ 253854 h 652173"/>
                <a:gd name="connsiteX4" fmla="*/ 447078 w 1075004"/>
                <a:gd name="connsiteY4" fmla="*/ 253854 h 652173"/>
                <a:gd name="connsiteX5" fmla="*/ 464104 w 1075004"/>
                <a:gd name="connsiteY5" fmla="*/ 270880 h 652173"/>
                <a:gd name="connsiteX6" fmla="*/ 464104 w 1075004"/>
                <a:gd name="connsiteY6" fmla="*/ 270879 h 652173"/>
                <a:gd name="connsiteX7" fmla="*/ 447078 w 1075004"/>
                <a:gd name="connsiteY7" fmla="*/ 287905 h 652173"/>
                <a:gd name="connsiteX8" fmla="*/ 421371 w 1075004"/>
                <a:gd name="connsiteY8" fmla="*/ 287905 h 652173"/>
                <a:gd name="connsiteX9" fmla="*/ 421371 w 1075004"/>
                <a:gd name="connsiteY9" fmla="*/ 311227 h 652173"/>
                <a:gd name="connsiteX10" fmla="*/ 447078 w 1075004"/>
                <a:gd name="connsiteY10" fmla="*/ 311227 h 652173"/>
                <a:gd name="connsiteX11" fmla="*/ 464104 w 1075004"/>
                <a:gd name="connsiteY11" fmla="*/ 328253 h 652173"/>
                <a:gd name="connsiteX12" fmla="*/ 464104 w 1075004"/>
                <a:gd name="connsiteY12" fmla="*/ 328253 h 652173"/>
                <a:gd name="connsiteX13" fmla="*/ 447078 w 1075004"/>
                <a:gd name="connsiteY13" fmla="*/ 345278 h 652173"/>
                <a:gd name="connsiteX14" fmla="*/ 421371 w 1075004"/>
                <a:gd name="connsiteY14" fmla="*/ 345279 h 652173"/>
                <a:gd name="connsiteX15" fmla="*/ 421371 w 1075004"/>
                <a:gd name="connsiteY15" fmla="*/ 368601 h 652173"/>
                <a:gd name="connsiteX16" fmla="*/ 447078 w 1075004"/>
                <a:gd name="connsiteY16" fmla="*/ 368601 h 652173"/>
                <a:gd name="connsiteX17" fmla="*/ 464104 w 1075004"/>
                <a:gd name="connsiteY17" fmla="*/ 385627 h 652173"/>
                <a:gd name="connsiteX18" fmla="*/ 464104 w 1075004"/>
                <a:gd name="connsiteY18" fmla="*/ 385627 h 652173"/>
                <a:gd name="connsiteX19" fmla="*/ 447079 w 1075004"/>
                <a:gd name="connsiteY19" fmla="*/ 402652 h 652173"/>
                <a:gd name="connsiteX20" fmla="*/ 421371 w 1075004"/>
                <a:gd name="connsiteY20" fmla="*/ 402652 h 652173"/>
                <a:gd name="connsiteX21" fmla="*/ 421370 w 1075004"/>
                <a:gd name="connsiteY21" fmla="*/ 417162 h 652173"/>
                <a:gd name="connsiteX22" fmla="*/ 762267 w 1075004"/>
                <a:gd name="connsiteY22" fmla="*/ 381332 h 652173"/>
                <a:gd name="connsiteX23" fmla="*/ 780979 w 1075004"/>
                <a:gd name="connsiteY23" fmla="*/ 396485 h 652173"/>
                <a:gd name="connsiteX24" fmla="*/ 765828 w 1075004"/>
                <a:gd name="connsiteY24" fmla="*/ 415197 h 652173"/>
                <a:gd name="connsiteX25" fmla="*/ 415893 w 1075004"/>
                <a:gd name="connsiteY25" fmla="*/ 451977 h 652173"/>
                <a:gd name="connsiteX26" fmla="*/ 397181 w 1075004"/>
                <a:gd name="connsiteY26" fmla="*/ 436824 h 652173"/>
                <a:gd name="connsiteX27" fmla="*/ 398889 w 1075004"/>
                <a:gd name="connsiteY27" fmla="*/ 431060 h 652173"/>
                <a:gd name="connsiteX28" fmla="*/ 398669 w 1075004"/>
                <a:gd name="connsiteY28" fmla="*/ 430530 h 652173"/>
                <a:gd name="connsiteX29" fmla="*/ 398669 w 1075004"/>
                <a:gd name="connsiteY29" fmla="*/ 402652 h 652173"/>
                <a:gd name="connsiteX30" fmla="*/ 372962 w 1075004"/>
                <a:gd name="connsiteY30" fmla="*/ 402653 h 652173"/>
                <a:gd name="connsiteX31" fmla="*/ 355936 w 1075004"/>
                <a:gd name="connsiteY31" fmla="*/ 385627 h 652173"/>
                <a:gd name="connsiteX32" fmla="*/ 372962 w 1075004"/>
                <a:gd name="connsiteY32" fmla="*/ 368601 h 652173"/>
                <a:gd name="connsiteX33" fmla="*/ 398669 w 1075004"/>
                <a:gd name="connsiteY33" fmla="*/ 368601 h 652173"/>
                <a:gd name="connsiteX34" fmla="*/ 398669 w 1075004"/>
                <a:gd name="connsiteY34" fmla="*/ 345279 h 652173"/>
                <a:gd name="connsiteX35" fmla="*/ 372962 w 1075004"/>
                <a:gd name="connsiteY35" fmla="*/ 345279 h 652173"/>
                <a:gd name="connsiteX36" fmla="*/ 355936 w 1075004"/>
                <a:gd name="connsiteY36" fmla="*/ 328253 h 652173"/>
                <a:gd name="connsiteX37" fmla="*/ 372962 w 1075004"/>
                <a:gd name="connsiteY37" fmla="*/ 311228 h 652173"/>
                <a:gd name="connsiteX38" fmla="*/ 398669 w 1075004"/>
                <a:gd name="connsiteY38" fmla="*/ 311227 h 652173"/>
                <a:gd name="connsiteX39" fmla="*/ 398669 w 1075004"/>
                <a:gd name="connsiteY39" fmla="*/ 287905 h 652173"/>
                <a:gd name="connsiteX40" fmla="*/ 372962 w 1075004"/>
                <a:gd name="connsiteY40" fmla="*/ 287905 h 652173"/>
                <a:gd name="connsiteX41" fmla="*/ 355936 w 1075004"/>
                <a:gd name="connsiteY41" fmla="*/ 270880 h 652173"/>
                <a:gd name="connsiteX42" fmla="*/ 372962 w 1075004"/>
                <a:gd name="connsiteY42" fmla="*/ 253854 h 652173"/>
                <a:gd name="connsiteX43" fmla="*/ 398669 w 1075004"/>
                <a:gd name="connsiteY43" fmla="*/ 253854 h 652173"/>
                <a:gd name="connsiteX44" fmla="*/ 398669 w 1075004"/>
                <a:gd name="connsiteY44" fmla="*/ 226224 h 652173"/>
                <a:gd name="connsiteX45" fmla="*/ 399282 w 1075004"/>
                <a:gd name="connsiteY45" fmla="*/ 224745 h 652173"/>
                <a:gd name="connsiteX46" fmla="*/ 397875 w 1075004"/>
                <a:gd name="connsiteY46" fmla="*/ 220285 h 652173"/>
                <a:gd name="connsiteX47" fmla="*/ 416320 w 1075004"/>
                <a:gd name="connsiteY47" fmla="*/ 204807 h 652173"/>
                <a:gd name="connsiteX48" fmla="*/ 766843 w 1075004"/>
                <a:gd name="connsiteY48" fmla="*/ 235474 h 652173"/>
                <a:gd name="connsiteX49" fmla="*/ 782320 w 1075004"/>
                <a:gd name="connsiteY49" fmla="*/ 253919 h 652173"/>
                <a:gd name="connsiteX50" fmla="*/ 787242 w 1075004"/>
                <a:gd name="connsiteY50" fmla="*/ 326087 h 652173"/>
                <a:gd name="connsiteX51" fmla="*/ 785600 w 1075004"/>
                <a:gd name="connsiteY51" fmla="*/ 324445 h 652173"/>
                <a:gd name="connsiteX52" fmla="*/ 785600 w 1075004"/>
                <a:gd name="connsiteY52" fmla="*/ 237207 h 652173"/>
                <a:gd name="connsiteX53" fmla="*/ 722115 w 1075004"/>
                <a:gd name="connsiteY53" fmla="*/ 173722 h 652173"/>
                <a:gd name="connsiteX54" fmla="*/ 634876 w 1075004"/>
                <a:gd name="connsiteY54" fmla="*/ 173722 h 652173"/>
                <a:gd name="connsiteX55" fmla="*/ 556664 w 1075004"/>
                <a:gd name="connsiteY55" fmla="*/ 95509 h 652173"/>
                <a:gd name="connsiteX56" fmla="*/ 95508 w 1075004"/>
                <a:gd name="connsiteY56" fmla="*/ 95509 h 652173"/>
                <a:gd name="connsiteX57" fmla="*/ 0 w 1075004"/>
                <a:gd name="connsiteY57" fmla="*/ 326087 h 652173"/>
                <a:gd name="connsiteX58" fmla="*/ 95508 w 1075004"/>
                <a:gd name="connsiteY58" fmla="*/ 556665 h 652173"/>
                <a:gd name="connsiteX59" fmla="*/ 556664 w 1075004"/>
                <a:gd name="connsiteY59" fmla="*/ 556665 h 652173"/>
                <a:gd name="connsiteX60" fmla="*/ 634877 w 1075004"/>
                <a:gd name="connsiteY60" fmla="*/ 478452 h 652173"/>
                <a:gd name="connsiteX61" fmla="*/ 722116 w 1075004"/>
                <a:gd name="connsiteY61" fmla="*/ 478453 h 652173"/>
                <a:gd name="connsiteX62" fmla="*/ 785600 w 1075004"/>
                <a:gd name="connsiteY62" fmla="*/ 414968 h 652173"/>
                <a:gd name="connsiteX63" fmla="*/ 785600 w 1075004"/>
                <a:gd name="connsiteY63" fmla="*/ 327729 h 652173"/>
                <a:gd name="connsiteX64" fmla="*/ 893383 w 1075004"/>
                <a:gd name="connsiteY64" fmla="*/ 437430 h 652173"/>
                <a:gd name="connsiteX65" fmla="*/ 893383 w 1075004"/>
                <a:gd name="connsiteY65" fmla="*/ 214743 h 652173"/>
                <a:gd name="connsiteX66" fmla="*/ 864082 w 1075004"/>
                <a:gd name="connsiteY66" fmla="*/ 185442 h 652173"/>
                <a:gd name="connsiteX67" fmla="*/ 834781 w 1075004"/>
                <a:gd name="connsiteY67" fmla="*/ 214743 h 652173"/>
                <a:gd name="connsiteX68" fmla="*/ 834781 w 1075004"/>
                <a:gd name="connsiteY68" fmla="*/ 437431 h 652173"/>
                <a:gd name="connsiteX69" fmla="*/ 864082 w 1075004"/>
                <a:gd name="connsiteY69" fmla="*/ 466732 h 652173"/>
                <a:gd name="connsiteX70" fmla="*/ 864082 w 1075004"/>
                <a:gd name="connsiteY70" fmla="*/ 466731 h 652173"/>
                <a:gd name="connsiteX71" fmla="*/ 893383 w 1075004"/>
                <a:gd name="connsiteY71" fmla="*/ 437430 h 652173"/>
                <a:gd name="connsiteX72" fmla="*/ 984194 w 1075004"/>
                <a:gd name="connsiteY72" fmla="*/ 425710 h 652173"/>
                <a:gd name="connsiteX73" fmla="*/ 984193 w 1075004"/>
                <a:gd name="connsiteY73" fmla="*/ 226463 h 652173"/>
                <a:gd name="connsiteX74" fmla="*/ 954892 w 1075004"/>
                <a:gd name="connsiteY74" fmla="*/ 197162 h 652173"/>
                <a:gd name="connsiteX75" fmla="*/ 925591 w 1075004"/>
                <a:gd name="connsiteY75" fmla="*/ 226463 h 652173"/>
                <a:gd name="connsiteX76" fmla="*/ 925591 w 1075004"/>
                <a:gd name="connsiteY76" fmla="*/ 425710 h 652173"/>
                <a:gd name="connsiteX77" fmla="*/ 954892 w 1075004"/>
                <a:gd name="connsiteY77" fmla="*/ 455011 h 652173"/>
                <a:gd name="connsiteX78" fmla="*/ 954892 w 1075004"/>
                <a:gd name="connsiteY78" fmla="*/ 455011 h 652173"/>
                <a:gd name="connsiteX79" fmla="*/ 984194 w 1075004"/>
                <a:gd name="connsiteY79" fmla="*/ 425710 h 652173"/>
                <a:gd name="connsiteX80" fmla="*/ 1075004 w 1075004"/>
                <a:gd name="connsiteY80" fmla="*/ 402268 h 652173"/>
                <a:gd name="connsiteX81" fmla="*/ 1075003 w 1075004"/>
                <a:gd name="connsiteY81" fmla="*/ 249904 h 652173"/>
                <a:gd name="connsiteX82" fmla="*/ 1045703 w 1075004"/>
                <a:gd name="connsiteY82" fmla="*/ 220603 h 652173"/>
                <a:gd name="connsiteX83" fmla="*/ 1016401 w 1075004"/>
                <a:gd name="connsiteY83" fmla="*/ 249904 h 652173"/>
                <a:gd name="connsiteX84" fmla="*/ 1016402 w 1075004"/>
                <a:gd name="connsiteY84" fmla="*/ 402269 h 652173"/>
                <a:gd name="connsiteX85" fmla="*/ 1045703 w 1075004"/>
                <a:gd name="connsiteY85" fmla="*/ 431570 h 652173"/>
                <a:gd name="connsiteX86" fmla="*/ 1045703 w 1075004"/>
                <a:gd name="connsiteY86" fmla="*/ 431570 h 652173"/>
                <a:gd name="connsiteX87" fmla="*/ 1075004 w 1075004"/>
                <a:gd name="connsiteY87" fmla="*/ 402268 h 65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75004" h="652173">
                  <a:moveTo>
                    <a:pt x="782320" y="253919"/>
                  </a:moveTo>
                  <a:cubicBezTo>
                    <a:pt x="781500" y="263286"/>
                    <a:pt x="773242" y="270215"/>
                    <a:pt x="763875" y="269396"/>
                  </a:cubicBezTo>
                  <a:cubicBezTo>
                    <a:pt x="649707" y="259408"/>
                    <a:pt x="535539" y="249420"/>
                    <a:pt x="421371" y="239431"/>
                  </a:cubicBezTo>
                  <a:lnTo>
                    <a:pt x="421370" y="253854"/>
                  </a:lnTo>
                  <a:lnTo>
                    <a:pt x="447078" y="253854"/>
                  </a:lnTo>
                  <a:cubicBezTo>
                    <a:pt x="456482" y="253853"/>
                    <a:pt x="464103" y="261476"/>
                    <a:pt x="464104" y="270880"/>
                  </a:cubicBezTo>
                  <a:lnTo>
                    <a:pt x="464104" y="270879"/>
                  </a:lnTo>
                  <a:cubicBezTo>
                    <a:pt x="464104" y="280282"/>
                    <a:pt x="456482" y="287905"/>
                    <a:pt x="447078" y="287905"/>
                  </a:cubicBezTo>
                  <a:cubicBezTo>
                    <a:pt x="438509" y="287905"/>
                    <a:pt x="429939" y="287904"/>
                    <a:pt x="421371" y="287905"/>
                  </a:cubicBezTo>
                  <a:lnTo>
                    <a:pt x="421371" y="311227"/>
                  </a:lnTo>
                  <a:lnTo>
                    <a:pt x="447078" y="311227"/>
                  </a:lnTo>
                  <a:cubicBezTo>
                    <a:pt x="456482" y="311227"/>
                    <a:pt x="464104" y="318850"/>
                    <a:pt x="464104" y="328253"/>
                  </a:cubicBezTo>
                  <a:lnTo>
                    <a:pt x="464104" y="328253"/>
                  </a:lnTo>
                  <a:cubicBezTo>
                    <a:pt x="464104" y="337655"/>
                    <a:pt x="456482" y="345278"/>
                    <a:pt x="447078" y="345278"/>
                  </a:cubicBezTo>
                  <a:cubicBezTo>
                    <a:pt x="438510" y="345278"/>
                    <a:pt x="429939" y="345278"/>
                    <a:pt x="421371" y="345279"/>
                  </a:cubicBezTo>
                  <a:lnTo>
                    <a:pt x="421371" y="368601"/>
                  </a:lnTo>
                  <a:lnTo>
                    <a:pt x="447078" y="368601"/>
                  </a:lnTo>
                  <a:cubicBezTo>
                    <a:pt x="456482" y="368601"/>
                    <a:pt x="464104" y="376223"/>
                    <a:pt x="464104" y="385627"/>
                  </a:cubicBezTo>
                  <a:lnTo>
                    <a:pt x="464104" y="385627"/>
                  </a:lnTo>
                  <a:cubicBezTo>
                    <a:pt x="464104" y="395030"/>
                    <a:pt x="456481" y="402652"/>
                    <a:pt x="447079" y="402652"/>
                  </a:cubicBezTo>
                  <a:cubicBezTo>
                    <a:pt x="438509" y="402652"/>
                    <a:pt x="429940" y="402652"/>
                    <a:pt x="421371" y="402652"/>
                  </a:cubicBezTo>
                  <a:lnTo>
                    <a:pt x="421370" y="417162"/>
                  </a:lnTo>
                  <a:lnTo>
                    <a:pt x="762267" y="381332"/>
                  </a:lnTo>
                  <a:cubicBezTo>
                    <a:pt x="771619" y="380350"/>
                    <a:pt x="779997" y="387134"/>
                    <a:pt x="780979" y="396485"/>
                  </a:cubicBezTo>
                  <a:cubicBezTo>
                    <a:pt x="781963" y="405837"/>
                    <a:pt x="775179" y="414214"/>
                    <a:pt x="765828" y="415197"/>
                  </a:cubicBezTo>
                  <a:cubicBezTo>
                    <a:pt x="649182" y="427457"/>
                    <a:pt x="532538" y="439718"/>
                    <a:pt x="415893" y="451977"/>
                  </a:cubicBezTo>
                  <a:cubicBezTo>
                    <a:pt x="406541" y="452960"/>
                    <a:pt x="398164" y="446176"/>
                    <a:pt x="397181" y="436824"/>
                  </a:cubicBezTo>
                  <a:cubicBezTo>
                    <a:pt x="396959" y="434720"/>
                    <a:pt x="397132" y="432665"/>
                    <a:pt x="398889" y="431060"/>
                  </a:cubicBezTo>
                  <a:lnTo>
                    <a:pt x="398669" y="430530"/>
                  </a:lnTo>
                  <a:lnTo>
                    <a:pt x="398669" y="402652"/>
                  </a:lnTo>
                  <a:lnTo>
                    <a:pt x="372962" y="402653"/>
                  </a:lnTo>
                  <a:cubicBezTo>
                    <a:pt x="363559" y="402653"/>
                    <a:pt x="355936" y="395031"/>
                    <a:pt x="355936" y="385627"/>
                  </a:cubicBezTo>
                  <a:cubicBezTo>
                    <a:pt x="355936" y="376224"/>
                    <a:pt x="363558" y="368601"/>
                    <a:pt x="372962" y="368601"/>
                  </a:cubicBezTo>
                  <a:lnTo>
                    <a:pt x="398669" y="368601"/>
                  </a:lnTo>
                  <a:lnTo>
                    <a:pt x="398669" y="345279"/>
                  </a:lnTo>
                  <a:lnTo>
                    <a:pt x="372962" y="345279"/>
                  </a:lnTo>
                  <a:cubicBezTo>
                    <a:pt x="363559" y="345278"/>
                    <a:pt x="355937" y="337656"/>
                    <a:pt x="355936" y="328253"/>
                  </a:cubicBezTo>
                  <a:cubicBezTo>
                    <a:pt x="355937" y="318850"/>
                    <a:pt x="363559" y="311227"/>
                    <a:pt x="372962" y="311228"/>
                  </a:cubicBezTo>
                  <a:lnTo>
                    <a:pt x="398669" y="311227"/>
                  </a:lnTo>
                  <a:lnTo>
                    <a:pt x="398669" y="287905"/>
                  </a:lnTo>
                  <a:lnTo>
                    <a:pt x="372962" y="287905"/>
                  </a:lnTo>
                  <a:cubicBezTo>
                    <a:pt x="363559" y="287905"/>
                    <a:pt x="355936" y="280283"/>
                    <a:pt x="355936" y="270880"/>
                  </a:cubicBezTo>
                  <a:cubicBezTo>
                    <a:pt x="355936" y="261476"/>
                    <a:pt x="363559" y="253854"/>
                    <a:pt x="372962" y="253854"/>
                  </a:cubicBezTo>
                  <a:lnTo>
                    <a:pt x="398669" y="253854"/>
                  </a:lnTo>
                  <a:lnTo>
                    <a:pt x="398669" y="226224"/>
                  </a:lnTo>
                  <a:cubicBezTo>
                    <a:pt x="398669" y="225699"/>
                    <a:pt x="398705" y="225182"/>
                    <a:pt x="399282" y="224745"/>
                  </a:cubicBezTo>
                  <a:lnTo>
                    <a:pt x="397875" y="220285"/>
                  </a:lnTo>
                  <a:cubicBezTo>
                    <a:pt x="398695" y="210917"/>
                    <a:pt x="406953" y="203988"/>
                    <a:pt x="416320" y="204807"/>
                  </a:cubicBezTo>
                  <a:lnTo>
                    <a:pt x="766843" y="235474"/>
                  </a:lnTo>
                  <a:cubicBezTo>
                    <a:pt x="776210" y="236294"/>
                    <a:pt x="783139" y="244551"/>
                    <a:pt x="782320" y="253919"/>
                  </a:cubicBezTo>
                  <a:close/>
                  <a:moveTo>
                    <a:pt x="787242" y="326087"/>
                  </a:moveTo>
                  <a:lnTo>
                    <a:pt x="785600" y="324445"/>
                  </a:lnTo>
                  <a:lnTo>
                    <a:pt x="785600" y="237207"/>
                  </a:lnTo>
                  <a:cubicBezTo>
                    <a:pt x="785600" y="202145"/>
                    <a:pt x="757177" y="173722"/>
                    <a:pt x="722115" y="173722"/>
                  </a:cubicBezTo>
                  <a:lnTo>
                    <a:pt x="634876" y="173722"/>
                  </a:lnTo>
                  <a:cubicBezTo>
                    <a:pt x="608805" y="147651"/>
                    <a:pt x="582735" y="121579"/>
                    <a:pt x="556664" y="95509"/>
                  </a:cubicBezTo>
                  <a:cubicBezTo>
                    <a:pt x="429319" y="-31836"/>
                    <a:pt x="222853" y="-31836"/>
                    <a:pt x="95508" y="95509"/>
                  </a:cubicBezTo>
                  <a:cubicBezTo>
                    <a:pt x="31836" y="159181"/>
                    <a:pt x="0" y="242634"/>
                    <a:pt x="0" y="326087"/>
                  </a:cubicBezTo>
                  <a:cubicBezTo>
                    <a:pt x="0" y="409540"/>
                    <a:pt x="31836" y="492992"/>
                    <a:pt x="95508" y="556665"/>
                  </a:cubicBezTo>
                  <a:cubicBezTo>
                    <a:pt x="222853" y="684010"/>
                    <a:pt x="429320" y="684010"/>
                    <a:pt x="556664" y="556665"/>
                  </a:cubicBezTo>
                  <a:lnTo>
                    <a:pt x="634877" y="478452"/>
                  </a:lnTo>
                  <a:lnTo>
                    <a:pt x="722116" y="478453"/>
                  </a:lnTo>
                  <a:cubicBezTo>
                    <a:pt x="757178" y="478452"/>
                    <a:pt x="785600" y="450029"/>
                    <a:pt x="785600" y="414968"/>
                  </a:cubicBezTo>
                  <a:lnTo>
                    <a:pt x="785600" y="327729"/>
                  </a:lnTo>
                  <a:close/>
                  <a:moveTo>
                    <a:pt x="893383" y="437430"/>
                  </a:moveTo>
                  <a:lnTo>
                    <a:pt x="893383" y="214743"/>
                  </a:lnTo>
                  <a:cubicBezTo>
                    <a:pt x="893383" y="198561"/>
                    <a:pt x="880265" y="185442"/>
                    <a:pt x="864082" y="185442"/>
                  </a:cubicBezTo>
                  <a:cubicBezTo>
                    <a:pt x="847899" y="185442"/>
                    <a:pt x="834781" y="198561"/>
                    <a:pt x="834781" y="214743"/>
                  </a:cubicBezTo>
                  <a:lnTo>
                    <a:pt x="834781" y="437431"/>
                  </a:lnTo>
                  <a:cubicBezTo>
                    <a:pt x="834781" y="453613"/>
                    <a:pt x="847900" y="466732"/>
                    <a:pt x="864082" y="466732"/>
                  </a:cubicBezTo>
                  <a:lnTo>
                    <a:pt x="864082" y="466731"/>
                  </a:lnTo>
                  <a:cubicBezTo>
                    <a:pt x="880265" y="466731"/>
                    <a:pt x="893383" y="453613"/>
                    <a:pt x="893383" y="437430"/>
                  </a:cubicBezTo>
                  <a:close/>
                  <a:moveTo>
                    <a:pt x="984194" y="425710"/>
                  </a:moveTo>
                  <a:lnTo>
                    <a:pt x="984193" y="226463"/>
                  </a:lnTo>
                  <a:cubicBezTo>
                    <a:pt x="984193" y="210281"/>
                    <a:pt x="971075" y="197163"/>
                    <a:pt x="954892" y="197162"/>
                  </a:cubicBezTo>
                  <a:cubicBezTo>
                    <a:pt x="938710" y="197163"/>
                    <a:pt x="925591" y="210281"/>
                    <a:pt x="925591" y="226463"/>
                  </a:cubicBezTo>
                  <a:lnTo>
                    <a:pt x="925591" y="425710"/>
                  </a:lnTo>
                  <a:cubicBezTo>
                    <a:pt x="925591" y="441893"/>
                    <a:pt x="938710" y="455011"/>
                    <a:pt x="954892" y="455011"/>
                  </a:cubicBezTo>
                  <a:lnTo>
                    <a:pt x="954892" y="455011"/>
                  </a:lnTo>
                  <a:cubicBezTo>
                    <a:pt x="971075" y="455011"/>
                    <a:pt x="984194" y="441892"/>
                    <a:pt x="984194" y="425710"/>
                  </a:cubicBezTo>
                  <a:close/>
                  <a:moveTo>
                    <a:pt x="1075004" y="402268"/>
                  </a:moveTo>
                  <a:lnTo>
                    <a:pt x="1075003" y="249904"/>
                  </a:lnTo>
                  <a:cubicBezTo>
                    <a:pt x="1075003" y="233721"/>
                    <a:pt x="1061885" y="220603"/>
                    <a:pt x="1045703" y="220603"/>
                  </a:cubicBezTo>
                  <a:cubicBezTo>
                    <a:pt x="1029520" y="220603"/>
                    <a:pt x="1016401" y="233721"/>
                    <a:pt x="1016401" y="249904"/>
                  </a:cubicBezTo>
                  <a:lnTo>
                    <a:pt x="1016402" y="402269"/>
                  </a:lnTo>
                  <a:cubicBezTo>
                    <a:pt x="1016402" y="418451"/>
                    <a:pt x="1029520" y="431570"/>
                    <a:pt x="1045703" y="431570"/>
                  </a:cubicBezTo>
                  <a:lnTo>
                    <a:pt x="1045703" y="431570"/>
                  </a:lnTo>
                  <a:cubicBezTo>
                    <a:pt x="1061885" y="431570"/>
                    <a:pt x="1075004" y="418451"/>
                    <a:pt x="1075004" y="402268"/>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cs typeface="+mn-cs"/>
              </a:endParaRPr>
            </a:p>
          </p:txBody>
        </p:sp>
      </p:grpSp>
    </p:spTree>
    <p:extLst>
      <p:ext uri="{BB962C8B-B14F-4D97-AF65-F5344CB8AC3E}">
        <p14:creationId xmlns:p14="http://schemas.microsoft.com/office/powerpoint/2010/main" val="1125575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1000" fill="hold"/>
                                        <p:tgtEl>
                                          <p:spTgt spid="6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4"/>
                                        </p:tgtEl>
                                        <p:attrNameLst>
                                          <p:attrName>style.visibility</p:attrName>
                                        </p:attrNameLst>
                                      </p:cBhvr>
                                      <p:to>
                                        <p:strVal val="visible"/>
                                      </p:to>
                                    </p:set>
                                    <p:anim calcmode="lin" valueType="num">
                                      <p:cBhvr additive="base">
                                        <p:cTn id="14" dur="500" fill="hold"/>
                                        <p:tgtEl>
                                          <p:spTgt spid="64"/>
                                        </p:tgtEl>
                                        <p:attrNameLst>
                                          <p:attrName>ppt_x</p:attrName>
                                        </p:attrNameLst>
                                      </p:cBhvr>
                                      <p:tavLst>
                                        <p:tav tm="0">
                                          <p:val>
                                            <p:strVal val="#ppt_x"/>
                                          </p:val>
                                        </p:tav>
                                        <p:tav tm="100000">
                                          <p:val>
                                            <p:strVal val="#ppt_x"/>
                                          </p:val>
                                        </p:tav>
                                      </p:tavLst>
                                    </p:anim>
                                    <p:anim calcmode="lin" valueType="num">
                                      <p:cBhvr additive="base">
                                        <p:cTn id="15"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0" presetClass="entr" presetSubtype="0" fill="hold" grpId="0" nodeType="click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wedge">
                                      <p:cBhvr>
                                        <p:cTn id="20" dur="2000"/>
                                        <p:tgtEl>
                                          <p:spTgt spid="66"/>
                                        </p:tgtEl>
                                      </p:cBhvr>
                                    </p:animEffect>
                                  </p:childTnLst>
                                </p:cTn>
                              </p:par>
                            </p:childTnLst>
                          </p:cTn>
                        </p:par>
                      </p:childTnLst>
                    </p:cTn>
                  </p:par>
                  <p:par>
                    <p:cTn id="21" fill="hold">
                      <p:stCondLst>
                        <p:cond delay="indefinite"/>
                      </p:stCondLst>
                      <p:childTnLst>
                        <p:par>
                          <p:cTn id="22" fill="hold">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67"/>
                                        </p:tgtEl>
                                        <p:attrNameLst>
                                          <p:attrName>style.visibility</p:attrName>
                                        </p:attrNameLst>
                                      </p:cBhvr>
                                      <p:to>
                                        <p:strVal val="visible"/>
                                      </p:to>
                                    </p:set>
                                    <p:animEffect transition="in" filter="wheel(1)">
                                      <p:cBhvr>
                                        <p:cTn id="25" dur="2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6" grpId="0" animBg="1"/>
      <p:bldP spid="67"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3">
            <a:extLst>
              <a:ext uri="{FF2B5EF4-FFF2-40B4-BE49-F238E27FC236}">
                <a16:creationId xmlns:a16="http://schemas.microsoft.com/office/drawing/2014/main" id="{AEFB3915-0CAE-47E2-A538-EE64E0091030}"/>
              </a:ext>
            </a:extLst>
          </p:cNvPr>
          <p:cNvSpPr/>
          <p:nvPr/>
        </p:nvSpPr>
        <p:spPr>
          <a:xfrm>
            <a:off x="0" y="6720700"/>
            <a:ext cx="12192000" cy="137299"/>
          </a:xfrm>
          <a:prstGeom prst="rect">
            <a:avLst/>
          </a:prstGeom>
          <a:solidFill>
            <a:srgbClr val="00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 name="Freeform 18">
            <a:extLst>
              <a:ext uri="{FF2B5EF4-FFF2-40B4-BE49-F238E27FC236}">
                <a16:creationId xmlns:a16="http://schemas.microsoft.com/office/drawing/2014/main" id="{BA48D890-DE28-436E-A60E-2376BAB32195}"/>
              </a:ext>
            </a:extLst>
          </p:cNvPr>
          <p:cNvSpPr>
            <a:spLocks/>
          </p:cNvSpPr>
          <p:nvPr/>
        </p:nvSpPr>
        <p:spPr bwMode="auto">
          <a:xfrm>
            <a:off x="10676870" y="5608538"/>
            <a:ext cx="1354569" cy="1162514"/>
          </a:xfrm>
          <a:custGeom>
            <a:avLst/>
            <a:gdLst>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51521 w 1912672"/>
              <a:gd name="connsiteY198" fmla="*/ 2937864 h 3833160"/>
              <a:gd name="connsiteX199" fmla="*/ 1180266 w 1912672"/>
              <a:gd name="connsiteY199" fmla="*/ 2953171 h 3833160"/>
              <a:gd name="connsiteX200" fmla="*/ 1207679 w 1912672"/>
              <a:gd name="connsiteY200" fmla="*/ 2969405 h 3833160"/>
              <a:gd name="connsiteX201" fmla="*/ 1234848 w 1912672"/>
              <a:gd name="connsiteY201" fmla="*/ 2985127 h 3833160"/>
              <a:gd name="connsiteX202" fmla="*/ 1258166 w 1912672"/>
              <a:gd name="connsiteY202" fmla="*/ 3001068 h 3833160"/>
              <a:gd name="connsiteX203" fmla="*/ 1307538 w 1912672"/>
              <a:gd name="connsiteY203" fmla="*/ 3040740 h 3833160"/>
              <a:gd name="connsiteX204" fmla="*/ 1351565 w 1912672"/>
              <a:gd name="connsiteY204" fmla="*/ 3082914 h 3833160"/>
              <a:gd name="connsiteX205" fmla="*/ 1389568 w 1912672"/>
              <a:gd name="connsiteY205" fmla="*/ 3124303 h 3833160"/>
              <a:gd name="connsiteX206" fmla="*/ 1424031 w 1912672"/>
              <a:gd name="connsiteY206" fmla="*/ 3165885 h 3833160"/>
              <a:gd name="connsiteX207" fmla="*/ 1455679 w 1912672"/>
              <a:gd name="connsiteY207" fmla="*/ 3207993 h 3833160"/>
              <a:gd name="connsiteX208" fmla="*/ 1485527 w 1912672"/>
              <a:gd name="connsiteY208" fmla="*/ 3248526 h 3833160"/>
              <a:gd name="connsiteX209" fmla="*/ 1512168 w 1912672"/>
              <a:gd name="connsiteY209" fmla="*/ 3287746 h 3833160"/>
              <a:gd name="connsiteX210" fmla="*/ 1499563 w 1912672"/>
              <a:gd name="connsiteY210" fmla="*/ 3294670 h 3833160"/>
              <a:gd name="connsiteX211" fmla="*/ 1456733 w 1912672"/>
              <a:gd name="connsiteY211" fmla="*/ 3246355 h 3833160"/>
              <a:gd name="connsiteX212" fmla="*/ 1412405 w 1912672"/>
              <a:gd name="connsiteY212" fmla="*/ 3200323 h 3833160"/>
              <a:gd name="connsiteX213" fmla="*/ 1366622 w 1912672"/>
              <a:gd name="connsiteY213" fmla="*/ 3157506 h 3833160"/>
              <a:gd name="connsiteX214" fmla="*/ 1319006 w 1912672"/>
              <a:gd name="connsiteY214" fmla="*/ 3118477 h 3833160"/>
              <a:gd name="connsiteX215" fmla="*/ 1268398 w 1912672"/>
              <a:gd name="connsiteY215" fmla="*/ 3084012 h 3833160"/>
              <a:gd name="connsiteX216" fmla="*/ 1215820 w 1912672"/>
              <a:gd name="connsiteY216" fmla="*/ 3053212 h 3833160"/>
              <a:gd name="connsiteX217" fmla="*/ 1162136 w 1912672"/>
              <a:gd name="connsiteY217" fmla="*/ 3026534 h 3833160"/>
              <a:gd name="connsiteX218" fmla="*/ 1105505 w 1912672"/>
              <a:gd name="connsiteY218" fmla="*/ 3006561 h 3833160"/>
              <a:gd name="connsiteX219" fmla="*/ 1031784 w 1912672"/>
              <a:gd name="connsiteY219" fmla="*/ 2981193 h 3833160"/>
              <a:gd name="connsiteX220" fmla="*/ 1052936 w 1912672"/>
              <a:gd name="connsiteY220" fmla="*/ 3127318 h 3833160"/>
              <a:gd name="connsiteX221" fmla="*/ 1055550 w 1912672"/>
              <a:gd name="connsiteY221" fmla="*/ 3272471 h 3833160"/>
              <a:gd name="connsiteX222" fmla="*/ 1106379 w 1912672"/>
              <a:gd name="connsiteY222" fmla="*/ 3308927 h 3833160"/>
              <a:gd name="connsiteX223" fmla="*/ 1151347 w 1912672"/>
              <a:gd name="connsiteY223" fmla="*/ 3348334 h 3833160"/>
              <a:gd name="connsiteX224" fmla="*/ 1187691 w 1912672"/>
              <a:gd name="connsiteY224" fmla="*/ 3388268 h 3833160"/>
              <a:gd name="connsiteX225" fmla="*/ 1216725 w 1912672"/>
              <a:gd name="connsiteY225" fmla="*/ 3430484 h 3833160"/>
              <a:gd name="connsiteX226" fmla="*/ 1238582 w 1912672"/>
              <a:gd name="connsiteY226" fmla="*/ 3473897 h 3833160"/>
              <a:gd name="connsiteX227" fmla="*/ 1252456 w 1912672"/>
              <a:gd name="connsiteY227" fmla="*/ 3516304 h 3833160"/>
              <a:gd name="connsiteX228" fmla="*/ 1258768 w 1912672"/>
              <a:gd name="connsiteY228" fmla="*/ 3559273 h 3833160"/>
              <a:gd name="connsiteX229" fmla="*/ 1256926 w 1912672"/>
              <a:gd name="connsiteY229" fmla="*/ 3601386 h 3833160"/>
              <a:gd name="connsiteX230" fmla="*/ 1247774 w 1912672"/>
              <a:gd name="connsiteY230" fmla="*/ 3640689 h 3833160"/>
              <a:gd name="connsiteX231" fmla="*/ 1240808 w 1912672"/>
              <a:gd name="connsiteY231" fmla="*/ 3642671 h 3833160"/>
              <a:gd name="connsiteX232" fmla="*/ 1237950 w 1912672"/>
              <a:gd name="connsiteY232" fmla="*/ 3632080 h 3833160"/>
              <a:gd name="connsiteX233" fmla="*/ 1246452 w 1912672"/>
              <a:gd name="connsiteY233" fmla="*/ 3608381 h 3833160"/>
              <a:gd name="connsiteX234" fmla="*/ 1246889 w 1912672"/>
              <a:gd name="connsiteY234" fmla="*/ 3581808 h 3833160"/>
              <a:gd name="connsiteX235" fmla="*/ 1243694 w 1912672"/>
              <a:gd name="connsiteY235" fmla="*/ 3552354 h 3833160"/>
              <a:gd name="connsiteX236" fmla="*/ 1233485 w 1912672"/>
              <a:gd name="connsiteY236" fmla="*/ 3522742 h 3833160"/>
              <a:gd name="connsiteX237" fmla="*/ 1218246 w 1912672"/>
              <a:gd name="connsiteY237" fmla="*/ 3491717 h 3833160"/>
              <a:gd name="connsiteX238" fmla="*/ 1199371 w 1912672"/>
              <a:gd name="connsiteY238" fmla="*/ 3461697 h 3833160"/>
              <a:gd name="connsiteX239" fmla="*/ 1175758 w 1912672"/>
              <a:gd name="connsiteY239" fmla="*/ 3432919 h 3833160"/>
              <a:gd name="connsiteX240" fmla="*/ 1147962 w 1912672"/>
              <a:gd name="connsiteY240" fmla="*/ 3405866 h 3833160"/>
              <a:gd name="connsiteX241" fmla="*/ 1119222 w 1912672"/>
              <a:gd name="connsiteY241" fmla="*/ 3381579 h 3833160"/>
              <a:gd name="connsiteX242" fmla="*/ 1101535 w 1912672"/>
              <a:gd name="connsiteY242" fmla="*/ 3369675 h 3833160"/>
              <a:gd name="connsiteX243" fmla="*/ 1087698 w 1912672"/>
              <a:gd name="connsiteY243" fmla="*/ 3357550 h 3833160"/>
              <a:gd name="connsiteX244" fmla="*/ 1073608 w 1912672"/>
              <a:gd name="connsiteY244" fmla="*/ 3348798 h 3833160"/>
              <a:gd name="connsiteX245" fmla="*/ 1059423 w 1912672"/>
              <a:gd name="connsiteY245" fmla="*/ 3340859 h 3833160"/>
              <a:gd name="connsiteX246" fmla="*/ 1043960 w 1912672"/>
              <a:gd name="connsiteY246" fmla="*/ 3337192 h 3833160"/>
              <a:gd name="connsiteX247" fmla="*/ 1025322 w 1912672"/>
              <a:gd name="connsiteY247" fmla="*/ 3402025 h 3833160"/>
              <a:gd name="connsiteX248" fmla="*/ 1003697 w 1912672"/>
              <a:gd name="connsiteY248" fmla="*/ 3462443 h 3833160"/>
              <a:gd name="connsiteX249" fmla="*/ 978914 w 1912672"/>
              <a:gd name="connsiteY249" fmla="*/ 3523689 h 3833160"/>
              <a:gd name="connsiteX250" fmla="*/ 949550 w 1912672"/>
              <a:gd name="connsiteY250" fmla="*/ 3583615 h 3833160"/>
              <a:gd name="connsiteX251" fmla="*/ 915669 w 1912672"/>
              <a:gd name="connsiteY251" fmla="*/ 3646771 h 3833160"/>
              <a:gd name="connsiteX252" fmla="*/ 876441 w 1912672"/>
              <a:gd name="connsiteY252" fmla="*/ 3712430 h 3833160"/>
              <a:gd name="connsiteX253" fmla="*/ 867986 w 1912672"/>
              <a:gd name="connsiteY253" fmla="*/ 3722991 h 3833160"/>
              <a:gd name="connsiteX254" fmla="*/ 858368 w 1912672"/>
              <a:gd name="connsiteY254" fmla="*/ 3739422 h 3833160"/>
              <a:gd name="connsiteX255" fmla="*/ 845551 w 1912672"/>
              <a:gd name="connsiteY255" fmla="*/ 3755745 h 3833160"/>
              <a:gd name="connsiteX256" fmla="*/ 833671 w 1912672"/>
              <a:gd name="connsiteY256" fmla="*/ 3773189 h 3833160"/>
              <a:gd name="connsiteX257" fmla="*/ 819871 w 1912672"/>
              <a:gd name="connsiteY257" fmla="*/ 3791345 h 3833160"/>
              <a:gd name="connsiteX258" fmla="*/ 805085 w 1912672"/>
              <a:gd name="connsiteY258" fmla="*/ 3806242 h 3833160"/>
              <a:gd name="connsiteX259" fmla="*/ 790388 w 1912672"/>
              <a:gd name="connsiteY259" fmla="*/ 3819121 h 3833160"/>
              <a:gd name="connsiteX260" fmla="*/ 775016 w 1912672"/>
              <a:gd name="connsiteY260" fmla="*/ 3828711 h 3833160"/>
              <a:gd name="connsiteX261" fmla="*/ 761637 w 1912672"/>
              <a:gd name="connsiteY261" fmla="*/ 3833160 h 3833160"/>
              <a:gd name="connsiteX262" fmla="*/ 758567 w 1912672"/>
              <a:gd name="connsiteY262" fmla="*/ 3826878 h 3833160"/>
              <a:gd name="connsiteX263" fmla="*/ 805952 w 1912672"/>
              <a:gd name="connsiteY263" fmla="*/ 3777351 h 3833160"/>
              <a:gd name="connsiteX264" fmla="*/ 847525 w 1912672"/>
              <a:gd name="connsiteY264" fmla="*/ 3722733 h 3833160"/>
              <a:gd name="connsiteX265" fmla="*/ 882815 w 1912672"/>
              <a:gd name="connsiteY265" fmla="*/ 3664405 h 3833160"/>
              <a:gd name="connsiteX266" fmla="*/ 910683 w 1912672"/>
              <a:gd name="connsiteY266" fmla="*/ 3606761 h 3833160"/>
              <a:gd name="connsiteX267" fmla="*/ 933675 w 1912672"/>
              <a:gd name="connsiteY267" fmla="*/ 3550236 h 3833160"/>
              <a:gd name="connsiteX268" fmla="*/ 943120 w 1912672"/>
              <a:gd name="connsiteY268" fmla="*/ 3508495 h 3833160"/>
              <a:gd name="connsiteX269" fmla="*/ 946497 w 1912672"/>
              <a:gd name="connsiteY269" fmla="*/ 3509658 h 3833160"/>
              <a:gd name="connsiteX270" fmla="*/ 947522 w 1912672"/>
              <a:gd name="connsiteY270" fmla="*/ 3508759 h 3833160"/>
              <a:gd name="connsiteX271" fmla="*/ 947302 w 1912672"/>
              <a:gd name="connsiteY271" fmla="*/ 3506770 h 3833160"/>
              <a:gd name="connsiteX272" fmla="*/ 946709 w 1912672"/>
              <a:gd name="connsiteY272" fmla="*/ 3505350 h 3833160"/>
              <a:gd name="connsiteX273" fmla="*/ 945381 w 1912672"/>
              <a:gd name="connsiteY273" fmla="*/ 3502390 h 3833160"/>
              <a:gd name="connsiteX274" fmla="*/ 946879 w 1912672"/>
              <a:gd name="connsiteY274" fmla="*/ 3500109 h 3833160"/>
              <a:gd name="connsiteX275" fmla="*/ 946796 w 1912672"/>
              <a:gd name="connsiteY275" fmla="*/ 3498240 h 3833160"/>
              <a:gd name="connsiteX276" fmla="*/ 947228 w 1912672"/>
              <a:gd name="connsiteY276" fmla="*/ 3495922 h 3833160"/>
              <a:gd name="connsiteX277" fmla="*/ 946202 w 1912672"/>
              <a:gd name="connsiteY277" fmla="*/ 3496821 h 3833160"/>
              <a:gd name="connsiteX278" fmla="*/ 946796 w 1912672"/>
              <a:gd name="connsiteY278" fmla="*/ 3498240 h 3833160"/>
              <a:gd name="connsiteX279" fmla="*/ 943120 w 1912672"/>
              <a:gd name="connsiteY279" fmla="*/ 3508495 h 3833160"/>
              <a:gd name="connsiteX280" fmla="*/ 920055 w 1912672"/>
              <a:gd name="connsiteY280" fmla="*/ 3504456 h 3833160"/>
              <a:gd name="connsiteX281" fmla="*/ 891050 w 1912672"/>
              <a:gd name="connsiteY281" fmla="*/ 3506594 h 3833160"/>
              <a:gd name="connsiteX282" fmla="*/ 860172 w 1912672"/>
              <a:gd name="connsiteY282" fmla="*/ 3511582 h 3833160"/>
              <a:gd name="connsiteX283" fmla="*/ 826163 w 1912672"/>
              <a:gd name="connsiteY283" fmla="*/ 3521016 h 3833160"/>
              <a:gd name="connsiteX284" fmla="*/ 790835 w 1912672"/>
              <a:gd name="connsiteY284" fmla="*/ 3533785 h 3833160"/>
              <a:gd name="connsiteX285" fmla="*/ 755037 w 1912672"/>
              <a:gd name="connsiteY285" fmla="*/ 3547939 h 3833160"/>
              <a:gd name="connsiteX286" fmla="*/ 720010 w 1912672"/>
              <a:gd name="connsiteY286" fmla="*/ 3564567 h 3833160"/>
              <a:gd name="connsiteX287" fmla="*/ 686563 w 1912672"/>
              <a:gd name="connsiteY287" fmla="*/ 3580781 h 3833160"/>
              <a:gd name="connsiteX288" fmla="*/ 655247 w 1912672"/>
              <a:gd name="connsiteY288" fmla="*/ 3597068 h 3833160"/>
              <a:gd name="connsiteX289" fmla="*/ 687635 w 1912672"/>
              <a:gd name="connsiteY289" fmla="*/ 3566747 h 3833160"/>
              <a:gd name="connsiteX290" fmla="*/ 719332 w 1912672"/>
              <a:gd name="connsiteY290" fmla="*/ 3540910 h 3833160"/>
              <a:gd name="connsiteX291" fmla="*/ 753129 w 1912672"/>
              <a:gd name="connsiteY291" fmla="*/ 3520510 h 3833160"/>
              <a:gd name="connsiteX292" fmla="*/ 789139 w 1912672"/>
              <a:gd name="connsiteY292" fmla="*/ 3502048 h 3833160"/>
              <a:gd name="connsiteX293" fmla="*/ 826517 w 1912672"/>
              <a:gd name="connsiteY293" fmla="*/ 3487482 h 3833160"/>
              <a:gd name="connsiteX294" fmla="*/ 868462 w 1912672"/>
              <a:gd name="connsiteY294" fmla="*/ 3476916 h 3833160"/>
              <a:gd name="connsiteX295" fmla="*/ 962011 w 1912672"/>
              <a:gd name="connsiteY295" fmla="*/ 3455565 h 3833160"/>
              <a:gd name="connsiteX296" fmla="*/ 973820 w 1912672"/>
              <a:gd name="connsiteY296" fmla="*/ 3382651 h 3833160"/>
              <a:gd name="connsiteX297" fmla="*/ 979476 w 1912672"/>
              <a:gd name="connsiteY297" fmla="*/ 3310035 h 3833160"/>
              <a:gd name="connsiteX298" fmla="*/ 978970 w 1912672"/>
              <a:gd name="connsiteY298" fmla="*/ 3236513 h 3833160"/>
              <a:gd name="connsiteX299" fmla="*/ 972281 w 1912672"/>
              <a:gd name="connsiteY299" fmla="*/ 3163562 h 3833160"/>
              <a:gd name="connsiteX300" fmla="*/ 909718 w 1912672"/>
              <a:gd name="connsiteY300" fmla="*/ 2935624 h 3833160"/>
              <a:gd name="connsiteX301" fmla="*/ 900871 w 1912672"/>
              <a:gd name="connsiteY301" fmla="*/ 2934162 h 3833160"/>
              <a:gd name="connsiteX302" fmla="*/ 870406 w 1912672"/>
              <a:gd name="connsiteY302" fmla="*/ 2984139 h 3833160"/>
              <a:gd name="connsiteX303" fmla="*/ 833789 w 1912672"/>
              <a:gd name="connsiteY303" fmla="*/ 3034414 h 3833160"/>
              <a:gd name="connsiteX304" fmla="*/ 791581 w 1912672"/>
              <a:gd name="connsiteY304" fmla="*/ 3086679 h 3833160"/>
              <a:gd name="connsiteX305" fmla="*/ 743642 w 1912672"/>
              <a:gd name="connsiteY305" fmla="*/ 3135720 h 3833160"/>
              <a:gd name="connsiteX306" fmla="*/ 692759 w 1912672"/>
              <a:gd name="connsiteY306" fmla="*/ 3186373 h 3833160"/>
              <a:gd name="connsiteX307" fmla="*/ 637219 w 1912672"/>
              <a:gd name="connsiteY307" fmla="*/ 3235043 h 3833160"/>
              <a:gd name="connsiteX308" fmla="*/ 578815 w 1912672"/>
              <a:gd name="connsiteY308" fmla="*/ 3282100 h 3833160"/>
              <a:gd name="connsiteX309" fmla="*/ 518156 w 1912672"/>
              <a:gd name="connsiteY309" fmla="*/ 3326282 h 3833160"/>
              <a:gd name="connsiteX310" fmla="*/ 455177 w 1912672"/>
              <a:gd name="connsiteY310" fmla="*/ 3368134 h 3833160"/>
              <a:gd name="connsiteX311" fmla="*/ 393663 w 1912672"/>
              <a:gd name="connsiteY311" fmla="*/ 3407974 h 3833160"/>
              <a:gd name="connsiteX312" fmla="*/ 330228 w 1912672"/>
              <a:gd name="connsiteY312" fmla="*/ 3443435 h 3833160"/>
              <a:gd name="connsiteX313" fmla="*/ 267517 w 1912672"/>
              <a:gd name="connsiteY313" fmla="*/ 3474139 h 3833160"/>
              <a:gd name="connsiteX314" fmla="*/ 206814 w 1912672"/>
              <a:gd name="connsiteY314" fmla="*/ 3502111 h 3833160"/>
              <a:gd name="connsiteX315" fmla="*/ 148203 w 1912672"/>
              <a:gd name="connsiteY315" fmla="*/ 3524128 h 3833160"/>
              <a:gd name="connsiteX316" fmla="*/ 92246 w 1912672"/>
              <a:gd name="connsiteY316" fmla="*/ 3541882 h 3833160"/>
              <a:gd name="connsiteX317" fmla="*/ 37645 w 1912672"/>
              <a:gd name="connsiteY317" fmla="*/ 3552139 h 3833160"/>
              <a:gd name="connsiteX318" fmla="*/ 48200 w 1912672"/>
              <a:gd name="connsiteY318" fmla="*/ 3547012 h 3833160"/>
              <a:gd name="connsiteX319" fmla="*/ 54777 w 1912672"/>
              <a:gd name="connsiteY319" fmla="*/ 3543191 h 3833160"/>
              <a:gd name="connsiteX320" fmla="*/ 59610 w 1912672"/>
              <a:gd name="connsiteY320" fmla="*/ 3541137 h 3833160"/>
              <a:gd name="connsiteX321" fmla="*/ 61660 w 1912672"/>
              <a:gd name="connsiteY321" fmla="*/ 3539340 h 3833160"/>
              <a:gd name="connsiteX322" fmla="*/ 61441 w 1912672"/>
              <a:gd name="connsiteY322" fmla="*/ 3537351 h 3833160"/>
              <a:gd name="connsiteX323" fmla="*/ 62467 w 1912672"/>
              <a:gd name="connsiteY323" fmla="*/ 3536452 h 3833160"/>
              <a:gd name="connsiteX324" fmla="*/ 61359 w 1912672"/>
              <a:gd name="connsiteY324" fmla="*/ 3535481 h 3833160"/>
              <a:gd name="connsiteX325" fmla="*/ 62897 w 1912672"/>
              <a:gd name="connsiteY325" fmla="*/ 3534134 h 3833160"/>
              <a:gd name="connsiteX326" fmla="*/ 67081 w 1912672"/>
              <a:gd name="connsiteY326" fmla="*/ 3532408 h 3833160"/>
              <a:gd name="connsiteX327" fmla="*/ 72939 w 1912672"/>
              <a:gd name="connsiteY327" fmla="*/ 3529456 h 3833160"/>
              <a:gd name="connsiteX328" fmla="*/ 81778 w 1912672"/>
              <a:gd name="connsiteY328" fmla="*/ 3524622 h 3833160"/>
              <a:gd name="connsiteX329" fmla="*/ 95320 w 1912672"/>
              <a:gd name="connsiteY329" fmla="*/ 3518818 h 3833160"/>
              <a:gd name="connsiteX330" fmla="*/ 114932 w 1912672"/>
              <a:gd name="connsiteY330" fmla="*/ 3510846 h 3833160"/>
              <a:gd name="connsiteX331" fmla="*/ 137312 w 1912672"/>
              <a:gd name="connsiteY331" fmla="*/ 3500207 h 3833160"/>
              <a:gd name="connsiteX332" fmla="*/ 167862 w 1912672"/>
              <a:gd name="connsiteY332" fmla="*/ 3487744 h 3833160"/>
              <a:gd name="connsiteX333" fmla="*/ 204549 w 1912672"/>
              <a:gd name="connsiteY333" fmla="*/ 3472571 h 3833160"/>
              <a:gd name="connsiteX334" fmla="*/ 258382 w 1912672"/>
              <a:gd name="connsiteY334" fmla="*/ 3445767 h 3833160"/>
              <a:gd name="connsiteX335" fmla="*/ 311693 w 1912672"/>
              <a:gd name="connsiteY335" fmla="*/ 3413115 h 3833160"/>
              <a:gd name="connsiteX336" fmla="*/ 364540 w 1912672"/>
              <a:gd name="connsiteY336" fmla="*/ 3377961 h 3833160"/>
              <a:gd name="connsiteX337" fmla="*/ 422506 w 1912672"/>
              <a:gd name="connsiteY337" fmla="*/ 3342200 h 3833160"/>
              <a:gd name="connsiteX338" fmla="*/ 434347 w 1912672"/>
              <a:gd name="connsiteY338" fmla="*/ 3334006 h 3833160"/>
              <a:gd name="connsiteX339" fmla="*/ 451900 w 1912672"/>
              <a:gd name="connsiteY339" fmla="*/ 3321534 h 3833160"/>
              <a:gd name="connsiteX340" fmla="*/ 469893 w 1912672"/>
              <a:gd name="connsiteY340" fmla="*/ 3307950 h 3833160"/>
              <a:gd name="connsiteX341" fmla="*/ 489284 w 1912672"/>
              <a:gd name="connsiteY341" fmla="*/ 3292897 h 3833160"/>
              <a:gd name="connsiteX342" fmla="*/ 508083 w 1912672"/>
              <a:gd name="connsiteY342" fmla="*/ 3276424 h 3833160"/>
              <a:gd name="connsiteX343" fmla="*/ 522649 w 1912672"/>
              <a:gd name="connsiteY343" fmla="*/ 3259537 h 3833160"/>
              <a:gd name="connsiteX344" fmla="*/ 534440 w 1912672"/>
              <a:gd name="connsiteY344" fmla="*/ 3244112 h 3833160"/>
              <a:gd name="connsiteX345" fmla="*/ 539574 w 1912672"/>
              <a:gd name="connsiteY345" fmla="*/ 3230640 h 3833160"/>
              <a:gd name="connsiteX346" fmla="*/ 509849 w 1912672"/>
              <a:gd name="connsiteY346" fmla="*/ 3208187 h 3833160"/>
              <a:gd name="connsiteX347" fmla="*/ 474526 w 1912672"/>
              <a:gd name="connsiteY347" fmla="*/ 3191609 h 3833160"/>
              <a:gd name="connsiteX348" fmla="*/ 435493 w 1912672"/>
              <a:gd name="connsiteY348" fmla="*/ 3180466 h 3833160"/>
              <a:gd name="connsiteX349" fmla="*/ 390471 w 1912672"/>
              <a:gd name="connsiteY349" fmla="*/ 3173359 h 3833160"/>
              <a:gd name="connsiteX350" fmla="*/ 344894 w 1912672"/>
              <a:gd name="connsiteY350" fmla="*/ 3170859 h 3833160"/>
              <a:gd name="connsiteX351" fmla="*/ 295258 w 1912672"/>
              <a:gd name="connsiteY351" fmla="*/ 3172887 h 3833160"/>
              <a:gd name="connsiteX352" fmla="*/ 245329 w 1912672"/>
              <a:gd name="connsiteY352" fmla="*/ 3177354 h 3833160"/>
              <a:gd name="connsiteX353" fmla="*/ 195694 w 1912672"/>
              <a:gd name="connsiteY353" fmla="*/ 3184474 h 3833160"/>
              <a:gd name="connsiteX354" fmla="*/ 144902 w 1912672"/>
              <a:gd name="connsiteY354" fmla="*/ 3193577 h 3833160"/>
              <a:gd name="connsiteX355" fmla="*/ 95992 w 1912672"/>
              <a:gd name="connsiteY355" fmla="*/ 3206125 h 3833160"/>
              <a:gd name="connsiteX356" fmla="*/ 49213 w 1912672"/>
              <a:gd name="connsiteY356" fmla="*/ 3218744 h 3833160"/>
              <a:gd name="connsiteX357" fmla="*/ 6365 w 1912672"/>
              <a:gd name="connsiteY357" fmla="*/ 3233010 h 3833160"/>
              <a:gd name="connsiteX358" fmla="*/ 0 w 1912672"/>
              <a:gd name="connsiteY358" fmla="*/ 3227433 h 3833160"/>
              <a:gd name="connsiteX359" fmla="*/ 3076 w 1912672"/>
              <a:gd name="connsiteY359" fmla="*/ 3224737 h 3833160"/>
              <a:gd name="connsiteX360" fmla="*/ 43018 w 1912672"/>
              <a:gd name="connsiteY360" fmla="*/ 3207924 h 3833160"/>
              <a:gd name="connsiteX361" fmla="*/ 85231 w 1912672"/>
              <a:gd name="connsiteY361" fmla="*/ 3191304 h 3833160"/>
              <a:gd name="connsiteX362" fmla="*/ 127386 w 1912672"/>
              <a:gd name="connsiteY362" fmla="*/ 3176431 h 3833160"/>
              <a:gd name="connsiteX363" fmla="*/ 168655 w 1912672"/>
              <a:gd name="connsiteY363" fmla="*/ 3162578 h 3833160"/>
              <a:gd name="connsiteX364" fmla="*/ 209793 w 1912672"/>
              <a:gd name="connsiteY364" fmla="*/ 3149808 h 3833160"/>
              <a:gd name="connsiteX365" fmla="*/ 250713 w 1912672"/>
              <a:gd name="connsiteY365" fmla="*/ 3140141 h 3833160"/>
              <a:gd name="connsiteX366" fmla="*/ 291298 w 1912672"/>
              <a:gd name="connsiteY366" fmla="*/ 3131978 h 3833160"/>
              <a:gd name="connsiteX367" fmla="*/ 333154 w 1912672"/>
              <a:gd name="connsiteY367" fmla="*/ 3128523 h 3833160"/>
              <a:gd name="connsiteX368" fmla="*/ 375359 w 1912672"/>
              <a:gd name="connsiteY368" fmla="*/ 3125974 h 3833160"/>
              <a:gd name="connsiteX369" fmla="*/ 416751 w 1912672"/>
              <a:gd name="connsiteY369" fmla="*/ 3130200 h 3833160"/>
              <a:gd name="connsiteX370" fmla="*/ 459928 w 1912672"/>
              <a:gd name="connsiteY370" fmla="*/ 3138683 h 3833160"/>
              <a:gd name="connsiteX371" fmla="*/ 504268 w 1912672"/>
              <a:gd name="connsiteY371" fmla="*/ 3151481 h 3833160"/>
              <a:gd name="connsiteX372" fmla="*/ 546509 w 1912672"/>
              <a:gd name="connsiteY372" fmla="*/ 3169029 h 3833160"/>
              <a:gd name="connsiteX373" fmla="*/ 591005 w 1912672"/>
              <a:gd name="connsiteY373" fmla="*/ 3194544 h 3833160"/>
              <a:gd name="connsiteX374" fmla="*/ 643386 w 1912672"/>
              <a:gd name="connsiteY374" fmla="*/ 3146702 h 3833160"/>
              <a:gd name="connsiteX375" fmla="*/ 689192 w 1912672"/>
              <a:gd name="connsiteY375" fmla="*/ 3097589 h 3833160"/>
              <a:gd name="connsiteX376" fmla="*/ 728837 w 1912672"/>
              <a:gd name="connsiteY376" fmla="*/ 3047570 h 3833160"/>
              <a:gd name="connsiteX377" fmla="*/ 763151 w 1912672"/>
              <a:gd name="connsiteY377" fmla="*/ 2997373 h 3833160"/>
              <a:gd name="connsiteX378" fmla="*/ 792509 w 1912672"/>
              <a:gd name="connsiteY378" fmla="*/ 2946426 h 3833160"/>
              <a:gd name="connsiteX379" fmla="*/ 818742 w 1912672"/>
              <a:gd name="connsiteY379" fmla="*/ 2896035 h 3833160"/>
              <a:gd name="connsiteX380" fmla="*/ 840539 w 1912672"/>
              <a:gd name="connsiteY380" fmla="*/ 2845651 h 3833160"/>
              <a:gd name="connsiteX381" fmla="*/ 868659 w 1912672"/>
              <a:gd name="connsiteY381" fmla="*/ 2777611 h 3833160"/>
              <a:gd name="connsiteX382" fmla="*/ 886079 w 1912672"/>
              <a:gd name="connsiteY382" fmla="*/ 2678806 h 3833160"/>
              <a:gd name="connsiteX383" fmla="*/ 894665 w 1912672"/>
              <a:gd name="connsiteY383" fmla="*/ 2574247 h 3833160"/>
              <a:gd name="connsiteX384" fmla="*/ 910157 w 1912672"/>
              <a:gd name="connsiteY384" fmla="*/ 2532162 h 3833160"/>
              <a:gd name="connsiteX385" fmla="*/ 923410 w 1912672"/>
              <a:gd name="connsiteY385" fmla="*/ 2485372 h 3833160"/>
              <a:gd name="connsiteX386" fmla="*/ 935916 w 1912672"/>
              <a:gd name="connsiteY386" fmla="*/ 2433353 h 3833160"/>
              <a:gd name="connsiteX387" fmla="*/ 947488 w 1912672"/>
              <a:gd name="connsiteY387" fmla="*/ 2377937 h 3833160"/>
              <a:gd name="connsiteX388" fmla="*/ 956821 w 1912672"/>
              <a:gd name="connsiteY388" fmla="*/ 2318077 h 3833160"/>
              <a:gd name="connsiteX389" fmla="*/ 963914 w 1912672"/>
              <a:gd name="connsiteY389" fmla="*/ 2257171 h 3833160"/>
              <a:gd name="connsiteX390" fmla="*/ 970820 w 1912672"/>
              <a:gd name="connsiteY390" fmla="*/ 2193390 h 3833160"/>
              <a:gd name="connsiteX391" fmla="*/ 975486 w 1912672"/>
              <a:gd name="connsiteY391" fmla="*/ 2128825 h 3833160"/>
              <a:gd name="connsiteX392" fmla="*/ 979406 w 1912672"/>
              <a:gd name="connsiteY392" fmla="*/ 2061646 h 3833160"/>
              <a:gd name="connsiteX393" fmla="*/ 979406 w 1912672"/>
              <a:gd name="connsiteY393" fmla="*/ 1995512 h 3833160"/>
              <a:gd name="connsiteX394" fmla="*/ 979406 w 1912672"/>
              <a:gd name="connsiteY394" fmla="*/ 1930162 h 3833160"/>
              <a:gd name="connsiteX395" fmla="*/ 975486 w 1912672"/>
              <a:gd name="connsiteY395" fmla="*/ 1864552 h 3833160"/>
              <a:gd name="connsiteX396" fmla="*/ 970073 w 1912672"/>
              <a:gd name="connsiteY396" fmla="*/ 1801555 h 3833160"/>
              <a:gd name="connsiteX397" fmla="*/ 963167 w 1912672"/>
              <a:gd name="connsiteY397" fmla="*/ 1740126 h 3833160"/>
              <a:gd name="connsiteX398" fmla="*/ 952901 w 1912672"/>
              <a:gd name="connsiteY398" fmla="*/ 1680789 h 3833160"/>
              <a:gd name="connsiteX399" fmla="*/ 938902 w 1912672"/>
              <a:gd name="connsiteY399" fmla="*/ 1625634 h 3833160"/>
              <a:gd name="connsiteX400" fmla="*/ 923410 w 1912672"/>
              <a:gd name="connsiteY400" fmla="*/ 1573354 h 3833160"/>
              <a:gd name="connsiteX401" fmla="*/ 904744 w 1912672"/>
              <a:gd name="connsiteY401" fmla="*/ 1526564 h 3833160"/>
              <a:gd name="connsiteX402" fmla="*/ 883839 w 1912672"/>
              <a:gd name="connsiteY402" fmla="*/ 1485263 h 3833160"/>
              <a:gd name="connsiteX403" fmla="*/ 859574 w 1912672"/>
              <a:gd name="connsiteY403" fmla="*/ 1448667 h 3833160"/>
              <a:gd name="connsiteX404" fmla="*/ 832510 w 1912672"/>
              <a:gd name="connsiteY404" fmla="*/ 1419129 h 3833160"/>
              <a:gd name="connsiteX405" fmla="*/ 801338 w 1912672"/>
              <a:gd name="connsiteY405" fmla="*/ 1396649 h 3833160"/>
              <a:gd name="connsiteX406" fmla="*/ 774834 w 1912672"/>
              <a:gd name="connsiteY406" fmla="*/ 1383318 h 3833160"/>
              <a:gd name="connsiteX407" fmla="*/ 745342 w 1912672"/>
              <a:gd name="connsiteY407" fmla="*/ 1377829 h 3833160"/>
              <a:gd name="connsiteX408" fmla="*/ 714918 w 1912672"/>
              <a:gd name="connsiteY408" fmla="*/ 1377829 h 3833160"/>
              <a:gd name="connsiteX409" fmla="*/ 683187 w 1912672"/>
              <a:gd name="connsiteY409" fmla="*/ 1381750 h 3833160"/>
              <a:gd name="connsiteX410" fmla="*/ 652016 w 1912672"/>
              <a:gd name="connsiteY410" fmla="*/ 1388023 h 3833160"/>
              <a:gd name="connsiteX411" fmla="*/ 620845 w 1912672"/>
              <a:gd name="connsiteY411" fmla="*/ 1396649 h 3833160"/>
              <a:gd name="connsiteX412" fmla="*/ 589860 w 1912672"/>
              <a:gd name="connsiteY412" fmla="*/ 1403446 h 3833160"/>
              <a:gd name="connsiteX413" fmla="*/ 559436 w 1912672"/>
              <a:gd name="connsiteY413" fmla="*/ 1410503 h 3833160"/>
              <a:gd name="connsiteX414" fmla="*/ 531438 w 1912672"/>
              <a:gd name="connsiteY414" fmla="*/ 1414424 h 3833160"/>
              <a:gd name="connsiteX415" fmla="*/ 467602 w 1912672"/>
              <a:gd name="connsiteY415" fmla="*/ 1417561 h 3833160"/>
              <a:gd name="connsiteX416" fmla="*/ 405447 w 1912672"/>
              <a:gd name="connsiteY416" fmla="*/ 1414424 h 3833160"/>
              <a:gd name="connsiteX417" fmla="*/ 347958 w 1912672"/>
              <a:gd name="connsiteY417" fmla="*/ 1407367 h 3833160"/>
              <a:gd name="connsiteX418" fmla="*/ 292708 w 1912672"/>
              <a:gd name="connsiteY418" fmla="*/ 1397433 h 3833160"/>
              <a:gd name="connsiteX419" fmla="*/ 238952 w 1912672"/>
              <a:gd name="connsiteY419" fmla="*/ 1384886 h 3833160"/>
              <a:gd name="connsiteX420" fmla="*/ 187622 w 1912672"/>
              <a:gd name="connsiteY420" fmla="*/ 1372339 h 3833160"/>
              <a:gd name="connsiteX421" fmla="*/ 139466 w 1912672"/>
              <a:gd name="connsiteY421" fmla="*/ 1358485 h 3833160"/>
              <a:gd name="connsiteX422" fmla="*/ 142639 w 1912672"/>
              <a:gd name="connsiteY422" fmla="*/ 1342801 h 3833160"/>
              <a:gd name="connsiteX423" fmla="*/ 208714 w 1912672"/>
              <a:gd name="connsiteY423" fmla="*/ 1352212 h 3833160"/>
              <a:gd name="connsiteX424" fmla="*/ 274043 w 1912672"/>
              <a:gd name="connsiteY424" fmla="*/ 1358485 h 3833160"/>
              <a:gd name="connsiteX425" fmla="*/ 337878 w 1912672"/>
              <a:gd name="connsiteY425" fmla="*/ 1360838 h 3833160"/>
              <a:gd name="connsiteX426" fmla="*/ 400034 w 1912672"/>
              <a:gd name="connsiteY426" fmla="*/ 1358485 h 3833160"/>
              <a:gd name="connsiteX427" fmla="*/ 460696 w 1912672"/>
              <a:gd name="connsiteY427" fmla="*/ 1349859 h 3833160"/>
              <a:gd name="connsiteX428" fmla="*/ 519865 w 1912672"/>
              <a:gd name="connsiteY428" fmla="*/ 1336528 h 3833160"/>
              <a:gd name="connsiteX429" fmla="*/ 576608 w 1912672"/>
              <a:gd name="connsiteY429" fmla="*/ 1318753 h 3833160"/>
              <a:gd name="connsiteX430" fmla="*/ 630177 w 1912672"/>
              <a:gd name="connsiteY430" fmla="*/ 1292874 h 3833160"/>
              <a:gd name="connsiteX431" fmla="*/ 699426 w 1912672"/>
              <a:gd name="connsiteY431" fmla="*/ 1258631 h 3833160"/>
              <a:gd name="connsiteX432" fmla="*/ 572688 w 1912672"/>
              <a:gd name="connsiteY432" fmla="*/ 1147276 h 3833160"/>
              <a:gd name="connsiteX433" fmla="*/ 459203 w 1912672"/>
              <a:gd name="connsiteY433" fmla="*/ 1022589 h 3833160"/>
              <a:gd name="connsiteX434" fmla="*/ 396861 w 1912672"/>
              <a:gd name="connsiteY434" fmla="*/ 1029647 h 3833160"/>
              <a:gd name="connsiteX435" fmla="*/ 336198 w 1912672"/>
              <a:gd name="connsiteY435" fmla="*/ 1029647 h 3833160"/>
              <a:gd name="connsiteX436" fmla="*/ 280949 w 1912672"/>
              <a:gd name="connsiteY436" fmla="*/ 1022589 h 3833160"/>
              <a:gd name="connsiteX437" fmla="*/ 228873 w 1912672"/>
              <a:gd name="connsiteY437" fmla="*/ 1007951 h 3833160"/>
              <a:gd name="connsiteX438" fmla="*/ 180716 w 1912672"/>
              <a:gd name="connsiteY438" fmla="*/ 986777 h 3833160"/>
              <a:gd name="connsiteX439" fmla="*/ 138719 w 1912672"/>
              <a:gd name="connsiteY439" fmla="*/ 960376 h 3833160"/>
              <a:gd name="connsiteX440" fmla="*/ 101389 w 1912672"/>
              <a:gd name="connsiteY440" fmla="*/ 927701 h 3833160"/>
              <a:gd name="connsiteX441" fmla="*/ 70218 w 1912672"/>
              <a:gd name="connsiteY441" fmla="*/ 889537 h 3833160"/>
              <a:gd name="connsiteX442" fmla="*/ 46139 w 1912672"/>
              <a:gd name="connsiteY442" fmla="*/ 848236 h 3833160"/>
              <a:gd name="connsiteX443" fmla="*/ 49312 w 1912672"/>
              <a:gd name="connsiteY443" fmla="*/ 841179 h 3833160"/>
              <a:gd name="connsiteX444" fmla="*/ 59392 w 1912672"/>
              <a:gd name="connsiteY444" fmla="*/ 848236 h 3833160"/>
              <a:gd name="connsiteX445" fmla="*/ 71897 w 1912672"/>
              <a:gd name="connsiteY445" fmla="*/ 875422 h 3833160"/>
              <a:gd name="connsiteX446" fmla="*/ 92056 w 1912672"/>
              <a:gd name="connsiteY446" fmla="*/ 898948 h 3833160"/>
              <a:gd name="connsiteX447" fmla="*/ 116881 w 1912672"/>
              <a:gd name="connsiteY447" fmla="*/ 922212 h 3833160"/>
              <a:gd name="connsiteX448" fmla="*/ 146559 w 1912672"/>
              <a:gd name="connsiteY448" fmla="*/ 940248 h 3833160"/>
              <a:gd name="connsiteX449" fmla="*/ 180716 w 1912672"/>
              <a:gd name="connsiteY449" fmla="*/ 955671 h 3833160"/>
              <a:gd name="connsiteX450" fmla="*/ 216554 w 1912672"/>
              <a:gd name="connsiteY450" fmla="*/ 967434 h 3833160"/>
              <a:gd name="connsiteX451" fmla="*/ 254631 w 1912672"/>
              <a:gd name="connsiteY451" fmla="*/ 974492 h 3833160"/>
              <a:gd name="connsiteX452" fmla="*/ 294201 w 1912672"/>
              <a:gd name="connsiteY452" fmla="*/ 976844 h 3833160"/>
              <a:gd name="connsiteX453" fmla="*/ 332279 w 1912672"/>
              <a:gd name="connsiteY453" fmla="*/ 976060 h 3833160"/>
              <a:gd name="connsiteX454" fmla="*/ 353371 w 1912672"/>
              <a:gd name="connsiteY454" fmla="*/ 972923 h 3833160"/>
              <a:gd name="connsiteX455" fmla="*/ 372036 w 1912672"/>
              <a:gd name="connsiteY455" fmla="*/ 972923 h 3833160"/>
              <a:gd name="connsiteX456" fmla="*/ 388275 w 1912672"/>
              <a:gd name="connsiteY456" fmla="*/ 969786 h 3833160"/>
              <a:gd name="connsiteX457" fmla="*/ 403954 w 1912672"/>
              <a:gd name="connsiteY457" fmla="*/ 965865 h 3833160"/>
              <a:gd name="connsiteX458" fmla="*/ 417206 w 1912672"/>
              <a:gd name="connsiteY458" fmla="*/ 957239 h 3833160"/>
              <a:gd name="connsiteX459" fmla="*/ 379875 w 1912672"/>
              <a:gd name="connsiteY459" fmla="*/ 886400 h 3833160"/>
              <a:gd name="connsiteX460" fmla="*/ 347958 w 1912672"/>
              <a:gd name="connsiteY460" fmla="*/ 817130 h 3833160"/>
              <a:gd name="connsiteX461" fmla="*/ 317533 w 1912672"/>
              <a:gd name="connsiteY461" fmla="*/ 744723 h 3833160"/>
              <a:gd name="connsiteX462" fmla="*/ 291215 w 1912672"/>
              <a:gd name="connsiteY462" fmla="*/ 669963 h 3833160"/>
              <a:gd name="connsiteX463" fmla="*/ 265457 w 1912672"/>
              <a:gd name="connsiteY463" fmla="*/ 588930 h 3833160"/>
              <a:gd name="connsiteX464" fmla="*/ 241379 w 1912672"/>
              <a:gd name="connsiteY464" fmla="*/ 501623 h 3833160"/>
              <a:gd name="connsiteX465" fmla="*/ 238952 w 1912672"/>
              <a:gd name="connsiteY465" fmla="*/ 485939 h 3833160"/>
              <a:gd name="connsiteX466" fmla="*/ 232793 w 1912672"/>
              <a:gd name="connsiteY466" fmla="*/ 464243 h 3833160"/>
              <a:gd name="connsiteX467" fmla="*/ 228873 w 1912672"/>
              <a:gd name="connsiteY467" fmla="*/ 440194 h 3833160"/>
              <a:gd name="connsiteX468" fmla="*/ 223460 w 1912672"/>
              <a:gd name="connsiteY468" fmla="*/ 415884 h 3833160"/>
              <a:gd name="connsiteX469" fmla="*/ 218794 w 1912672"/>
              <a:gd name="connsiteY469" fmla="*/ 389483 h 3833160"/>
              <a:gd name="connsiteX470" fmla="*/ 217300 w 1912672"/>
              <a:gd name="connsiteY470" fmla="*/ 365173 h 3833160"/>
              <a:gd name="connsiteX471" fmla="*/ 217300 w 1912672"/>
              <a:gd name="connsiteY471" fmla="*/ 342693 h 3833160"/>
              <a:gd name="connsiteX472" fmla="*/ 220287 w 1912672"/>
              <a:gd name="connsiteY472" fmla="*/ 322565 h 3833160"/>
              <a:gd name="connsiteX473" fmla="*/ 225886 w 1912672"/>
              <a:gd name="connsiteY473" fmla="*/ 308450 h 3833160"/>
              <a:gd name="connsiteX474" fmla="*/ 232793 w 1912672"/>
              <a:gd name="connsiteY474" fmla="*/ 311586 h 3833160"/>
              <a:gd name="connsiteX475" fmla="*/ 238952 w 1912672"/>
              <a:gd name="connsiteY475" fmla="*/ 391051 h 3833160"/>
              <a:gd name="connsiteX476" fmla="*/ 252951 w 1912672"/>
              <a:gd name="connsiteY476" fmla="*/ 470516 h 3833160"/>
              <a:gd name="connsiteX477" fmla="*/ 274043 w 1912672"/>
              <a:gd name="connsiteY477" fmla="*/ 548413 h 3833160"/>
              <a:gd name="connsiteX478" fmla="*/ 299614 w 1912672"/>
              <a:gd name="connsiteY478" fmla="*/ 620036 h 3833160"/>
              <a:gd name="connsiteX479" fmla="*/ 327612 w 1912672"/>
              <a:gd name="connsiteY479" fmla="*/ 686954 h 3833160"/>
              <a:gd name="connsiteX480" fmla="*/ 353371 w 1912672"/>
              <a:gd name="connsiteY480" fmla="*/ 730607 h 3833160"/>
              <a:gd name="connsiteX481" fmla="*/ 350197 w 1912672"/>
              <a:gd name="connsiteY481" fmla="*/ 732176 h 3833160"/>
              <a:gd name="connsiteX482" fmla="*/ 350197 w 1912672"/>
              <a:gd name="connsiteY482" fmla="*/ 733744 h 3833160"/>
              <a:gd name="connsiteX483" fmla="*/ 351877 w 1912672"/>
              <a:gd name="connsiteY483" fmla="*/ 735313 h 3833160"/>
              <a:gd name="connsiteX484" fmla="*/ 353371 w 1912672"/>
              <a:gd name="connsiteY484" fmla="*/ 736097 h 3833160"/>
              <a:gd name="connsiteX485" fmla="*/ 356544 w 1912672"/>
              <a:gd name="connsiteY485" fmla="*/ 737665 h 3833160"/>
              <a:gd name="connsiteX486" fmla="*/ 357290 w 1912672"/>
              <a:gd name="connsiteY486" fmla="*/ 740802 h 3833160"/>
              <a:gd name="connsiteX487" fmla="*/ 358784 w 1912672"/>
              <a:gd name="connsiteY487" fmla="*/ 742370 h 3833160"/>
              <a:gd name="connsiteX488" fmla="*/ 360277 w 1912672"/>
              <a:gd name="connsiteY488" fmla="*/ 744723 h 3833160"/>
              <a:gd name="connsiteX489" fmla="*/ 360277 w 1912672"/>
              <a:gd name="connsiteY489" fmla="*/ 743154 h 3833160"/>
              <a:gd name="connsiteX490" fmla="*/ 358784 w 1912672"/>
              <a:gd name="connsiteY490" fmla="*/ 742370 h 3833160"/>
              <a:gd name="connsiteX491" fmla="*/ 353371 w 1912672"/>
              <a:gd name="connsiteY491" fmla="*/ 730607 h 3833160"/>
              <a:gd name="connsiteX492" fmla="*/ 372036 w 1912672"/>
              <a:gd name="connsiteY492" fmla="*/ 716492 h 3833160"/>
              <a:gd name="connsiteX493" fmla="*/ 389955 w 1912672"/>
              <a:gd name="connsiteY493" fmla="*/ 692443 h 3833160"/>
              <a:gd name="connsiteX494" fmla="*/ 406940 w 1912672"/>
              <a:gd name="connsiteY494" fmla="*/ 664474 h 3833160"/>
              <a:gd name="connsiteX495" fmla="*/ 422619 w 1912672"/>
              <a:gd name="connsiteY495" fmla="*/ 630231 h 3833160"/>
              <a:gd name="connsiteX496" fmla="*/ 436618 w 1912672"/>
              <a:gd name="connsiteY496" fmla="*/ 592066 h 3833160"/>
              <a:gd name="connsiteX497" fmla="*/ 449870 w 1912672"/>
              <a:gd name="connsiteY497" fmla="*/ 552334 h 3833160"/>
              <a:gd name="connsiteX498" fmla="*/ 460696 w 1912672"/>
              <a:gd name="connsiteY498" fmla="*/ 511033 h 3833160"/>
              <a:gd name="connsiteX499" fmla="*/ 470776 w 1912672"/>
              <a:gd name="connsiteY499" fmla="*/ 471301 h 3833160"/>
              <a:gd name="connsiteX500" fmla="*/ 479362 w 1912672"/>
              <a:gd name="connsiteY500" fmla="*/ 433136 h 3833160"/>
              <a:gd name="connsiteX501" fmla="*/ 480855 w 1912672"/>
              <a:gd name="connsiteY501" fmla="*/ 484370 h 3833160"/>
              <a:gd name="connsiteX502" fmla="*/ 479362 w 1912672"/>
              <a:gd name="connsiteY502" fmla="*/ 531161 h 3833160"/>
              <a:gd name="connsiteX503" fmla="*/ 472269 w 1912672"/>
              <a:gd name="connsiteY503" fmla="*/ 574814 h 3833160"/>
              <a:gd name="connsiteX504" fmla="*/ 462189 w 1912672"/>
              <a:gd name="connsiteY504" fmla="*/ 618468 h 3833160"/>
              <a:gd name="connsiteX505" fmla="*/ 448190 w 1912672"/>
              <a:gd name="connsiteY505" fmla="*/ 659769 h 3833160"/>
              <a:gd name="connsiteX506" fmla="*/ 428032 w 1912672"/>
              <a:gd name="connsiteY506" fmla="*/ 701069 h 3833160"/>
              <a:gd name="connsiteX507" fmla="*/ 381369 w 1912672"/>
              <a:gd name="connsiteY507" fmla="*/ 791252 h 3833160"/>
              <a:gd name="connsiteX508" fmla="*/ 429525 w 1912672"/>
              <a:gd name="connsiteY508" fmla="*/ 863920 h 3833160"/>
              <a:gd name="connsiteX509" fmla="*/ 481601 w 1912672"/>
              <a:gd name="connsiteY509" fmla="*/ 931622 h 3833160"/>
              <a:gd name="connsiteX510" fmla="*/ 538531 w 1912672"/>
              <a:gd name="connsiteY510" fmla="*/ 995403 h 3833160"/>
              <a:gd name="connsiteX511" fmla="*/ 599193 w 1912672"/>
              <a:gd name="connsiteY511" fmla="*/ 1053957 h 3833160"/>
              <a:gd name="connsiteX512" fmla="*/ 816831 w 1912672"/>
              <a:gd name="connsiteY512" fmla="*/ 1205045 h 3833160"/>
              <a:gd name="connsiteX513" fmla="*/ 823924 w 1912672"/>
              <a:gd name="connsiteY513" fmla="*/ 1199555 h 3833160"/>
              <a:gd name="connsiteX514" fmla="*/ 806005 w 1912672"/>
              <a:gd name="connsiteY514" fmla="*/ 1132637 h 3833160"/>
              <a:gd name="connsiteX515" fmla="*/ 792006 w 1912672"/>
              <a:gd name="connsiteY515" fmla="*/ 1060753 h 3833160"/>
              <a:gd name="connsiteX516" fmla="*/ 780247 w 1912672"/>
              <a:gd name="connsiteY516" fmla="*/ 982856 h 3833160"/>
              <a:gd name="connsiteX517" fmla="*/ 774834 w 1912672"/>
              <a:gd name="connsiteY517" fmla="*/ 903391 h 3833160"/>
              <a:gd name="connsiteX518" fmla="*/ 770167 w 1912672"/>
              <a:gd name="connsiteY518" fmla="*/ 820267 h 3833160"/>
              <a:gd name="connsiteX519" fmla="*/ 770167 w 1912672"/>
              <a:gd name="connsiteY519" fmla="*/ 735313 h 3833160"/>
              <a:gd name="connsiteX520" fmla="*/ 773340 w 1912672"/>
              <a:gd name="connsiteY520" fmla="*/ 649574 h 3833160"/>
              <a:gd name="connsiteX521" fmla="*/ 780247 w 1912672"/>
              <a:gd name="connsiteY521" fmla="*/ 564620 h 3833160"/>
              <a:gd name="connsiteX522" fmla="*/ 790513 w 1912672"/>
              <a:gd name="connsiteY522" fmla="*/ 479927 h 3833160"/>
              <a:gd name="connsiteX523" fmla="*/ 801338 w 1912672"/>
              <a:gd name="connsiteY523" fmla="*/ 398109 h 3833160"/>
              <a:gd name="connsiteX524" fmla="*/ 816831 w 1912672"/>
              <a:gd name="connsiteY524" fmla="*/ 318644 h 3833160"/>
              <a:gd name="connsiteX525" fmla="*/ 835496 w 1912672"/>
              <a:gd name="connsiteY525" fmla="*/ 243884 h 3833160"/>
              <a:gd name="connsiteX526" fmla="*/ 854908 w 1912672"/>
              <a:gd name="connsiteY526" fmla="*/ 173046 h 3833160"/>
              <a:gd name="connsiteX527" fmla="*/ 877493 w 1912672"/>
              <a:gd name="connsiteY527" fmla="*/ 109003 h 3833160"/>
              <a:gd name="connsiteX528" fmla="*/ 901571 w 1912672"/>
              <a:gd name="connsiteY528" fmla="*/ 50711 h 3833160"/>
              <a:gd name="connsiteX529" fmla="*/ 930503 w 1912672"/>
              <a:gd name="connsiteY529"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2936 w 1912672"/>
              <a:gd name="connsiteY218" fmla="*/ 3127318 h 3833160"/>
              <a:gd name="connsiteX219" fmla="*/ 1055550 w 1912672"/>
              <a:gd name="connsiteY219" fmla="*/ 3272471 h 3833160"/>
              <a:gd name="connsiteX220" fmla="*/ 1106379 w 1912672"/>
              <a:gd name="connsiteY220" fmla="*/ 3308927 h 3833160"/>
              <a:gd name="connsiteX221" fmla="*/ 1151347 w 1912672"/>
              <a:gd name="connsiteY221" fmla="*/ 3348334 h 3833160"/>
              <a:gd name="connsiteX222" fmla="*/ 1187691 w 1912672"/>
              <a:gd name="connsiteY222" fmla="*/ 3388268 h 3833160"/>
              <a:gd name="connsiteX223" fmla="*/ 1216725 w 1912672"/>
              <a:gd name="connsiteY223" fmla="*/ 3430484 h 3833160"/>
              <a:gd name="connsiteX224" fmla="*/ 1238582 w 1912672"/>
              <a:gd name="connsiteY224" fmla="*/ 3473897 h 3833160"/>
              <a:gd name="connsiteX225" fmla="*/ 1252456 w 1912672"/>
              <a:gd name="connsiteY225" fmla="*/ 3516304 h 3833160"/>
              <a:gd name="connsiteX226" fmla="*/ 1258768 w 1912672"/>
              <a:gd name="connsiteY226" fmla="*/ 3559273 h 3833160"/>
              <a:gd name="connsiteX227" fmla="*/ 1256926 w 1912672"/>
              <a:gd name="connsiteY227" fmla="*/ 3601386 h 3833160"/>
              <a:gd name="connsiteX228" fmla="*/ 1247774 w 1912672"/>
              <a:gd name="connsiteY228" fmla="*/ 3640689 h 3833160"/>
              <a:gd name="connsiteX229" fmla="*/ 1240808 w 1912672"/>
              <a:gd name="connsiteY229" fmla="*/ 3642671 h 3833160"/>
              <a:gd name="connsiteX230" fmla="*/ 1237950 w 1912672"/>
              <a:gd name="connsiteY230" fmla="*/ 3632080 h 3833160"/>
              <a:gd name="connsiteX231" fmla="*/ 1246452 w 1912672"/>
              <a:gd name="connsiteY231" fmla="*/ 3608381 h 3833160"/>
              <a:gd name="connsiteX232" fmla="*/ 1246889 w 1912672"/>
              <a:gd name="connsiteY232" fmla="*/ 3581808 h 3833160"/>
              <a:gd name="connsiteX233" fmla="*/ 1243694 w 1912672"/>
              <a:gd name="connsiteY233" fmla="*/ 3552354 h 3833160"/>
              <a:gd name="connsiteX234" fmla="*/ 1233485 w 1912672"/>
              <a:gd name="connsiteY234" fmla="*/ 3522742 h 3833160"/>
              <a:gd name="connsiteX235" fmla="*/ 1218246 w 1912672"/>
              <a:gd name="connsiteY235" fmla="*/ 3491717 h 3833160"/>
              <a:gd name="connsiteX236" fmla="*/ 1199371 w 1912672"/>
              <a:gd name="connsiteY236" fmla="*/ 3461697 h 3833160"/>
              <a:gd name="connsiteX237" fmla="*/ 1175758 w 1912672"/>
              <a:gd name="connsiteY237" fmla="*/ 3432919 h 3833160"/>
              <a:gd name="connsiteX238" fmla="*/ 1147962 w 1912672"/>
              <a:gd name="connsiteY238" fmla="*/ 3405866 h 3833160"/>
              <a:gd name="connsiteX239" fmla="*/ 1119222 w 1912672"/>
              <a:gd name="connsiteY239" fmla="*/ 3381579 h 3833160"/>
              <a:gd name="connsiteX240" fmla="*/ 1101535 w 1912672"/>
              <a:gd name="connsiteY240" fmla="*/ 3369675 h 3833160"/>
              <a:gd name="connsiteX241" fmla="*/ 1087698 w 1912672"/>
              <a:gd name="connsiteY241" fmla="*/ 3357550 h 3833160"/>
              <a:gd name="connsiteX242" fmla="*/ 1073608 w 1912672"/>
              <a:gd name="connsiteY242" fmla="*/ 3348798 h 3833160"/>
              <a:gd name="connsiteX243" fmla="*/ 1059423 w 1912672"/>
              <a:gd name="connsiteY243" fmla="*/ 3340859 h 3833160"/>
              <a:gd name="connsiteX244" fmla="*/ 1043960 w 1912672"/>
              <a:gd name="connsiteY244" fmla="*/ 3337192 h 3833160"/>
              <a:gd name="connsiteX245" fmla="*/ 1025322 w 1912672"/>
              <a:gd name="connsiteY245" fmla="*/ 3402025 h 3833160"/>
              <a:gd name="connsiteX246" fmla="*/ 1003697 w 1912672"/>
              <a:gd name="connsiteY246" fmla="*/ 3462443 h 3833160"/>
              <a:gd name="connsiteX247" fmla="*/ 978914 w 1912672"/>
              <a:gd name="connsiteY247" fmla="*/ 3523689 h 3833160"/>
              <a:gd name="connsiteX248" fmla="*/ 949550 w 1912672"/>
              <a:gd name="connsiteY248" fmla="*/ 3583615 h 3833160"/>
              <a:gd name="connsiteX249" fmla="*/ 915669 w 1912672"/>
              <a:gd name="connsiteY249" fmla="*/ 3646771 h 3833160"/>
              <a:gd name="connsiteX250" fmla="*/ 876441 w 1912672"/>
              <a:gd name="connsiteY250" fmla="*/ 3712430 h 3833160"/>
              <a:gd name="connsiteX251" fmla="*/ 867986 w 1912672"/>
              <a:gd name="connsiteY251" fmla="*/ 3722991 h 3833160"/>
              <a:gd name="connsiteX252" fmla="*/ 858368 w 1912672"/>
              <a:gd name="connsiteY252" fmla="*/ 3739422 h 3833160"/>
              <a:gd name="connsiteX253" fmla="*/ 845551 w 1912672"/>
              <a:gd name="connsiteY253" fmla="*/ 3755745 h 3833160"/>
              <a:gd name="connsiteX254" fmla="*/ 833671 w 1912672"/>
              <a:gd name="connsiteY254" fmla="*/ 3773189 h 3833160"/>
              <a:gd name="connsiteX255" fmla="*/ 819871 w 1912672"/>
              <a:gd name="connsiteY255" fmla="*/ 3791345 h 3833160"/>
              <a:gd name="connsiteX256" fmla="*/ 805085 w 1912672"/>
              <a:gd name="connsiteY256" fmla="*/ 3806242 h 3833160"/>
              <a:gd name="connsiteX257" fmla="*/ 790388 w 1912672"/>
              <a:gd name="connsiteY257" fmla="*/ 3819121 h 3833160"/>
              <a:gd name="connsiteX258" fmla="*/ 775016 w 1912672"/>
              <a:gd name="connsiteY258" fmla="*/ 3828711 h 3833160"/>
              <a:gd name="connsiteX259" fmla="*/ 761637 w 1912672"/>
              <a:gd name="connsiteY259" fmla="*/ 3833160 h 3833160"/>
              <a:gd name="connsiteX260" fmla="*/ 758567 w 1912672"/>
              <a:gd name="connsiteY260" fmla="*/ 3826878 h 3833160"/>
              <a:gd name="connsiteX261" fmla="*/ 805952 w 1912672"/>
              <a:gd name="connsiteY261" fmla="*/ 3777351 h 3833160"/>
              <a:gd name="connsiteX262" fmla="*/ 847525 w 1912672"/>
              <a:gd name="connsiteY262" fmla="*/ 3722733 h 3833160"/>
              <a:gd name="connsiteX263" fmla="*/ 882815 w 1912672"/>
              <a:gd name="connsiteY263" fmla="*/ 3664405 h 3833160"/>
              <a:gd name="connsiteX264" fmla="*/ 910683 w 1912672"/>
              <a:gd name="connsiteY264" fmla="*/ 3606761 h 3833160"/>
              <a:gd name="connsiteX265" fmla="*/ 933675 w 1912672"/>
              <a:gd name="connsiteY265" fmla="*/ 3550236 h 3833160"/>
              <a:gd name="connsiteX266" fmla="*/ 943120 w 1912672"/>
              <a:gd name="connsiteY266" fmla="*/ 3508495 h 3833160"/>
              <a:gd name="connsiteX267" fmla="*/ 946497 w 1912672"/>
              <a:gd name="connsiteY267" fmla="*/ 3509658 h 3833160"/>
              <a:gd name="connsiteX268" fmla="*/ 947522 w 1912672"/>
              <a:gd name="connsiteY268" fmla="*/ 3508759 h 3833160"/>
              <a:gd name="connsiteX269" fmla="*/ 947302 w 1912672"/>
              <a:gd name="connsiteY269" fmla="*/ 3506770 h 3833160"/>
              <a:gd name="connsiteX270" fmla="*/ 946709 w 1912672"/>
              <a:gd name="connsiteY270" fmla="*/ 3505350 h 3833160"/>
              <a:gd name="connsiteX271" fmla="*/ 945381 w 1912672"/>
              <a:gd name="connsiteY271" fmla="*/ 3502390 h 3833160"/>
              <a:gd name="connsiteX272" fmla="*/ 946879 w 1912672"/>
              <a:gd name="connsiteY272" fmla="*/ 3500109 h 3833160"/>
              <a:gd name="connsiteX273" fmla="*/ 946796 w 1912672"/>
              <a:gd name="connsiteY273" fmla="*/ 3498240 h 3833160"/>
              <a:gd name="connsiteX274" fmla="*/ 947228 w 1912672"/>
              <a:gd name="connsiteY274" fmla="*/ 3495922 h 3833160"/>
              <a:gd name="connsiteX275" fmla="*/ 946202 w 1912672"/>
              <a:gd name="connsiteY275" fmla="*/ 3496821 h 3833160"/>
              <a:gd name="connsiteX276" fmla="*/ 946796 w 1912672"/>
              <a:gd name="connsiteY276" fmla="*/ 3498240 h 3833160"/>
              <a:gd name="connsiteX277" fmla="*/ 943120 w 1912672"/>
              <a:gd name="connsiteY277" fmla="*/ 3508495 h 3833160"/>
              <a:gd name="connsiteX278" fmla="*/ 920055 w 1912672"/>
              <a:gd name="connsiteY278" fmla="*/ 3504456 h 3833160"/>
              <a:gd name="connsiteX279" fmla="*/ 891050 w 1912672"/>
              <a:gd name="connsiteY279" fmla="*/ 3506594 h 3833160"/>
              <a:gd name="connsiteX280" fmla="*/ 860172 w 1912672"/>
              <a:gd name="connsiteY280" fmla="*/ 3511582 h 3833160"/>
              <a:gd name="connsiteX281" fmla="*/ 826163 w 1912672"/>
              <a:gd name="connsiteY281" fmla="*/ 3521016 h 3833160"/>
              <a:gd name="connsiteX282" fmla="*/ 790835 w 1912672"/>
              <a:gd name="connsiteY282" fmla="*/ 3533785 h 3833160"/>
              <a:gd name="connsiteX283" fmla="*/ 755037 w 1912672"/>
              <a:gd name="connsiteY283" fmla="*/ 3547939 h 3833160"/>
              <a:gd name="connsiteX284" fmla="*/ 720010 w 1912672"/>
              <a:gd name="connsiteY284" fmla="*/ 3564567 h 3833160"/>
              <a:gd name="connsiteX285" fmla="*/ 686563 w 1912672"/>
              <a:gd name="connsiteY285" fmla="*/ 3580781 h 3833160"/>
              <a:gd name="connsiteX286" fmla="*/ 655247 w 1912672"/>
              <a:gd name="connsiteY286" fmla="*/ 3597068 h 3833160"/>
              <a:gd name="connsiteX287" fmla="*/ 687635 w 1912672"/>
              <a:gd name="connsiteY287" fmla="*/ 3566747 h 3833160"/>
              <a:gd name="connsiteX288" fmla="*/ 719332 w 1912672"/>
              <a:gd name="connsiteY288" fmla="*/ 3540910 h 3833160"/>
              <a:gd name="connsiteX289" fmla="*/ 753129 w 1912672"/>
              <a:gd name="connsiteY289" fmla="*/ 3520510 h 3833160"/>
              <a:gd name="connsiteX290" fmla="*/ 789139 w 1912672"/>
              <a:gd name="connsiteY290" fmla="*/ 3502048 h 3833160"/>
              <a:gd name="connsiteX291" fmla="*/ 826517 w 1912672"/>
              <a:gd name="connsiteY291" fmla="*/ 3487482 h 3833160"/>
              <a:gd name="connsiteX292" fmla="*/ 868462 w 1912672"/>
              <a:gd name="connsiteY292" fmla="*/ 3476916 h 3833160"/>
              <a:gd name="connsiteX293" fmla="*/ 962011 w 1912672"/>
              <a:gd name="connsiteY293" fmla="*/ 3455565 h 3833160"/>
              <a:gd name="connsiteX294" fmla="*/ 973820 w 1912672"/>
              <a:gd name="connsiteY294" fmla="*/ 3382651 h 3833160"/>
              <a:gd name="connsiteX295" fmla="*/ 979476 w 1912672"/>
              <a:gd name="connsiteY295" fmla="*/ 3310035 h 3833160"/>
              <a:gd name="connsiteX296" fmla="*/ 978970 w 1912672"/>
              <a:gd name="connsiteY296" fmla="*/ 3236513 h 3833160"/>
              <a:gd name="connsiteX297" fmla="*/ 972281 w 1912672"/>
              <a:gd name="connsiteY297" fmla="*/ 3163562 h 3833160"/>
              <a:gd name="connsiteX298" fmla="*/ 909718 w 1912672"/>
              <a:gd name="connsiteY298" fmla="*/ 2935624 h 3833160"/>
              <a:gd name="connsiteX299" fmla="*/ 900871 w 1912672"/>
              <a:gd name="connsiteY299" fmla="*/ 2934162 h 3833160"/>
              <a:gd name="connsiteX300" fmla="*/ 870406 w 1912672"/>
              <a:gd name="connsiteY300" fmla="*/ 2984139 h 3833160"/>
              <a:gd name="connsiteX301" fmla="*/ 833789 w 1912672"/>
              <a:gd name="connsiteY301" fmla="*/ 3034414 h 3833160"/>
              <a:gd name="connsiteX302" fmla="*/ 791581 w 1912672"/>
              <a:gd name="connsiteY302" fmla="*/ 3086679 h 3833160"/>
              <a:gd name="connsiteX303" fmla="*/ 743642 w 1912672"/>
              <a:gd name="connsiteY303" fmla="*/ 3135720 h 3833160"/>
              <a:gd name="connsiteX304" fmla="*/ 692759 w 1912672"/>
              <a:gd name="connsiteY304" fmla="*/ 3186373 h 3833160"/>
              <a:gd name="connsiteX305" fmla="*/ 637219 w 1912672"/>
              <a:gd name="connsiteY305" fmla="*/ 3235043 h 3833160"/>
              <a:gd name="connsiteX306" fmla="*/ 578815 w 1912672"/>
              <a:gd name="connsiteY306" fmla="*/ 3282100 h 3833160"/>
              <a:gd name="connsiteX307" fmla="*/ 518156 w 1912672"/>
              <a:gd name="connsiteY307" fmla="*/ 3326282 h 3833160"/>
              <a:gd name="connsiteX308" fmla="*/ 455177 w 1912672"/>
              <a:gd name="connsiteY308" fmla="*/ 3368134 h 3833160"/>
              <a:gd name="connsiteX309" fmla="*/ 393663 w 1912672"/>
              <a:gd name="connsiteY309" fmla="*/ 3407974 h 3833160"/>
              <a:gd name="connsiteX310" fmla="*/ 330228 w 1912672"/>
              <a:gd name="connsiteY310" fmla="*/ 3443435 h 3833160"/>
              <a:gd name="connsiteX311" fmla="*/ 267517 w 1912672"/>
              <a:gd name="connsiteY311" fmla="*/ 3474139 h 3833160"/>
              <a:gd name="connsiteX312" fmla="*/ 206814 w 1912672"/>
              <a:gd name="connsiteY312" fmla="*/ 3502111 h 3833160"/>
              <a:gd name="connsiteX313" fmla="*/ 148203 w 1912672"/>
              <a:gd name="connsiteY313" fmla="*/ 3524128 h 3833160"/>
              <a:gd name="connsiteX314" fmla="*/ 92246 w 1912672"/>
              <a:gd name="connsiteY314" fmla="*/ 3541882 h 3833160"/>
              <a:gd name="connsiteX315" fmla="*/ 37645 w 1912672"/>
              <a:gd name="connsiteY315" fmla="*/ 3552139 h 3833160"/>
              <a:gd name="connsiteX316" fmla="*/ 48200 w 1912672"/>
              <a:gd name="connsiteY316" fmla="*/ 3547012 h 3833160"/>
              <a:gd name="connsiteX317" fmla="*/ 54777 w 1912672"/>
              <a:gd name="connsiteY317" fmla="*/ 3543191 h 3833160"/>
              <a:gd name="connsiteX318" fmla="*/ 59610 w 1912672"/>
              <a:gd name="connsiteY318" fmla="*/ 3541137 h 3833160"/>
              <a:gd name="connsiteX319" fmla="*/ 61660 w 1912672"/>
              <a:gd name="connsiteY319" fmla="*/ 3539340 h 3833160"/>
              <a:gd name="connsiteX320" fmla="*/ 61441 w 1912672"/>
              <a:gd name="connsiteY320" fmla="*/ 3537351 h 3833160"/>
              <a:gd name="connsiteX321" fmla="*/ 62467 w 1912672"/>
              <a:gd name="connsiteY321" fmla="*/ 3536452 h 3833160"/>
              <a:gd name="connsiteX322" fmla="*/ 61359 w 1912672"/>
              <a:gd name="connsiteY322" fmla="*/ 3535481 h 3833160"/>
              <a:gd name="connsiteX323" fmla="*/ 62897 w 1912672"/>
              <a:gd name="connsiteY323" fmla="*/ 3534134 h 3833160"/>
              <a:gd name="connsiteX324" fmla="*/ 67081 w 1912672"/>
              <a:gd name="connsiteY324" fmla="*/ 3532408 h 3833160"/>
              <a:gd name="connsiteX325" fmla="*/ 72939 w 1912672"/>
              <a:gd name="connsiteY325" fmla="*/ 3529456 h 3833160"/>
              <a:gd name="connsiteX326" fmla="*/ 81778 w 1912672"/>
              <a:gd name="connsiteY326" fmla="*/ 3524622 h 3833160"/>
              <a:gd name="connsiteX327" fmla="*/ 95320 w 1912672"/>
              <a:gd name="connsiteY327" fmla="*/ 3518818 h 3833160"/>
              <a:gd name="connsiteX328" fmla="*/ 114932 w 1912672"/>
              <a:gd name="connsiteY328" fmla="*/ 3510846 h 3833160"/>
              <a:gd name="connsiteX329" fmla="*/ 137312 w 1912672"/>
              <a:gd name="connsiteY329" fmla="*/ 3500207 h 3833160"/>
              <a:gd name="connsiteX330" fmla="*/ 167862 w 1912672"/>
              <a:gd name="connsiteY330" fmla="*/ 3487744 h 3833160"/>
              <a:gd name="connsiteX331" fmla="*/ 204549 w 1912672"/>
              <a:gd name="connsiteY331" fmla="*/ 3472571 h 3833160"/>
              <a:gd name="connsiteX332" fmla="*/ 258382 w 1912672"/>
              <a:gd name="connsiteY332" fmla="*/ 3445767 h 3833160"/>
              <a:gd name="connsiteX333" fmla="*/ 311693 w 1912672"/>
              <a:gd name="connsiteY333" fmla="*/ 3413115 h 3833160"/>
              <a:gd name="connsiteX334" fmla="*/ 364540 w 1912672"/>
              <a:gd name="connsiteY334" fmla="*/ 3377961 h 3833160"/>
              <a:gd name="connsiteX335" fmla="*/ 422506 w 1912672"/>
              <a:gd name="connsiteY335" fmla="*/ 3342200 h 3833160"/>
              <a:gd name="connsiteX336" fmla="*/ 434347 w 1912672"/>
              <a:gd name="connsiteY336" fmla="*/ 3334006 h 3833160"/>
              <a:gd name="connsiteX337" fmla="*/ 451900 w 1912672"/>
              <a:gd name="connsiteY337" fmla="*/ 3321534 h 3833160"/>
              <a:gd name="connsiteX338" fmla="*/ 469893 w 1912672"/>
              <a:gd name="connsiteY338" fmla="*/ 3307950 h 3833160"/>
              <a:gd name="connsiteX339" fmla="*/ 489284 w 1912672"/>
              <a:gd name="connsiteY339" fmla="*/ 3292897 h 3833160"/>
              <a:gd name="connsiteX340" fmla="*/ 508083 w 1912672"/>
              <a:gd name="connsiteY340" fmla="*/ 3276424 h 3833160"/>
              <a:gd name="connsiteX341" fmla="*/ 522649 w 1912672"/>
              <a:gd name="connsiteY341" fmla="*/ 3259537 h 3833160"/>
              <a:gd name="connsiteX342" fmla="*/ 534440 w 1912672"/>
              <a:gd name="connsiteY342" fmla="*/ 3244112 h 3833160"/>
              <a:gd name="connsiteX343" fmla="*/ 539574 w 1912672"/>
              <a:gd name="connsiteY343" fmla="*/ 3230640 h 3833160"/>
              <a:gd name="connsiteX344" fmla="*/ 509849 w 1912672"/>
              <a:gd name="connsiteY344" fmla="*/ 3208187 h 3833160"/>
              <a:gd name="connsiteX345" fmla="*/ 474526 w 1912672"/>
              <a:gd name="connsiteY345" fmla="*/ 3191609 h 3833160"/>
              <a:gd name="connsiteX346" fmla="*/ 435493 w 1912672"/>
              <a:gd name="connsiteY346" fmla="*/ 3180466 h 3833160"/>
              <a:gd name="connsiteX347" fmla="*/ 390471 w 1912672"/>
              <a:gd name="connsiteY347" fmla="*/ 3173359 h 3833160"/>
              <a:gd name="connsiteX348" fmla="*/ 344894 w 1912672"/>
              <a:gd name="connsiteY348" fmla="*/ 3170859 h 3833160"/>
              <a:gd name="connsiteX349" fmla="*/ 295258 w 1912672"/>
              <a:gd name="connsiteY349" fmla="*/ 3172887 h 3833160"/>
              <a:gd name="connsiteX350" fmla="*/ 245329 w 1912672"/>
              <a:gd name="connsiteY350" fmla="*/ 3177354 h 3833160"/>
              <a:gd name="connsiteX351" fmla="*/ 195694 w 1912672"/>
              <a:gd name="connsiteY351" fmla="*/ 3184474 h 3833160"/>
              <a:gd name="connsiteX352" fmla="*/ 144902 w 1912672"/>
              <a:gd name="connsiteY352" fmla="*/ 3193577 h 3833160"/>
              <a:gd name="connsiteX353" fmla="*/ 95992 w 1912672"/>
              <a:gd name="connsiteY353" fmla="*/ 3206125 h 3833160"/>
              <a:gd name="connsiteX354" fmla="*/ 49213 w 1912672"/>
              <a:gd name="connsiteY354" fmla="*/ 3218744 h 3833160"/>
              <a:gd name="connsiteX355" fmla="*/ 6365 w 1912672"/>
              <a:gd name="connsiteY355" fmla="*/ 3233010 h 3833160"/>
              <a:gd name="connsiteX356" fmla="*/ 0 w 1912672"/>
              <a:gd name="connsiteY356" fmla="*/ 3227433 h 3833160"/>
              <a:gd name="connsiteX357" fmla="*/ 3076 w 1912672"/>
              <a:gd name="connsiteY357" fmla="*/ 3224737 h 3833160"/>
              <a:gd name="connsiteX358" fmla="*/ 43018 w 1912672"/>
              <a:gd name="connsiteY358" fmla="*/ 3207924 h 3833160"/>
              <a:gd name="connsiteX359" fmla="*/ 85231 w 1912672"/>
              <a:gd name="connsiteY359" fmla="*/ 3191304 h 3833160"/>
              <a:gd name="connsiteX360" fmla="*/ 127386 w 1912672"/>
              <a:gd name="connsiteY360" fmla="*/ 3176431 h 3833160"/>
              <a:gd name="connsiteX361" fmla="*/ 168655 w 1912672"/>
              <a:gd name="connsiteY361" fmla="*/ 3162578 h 3833160"/>
              <a:gd name="connsiteX362" fmla="*/ 209793 w 1912672"/>
              <a:gd name="connsiteY362" fmla="*/ 3149808 h 3833160"/>
              <a:gd name="connsiteX363" fmla="*/ 250713 w 1912672"/>
              <a:gd name="connsiteY363" fmla="*/ 3140141 h 3833160"/>
              <a:gd name="connsiteX364" fmla="*/ 291298 w 1912672"/>
              <a:gd name="connsiteY364" fmla="*/ 3131978 h 3833160"/>
              <a:gd name="connsiteX365" fmla="*/ 333154 w 1912672"/>
              <a:gd name="connsiteY365" fmla="*/ 3128523 h 3833160"/>
              <a:gd name="connsiteX366" fmla="*/ 375359 w 1912672"/>
              <a:gd name="connsiteY366" fmla="*/ 3125974 h 3833160"/>
              <a:gd name="connsiteX367" fmla="*/ 416751 w 1912672"/>
              <a:gd name="connsiteY367" fmla="*/ 3130200 h 3833160"/>
              <a:gd name="connsiteX368" fmla="*/ 459928 w 1912672"/>
              <a:gd name="connsiteY368" fmla="*/ 3138683 h 3833160"/>
              <a:gd name="connsiteX369" fmla="*/ 504268 w 1912672"/>
              <a:gd name="connsiteY369" fmla="*/ 3151481 h 3833160"/>
              <a:gd name="connsiteX370" fmla="*/ 546509 w 1912672"/>
              <a:gd name="connsiteY370" fmla="*/ 3169029 h 3833160"/>
              <a:gd name="connsiteX371" fmla="*/ 591005 w 1912672"/>
              <a:gd name="connsiteY371" fmla="*/ 3194544 h 3833160"/>
              <a:gd name="connsiteX372" fmla="*/ 643386 w 1912672"/>
              <a:gd name="connsiteY372" fmla="*/ 3146702 h 3833160"/>
              <a:gd name="connsiteX373" fmla="*/ 689192 w 1912672"/>
              <a:gd name="connsiteY373" fmla="*/ 3097589 h 3833160"/>
              <a:gd name="connsiteX374" fmla="*/ 728837 w 1912672"/>
              <a:gd name="connsiteY374" fmla="*/ 3047570 h 3833160"/>
              <a:gd name="connsiteX375" fmla="*/ 763151 w 1912672"/>
              <a:gd name="connsiteY375" fmla="*/ 2997373 h 3833160"/>
              <a:gd name="connsiteX376" fmla="*/ 792509 w 1912672"/>
              <a:gd name="connsiteY376" fmla="*/ 2946426 h 3833160"/>
              <a:gd name="connsiteX377" fmla="*/ 818742 w 1912672"/>
              <a:gd name="connsiteY377" fmla="*/ 2896035 h 3833160"/>
              <a:gd name="connsiteX378" fmla="*/ 840539 w 1912672"/>
              <a:gd name="connsiteY378" fmla="*/ 2845651 h 3833160"/>
              <a:gd name="connsiteX379" fmla="*/ 868659 w 1912672"/>
              <a:gd name="connsiteY379" fmla="*/ 2777611 h 3833160"/>
              <a:gd name="connsiteX380" fmla="*/ 886079 w 1912672"/>
              <a:gd name="connsiteY380" fmla="*/ 2678806 h 3833160"/>
              <a:gd name="connsiteX381" fmla="*/ 894665 w 1912672"/>
              <a:gd name="connsiteY381" fmla="*/ 2574247 h 3833160"/>
              <a:gd name="connsiteX382" fmla="*/ 910157 w 1912672"/>
              <a:gd name="connsiteY382" fmla="*/ 2532162 h 3833160"/>
              <a:gd name="connsiteX383" fmla="*/ 923410 w 1912672"/>
              <a:gd name="connsiteY383" fmla="*/ 2485372 h 3833160"/>
              <a:gd name="connsiteX384" fmla="*/ 935916 w 1912672"/>
              <a:gd name="connsiteY384" fmla="*/ 2433353 h 3833160"/>
              <a:gd name="connsiteX385" fmla="*/ 947488 w 1912672"/>
              <a:gd name="connsiteY385" fmla="*/ 2377937 h 3833160"/>
              <a:gd name="connsiteX386" fmla="*/ 956821 w 1912672"/>
              <a:gd name="connsiteY386" fmla="*/ 2318077 h 3833160"/>
              <a:gd name="connsiteX387" fmla="*/ 963914 w 1912672"/>
              <a:gd name="connsiteY387" fmla="*/ 2257171 h 3833160"/>
              <a:gd name="connsiteX388" fmla="*/ 970820 w 1912672"/>
              <a:gd name="connsiteY388" fmla="*/ 2193390 h 3833160"/>
              <a:gd name="connsiteX389" fmla="*/ 975486 w 1912672"/>
              <a:gd name="connsiteY389" fmla="*/ 2128825 h 3833160"/>
              <a:gd name="connsiteX390" fmla="*/ 979406 w 1912672"/>
              <a:gd name="connsiteY390" fmla="*/ 2061646 h 3833160"/>
              <a:gd name="connsiteX391" fmla="*/ 979406 w 1912672"/>
              <a:gd name="connsiteY391" fmla="*/ 1995512 h 3833160"/>
              <a:gd name="connsiteX392" fmla="*/ 979406 w 1912672"/>
              <a:gd name="connsiteY392" fmla="*/ 1930162 h 3833160"/>
              <a:gd name="connsiteX393" fmla="*/ 975486 w 1912672"/>
              <a:gd name="connsiteY393" fmla="*/ 1864552 h 3833160"/>
              <a:gd name="connsiteX394" fmla="*/ 970073 w 1912672"/>
              <a:gd name="connsiteY394" fmla="*/ 1801555 h 3833160"/>
              <a:gd name="connsiteX395" fmla="*/ 963167 w 1912672"/>
              <a:gd name="connsiteY395" fmla="*/ 1740126 h 3833160"/>
              <a:gd name="connsiteX396" fmla="*/ 952901 w 1912672"/>
              <a:gd name="connsiteY396" fmla="*/ 1680789 h 3833160"/>
              <a:gd name="connsiteX397" fmla="*/ 938902 w 1912672"/>
              <a:gd name="connsiteY397" fmla="*/ 1625634 h 3833160"/>
              <a:gd name="connsiteX398" fmla="*/ 923410 w 1912672"/>
              <a:gd name="connsiteY398" fmla="*/ 1573354 h 3833160"/>
              <a:gd name="connsiteX399" fmla="*/ 904744 w 1912672"/>
              <a:gd name="connsiteY399" fmla="*/ 1526564 h 3833160"/>
              <a:gd name="connsiteX400" fmla="*/ 883839 w 1912672"/>
              <a:gd name="connsiteY400" fmla="*/ 1485263 h 3833160"/>
              <a:gd name="connsiteX401" fmla="*/ 859574 w 1912672"/>
              <a:gd name="connsiteY401" fmla="*/ 1448667 h 3833160"/>
              <a:gd name="connsiteX402" fmla="*/ 832510 w 1912672"/>
              <a:gd name="connsiteY402" fmla="*/ 1419129 h 3833160"/>
              <a:gd name="connsiteX403" fmla="*/ 801338 w 1912672"/>
              <a:gd name="connsiteY403" fmla="*/ 1396649 h 3833160"/>
              <a:gd name="connsiteX404" fmla="*/ 774834 w 1912672"/>
              <a:gd name="connsiteY404" fmla="*/ 1383318 h 3833160"/>
              <a:gd name="connsiteX405" fmla="*/ 745342 w 1912672"/>
              <a:gd name="connsiteY405" fmla="*/ 1377829 h 3833160"/>
              <a:gd name="connsiteX406" fmla="*/ 714918 w 1912672"/>
              <a:gd name="connsiteY406" fmla="*/ 1377829 h 3833160"/>
              <a:gd name="connsiteX407" fmla="*/ 683187 w 1912672"/>
              <a:gd name="connsiteY407" fmla="*/ 1381750 h 3833160"/>
              <a:gd name="connsiteX408" fmla="*/ 652016 w 1912672"/>
              <a:gd name="connsiteY408" fmla="*/ 1388023 h 3833160"/>
              <a:gd name="connsiteX409" fmla="*/ 620845 w 1912672"/>
              <a:gd name="connsiteY409" fmla="*/ 1396649 h 3833160"/>
              <a:gd name="connsiteX410" fmla="*/ 589860 w 1912672"/>
              <a:gd name="connsiteY410" fmla="*/ 1403446 h 3833160"/>
              <a:gd name="connsiteX411" fmla="*/ 559436 w 1912672"/>
              <a:gd name="connsiteY411" fmla="*/ 1410503 h 3833160"/>
              <a:gd name="connsiteX412" fmla="*/ 531438 w 1912672"/>
              <a:gd name="connsiteY412" fmla="*/ 1414424 h 3833160"/>
              <a:gd name="connsiteX413" fmla="*/ 467602 w 1912672"/>
              <a:gd name="connsiteY413" fmla="*/ 1417561 h 3833160"/>
              <a:gd name="connsiteX414" fmla="*/ 405447 w 1912672"/>
              <a:gd name="connsiteY414" fmla="*/ 1414424 h 3833160"/>
              <a:gd name="connsiteX415" fmla="*/ 347958 w 1912672"/>
              <a:gd name="connsiteY415" fmla="*/ 1407367 h 3833160"/>
              <a:gd name="connsiteX416" fmla="*/ 292708 w 1912672"/>
              <a:gd name="connsiteY416" fmla="*/ 1397433 h 3833160"/>
              <a:gd name="connsiteX417" fmla="*/ 238952 w 1912672"/>
              <a:gd name="connsiteY417" fmla="*/ 1384886 h 3833160"/>
              <a:gd name="connsiteX418" fmla="*/ 187622 w 1912672"/>
              <a:gd name="connsiteY418" fmla="*/ 1372339 h 3833160"/>
              <a:gd name="connsiteX419" fmla="*/ 139466 w 1912672"/>
              <a:gd name="connsiteY419" fmla="*/ 1358485 h 3833160"/>
              <a:gd name="connsiteX420" fmla="*/ 142639 w 1912672"/>
              <a:gd name="connsiteY420" fmla="*/ 1342801 h 3833160"/>
              <a:gd name="connsiteX421" fmla="*/ 208714 w 1912672"/>
              <a:gd name="connsiteY421" fmla="*/ 1352212 h 3833160"/>
              <a:gd name="connsiteX422" fmla="*/ 274043 w 1912672"/>
              <a:gd name="connsiteY422" fmla="*/ 1358485 h 3833160"/>
              <a:gd name="connsiteX423" fmla="*/ 337878 w 1912672"/>
              <a:gd name="connsiteY423" fmla="*/ 1360838 h 3833160"/>
              <a:gd name="connsiteX424" fmla="*/ 400034 w 1912672"/>
              <a:gd name="connsiteY424" fmla="*/ 1358485 h 3833160"/>
              <a:gd name="connsiteX425" fmla="*/ 460696 w 1912672"/>
              <a:gd name="connsiteY425" fmla="*/ 1349859 h 3833160"/>
              <a:gd name="connsiteX426" fmla="*/ 519865 w 1912672"/>
              <a:gd name="connsiteY426" fmla="*/ 1336528 h 3833160"/>
              <a:gd name="connsiteX427" fmla="*/ 576608 w 1912672"/>
              <a:gd name="connsiteY427" fmla="*/ 1318753 h 3833160"/>
              <a:gd name="connsiteX428" fmla="*/ 630177 w 1912672"/>
              <a:gd name="connsiteY428" fmla="*/ 1292874 h 3833160"/>
              <a:gd name="connsiteX429" fmla="*/ 699426 w 1912672"/>
              <a:gd name="connsiteY429" fmla="*/ 1258631 h 3833160"/>
              <a:gd name="connsiteX430" fmla="*/ 572688 w 1912672"/>
              <a:gd name="connsiteY430" fmla="*/ 1147276 h 3833160"/>
              <a:gd name="connsiteX431" fmla="*/ 459203 w 1912672"/>
              <a:gd name="connsiteY431" fmla="*/ 1022589 h 3833160"/>
              <a:gd name="connsiteX432" fmla="*/ 396861 w 1912672"/>
              <a:gd name="connsiteY432" fmla="*/ 1029647 h 3833160"/>
              <a:gd name="connsiteX433" fmla="*/ 336198 w 1912672"/>
              <a:gd name="connsiteY433" fmla="*/ 1029647 h 3833160"/>
              <a:gd name="connsiteX434" fmla="*/ 280949 w 1912672"/>
              <a:gd name="connsiteY434" fmla="*/ 1022589 h 3833160"/>
              <a:gd name="connsiteX435" fmla="*/ 228873 w 1912672"/>
              <a:gd name="connsiteY435" fmla="*/ 1007951 h 3833160"/>
              <a:gd name="connsiteX436" fmla="*/ 180716 w 1912672"/>
              <a:gd name="connsiteY436" fmla="*/ 986777 h 3833160"/>
              <a:gd name="connsiteX437" fmla="*/ 138719 w 1912672"/>
              <a:gd name="connsiteY437" fmla="*/ 960376 h 3833160"/>
              <a:gd name="connsiteX438" fmla="*/ 101389 w 1912672"/>
              <a:gd name="connsiteY438" fmla="*/ 927701 h 3833160"/>
              <a:gd name="connsiteX439" fmla="*/ 70218 w 1912672"/>
              <a:gd name="connsiteY439" fmla="*/ 889537 h 3833160"/>
              <a:gd name="connsiteX440" fmla="*/ 46139 w 1912672"/>
              <a:gd name="connsiteY440" fmla="*/ 848236 h 3833160"/>
              <a:gd name="connsiteX441" fmla="*/ 49312 w 1912672"/>
              <a:gd name="connsiteY441" fmla="*/ 841179 h 3833160"/>
              <a:gd name="connsiteX442" fmla="*/ 59392 w 1912672"/>
              <a:gd name="connsiteY442" fmla="*/ 848236 h 3833160"/>
              <a:gd name="connsiteX443" fmla="*/ 71897 w 1912672"/>
              <a:gd name="connsiteY443" fmla="*/ 875422 h 3833160"/>
              <a:gd name="connsiteX444" fmla="*/ 92056 w 1912672"/>
              <a:gd name="connsiteY444" fmla="*/ 898948 h 3833160"/>
              <a:gd name="connsiteX445" fmla="*/ 116881 w 1912672"/>
              <a:gd name="connsiteY445" fmla="*/ 922212 h 3833160"/>
              <a:gd name="connsiteX446" fmla="*/ 146559 w 1912672"/>
              <a:gd name="connsiteY446" fmla="*/ 940248 h 3833160"/>
              <a:gd name="connsiteX447" fmla="*/ 180716 w 1912672"/>
              <a:gd name="connsiteY447" fmla="*/ 955671 h 3833160"/>
              <a:gd name="connsiteX448" fmla="*/ 216554 w 1912672"/>
              <a:gd name="connsiteY448" fmla="*/ 967434 h 3833160"/>
              <a:gd name="connsiteX449" fmla="*/ 254631 w 1912672"/>
              <a:gd name="connsiteY449" fmla="*/ 974492 h 3833160"/>
              <a:gd name="connsiteX450" fmla="*/ 294201 w 1912672"/>
              <a:gd name="connsiteY450" fmla="*/ 976844 h 3833160"/>
              <a:gd name="connsiteX451" fmla="*/ 332279 w 1912672"/>
              <a:gd name="connsiteY451" fmla="*/ 976060 h 3833160"/>
              <a:gd name="connsiteX452" fmla="*/ 353371 w 1912672"/>
              <a:gd name="connsiteY452" fmla="*/ 972923 h 3833160"/>
              <a:gd name="connsiteX453" fmla="*/ 372036 w 1912672"/>
              <a:gd name="connsiteY453" fmla="*/ 972923 h 3833160"/>
              <a:gd name="connsiteX454" fmla="*/ 388275 w 1912672"/>
              <a:gd name="connsiteY454" fmla="*/ 969786 h 3833160"/>
              <a:gd name="connsiteX455" fmla="*/ 403954 w 1912672"/>
              <a:gd name="connsiteY455" fmla="*/ 965865 h 3833160"/>
              <a:gd name="connsiteX456" fmla="*/ 417206 w 1912672"/>
              <a:gd name="connsiteY456" fmla="*/ 957239 h 3833160"/>
              <a:gd name="connsiteX457" fmla="*/ 379875 w 1912672"/>
              <a:gd name="connsiteY457" fmla="*/ 886400 h 3833160"/>
              <a:gd name="connsiteX458" fmla="*/ 347958 w 1912672"/>
              <a:gd name="connsiteY458" fmla="*/ 817130 h 3833160"/>
              <a:gd name="connsiteX459" fmla="*/ 317533 w 1912672"/>
              <a:gd name="connsiteY459" fmla="*/ 744723 h 3833160"/>
              <a:gd name="connsiteX460" fmla="*/ 291215 w 1912672"/>
              <a:gd name="connsiteY460" fmla="*/ 669963 h 3833160"/>
              <a:gd name="connsiteX461" fmla="*/ 265457 w 1912672"/>
              <a:gd name="connsiteY461" fmla="*/ 588930 h 3833160"/>
              <a:gd name="connsiteX462" fmla="*/ 241379 w 1912672"/>
              <a:gd name="connsiteY462" fmla="*/ 501623 h 3833160"/>
              <a:gd name="connsiteX463" fmla="*/ 238952 w 1912672"/>
              <a:gd name="connsiteY463" fmla="*/ 485939 h 3833160"/>
              <a:gd name="connsiteX464" fmla="*/ 232793 w 1912672"/>
              <a:gd name="connsiteY464" fmla="*/ 464243 h 3833160"/>
              <a:gd name="connsiteX465" fmla="*/ 228873 w 1912672"/>
              <a:gd name="connsiteY465" fmla="*/ 440194 h 3833160"/>
              <a:gd name="connsiteX466" fmla="*/ 223460 w 1912672"/>
              <a:gd name="connsiteY466" fmla="*/ 415884 h 3833160"/>
              <a:gd name="connsiteX467" fmla="*/ 218794 w 1912672"/>
              <a:gd name="connsiteY467" fmla="*/ 389483 h 3833160"/>
              <a:gd name="connsiteX468" fmla="*/ 217300 w 1912672"/>
              <a:gd name="connsiteY468" fmla="*/ 365173 h 3833160"/>
              <a:gd name="connsiteX469" fmla="*/ 217300 w 1912672"/>
              <a:gd name="connsiteY469" fmla="*/ 342693 h 3833160"/>
              <a:gd name="connsiteX470" fmla="*/ 220287 w 1912672"/>
              <a:gd name="connsiteY470" fmla="*/ 322565 h 3833160"/>
              <a:gd name="connsiteX471" fmla="*/ 225886 w 1912672"/>
              <a:gd name="connsiteY471" fmla="*/ 308450 h 3833160"/>
              <a:gd name="connsiteX472" fmla="*/ 232793 w 1912672"/>
              <a:gd name="connsiteY472" fmla="*/ 311586 h 3833160"/>
              <a:gd name="connsiteX473" fmla="*/ 238952 w 1912672"/>
              <a:gd name="connsiteY473" fmla="*/ 391051 h 3833160"/>
              <a:gd name="connsiteX474" fmla="*/ 252951 w 1912672"/>
              <a:gd name="connsiteY474" fmla="*/ 470516 h 3833160"/>
              <a:gd name="connsiteX475" fmla="*/ 274043 w 1912672"/>
              <a:gd name="connsiteY475" fmla="*/ 548413 h 3833160"/>
              <a:gd name="connsiteX476" fmla="*/ 299614 w 1912672"/>
              <a:gd name="connsiteY476" fmla="*/ 620036 h 3833160"/>
              <a:gd name="connsiteX477" fmla="*/ 327612 w 1912672"/>
              <a:gd name="connsiteY477" fmla="*/ 686954 h 3833160"/>
              <a:gd name="connsiteX478" fmla="*/ 353371 w 1912672"/>
              <a:gd name="connsiteY478" fmla="*/ 730607 h 3833160"/>
              <a:gd name="connsiteX479" fmla="*/ 350197 w 1912672"/>
              <a:gd name="connsiteY479" fmla="*/ 732176 h 3833160"/>
              <a:gd name="connsiteX480" fmla="*/ 350197 w 1912672"/>
              <a:gd name="connsiteY480" fmla="*/ 733744 h 3833160"/>
              <a:gd name="connsiteX481" fmla="*/ 351877 w 1912672"/>
              <a:gd name="connsiteY481" fmla="*/ 735313 h 3833160"/>
              <a:gd name="connsiteX482" fmla="*/ 353371 w 1912672"/>
              <a:gd name="connsiteY482" fmla="*/ 736097 h 3833160"/>
              <a:gd name="connsiteX483" fmla="*/ 356544 w 1912672"/>
              <a:gd name="connsiteY483" fmla="*/ 737665 h 3833160"/>
              <a:gd name="connsiteX484" fmla="*/ 357290 w 1912672"/>
              <a:gd name="connsiteY484" fmla="*/ 740802 h 3833160"/>
              <a:gd name="connsiteX485" fmla="*/ 358784 w 1912672"/>
              <a:gd name="connsiteY485" fmla="*/ 742370 h 3833160"/>
              <a:gd name="connsiteX486" fmla="*/ 360277 w 1912672"/>
              <a:gd name="connsiteY486" fmla="*/ 744723 h 3833160"/>
              <a:gd name="connsiteX487" fmla="*/ 360277 w 1912672"/>
              <a:gd name="connsiteY487" fmla="*/ 743154 h 3833160"/>
              <a:gd name="connsiteX488" fmla="*/ 358784 w 1912672"/>
              <a:gd name="connsiteY488" fmla="*/ 742370 h 3833160"/>
              <a:gd name="connsiteX489" fmla="*/ 353371 w 1912672"/>
              <a:gd name="connsiteY489" fmla="*/ 730607 h 3833160"/>
              <a:gd name="connsiteX490" fmla="*/ 372036 w 1912672"/>
              <a:gd name="connsiteY490" fmla="*/ 716492 h 3833160"/>
              <a:gd name="connsiteX491" fmla="*/ 389955 w 1912672"/>
              <a:gd name="connsiteY491" fmla="*/ 692443 h 3833160"/>
              <a:gd name="connsiteX492" fmla="*/ 406940 w 1912672"/>
              <a:gd name="connsiteY492" fmla="*/ 664474 h 3833160"/>
              <a:gd name="connsiteX493" fmla="*/ 422619 w 1912672"/>
              <a:gd name="connsiteY493" fmla="*/ 630231 h 3833160"/>
              <a:gd name="connsiteX494" fmla="*/ 436618 w 1912672"/>
              <a:gd name="connsiteY494" fmla="*/ 592066 h 3833160"/>
              <a:gd name="connsiteX495" fmla="*/ 449870 w 1912672"/>
              <a:gd name="connsiteY495" fmla="*/ 552334 h 3833160"/>
              <a:gd name="connsiteX496" fmla="*/ 460696 w 1912672"/>
              <a:gd name="connsiteY496" fmla="*/ 511033 h 3833160"/>
              <a:gd name="connsiteX497" fmla="*/ 470776 w 1912672"/>
              <a:gd name="connsiteY497" fmla="*/ 471301 h 3833160"/>
              <a:gd name="connsiteX498" fmla="*/ 479362 w 1912672"/>
              <a:gd name="connsiteY498" fmla="*/ 433136 h 3833160"/>
              <a:gd name="connsiteX499" fmla="*/ 480855 w 1912672"/>
              <a:gd name="connsiteY499" fmla="*/ 484370 h 3833160"/>
              <a:gd name="connsiteX500" fmla="*/ 479362 w 1912672"/>
              <a:gd name="connsiteY500" fmla="*/ 531161 h 3833160"/>
              <a:gd name="connsiteX501" fmla="*/ 472269 w 1912672"/>
              <a:gd name="connsiteY501" fmla="*/ 574814 h 3833160"/>
              <a:gd name="connsiteX502" fmla="*/ 462189 w 1912672"/>
              <a:gd name="connsiteY502" fmla="*/ 618468 h 3833160"/>
              <a:gd name="connsiteX503" fmla="*/ 448190 w 1912672"/>
              <a:gd name="connsiteY503" fmla="*/ 659769 h 3833160"/>
              <a:gd name="connsiteX504" fmla="*/ 428032 w 1912672"/>
              <a:gd name="connsiteY504" fmla="*/ 701069 h 3833160"/>
              <a:gd name="connsiteX505" fmla="*/ 381369 w 1912672"/>
              <a:gd name="connsiteY505" fmla="*/ 791252 h 3833160"/>
              <a:gd name="connsiteX506" fmla="*/ 429525 w 1912672"/>
              <a:gd name="connsiteY506" fmla="*/ 863920 h 3833160"/>
              <a:gd name="connsiteX507" fmla="*/ 481601 w 1912672"/>
              <a:gd name="connsiteY507" fmla="*/ 931622 h 3833160"/>
              <a:gd name="connsiteX508" fmla="*/ 538531 w 1912672"/>
              <a:gd name="connsiteY508" fmla="*/ 995403 h 3833160"/>
              <a:gd name="connsiteX509" fmla="*/ 599193 w 1912672"/>
              <a:gd name="connsiteY509" fmla="*/ 1053957 h 3833160"/>
              <a:gd name="connsiteX510" fmla="*/ 816831 w 1912672"/>
              <a:gd name="connsiteY510" fmla="*/ 1205045 h 3833160"/>
              <a:gd name="connsiteX511" fmla="*/ 823924 w 1912672"/>
              <a:gd name="connsiteY511" fmla="*/ 1199555 h 3833160"/>
              <a:gd name="connsiteX512" fmla="*/ 806005 w 1912672"/>
              <a:gd name="connsiteY512" fmla="*/ 1132637 h 3833160"/>
              <a:gd name="connsiteX513" fmla="*/ 792006 w 1912672"/>
              <a:gd name="connsiteY513" fmla="*/ 1060753 h 3833160"/>
              <a:gd name="connsiteX514" fmla="*/ 780247 w 1912672"/>
              <a:gd name="connsiteY514" fmla="*/ 982856 h 3833160"/>
              <a:gd name="connsiteX515" fmla="*/ 774834 w 1912672"/>
              <a:gd name="connsiteY515" fmla="*/ 903391 h 3833160"/>
              <a:gd name="connsiteX516" fmla="*/ 770167 w 1912672"/>
              <a:gd name="connsiteY516" fmla="*/ 820267 h 3833160"/>
              <a:gd name="connsiteX517" fmla="*/ 770167 w 1912672"/>
              <a:gd name="connsiteY517" fmla="*/ 735313 h 3833160"/>
              <a:gd name="connsiteX518" fmla="*/ 773340 w 1912672"/>
              <a:gd name="connsiteY518" fmla="*/ 649574 h 3833160"/>
              <a:gd name="connsiteX519" fmla="*/ 780247 w 1912672"/>
              <a:gd name="connsiteY519" fmla="*/ 564620 h 3833160"/>
              <a:gd name="connsiteX520" fmla="*/ 790513 w 1912672"/>
              <a:gd name="connsiteY520" fmla="*/ 479927 h 3833160"/>
              <a:gd name="connsiteX521" fmla="*/ 801338 w 1912672"/>
              <a:gd name="connsiteY521" fmla="*/ 398109 h 3833160"/>
              <a:gd name="connsiteX522" fmla="*/ 816831 w 1912672"/>
              <a:gd name="connsiteY522" fmla="*/ 318644 h 3833160"/>
              <a:gd name="connsiteX523" fmla="*/ 835496 w 1912672"/>
              <a:gd name="connsiteY523" fmla="*/ 243884 h 3833160"/>
              <a:gd name="connsiteX524" fmla="*/ 854908 w 1912672"/>
              <a:gd name="connsiteY524" fmla="*/ 173046 h 3833160"/>
              <a:gd name="connsiteX525" fmla="*/ 877493 w 1912672"/>
              <a:gd name="connsiteY525" fmla="*/ 109003 h 3833160"/>
              <a:gd name="connsiteX526" fmla="*/ 901571 w 1912672"/>
              <a:gd name="connsiteY526" fmla="*/ 50711 h 3833160"/>
              <a:gd name="connsiteX527" fmla="*/ 930503 w 1912672"/>
              <a:gd name="connsiteY527"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5550 w 1912672"/>
              <a:gd name="connsiteY218" fmla="*/ 3272471 h 3833160"/>
              <a:gd name="connsiteX219" fmla="*/ 1106379 w 1912672"/>
              <a:gd name="connsiteY219" fmla="*/ 3308927 h 3833160"/>
              <a:gd name="connsiteX220" fmla="*/ 1151347 w 1912672"/>
              <a:gd name="connsiteY220" fmla="*/ 3348334 h 3833160"/>
              <a:gd name="connsiteX221" fmla="*/ 1187691 w 1912672"/>
              <a:gd name="connsiteY221" fmla="*/ 3388268 h 3833160"/>
              <a:gd name="connsiteX222" fmla="*/ 1216725 w 1912672"/>
              <a:gd name="connsiteY222" fmla="*/ 3430484 h 3833160"/>
              <a:gd name="connsiteX223" fmla="*/ 1238582 w 1912672"/>
              <a:gd name="connsiteY223" fmla="*/ 3473897 h 3833160"/>
              <a:gd name="connsiteX224" fmla="*/ 1252456 w 1912672"/>
              <a:gd name="connsiteY224" fmla="*/ 3516304 h 3833160"/>
              <a:gd name="connsiteX225" fmla="*/ 1258768 w 1912672"/>
              <a:gd name="connsiteY225" fmla="*/ 3559273 h 3833160"/>
              <a:gd name="connsiteX226" fmla="*/ 1256926 w 1912672"/>
              <a:gd name="connsiteY226" fmla="*/ 3601386 h 3833160"/>
              <a:gd name="connsiteX227" fmla="*/ 1247774 w 1912672"/>
              <a:gd name="connsiteY227" fmla="*/ 3640689 h 3833160"/>
              <a:gd name="connsiteX228" fmla="*/ 1240808 w 1912672"/>
              <a:gd name="connsiteY228" fmla="*/ 3642671 h 3833160"/>
              <a:gd name="connsiteX229" fmla="*/ 1237950 w 1912672"/>
              <a:gd name="connsiteY229" fmla="*/ 3632080 h 3833160"/>
              <a:gd name="connsiteX230" fmla="*/ 1246452 w 1912672"/>
              <a:gd name="connsiteY230" fmla="*/ 3608381 h 3833160"/>
              <a:gd name="connsiteX231" fmla="*/ 1246889 w 1912672"/>
              <a:gd name="connsiteY231" fmla="*/ 3581808 h 3833160"/>
              <a:gd name="connsiteX232" fmla="*/ 1243694 w 1912672"/>
              <a:gd name="connsiteY232" fmla="*/ 3552354 h 3833160"/>
              <a:gd name="connsiteX233" fmla="*/ 1233485 w 1912672"/>
              <a:gd name="connsiteY233" fmla="*/ 3522742 h 3833160"/>
              <a:gd name="connsiteX234" fmla="*/ 1218246 w 1912672"/>
              <a:gd name="connsiteY234" fmla="*/ 3491717 h 3833160"/>
              <a:gd name="connsiteX235" fmla="*/ 1199371 w 1912672"/>
              <a:gd name="connsiteY235" fmla="*/ 3461697 h 3833160"/>
              <a:gd name="connsiteX236" fmla="*/ 1175758 w 1912672"/>
              <a:gd name="connsiteY236" fmla="*/ 3432919 h 3833160"/>
              <a:gd name="connsiteX237" fmla="*/ 1147962 w 1912672"/>
              <a:gd name="connsiteY237" fmla="*/ 3405866 h 3833160"/>
              <a:gd name="connsiteX238" fmla="*/ 1119222 w 1912672"/>
              <a:gd name="connsiteY238" fmla="*/ 3381579 h 3833160"/>
              <a:gd name="connsiteX239" fmla="*/ 1101535 w 1912672"/>
              <a:gd name="connsiteY239" fmla="*/ 3369675 h 3833160"/>
              <a:gd name="connsiteX240" fmla="*/ 1087698 w 1912672"/>
              <a:gd name="connsiteY240" fmla="*/ 3357550 h 3833160"/>
              <a:gd name="connsiteX241" fmla="*/ 1073608 w 1912672"/>
              <a:gd name="connsiteY241" fmla="*/ 3348798 h 3833160"/>
              <a:gd name="connsiteX242" fmla="*/ 1059423 w 1912672"/>
              <a:gd name="connsiteY242" fmla="*/ 3340859 h 3833160"/>
              <a:gd name="connsiteX243" fmla="*/ 1043960 w 1912672"/>
              <a:gd name="connsiteY243" fmla="*/ 3337192 h 3833160"/>
              <a:gd name="connsiteX244" fmla="*/ 1025322 w 1912672"/>
              <a:gd name="connsiteY244" fmla="*/ 3402025 h 3833160"/>
              <a:gd name="connsiteX245" fmla="*/ 1003697 w 1912672"/>
              <a:gd name="connsiteY245" fmla="*/ 3462443 h 3833160"/>
              <a:gd name="connsiteX246" fmla="*/ 978914 w 1912672"/>
              <a:gd name="connsiteY246" fmla="*/ 3523689 h 3833160"/>
              <a:gd name="connsiteX247" fmla="*/ 949550 w 1912672"/>
              <a:gd name="connsiteY247" fmla="*/ 3583615 h 3833160"/>
              <a:gd name="connsiteX248" fmla="*/ 915669 w 1912672"/>
              <a:gd name="connsiteY248" fmla="*/ 3646771 h 3833160"/>
              <a:gd name="connsiteX249" fmla="*/ 876441 w 1912672"/>
              <a:gd name="connsiteY249" fmla="*/ 3712430 h 3833160"/>
              <a:gd name="connsiteX250" fmla="*/ 867986 w 1912672"/>
              <a:gd name="connsiteY250" fmla="*/ 3722991 h 3833160"/>
              <a:gd name="connsiteX251" fmla="*/ 858368 w 1912672"/>
              <a:gd name="connsiteY251" fmla="*/ 3739422 h 3833160"/>
              <a:gd name="connsiteX252" fmla="*/ 845551 w 1912672"/>
              <a:gd name="connsiteY252" fmla="*/ 3755745 h 3833160"/>
              <a:gd name="connsiteX253" fmla="*/ 833671 w 1912672"/>
              <a:gd name="connsiteY253" fmla="*/ 3773189 h 3833160"/>
              <a:gd name="connsiteX254" fmla="*/ 819871 w 1912672"/>
              <a:gd name="connsiteY254" fmla="*/ 3791345 h 3833160"/>
              <a:gd name="connsiteX255" fmla="*/ 805085 w 1912672"/>
              <a:gd name="connsiteY255" fmla="*/ 3806242 h 3833160"/>
              <a:gd name="connsiteX256" fmla="*/ 790388 w 1912672"/>
              <a:gd name="connsiteY256" fmla="*/ 3819121 h 3833160"/>
              <a:gd name="connsiteX257" fmla="*/ 775016 w 1912672"/>
              <a:gd name="connsiteY257" fmla="*/ 3828711 h 3833160"/>
              <a:gd name="connsiteX258" fmla="*/ 761637 w 1912672"/>
              <a:gd name="connsiteY258" fmla="*/ 3833160 h 3833160"/>
              <a:gd name="connsiteX259" fmla="*/ 758567 w 1912672"/>
              <a:gd name="connsiteY259" fmla="*/ 3826878 h 3833160"/>
              <a:gd name="connsiteX260" fmla="*/ 805952 w 1912672"/>
              <a:gd name="connsiteY260" fmla="*/ 3777351 h 3833160"/>
              <a:gd name="connsiteX261" fmla="*/ 847525 w 1912672"/>
              <a:gd name="connsiteY261" fmla="*/ 3722733 h 3833160"/>
              <a:gd name="connsiteX262" fmla="*/ 882815 w 1912672"/>
              <a:gd name="connsiteY262" fmla="*/ 3664405 h 3833160"/>
              <a:gd name="connsiteX263" fmla="*/ 910683 w 1912672"/>
              <a:gd name="connsiteY263" fmla="*/ 3606761 h 3833160"/>
              <a:gd name="connsiteX264" fmla="*/ 933675 w 1912672"/>
              <a:gd name="connsiteY264" fmla="*/ 3550236 h 3833160"/>
              <a:gd name="connsiteX265" fmla="*/ 943120 w 1912672"/>
              <a:gd name="connsiteY265" fmla="*/ 3508495 h 3833160"/>
              <a:gd name="connsiteX266" fmla="*/ 946497 w 1912672"/>
              <a:gd name="connsiteY266" fmla="*/ 3509658 h 3833160"/>
              <a:gd name="connsiteX267" fmla="*/ 947522 w 1912672"/>
              <a:gd name="connsiteY267" fmla="*/ 3508759 h 3833160"/>
              <a:gd name="connsiteX268" fmla="*/ 947302 w 1912672"/>
              <a:gd name="connsiteY268" fmla="*/ 3506770 h 3833160"/>
              <a:gd name="connsiteX269" fmla="*/ 946709 w 1912672"/>
              <a:gd name="connsiteY269" fmla="*/ 3505350 h 3833160"/>
              <a:gd name="connsiteX270" fmla="*/ 945381 w 1912672"/>
              <a:gd name="connsiteY270" fmla="*/ 3502390 h 3833160"/>
              <a:gd name="connsiteX271" fmla="*/ 946879 w 1912672"/>
              <a:gd name="connsiteY271" fmla="*/ 3500109 h 3833160"/>
              <a:gd name="connsiteX272" fmla="*/ 946796 w 1912672"/>
              <a:gd name="connsiteY272" fmla="*/ 3498240 h 3833160"/>
              <a:gd name="connsiteX273" fmla="*/ 947228 w 1912672"/>
              <a:gd name="connsiteY273" fmla="*/ 3495922 h 3833160"/>
              <a:gd name="connsiteX274" fmla="*/ 946202 w 1912672"/>
              <a:gd name="connsiteY274" fmla="*/ 3496821 h 3833160"/>
              <a:gd name="connsiteX275" fmla="*/ 946796 w 1912672"/>
              <a:gd name="connsiteY275" fmla="*/ 3498240 h 3833160"/>
              <a:gd name="connsiteX276" fmla="*/ 943120 w 1912672"/>
              <a:gd name="connsiteY276" fmla="*/ 3508495 h 3833160"/>
              <a:gd name="connsiteX277" fmla="*/ 920055 w 1912672"/>
              <a:gd name="connsiteY277" fmla="*/ 3504456 h 3833160"/>
              <a:gd name="connsiteX278" fmla="*/ 891050 w 1912672"/>
              <a:gd name="connsiteY278" fmla="*/ 3506594 h 3833160"/>
              <a:gd name="connsiteX279" fmla="*/ 860172 w 1912672"/>
              <a:gd name="connsiteY279" fmla="*/ 3511582 h 3833160"/>
              <a:gd name="connsiteX280" fmla="*/ 826163 w 1912672"/>
              <a:gd name="connsiteY280" fmla="*/ 3521016 h 3833160"/>
              <a:gd name="connsiteX281" fmla="*/ 790835 w 1912672"/>
              <a:gd name="connsiteY281" fmla="*/ 3533785 h 3833160"/>
              <a:gd name="connsiteX282" fmla="*/ 755037 w 1912672"/>
              <a:gd name="connsiteY282" fmla="*/ 3547939 h 3833160"/>
              <a:gd name="connsiteX283" fmla="*/ 720010 w 1912672"/>
              <a:gd name="connsiteY283" fmla="*/ 3564567 h 3833160"/>
              <a:gd name="connsiteX284" fmla="*/ 686563 w 1912672"/>
              <a:gd name="connsiteY284" fmla="*/ 3580781 h 3833160"/>
              <a:gd name="connsiteX285" fmla="*/ 655247 w 1912672"/>
              <a:gd name="connsiteY285" fmla="*/ 3597068 h 3833160"/>
              <a:gd name="connsiteX286" fmla="*/ 687635 w 1912672"/>
              <a:gd name="connsiteY286" fmla="*/ 3566747 h 3833160"/>
              <a:gd name="connsiteX287" fmla="*/ 719332 w 1912672"/>
              <a:gd name="connsiteY287" fmla="*/ 3540910 h 3833160"/>
              <a:gd name="connsiteX288" fmla="*/ 753129 w 1912672"/>
              <a:gd name="connsiteY288" fmla="*/ 3520510 h 3833160"/>
              <a:gd name="connsiteX289" fmla="*/ 789139 w 1912672"/>
              <a:gd name="connsiteY289" fmla="*/ 3502048 h 3833160"/>
              <a:gd name="connsiteX290" fmla="*/ 826517 w 1912672"/>
              <a:gd name="connsiteY290" fmla="*/ 3487482 h 3833160"/>
              <a:gd name="connsiteX291" fmla="*/ 868462 w 1912672"/>
              <a:gd name="connsiteY291" fmla="*/ 3476916 h 3833160"/>
              <a:gd name="connsiteX292" fmla="*/ 962011 w 1912672"/>
              <a:gd name="connsiteY292" fmla="*/ 3455565 h 3833160"/>
              <a:gd name="connsiteX293" fmla="*/ 973820 w 1912672"/>
              <a:gd name="connsiteY293" fmla="*/ 3382651 h 3833160"/>
              <a:gd name="connsiteX294" fmla="*/ 979476 w 1912672"/>
              <a:gd name="connsiteY294" fmla="*/ 3310035 h 3833160"/>
              <a:gd name="connsiteX295" fmla="*/ 978970 w 1912672"/>
              <a:gd name="connsiteY295" fmla="*/ 3236513 h 3833160"/>
              <a:gd name="connsiteX296" fmla="*/ 972281 w 1912672"/>
              <a:gd name="connsiteY296" fmla="*/ 3163562 h 3833160"/>
              <a:gd name="connsiteX297" fmla="*/ 909718 w 1912672"/>
              <a:gd name="connsiteY297" fmla="*/ 2935624 h 3833160"/>
              <a:gd name="connsiteX298" fmla="*/ 900871 w 1912672"/>
              <a:gd name="connsiteY298" fmla="*/ 2934162 h 3833160"/>
              <a:gd name="connsiteX299" fmla="*/ 870406 w 1912672"/>
              <a:gd name="connsiteY299" fmla="*/ 2984139 h 3833160"/>
              <a:gd name="connsiteX300" fmla="*/ 833789 w 1912672"/>
              <a:gd name="connsiteY300" fmla="*/ 3034414 h 3833160"/>
              <a:gd name="connsiteX301" fmla="*/ 791581 w 1912672"/>
              <a:gd name="connsiteY301" fmla="*/ 3086679 h 3833160"/>
              <a:gd name="connsiteX302" fmla="*/ 743642 w 1912672"/>
              <a:gd name="connsiteY302" fmla="*/ 3135720 h 3833160"/>
              <a:gd name="connsiteX303" fmla="*/ 692759 w 1912672"/>
              <a:gd name="connsiteY303" fmla="*/ 3186373 h 3833160"/>
              <a:gd name="connsiteX304" fmla="*/ 637219 w 1912672"/>
              <a:gd name="connsiteY304" fmla="*/ 3235043 h 3833160"/>
              <a:gd name="connsiteX305" fmla="*/ 578815 w 1912672"/>
              <a:gd name="connsiteY305" fmla="*/ 3282100 h 3833160"/>
              <a:gd name="connsiteX306" fmla="*/ 518156 w 1912672"/>
              <a:gd name="connsiteY306" fmla="*/ 3326282 h 3833160"/>
              <a:gd name="connsiteX307" fmla="*/ 455177 w 1912672"/>
              <a:gd name="connsiteY307" fmla="*/ 3368134 h 3833160"/>
              <a:gd name="connsiteX308" fmla="*/ 393663 w 1912672"/>
              <a:gd name="connsiteY308" fmla="*/ 3407974 h 3833160"/>
              <a:gd name="connsiteX309" fmla="*/ 330228 w 1912672"/>
              <a:gd name="connsiteY309" fmla="*/ 3443435 h 3833160"/>
              <a:gd name="connsiteX310" fmla="*/ 267517 w 1912672"/>
              <a:gd name="connsiteY310" fmla="*/ 3474139 h 3833160"/>
              <a:gd name="connsiteX311" fmla="*/ 206814 w 1912672"/>
              <a:gd name="connsiteY311" fmla="*/ 3502111 h 3833160"/>
              <a:gd name="connsiteX312" fmla="*/ 148203 w 1912672"/>
              <a:gd name="connsiteY312" fmla="*/ 3524128 h 3833160"/>
              <a:gd name="connsiteX313" fmla="*/ 92246 w 1912672"/>
              <a:gd name="connsiteY313" fmla="*/ 3541882 h 3833160"/>
              <a:gd name="connsiteX314" fmla="*/ 37645 w 1912672"/>
              <a:gd name="connsiteY314" fmla="*/ 3552139 h 3833160"/>
              <a:gd name="connsiteX315" fmla="*/ 48200 w 1912672"/>
              <a:gd name="connsiteY315" fmla="*/ 3547012 h 3833160"/>
              <a:gd name="connsiteX316" fmla="*/ 54777 w 1912672"/>
              <a:gd name="connsiteY316" fmla="*/ 3543191 h 3833160"/>
              <a:gd name="connsiteX317" fmla="*/ 59610 w 1912672"/>
              <a:gd name="connsiteY317" fmla="*/ 3541137 h 3833160"/>
              <a:gd name="connsiteX318" fmla="*/ 61660 w 1912672"/>
              <a:gd name="connsiteY318" fmla="*/ 3539340 h 3833160"/>
              <a:gd name="connsiteX319" fmla="*/ 61441 w 1912672"/>
              <a:gd name="connsiteY319" fmla="*/ 3537351 h 3833160"/>
              <a:gd name="connsiteX320" fmla="*/ 62467 w 1912672"/>
              <a:gd name="connsiteY320" fmla="*/ 3536452 h 3833160"/>
              <a:gd name="connsiteX321" fmla="*/ 61359 w 1912672"/>
              <a:gd name="connsiteY321" fmla="*/ 3535481 h 3833160"/>
              <a:gd name="connsiteX322" fmla="*/ 62897 w 1912672"/>
              <a:gd name="connsiteY322" fmla="*/ 3534134 h 3833160"/>
              <a:gd name="connsiteX323" fmla="*/ 67081 w 1912672"/>
              <a:gd name="connsiteY323" fmla="*/ 3532408 h 3833160"/>
              <a:gd name="connsiteX324" fmla="*/ 72939 w 1912672"/>
              <a:gd name="connsiteY324" fmla="*/ 3529456 h 3833160"/>
              <a:gd name="connsiteX325" fmla="*/ 81778 w 1912672"/>
              <a:gd name="connsiteY325" fmla="*/ 3524622 h 3833160"/>
              <a:gd name="connsiteX326" fmla="*/ 95320 w 1912672"/>
              <a:gd name="connsiteY326" fmla="*/ 3518818 h 3833160"/>
              <a:gd name="connsiteX327" fmla="*/ 114932 w 1912672"/>
              <a:gd name="connsiteY327" fmla="*/ 3510846 h 3833160"/>
              <a:gd name="connsiteX328" fmla="*/ 137312 w 1912672"/>
              <a:gd name="connsiteY328" fmla="*/ 3500207 h 3833160"/>
              <a:gd name="connsiteX329" fmla="*/ 167862 w 1912672"/>
              <a:gd name="connsiteY329" fmla="*/ 3487744 h 3833160"/>
              <a:gd name="connsiteX330" fmla="*/ 204549 w 1912672"/>
              <a:gd name="connsiteY330" fmla="*/ 3472571 h 3833160"/>
              <a:gd name="connsiteX331" fmla="*/ 258382 w 1912672"/>
              <a:gd name="connsiteY331" fmla="*/ 3445767 h 3833160"/>
              <a:gd name="connsiteX332" fmla="*/ 311693 w 1912672"/>
              <a:gd name="connsiteY332" fmla="*/ 3413115 h 3833160"/>
              <a:gd name="connsiteX333" fmla="*/ 364540 w 1912672"/>
              <a:gd name="connsiteY333" fmla="*/ 3377961 h 3833160"/>
              <a:gd name="connsiteX334" fmla="*/ 422506 w 1912672"/>
              <a:gd name="connsiteY334" fmla="*/ 3342200 h 3833160"/>
              <a:gd name="connsiteX335" fmla="*/ 434347 w 1912672"/>
              <a:gd name="connsiteY335" fmla="*/ 3334006 h 3833160"/>
              <a:gd name="connsiteX336" fmla="*/ 451900 w 1912672"/>
              <a:gd name="connsiteY336" fmla="*/ 3321534 h 3833160"/>
              <a:gd name="connsiteX337" fmla="*/ 469893 w 1912672"/>
              <a:gd name="connsiteY337" fmla="*/ 3307950 h 3833160"/>
              <a:gd name="connsiteX338" fmla="*/ 489284 w 1912672"/>
              <a:gd name="connsiteY338" fmla="*/ 3292897 h 3833160"/>
              <a:gd name="connsiteX339" fmla="*/ 508083 w 1912672"/>
              <a:gd name="connsiteY339" fmla="*/ 3276424 h 3833160"/>
              <a:gd name="connsiteX340" fmla="*/ 522649 w 1912672"/>
              <a:gd name="connsiteY340" fmla="*/ 3259537 h 3833160"/>
              <a:gd name="connsiteX341" fmla="*/ 534440 w 1912672"/>
              <a:gd name="connsiteY341" fmla="*/ 3244112 h 3833160"/>
              <a:gd name="connsiteX342" fmla="*/ 539574 w 1912672"/>
              <a:gd name="connsiteY342" fmla="*/ 3230640 h 3833160"/>
              <a:gd name="connsiteX343" fmla="*/ 509849 w 1912672"/>
              <a:gd name="connsiteY343" fmla="*/ 3208187 h 3833160"/>
              <a:gd name="connsiteX344" fmla="*/ 474526 w 1912672"/>
              <a:gd name="connsiteY344" fmla="*/ 3191609 h 3833160"/>
              <a:gd name="connsiteX345" fmla="*/ 435493 w 1912672"/>
              <a:gd name="connsiteY345" fmla="*/ 3180466 h 3833160"/>
              <a:gd name="connsiteX346" fmla="*/ 390471 w 1912672"/>
              <a:gd name="connsiteY346" fmla="*/ 3173359 h 3833160"/>
              <a:gd name="connsiteX347" fmla="*/ 344894 w 1912672"/>
              <a:gd name="connsiteY347" fmla="*/ 3170859 h 3833160"/>
              <a:gd name="connsiteX348" fmla="*/ 295258 w 1912672"/>
              <a:gd name="connsiteY348" fmla="*/ 3172887 h 3833160"/>
              <a:gd name="connsiteX349" fmla="*/ 245329 w 1912672"/>
              <a:gd name="connsiteY349" fmla="*/ 3177354 h 3833160"/>
              <a:gd name="connsiteX350" fmla="*/ 195694 w 1912672"/>
              <a:gd name="connsiteY350" fmla="*/ 3184474 h 3833160"/>
              <a:gd name="connsiteX351" fmla="*/ 144902 w 1912672"/>
              <a:gd name="connsiteY351" fmla="*/ 3193577 h 3833160"/>
              <a:gd name="connsiteX352" fmla="*/ 95992 w 1912672"/>
              <a:gd name="connsiteY352" fmla="*/ 3206125 h 3833160"/>
              <a:gd name="connsiteX353" fmla="*/ 49213 w 1912672"/>
              <a:gd name="connsiteY353" fmla="*/ 3218744 h 3833160"/>
              <a:gd name="connsiteX354" fmla="*/ 6365 w 1912672"/>
              <a:gd name="connsiteY354" fmla="*/ 3233010 h 3833160"/>
              <a:gd name="connsiteX355" fmla="*/ 0 w 1912672"/>
              <a:gd name="connsiteY355" fmla="*/ 3227433 h 3833160"/>
              <a:gd name="connsiteX356" fmla="*/ 3076 w 1912672"/>
              <a:gd name="connsiteY356" fmla="*/ 3224737 h 3833160"/>
              <a:gd name="connsiteX357" fmla="*/ 43018 w 1912672"/>
              <a:gd name="connsiteY357" fmla="*/ 3207924 h 3833160"/>
              <a:gd name="connsiteX358" fmla="*/ 85231 w 1912672"/>
              <a:gd name="connsiteY358" fmla="*/ 3191304 h 3833160"/>
              <a:gd name="connsiteX359" fmla="*/ 127386 w 1912672"/>
              <a:gd name="connsiteY359" fmla="*/ 3176431 h 3833160"/>
              <a:gd name="connsiteX360" fmla="*/ 168655 w 1912672"/>
              <a:gd name="connsiteY360" fmla="*/ 3162578 h 3833160"/>
              <a:gd name="connsiteX361" fmla="*/ 209793 w 1912672"/>
              <a:gd name="connsiteY361" fmla="*/ 3149808 h 3833160"/>
              <a:gd name="connsiteX362" fmla="*/ 250713 w 1912672"/>
              <a:gd name="connsiteY362" fmla="*/ 3140141 h 3833160"/>
              <a:gd name="connsiteX363" fmla="*/ 291298 w 1912672"/>
              <a:gd name="connsiteY363" fmla="*/ 3131978 h 3833160"/>
              <a:gd name="connsiteX364" fmla="*/ 333154 w 1912672"/>
              <a:gd name="connsiteY364" fmla="*/ 3128523 h 3833160"/>
              <a:gd name="connsiteX365" fmla="*/ 375359 w 1912672"/>
              <a:gd name="connsiteY365" fmla="*/ 3125974 h 3833160"/>
              <a:gd name="connsiteX366" fmla="*/ 416751 w 1912672"/>
              <a:gd name="connsiteY366" fmla="*/ 3130200 h 3833160"/>
              <a:gd name="connsiteX367" fmla="*/ 459928 w 1912672"/>
              <a:gd name="connsiteY367" fmla="*/ 3138683 h 3833160"/>
              <a:gd name="connsiteX368" fmla="*/ 504268 w 1912672"/>
              <a:gd name="connsiteY368" fmla="*/ 3151481 h 3833160"/>
              <a:gd name="connsiteX369" fmla="*/ 546509 w 1912672"/>
              <a:gd name="connsiteY369" fmla="*/ 3169029 h 3833160"/>
              <a:gd name="connsiteX370" fmla="*/ 591005 w 1912672"/>
              <a:gd name="connsiteY370" fmla="*/ 3194544 h 3833160"/>
              <a:gd name="connsiteX371" fmla="*/ 643386 w 1912672"/>
              <a:gd name="connsiteY371" fmla="*/ 3146702 h 3833160"/>
              <a:gd name="connsiteX372" fmla="*/ 689192 w 1912672"/>
              <a:gd name="connsiteY372" fmla="*/ 3097589 h 3833160"/>
              <a:gd name="connsiteX373" fmla="*/ 728837 w 1912672"/>
              <a:gd name="connsiteY373" fmla="*/ 3047570 h 3833160"/>
              <a:gd name="connsiteX374" fmla="*/ 763151 w 1912672"/>
              <a:gd name="connsiteY374" fmla="*/ 2997373 h 3833160"/>
              <a:gd name="connsiteX375" fmla="*/ 792509 w 1912672"/>
              <a:gd name="connsiteY375" fmla="*/ 2946426 h 3833160"/>
              <a:gd name="connsiteX376" fmla="*/ 818742 w 1912672"/>
              <a:gd name="connsiteY376" fmla="*/ 2896035 h 3833160"/>
              <a:gd name="connsiteX377" fmla="*/ 840539 w 1912672"/>
              <a:gd name="connsiteY377" fmla="*/ 2845651 h 3833160"/>
              <a:gd name="connsiteX378" fmla="*/ 868659 w 1912672"/>
              <a:gd name="connsiteY378" fmla="*/ 2777611 h 3833160"/>
              <a:gd name="connsiteX379" fmla="*/ 886079 w 1912672"/>
              <a:gd name="connsiteY379" fmla="*/ 2678806 h 3833160"/>
              <a:gd name="connsiteX380" fmla="*/ 894665 w 1912672"/>
              <a:gd name="connsiteY380" fmla="*/ 2574247 h 3833160"/>
              <a:gd name="connsiteX381" fmla="*/ 910157 w 1912672"/>
              <a:gd name="connsiteY381" fmla="*/ 2532162 h 3833160"/>
              <a:gd name="connsiteX382" fmla="*/ 923410 w 1912672"/>
              <a:gd name="connsiteY382" fmla="*/ 2485372 h 3833160"/>
              <a:gd name="connsiteX383" fmla="*/ 935916 w 1912672"/>
              <a:gd name="connsiteY383" fmla="*/ 2433353 h 3833160"/>
              <a:gd name="connsiteX384" fmla="*/ 947488 w 1912672"/>
              <a:gd name="connsiteY384" fmla="*/ 2377937 h 3833160"/>
              <a:gd name="connsiteX385" fmla="*/ 956821 w 1912672"/>
              <a:gd name="connsiteY385" fmla="*/ 2318077 h 3833160"/>
              <a:gd name="connsiteX386" fmla="*/ 963914 w 1912672"/>
              <a:gd name="connsiteY386" fmla="*/ 2257171 h 3833160"/>
              <a:gd name="connsiteX387" fmla="*/ 970820 w 1912672"/>
              <a:gd name="connsiteY387" fmla="*/ 2193390 h 3833160"/>
              <a:gd name="connsiteX388" fmla="*/ 975486 w 1912672"/>
              <a:gd name="connsiteY388" fmla="*/ 2128825 h 3833160"/>
              <a:gd name="connsiteX389" fmla="*/ 979406 w 1912672"/>
              <a:gd name="connsiteY389" fmla="*/ 2061646 h 3833160"/>
              <a:gd name="connsiteX390" fmla="*/ 979406 w 1912672"/>
              <a:gd name="connsiteY390" fmla="*/ 1995512 h 3833160"/>
              <a:gd name="connsiteX391" fmla="*/ 979406 w 1912672"/>
              <a:gd name="connsiteY391" fmla="*/ 1930162 h 3833160"/>
              <a:gd name="connsiteX392" fmla="*/ 975486 w 1912672"/>
              <a:gd name="connsiteY392" fmla="*/ 1864552 h 3833160"/>
              <a:gd name="connsiteX393" fmla="*/ 970073 w 1912672"/>
              <a:gd name="connsiteY393" fmla="*/ 1801555 h 3833160"/>
              <a:gd name="connsiteX394" fmla="*/ 963167 w 1912672"/>
              <a:gd name="connsiteY394" fmla="*/ 1740126 h 3833160"/>
              <a:gd name="connsiteX395" fmla="*/ 952901 w 1912672"/>
              <a:gd name="connsiteY395" fmla="*/ 1680789 h 3833160"/>
              <a:gd name="connsiteX396" fmla="*/ 938902 w 1912672"/>
              <a:gd name="connsiteY396" fmla="*/ 1625634 h 3833160"/>
              <a:gd name="connsiteX397" fmla="*/ 923410 w 1912672"/>
              <a:gd name="connsiteY397" fmla="*/ 1573354 h 3833160"/>
              <a:gd name="connsiteX398" fmla="*/ 904744 w 1912672"/>
              <a:gd name="connsiteY398" fmla="*/ 1526564 h 3833160"/>
              <a:gd name="connsiteX399" fmla="*/ 883839 w 1912672"/>
              <a:gd name="connsiteY399" fmla="*/ 1485263 h 3833160"/>
              <a:gd name="connsiteX400" fmla="*/ 859574 w 1912672"/>
              <a:gd name="connsiteY400" fmla="*/ 1448667 h 3833160"/>
              <a:gd name="connsiteX401" fmla="*/ 832510 w 1912672"/>
              <a:gd name="connsiteY401" fmla="*/ 1419129 h 3833160"/>
              <a:gd name="connsiteX402" fmla="*/ 801338 w 1912672"/>
              <a:gd name="connsiteY402" fmla="*/ 1396649 h 3833160"/>
              <a:gd name="connsiteX403" fmla="*/ 774834 w 1912672"/>
              <a:gd name="connsiteY403" fmla="*/ 1383318 h 3833160"/>
              <a:gd name="connsiteX404" fmla="*/ 745342 w 1912672"/>
              <a:gd name="connsiteY404" fmla="*/ 1377829 h 3833160"/>
              <a:gd name="connsiteX405" fmla="*/ 714918 w 1912672"/>
              <a:gd name="connsiteY405" fmla="*/ 1377829 h 3833160"/>
              <a:gd name="connsiteX406" fmla="*/ 683187 w 1912672"/>
              <a:gd name="connsiteY406" fmla="*/ 1381750 h 3833160"/>
              <a:gd name="connsiteX407" fmla="*/ 652016 w 1912672"/>
              <a:gd name="connsiteY407" fmla="*/ 1388023 h 3833160"/>
              <a:gd name="connsiteX408" fmla="*/ 620845 w 1912672"/>
              <a:gd name="connsiteY408" fmla="*/ 1396649 h 3833160"/>
              <a:gd name="connsiteX409" fmla="*/ 589860 w 1912672"/>
              <a:gd name="connsiteY409" fmla="*/ 1403446 h 3833160"/>
              <a:gd name="connsiteX410" fmla="*/ 559436 w 1912672"/>
              <a:gd name="connsiteY410" fmla="*/ 1410503 h 3833160"/>
              <a:gd name="connsiteX411" fmla="*/ 531438 w 1912672"/>
              <a:gd name="connsiteY411" fmla="*/ 1414424 h 3833160"/>
              <a:gd name="connsiteX412" fmla="*/ 467602 w 1912672"/>
              <a:gd name="connsiteY412" fmla="*/ 1417561 h 3833160"/>
              <a:gd name="connsiteX413" fmla="*/ 405447 w 1912672"/>
              <a:gd name="connsiteY413" fmla="*/ 1414424 h 3833160"/>
              <a:gd name="connsiteX414" fmla="*/ 347958 w 1912672"/>
              <a:gd name="connsiteY414" fmla="*/ 1407367 h 3833160"/>
              <a:gd name="connsiteX415" fmla="*/ 292708 w 1912672"/>
              <a:gd name="connsiteY415" fmla="*/ 1397433 h 3833160"/>
              <a:gd name="connsiteX416" fmla="*/ 238952 w 1912672"/>
              <a:gd name="connsiteY416" fmla="*/ 1384886 h 3833160"/>
              <a:gd name="connsiteX417" fmla="*/ 187622 w 1912672"/>
              <a:gd name="connsiteY417" fmla="*/ 1372339 h 3833160"/>
              <a:gd name="connsiteX418" fmla="*/ 139466 w 1912672"/>
              <a:gd name="connsiteY418" fmla="*/ 1358485 h 3833160"/>
              <a:gd name="connsiteX419" fmla="*/ 142639 w 1912672"/>
              <a:gd name="connsiteY419" fmla="*/ 1342801 h 3833160"/>
              <a:gd name="connsiteX420" fmla="*/ 208714 w 1912672"/>
              <a:gd name="connsiteY420" fmla="*/ 1352212 h 3833160"/>
              <a:gd name="connsiteX421" fmla="*/ 274043 w 1912672"/>
              <a:gd name="connsiteY421" fmla="*/ 1358485 h 3833160"/>
              <a:gd name="connsiteX422" fmla="*/ 337878 w 1912672"/>
              <a:gd name="connsiteY422" fmla="*/ 1360838 h 3833160"/>
              <a:gd name="connsiteX423" fmla="*/ 400034 w 1912672"/>
              <a:gd name="connsiteY423" fmla="*/ 1358485 h 3833160"/>
              <a:gd name="connsiteX424" fmla="*/ 460696 w 1912672"/>
              <a:gd name="connsiteY424" fmla="*/ 1349859 h 3833160"/>
              <a:gd name="connsiteX425" fmla="*/ 519865 w 1912672"/>
              <a:gd name="connsiteY425" fmla="*/ 1336528 h 3833160"/>
              <a:gd name="connsiteX426" fmla="*/ 576608 w 1912672"/>
              <a:gd name="connsiteY426" fmla="*/ 1318753 h 3833160"/>
              <a:gd name="connsiteX427" fmla="*/ 630177 w 1912672"/>
              <a:gd name="connsiteY427" fmla="*/ 1292874 h 3833160"/>
              <a:gd name="connsiteX428" fmla="*/ 699426 w 1912672"/>
              <a:gd name="connsiteY428" fmla="*/ 1258631 h 3833160"/>
              <a:gd name="connsiteX429" fmla="*/ 572688 w 1912672"/>
              <a:gd name="connsiteY429" fmla="*/ 1147276 h 3833160"/>
              <a:gd name="connsiteX430" fmla="*/ 459203 w 1912672"/>
              <a:gd name="connsiteY430" fmla="*/ 1022589 h 3833160"/>
              <a:gd name="connsiteX431" fmla="*/ 396861 w 1912672"/>
              <a:gd name="connsiteY431" fmla="*/ 1029647 h 3833160"/>
              <a:gd name="connsiteX432" fmla="*/ 336198 w 1912672"/>
              <a:gd name="connsiteY432" fmla="*/ 1029647 h 3833160"/>
              <a:gd name="connsiteX433" fmla="*/ 280949 w 1912672"/>
              <a:gd name="connsiteY433" fmla="*/ 1022589 h 3833160"/>
              <a:gd name="connsiteX434" fmla="*/ 228873 w 1912672"/>
              <a:gd name="connsiteY434" fmla="*/ 1007951 h 3833160"/>
              <a:gd name="connsiteX435" fmla="*/ 180716 w 1912672"/>
              <a:gd name="connsiteY435" fmla="*/ 986777 h 3833160"/>
              <a:gd name="connsiteX436" fmla="*/ 138719 w 1912672"/>
              <a:gd name="connsiteY436" fmla="*/ 960376 h 3833160"/>
              <a:gd name="connsiteX437" fmla="*/ 101389 w 1912672"/>
              <a:gd name="connsiteY437" fmla="*/ 927701 h 3833160"/>
              <a:gd name="connsiteX438" fmla="*/ 70218 w 1912672"/>
              <a:gd name="connsiteY438" fmla="*/ 889537 h 3833160"/>
              <a:gd name="connsiteX439" fmla="*/ 46139 w 1912672"/>
              <a:gd name="connsiteY439" fmla="*/ 848236 h 3833160"/>
              <a:gd name="connsiteX440" fmla="*/ 49312 w 1912672"/>
              <a:gd name="connsiteY440" fmla="*/ 841179 h 3833160"/>
              <a:gd name="connsiteX441" fmla="*/ 59392 w 1912672"/>
              <a:gd name="connsiteY441" fmla="*/ 848236 h 3833160"/>
              <a:gd name="connsiteX442" fmla="*/ 71897 w 1912672"/>
              <a:gd name="connsiteY442" fmla="*/ 875422 h 3833160"/>
              <a:gd name="connsiteX443" fmla="*/ 92056 w 1912672"/>
              <a:gd name="connsiteY443" fmla="*/ 898948 h 3833160"/>
              <a:gd name="connsiteX444" fmla="*/ 116881 w 1912672"/>
              <a:gd name="connsiteY444" fmla="*/ 922212 h 3833160"/>
              <a:gd name="connsiteX445" fmla="*/ 146559 w 1912672"/>
              <a:gd name="connsiteY445" fmla="*/ 940248 h 3833160"/>
              <a:gd name="connsiteX446" fmla="*/ 180716 w 1912672"/>
              <a:gd name="connsiteY446" fmla="*/ 955671 h 3833160"/>
              <a:gd name="connsiteX447" fmla="*/ 216554 w 1912672"/>
              <a:gd name="connsiteY447" fmla="*/ 967434 h 3833160"/>
              <a:gd name="connsiteX448" fmla="*/ 254631 w 1912672"/>
              <a:gd name="connsiteY448" fmla="*/ 974492 h 3833160"/>
              <a:gd name="connsiteX449" fmla="*/ 294201 w 1912672"/>
              <a:gd name="connsiteY449" fmla="*/ 976844 h 3833160"/>
              <a:gd name="connsiteX450" fmla="*/ 332279 w 1912672"/>
              <a:gd name="connsiteY450" fmla="*/ 976060 h 3833160"/>
              <a:gd name="connsiteX451" fmla="*/ 353371 w 1912672"/>
              <a:gd name="connsiteY451" fmla="*/ 972923 h 3833160"/>
              <a:gd name="connsiteX452" fmla="*/ 372036 w 1912672"/>
              <a:gd name="connsiteY452" fmla="*/ 972923 h 3833160"/>
              <a:gd name="connsiteX453" fmla="*/ 388275 w 1912672"/>
              <a:gd name="connsiteY453" fmla="*/ 969786 h 3833160"/>
              <a:gd name="connsiteX454" fmla="*/ 403954 w 1912672"/>
              <a:gd name="connsiteY454" fmla="*/ 965865 h 3833160"/>
              <a:gd name="connsiteX455" fmla="*/ 417206 w 1912672"/>
              <a:gd name="connsiteY455" fmla="*/ 957239 h 3833160"/>
              <a:gd name="connsiteX456" fmla="*/ 379875 w 1912672"/>
              <a:gd name="connsiteY456" fmla="*/ 886400 h 3833160"/>
              <a:gd name="connsiteX457" fmla="*/ 347958 w 1912672"/>
              <a:gd name="connsiteY457" fmla="*/ 817130 h 3833160"/>
              <a:gd name="connsiteX458" fmla="*/ 317533 w 1912672"/>
              <a:gd name="connsiteY458" fmla="*/ 744723 h 3833160"/>
              <a:gd name="connsiteX459" fmla="*/ 291215 w 1912672"/>
              <a:gd name="connsiteY459" fmla="*/ 669963 h 3833160"/>
              <a:gd name="connsiteX460" fmla="*/ 265457 w 1912672"/>
              <a:gd name="connsiteY460" fmla="*/ 588930 h 3833160"/>
              <a:gd name="connsiteX461" fmla="*/ 241379 w 1912672"/>
              <a:gd name="connsiteY461" fmla="*/ 501623 h 3833160"/>
              <a:gd name="connsiteX462" fmla="*/ 238952 w 1912672"/>
              <a:gd name="connsiteY462" fmla="*/ 485939 h 3833160"/>
              <a:gd name="connsiteX463" fmla="*/ 232793 w 1912672"/>
              <a:gd name="connsiteY463" fmla="*/ 464243 h 3833160"/>
              <a:gd name="connsiteX464" fmla="*/ 228873 w 1912672"/>
              <a:gd name="connsiteY464" fmla="*/ 440194 h 3833160"/>
              <a:gd name="connsiteX465" fmla="*/ 223460 w 1912672"/>
              <a:gd name="connsiteY465" fmla="*/ 415884 h 3833160"/>
              <a:gd name="connsiteX466" fmla="*/ 218794 w 1912672"/>
              <a:gd name="connsiteY466" fmla="*/ 389483 h 3833160"/>
              <a:gd name="connsiteX467" fmla="*/ 217300 w 1912672"/>
              <a:gd name="connsiteY467" fmla="*/ 365173 h 3833160"/>
              <a:gd name="connsiteX468" fmla="*/ 217300 w 1912672"/>
              <a:gd name="connsiteY468" fmla="*/ 342693 h 3833160"/>
              <a:gd name="connsiteX469" fmla="*/ 220287 w 1912672"/>
              <a:gd name="connsiteY469" fmla="*/ 322565 h 3833160"/>
              <a:gd name="connsiteX470" fmla="*/ 225886 w 1912672"/>
              <a:gd name="connsiteY470" fmla="*/ 308450 h 3833160"/>
              <a:gd name="connsiteX471" fmla="*/ 232793 w 1912672"/>
              <a:gd name="connsiteY471" fmla="*/ 311586 h 3833160"/>
              <a:gd name="connsiteX472" fmla="*/ 238952 w 1912672"/>
              <a:gd name="connsiteY472" fmla="*/ 391051 h 3833160"/>
              <a:gd name="connsiteX473" fmla="*/ 252951 w 1912672"/>
              <a:gd name="connsiteY473" fmla="*/ 470516 h 3833160"/>
              <a:gd name="connsiteX474" fmla="*/ 274043 w 1912672"/>
              <a:gd name="connsiteY474" fmla="*/ 548413 h 3833160"/>
              <a:gd name="connsiteX475" fmla="*/ 299614 w 1912672"/>
              <a:gd name="connsiteY475" fmla="*/ 620036 h 3833160"/>
              <a:gd name="connsiteX476" fmla="*/ 327612 w 1912672"/>
              <a:gd name="connsiteY476" fmla="*/ 686954 h 3833160"/>
              <a:gd name="connsiteX477" fmla="*/ 353371 w 1912672"/>
              <a:gd name="connsiteY477" fmla="*/ 730607 h 3833160"/>
              <a:gd name="connsiteX478" fmla="*/ 350197 w 1912672"/>
              <a:gd name="connsiteY478" fmla="*/ 732176 h 3833160"/>
              <a:gd name="connsiteX479" fmla="*/ 350197 w 1912672"/>
              <a:gd name="connsiteY479" fmla="*/ 733744 h 3833160"/>
              <a:gd name="connsiteX480" fmla="*/ 351877 w 1912672"/>
              <a:gd name="connsiteY480" fmla="*/ 735313 h 3833160"/>
              <a:gd name="connsiteX481" fmla="*/ 353371 w 1912672"/>
              <a:gd name="connsiteY481" fmla="*/ 736097 h 3833160"/>
              <a:gd name="connsiteX482" fmla="*/ 356544 w 1912672"/>
              <a:gd name="connsiteY482" fmla="*/ 737665 h 3833160"/>
              <a:gd name="connsiteX483" fmla="*/ 357290 w 1912672"/>
              <a:gd name="connsiteY483" fmla="*/ 740802 h 3833160"/>
              <a:gd name="connsiteX484" fmla="*/ 358784 w 1912672"/>
              <a:gd name="connsiteY484" fmla="*/ 742370 h 3833160"/>
              <a:gd name="connsiteX485" fmla="*/ 360277 w 1912672"/>
              <a:gd name="connsiteY485" fmla="*/ 744723 h 3833160"/>
              <a:gd name="connsiteX486" fmla="*/ 360277 w 1912672"/>
              <a:gd name="connsiteY486" fmla="*/ 743154 h 3833160"/>
              <a:gd name="connsiteX487" fmla="*/ 358784 w 1912672"/>
              <a:gd name="connsiteY487" fmla="*/ 742370 h 3833160"/>
              <a:gd name="connsiteX488" fmla="*/ 353371 w 1912672"/>
              <a:gd name="connsiteY488" fmla="*/ 730607 h 3833160"/>
              <a:gd name="connsiteX489" fmla="*/ 372036 w 1912672"/>
              <a:gd name="connsiteY489" fmla="*/ 716492 h 3833160"/>
              <a:gd name="connsiteX490" fmla="*/ 389955 w 1912672"/>
              <a:gd name="connsiteY490" fmla="*/ 692443 h 3833160"/>
              <a:gd name="connsiteX491" fmla="*/ 406940 w 1912672"/>
              <a:gd name="connsiteY491" fmla="*/ 664474 h 3833160"/>
              <a:gd name="connsiteX492" fmla="*/ 422619 w 1912672"/>
              <a:gd name="connsiteY492" fmla="*/ 630231 h 3833160"/>
              <a:gd name="connsiteX493" fmla="*/ 436618 w 1912672"/>
              <a:gd name="connsiteY493" fmla="*/ 592066 h 3833160"/>
              <a:gd name="connsiteX494" fmla="*/ 449870 w 1912672"/>
              <a:gd name="connsiteY494" fmla="*/ 552334 h 3833160"/>
              <a:gd name="connsiteX495" fmla="*/ 460696 w 1912672"/>
              <a:gd name="connsiteY495" fmla="*/ 511033 h 3833160"/>
              <a:gd name="connsiteX496" fmla="*/ 470776 w 1912672"/>
              <a:gd name="connsiteY496" fmla="*/ 471301 h 3833160"/>
              <a:gd name="connsiteX497" fmla="*/ 479362 w 1912672"/>
              <a:gd name="connsiteY497" fmla="*/ 433136 h 3833160"/>
              <a:gd name="connsiteX498" fmla="*/ 480855 w 1912672"/>
              <a:gd name="connsiteY498" fmla="*/ 484370 h 3833160"/>
              <a:gd name="connsiteX499" fmla="*/ 479362 w 1912672"/>
              <a:gd name="connsiteY499" fmla="*/ 531161 h 3833160"/>
              <a:gd name="connsiteX500" fmla="*/ 472269 w 1912672"/>
              <a:gd name="connsiteY500" fmla="*/ 574814 h 3833160"/>
              <a:gd name="connsiteX501" fmla="*/ 462189 w 1912672"/>
              <a:gd name="connsiteY501" fmla="*/ 618468 h 3833160"/>
              <a:gd name="connsiteX502" fmla="*/ 448190 w 1912672"/>
              <a:gd name="connsiteY502" fmla="*/ 659769 h 3833160"/>
              <a:gd name="connsiteX503" fmla="*/ 428032 w 1912672"/>
              <a:gd name="connsiteY503" fmla="*/ 701069 h 3833160"/>
              <a:gd name="connsiteX504" fmla="*/ 381369 w 1912672"/>
              <a:gd name="connsiteY504" fmla="*/ 791252 h 3833160"/>
              <a:gd name="connsiteX505" fmla="*/ 429525 w 1912672"/>
              <a:gd name="connsiteY505" fmla="*/ 863920 h 3833160"/>
              <a:gd name="connsiteX506" fmla="*/ 481601 w 1912672"/>
              <a:gd name="connsiteY506" fmla="*/ 931622 h 3833160"/>
              <a:gd name="connsiteX507" fmla="*/ 538531 w 1912672"/>
              <a:gd name="connsiteY507" fmla="*/ 995403 h 3833160"/>
              <a:gd name="connsiteX508" fmla="*/ 599193 w 1912672"/>
              <a:gd name="connsiteY508" fmla="*/ 1053957 h 3833160"/>
              <a:gd name="connsiteX509" fmla="*/ 816831 w 1912672"/>
              <a:gd name="connsiteY509" fmla="*/ 1205045 h 3833160"/>
              <a:gd name="connsiteX510" fmla="*/ 823924 w 1912672"/>
              <a:gd name="connsiteY510" fmla="*/ 1199555 h 3833160"/>
              <a:gd name="connsiteX511" fmla="*/ 806005 w 1912672"/>
              <a:gd name="connsiteY511" fmla="*/ 1132637 h 3833160"/>
              <a:gd name="connsiteX512" fmla="*/ 792006 w 1912672"/>
              <a:gd name="connsiteY512" fmla="*/ 1060753 h 3833160"/>
              <a:gd name="connsiteX513" fmla="*/ 780247 w 1912672"/>
              <a:gd name="connsiteY513" fmla="*/ 982856 h 3833160"/>
              <a:gd name="connsiteX514" fmla="*/ 774834 w 1912672"/>
              <a:gd name="connsiteY514" fmla="*/ 903391 h 3833160"/>
              <a:gd name="connsiteX515" fmla="*/ 770167 w 1912672"/>
              <a:gd name="connsiteY515" fmla="*/ 820267 h 3833160"/>
              <a:gd name="connsiteX516" fmla="*/ 770167 w 1912672"/>
              <a:gd name="connsiteY516" fmla="*/ 735313 h 3833160"/>
              <a:gd name="connsiteX517" fmla="*/ 773340 w 1912672"/>
              <a:gd name="connsiteY517" fmla="*/ 649574 h 3833160"/>
              <a:gd name="connsiteX518" fmla="*/ 780247 w 1912672"/>
              <a:gd name="connsiteY518" fmla="*/ 564620 h 3833160"/>
              <a:gd name="connsiteX519" fmla="*/ 790513 w 1912672"/>
              <a:gd name="connsiteY519" fmla="*/ 479927 h 3833160"/>
              <a:gd name="connsiteX520" fmla="*/ 801338 w 1912672"/>
              <a:gd name="connsiteY520" fmla="*/ 398109 h 3833160"/>
              <a:gd name="connsiteX521" fmla="*/ 816831 w 1912672"/>
              <a:gd name="connsiteY521" fmla="*/ 318644 h 3833160"/>
              <a:gd name="connsiteX522" fmla="*/ 835496 w 1912672"/>
              <a:gd name="connsiteY522" fmla="*/ 243884 h 3833160"/>
              <a:gd name="connsiteX523" fmla="*/ 854908 w 1912672"/>
              <a:gd name="connsiteY523" fmla="*/ 173046 h 3833160"/>
              <a:gd name="connsiteX524" fmla="*/ 877493 w 1912672"/>
              <a:gd name="connsiteY524" fmla="*/ 109003 h 3833160"/>
              <a:gd name="connsiteX525" fmla="*/ 901571 w 1912672"/>
              <a:gd name="connsiteY525" fmla="*/ 50711 h 3833160"/>
              <a:gd name="connsiteX526" fmla="*/ 930503 w 1912672"/>
              <a:gd name="connsiteY526" fmla="*/ 0 h 383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Lst>
            <a:rect l="l" t="t" r="r" b="b"/>
            <a:pathLst>
              <a:path w="1912672" h="3833160">
                <a:moveTo>
                  <a:pt x="930503" y="0"/>
                </a:moveTo>
                <a:cubicBezTo>
                  <a:pt x="929383" y="4182"/>
                  <a:pt x="928449" y="8365"/>
                  <a:pt x="927329" y="12547"/>
                </a:cubicBezTo>
                <a:cubicBezTo>
                  <a:pt x="926770" y="15423"/>
                  <a:pt x="926396" y="18037"/>
                  <a:pt x="925836" y="20912"/>
                </a:cubicBezTo>
                <a:lnTo>
                  <a:pt x="924156" y="26401"/>
                </a:lnTo>
                <a:lnTo>
                  <a:pt x="924156" y="29538"/>
                </a:lnTo>
                <a:lnTo>
                  <a:pt x="925836" y="31106"/>
                </a:lnTo>
                <a:lnTo>
                  <a:pt x="925836" y="32675"/>
                </a:lnTo>
                <a:lnTo>
                  <a:pt x="927329" y="32675"/>
                </a:lnTo>
                <a:lnTo>
                  <a:pt x="927329" y="35027"/>
                </a:lnTo>
                <a:cubicBezTo>
                  <a:pt x="926770" y="36596"/>
                  <a:pt x="926396" y="38164"/>
                  <a:pt x="925836" y="39733"/>
                </a:cubicBezTo>
                <a:lnTo>
                  <a:pt x="924156" y="46790"/>
                </a:lnTo>
                <a:lnTo>
                  <a:pt x="921917" y="57769"/>
                </a:lnTo>
                <a:cubicBezTo>
                  <a:pt x="920423" y="62997"/>
                  <a:pt x="918743" y="67964"/>
                  <a:pt x="917250" y="73192"/>
                </a:cubicBezTo>
                <a:cubicBezTo>
                  <a:pt x="914824" y="80511"/>
                  <a:pt x="912584" y="87830"/>
                  <a:pt x="910157" y="95149"/>
                </a:cubicBezTo>
                <a:cubicBezTo>
                  <a:pt x="907918" y="104037"/>
                  <a:pt x="905491" y="112663"/>
                  <a:pt x="903251" y="121550"/>
                </a:cubicBezTo>
                <a:cubicBezTo>
                  <a:pt x="899518" y="133052"/>
                  <a:pt x="895972" y="144292"/>
                  <a:pt x="892239" y="155793"/>
                </a:cubicBezTo>
                <a:cubicBezTo>
                  <a:pt x="887946" y="169647"/>
                  <a:pt x="883466" y="183240"/>
                  <a:pt x="879173" y="197094"/>
                </a:cubicBezTo>
                <a:cubicBezTo>
                  <a:pt x="873947" y="218529"/>
                  <a:pt x="868720" y="240225"/>
                  <a:pt x="863494" y="261659"/>
                </a:cubicBezTo>
                <a:cubicBezTo>
                  <a:pt x="859948" y="284662"/>
                  <a:pt x="856215" y="307927"/>
                  <a:pt x="852668" y="330930"/>
                </a:cubicBezTo>
                <a:cubicBezTo>
                  <a:pt x="849868" y="354717"/>
                  <a:pt x="846882" y="378243"/>
                  <a:pt x="844082" y="402030"/>
                </a:cubicBezTo>
                <a:cubicBezTo>
                  <a:pt x="840162" y="427124"/>
                  <a:pt x="836429" y="452480"/>
                  <a:pt x="832510" y="477574"/>
                </a:cubicBezTo>
                <a:cubicBezTo>
                  <a:pt x="831950" y="483063"/>
                  <a:pt x="831390" y="488291"/>
                  <a:pt x="830830" y="493781"/>
                </a:cubicBezTo>
                <a:lnTo>
                  <a:pt x="828590" y="518091"/>
                </a:lnTo>
                <a:cubicBezTo>
                  <a:pt x="828030" y="526717"/>
                  <a:pt x="827470" y="535082"/>
                  <a:pt x="826910" y="543708"/>
                </a:cubicBezTo>
                <a:cubicBezTo>
                  <a:pt x="826350" y="553118"/>
                  <a:pt x="825977" y="562267"/>
                  <a:pt x="825417" y="571677"/>
                </a:cubicBezTo>
                <a:lnTo>
                  <a:pt x="825417" y="600431"/>
                </a:lnTo>
                <a:cubicBezTo>
                  <a:pt x="826537" y="609057"/>
                  <a:pt x="827470" y="617683"/>
                  <a:pt x="828590" y="626310"/>
                </a:cubicBezTo>
                <a:cubicBezTo>
                  <a:pt x="829896" y="633890"/>
                  <a:pt x="831203" y="641209"/>
                  <a:pt x="832510" y="648790"/>
                </a:cubicBezTo>
                <a:cubicBezTo>
                  <a:pt x="834749" y="654018"/>
                  <a:pt x="837176" y="659246"/>
                  <a:pt x="839416" y="664474"/>
                </a:cubicBezTo>
                <a:lnTo>
                  <a:pt x="876746" y="661337"/>
                </a:lnTo>
                <a:lnTo>
                  <a:pt x="913330" y="648790"/>
                </a:lnTo>
                <a:lnTo>
                  <a:pt x="948235" y="628662"/>
                </a:lnTo>
                <a:lnTo>
                  <a:pt x="984072" y="600431"/>
                </a:lnTo>
                <a:lnTo>
                  <a:pt x="1016736" y="567756"/>
                </a:lnTo>
                <a:lnTo>
                  <a:pt x="1048654" y="528024"/>
                </a:lnTo>
                <a:lnTo>
                  <a:pt x="1078892" y="485939"/>
                </a:lnTo>
                <a:lnTo>
                  <a:pt x="1106890" y="441763"/>
                </a:lnTo>
                <a:lnTo>
                  <a:pt x="1134141" y="394972"/>
                </a:lnTo>
                <a:lnTo>
                  <a:pt x="1157473" y="346614"/>
                </a:lnTo>
                <a:lnTo>
                  <a:pt x="1179311" y="299824"/>
                </a:lnTo>
                <a:cubicBezTo>
                  <a:pt x="1185284" y="284662"/>
                  <a:pt x="1191257" y="269763"/>
                  <a:pt x="1197230" y="254602"/>
                </a:cubicBezTo>
                <a:lnTo>
                  <a:pt x="1205816" y="254602"/>
                </a:lnTo>
                <a:lnTo>
                  <a:pt x="1205816" y="259307"/>
                </a:lnTo>
                <a:cubicBezTo>
                  <a:pt x="1201150" y="274468"/>
                  <a:pt x="1196484" y="289368"/>
                  <a:pt x="1191817" y="304529"/>
                </a:cubicBezTo>
                <a:cubicBezTo>
                  <a:pt x="1186591" y="320213"/>
                  <a:pt x="1181365" y="335635"/>
                  <a:pt x="1176138" y="351319"/>
                </a:cubicBezTo>
                <a:cubicBezTo>
                  <a:pt x="1170539" y="366480"/>
                  <a:pt x="1164752" y="381380"/>
                  <a:pt x="1159153" y="396541"/>
                </a:cubicBezTo>
                <a:lnTo>
                  <a:pt x="1141981" y="440194"/>
                </a:lnTo>
                <a:cubicBezTo>
                  <a:pt x="1136008" y="454310"/>
                  <a:pt x="1130035" y="468687"/>
                  <a:pt x="1124062" y="482802"/>
                </a:cubicBezTo>
                <a:lnTo>
                  <a:pt x="1103903" y="522535"/>
                </a:lnTo>
                <a:lnTo>
                  <a:pt x="1082812" y="560699"/>
                </a:lnTo>
                <a:lnTo>
                  <a:pt x="1057240" y="595726"/>
                </a:lnTo>
                <a:lnTo>
                  <a:pt x="1030735" y="630231"/>
                </a:lnTo>
                <a:lnTo>
                  <a:pt x="999564" y="658200"/>
                </a:lnTo>
                <a:lnTo>
                  <a:pt x="963914" y="683817"/>
                </a:lnTo>
                <a:lnTo>
                  <a:pt x="924156" y="706559"/>
                </a:lnTo>
                <a:lnTo>
                  <a:pt x="882159" y="723550"/>
                </a:lnTo>
                <a:lnTo>
                  <a:pt x="832510" y="735313"/>
                </a:lnTo>
                <a:cubicBezTo>
                  <a:pt x="833070" y="762498"/>
                  <a:pt x="833443" y="789945"/>
                  <a:pt x="834003" y="817130"/>
                </a:cubicBezTo>
                <a:cubicBezTo>
                  <a:pt x="836243" y="843008"/>
                  <a:pt x="838669" y="869148"/>
                  <a:pt x="840909" y="895027"/>
                </a:cubicBezTo>
                <a:cubicBezTo>
                  <a:pt x="844829" y="919598"/>
                  <a:pt x="848748" y="944431"/>
                  <a:pt x="852668" y="969002"/>
                </a:cubicBezTo>
                <a:cubicBezTo>
                  <a:pt x="857894" y="992267"/>
                  <a:pt x="862934" y="1015792"/>
                  <a:pt x="868160" y="1039057"/>
                </a:cubicBezTo>
                <a:cubicBezTo>
                  <a:pt x="874693" y="1061276"/>
                  <a:pt x="881039" y="1083756"/>
                  <a:pt x="887572" y="1105975"/>
                </a:cubicBezTo>
                <a:cubicBezTo>
                  <a:pt x="894665" y="1127409"/>
                  <a:pt x="901571" y="1148583"/>
                  <a:pt x="908664" y="1170017"/>
                </a:cubicBezTo>
                <a:lnTo>
                  <a:pt x="932742" y="1230662"/>
                </a:lnTo>
                <a:lnTo>
                  <a:pt x="956821" y="1289738"/>
                </a:lnTo>
                <a:cubicBezTo>
                  <a:pt x="959247" y="1294443"/>
                  <a:pt x="961487" y="1299148"/>
                  <a:pt x="963914" y="1303853"/>
                </a:cubicBezTo>
                <a:lnTo>
                  <a:pt x="970073" y="1321105"/>
                </a:lnTo>
                <a:cubicBezTo>
                  <a:pt x="972873" y="1327379"/>
                  <a:pt x="975859" y="1333391"/>
                  <a:pt x="978659" y="1339665"/>
                </a:cubicBezTo>
                <a:lnTo>
                  <a:pt x="986499" y="1359269"/>
                </a:lnTo>
                <a:cubicBezTo>
                  <a:pt x="989858" y="1365543"/>
                  <a:pt x="993218" y="1371555"/>
                  <a:pt x="996578" y="1377829"/>
                </a:cubicBezTo>
                <a:cubicBezTo>
                  <a:pt x="1000498" y="1383057"/>
                  <a:pt x="1004231" y="1388285"/>
                  <a:pt x="1008150" y="1393512"/>
                </a:cubicBezTo>
                <a:cubicBezTo>
                  <a:pt x="1012817" y="1398218"/>
                  <a:pt x="1017483" y="1402661"/>
                  <a:pt x="1022149" y="1407367"/>
                </a:cubicBezTo>
                <a:lnTo>
                  <a:pt x="1037828" y="1417561"/>
                </a:lnTo>
                <a:lnTo>
                  <a:pt x="1056494" y="1421482"/>
                </a:lnTo>
                <a:lnTo>
                  <a:pt x="1075906" y="1420698"/>
                </a:lnTo>
                <a:lnTo>
                  <a:pt x="1110810" y="1408935"/>
                </a:lnTo>
                <a:lnTo>
                  <a:pt x="1141981" y="1389592"/>
                </a:lnTo>
                <a:lnTo>
                  <a:pt x="1172219" y="1365282"/>
                </a:lnTo>
                <a:lnTo>
                  <a:pt x="1197230" y="1336528"/>
                </a:lnTo>
                <a:lnTo>
                  <a:pt x="1221308" y="1305421"/>
                </a:lnTo>
                <a:cubicBezTo>
                  <a:pt x="1228775" y="1294443"/>
                  <a:pt x="1236427" y="1283725"/>
                  <a:pt x="1243893" y="1272747"/>
                </a:cubicBezTo>
                <a:lnTo>
                  <a:pt x="1264052" y="1241640"/>
                </a:lnTo>
                <a:cubicBezTo>
                  <a:pt x="1269838" y="1231707"/>
                  <a:pt x="1275438" y="1221774"/>
                  <a:pt x="1281224" y="1211841"/>
                </a:cubicBezTo>
                <a:lnTo>
                  <a:pt x="1319301" y="1144139"/>
                </a:lnTo>
                <a:lnTo>
                  <a:pt x="1355885" y="1067811"/>
                </a:lnTo>
                <a:lnTo>
                  <a:pt x="1392469" y="984425"/>
                </a:lnTo>
                <a:lnTo>
                  <a:pt x="1426627" y="893458"/>
                </a:lnTo>
                <a:cubicBezTo>
                  <a:pt x="1437080" y="861568"/>
                  <a:pt x="1447346" y="829416"/>
                  <a:pt x="1457798" y="797525"/>
                </a:cubicBezTo>
                <a:lnTo>
                  <a:pt x="1485796" y="695580"/>
                </a:lnTo>
                <a:cubicBezTo>
                  <a:pt x="1494382" y="660030"/>
                  <a:pt x="1502782" y="624480"/>
                  <a:pt x="1511368" y="588930"/>
                </a:cubicBezTo>
                <a:cubicBezTo>
                  <a:pt x="1517527" y="552073"/>
                  <a:pt x="1523873" y="515215"/>
                  <a:pt x="1530033" y="478358"/>
                </a:cubicBezTo>
                <a:cubicBezTo>
                  <a:pt x="1534699" y="440717"/>
                  <a:pt x="1539366" y="402814"/>
                  <a:pt x="1544032" y="365173"/>
                </a:cubicBezTo>
                <a:cubicBezTo>
                  <a:pt x="1546832" y="326486"/>
                  <a:pt x="1549818" y="288061"/>
                  <a:pt x="1552618" y="249374"/>
                </a:cubicBezTo>
                <a:cubicBezTo>
                  <a:pt x="1554858" y="251204"/>
                  <a:pt x="1557284" y="252772"/>
                  <a:pt x="1559524" y="254602"/>
                </a:cubicBezTo>
                <a:lnTo>
                  <a:pt x="1565124" y="267933"/>
                </a:lnTo>
                <a:cubicBezTo>
                  <a:pt x="1566617" y="274468"/>
                  <a:pt x="1568297" y="281003"/>
                  <a:pt x="1569790" y="287538"/>
                </a:cubicBezTo>
                <a:cubicBezTo>
                  <a:pt x="1570537" y="296164"/>
                  <a:pt x="1571283" y="304529"/>
                  <a:pt x="1572030" y="313155"/>
                </a:cubicBezTo>
                <a:cubicBezTo>
                  <a:pt x="1572590" y="323088"/>
                  <a:pt x="1572963" y="332760"/>
                  <a:pt x="1573523" y="342693"/>
                </a:cubicBezTo>
                <a:lnTo>
                  <a:pt x="1573523" y="376936"/>
                </a:lnTo>
                <a:lnTo>
                  <a:pt x="1573523" y="413532"/>
                </a:lnTo>
                <a:cubicBezTo>
                  <a:pt x="1572963" y="426863"/>
                  <a:pt x="1572590" y="439933"/>
                  <a:pt x="1572030" y="453264"/>
                </a:cubicBezTo>
                <a:cubicBezTo>
                  <a:pt x="1571283" y="466857"/>
                  <a:pt x="1570537" y="480188"/>
                  <a:pt x="1569790" y="493781"/>
                </a:cubicBezTo>
                <a:cubicBezTo>
                  <a:pt x="1568670" y="507635"/>
                  <a:pt x="1567737" y="521228"/>
                  <a:pt x="1566617" y="535082"/>
                </a:cubicBezTo>
                <a:cubicBezTo>
                  <a:pt x="1565124" y="548936"/>
                  <a:pt x="1563444" y="562528"/>
                  <a:pt x="1561951" y="576383"/>
                </a:cubicBezTo>
                <a:cubicBezTo>
                  <a:pt x="1561204" y="589714"/>
                  <a:pt x="1560271" y="602784"/>
                  <a:pt x="1559524" y="616115"/>
                </a:cubicBezTo>
                <a:cubicBezTo>
                  <a:pt x="1558031" y="628401"/>
                  <a:pt x="1556351" y="640425"/>
                  <a:pt x="1554858" y="652711"/>
                </a:cubicBezTo>
                <a:cubicBezTo>
                  <a:pt x="1553551" y="664212"/>
                  <a:pt x="1552431" y="675452"/>
                  <a:pt x="1551125" y="686954"/>
                </a:cubicBezTo>
                <a:cubicBezTo>
                  <a:pt x="1549632" y="696887"/>
                  <a:pt x="1547952" y="706559"/>
                  <a:pt x="1546458" y="716492"/>
                </a:cubicBezTo>
                <a:lnTo>
                  <a:pt x="1542539" y="740802"/>
                </a:lnTo>
                <a:cubicBezTo>
                  <a:pt x="1541419" y="747337"/>
                  <a:pt x="1540486" y="753610"/>
                  <a:pt x="1539366" y="760145"/>
                </a:cubicBezTo>
                <a:lnTo>
                  <a:pt x="1483370" y="981288"/>
                </a:lnTo>
                <a:lnTo>
                  <a:pt x="1528540" y="976844"/>
                </a:lnTo>
                <a:lnTo>
                  <a:pt x="1570537" y="965865"/>
                </a:lnTo>
                <a:lnTo>
                  <a:pt x="1610107" y="950182"/>
                </a:lnTo>
                <a:lnTo>
                  <a:pt x="1648185" y="930054"/>
                </a:lnTo>
                <a:lnTo>
                  <a:pt x="1682529" y="907312"/>
                </a:lnTo>
                <a:lnTo>
                  <a:pt x="1713513" y="882480"/>
                </a:lnTo>
                <a:lnTo>
                  <a:pt x="1743191" y="856863"/>
                </a:lnTo>
                <a:lnTo>
                  <a:pt x="1770442" y="832553"/>
                </a:lnTo>
                <a:lnTo>
                  <a:pt x="1772682" y="844315"/>
                </a:lnTo>
                <a:cubicBezTo>
                  <a:pt x="1764470" y="857124"/>
                  <a:pt x="1756070" y="869671"/>
                  <a:pt x="1747857" y="882480"/>
                </a:cubicBezTo>
                <a:cubicBezTo>
                  <a:pt x="1737778" y="894765"/>
                  <a:pt x="1727512" y="906790"/>
                  <a:pt x="1717433" y="919075"/>
                </a:cubicBezTo>
                <a:lnTo>
                  <a:pt x="1680849" y="951750"/>
                </a:lnTo>
                <a:lnTo>
                  <a:pt x="1639785" y="981288"/>
                </a:lnTo>
                <a:lnTo>
                  <a:pt x="1596108" y="1007951"/>
                </a:lnTo>
                <a:lnTo>
                  <a:pt x="1549445" y="1031215"/>
                </a:lnTo>
                <a:lnTo>
                  <a:pt x="1501288" y="1049251"/>
                </a:lnTo>
                <a:lnTo>
                  <a:pt x="1452199" y="1062321"/>
                </a:lnTo>
                <a:lnTo>
                  <a:pt x="1442119" y="1093689"/>
                </a:lnTo>
                <a:cubicBezTo>
                  <a:pt x="1437453" y="1105975"/>
                  <a:pt x="1432787" y="1117999"/>
                  <a:pt x="1428120" y="1130285"/>
                </a:cubicBezTo>
                <a:lnTo>
                  <a:pt x="1412628" y="1168449"/>
                </a:lnTo>
                <a:lnTo>
                  <a:pt x="1392469" y="1209750"/>
                </a:lnTo>
                <a:cubicBezTo>
                  <a:pt x="1385377" y="1224127"/>
                  <a:pt x="1378470" y="1238765"/>
                  <a:pt x="1371378" y="1253142"/>
                </a:cubicBezTo>
                <a:cubicBezTo>
                  <a:pt x="1363912" y="1267519"/>
                  <a:pt x="1356259" y="1281634"/>
                  <a:pt x="1348793" y="1296011"/>
                </a:cubicBezTo>
                <a:lnTo>
                  <a:pt x="1324714" y="1336528"/>
                </a:lnTo>
                <a:lnTo>
                  <a:pt x="1300636" y="1376260"/>
                </a:lnTo>
                <a:cubicBezTo>
                  <a:pt x="1293170" y="1388546"/>
                  <a:pt x="1285517" y="1400570"/>
                  <a:pt x="1278051" y="1412856"/>
                </a:cubicBezTo>
                <a:lnTo>
                  <a:pt x="1253973" y="1445531"/>
                </a:lnTo>
                <a:lnTo>
                  <a:pt x="1232881" y="1474546"/>
                </a:lnTo>
                <a:lnTo>
                  <a:pt x="1212722" y="1495458"/>
                </a:lnTo>
                <a:cubicBezTo>
                  <a:pt x="1213842" y="1500686"/>
                  <a:pt x="1214776" y="1505914"/>
                  <a:pt x="1215895" y="1511142"/>
                </a:cubicBezTo>
                <a:cubicBezTo>
                  <a:pt x="1217762" y="1512187"/>
                  <a:pt x="1219442" y="1513233"/>
                  <a:pt x="1221308" y="1514278"/>
                </a:cubicBezTo>
                <a:lnTo>
                  <a:pt x="1255466" y="1504084"/>
                </a:lnTo>
                <a:lnTo>
                  <a:pt x="1289810" y="1499379"/>
                </a:lnTo>
                <a:lnTo>
                  <a:pt x="1326208" y="1499379"/>
                </a:lnTo>
                <a:lnTo>
                  <a:pt x="1361298" y="1500947"/>
                </a:lnTo>
                <a:lnTo>
                  <a:pt x="1398629" y="1502515"/>
                </a:lnTo>
                <a:lnTo>
                  <a:pt x="1432040" y="1502515"/>
                </a:lnTo>
                <a:lnTo>
                  <a:pt x="1464704" y="1498594"/>
                </a:lnTo>
                <a:lnTo>
                  <a:pt x="1530033" y="1482911"/>
                </a:lnTo>
                <a:lnTo>
                  <a:pt x="1590695" y="1462783"/>
                </a:lnTo>
                <a:lnTo>
                  <a:pt x="1647438" y="1438734"/>
                </a:lnTo>
                <a:lnTo>
                  <a:pt x="1699514" y="1408935"/>
                </a:lnTo>
                <a:lnTo>
                  <a:pt x="1747857" y="1376260"/>
                </a:lnTo>
                <a:lnTo>
                  <a:pt x="1791348" y="1338096"/>
                </a:lnTo>
                <a:lnTo>
                  <a:pt x="1831105" y="1298364"/>
                </a:lnTo>
                <a:lnTo>
                  <a:pt x="1867502" y="1253142"/>
                </a:lnTo>
                <a:lnTo>
                  <a:pt x="1900166" y="1205045"/>
                </a:lnTo>
                <a:cubicBezTo>
                  <a:pt x="1904273" y="1208443"/>
                  <a:pt x="1908566" y="1211580"/>
                  <a:pt x="1912672" y="1214978"/>
                </a:cubicBezTo>
                <a:lnTo>
                  <a:pt x="1912672" y="1218114"/>
                </a:lnTo>
                <a:cubicBezTo>
                  <a:pt x="1906699" y="1232753"/>
                  <a:pt x="1900726" y="1247130"/>
                  <a:pt x="1894754" y="1261768"/>
                </a:cubicBezTo>
                <a:lnTo>
                  <a:pt x="1869182" y="1306990"/>
                </a:lnTo>
                <a:lnTo>
                  <a:pt x="1838011" y="1352212"/>
                </a:lnTo>
                <a:lnTo>
                  <a:pt x="1801427" y="1396649"/>
                </a:lnTo>
                <a:lnTo>
                  <a:pt x="1760176" y="1438734"/>
                </a:lnTo>
                <a:lnTo>
                  <a:pt x="1716686" y="1480035"/>
                </a:lnTo>
                <a:lnTo>
                  <a:pt x="1670770" y="1516631"/>
                </a:lnTo>
                <a:lnTo>
                  <a:pt x="1625786" y="1549306"/>
                </a:lnTo>
                <a:lnTo>
                  <a:pt x="1582109" y="1574923"/>
                </a:lnTo>
                <a:lnTo>
                  <a:pt x="1539366" y="1595834"/>
                </a:lnTo>
                <a:lnTo>
                  <a:pt x="1516781" y="1602892"/>
                </a:lnTo>
                <a:lnTo>
                  <a:pt x="1488783" y="1608382"/>
                </a:lnTo>
                <a:lnTo>
                  <a:pt x="1457798" y="1614655"/>
                </a:lnTo>
                <a:lnTo>
                  <a:pt x="1425134" y="1620144"/>
                </a:lnTo>
                <a:lnTo>
                  <a:pt x="1390790" y="1625634"/>
                </a:lnTo>
                <a:lnTo>
                  <a:pt x="1355885" y="1631123"/>
                </a:lnTo>
                <a:lnTo>
                  <a:pt x="1323221" y="1637135"/>
                </a:lnTo>
                <a:lnTo>
                  <a:pt x="1292050" y="1644193"/>
                </a:lnTo>
                <a:lnTo>
                  <a:pt x="1262559" y="1654388"/>
                </a:lnTo>
                <a:lnTo>
                  <a:pt x="1238481" y="1663798"/>
                </a:lnTo>
                <a:cubicBezTo>
                  <a:pt x="1232321" y="1668242"/>
                  <a:pt x="1225975" y="1672424"/>
                  <a:pt x="1219815" y="1676868"/>
                </a:cubicBezTo>
                <a:lnTo>
                  <a:pt x="1205816" y="1692552"/>
                </a:lnTo>
                <a:cubicBezTo>
                  <a:pt x="1198350" y="1707713"/>
                  <a:pt x="1190697" y="1722612"/>
                  <a:pt x="1183231" y="1737774"/>
                </a:cubicBezTo>
                <a:cubicBezTo>
                  <a:pt x="1178005" y="1754242"/>
                  <a:pt x="1172779" y="1770448"/>
                  <a:pt x="1167552" y="1786916"/>
                </a:cubicBezTo>
                <a:cubicBezTo>
                  <a:pt x="1163446" y="1803907"/>
                  <a:pt x="1159339" y="1821159"/>
                  <a:pt x="1155233" y="1838150"/>
                </a:cubicBezTo>
                <a:cubicBezTo>
                  <a:pt x="1152807" y="1855664"/>
                  <a:pt x="1150567" y="1872916"/>
                  <a:pt x="1148140" y="1890430"/>
                </a:cubicBezTo>
                <a:cubicBezTo>
                  <a:pt x="1147207" y="1908728"/>
                  <a:pt x="1146087" y="1927287"/>
                  <a:pt x="1145154" y="1945585"/>
                </a:cubicBezTo>
                <a:cubicBezTo>
                  <a:pt x="1144594" y="1964144"/>
                  <a:pt x="1144034" y="1982442"/>
                  <a:pt x="1143474" y="2001001"/>
                </a:cubicBezTo>
                <a:cubicBezTo>
                  <a:pt x="1144034" y="2019561"/>
                  <a:pt x="1144594" y="2037858"/>
                  <a:pt x="1145154" y="2056418"/>
                </a:cubicBezTo>
                <a:cubicBezTo>
                  <a:pt x="1146087" y="2075238"/>
                  <a:pt x="1147207" y="2094320"/>
                  <a:pt x="1148140" y="2113141"/>
                </a:cubicBezTo>
                <a:cubicBezTo>
                  <a:pt x="1149447" y="2131962"/>
                  <a:pt x="1150753" y="2150521"/>
                  <a:pt x="1152060" y="2169341"/>
                </a:cubicBezTo>
                <a:cubicBezTo>
                  <a:pt x="1153553" y="2187639"/>
                  <a:pt x="1155233" y="2206199"/>
                  <a:pt x="1156726" y="2224496"/>
                </a:cubicBezTo>
                <a:cubicBezTo>
                  <a:pt x="1156913" y="2251420"/>
                  <a:pt x="1157286" y="2278606"/>
                  <a:pt x="1157473" y="2305530"/>
                </a:cubicBezTo>
                <a:cubicBezTo>
                  <a:pt x="1156166" y="2332454"/>
                  <a:pt x="1154860" y="2359639"/>
                  <a:pt x="1153553" y="2386563"/>
                </a:cubicBezTo>
                <a:cubicBezTo>
                  <a:pt x="1151313" y="2412442"/>
                  <a:pt x="1148887" y="2438581"/>
                  <a:pt x="1146647" y="2464460"/>
                </a:cubicBezTo>
                <a:cubicBezTo>
                  <a:pt x="1143847" y="2489815"/>
                  <a:pt x="1140861" y="2515432"/>
                  <a:pt x="1138061" y="2540788"/>
                </a:cubicBezTo>
                <a:lnTo>
                  <a:pt x="1133570" y="2649282"/>
                </a:lnTo>
                <a:lnTo>
                  <a:pt x="1135587" y="2649282"/>
                </a:lnTo>
                <a:cubicBezTo>
                  <a:pt x="1150480" y="2750578"/>
                  <a:pt x="1105996" y="2851875"/>
                  <a:pt x="1180266" y="2953171"/>
                </a:cubicBezTo>
                <a:lnTo>
                  <a:pt x="1207679" y="2969405"/>
                </a:lnTo>
                <a:lnTo>
                  <a:pt x="1234848" y="2985127"/>
                </a:lnTo>
                <a:lnTo>
                  <a:pt x="1258166" y="3001068"/>
                </a:lnTo>
                <a:lnTo>
                  <a:pt x="1307538" y="3040740"/>
                </a:lnTo>
                <a:lnTo>
                  <a:pt x="1351565" y="3082914"/>
                </a:lnTo>
                <a:lnTo>
                  <a:pt x="1389568" y="3124303"/>
                </a:lnTo>
                <a:lnTo>
                  <a:pt x="1424031" y="3165885"/>
                </a:lnTo>
                <a:lnTo>
                  <a:pt x="1455679" y="3207993"/>
                </a:lnTo>
                <a:lnTo>
                  <a:pt x="1485527" y="3248526"/>
                </a:lnTo>
                <a:lnTo>
                  <a:pt x="1512168" y="3287746"/>
                </a:lnTo>
                <a:cubicBezTo>
                  <a:pt x="1507921" y="3290013"/>
                  <a:pt x="1503811" y="3292402"/>
                  <a:pt x="1499563" y="3294670"/>
                </a:cubicBezTo>
                <a:lnTo>
                  <a:pt x="1456733" y="3246355"/>
                </a:lnTo>
                <a:lnTo>
                  <a:pt x="1412405" y="3200323"/>
                </a:lnTo>
                <a:lnTo>
                  <a:pt x="1366622" y="3157506"/>
                </a:lnTo>
                <a:lnTo>
                  <a:pt x="1319006" y="3118477"/>
                </a:lnTo>
                <a:lnTo>
                  <a:pt x="1268398" y="3084012"/>
                </a:lnTo>
                <a:lnTo>
                  <a:pt x="1215820" y="3053212"/>
                </a:lnTo>
                <a:lnTo>
                  <a:pt x="1162136" y="3026534"/>
                </a:lnTo>
                <a:lnTo>
                  <a:pt x="1105505" y="3006561"/>
                </a:lnTo>
                <a:lnTo>
                  <a:pt x="1055550" y="3272471"/>
                </a:lnTo>
                <a:lnTo>
                  <a:pt x="1106379" y="3308927"/>
                </a:lnTo>
                <a:lnTo>
                  <a:pt x="1151347" y="3348334"/>
                </a:lnTo>
                <a:lnTo>
                  <a:pt x="1187691" y="3388268"/>
                </a:lnTo>
                <a:lnTo>
                  <a:pt x="1216725" y="3430484"/>
                </a:lnTo>
                <a:lnTo>
                  <a:pt x="1238582" y="3473897"/>
                </a:lnTo>
                <a:lnTo>
                  <a:pt x="1252456" y="3516304"/>
                </a:lnTo>
                <a:lnTo>
                  <a:pt x="1258768" y="3559273"/>
                </a:lnTo>
                <a:lnTo>
                  <a:pt x="1256926" y="3601386"/>
                </a:lnTo>
                <a:lnTo>
                  <a:pt x="1247774" y="3640689"/>
                </a:lnTo>
                <a:cubicBezTo>
                  <a:pt x="1245406" y="3641309"/>
                  <a:pt x="1243176" y="3642051"/>
                  <a:pt x="1240808" y="3642671"/>
                </a:cubicBezTo>
                <a:lnTo>
                  <a:pt x="1237950" y="3632080"/>
                </a:lnTo>
                <a:cubicBezTo>
                  <a:pt x="1240887" y="3624171"/>
                  <a:pt x="1243515" y="3616290"/>
                  <a:pt x="1246452" y="3608381"/>
                </a:cubicBezTo>
                <a:cubicBezTo>
                  <a:pt x="1246598" y="3599523"/>
                  <a:pt x="1246743" y="3590666"/>
                  <a:pt x="1246889" y="3581808"/>
                </a:cubicBezTo>
                <a:cubicBezTo>
                  <a:pt x="1245926" y="3571981"/>
                  <a:pt x="1244656" y="3562182"/>
                  <a:pt x="1243694" y="3552354"/>
                </a:cubicBezTo>
                <a:lnTo>
                  <a:pt x="1233485" y="3522742"/>
                </a:lnTo>
                <a:lnTo>
                  <a:pt x="1218246" y="3491717"/>
                </a:lnTo>
                <a:lnTo>
                  <a:pt x="1199371" y="3461697"/>
                </a:lnTo>
                <a:lnTo>
                  <a:pt x="1175758" y="3432919"/>
                </a:lnTo>
                <a:lnTo>
                  <a:pt x="1147962" y="3405866"/>
                </a:lnTo>
                <a:lnTo>
                  <a:pt x="1119222" y="3381579"/>
                </a:lnTo>
                <a:lnTo>
                  <a:pt x="1101535" y="3369675"/>
                </a:lnTo>
                <a:lnTo>
                  <a:pt x="1087698" y="3357550"/>
                </a:lnTo>
                <a:lnTo>
                  <a:pt x="1073608" y="3348798"/>
                </a:lnTo>
                <a:lnTo>
                  <a:pt x="1059423" y="3340859"/>
                </a:lnTo>
                <a:lnTo>
                  <a:pt x="1043960" y="3337192"/>
                </a:lnTo>
                <a:cubicBezTo>
                  <a:pt x="1037850" y="3358793"/>
                  <a:pt x="1031431" y="3380423"/>
                  <a:pt x="1025322" y="3402025"/>
                </a:cubicBezTo>
                <a:lnTo>
                  <a:pt x="1003697" y="3462443"/>
                </a:lnTo>
                <a:lnTo>
                  <a:pt x="978914" y="3523689"/>
                </a:lnTo>
                <a:lnTo>
                  <a:pt x="949550" y="3583615"/>
                </a:lnTo>
                <a:lnTo>
                  <a:pt x="915669" y="3646771"/>
                </a:lnTo>
                <a:lnTo>
                  <a:pt x="876441" y="3712430"/>
                </a:lnTo>
                <a:cubicBezTo>
                  <a:pt x="873575" y="3715909"/>
                  <a:pt x="870850" y="3719511"/>
                  <a:pt x="867986" y="3722991"/>
                </a:cubicBezTo>
                <a:cubicBezTo>
                  <a:pt x="864722" y="3728518"/>
                  <a:pt x="861631" y="3733895"/>
                  <a:pt x="858368" y="3739422"/>
                </a:cubicBezTo>
                <a:lnTo>
                  <a:pt x="845551" y="3755745"/>
                </a:lnTo>
                <a:cubicBezTo>
                  <a:pt x="841638" y="3761600"/>
                  <a:pt x="837586" y="3767334"/>
                  <a:pt x="833671" y="3773189"/>
                </a:cubicBezTo>
                <a:cubicBezTo>
                  <a:pt x="828969" y="3779250"/>
                  <a:pt x="824574" y="3785283"/>
                  <a:pt x="819871" y="3791345"/>
                </a:cubicBezTo>
                <a:cubicBezTo>
                  <a:pt x="814988" y="3796351"/>
                  <a:pt x="809967" y="3801236"/>
                  <a:pt x="805085" y="3806242"/>
                </a:cubicBezTo>
                <a:lnTo>
                  <a:pt x="790388" y="3819121"/>
                </a:lnTo>
                <a:cubicBezTo>
                  <a:pt x="785253" y="3822408"/>
                  <a:pt x="780151" y="3825425"/>
                  <a:pt x="775016" y="3828711"/>
                </a:cubicBezTo>
                <a:lnTo>
                  <a:pt x="761637" y="3833160"/>
                </a:lnTo>
                <a:lnTo>
                  <a:pt x="758567" y="3826878"/>
                </a:lnTo>
                <a:lnTo>
                  <a:pt x="805952" y="3777351"/>
                </a:lnTo>
                <a:lnTo>
                  <a:pt x="847525" y="3722733"/>
                </a:lnTo>
                <a:cubicBezTo>
                  <a:pt x="859186" y="3703299"/>
                  <a:pt x="871156" y="3683838"/>
                  <a:pt x="882815" y="3664405"/>
                </a:cubicBezTo>
                <a:cubicBezTo>
                  <a:pt x="892002" y="3645200"/>
                  <a:pt x="901497" y="3625966"/>
                  <a:pt x="910683" y="3606761"/>
                </a:cubicBezTo>
                <a:lnTo>
                  <a:pt x="933675" y="3550236"/>
                </a:lnTo>
                <a:lnTo>
                  <a:pt x="943120" y="3508495"/>
                </a:lnTo>
                <a:cubicBezTo>
                  <a:pt x="944292" y="3508923"/>
                  <a:pt x="945325" y="3509230"/>
                  <a:pt x="946497" y="3509658"/>
                </a:cubicBezTo>
                <a:lnTo>
                  <a:pt x="947522" y="3508759"/>
                </a:lnTo>
                <a:cubicBezTo>
                  <a:pt x="947449" y="3508096"/>
                  <a:pt x="947375" y="3507433"/>
                  <a:pt x="947302" y="3506770"/>
                </a:cubicBezTo>
                <a:cubicBezTo>
                  <a:pt x="947058" y="3506256"/>
                  <a:pt x="946952" y="3505864"/>
                  <a:pt x="946709" y="3505350"/>
                </a:cubicBezTo>
                <a:cubicBezTo>
                  <a:pt x="946219" y="3504323"/>
                  <a:pt x="945870" y="3503418"/>
                  <a:pt x="945381" y="3502390"/>
                </a:cubicBezTo>
                <a:cubicBezTo>
                  <a:pt x="945927" y="3501670"/>
                  <a:pt x="946333" y="3500829"/>
                  <a:pt x="946879" y="3500109"/>
                </a:cubicBezTo>
                <a:cubicBezTo>
                  <a:pt x="946851" y="3499486"/>
                  <a:pt x="946824" y="3498863"/>
                  <a:pt x="946796" y="3498240"/>
                </a:cubicBezTo>
                <a:cubicBezTo>
                  <a:pt x="946893" y="3497427"/>
                  <a:pt x="947131" y="3496735"/>
                  <a:pt x="947228" y="3495922"/>
                </a:cubicBezTo>
                <a:lnTo>
                  <a:pt x="946202" y="3496821"/>
                </a:lnTo>
                <a:lnTo>
                  <a:pt x="946796" y="3498240"/>
                </a:lnTo>
                <a:cubicBezTo>
                  <a:pt x="945618" y="3501699"/>
                  <a:pt x="944300" y="3505037"/>
                  <a:pt x="943120" y="3508495"/>
                </a:cubicBezTo>
                <a:lnTo>
                  <a:pt x="920055" y="3504456"/>
                </a:lnTo>
                <a:lnTo>
                  <a:pt x="891050" y="3506594"/>
                </a:lnTo>
                <a:lnTo>
                  <a:pt x="860172" y="3511582"/>
                </a:lnTo>
                <a:lnTo>
                  <a:pt x="826163" y="3521016"/>
                </a:lnTo>
                <a:lnTo>
                  <a:pt x="790835" y="3533785"/>
                </a:lnTo>
                <a:lnTo>
                  <a:pt x="755037" y="3547939"/>
                </a:lnTo>
                <a:lnTo>
                  <a:pt x="720010" y="3564567"/>
                </a:lnTo>
                <a:lnTo>
                  <a:pt x="686563" y="3580781"/>
                </a:lnTo>
                <a:lnTo>
                  <a:pt x="655247" y="3597068"/>
                </a:lnTo>
                <a:lnTo>
                  <a:pt x="687635" y="3566747"/>
                </a:lnTo>
                <a:lnTo>
                  <a:pt x="719332" y="3540910"/>
                </a:lnTo>
                <a:lnTo>
                  <a:pt x="753129" y="3520510"/>
                </a:lnTo>
                <a:lnTo>
                  <a:pt x="789139" y="3502048"/>
                </a:lnTo>
                <a:lnTo>
                  <a:pt x="826517" y="3487482"/>
                </a:lnTo>
                <a:lnTo>
                  <a:pt x="868462" y="3476916"/>
                </a:lnTo>
                <a:lnTo>
                  <a:pt x="962011" y="3455565"/>
                </a:lnTo>
                <a:lnTo>
                  <a:pt x="973820" y="3382651"/>
                </a:lnTo>
                <a:lnTo>
                  <a:pt x="979476" y="3310035"/>
                </a:lnTo>
                <a:cubicBezTo>
                  <a:pt x="979307" y="3285528"/>
                  <a:pt x="979139" y="3261020"/>
                  <a:pt x="978970" y="3236513"/>
                </a:cubicBezTo>
                <a:lnTo>
                  <a:pt x="972281" y="3163562"/>
                </a:lnTo>
                <a:lnTo>
                  <a:pt x="909718" y="2935624"/>
                </a:lnTo>
                <a:cubicBezTo>
                  <a:pt x="906722" y="2935096"/>
                  <a:pt x="903866" y="2934690"/>
                  <a:pt x="900871" y="2934162"/>
                </a:cubicBezTo>
                <a:lnTo>
                  <a:pt x="870406" y="2984139"/>
                </a:lnTo>
                <a:lnTo>
                  <a:pt x="833789" y="3034414"/>
                </a:lnTo>
                <a:lnTo>
                  <a:pt x="791581" y="3086679"/>
                </a:lnTo>
                <a:lnTo>
                  <a:pt x="743642" y="3135720"/>
                </a:lnTo>
                <a:lnTo>
                  <a:pt x="692759" y="3186373"/>
                </a:lnTo>
                <a:lnTo>
                  <a:pt x="637219" y="3235043"/>
                </a:lnTo>
                <a:lnTo>
                  <a:pt x="578815" y="3282100"/>
                </a:lnTo>
                <a:lnTo>
                  <a:pt x="518156" y="3326282"/>
                </a:lnTo>
                <a:lnTo>
                  <a:pt x="455177" y="3368134"/>
                </a:lnTo>
                <a:lnTo>
                  <a:pt x="393663" y="3407974"/>
                </a:lnTo>
                <a:lnTo>
                  <a:pt x="330228" y="3443435"/>
                </a:lnTo>
                <a:lnTo>
                  <a:pt x="267517" y="3474139"/>
                </a:lnTo>
                <a:lnTo>
                  <a:pt x="206814" y="3502111"/>
                </a:lnTo>
                <a:lnTo>
                  <a:pt x="148203" y="3524128"/>
                </a:lnTo>
                <a:lnTo>
                  <a:pt x="92246" y="3541882"/>
                </a:lnTo>
                <a:lnTo>
                  <a:pt x="37645" y="3552139"/>
                </a:lnTo>
                <a:cubicBezTo>
                  <a:pt x="41209" y="3550471"/>
                  <a:pt x="44636" y="3548681"/>
                  <a:pt x="48200" y="3547012"/>
                </a:cubicBezTo>
                <a:cubicBezTo>
                  <a:pt x="50496" y="3545729"/>
                  <a:pt x="52482" y="3544474"/>
                  <a:pt x="54777" y="3543191"/>
                </a:cubicBezTo>
                <a:lnTo>
                  <a:pt x="59610" y="3541137"/>
                </a:lnTo>
                <a:lnTo>
                  <a:pt x="61660" y="3539340"/>
                </a:lnTo>
                <a:lnTo>
                  <a:pt x="61441" y="3537351"/>
                </a:lnTo>
                <a:lnTo>
                  <a:pt x="62467" y="3536452"/>
                </a:lnTo>
                <a:lnTo>
                  <a:pt x="61359" y="3535481"/>
                </a:lnTo>
                <a:lnTo>
                  <a:pt x="62897" y="3534134"/>
                </a:lnTo>
                <a:cubicBezTo>
                  <a:pt x="64337" y="3533599"/>
                  <a:pt x="65641" y="3532943"/>
                  <a:pt x="67081" y="3532408"/>
                </a:cubicBezTo>
                <a:lnTo>
                  <a:pt x="72939" y="3529456"/>
                </a:lnTo>
                <a:lnTo>
                  <a:pt x="81778" y="3524622"/>
                </a:lnTo>
                <a:cubicBezTo>
                  <a:pt x="86302" y="3522596"/>
                  <a:pt x="90795" y="3520842"/>
                  <a:pt x="95320" y="3518818"/>
                </a:cubicBezTo>
                <a:lnTo>
                  <a:pt x="114932" y="3510846"/>
                </a:lnTo>
                <a:cubicBezTo>
                  <a:pt x="122403" y="3507210"/>
                  <a:pt x="129842" y="3503844"/>
                  <a:pt x="137312" y="3500207"/>
                </a:cubicBezTo>
                <a:lnTo>
                  <a:pt x="167862" y="3487744"/>
                </a:lnTo>
                <a:lnTo>
                  <a:pt x="204549" y="3472571"/>
                </a:lnTo>
                <a:lnTo>
                  <a:pt x="258382" y="3445767"/>
                </a:lnTo>
                <a:lnTo>
                  <a:pt x="311693" y="3413115"/>
                </a:lnTo>
                <a:lnTo>
                  <a:pt x="364540" y="3377961"/>
                </a:lnTo>
                <a:lnTo>
                  <a:pt x="422506" y="3342200"/>
                </a:lnTo>
                <a:lnTo>
                  <a:pt x="434347" y="3334006"/>
                </a:lnTo>
                <a:lnTo>
                  <a:pt x="451900" y="3321534"/>
                </a:lnTo>
                <a:lnTo>
                  <a:pt x="469893" y="3307950"/>
                </a:lnTo>
                <a:cubicBezTo>
                  <a:pt x="476460" y="3302923"/>
                  <a:pt x="482718" y="3297924"/>
                  <a:pt x="489284" y="3292897"/>
                </a:cubicBezTo>
                <a:lnTo>
                  <a:pt x="508083" y="3276424"/>
                </a:lnTo>
                <a:cubicBezTo>
                  <a:pt x="512893" y="3270755"/>
                  <a:pt x="517839" y="3265207"/>
                  <a:pt x="522649" y="3259537"/>
                </a:cubicBezTo>
                <a:lnTo>
                  <a:pt x="534440" y="3244112"/>
                </a:lnTo>
                <a:cubicBezTo>
                  <a:pt x="536197" y="3239662"/>
                  <a:pt x="537817" y="3235090"/>
                  <a:pt x="539574" y="3230640"/>
                </a:cubicBezTo>
                <a:lnTo>
                  <a:pt x="509849" y="3208187"/>
                </a:lnTo>
                <a:lnTo>
                  <a:pt x="474526" y="3191609"/>
                </a:lnTo>
                <a:lnTo>
                  <a:pt x="435493" y="3180466"/>
                </a:lnTo>
                <a:lnTo>
                  <a:pt x="390471" y="3173359"/>
                </a:lnTo>
                <a:lnTo>
                  <a:pt x="344894" y="3170859"/>
                </a:lnTo>
                <a:lnTo>
                  <a:pt x="295258" y="3172887"/>
                </a:lnTo>
                <a:lnTo>
                  <a:pt x="245329" y="3177354"/>
                </a:lnTo>
                <a:lnTo>
                  <a:pt x="195694" y="3184474"/>
                </a:lnTo>
                <a:lnTo>
                  <a:pt x="144902" y="3193577"/>
                </a:lnTo>
                <a:lnTo>
                  <a:pt x="95992" y="3206125"/>
                </a:lnTo>
                <a:lnTo>
                  <a:pt x="49213" y="3218744"/>
                </a:lnTo>
                <a:lnTo>
                  <a:pt x="6365" y="3233010"/>
                </a:lnTo>
                <a:lnTo>
                  <a:pt x="0" y="3227433"/>
                </a:lnTo>
                <a:lnTo>
                  <a:pt x="3076" y="3224737"/>
                </a:lnTo>
                <a:lnTo>
                  <a:pt x="43018" y="3207924"/>
                </a:lnTo>
                <a:lnTo>
                  <a:pt x="85231" y="3191304"/>
                </a:lnTo>
                <a:lnTo>
                  <a:pt x="127386" y="3176431"/>
                </a:lnTo>
                <a:lnTo>
                  <a:pt x="168655" y="3162578"/>
                </a:lnTo>
                <a:lnTo>
                  <a:pt x="209793" y="3149808"/>
                </a:lnTo>
                <a:lnTo>
                  <a:pt x="250713" y="3140141"/>
                </a:lnTo>
                <a:lnTo>
                  <a:pt x="291298" y="3131978"/>
                </a:lnTo>
                <a:lnTo>
                  <a:pt x="333154" y="3128523"/>
                </a:lnTo>
                <a:lnTo>
                  <a:pt x="375359" y="3125974"/>
                </a:lnTo>
                <a:lnTo>
                  <a:pt x="416751" y="3130200"/>
                </a:lnTo>
                <a:lnTo>
                  <a:pt x="459928" y="3138683"/>
                </a:lnTo>
                <a:lnTo>
                  <a:pt x="504268" y="3151481"/>
                </a:lnTo>
                <a:lnTo>
                  <a:pt x="546509" y="3169029"/>
                </a:lnTo>
                <a:lnTo>
                  <a:pt x="591005" y="3194544"/>
                </a:lnTo>
                <a:lnTo>
                  <a:pt x="643386" y="3146702"/>
                </a:lnTo>
                <a:lnTo>
                  <a:pt x="689192" y="3097589"/>
                </a:lnTo>
                <a:lnTo>
                  <a:pt x="728837" y="3047570"/>
                </a:lnTo>
                <a:cubicBezTo>
                  <a:pt x="740172" y="3030847"/>
                  <a:pt x="751816" y="3014096"/>
                  <a:pt x="763151" y="2997373"/>
                </a:cubicBezTo>
                <a:cubicBezTo>
                  <a:pt x="772834" y="2980400"/>
                  <a:pt x="782826" y="2963399"/>
                  <a:pt x="792509" y="2946426"/>
                </a:cubicBezTo>
                <a:lnTo>
                  <a:pt x="818742" y="2896035"/>
                </a:lnTo>
                <a:lnTo>
                  <a:pt x="840539" y="2845651"/>
                </a:lnTo>
                <a:lnTo>
                  <a:pt x="868659" y="2777611"/>
                </a:lnTo>
                <a:cubicBezTo>
                  <a:pt x="870144" y="2745788"/>
                  <a:pt x="891015" y="2708017"/>
                  <a:pt x="886079" y="2678806"/>
                </a:cubicBezTo>
                <a:cubicBezTo>
                  <a:pt x="888879" y="2644040"/>
                  <a:pt x="891865" y="2609013"/>
                  <a:pt x="894665" y="2574247"/>
                </a:cubicBezTo>
                <a:cubicBezTo>
                  <a:pt x="899891" y="2560131"/>
                  <a:pt x="904931" y="2546277"/>
                  <a:pt x="910157" y="2532162"/>
                </a:cubicBezTo>
                <a:cubicBezTo>
                  <a:pt x="914637" y="2516478"/>
                  <a:pt x="918930" y="2501055"/>
                  <a:pt x="923410" y="2485372"/>
                </a:cubicBezTo>
                <a:cubicBezTo>
                  <a:pt x="927516" y="2468119"/>
                  <a:pt x="931809" y="2450606"/>
                  <a:pt x="935916" y="2433353"/>
                </a:cubicBezTo>
                <a:cubicBezTo>
                  <a:pt x="939835" y="2414794"/>
                  <a:pt x="943568" y="2396496"/>
                  <a:pt x="947488" y="2377937"/>
                </a:cubicBezTo>
                <a:cubicBezTo>
                  <a:pt x="950661" y="2358071"/>
                  <a:pt x="953648" y="2337943"/>
                  <a:pt x="956821" y="2318077"/>
                </a:cubicBezTo>
                <a:cubicBezTo>
                  <a:pt x="959247" y="2297688"/>
                  <a:pt x="961487" y="2277560"/>
                  <a:pt x="963914" y="2257171"/>
                </a:cubicBezTo>
                <a:cubicBezTo>
                  <a:pt x="966153" y="2235998"/>
                  <a:pt x="968580" y="2214563"/>
                  <a:pt x="970820" y="2193390"/>
                </a:cubicBezTo>
                <a:cubicBezTo>
                  <a:pt x="972313" y="2171955"/>
                  <a:pt x="973993" y="2150259"/>
                  <a:pt x="975486" y="2128825"/>
                </a:cubicBezTo>
                <a:cubicBezTo>
                  <a:pt x="976793" y="2106345"/>
                  <a:pt x="978099" y="2084126"/>
                  <a:pt x="979406" y="2061646"/>
                </a:cubicBezTo>
                <a:lnTo>
                  <a:pt x="979406" y="1995512"/>
                </a:lnTo>
                <a:lnTo>
                  <a:pt x="979406" y="1930162"/>
                </a:lnTo>
                <a:cubicBezTo>
                  <a:pt x="978099" y="1908205"/>
                  <a:pt x="976793" y="1886509"/>
                  <a:pt x="975486" y="1864552"/>
                </a:cubicBezTo>
                <a:cubicBezTo>
                  <a:pt x="973619" y="1843640"/>
                  <a:pt x="971940" y="1822466"/>
                  <a:pt x="970073" y="1801555"/>
                </a:cubicBezTo>
                <a:cubicBezTo>
                  <a:pt x="967833" y="1781166"/>
                  <a:pt x="965407" y="1760515"/>
                  <a:pt x="963167" y="1740126"/>
                </a:cubicBezTo>
                <a:cubicBezTo>
                  <a:pt x="959807" y="1720260"/>
                  <a:pt x="956261" y="1700655"/>
                  <a:pt x="952901" y="1680789"/>
                </a:cubicBezTo>
                <a:cubicBezTo>
                  <a:pt x="948235" y="1662491"/>
                  <a:pt x="943568" y="1643932"/>
                  <a:pt x="938902" y="1625634"/>
                </a:cubicBezTo>
                <a:cubicBezTo>
                  <a:pt x="933676" y="1608120"/>
                  <a:pt x="928636" y="1590868"/>
                  <a:pt x="923410" y="1573354"/>
                </a:cubicBezTo>
                <a:cubicBezTo>
                  <a:pt x="917250" y="1557670"/>
                  <a:pt x="910904" y="1542248"/>
                  <a:pt x="904744" y="1526564"/>
                </a:cubicBezTo>
                <a:cubicBezTo>
                  <a:pt x="897838" y="1512710"/>
                  <a:pt x="890745" y="1499117"/>
                  <a:pt x="883839" y="1485263"/>
                </a:cubicBezTo>
                <a:cubicBezTo>
                  <a:pt x="875813" y="1472977"/>
                  <a:pt x="867600" y="1460953"/>
                  <a:pt x="859574" y="1448667"/>
                </a:cubicBezTo>
                <a:cubicBezTo>
                  <a:pt x="850615" y="1438734"/>
                  <a:pt x="841469" y="1429063"/>
                  <a:pt x="832510" y="1419129"/>
                </a:cubicBezTo>
                <a:lnTo>
                  <a:pt x="801338" y="1396649"/>
                </a:lnTo>
                <a:lnTo>
                  <a:pt x="774834" y="1383318"/>
                </a:lnTo>
                <a:lnTo>
                  <a:pt x="745342" y="1377829"/>
                </a:lnTo>
                <a:lnTo>
                  <a:pt x="714918" y="1377829"/>
                </a:lnTo>
                <a:lnTo>
                  <a:pt x="683187" y="1381750"/>
                </a:lnTo>
                <a:lnTo>
                  <a:pt x="652016" y="1388023"/>
                </a:lnTo>
                <a:lnTo>
                  <a:pt x="620845" y="1396649"/>
                </a:lnTo>
                <a:lnTo>
                  <a:pt x="589860" y="1403446"/>
                </a:lnTo>
                <a:lnTo>
                  <a:pt x="559436" y="1410503"/>
                </a:lnTo>
                <a:lnTo>
                  <a:pt x="531438" y="1414424"/>
                </a:lnTo>
                <a:lnTo>
                  <a:pt x="467602" y="1417561"/>
                </a:lnTo>
                <a:lnTo>
                  <a:pt x="405447" y="1414424"/>
                </a:lnTo>
                <a:lnTo>
                  <a:pt x="347958" y="1407367"/>
                </a:lnTo>
                <a:lnTo>
                  <a:pt x="292708" y="1397433"/>
                </a:lnTo>
                <a:lnTo>
                  <a:pt x="238952" y="1384886"/>
                </a:lnTo>
                <a:lnTo>
                  <a:pt x="187622" y="1372339"/>
                </a:lnTo>
                <a:lnTo>
                  <a:pt x="139466" y="1358485"/>
                </a:lnTo>
                <a:cubicBezTo>
                  <a:pt x="140586" y="1353257"/>
                  <a:pt x="141519" y="1348029"/>
                  <a:pt x="142639" y="1342801"/>
                </a:cubicBezTo>
                <a:lnTo>
                  <a:pt x="208714" y="1352212"/>
                </a:lnTo>
                <a:lnTo>
                  <a:pt x="274043" y="1358485"/>
                </a:lnTo>
                <a:lnTo>
                  <a:pt x="337878" y="1360838"/>
                </a:lnTo>
                <a:lnTo>
                  <a:pt x="400034" y="1358485"/>
                </a:lnTo>
                <a:lnTo>
                  <a:pt x="460696" y="1349859"/>
                </a:lnTo>
                <a:lnTo>
                  <a:pt x="519865" y="1336528"/>
                </a:lnTo>
                <a:lnTo>
                  <a:pt x="576608" y="1318753"/>
                </a:lnTo>
                <a:lnTo>
                  <a:pt x="630177" y="1292874"/>
                </a:lnTo>
                <a:lnTo>
                  <a:pt x="699426" y="1258631"/>
                </a:lnTo>
                <a:lnTo>
                  <a:pt x="572688" y="1147276"/>
                </a:lnTo>
                <a:lnTo>
                  <a:pt x="459203" y="1022589"/>
                </a:lnTo>
                <a:lnTo>
                  <a:pt x="396861" y="1029647"/>
                </a:lnTo>
                <a:lnTo>
                  <a:pt x="336198" y="1029647"/>
                </a:lnTo>
                <a:lnTo>
                  <a:pt x="280949" y="1022589"/>
                </a:lnTo>
                <a:lnTo>
                  <a:pt x="228873" y="1007951"/>
                </a:lnTo>
                <a:lnTo>
                  <a:pt x="180716" y="986777"/>
                </a:lnTo>
                <a:lnTo>
                  <a:pt x="138719" y="960376"/>
                </a:lnTo>
                <a:lnTo>
                  <a:pt x="101389" y="927701"/>
                </a:lnTo>
                <a:lnTo>
                  <a:pt x="70218" y="889537"/>
                </a:lnTo>
                <a:lnTo>
                  <a:pt x="46139" y="848236"/>
                </a:lnTo>
                <a:cubicBezTo>
                  <a:pt x="47259" y="845884"/>
                  <a:pt x="48192" y="843531"/>
                  <a:pt x="49312" y="841179"/>
                </a:cubicBezTo>
                <a:lnTo>
                  <a:pt x="59392" y="848236"/>
                </a:lnTo>
                <a:cubicBezTo>
                  <a:pt x="63498" y="857385"/>
                  <a:pt x="67791" y="866273"/>
                  <a:pt x="71897" y="875422"/>
                </a:cubicBezTo>
                <a:lnTo>
                  <a:pt x="92056" y="898948"/>
                </a:lnTo>
                <a:cubicBezTo>
                  <a:pt x="100269" y="906790"/>
                  <a:pt x="108668" y="914370"/>
                  <a:pt x="116881" y="922212"/>
                </a:cubicBezTo>
                <a:lnTo>
                  <a:pt x="146559" y="940248"/>
                </a:lnTo>
                <a:lnTo>
                  <a:pt x="180716" y="955671"/>
                </a:lnTo>
                <a:lnTo>
                  <a:pt x="216554" y="967434"/>
                </a:lnTo>
                <a:lnTo>
                  <a:pt x="254631" y="974492"/>
                </a:lnTo>
                <a:lnTo>
                  <a:pt x="294201" y="976844"/>
                </a:lnTo>
                <a:lnTo>
                  <a:pt x="332279" y="976060"/>
                </a:lnTo>
                <a:lnTo>
                  <a:pt x="353371" y="972923"/>
                </a:lnTo>
                <a:lnTo>
                  <a:pt x="372036" y="972923"/>
                </a:lnTo>
                <a:lnTo>
                  <a:pt x="388275" y="969786"/>
                </a:lnTo>
                <a:lnTo>
                  <a:pt x="403954" y="965865"/>
                </a:lnTo>
                <a:lnTo>
                  <a:pt x="417206" y="957239"/>
                </a:lnTo>
                <a:cubicBezTo>
                  <a:pt x="404700" y="933714"/>
                  <a:pt x="392381" y="909926"/>
                  <a:pt x="379875" y="886400"/>
                </a:cubicBezTo>
                <a:lnTo>
                  <a:pt x="347958" y="817130"/>
                </a:lnTo>
                <a:lnTo>
                  <a:pt x="317533" y="744723"/>
                </a:lnTo>
                <a:lnTo>
                  <a:pt x="291215" y="669963"/>
                </a:lnTo>
                <a:lnTo>
                  <a:pt x="265457" y="588930"/>
                </a:lnTo>
                <a:lnTo>
                  <a:pt x="241379" y="501623"/>
                </a:lnTo>
                <a:cubicBezTo>
                  <a:pt x="240632" y="496395"/>
                  <a:pt x="239699" y="491167"/>
                  <a:pt x="238952" y="485939"/>
                </a:cubicBezTo>
                <a:cubicBezTo>
                  <a:pt x="236899" y="478620"/>
                  <a:pt x="234846" y="471562"/>
                  <a:pt x="232793" y="464243"/>
                </a:cubicBezTo>
                <a:cubicBezTo>
                  <a:pt x="231486" y="456140"/>
                  <a:pt x="230179" y="448298"/>
                  <a:pt x="228873" y="440194"/>
                </a:cubicBezTo>
                <a:cubicBezTo>
                  <a:pt x="227006" y="432091"/>
                  <a:pt x="225326" y="423988"/>
                  <a:pt x="223460" y="415884"/>
                </a:cubicBezTo>
                <a:cubicBezTo>
                  <a:pt x="221967" y="406997"/>
                  <a:pt x="220287" y="398371"/>
                  <a:pt x="218794" y="389483"/>
                </a:cubicBezTo>
                <a:cubicBezTo>
                  <a:pt x="218234" y="381380"/>
                  <a:pt x="217860" y="373276"/>
                  <a:pt x="217300" y="365173"/>
                </a:cubicBezTo>
                <a:lnTo>
                  <a:pt x="217300" y="342693"/>
                </a:lnTo>
                <a:cubicBezTo>
                  <a:pt x="218234" y="335896"/>
                  <a:pt x="219354" y="329362"/>
                  <a:pt x="220287" y="322565"/>
                </a:cubicBezTo>
                <a:lnTo>
                  <a:pt x="225886" y="308450"/>
                </a:lnTo>
                <a:lnTo>
                  <a:pt x="232793" y="311586"/>
                </a:lnTo>
                <a:cubicBezTo>
                  <a:pt x="234846" y="337988"/>
                  <a:pt x="236899" y="364650"/>
                  <a:pt x="238952" y="391051"/>
                </a:cubicBezTo>
                <a:cubicBezTo>
                  <a:pt x="243618" y="417453"/>
                  <a:pt x="248285" y="444115"/>
                  <a:pt x="252951" y="470516"/>
                </a:cubicBezTo>
                <a:cubicBezTo>
                  <a:pt x="260044" y="496395"/>
                  <a:pt x="266950" y="522535"/>
                  <a:pt x="274043" y="548413"/>
                </a:cubicBezTo>
                <a:cubicBezTo>
                  <a:pt x="282629" y="572200"/>
                  <a:pt x="291028" y="596249"/>
                  <a:pt x="299614" y="620036"/>
                </a:cubicBezTo>
                <a:lnTo>
                  <a:pt x="327612" y="686954"/>
                </a:lnTo>
                <a:lnTo>
                  <a:pt x="353371" y="730607"/>
                </a:lnTo>
                <a:cubicBezTo>
                  <a:pt x="352251" y="731130"/>
                  <a:pt x="351317" y="731653"/>
                  <a:pt x="350197" y="732176"/>
                </a:cubicBezTo>
                <a:lnTo>
                  <a:pt x="350197" y="733744"/>
                </a:lnTo>
                <a:lnTo>
                  <a:pt x="351877" y="735313"/>
                </a:lnTo>
                <a:cubicBezTo>
                  <a:pt x="352437" y="735574"/>
                  <a:pt x="352811" y="735835"/>
                  <a:pt x="353371" y="736097"/>
                </a:cubicBezTo>
                <a:cubicBezTo>
                  <a:pt x="354490" y="736619"/>
                  <a:pt x="355424" y="737142"/>
                  <a:pt x="356544" y="737665"/>
                </a:cubicBezTo>
                <a:cubicBezTo>
                  <a:pt x="356730" y="738711"/>
                  <a:pt x="357104" y="739756"/>
                  <a:pt x="357290" y="740802"/>
                </a:cubicBezTo>
                <a:lnTo>
                  <a:pt x="358784" y="742370"/>
                </a:lnTo>
                <a:cubicBezTo>
                  <a:pt x="359343" y="743154"/>
                  <a:pt x="359717" y="743939"/>
                  <a:pt x="360277" y="744723"/>
                </a:cubicBezTo>
                <a:lnTo>
                  <a:pt x="360277" y="743154"/>
                </a:lnTo>
                <a:cubicBezTo>
                  <a:pt x="359717" y="742893"/>
                  <a:pt x="359343" y="742632"/>
                  <a:pt x="358784" y="742370"/>
                </a:cubicBezTo>
                <a:cubicBezTo>
                  <a:pt x="356917" y="738449"/>
                  <a:pt x="355237" y="734528"/>
                  <a:pt x="353371" y="730607"/>
                </a:cubicBezTo>
                <a:lnTo>
                  <a:pt x="372036" y="716492"/>
                </a:lnTo>
                <a:cubicBezTo>
                  <a:pt x="378009" y="708389"/>
                  <a:pt x="383982" y="700547"/>
                  <a:pt x="389955" y="692443"/>
                </a:cubicBezTo>
                <a:cubicBezTo>
                  <a:pt x="395554" y="683033"/>
                  <a:pt x="401340" y="673884"/>
                  <a:pt x="406940" y="664474"/>
                </a:cubicBezTo>
                <a:cubicBezTo>
                  <a:pt x="412166" y="652972"/>
                  <a:pt x="417393" y="641732"/>
                  <a:pt x="422619" y="630231"/>
                </a:cubicBezTo>
                <a:cubicBezTo>
                  <a:pt x="427285" y="617422"/>
                  <a:pt x="431952" y="604875"/>
                  <a:pt x="436618" y="592066"/>
                </a:cubicBezTo>
                <a:cubicBezTo>
                  <a:pt x="441098" y="578735"/>
                  <a:pt x="445391" y="565665"/>
                  <a:pt x="449870" y="552334"/>
                </a:cubicBezTo>
                <a:cubicBezTo>
                  <a:pt x="453417" y="538480"/>
                  <a:pt x="457150" y="524887"/>
                  <a:pt x="460696" y="511033"/>
                </a:cubicBezTo>
                <a:cubicBezTo>
                  <a:pt x="464056" y="497702"/>
                  <a:pt x="467416" y="484632"/>
                  <a:pt x="470776" y="471301"/>
                </a:cubicBezTo>
                <a:cubicBezTo>
                  <a:pt x="473575" y="458492"/>
                  <a:pt x="476562" y="445945"/>
                  <a:pt x="479362" y="433136"/>
                </a:cubicBezTo>
                <a:cubicBezTo>
                  <a:pt x="479922" y="450127"/>
                  <a:pt x="480295" y="467380"/>
                  <a:pt x="480855" y="484370"/>
                </a:cubicBezTo>
                <a:cubicBezTo>
                  <a:pt x="480295" y="500054"/>
                  <a:pt x="479922" y="515477"/>
                  <a:pt x="479362" y="531161"/>
                </a:cubicBezTo>
                <a:cubicBezTo>
                  <a:pt x="476935" y="545799"/>
                  <a:pt x="474695" y="560176"/>
                  <a:pt x="472269" y="574814"/>
                </a:cubicBezTo>
                <a:cubicBezTo>
                  <a:pt x="468909" y="589452"/>
                  <a:pt x="465549" y="603829"/>
                  <a:pt x="462189" y="618468"/>
                </a:cubicBezTo>
                <a:cubicBezTo>
                  <a:pt x="457523" y="632322"/>
                  <a:pt x="452857" y="645914"/>
                  <a:pt x="448190" y="659769"/>
                </a:cubicBezTo>
                <a:lnTo>
                  <a:pt x="428032" y="701069"/>
                </a:lnTo>
                <a:lnTo>
                  <a:pt x="381369" y="791252"/>
                </a:lnTo>
                <a:lnTo>
                  <a:pt x="429525" y="863920"/>
                </a:lnTo>
                <a:lnTo>
                  <a:pt x="481601" y="931622"/>
                </a:lnTo>
                <a:lnTo>
                  <a:pt x="538531" y="995403"/>
                </a:lnTo>
                <a:lnTo>
                  <a:pt x="599193" y="1053957"/>
                </a:lnTo>
                <a:lnTo>
                  <a:pt x="816831" y="1205045"/>
                </a:lnTo>
                <a:cubicBezTo>
                  <a:pt x="819257" y="1203215"/>
                  <a:pt x="821497" y="1201385"/>
                  <a:pt x="823924" y="1199555"/>
                </a:cubicBezTo>
                <a:cubicBezTo>
                  <a:pt x="817951" y="1177336"/>
                  <a:pt x="811978" y="1154856"/>
                  <a:pt x="806005" y="1132637"/>
                </a:cubicBezTo>
                <a:cubicBezTo>
                  <a:pt x="801338" y="1108589"/>
                  <a:pt x="796672" y="1084802"/>
                  <a:pt x="792006" y="1060753"/>
                </a:cubicBezTo>
                <a:cubicBezTo>
                  <a:pt x="788086" y="1034875"/>
                  <a:pt x="784166" y="1008735"/>
                  <a:pt x="780247" y="982856"/>
                </a:cubicBezTo>
                <a:cubicBezTo>
                  <a:pt x="778380" y="956455"/>
                  <a:pt x="776700" y="929793"/>
                  <a:pt x="774834" y="903391"/>
                </a:cubicBezTo>
                <a:cubicBezTo>
                  <a:pt x="773340" y="875683"/>
                  <a:pt x="771661" y="847975"/>
                  <a:pt x="770167" y="820267"/>
                </a:cubicBezTo>
                <a:lnTo>
                  <a:pt x="770167" y="735313"/>
                </a:lnTo>
                <a:cubicBezTo>
                  <a:pt x="771287" y="706820"/>
                  <a:pt x="772221" y="678066"/>
                  <a:pt x="773340" y="649574"/>
                </a:cubicBezTo>
                <a:cubicBezTo>
                  <a:pt x="775580" y="621343"/>
                  <a:pt x="778007" y="592851"/>
                  <a:pt x="780247" y="564620"/>
                </a:cubicBezTo>
                <a:cubicBezTo>
                  <a:pt x="783606" y="536389"/>
                  <a:pt x="787153" y="508158"/>
                  <a:pt x="790513" y="479927"/>
                </a:cubicBezTo>
                <a:cubicBezTo>
                  <a:pt x="794059" y="452741"/>
                  <a:pt x="797792" y="425295"/>
                  <a:pt x="801338" y="398109"/>
                </a:cubicBezTo>
                <a:cubicBezTo>
                  <a:pt x="806565" y="371708"/>
                  <a:pt x="811604" y="345045"/>
                  <a:pt x="816831" y="318644"/>
                </a:cubicBezTo>
                <a:cubicBezTo>
                  <a:pt x="822990" y="293811"/>
                  <a:pt x="829336" y="268717"/>
                  <a:pt x="835496" y="243884"/>
                </a:cubicBezTo>
                <a:cubicBezTo>
                  <a:pt x="842029" y="220359"/>
                  <a:pt x="848375" y="196571"/>
                  <a:pt x="854908" y="173046"/>
                </a:cubicBezTo>
                <a:cubicBezTo>
                  <a:pt x="862374" y="151611"/>
                  <a:pt x="870027" y="130438"/>
                  <a:pt x="877493" y="109003"/>
                </a:cubicBezTo>
                <a:lnTo>
                  <a:pt x="901571" y="50711"/>
                </a:lnTo>
                <a:lnTo>
                  <a:pt x="930503"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5" name="Group 4">
            <a:extLst>
              <a:ext uri="{FF2B5EF4-FFF2-40B4-BE49-F238E27FC236}">
                <a16:creationId xmlns:a16="http://schemas.microsoft.com/office/drawing/2014/main" id="{E057CCD0-78B1-4921-9C3F-B990119D8FA5}"/>
              </a:ext>
            </a:extLst>
          </p:cNvPr>
          <p:cNvGrpSpPr/>
          <p:nvPr/>
        </p:nvGrpSpPr>
        <p:grpSpPr>
          <a:xfrm>
            <a:off x="10676870" y="5093207"/>
            <a:ext cx="1354569" cy="943967"/>
            <a:chOff x="6642118" y="1586415"/>
            <a:chExt cx="2588618" cy="2088892"/>
          </a:xfrm>
          <a:solidFill>
            <a:srgbClr val="92D050"/>
          </a:solidFill>
        </p:grpSpPr>
        <p:sp>
          <p:nvSpPr>
            <p:cNvPr id="6" name="Freeform 10">
              <a:extLst>
                <a:ext uri="{FF2B5EF4-FFF2-40B4-BE49-F238E27FC236}">
                  <a16:creationId xmlns:a16="http://schemas.microsoft.com/office/drawing/2014/main" id="{08C63CAF-11AF-40CA-B9BC-746550233974}"/>
                </a:ext>
              </a:extLst>
            </p:cNvPr>
            <p:cNvSpPr/>
            <p:nvPr/>
          </p:nvSpPr>
          <p:spPr>
            <a:xfrm>
              <a:off x="8483374" y="281012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 name="Freeform 37">
              <a:extLst>
                <a:ext uri="{FF2B5EF4-FFF2-40B4-BE49-F238E27FC236}">
                  <a16:creationId xmlns:a16="http://schemas.microsoft.com/office/drawing/2014/main" id="{57637CBB-9AF1-4991-A795-19E156F034DD}"/>
                </a:ext>
              </a:extLst>
            </p:cNvPr>
            <p:cNvSpPr/>
            <p:nvPr/>
          </p:nvSpPr>
          <p:spPr>
            <a:xfrm>
              <a:off x="8393318" y="2447832"/>
              <a:ext cx="428691" cy="250877"/>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 name="Freeform 38">
              <a:extLst>
                <a:ext uri="{FF2B5EF4-FFF2-40B4-BE49-F238E27FC236}">
                  <a16:creationId xmlns:a16="http://schemas.microsoft.com/office/drawing/2014/main" id="{C8F76D90-A553-4E2E-A1EB-7022F32F58FC}"/>
                </a:ext>
              </a:extLst>
            </p:cNvPr>
            <p:cNvSpPr/>
            <p:nvPr/>
          </p:nvSpPr>
          <p:spPr>
            <a:xfrm flipH="1">
              <a:off x="7984364" y="1586415"/>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 name="Freeform 39">
              <a:extLst>
                <a:ext uri="{FF2B5EF4-FFF2-40B4-BE49-F238E27FC236}">
                  <a16:creationId xmlns:a16="http://schemas.microsoft.com/office/drawing/2014/main" id="{ED76BA36-514C-48D7-BD75-3780A383412F}"/>
                </a:ext>
              </a:extLst>
            </p:cNvPr>
            <p:cNvSpPr/>
            <p:nvPr/>
          </p:nvSpPr>
          <p:spPr>
            <a:xfrm rot="20158478" flipH="1">
              <a:off x="7230574" y="1902759"/>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 name="Freeform 40">
              <a:extLst>
                <a:ext uri="{FF2B5EF4-FFF2-40B4-BE49-F238E27FC236}">
                  <a16:creationId xmlns:a16="http://schemas.microsoft.com/office/drawing/2014/main" id="{7F17CE12-C5CF-4AC8-95BD-8C6249A4A562}"/>
                </a:ext>
              </a:extLst>
            </p:cNvPr>
            <p:cNvSpPr/>
            <p:nvPr/>
          </p:nvSpPr>
          <p:spPr>
            <a:xfrm flipH="1">
              <a:off x="7150209" y="246877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 name="Freeform 41">
              <a:extLst>
                <a:ext uri="{FF2B5EF4-FFF2-40B4-BE49-F238E27FC236}">
                  <a16:creationId xmlns:a16="http://schemas.microsoft.com/office/drawing/2014/main" id="{89A5A82B-4712-45C5-AE94-B6A48495ABDC}"/>
                </a:ext>
              </a:extLst>
            </p:cNvPr>
            <p:cNvSpPr/>
            <p:nvPr/>
          </p:nvSpPr>
          <p:spPr>
            <a:xfrm rot="19608555" flipH="1">
              <a:off x="7440273" y="2826279"/>
              <a:ext cx="414738" cy="24271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 name="Freeform 42">
              <a:extLst>
                <a:ext uri="{FF2B5EF4-FFF2-40B4-BE49-F238E27FC236}">
                  <a16:creationId xmlns:a16="http://schemas.microsoft.com/office/drawing/2014/main" id="{71D48EA7-04EA-4D69-A9C5-081756EAA180}"/>
                </a:ext>
              </a:extLst>
            </p:cNvPr>
            <p:cNvSpPr/>
            <p:nvPr/>
          </p:nvSpPr>
          <p:spPr>
            <a:xfrm rot="4168950" flipH="1">
              <a:off x="8396960" y="309762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3" name="Freeform 43">
              <a:extLst>
                <a:ext uri="{FF2B5EF4-FFF2-40B4-BE49-F238E27FC236}">
                  <a16:creationId xmlns:a16="http://schemas.microsoft.com/office/drawing/2014/main" id="{585FFAD2-5969-4D96-BFC0-1E3DB489B5B4}"/>
                </a:ext>
              </a:extLst>
            </p:cNvPr>
            <p:cNvSpPr/>
            <p:nvPr/>
          </p:nvSpPr>
          <p:spPr>
            <a:xfrm rot="4168950" flipH="1">
              <a:off x="7198941" y="3171162"/>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4" name="Freeform 44">
              <a:extLst>
                <a:ext uri="{FF2B5EF4-FFF2-40B4-BE49-F238E27FC236}">
                  <a16:creationId xmlns:a16="http://schemas.microsoft.com/office/drawing/2014/main" id="{678B05FD-91AD-4AF3-A432-BA00A2FEF16A}"/>
                </a:ext>
              </a:extLst>
            </p:cNvPr>
            <p:cNvSpPr/>
            <p:nvPr/>
          </p:nvSpPr>
          <p:spPr>
            <a:xfrm rot="3290765" flipH="1">
              <a:off x="7552694" y="2300529"/>
              <a:ext cx="382544" cy="22387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5" name="Freeform 45">
              <a:extLst>
                <a:ext uri="{FF2B5EF4-FFF2-40B4-BE49-F238E27FC236}">
                  <a16:creationId xmlns:a16="http://schemas.microsoft.com/office/drawing/2014/main" id="{F1910B0E-441C-4BFE-8402-F708EECF3468}"/>
                </a:ext>
              </a:extLst>
            </p:cNvPr>
            <p:cNvSpPr/>
            <p:nvPr/>
          </p:nvSpPr>
          <p:spPr>
            <a:xfrm rot="20700000" flipH="1">
              <a:off x="8197783" y="179234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6" name="Freeform 48">
              <a:extLst>
                <a:ext uri="{FF2B5EF4-FFF2-40B4-BE49-F238E27FC236}">
                  <a16:creationId xmlns:a16="http://schemas.microsoft.com/office/drawing/2014/main" id="{37BBCC78-05E8-4AFF-81A5-458B261B43C5}"/>
                </a:ext>
              </a:extLst>
            </p:cNvPr>
            <p:cNvSpPr/>
            <p:nvPr/>
          </p:nvSpPr>
          <p:spPr>
            <a:xfrm rot="20438041">
              <a:off x="7518032" y="166786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7" name="Freeform 49">
              <a:extLst>
                <a:ext uri="{FF2B5EF4-FFF2-40B4-BE49-F238E27FC236}">
                  <a16:creationId xmlns:a16="http://schemas.microsoft.com/office/drawing/2014/main" id="{5998F438-52CA-44E5-9191-8E95ECA78284}"/>
                </a:ext>
              </a:extLst>
            </p:cNvPr>
            <p:cNvSpPr/>
            <p:nvPr/>
          </p:nvSpPr>
          <p:spPr>
            <a:xfrm rot="20438041">
              <a:off x="6642118" y="2502772"/>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8" name="Freeform 50">
              <a:extLst>
                <a:ext uri="{FF2B5EF4-FFF2-40B4-BE49-F238E27FC236}">
                  <a16:creationId xmlns:a16="http://schemas.microsoft.com/office/drawing/2014/main" id="{ECFF23EB-C804-4318-A5BA-988EDC16FE26}"/>
                </a:ext>
              </a:extLst>
            </p:cNvPr>
            <p:cNvSpPr/>
            <p:nvPr/>
          </p:nvSpPr>
          <p:spPr>
            <a:xfrm rot="20438041">
              <a:off x="6722073" y="2950374"/>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9" name="Freeform 51">
              <a:extLst>
                <a:ext uri="{FF2B5EF4-FFF2-40B4-BE49-F238E27FC236}">
                  <a16:creationId xmlns:a16="http://schemas.microsoft.com/office/drawing/2014/main" id="{9060B942-FEAA-4B48-96CA-8E73EE28775B}"/>
                </a:ext>
              </a:extLst>
            </p:cNvPr>
            <p:cNvSpPr/>
            <p:nvPr/>
          </p:nvSpPr>
          <p:spPr>
            <a:xfrm rot="20438041">
              <a:off x="6874631" y="2028765"/>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0" name="Freeform 52">
              <a:extLst>
                <a:ext uri="{FF2B5EF4-FFF2-40B4-BE49-F238E27FC236}">
                  <a16:creationId xmlns:a16="http://schemas.microsoft.com/office/drawing/2014/main" id="{C6528717-C81E-453E-9E8F-BE879AAF97EB}"/>
                </a:ext>
              </a:extLst>
            </p:cNvPr>
            <p:cNvSpPr/>
            <p:nvPr/>
          </p:nvSpPr>
          <p:spPr>
            <a:xfrm rot="853396">
              <a:off x="7752655" y="1975320"/>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1" name="Freeform 53">
              <a:extLst>
                <a:ext uri="{FF2B5EF4-FFF2-40B4-BE49-F238E27FC236}">
                  <a16:creationId xmlns:a16="http://schemas.microsoft.com/office/drawing/2014/main" id="{C23FFD69-EA67-4B91-85F5-43FE8FEA0F1B}"/>
                </a:ext>
              </a:extLst>
            </p:cNvPr>
            <p:cNvSpPr/>
            <p:nvPr/>
          </p:nvSpPr>
          <p:spPr>
            <a:xfrm rot="853396">
              <a:off x="7502774" y="20630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2" name="Freeform 54">
              <a:extLst>
                <a:ext uri="{FF2B5EF4-FFF2-40B4-BE49-F238E27FC236}">
                  <a16:creationId xmlns:a16="http://schemas.microsoft.com/office/drawing/2014/main" id="{7E5170A6-BE98-4200-AEB3-B4E9E7A13D9C}"/>
                </a:ext>
              </a:extLst>
            </p:cNvPr>
            <p:cNvSpPr/>
            <p:nvPr/>
          </p:nvSpPr>
          <p:spPr>
            <a:xfrm rot="853396">
              <a:off x="8061064" y="245506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3" name="Freeform 55">
              <a:extLst>
                <a:ext uri="{FF2B5EF4-FFF2-40B4-BE49-F238E27FC236}">
                  <a16:creationId xmlns:a16="http://schemas.microsoft.com/office/drawing/2014/main" id="{DF20A5E4-94C2-4550-B71A-E7CB3B6B33E3}"/>
                </a:ext>
              </a:extLst>
            </p:cNvPr>
            <p:cNvSpPr/>
            <p:nvPr/>
          </p:nvSpPr>
          <p:spPr>
            <a:xfrm rot="15630449">
              <a:off x="6958835" y="3216138"/>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4" name="Freeform 56">
              <a:extLst>
                <a:ext uri="{FF2B5EF4-FFF2-40B4-BE49-F238E27FC236}">
                  <a16:creationId xmlns:a16="http://schemas.microsoft.com/office/drawing/2014/main" id="{56CB68B1-4043-4012-A408-5C529F50F0D6}"/>
                </a:ext>
              </a:extLst>
            </p:cNvPr>
            <p:cNvSpPr/>
            <p:nvPr/>
          </p:nvSpPr>
          <p:spPr>
            <a:xfrm rot="13038809">
              <a:off x="8340851" y="348064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5" name="Freeform 57">
              <a:extLst>
                <a:ext uri="{FF2B5EF4-FFF2-40B4-BE49-F238E27FC236}">
                  <a16:creationId xmlns:a16="http://schemas.microsoft.com/office/drawing/2014/main" id="{77F474C3-384F-4A98-B2C9-8511F675B262}"/>
                </a:ext>
              </a:extLst>
            </p:cNvPr>
            <p:cNvSpPr/>
            <p:nvPr/>
          </p:nvSpPr>
          <p:spPr>
            <a:xfrm rot="3510183">
              <a:off x="6930961" y="235921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6" name="Freeform 58">
              <a:extLst>
                <a:ext uri="{FF2B5EF4-FFF2-40B4-BE49-F238E27FC236}">
                  <a16:creationId xmlns:a16="http://schemas.microsoft.com/office/drawing/2014/main" id="{351C6404-B8F9-4AA6-8FD5-F07125E2E00D}"/>
                </a:ext>
              </a:extLst>
            </p:cNvPr>
            <p:cNvSpPr/>
            <p:nvPr/>
          </p:nvSpPr>
          <p:spPr>
            <a:xfrm rot="3510183">
              <a:off x="7042260" y="285559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7" name="Freeform 59">
              <a:extLst>
                <a:ext uri="{FF2B5EF4-FFF2-40B4-BE49-F238E27FC236}">
                  <a16:creationId xmlns:a16="http://schemas.microsoft.com/office/drawing/2014/main" id="{CC4E270F-8D2C-4269-9993-A26071893244}"/>
                </a:ext>
              </a:extLst>
            </p:cNvPr>
            <p:cNvSpPr/>
            <p:nvPr/>
          </p:nvSpPr>
          <p:spPr>
            <a:xfrm rot="20243303">
              <a:off x="8272468" y="219108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8" name="Freeform 60">
              <a:extLst>
                <a:ext uri="{FF2B5EF4-FFF2-40B4-BE49-F238E27FC236}">
                  <a16:creationId xmlns:a16="http://schemas.microsoft.com/office/drawing/2014/main" id="{31C3EFBA-EB0E-4410-A010-DD36366BA63B}"/>
                </a:ext>
              </a:extLst>
            </p:cNvPr>
            <p:cNvSpPr/>
            <p:nvPr/>
          </p:nvSpPr>
          <p:spPr>
            <a:xfrm rot="20954868">
              <a:off x="8079293" y="26964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9" name="Freeform 61">
              <a:extLst>
                <a:ext uri="{FF2B5EF4-FFF2-40B4-BE49-F238E27FC236}">
                  <a16:creationId xmlns:a16="http://schemas.microsoft.com/office/drawing/2014/main" id="{7CF2A7BD-6A15-4BDF-8E90-0ADD17C8F5D6}"/>
                </a:ext>
              </a:extLst>
            </p:cNvPr>
            <p:cNvSpPr/>
            <p:nvPr/>
          </p:nvSpPr>
          <p:spPr>
            <a:xfrm rot="1785835">
              <a:off x="7612614" y="3257615"/>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0" name="Freeform 62">
              <a:extLst>
                <a:ext uri="{FF2B5EF4-FFF2-40B4-BE49-F238E27FC236}">
                  <a16:creationId xmlns:a16="http://schemas.microsoft.com/office/drawing/2014/main" id="{32A27F13-8729-409C-9A83-5E5E5221E0F8}"/>
                </a:ext>
              </a:extLst>
            </p:cNvPr>
            <p:cNvSpPr/>
            <p:nvPr/>
          </p:nvSpPr>
          <p:spPr>
            <a:xfrm rot="1785835">
              <a:off x="7998331" y="2859830"/>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1" name="Freeform 57">
              <a:extLst>
                <a:ext uri="{FF2B5EF4-FFF2-40B4-BE49-F238E27FC236}">
                  <a16:creationId xmlns:a16="http://schemas.microsoft.com/office/drawing/2014/main" id="{49723F26-780D-4200-9845-7A12535AE762}"/>
                </a:ext>
              </a:extLst>
            </p:cNvPr>
            <p:cNvSpPr/>
            <p:nvPr/>
          </p:nvSpPr>
          <p:spPr>
            <a:xfrm rot="20304885" flipH="1">
              <a:off x="8561973" y="1907185"/>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2" name="Freeform 43">
              <a:extLst>
                <a:ext uri="{FF2B5EF4-FFF2-40B4-BE49-F238E27FC236}">
                  <a16:creationId xmlns:a16="http://schemas.microsoft.com/office/drawing/2014/main" id="{EAF88CD8-4494-45E6-A2D0-8BB53C6A3F5B}"/>
                </a:ext>
              </a:extLst>
            </p:cNvPr>
            <p:cNvSpPr/>
            <p:nvPr/>
          </p:nvSpPr>
          <p:spPr>
            <a:xfrm rot="740837" flipH="1">
              <a:off x="8629293" y="2152165"/>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3" name="Freeform 56">
              <a:extLst>
                <a:ext uri="{FF2B5EF4-FFF2-40B4-BE49-F238E27FC236}">
                  <a16:creationId xmlns:a16="http://schemas.microsoft.com/office/drawing/2014/main" id="{7F3D2C84-8A9E-4715-BB66-0235DADC1FDE}"/>
                </a:ext>
              </a:extLst>
            </p:cNvPr>
            <p:cNvSpPr/>
            <p:nvPr/>
          </p:nvSpPr>
          <p:spPr>
            <a:xfrm rot="10475025">
              <a:off x="8898105" y="3148643"/>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Freeform 56">
              <a:extLst>
                <a:ext uri="{FF2B5EF4-FFF2-40B4-BE49-F238E27FC236}">
                  <a16:creationId xmlns:a16="http://schemas.microsoft.com/office/drawing/2014/main" id="{39A6539A-E0FB-4A5A-B05B-00B7A16C39FA}"/>
                </a:ext>
              </a:extLst>
            </p:cNvPr>
            <p:cNvSpPr/>
            <p:nvPr/>
          </p:nvSpPr>
          <p:spPr>
            <a:xfrm rot="6257908">
              <a:off x="8937474" y="2809527"/>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Freeform 56">
              <a:extLst>
                <a:ext uri="{FF2B5EF4-FFF2-40B4-BE49-F238E27FC236}">
                  <a16:creationId xmlns:a16="http://schemas.microsoft.com/office/drawing/2014/main" id="{EDED42D9-B993-4206-B3AC-CD4EFD48C87A}"/>
                </a:ext>
              </a:extLst>
            </p:cNvPr>
            <p:cNvSpPr/>
            <p:nvPr/>
          </p:nvSpPr>
          <p:spPr>
            <a:xfrm rot="6257908">
              <a:off x="8820117" y="2424021"/>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36" name="Freeform 18">
            <a:extLst>
              <a:ext uri="{FF2B5EF4-FFF2-40B4-BE49-F238E27FC236}">
                <a16:creationId xmlns:a16="http://schemas.microsoft.com/office/drawing/2014/main" id="{B35506FD-6622-4617-8D76-081F98DB6CAA}"/>
              </a:ext>
            </a:extLst>
          </p:cNvPr>
          <p:cNvSpPr>
            <a:spLocks/>
          </p:cNvSpPr>
          <p:nvPr/>
        </p:nvSpPr>
        <p:spPr bwMode="auto">
          <a:xfrm>
            <a:off x="5859249" y="5887837"/>
            <a:ext cx="779904" cy="827844"/>
          </a:xfrm>
          <a:custGeom>
            <a:avLst/>
            <a:gdLst>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72877 w 998239"/>
              <a:gd name="connsiteY295" fmla="*/ 1948246 h 2601565"/>
              <a:gd name="connsiteX296" fmla="*/ 391204 w 998239"/>
              <a:gd name="connsiteY296" fmla="*/ 1933218 h 2601565"/>
              <a:gd name="connsiteX297" fmla="*/ 390156 w 998239"/>
              <a:gd name="connsiteY297" fmla="*/ 1860349 h 2601565"/>
              <a:gd name="connsiteX298" fmla="*/ 396502 w 998239"/>
              <a:gd name="connsiteY298" fmla="*/ 1818105 h 2601565"/>
              <a:gd name="connsiteX299" fmla="*/ 402330 w 998239"/>
              <a:gd name="connsiteY299" fmla="*/ 1747141 h 2601565"/>
              <a:gd name="connsiteX300" fmla="*/ 412844 w 998239"/>
              <a:gd name="connsiteY300" fmla="*/ 1718578 h 2601565"/>
              <a:gd name="connsiteX301" fmla="*/ 421839 w 998239"/>
              <a:gd name="connsiteY301" fmla="*/ 1686822 h 2601565"/>
              <a:gd name="connsiteX302" fmla="*/ 430327 w 998239"/>
              <a:gd name="connsiteY302" fmla="*/ 1651516 h 2601565"/>
              <a:gd name="connsiteX303" fmla="*/ 438181 w 998239"/>
              <a:gd name="connsiteY303" fmla="*/ 1613906 h 2601565"/>
              <a:gd name="connsiteX304" fmla="*/ 444515 w 998239"/>
              <a:gd name="connsiteY304" fmla="*/ 1573279 h 2601565"/>
              <a:gd name="connsiteX305" fmla="*/ 449329 w 998239"/>
              <a:gd name="connsiteY305" fmla="*/ 1531942 h 2601565"/>
              <a:gd name="connsiteX306" fmla="*/ 454016 w 998239"/>
              <a:gd name="connsiteY306" fmla="*/ 1488654 h 2601565"/>
              <a:gd name="connsiteX307" fmla="*/ 457183 w 998239"/>
              <a:gd name="connsiteY307" fmla="*/ 1444833 h 2601565"/>
              <a:gd name="connsiteX308" fmla="*/ 459843 w 998239"/>
              <a:gd name="connsiteY308" fmla="*/ 1399239 h 2601565"/>
              <a:gd name="connsiteX309" fmla="*/ 459843 w 998239"/>
              <a:gd name="connsiteY309" fmla="*/ 1354354 h 2601565"/>
              <a:gd name="connsiteX310" fmla="*/ 459843 w 998239"/>
              <a:gd name="connsiteY310" fmla="*/ 1310001 h 2601565"/>
              <a:gd name="connsiteX311" fmla="*/ 457183 w 998239"/>
              <a:gd name="connsiteY311" fmla="*/ 1265471 h 2601565"/>
              <a:gd name="connsiteX312" fmla="*/ 453509 w 998239"/>
              <a:gd name="connsiteY312" fmla="*/ 1222715 h 2601565"/>
              <a:gd name="connsiteX313" fmla="*/ 448822 w 998239"/>
              <a:gd name="connsiteY313" fmla="*/ 1181023 h 2601565"/>
              <a:gd name="connsiteX314" fmla="*/ 441854 w 998239"/>
              <a:gd name="connsiteY314" fmla="*/ 1140751 h 2601565"/>
              <a:gd name="connsiteX315" fmla="*/ 432353 w 998239"/>
              <a:gd name="connsiteY315" fmla="*/ 1103318 h 2601565"/>
              <a:gd name="connsiteX316" fmla="*/ 421839 w 998239"/>
              <a:gd name="connsiteY316" fmla="*/ 1067835 h 2601565"/>
              <a:gd name="connsiteX317" fmla="*/ 409170 w 998239"/>
              <a:gd name="connsiteY317" fmla="*/ 1036079 h 2601565"/>
              <a:gd name="connsiteX318" fmla="*/ 405274 w 998239"/>
              <a:gd name="connsiteY318" fmla="*/ 1028382 h 2601565"/>
              <a:gd name="connsiteX319" fmla="*/ 325111 w 998239"/>
              <a:gd name="connsiteY319" fmla="*/ 669960 h 2601565"/>
              <a:gd name="connsiteX320" fmla="*/ 324674 w 998239"/>
              <a:gd name="connsiteY320" fmla="*/ 667064 h 2601565"/>
              <a:gd name="connsiteX321" fmla="*/ 321000 w 998239"/>
              <a:gd name="connsiteY321" fmla="*/ 613131 h 2601565"/>
              <a:gd name="connsiteX322" fmla="*/ 317833 w 998239"/>
              <a:gd name="connsiteY322" fmla="*/ 556715 h 2601565"/>
              <a:gd name="connsiteX323" fmla="*/ 317833 w 998239"/>
              <a:gd name="connsiteY323" fmla="*/ 499057 h 2601565"/>
              <a:gd name="connsiteX324" fmla="*/ 319986 w 998239"/>
              <a:gd name="connsiteY324" fmla="*/ 440866 h 2601565"/>
              <a:gd name="connsiteX325" fmla="*/ 324674 w 998239"/>
              <a:gd name="connsiteY325" fmla="*/ 383208 h 2601565"/>
              <a:gd name="connsiteX326" fmla="*/ 331642 w 998239"/>
              <a:gd name="connsiteY326" fmla="*/ 325726 h 2601565"/>
              <a:gd name="connsiteX327" fmla="*/ 338989 w 998239"/>
              <a:gd name="connsiteY327" fmla="*/ 270197 h 2601565"/>
              <a:gd name="connsiteX328" fmla="*/ 349504 w 998239"/>
              <a:gd name="connsiteY328" fmla="*/ 216264 h 2601565"/>
              <a:gd name="connsiteX329" fmla="*/ 362172 w 998239"/>
              <a:gd name="connsiteY329" fmla="*/ 165524 h 2601565"/>
              <a:gd name="connsiteX330" fmla="*/ 375347 w 998239"/>
              <a:gd name="connsiteY330" fmla="*/ 117446 h 2601565"/>
              <a:gd name="connsiteX331" fmla="*/ 390675 w 998239"/>
              <a:gd name="connsiteY331" fmla="*/ 73980 h 2601565"/>
              <a:gd name="connsiteX332" fmla="*/ 407017 w 998239"/>
              <a:gd name="connsiteY332" fmla="*/ 34418 h 2601565"/>
              <a:gd name="connsiteX333" fmla="*/ 426653 w 998239"/>
              <a:gd name="connsiteY333"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91204 w 998239"/>
              <a:gd name="connsiteY295" fmla="*/ 1933218 h 2601565"/>
              <a:gd name="connsiteX296" fmla="*/ 390156 w 998239"/>
              <a:gd name="connsiteY296" fmla="*/ 1860349 h 2601565"/>
              <a:gd name="connsiteX297" fmla="*/ 396502 w 998239"/>
              <a:gd name="connsiteY297" fmla="*/ 1818105 h 2601565"/>
              <a:gd name="connsiteX298" fmla="*/ 402330 w 998239"/>
              <a:gd name="connsiteY298" fmla="*/ 1747141 h 2601565"/>
              <a:gd name="connsiteX299" fmla="*/ 412844 w 998239"/>
              <a:gd name="connsiteY299" fmla="*/ 1718578 h 2601565"/>
              <a:gd name="connsiteX300" fmla="*/ 421839 w 998239"/>
              <a:gd name="connsiteY300" fmla="*/ 1686822 h 2601565"/>
              <a:gd name="connsiteX301" fmla="*/ 430327 w 998239"/>
              <a:gd name="connsiteY301" fmla="*/ 1651516 h 2601565"/>
              <a:gd name="connsiteX302" fmla="*/ 438181 w 998239"/>
              <a:gd name="connsiteY302" fmla="*/ 1613906 h 2601565"/>
              <a:gd name="connsiteX303" fmla="*/ 444515 w 998239"/>
              <a:gd name="connsiteY303" fmla="*/ 1573279 h 2601565"/>
              <a:gd name="connsiteX304" fmla="*/ 449329 w 998239"/>
              <a:gd name="connsiteY304" fmla="*/ 1531942 h 2601565"/>
              <a:gd name="connsiteX305" fmla="*/ 454016 w 998239"/>
              <a:gd name="connsiteY305" fmla="*/ 1488654 h 2601565"/>
              <a:gd name="connsiteX306" fmla="*/ 457183 w 998239"/>
              <a:gd name="connsiteY306" fmla="*/ 1444833 h 2601565"/>
              <a:gd name="connsiteX307" fmla="*/ 459843 w 998239"/>
              <a:gd name="connsiteY307" fmla="*/ 1399239 h 2601565"/>
              <a:gd name="connsiteX308" fmla="*/ 459843 w 998239"/>
              <a:gd name="connsiteY308" fmla="*/ 1354354 h 2601565"/>
              <a:gd name="connsiteX309" fmla="*/ 459843 w 998239"/>
              <a:gd name="connsiteY309" fmla="*/ 1310001 h 2601565"/>
              <a:gd name="connsiteX310" fmla="*/ 457183 w 998239"/>
              <a:gd name="connsiteY310" fmla="*/ 1265471 h 2601565"/>
              <a:gd name="connsiteX311" fmla="*/ 453509 w 998239"/>
              <a:gd name="connsiteY311" fmla="*/ 1222715 h 2601565"/>
              <a:gd name="connsiteX312" fmla="*/ 448822 w 998239"/>
              <a:gd name="connsiteY312" fmla="*/ 1181023 h 2601565"/>
              <a:gd name="connsiteX313" fmla="*/ 441854 w 998239"/>
              <a:gd name="connsiteY313" fmla="*/ 1140751 h 2601565"/>
              <a:gd name="connsiteX314" fmla="*/ 432353 w 998239"/>
              <a:gd name="connsiteY314" fmla="*/ 1103318 h 2601565"/>
              <a:gd name="connsiteX315" fmla="*/ 421839 w 998239"/>
              <a:gd name="connsiteY315" fmla="*/ 1067835 h 2601565"/>
              <a:gd name="connsiteX316" fmla="*/ 409170 w 998239"/>
              <a:gd name="connsiteY316" fmla="*/ 1036079 h 2601565"/>
              <a:gd name="connsiteX317" fmla="*/ 405274 w 998239"/>
              <a:gd name="connsiteY317" fmla="*/ 1028382 h 2601565"/>
              <a:gd name="connsiteX318" fmla="*/ 325111 w 998239"/>
              <a:gd name="connsiteY318" fmla="*/ 669960 h 2601565"/>
              <a:gd name="connsiteX319" fmla="*/ 324674 w 998239"/>
              <a:gd name="connsiteY319" fmla="*/ 667064 h 2601565"/>
              <a:gd name="connsiteX320" fmla="*/ 321000 w 998239"/>
              <a:gd name="connsiteY320" fmla="*/ 613131 h 2601565"/>
              <a:gd name="connsiteX321" fmla="*/ 317833 w 998239"/>
              <a:gd name="connsiteY321" fmla="*/ 556715 h 2601565"/>
              <a:gd name="connsiteX322" fmla="*/ 317833 w 998239"/>
              <a:gd name="connsiteY322" fmla="*/ 499057 h 2601565"/>
              <a:gd name="connsiteX323" fmla="*/ 319986 w 998239"/>
              <a:gd name="connsiteY323" fmla="*/ 440866 h 2601565"/>
              <a:gd name="connsiteX324" fmla="*/ 324674 w 998239"/>
              <a:gd name="connsiteY324" fmla="*/ 383208 h 2601565"/>
              <a:gd name="connsiteX325" fmla="*/ 331642 w 998239"/>
              <a:gd name="connsiteY325" fmla="*/ 325726 h 2601565"/>
              <a:gd name="connsiteX326" fmla="*/ 338989 w 998239"/>
              <a:gd name="connsiteY326" fmla="*/ 270197 h 2601565"/>
              <a:gd name="connsiteX327" fmla="*/ 349504 w 998239"/>
              <a:gd name="connsiteY327" fmla="*/ 216264 h 2601565"/>
              <a:gd name="connsiteX328" fmla="*/ 362172 w 998239"/>
              <a:gd name="connsiteY328" fmla="*/ 165524 h 2601565"/>
              <a:gd name="connsiteX329" fmla="*/ 375347 w 998239"/>
              <a:gd name="connsiteY329" fmla="*/ 117446 h 2601565"/>
              <a:gd name="connsiteX330" fmla="*/ 390675 w 998239"/>
              <a:gd name="connsiteY330" fmla="*/ 73980 h 2601565"/>
              <a:gd name="connsiteX331" fmla="*/ 407017 w 998239"/>
              <a:gd name="connsiteY331" fmla="*/ 34418 h 2601565"/>
              <a:gd name="connsiteX332" fmla="*/ 426653 w 998239"/>
              <a:gd name="connsiteY332"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09304 w 998239"/>
              <a:gd name="connsiteY141" fmla="*/ 1157153 h 2601565"/>
              <a:gd name="connsiteX142" fmla="*/ 598179 w 998239"/>
              <a:gd name="connsiteY142" fmla="*/ 1179427 h 2601565"/>
              <a:gd name="connsiteX143" fmla="*/ 587538 w 998239"/>
              <a:gd name="connsiteY143" fmla="*/ 1212780 h 2601565"/>
              <a:gd name="connsiteX144" fmla="*/ 579177 w 998239"/>
              <a:gd name="connsiteY144" fmla="*/ 1247552 h 2601565"/>
              <a:gd name="connsiteX145" fmla="*/ 574363 w 998239"/>
              <a:gd name="connsiteY145" fmla="*/ 1283035 h 2601565"/>
              <a:gd name="connsiteX146" fmla="*/ 572336 w 998239"/>
              <a:gd name="connsiteY146" fmla="*/ 1320468 h 2601565"/>
              <a:gd name="connsiteX147" fmla="*/ 571196 w 998239"/>
              <a:gd name="connsiteY147" fmla="*/ 1358079 h 2601565"/>
              <a:gd name="connsiteX148" fmla="*/ 572336 w 998239"/>
              <a:gd name="connsiteY148" fmla="*/ 1395691 h 2601565"/>
              <a:gd name="connsiteX149" fmla="*/ 574363 w 998239"/>
              <a:gd name="connsiteY149" fmla="*/ 1434189 h 2601565"/>
              <a:gd name="connsiteX150" fmla="*/ 577023 w 998239"/>
              <a:gd name="connsiteY150" fmla="*/ 1472331 h 2601565"/>
              <a:gd name="connsiteX151" fmla="*/ 580190 w 998239"/>
              <a:gd name="connsiteY151" fmla="*/ 1509765 h 2601565"/>
              <a:gd name="connsiteX152" fmla="*/ 580697 w 998239"/>
              <a:gd name="connsiteY152" fmla="*/ 1564763 h 2601565"/>
              <a:gd name="connsiteX153" fmla="*/ 578037 w 998239"/>
              <a:gd name="connsiteY153" fmla="*/ 1619760 h 2601565"/>
              <a:gd name="connsiteX154" fmla="*/ 573350 w 998239"/>
              <a:gd name="connsiteY154" fmla="*/ 1672629 h 2601565"/>
              <a:gd name="connsiteX155" fmla="*/ 567522 w 998239"/>
              <a:gd name="connsiteY155" fmla="*/ 1724432 h 2601565"/>
              <a:gd name="connsiteX156" fmla="*/ 564474 w 998239"/>
              <a:gd name="connsiteY156" fmla="*/ 1798067 h 2601565"/>
              <a:gd name="connsiteX157" fmla="*/ 565843 w 998239"/>
              <a:gd name="connsiteY157" fmla="*/ 1798067 h 2601565"/>
              <a:gd name="connsiteX158" fmla="*/ 596167 w 998239"/>
              <a:gd name="connsiteY158" fmla="*/ 2004317 h 2601565"/>
              <a:gd name="connsiteX159" fmla="*/ 614772 w 998239"/>
              <a:gd name="connsiteY159" fmla="*/ 2015335 h 2601565"/>
              <a:gd name="connsiteX160" fmla="*/ 633212 w 998239"/>
              <a:gd name="connsiteY160" fmla="*/ 2026005 h 2601565"/>
              <a:gd name="connsiteX161" fmla="*/ 649037 w 998239"/>
              <a:gd name="connsiteY161" fmla="*/ 2036824 h 2601565"/>
              <a:gd name="connsiteX162" fmla="*/ 682546 w 998239"/>
              <a:gd name="connsiteY162" fmla="*/ 2063750 h 2601565"/>
              <a:gd name="connsiteX163" fmla="*/ 712427 w 998239"/>
              <a:gd name="connsiteY163" fmla="*/ 2092373 h 2601565"/>
              <a:gd name="connsiteX164" fmla="*/ 738220 w 998239"/>
              <a:gd name="connsiteY164" fmla="*/ 2120464 h 2601565"/>
              <a:gd name="connsiteX165" fmla="*/ 761610 w 998239"/>
              <a:gd name="connsiteY165" fmla="*/ 2148686 h 2601565"/>
              <a:gd name="connsiteX166" fmla="*/ 783089 w 998239"/>
              <a:gd name="connsiteY166" fmla="*/ 2177264 h 2601565"/>
              <a:gd name="connsiteX167" fmla="*/ 803347 w 998239"/>
              <a:gd name="connsiteY167" fmla="*/ 2204774 h 2601565"/>
              <a:gd name="connsiteX168" fmla="*/ 821429 w 998239"/>
              <a:gd name="connsiteY168" fmla="*/ 2231393 h 2601565"/>
              <a:gd name="connsiteX169" fmla="*/ 812873 w 998239"/>
              <a:gd name="connsiteY169" fmla="*/ 2236092 h 2601565"/>
              <a:gd name="connsiteX170" fmla="*/ 783805 w 998239"/>
              <a:gd name="connsiteY170" fmla="*/ 2203301 h 2601565"/>
              <a:gd name="connsiteX171" fmla="*/ 753719 w 998239"/>
              <a:gd name="connsiteY171" fmla="*/ 2172059 h 2601565"/>
              <a:gd name="connsiteX172" fmla="*/ 722647 w 998239"/>
              <a:gd name="connsiteY172" fmla="*/ 2142999 h 2601565"/>
              <a:gd name="connsiteX173" fmla="*/ 690330 w 998239"/>
              <a:gd name="connsiteY173" fmla="*/ 2116510 h 2601565"/>
              <a:gd name="connsiteX174" fmla="*/ 655982 w 998239"/>
              <a:gd name="connsiteY174" fmla="*/ 2093118 h 2601565"/>
              <a:gd name="connsiteX175" fmla="*/ 620297 w 998239"/>
              <a:gd name="connsiteY175" fmla="*/ 2072215 h 2601565"/>
              <a:gd name="connsiteX176" fmla="*/ 583862 w 998239"/>
              <a:gd name="connsiteY176" fmla="*/ 2054108 h 2601565"/>
              <a:gd name="connsiteX177" fmla="*/ 545427 w 998239"/>
              <a:gd name="connsiteY177" fmla="*/ 2040553 h 2601565"/>
              <a:gd name="connsiteX178" fmla="*/ 511522 w 998239"/>
              <a:gd name="connsiteY178" fmla="*/ 2221026 h 2601565"/>
              <a:gd name="connsiteX179" fmla="*/ 546020 w 998239"/>
              <a:gd name="connsiteY179" fmla="*/ 2245768 h 2601565"/>
              <a:gd name="connsiteX180" fmla="*/ 576539 w 998239"/>
              <a:gd name="connsiteY180" fmla="*/ 2272514 h 2601565"/>
              <a:gd name="connsiteX181" fmla="*/ 601206 w 998239"/>
              <a:gd name="connsiteY181" fmla="*/ 2299617 h 2601565"/>
              <a:gd name="connsiteX182" fmla="*/ 620912 w 998239"/>
              <a:gd name="connsiteY182" fmla="*/ 2328269 h 2601565"/>
              <a:gd name="connsiteX183" fmla="*/ 635746 w 998239"/>
              <a:gd name="connsiteY183" fmla="*/ 2357733 h 2601565"/>
              <a:gd name="connsiteX184" fmla="*/ 645162 w 998239"/>
              <a:gd name="connsiteY184" fmla="*/ 2386515 h 2601565"/>
              <a:gd name="connsiteX185" fmla="*/ 649446 w 998239"/>
              <a:gd name="connsiteY185" fmla="*/ 2415678 h 2601565"/>
              <a:gd name="connsiteX186" fmla="*/ 648196 w 998239"/>
              <a:gd name="connsiteY186" fmla="*/ 2444260 h 2601565"/>
              <a:gd name="connsiteX187" fmla="*/ 641984 w 998239"/>
              <a:gd name="connsiteY187" fmla="*/ 2470935 h 2601565"/>
              <a:gd name="connsiteX188" fmla="*/ 637257 w 998239"/>
              <a:gd name="connsiteY188" fmla="*/ 2472280 h 2601565"/>
              <a:gd name="connsiteX189" fmla="*/ 635317 w 998239"/>
              <a:gd name="connsiteY189" fmla="*/ 2465092 h 2601565"/>
              <a:gd name="connsiteX190" fmla="*/ 641087 w 998239"/>
              <a:gd name="connsiteY190" fmla="*/ 2449008 h 2601565"/>
              <a:gd name="connsiteX191" fmla="*/ 641384 w 998239"/>
              <a:gd name="connsiteY191" fmla="*/ 2430972 h 2601565"/>
              <a:gd name="connsiteX192" fmla="*/ 639215 w 998239"/>
              <a:gd name="connsiteY192" fmla="*/ 2410982 h 2601565"/>
              <a:gd name="connsiteX193" fmla="*/ 632287 w 998239"/>
              <a:gd name="connsiteY193" fmla="*/ 2390884 h 2601565"/>
              <a:gd name="connsiteX194" fmla="*/ 621944 w 998239"/>
              <a:gd name="connsiteY194" fmla="*/ 2369828 h 2601565"/>
              <a:gd name="connsiteX195" fmla="*/ 609133 w 998239"/>
              <a:gd name="connsiteY195" fmla="*/ 2349453 h 2601565"/>
              <a:gd name="connsiteX196" fmla="*/ 593107 w 998239"/>
              <a:gd name="connsiteY196" fmla="*/ 2329922 h 2601565"/>
              <a:gd name="connsiteX197" fmla="*/ 574242 w 998239"/>
              <a:gd name="connsiteY197" fmla="*/ 2311561 h 2601565"/>
              <a:gd name="connsiteX198" fmla="*/ 554736 w 998239"/>
              <a:gd name="connsiteY198" fmla="*/ 2295077 h 2601565"/>
              <a:gd name="connsiteX199" fmla="*/ 542732 w 998239"/>
              <a:gd name="connsiteY199" fmla="*/ 2286998 h 2601565"/>
              <a:gd name="connsiteX200" fmla="*/ 533341 w 998239"/>
              <a:gd name="connsiteY200" fmla="*/ 2278769 h 2601565"/>
              <a:gd name="connsiteX201" fmla="*/ 523778 w 998239"/>
              <a:gd name="connsiteY201" fmla="*/ 2272829 h 2601565"/>
              <a:gd name="connsiteX202" fmla="*/ 514151 w 998239"/>
              <a:gd name="connsiteY202" fmla="*/ 2267440 h 2601565"/>
              <a:gd name="connsiteX203" fmla="*/ 503656 w 998239"/>
              <a:gd name="connsiteY203" fmla="*/ 2264952 h 2601565"/>
              <a:gd name="connsiteX204" fmla="*/ 491006 w 998239"/>
              <a:gd name="connsiteY204" fmla="*/ 2308954 h 2601565"/>
              <a:gd name="connsiteX205" fmla="*/ 476330 w 998239"/>
              <a:gd name="connsiteY205" fmla="*/ 2349959 h 2601565"/>
              <a:gd name="connsiteX206" fmla="*/ 459509 w 998239"/>
              <a:gd name="connsiteY206" fmla="*/ 2391527 h 2601565"/>
              <a:gd name="connsiteX207" fmla="*/ 439580 w 998239"/>
              <a:gd name="connsiteY207" fmla="*/ 2432199 h 2601565"/>
              <a:gd name="connsiteX208" fmla="*/ 416585 w 998239"/>
              <a:gd name="connsiteY208" fmla="*/ 2475063 h 2601565"/>
              <a:gd name="connsiteX209" fmla="*/ 389961 w 998239"/>
              <a:gd name="connsiteY209" fmla="*/ 2519626 h 2601565"/>
              <a:gd name="connsiteX210" fmla="*/ 384223 w 998239"/>
              <a:gd name="connsiteY210" fmla="*/ 2526793 h 2601565"/>
              <a:gd name="connsiteX211" fmla="*/ 377695 w 998239"/>
              <a:gd name="connsiteY211" fmla="*/ 2537945 h 2601565"/>
              <a:gd name="connsiteX212" fmla="*/ 368996 w 998239"/>
              <a:gd name="connsiteY212" fmla="*/ 2549023 h 2601565"/>
              <a:gd name="connsiteX213" fmla="*/ 360933 w 998239"/>
              <a:gd name="connsiteY213" fmla="*/ 2560863 h 2601565"/>
              <a:gd name="connsiteX214" fmla="*/ 351567 w 998239"/>
              <a:gd name="connsiteY214" fmla="*/ 2573185 h 2601565"/>
              <a:gd name="connsiteX215" fmla="*/ 341532 w 998239"/>
              <a:gd name="connsiteY215" fmla="*/ 2583296 h 2601565"/>
              <a:gd name="connsiteX216" fmla="*/ 331557 w 998239"/>
              <a:gd name="connsiteY216" fmla="*/ 2592037 h 2601565"/>
              <a:gd name="connsiteX217" fmla="*/ 321124 w 998239"/>
              <a:gd name="connsiteY217" fmla="*/ 2598545 h 2601565"/>
              <a:gd name="connsiteX218" fmla="*/ 312044 w 998239"/>
              <a:gd name="connsiteY218" fmla="*/ 2601565 h 2601565"/>
              <a:gd name="connsiteX219" fmla="*/ 309960 w 998239"/>
              <a:gd name="connsiteY219" fmla="*/ 2597301 h 2601565"/>
              <a:gd name="connsiteX220" fmla="*/ 342120 w 998239"/>
              <a:gd name="connsiteY220" fmla="*/ 2563687 h 2601565"/>
              <a:gd name="connsiteX221" fmla="*/ 370336 w 998239"/>
              <a:gd name="connsiteY221" fmla="*/ 2526618 h 2601565"/>
              <a:gd name="connsiteX222" fmla="*/ 394287 w 998239"/>
              <a:gd name="connsiteY222" fmla="*/ 2487031 h 2601565"/>
              <a:gd name="connsiteX223" fmla="*/ 413201 w 998239"/>
              <a:gd name="connsiteY223" fmla="*/ 2447908 h 2601565"/>
              <a:gd name="connsiteX224" fmla="*/ 428806 w 998239"/>
              <a:gd name="connsiteY224" fmla="*/ 2409545 h 2601565"/>
              <a:gd name="connsiteX225" fmla="*/ 435216 w 998239"/>
              <a:gd name="connsiteY225" fmla="*/ 2381215 h 2601565"/>
              <a:gd name="connsiteX226" fmla="*/ 437508 w 998239"/>
              <a:gd name="connsiteY226" fmla="*/ 2382004 h 2601565"/>
              <a:gd name="connsiteX227" fmla="*/ 438204 w 998239"/>
              <a:gd name="connsiteY227" fmla="*/ 2381394 h 2601565"/>
              <a:gd name="connsiteX228" fmla="*/ 438054 w 998239"/>
              <a:gd name="connsiteY228" fmla="*/ 2380044 h 2601565"/>
              <a:gd name="connsiteX229" fmla="*/ 437652 w 998239"/>
              <a:gd name="connsiteY229" fmla="*/ 2379080 h 2601565"/>
              <a:gd name="connsiteX230" fmla="*/ 436750 w 998239"/>
              <a:gd name="connsiteY230" fmla="*/ 2377071 h 2601565"/>
              <a:gd name="connsiteX231" fmla="*/ 437767 w 998239"/>
              <a:gd name="connsiteY231" fmla="*/ 2375523 h 2601565"/>
              <a:gd name="connsiteX232" fmla="*/ 437711 w 998239"/>
              <a:gd name="connsiteY232" fmla="*/ 2374255 h 2601565"/>
              <a:gd name="connsiteX233" fmla="*/ 438004 w 998239"/>
              <a:gd name="connsiteY233" fmla="*/ 2372682 h 2601565"/>
              <a:gd name="connsiteX234" fmla="*/ 437308 w 998239"/>
              <a:gd name="connsiteY234" fmla="*/ 2373292 h 2601565"/>
              <a:gd name="connsiteX235" fmla="*/ 437711 w 998239"/>
              <a:gd name="connsiteY235" fmla="*/ 2374255 h 2601565"/>
              <a:gd name="connsiteX236" fmla="*/ 435216 w 998239"/>
              <a:gd name="connsiteY236" fmla="*/ 2381215 h 2601565"/>
              <a:gd name="connsiteX237" fmla="*/ 419562 w 998239"/>
              <a:gd name="connsiteY237" fmla="*/ 2378474 h 2601565"/>
              <a:gd name="connsiteX238" fmla="*/ 399876 w 998239"/>
              <a:gd name="connsiteY238" fmla="*/ 2379925 h 2601565"/>
              <a:gd name="connsiteX239" fmla="*/ 378919 w 998239"/>
              <a:gd name="connsiteY239" fmla="*/ 2383310 h 2601565"/>
              <a:gd name="connsiteX240" fmla="*/ 355837 w 998239"/>
              <a:gd name="connsiteY240" fmla="*/ 2389713 h 2601565"/>
              <a:gd name="connsiteX241" fmla="*/ 331860 w 998239"/>
              <a:gd name="connsiteY241" fmla="*/ 2398379 h 2601565"/>
              <a:gd name="connsiteX242" fmla="*/ 307564 w 998239"/>
              <a:gd name="connsiteY242" fmla="*/ 2407986 h 2601565"/>
              <a:gd name="connsiteX243" fmla="*/ 283791 w 998239"/>
              <a:gd name="connsiteY243" fmla="*/ 2419271 h 2601565"/>
              <a:gd name="connsiteX244" fmla="*/ 261091 w 998239"/>
              <a:gd name="connsiteY244" fmla="*/ 2430275 h 2601565"/>
              <a:gd name="connsiteX245" fmla="*/ 258707 w 998239"/>
              <a:gd name="connsiteY245" fmla="*/ 2431515 h 2601565"/>
              <a:gd name="connsiteX246" fmla="*/ 264907 w 998239"/>
              <a:gd name="connsiteY246" fmla="*/ 2418233 h 2601565"/>
              <a:gd name="connsiteX247" fmla="*/ 283331 w 998239"/>
              <a:gd name="connsiteY247" fmla="*/ 2403215 h 2601565"/>
              <a:gd name="connsiteX248" fmla="*/ 306269 w 998239"/>
              <a:gd name="connsiteY248" fmla="*/ 2389370 h 2601565"/>
              <a:gd name="connsiteX249" fmla="*/ 330709 w 998239"/>
              <a:gd name="connsiteY249" fmla="*/ 2376839 h 2601565"/>
              <a:gd name="connsiteX250" fmla="*/ 356078 w 998239"/>
              <a:gd name="connsiteY250" fmla="*/ 2366953 h 2601565"/>
              <a:gd name="connsiteX251" fmla="*/ 384546 w 998239"/>
              <a:gd name="connsiteY251" fmla="*/ 2359782 h 2601565"/>
              <a:gd name="connsiteX252" fmla="*/ 448037 w 998239"/>
              <a:gd name="connsiteY252" fmla="*/ 2345291 h 2601565"/>
              <a:gd name="connsiteX253" fmla="*/ 456052 w 998239"/>
              <a:gd name="connsiteY253" fmla="*/ 2295805 h 2601565"/>
              <a:gd name="connsiteX254" fmla="*/ 459891 w 998239"/>
              <a:gd name="connsiteY254" fmla="*/ 2246520 h 2601565"/>
              <a:gd name="connsiteX255" fmla="*/ 459547 w 998239"/>
              <a:gd name="connsiteY255" fmla="*/ 2196621 h 2601565"/>
              <a:gd name="connsiteX256" fmla="*/ 455007 w 998239"/>
              <a:gd name="connsiteY256" fmla="*/ 2147109 h 2601565"/>
              <a:gd name="connsiteX257" fmla="*/ 414605 w 998239"/>
              <a:gd name="connsiteY257" fmla="*/ 1999908 h 2601565"/>
              <a:gd name="connsiteX258" fmla="*/ 392039 w 998239"/>
              <a:gd name="connsiteY258" fmla="*/ 2033339 h 2601565"/>
              <a:gd name="connsiteX259" fmla="*/ 351498 w 998239"/>
              <a:gd name="connsiteY259" fmla="*/ 2087417 h 2601565"/>
              <a:gd name="connsiteX260" fmla="*/ 308424 w 998239"/>
              <a:gd name="connsiteY260" fmla="*/ 2139893 h 2601565"/>
              <a:gd name="connsiteX261" fmla="*/ 266098 w 998239"/>
              <a:gd name="connsiteY261" fmla="*/ 2190203 h 2601565"/>
              <a:gd name="connsiteX262" fmla="*/ 221074 w 998239"/>
              <a:gd name="connsiteY262" fmla="*/ 2236952 h 2601565"/>
              <a:gd name="connsiteX263" fmla="*/ 175500 w 998239"/>
              <a:gd name="connsiteY263" fmla="*/ 2279195 h 2601565"/>
              <a:gd name="connsiteX264" fmla="*/ 130958 w 998239"/>
              <a:gd name="connsiteY264" fmla="*/ 2318489 h 2601565"/>
              <a:gd name="connsiteX265" fmla="*/ 86731 w 998239"/>
              <a:gd name="connsiteY265" fmla="*/ 2351876 h 2601565"/>
              <a:gd name="connsiteX266" fmla="*/ 43708 w 998239"/>
              <a:gd name="connsiteY266" fmla="*/ 2380769 h 2601565"/>
              <a:gd name="connsiteX267" fmla="*/ 0 w 998239"/>
              <a:gd name="connsiteY267" fmla="*/ 2402513 h 2601565"/>
              <a:gd name="connsiteX268" fmla="*/ 7680 w 998239"/>
              <a:gd name="connsiteY268" fmla="*/ 2395440 h 2601565"/>
              <a:gd name="connsiteX269" fmla="*/ 12312 w 998239"/>
              <a:gd name="connsiteY269" fmla="*/ 2390461 h 2601565"/>
              <a:gd name="connsiteX270" fmla="*/ 15901 w 998239"/>
              <a:gd name="connsiteY270" fmla="*/ 2387490 h 2601565"/>
              <a:gd name="connsiteX271" fmla="*/ 17197 w 998239"/>
              <a:gd name="connsiteY271" fmla="*/ 2385386 h 2601565"/>
              <a:gd name="connsiteX272" fmla="*/ 16525 w 998239"/>
              <a:gd name="connsiteY272" fmla="*/ 2383620 h 2601565"/>
              <a:gd name="connsiteX273" fmla="*/ 17174 w 998239"/>
              <a:gd name="connsiteY273" fmla="*/ 2382567 h 2601565"/>
              <a:gd name="connsiteX274" fmla="*/ 15999 w 998239"/>
              <a:gd name="connsiteY274" fmla="*/ 2381933 h 2601565"/>
              <a:gd name="connsiteX275" fmla="*/ 16971 w 998239"/>
              <a:gd name="connsiteY275" fmla="*/ 2380354 h 2601565"/>
              <a:gd name="connsiteX276" fmla="*/ 20090 w 998239"/>
              <a:gd name="connsiteY276" fmla="*/ 2377830 h 2601565"/>
              <a:gd name="connsiteX277" fmla="*/ 24327 w 998239"/>
              <a:gd name="connsiteY277" fmla="*/ 2373807 h 2601565"/>
              <a:gd name="connsiteX278" fmla="*/ 30627 w 998239"/>
              <a:gd name="connsiteY278" fmla="*/ 2367391 h 2601565"/>
              <a:gd name="connsiteX279" fmla="*/ 40670 w 998239"/>
              <a:gd name="connsiteY279" fmla="*/ 2359024 h 2601565"/>
              <a:gd name="connsiteX280" fmla="*/ 55321 w 998239"/>
              <a:gd name="connsiteY280" fmla="*/ 2347300 h 2601565"/>
              <a:gd name="connsiteX281" fmla="*/ 71663 w 998239"/>
              <a:gd name="connsiteY281" fmla="*/ 2332515 h 2601565"/>
              <a:gd name="connsiteX282" fmla="*/ 94475 w 998239"/>
              <a:gd name="connsiteY282" fmla="*/ 2314213 h 2601565"/>
              <a:gd name="connsiteX283" fmla="*/ 121818 w 998239"/>
              <a:gd name="connsiteY283" fmla="*/ 2292046 h 2601565"/>
              <a:gd name="connsiteX284" fmla="*/ 160830 w 998239"/>
              <a:gd name="connsiteY284" fmla="*/ 2255375 h 2601565"/>
              <a:gd name="connsiteX285" fmla="*/ 197971 w 998239"/>
              <a:gd name="connsiteY285" fmla="*/ 2213486 h 2601565"/>
              <a:gd name="connsiteX286" fmla="*/ 234107 w 998239"/>
              <a:gd name="connsiteY286" fmla="*/ 2169419 h 2601565"/>
              <a:gd name="connsiteX287" fmla="*/ 274428 w 998239"/>
              <a:gd name="connsiteY287" fmla="*/ 2123636 h 2601565"/>
              <a:gd name="connsiteX288" fmla="*/ 282447 w 998239"/>
              <a:gd name="connsiteY288" fmla="*/ 2113474 h 2601565"/>
              <a:gd name="connsiteX289" fmla="*/ 294255 w 998239"/>
              <a:gd name="connsiteY289" fmla="*/ 2098111 h 2601565"/>
              <a:gd name="connsiteX290" fmla="*/ 304716 w 998239"/>
              <a:gd name="connsiteY290" fmla="*/ 2083635 h 2601565"/>
              <a:gd name="connsiteX291" fmla="*/ 328894 w 998239"/>
              <a:gd name="connsiteY291" fmla="*/ 2047263 h 2601565"/>
              <a:gd name="connsiteX292" fmla="*/ 330780 w 998239"/>
              <a:gd name="connsiteY292" fmla="*/ 2044202 h 2601565"/>
              <a:gd name="connsiteX293" fmla="*/ 331717 w 998239"/>
              <a:gd name="connsiteY293" fmla="*/ 2042063 h 2601565"/>
              <a:gd name="connsiteX294" fmla="*/ 391204 w 998239"/>
              <a:gd name="connsiteY294" fmla="*/ 1933218 h 2601565"/>
              <a:gd name="connsiteX295" fmla="*/ 390156 w 998239"/>
              <a:gd name="connsiteY295" fmla="*/ 1860349 h 2601565"/>
              <a:gd name="connsiteX296" fmla="*/ 396502 w 998239"/>
              <a:gd name="connsiteY296" fmla="*/ 1818105 h 2601565"/>
              <a:gd name="connsiteX297" fmla="*/ 402330 w 998239"/>
              <a:gd name="connsiteY297" fmla="*/ 1747141 h 2601565"/>
              <a:gd name="connsiteX298" fmla="*/ 412844 w 998239"/>
              <a:gd name="connsiteY298" fmla="*/ 1718578 h 2601565"/>
              <a:gd name="connsiteX299" fmla="*/ 421839 w 998239"/>
              <a:gd name="connsiteY299" fmla="*/ 1686822 h 2601565"/>
              <a:gd name="connsiteX300" fmla="*/ 430327 w 998239"/>
              <a:gd name="connsiteY300" fmla="*/ 1651516 h 2601565"/>
              <a:gd name="connsiteX301" fmla="*/ 438181 w 998239"/>
              <a:gd name="connsiteY301" fmla="*/ 1613906 h 2601565"/>
              <a:gd name="connsiteX302" fmla="*/ 444515 w 998239"/>
              <a:gd name="connsiteY302" fmla="*/ 1573279 h 2601565"/>
              <a:gd name="connsiteX303" fmla="*/ 449329 w 998239"/>
              <a:gd name="connsiteY303" fmla="*/ 1531942 h 2601565"/>
              <a:gd name="connsiteX304" fmla="*/ 454016 w 998239"/>
              <a:gd name="connsiteY304" fmla="*/ 1488654 h 2601565"/>
              <a:gd name="connsiteX305" fmla="*/ 457183 w 998239"/>
              <a:gd name="connsiteY305" fmla="*/ 1444833 h 2601565"/>
              <a:gd name="connsiteX306" fmla="*/ 459843 w 998239"/>
              <a:gd name="connsiteY306" fmla="*/ 1399239 h 2601565"/>
              <a:gd name="connsiteX307" fmla="*/ 459843 w 998239"/>
              <a:gd name="connsiteY307" fmla="*/ 1354354 h 2601565"/>
              <a:gd name="connsiteX308" fmla="*/ 459843 w 998239"/>
              <a:gd name="connsiteY308" fmla="*/ 1310001 h 2601565"/>
              <a:gd name="connsiteX309" fmla="*/ 457183 w 998239"/>
              <a:gd name="connsiteY309" fmla="*/ 1265471 h 2601565"/>
              <a:gd name="connsiteX310" fmla="*/ 453509 w 998239"/>
              <a:gd name="connsiteY310" fmla="*/ 1222715 h 2601565"/>
              <a:gd name="connsiteX311" fmla="*/ 448822 w 998239"/>
              <a:gd name="connsiteY311" fmla="*/ 1181023 h 2601565"/>
              <a:gd name="connsiteX312" fmla="*/ 441854 w 998239"/>
              <a:gd name="connsiteY312" fmla="*/ 1140751 h 2601565"/>
              <a:gd name="connsiteX313" fmla="*/ 432353 w 998239"/>
              <a:gd name="connsiteY313" fmla="*/ 1103318 h 2601565"/>
              <a:gd name="connsiteX314" fmla="*/ 421839 w 998239"/>
              <a:gd name="connsiteY314" fmla="*/ 1067835 h 2601565"/>
              <a:gd name="connsiteX315" fmla="*/ 409170 w 998239"/>
              <a:gd name="connsiteY315" fmla="*/ 1036079 h 2601565"/>
              <a:gd name="connsiteX316" fmla="*/ 405274 w 998239"/>
              <a:gd name="connsiteY316" fmla="*/ 1028382 h 2601565"/>
              <a:gd name="connsiteX317" fmla="*/ 325111 w 998239"/>
              <a:gd name="connsiteY317" fmla="*/ 669960 h 2601565"/>
              <a:gd name="connsiteX318" fmla="*/ 324674 w 998239"/>
              <a:gd name="connsiteY318" fmla="*/ 667064 h 2601565"/>
              <a:gd name="connsiteX319" fmla="*/ 321000 w 998239"/>
              <a:gd name="connsiteY319" fmla="*/ 613131 h 2601565"/>
              <a:gd name="connsiteX320" fmla="*/ 317833 w 998239"/>
              <a:gd name="connsiteY320" fmla="*/ 556715 h 2601565"/>
              <a:gd name="connsiteX321" fmla="*/ 317833 w 998239"/>
              <a:gd name="connsiteY321" fmla="*/ 499057 h 2601565"/>
              <a:gd name="connsiteX322" fmla="*/ 319986 w 998239"/>
              <a:gd name="connsiteY322" fmla="*/ 440866 h 2601565"/>
              <a:gd name="connsiteX323" fmla="*/ 324674 w 998239"/>
              <a:gd name="connsiteY323" fmla="*/ 383208 h 2601565"/>
              <a:gd name="connsiteX324" fmla="*/ 331642 w 998239"/>
              <a:gd name="connsiteY324" fmla="*/ 325726 h 2601565"/>
              <a:gd name="connsiteX325" fmla="*/ 338989 w 998239"/>
              <a:gd name="connsiteY325" fmla="*/ 270197 h 2601565"/>
              <a:gd name="connsiteX326" fmla="*/ 349504 w 998239"/>
              <a:gd name="connsiteY326" fmla="*/ 216264 h 2601565"/>
              <a:gd name="connsiteX327" fmla="*/ 362172 w 998239"/>
              <a:gd name="connsiteY327" fmla="*/ 165524 h 2601565"/>
              <a:gd name="connsiteX328" fmla="*/ 375347 w 998239"/>
              <a:gd name="connsiteY328" fmla="*/ 117446 h 2601565"/>
              <a:gd name="connsiteX329" fmla="*/ 390675 w 998239"/>
              <a:gd name="connsiteY329" fmla="*/ 73980 h 2601565"/>
              <a:gd name="connsiteX330" fmla="*/ 407017 w 998239"/>
              <a:gd name="connsiteY330" fmla="*/ 34418 h 2601565"/>
              <a:gd name="connsiteX331" fmla="*/ 426653 w 998239"/>
              <a:gd name="connsiteY331" fmla="*/ 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330" fmla="*/ 715462 w 998239"/>
              <a:gd name="connsiteY330" fmla="*/ 111918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0" fmla="*/ 598179 w 998239"/>
              <a:gd name="connsiteY0" fmla="*/ 1179427 h 2601565"/>
              <a:gd name="connsiteX1" fmla="*/ 587538 w 998239"/>
              <a:gd name="connsiteY1" fmla="*/ 1212780 h 2601565"/>
              <a:gd name="connsiteX2" fmla="*/ 579177 w 998239"/>
              <a:gd name="connsiteY2" fmla="*/ 1247552 h 2601565"/>
              <a:gd name="connsiteX3" fmla="*/ 574363 w 998239"/>
              <a:gd name="connsiteY3" fmla="*/ 1283035 h 2601565"/>
              <a:gd name="connsiteX4" fmla="*/ 572336 w 998239"/>
              <a:gd name="connsiteY4" fmla="*/ 1320468 h 2601565"/>
              <a:gd name="connsiteX5" fmla="*/ 571196 w 998239"/>
              <a:gd name="connsiteY5" fmla="*/ 1358079 h 2601565"/>
              <a:gd name="connsiteX6" fmla="*/ 572336 w 998239"/>
              <a:gd name="connsiteY6" fmla="*/ 1395691 h 2601565"/>
              <a:gd name="connsiteX7" fmla="*/ 574363 w 998239"/>
              <a:gd name="connsiteY7" fmla="*/ 1434189 h 2601565"/>
              <a:gd name="connsiteX8" fmla="*/ 577023 w 998239"/>
              <a:gd name="connsiteY8" fmla="*/ 1472331 h 2601565"/>
              <a:gd name="connsiteX9" fmla="*/ 580190 w 998239"/>
              <a:gd name="connsiteY9" fmla="*/ 1509765 h 2601565"/>
              <a:gd name="connsiteX10" fmla="*/ 580697 w 998239"/>
              <a:gd name="connsiteY10" fmla="*/ 1564763 h 2601565"/>
              <a:gd name="connsiteX11" fmla="*/ 578037 w 998239"/>
              <a:gd name="connsiteY11" fmla="*/ 1619760 h 2601565"/>
              <a:gd name="connsiteX12" fmla="*/ 573350 w 998239"/>
              <a:gd name="connsiteY12" fmla="*/ 1672629 h 2601565"/>
              <a:gd name="connsiteX13" fmla="*/ 567522 w 998239"/>
              <a:gd name="connsiteY13" fmla="*/ 1724432 h 2601565"/>
              <a:gd name="connsiteX14" fmla="*/ 564474 w 998239"/>
              <a:gd name="connsiteY14" fmla="*/ 1798067 h 2601565"/>
              <a:gd name="connsiteX15" fmla="*/ 565843 w 998239"/>
              <a:gd name="connsiteY15" fmla="*/ 1798067 h 2601565"/>
              <a:gd name="connsiteX16" fmla="*/ 596167 w 998239"/>
              <a:gd name="connsiteY16" fmla="*/ 2004317 h 2601565"/>
              <a:gd name="connsiteX17" fmla="*/ 614772 w 998239"/>
              <a:gd name="connsiteY17" fmla="*/ 2015335 h 2601565"/>
              <a:gd name="connsiteX18" fmla="*/ 633212 w 998239"/>
              <a:gd name="connsiteY18" fmla="*/ 2026005 h 2601565"/>
              <a:gd name="connsiteX19" fmla="*/ 649037 w 998239"/>
              <a:gd name="connsiteY19" fmla="*/ 2036824 h 2601565"/>
              <a:gd name="connsiteX20" fmla="*/ 682546 w 998239"/>
              <a:gd name="connsiteY20" fmla="*/ 2063750 h 2601565"/>
              <a:gd name="connsiteX21" fmla="*/ 712427 w 998239"/>
              <a:gd name="connsiteY21" fmla="*/ 2092373 h 2601565"/>
              <a:gd name="connsiteX22" fmla="*/ 738220 w 998239"/>
              <a:gd name="connsiteY22" fmla="*/ 2120464 h 2601565"/>
              <a:gd name="connsiteX23" fmla="*/ 761610 w 998239"/>
              <a:gd name="connsiteY23" fmla="*/ 2148686 h 2601565"/>
              <a:gd name="connsiteX24" fmla="*/ 783089 w 998239"/>
              <a:gd name="connsiteY24" fmla="*/ 2177264 h 2601565"/>
              <a:gd name="connsiteX25" fmla="*/ 803347 w 998239"/>
              <a:gd name="connsiteY25" fmla="*/ 2204774 h 2601565"/>
              <a:gd name="connsiteX26" fmla="*/ 821429 w 998239"/>
              <a:gd name="connsiteY26" fmla="*/ 2231393 h 2601565"/>
              <a:gd name="connsiteX27" fmla="*/ 812873 w 998239"/>
              <a:gd name="connsiteY27" fmla="*/ 2236092 h 2601565"/>
              <a:gd name="connsiteX28" fmla="*/ 783805 w 998239"/>
              <a:gd name="connsiteY28" fmla="*/ 2203301 h 2601565"/>
              <a:gd name="connsiteX29" fmla="*/ 753719 w 998239"/>
              <a:gd name="connsiteY29" fmla="*/ 2172059 h 2601565"/>
              <a:gd name="connsiteX30" fmla="*/ 722647 w 998239"/>
              <a:gd name="connsiteY30" fmla="*/ 2142999 h 2601565"/>
              <a:gd name="connsiteX31" fmla="*/ 690330 w 998239"/>
              <a:gd name="connsiteY31" fmla="*/ 2116510 h 2601565"/>
              <a:gd name="connsiteX32" fmla="*/ 655982 w 998239"/>
              <a:gd name="connsiteY32" fmla="*/ 2093118 h 2601565"/>
              <a:gd name="connsiteX33" fmla="*/ 620297 w 998239"/>
              <a:gd name="connsiteY33" fmla="*/ 2072215 h 2601565"/>
              <a:gd name="connsiteX34" fmla="*/ 583862 w 998239"/>
              <a:gd name="connsiteY34" fmla="*/ 2054108 h 2601565"/>
              <a:gd name="connsiteX35" fmla="*/ 545427 w 998239"/>
              <a:gd name="connsiteY35" fmla="*/ 2040553 h 2601565"/>
              <a:gd name="connsiteX36" fmla="*/ 511522 w 998239"/>
              <a:gd name="connsiteY36" fmla="*/ 2221026 h 2601565"/>
              <a:gd name="connsiteX37" fmla="*/ 546020 w 998239"/>
              <a:gd name="connsiteY37" fmla="*/ 2245768 h 2601565"/>
              <a:gd name="connsiteX38" fmla="*/ 576539 w 998239"/>
              <a:gd name="connsiteY38" fmla="*/ 2272514 h 2601565"/>
              <a:gd name="connsiteX39" fmla="*/ 601206 w 998239"/>
              <a:gd name="connsiteY39" fmla="*/ 2299617 h 2601565"/>
              <a:gd name="connsiteX40" fmla="*/ 620912 w 998239"/>
              <a:gd name="connsiteY40" fmla="*/ 2328269 h 2601565"/>
              <a:gd name="connsiteX41" fmla="*/ 635746 w 998239"/>
              <a:gd name="connsiteY41" fmla="*/ 2357733 h 2601565"/>
              <a:gd name="connsiteX42" fmla="*/ 645162 w 998239"/>
              <a:gd name="connsiteY42" fmla="*/ 2386515 h 2601565"/>
              <a:gd name="connsiteX43" fmla="*/ 649446 w 998239"/>
              <a:gd name="connsiteY43" fmla="*/ 2415678 h 2601565"/>
              <a:gd name="connsiteX44" fmla="*/ 648196 w 998239"/>
              <a:gd name="connsiteY44" fmla="*/ 2444260 h 2601565"/>
              <a:gd name="connsiteX45" fmla="*/ 641984 w 998239"/>
              <a:gd name="connsiteY45" fmla="*/ 2470935 h 2601565"/>
              <a:gd name="connsiteX46" fmla="*/ 637257 w 998239"/>
              <a:gd name="connsiteY46" fmla="*/ 2472280 h 2601565"/>
              <a:gd name="connsiteX47" fmla="*/ 635317 w 998239"/>
              <a:gd name="connsiteY47" fmla="*/ 2465092 h 2601565"/>
              <a:gd name="connsiteX48" fmla="*/ 641087 w 998239"/>
              <a:gd name="connsiteY48" fmla="*/ 2449008 h 2601565"/>
              <a:gd name="connsiteX49" fmla="*/ 641384 w 998239"/>
              <a:gd name="connsiteY49" fmla="*/ 2430972 h 2601565"/>
              <a:gd name="connsiteX50" fmla="*/ 639215 w 998239"/>
              <a:gd name="connsiteY50" fmla="*/ 2410982 h 2601565"/>
              <a:gd name="connsiteX51" fmla="*/ 632287 w 998239"/>
              <a:gd name="connsiteY51" fmla="*/ 2390884 h 2601565"/>
              <a:gd name="connsiteX52" fmla="*/ 621944 w 998239"/>
              <a:gd name="connsiteY52" fmla="*/ 2369828 h 2601565"/>
              <a:gd name="connsiteX53" fmla="*/ 609133 w 998239"/>
              <a:gd name="connsiteY53" fmla="*/ 2349453 h 2601565"/>
              <a:gd name="connsiteX54" fmla="*/ 593107 w 998239"/>
              <a:gd name="connsiteY54" fmla="*/ 2329922 h 2601565"/>
              <a:gd name="connsiteX55" fmla="*/ 574242 w 998239"/>
              <a:gd name="connsiteY55" fmla="*/ 2311561 h 2601565"/>
              <a:gd name="connsiteX56" fmla="*/ 554736 w 998239"/>
              <a:gd name="connsiteY56" fmla="*/ 2295077 h 2601565"/>
              <a:gd name="connsiteX57" fmla="*/ 542732 w 998239"/>
              <a:gd name="connsiteY57" fmla="*/ 2286998 h 2601565"/>
              <a:gd name="connsiteX58" fmla="*/ 533341 w 998239"/>
              <a:gd name="connsiteY58" fmla="*/ 2278769 h 2601565"/>
              <a:gd name="connsiteX59" fmla="*/ 523778 w 998239"/>
              <a:gd name="connsiteY59" fmla="*/ 2272829 h 2601565"/>
              <a:gd name="connsiteX60" fmla="*/ 514151 w 998239"/>
              <a:gd name="connsiteY60" fmla="*/ 2267440 h 2601565"/>
              <a:gd name="connsiteX61" fmla="*/ 503656 w 998239"/>
              <a:gd name="connsiteY61" fmla="*/ 2264952 h 2601565"/>
              <a:gd name="connsiteX62" fmla="*/ 491006 w 998239"/>
              <a:gd name="connsiteY62" fmla="*/ 2308954 h 2601565"/>
              <a:gd name="connsiteX63" fmla="*/ 476330 w 998239"/>
              <a:gd name="connsiteY63" fmla="*/ 2349959 h 2601565"/>
              <a:gd name="connsiteX64" fmla="*/ 459509 w 998239"/>
              <a:gd name="connsiteY64" fmla="*/ 2391527 h 2601565"/>
              <a:gd name="connsiteX65" fmla="*/ 439580 w 998239"/>
              <a:gd name="connsiteY65" fmla="*/ 2432199 h 2601565"/>
              <a:gd name="connsiteX66" fmla="*/ 416585 w 998239"/>
              <a:gd name="connsiteY66" fmla="*/ 2475063 h 2601565"/>
              <a:gd name="connsiteX67" fmla="*/ 389961 w 998239"/>
              <a:gd name="connsiteY67" fmla="*/ 2519626 h 2601565"/>
              <a:gd name="connsiteX68" fmla="*/ 384223 w 998239"/>
              <a:gd name="connsiteY68" fmla="*/ 2526793 h 2601565"/>
              <a:gd name="connsiteX69" fmla="*/ 377695 w 998239"/>
              <a:gd name="connsiteY69" fmla="*/ 2537945 h 2601565"/>
              <a:gd name="connsiteX70" fmla="*/ 368996 w 998239"/>
              <a:gd name="connsiteY70" fmla="*/ 2549023 h 2601565"/>
              <a:gd name="connsiteX71" fmla="*/ 360933 w 998239"/>
              <a:gd name="connsiteY71" fmla="*/ 2560863 h 2601565"/>
              <a:gd name="connsiteX72" fmla="*/ 351567 w 998239"/>
              <a:gd name="connsiteY72" fmla="*/ 2573185 h 2601565"/>
              <a:gd name="connsiteX73" fmla="*/ 341532 w 998239"/>
              <a:gd name="connsiteY73" fmla="*/ 2583296 h 2601565"/>
              <a:gd name="connsiteX74" fmla="*/ 331557 w 998239"/>
              <a:gd name="connsiteY74" fmla="*/ 2592037 h 2601565"/>
              <a:gd name="connsiteX75" fmla="*/ 321124 w 998239"/>
              <a:gd name="connsiteY75" fmla="*/ 2598545 h 2601565"/>
              <a:gd name="connsiteX76" fmla="*/ 312044 w 998239"/>
              <a:gd name="connsiteY76" fmla="*/ 2601565 h 2601565"/>
              <a:gd name="connsiteX77" fmla="*/ 309960 w 998239"/>
              <a:gd name="connsiteY77" fmla="*/ 2597301 h 2601565"/>
              <a:gd name="connsiteX78" fmla="*/ 342120 w 998239"/>
              <a:gd name="connsiteY78" fmla="*/ 2563687 h 2601565"/>
              <a:gd name="connsiteX79" fmla="*/ 370336 w 998239"/>
              <a:gd name="connsiteY79" fmla="*/ 2526618 h 2601565"/>
              <a:gd name="connsiteX80" fmla="*/ 394287 w 998239"/>
              <a:gd name="connsiteY80" fmla="*/ 2487031 h 2601565"/>
              <a:gd name="connsiteX81" fmla="*/ 413201 w 998239"/>
              <a:gd name="connsiteY81" fmla="*/ 2447908 h 2601565"/>
              <a:gd name="connsiteX82" fmla="*/ 428806 w 998239"/>
              <a:gd name="connsiteY82" fmla="*/ 2409545 h 2601565"/>
              <a:gd name="connsiteX83" fmla="*/ 435216 w 998239"/>
              <a:gd name="connsiteY83" fmla="*/ 2381215 h 2601565"/>
              <a:gd name="connsiteX84" fmla="*/ 437508 w 998239"/>
              <a:gd name="connsiteY84" fmla="*/ 2382004 h 2601565"/>
              <a:gd name="connsiteX85" fmla="*/ 438204 w 998239"/>
              <a:gd name="connsiteY85" fmla="*/ 2381394 h 2601565"/>
              <a:gd name="connsiteX86" fmla="*/ 438054 w 998239"/>
              <a:gd name="connsiteY86" fmla="*/ 2380044 h 2601565"/>
              <a:gd name="connsiteX87" fmla="*/ 437652 w 998239"/>
              <a:gd name="connsiteY87" fmla="*/ 2379080 h 2601565"/>
              <a:gd name="connsiteX88" fmla="*/ 436750 w 998239"/>
              <a:gd name="connsiteY88" fmla="*/ 2377071 h 2601565"/>
              <a:gd name="connsiteX89" fmla="*/ 437767 w 998239"/>
              <a:gd name="connsiteY89" fmla="*/ 2375523 h 2601565"/>
              <a:gd name="connsiteX90" fmla="*/ 437711 w 998239"/>
              <a:gd name="connsiteY90" fmla="*/ 2374255 h 2601565"/>
              <a:gd name="connsiteX91" fmla="*/ 438004 w 998239"/>
              <a:gd name="connsiteY91" fmla="*/ 2372682 h 2601565"/>
              <a:gd name="connsiteX92" fmla="*/ 437308 w 998239"/>
              <a:gd name="connsiteY92" fmla="*/ 2373292 h 2601565"/>
              <a:gd name="connsiteX93" fmla="*/ 437711 w 998239"/>
              <a:gd name="connsiteY93" fmla="*/ 2374255 h 2601565"/>
              <a:gd name="connsiteX94" fmla="*/ 435216 w 998239"/>
              <a:gd name="connsiteY94" fmla="*/ 2381215 h 2601565"/>
              <a:gd name="connsiteX95" fmla="*/ 419562 w 998239"/>
              <a:gd name="connsiteY95" fmla="*/ 2378474 h 2601565"/>
              <a:gd name="connsiteX96" fmla="*/ 399876 w 998239"/>
              <a:gd name="connsiteY96" fmla="*/ 2379925 h 2601565"/>
              <a:gd name="connsiteX97" fmla="*/ 378919 w 998239"/>
              <a:gd name="connsiteY97" fmla="*/ 2383310 h 2601565"/>
              <a:gd name="connsiteX98" fmla="*/ 355837 w 998239"/>
              <a:gd name="connsiteY98" fmla="*/ 2389713 h 2601565"/>
              <a:gd name="connsiteX99" fmla="*/ 331860 w 998239"/>
              <a:gd name="connsiteY99" fmla="*/ 2398379 h 2601565"/>
              <a:gd name="connsiteX100" fmla="*/ 307564 w 998239"/>
              <a:gd name="connsiteY100" fmla="*/ 2407986 h 2601565"/>
              <a:gd name="connsiteX101" fmla="*/ 283791 w 998239"/>
              <a:gd name="connsiteY101" fmla="*/ 2419271 h 2601565"/>
              <a:gd name="connsiteX102" fmla="*/ 261091 w 998239"/>
              <a:gd name="connsiteY102" fmla="*/ 2430275 h 2601565"/>
              <a:gd name="connsiteX103" fmla="*/ 258707 w 998239"/>
              <a:gd name="connsiteY103" fmla="*/ 2431515 h 2601565"/>
              <a:gd name="connsiteX104" fmla="*/ 264907 w 998239"/>
              <a:gd name="connsiteY104" fmla="*/ 2418233 h 2601565"/>
              <a:gd name="connsiteX105" fmla="*/ 283331 w 998239"/>
              <a:gd name="connsiteY105" fmla="*/ 2403215 h 2601565"/>
              <a:gd name="connsiteX106" fmla="*/ 306269 w 998239"/>
              <a:gd name="connsiteY106" fmla="*/ 2389370 h 2601565"/>
              <a:gd name="connsiteX107" fmla="*/ 330709 w 998239"/>
              <a:gd name="connsiteY107" fmla="*/ 2376839 h 2601565"/>
              <a:gd name="connsiteX108" fmla="*/ 356078 w 998239"/>
              <a:gd name="connsiteY108" fmla="*/ 2366953 h 2601565"/>
              <a:gd name="connsiteX109" fmla="*/ 384546 w 998239"/>
              <a:gd name="connsiteY109" fmla="*/ 2359782 h 2601565"/>
              <a:gd name="connsiteX110" fmla="*/ 448037 w 998239"/>
              <a:gd name="connsiteY110" fmla="*/ 2345291 h 2601565"/>
              <a:gd name="connsiteX111" fmla="*/ 456052 w 998239"/>
              <a:gd name="connsiteY111" fmla="*/ 2295805 h 2601565"/>
              <a:gd name="connsiteX112" fmla="*/ 459891 w 998239"/>
              <a:gd name="connsiteY112" fmla="*/ 2246520 h 2601565"/>
              <a:gd name="connsiteX113" fmla="*/ 459547 w 998239"/>
              <a:gd name="connsiteY113" fmla="*/ 2196621 h 2601565"/>
              <a:gd name="connsiteX114" fmla="*/ 455007 w 998239"/>
              <a:gd name="connsiteY114" fmla="*/ 2147109 h 2601565"/>
              <a:gd name="connsiteX115" fmla="*/ 414605 w 998239"/>
              <a:gd name="connsiteY115" fmla="*/ 1999908 h 2601565"/>
              <a:gd name="connsiteX116" fmla="*/ 392039 w 998239"/>
              <a:gd name="connsiteY116" fmla="*/ 2033339 h 2601565"/>
              <a:gd name="connsiteX117" fmla="*/ 351498 w 998239"/>
              <a:gd name="connsiteY117" fmla="*/ 2087417 h 2601565"/>
              <a:gd name="connsiteX118" fmla="*/ 308424 w 998239"/>
              <a:gd name="connsiteY118" fmla="*/ 2139893 h 2601565"/>
              <a:gd name="connsiteX119" fmla="*/ 266098 w 998239"/>
              <a:gd name="connsiteY119" fmla="*/ 2190203 h 2601565"/>
              <a:gd name="connsiteX120" fmla="*/ 221074 w 998239"/>
              <a:gd name="connsiteY120" fmla="*/ 2236952 h 2601565"/>
              <a:gd name="connsiteX121" fmla="*/ 175500 w 998239"/>
              <a:gd name="connsiteY121" fmla="*/ 2279195 h 2601565"/>
              <a:gd name="connsiteX122" fmla="*/ 130958 w 998239"/>
              <a:gd name="connsiteY122" fmla="*/ 2318489 h 2601565"/>
              <a:gd name="connsiteX123" fmla="*/ 86731 w 998239"/>
              <a:gd name="connsiteY123" fmla="*/ 2351876 h 2601565"/>
              <a:gd name="connsiteX124" fmla="*/ 43708 w 998239"/>
              <a:gd name="connsiteY124" fmla="*/ 2380769 h 2601565"/>
              <a:gd name="connsiteX125" fmla="*/ 0 w 998239"/>
              <a:gd name="connsiteY125" fmla="*/ 2402513 h 2601565"/>
              <a:gd name="connsiteX126" fmla="*/ 7680 w 998239"/>
              <a:gd name="connsiteY126" fmla="*/ 2395440 h 2601565"/>
              <a:gd name="connsiteX127" fmla="*/ 12312 w 998239"/>
              <a:gd name="connsiteY127" fmla="*/ 2390461 h 2601565"/>
              <a:gd name="connsiteX128" fmla="*/ 15901 w 998239"/>
              <a:gd name="connsiteY128" fmla="*/ 2387490 h 2601565"/>
              <a:gd name="connsiteX129" fmla="*/ 17197 w 998239"/>
              <a:gd name="connsiteY129" fmla="*/ 2385386 h 2601565"/>
              <a:gd name="connsiteX130" fmla="*/ 16525 w 998239"/>
              <a:gd name="connsiteY130" fmla="*/ 2383620 h 2601565"/>
              <a:gd name="connsiteX131" fmla="*/ 17174 w 998239"/>
              <a:gd name="connsiteY131" fmla="*/ 2382567 h 2601565"/>
              <a:gd name="connsiteX132" fmla="*/ 15999 w 998239"/>
              <a:gd name="connsiteY132" fmla="*/ 2381933 h 2601565"/>
              <a:gd name="connsiteX133" fmla="*/ 16971 w 998239"/>
              <a:gd name="connsiteY133" fmla="*/ 2380354 h 2601565"/>
              <a:gd name="connsiteX134" fmla="*/ 20090 w 998239"/>
              <a:gd name="connsiteY134" fmla="*/ 2377830 h 2601565"/>
              <a:gd name="connsiteX135" fmla="*/ 24327 w 998239"/>
              <a:gd name="connsiteY135" fmla="*/ 2373807 h 2601565"/>
              <a:gd name="connsiteX136" fmla="*/ 30627 w 998239"/>
              <a:gd name="connsiteY136" fmla="*/ 2367391 h 2601565"/>
              <a:gd name="connsiteX137" fmla="*/ 40670 w 998239"/>
              <a:gd name="connsiteY137" fmla="*/ 2359024 h 2601565"/>
              <a:gd name="connsiteX138" fmla="*/ 55321 w 998239"/>
              <a:gd name="connsiteY138" fmla="*/ 2347300 h 2601565"/>
              <a:gd name="connsiteX139" fmla="*/ 71663 w 998239"/>
              <a:gd name="connsiteY139" fmla="*/ 2332515 h 2601565"/>
              <a:gd name="connsiteX140" fmla="*/ 94475 w 998239"/>
              <a:gd name="connsiteY140" fmla="*/ 2314213 h 2601565"/>
              <a:gd name="connsiteX141" fmla="*/ 121818 w 998239"/>
              <a:gd name="connsiteY141" fmla="*/ 2292046 h 2601565"/>
              <a:gd name="connsiteX142" fmla="*/ 160830 w 998239"/>
              <a:gd name="connsiteY142" fmla="*/ 2255375 h 2601565"/>
              <a:gd name="connsiteX143" fmla="*/ 197971 w 998239"/>
              <a:gd name="connsiteY143" fmla="*/ 2213486 h 2601565"/>
              <a:gd name="connsiteX144" fmla="*/ 234107 w 998239"/>
              <a:gd name="connsiteY144" fmla="*/ 2169419 h 2601565"/>
              <a:gd name="connsiteX145" fmla="*/ 274428 w 998239"/>
              <a:gd name="connsiteY145" fmla="*/ 2123636 h 2601565"/>
              <a:gd name="connsiteX146" fmla="*/ 282447 w 998239"/>
              <a:gd name="connsiteY146" fmla="*/ 2113474 h 2601565"/>
              <a:gd name="connsiteX147" fmla="*/ 294255 w 998239"/>
              <a:gd name="connsiteY147" fmla="*/ 2098111 h 2601565"/>
              <a:gd name="connsiteX148" fmla="*/ 304716 w 998239"/>
              <a:gd name="connsiteY148" fmla="*/ 2083635 h 2601565"/>
              <a:gd name="connsiteX149" fmla="*/ 328894 w 998239"/>
              <a:gd name="connsiteY149" fmla="*/ 2047263 h 2601565"/>
              <a:gd name="connsiteX150" fmla="*/ 330780 w 998239"/>
              <a:gd name="connsiteY150" fmla="*/ 2044202 h 2601565"/>
              <a:gd name="connsiteX151" fmla="*/ 331717 w 998239"/>
              <a:gd name="connsiteY151" fmla="*/ 2042063 h 2601565"/>
              <a:gd name="connsiteX152" fmla="*/ 391204 w 998239"/>
              <a:gd name="connsiteY152" fmla="*/ 1933218 h 2601565"/>
              <a:gd name="connsiteX153" fmla="*/ 390156 w 998239"/>
              <a:gd name="connsiteY153" fmla="*/ 1860349 h 2601565"/>
              <a:gd name="connsiteX154" fmla="*/ 396502 w 998239"/>
              <a:gd name="connsiteY154" fmla="*/ 1818105 h 2601565"/>
              <a:gd name="connsiteX155" fmla="*/ 402330 w 998239"/>
              <a:gd name="connsiteY155" fmla="*/ 1747141 h 2601565"/>
              <a:gd name="connsiteX156" fmla="*/ 412844 w 998239"/>
              <a:gd name="connsiteY156" fmla="*/ 1718578 h 2601565"/>
              <a:gd name="connsiteX157" fmla="*/ 421839 w 998239"/>
              <a:gd name="connsiteY157" fmla="*/ 1686822 h 2601565"/>
              <a:gd name="connsiteX158" fmla="*/ 430327 w 998239"/>
              <a:gd name="connsiteY158" fmla="*/ 1651516 h 2601565"/>
              <a:gd name="connsiteX159" fmla="*/ 438181 w 998239"/>
              <a:gd name="connsiteY159" fmla="*/ 1613906 h 2601565"/>
              <a:gd name="connsiteX160" fmla="*/ 444515 w 998239"/>
              <a:gd name="connsiteY160" fmla="*/ 1573279 h 2601565"/>
              <a:gd name="connsiteX161" fmla="*/ 449329 w 998239"/>
              <a:gd name="connsiteY161" fmla="*/ 1531942 h 2601565"/>
              <a:gd name="connsiteX162" fmla="*/ 454016 w 998239"/>
              <a:gd name="connsiteY162" fmla="*/ 1488654 h 2601565"/>
              <a:gd name="connsiteX163" fmla="*/ 457183 w 998239"/>
              <a:gd name="connsiteY163" fmla="*/ 1444833 h 2601565"/>
              <a:gd name="connsiteX164" fmla="*/ 459843 w 998239"/>
              <a:gd name="connsiteY164" fmla="*/ 1399239 h 2601565"/>
              <a:gd name="connsiteX165" fmla="*/ 459843 w 998239"/>
              <a:gd name="connsiteY165" fmla="*/ 1354354 h 2601565"/>
              <a:gd name="connsiteX166" fmla="*/ 459843 w 998239"/>
              <a:gd name="connsiteY166" fmla="*/ 1310001 h 2601565"/>
              <a:gd name="connsiteX167" fmla="*/ 457183 w 998239"/>
              <a:gd name="connsiteY167" fmla="*/ 1265471 h 2601565"/>
              <a:gd name="connsiteX168" fmla="*/ 453509 w 998239"/>
              <a:gd name="connsiteY168" fmla="*/ 1222715 h 2601565"/>
              <a:gd name="connsiteX169" fmla="*/ 448822 w 998239"/>
              <a:gd name="connsiteY169" fmla="*/ 1181023 h 2601565"/>
              <a:gd name="connsiteX170" fmla="*/ 441854 w 998239"/>
              <a:gd name="connsiteY170" fmla="*/ 1140751 h 2601565"/>
              <a:gd name="connsiteX171" fmla="*/ 432353 w 998239"/>
              <a:gd name="connsiteY171" fmla="*/ 1103318 h 2601565"/>
              <a:gd name="connsiteX172" fmla="*/ 421839 w 998239"/>
              <a:gd name="connsiteY172" fmla="*/ 1067835 h 2601565"/>
              <a:gd name="connsiteX173" fmla="*/ 409170 w 998239"/>
              <a:gd name="connsiteY173" fmla="*/ 1036079 h 2601565"/>
              <a:gd name="connsiteX174" fmla="*/ 405274 w 998239"/>
              <a:gd name="connsiteY174" fmla="*/ 1028382 h 2601565"/>
              <a:gd name="connsiteX175" fmla="*/ 325111 w 998239"/>
              <a:gd name="connsiteY175" fmla="*/ 669960 h 2601565"/>
              <a:gd name="connsiteX176" fmla="*/ 324674 w 998239"/>
              <a:gd name="connsiteY176" fmla="*/ 667064 h 2601565"/>
              <a:gd name="connsiteX177" fmla="*/ 321000 w 998239"/>
              <a:gd name="connsiteY177" fmla="*/ 613131 h 2601565"/>
              <a:gd name="connsiteX178" fmla="*/ 317833 w 998239"/>
              <a:gd name="connsiteY178" fmla="*/ 556715 h 2601565"/>
              <a:gd name="connsiteX179" fmla="*/ 317833 w 998239"/>
              <a:gd name="connsiteY179" fmla="*/ 499057 h 2601565"/>
              <a:gd name="connsiteX180" fmla="*/ 319986 w 998239"/>
              <a:gd name="connsiteY180" fmla="*/ 440866 h 2601565"/>
              <a:gd name="connsiteX181" fmla="*/ 324674 w 998239"/>
              <a:gd name="connsiteY181" fmla="*/ 383208 h 2601565"/>
              <a:gd name="connsiteX182" fmla="*/ 331642 w 998239"/>
              <a:gd name="connsiteY182" fmla="*/ 325726 h 2601565"/>
              <a:gd name="connsiteX183" fmla="*/ 338989 w 998239"/>
              <a:gd name="connsiteY183" fmla="*/ 270197 h 2601565"/>
              <a:gd name="connsiteX184" fmla="*/ 349504 w 998239"/>
              <a:gd name="connsiteY184" fmla="*/ 216264 h 2601565"/>
              <a:gd name="connsiteX185" fmla="*/ 362172 w 998239"/>
              <a:gd name="connsiteY185" fmla="*/ 165524 h 2601565"/>
              <a:gd name="connsiteX186" fmla="*/ 375347 w 998239"/>
              <a:gd name="connsiteY186" fmla="*/ 117446 h 2601565"/>
              <a:gd name="connsiteX187" fmla="*/ 390675 w 998239"/>
              <a:gd name="connsiteY187" fmla="*/ 73980 h 2601565"/>
              <a:gd name="connsiteX188" fmla="*/ 407017 w 998239"/>
              <a:gd name="connsiteY188" fmla="*/ 34418 h 2601565"/>
              <a:gd name="connsiteX189" fmla="*/ 426653 w 998239"/>
              <a:gd name="connsiteY189" fmla="*/ 0 h 2601565"/>
              <a:gd name="connsiteX190" fmla="*/ 424499 w 998239"/>
              <a:gd name="connsiteY190" fmla="*/ 8516 h 2601565"/>
              <a:gd name="connsiteX191" fmla="*/ 423485 w 998239"/>
              <a:gd name="connsiteY191" fmla="*/ 14193 h 2601565"/>
              <a:gd name="connsiteX192" fmla="*/ 422345 w 998239"/>
              <a:gd name="connsiteY192" fmla="*/ 17918 h 2601565"/>
              <a:gd name="connsiteX193" fmla="*/ 422345 w 998239"/>
              <a:gd name="connsiteY193" fmla="*/ 20048 h 2601565"/>
              <a:gd name="connsiteX194" fmla="*/ 423485 w 998239"/>
              <a:gd name="connsiteY194" fmla="*/ 21112 h 2601565"/>
              <a:gd name="connsiteX195" fmla="*/ 423485 w 998239"/>
              <a:gd name="connsiteY195" fmla="*/ 22177 h 2601565"/>
              <a:gd name="connsiteX196" fmla="*/ 424499 w 998239"/>
              <a:gd name="connsiteY196" fmla="*/ 22177 h 2601565"/>
              <a:gd name="connsiteX197" fmla="*/ 424499 w 998239"/>
              <a:gd name="connsiteY197" fmla="*/ 23773 h 2601565"/>
              <a:gd name="connsiteX198" fmla="*/ 423485 w 998239"/>
              <a:gd name="connsiteY198" fmla="*/ 26967 h 2601565"/>
              <a:gd name="connsiteX199" fmla="*/ 422345 w 998239"/>
              <a:gd name="connsiteY199" fmla="*/ 31756 h 2601565"/>
              <a:gd name="connsiteX200" fmla="*/ 420825 w 998239"/>
              <a:gd name="connsiteY200" fmla="*/ 39208 h 2601565"/>
              <a:gd name="connsiteX201" fmla="*/ 417658 w 998239"/>
              <a:gd name="connsiteY201" fmla="*/ 49676 h 2601565"/>
              <a:gd name="connsiteX202" fmla="*/ 412844 w 998239"/>
              <a:gd name="connsiteY202" fmla="*/ 64578 h 2601565"/>
              <a:gd name="connsiteX203" fmla="*/ 408157 w 998239"/>
              <a:gd name="connsiteY203" fmla="*/ 82496 h 2601565"/>
              <a:gd name="connsiteX204" fmla="*/ 400683 w 998239"/>
              <a:gd name="connsiteY204" fmla="*/ 105737 h 2601565"/>
              <a:gd name="connsiteX205" fmla="*/ 391815 w 998239"/>
              <a:gd name="connsiteY205" fmla="*/ 133768 h 2601565"/>
              <a:gd name="connsiteX206" fmla="*/ 381174 w 998239"/>
              <a:gd name="connsiteY206" fmla="*/ 177588 h 2601565"/>
              <a:gd name="connsiteX207" fmla="*/ 373826 w 998239"/>
              <a:gd name="connsiteY207" fmla="*/ 224602 h 2601565"/>
              <a:gd name="connsiteX208" fmla="*/ 367999 w 998239"/>
              <a:gd name="connsiteY208" fmla="*/ 272858 h 2601565"/>
              <a:gd name="connsiteX209" fmla="*/ 360145 w 998239"/>
              <a:gd name="connsiteY209" fmla="*/ 324130 h 2601565"/>
              <a:gd name="connsiteX210" fmla="*/ 359005 w 998239"/>
              <a:gd name="connsiteY210" fmla="*/ 335129 h 2601565"/>
              <a:gd name="connsiteX211" fmla="*/ 357484 w 998239"/>
              <a:gd name="connsiteY211" fmla="*/ 351628 h 2601565"/>
              <a:gd name="connsiteX212" fmla="*/ 356344 w 998239"/>
              <a:gd name="connsiteY212" fmla="*/ 369015 h 2601565"/>
              <a:gd name="connsiteX213" fmla="*/ 355331 w 998239"/>
              <a:gd name="connsiteY213" fmla="*/ 387997 h 2601565"/>
              <a:gd name="connsiteX214" fmla="*/ 355331 w 998239"/>
              <a:gd name="connsiteY214" fmla="*/ 407513 h 2601565"/>
              <a:gd name="connsiteX215" fmla="*/ 357484 w 998239"/>
              <a:gd name="connsiteY215" fmla="*/ 425077 h 2601565"/>
              <a:gd name="connsiteX216" fmla="*/ 360145 w 998239"/>
              <a:gd name="connsiteY216" fmla="*/ 440334 h 2601565"/>
              <a:gd name="connsiteX217" fmla="*/ 364832 w 998239"/>
              <a:gd name="connsiteY217" fmla="*/ 450979 h 2601565"/>
              <a:gd name="connsiteX218" fmla="*/ 390168 w 998239"/>
              <a:gd name="connsiteY218" fmla="*/ 448849 h 2601565"/>
              <a:gd name="connsiteX219" fmla="*/ 414997 w 998239"/>
              <a:gd name="connsiteY219" fmla="*/ 440334 h 2601565"/>
              <a:gd name="connsiteX220" fmla="*/ 438687 w 998239"/>
              <a:gd name="connsiteY220" fmla="*/ 426673 h 2601565"/>
              <a:gd name="connsiteX221" fmla="*/ 463010 w 998239"/>
              <a:gd name="connsiteY221" fmla="*/ 407513 h 2601565"/>
              <a:gd name="connsiteX222" fmla="*/ 485179 w 998239"/>
              <a:gd name="connsiteY222" fmla="*/ 385336 h 2601565"/>
              <a:gd name="connsiteX223" fmla="*/ 506842 w 998239"/>
              <a:gd name="connsiteY223" fmla="*/ 358370 h 2601565"/>
              <a:gd name="connsiteX224" fmla="*/ 527364 w 998239"/>
              <a:gd name="connsiteY224" fmla="*/ 329807 h 2601565"/>
              <a:gd name="connsiteX225" fmla="*/ 546367 w 998239"/>
              <a:gd name="connsiteY225" fmla="*/ 299825 h 2601565"/>
              <a:gd name="connsiteX226" fmla="*/ 564862 w 998239"/>
              <a:gd name="connsiteY226" fmla="*/ 268068 h 2601565"/>
              <a:gd name="connsiteX227" fmla="*/ 580697 w 998239"/>
              <a:gd name="connsiteY227" fmla="*/ 235247 h 2601565"/>
              <a:gd name="connsiteX228" fmla="*/ 595519 w 998239"/>
              <a:gd name="connsiteY228" fmla="*/ 203491 h 2601565"/>
              <a:gd name="connsiteX229" fmla="*/ 607680 w 998239"/>
              <a:gd name="connsiteY229" fmla="*/ 172798 h 2601565"/>
              <a:gd name="connsiteX230" fmla="*/ 613508 w 998239"/>
              <a:gd name="connsiteY230" fmla="*/ 172798 h 2601565"/>
              <a:gd name="connsiteX231" fmla="*/ 613508 w 998239"/>
              <a:gd name="connsiteY231" fmla="*/ 175992 h 2601565"/>
              <a:gd name="connsiteX232" fmla="*/ 604006 w 998239"/>
              <a:gd name="connsiteY232" fmla="*/ 206684 h 2601565"/>
              <a:gd name="connsiteX233" fmla="*/ 593365 w 998239"/>
              <a:gd name="connsiteY233" fmla="*/ 238440 h 2601565"/>
              <a:gd name="connsiteX234" fmla="*/ 581837 w 998239"/>
              <a:gd name="connsiteY234" fmla="*/ 269132 h 2601565"/>
              <a:gd name="connsiteX235" fmla="*/ 570183 w 998239"/>
              <a:gd name="connsiteY235" fmla="*/ 298760 h 2601565"/>
              <a:gd name="connsiteX236" fmla="*/ 558021 w 998239"/>
              <a:gd name="connsiteY236" fmla="*/ 327678 h 2601565"/>
              <a:gd name="connsiteX237" fmla="*/ 544339 w 998239"/>
              <a:gd name="connsiteY237" fmla="*/ 354645 h 2601565"/>
              <a:gd name="connsiteX238" fmla="*/ 530025 w 998239"/>
              <a:gd name="connsiteY238" fmla="*/ 380546 h 2601565"/>
              <a:gd name="connsiteX239" fmla="*/ 512669 w 998239"/>
              <a:gd name="connsiteY239" fmla="*/ 404319 h 2601565"/>
              <a:gd name="connsiteX240" fmla="*/ 494680 w 998239"/>
              <a:gd name="connsiteY240" fmla="*/ 427738 h 2601565"/>
              <a:gd name="connsiteX241" fmla="*/ 473524 w 998239"/>
              <a:gd name="connsiteY241" fmla="*/ 446720 h 2601565"/>
              <a:gd name="connsiteX242" fmla="*/ 449329 w 998239"/>
              <a:gd name="connsiteY242" fmla="*/ 464107 h 2601565"/>
              <a:gd name="connsiteX243" fmla="*/ 422345 w 998239"/>
              <a:gd name="connsiteY243" fmla="*/ 479542 h 2601565"/>
              <a:gd name="connsiteX244" fmla="*/ 393842 w 998239"/>
              <a:gd name="connsiteY244" fmla="*/ 491073 h 2601565"/>
              <a:gd name="connsiteX245" fmla="*/ 360145 w 998239"/>
              <a:gd name="connsiteY245" fmla="*/ 499057 h 2601565"/>
              <a:gd name="connsiteX246" fmla="*/ 361158 w 998239"/>
              <a:gd name="connsiteY246" fmla="*/ 554586 h 2601565"/>
              <a:gd name="connsiteX247" fmla="*/ 365845 w 998239"/>
              <a:gd name="connsiteY247" fmla="*/ 607455 h 2601565"/>
              <a:gd name="connsiteX248" fmla="*/ 373826 w 998239"/>
              <a:gd name="connsiteY248" fmla="*/ 657662 h 2601565"/>
              <a:gd name="connsiteX249" fmla="*/ 384341 w 998239"/>
              <a:gd name="connsiteY249" fmla="*/ 705208 h 2601565"/>
              <a:gd name="connsiteX250" fmla="*/ 397516 w 998239"/>
              <a:gd name="connsiteY250" fmla="*/ 750625 h 2601565"/>
              <a:gd name="connsiteX251" fmla="*/ 411831 w 998239"/>
              <a:gd name="connsiteY251" fmla="*/ 794090 h 2601565"/>
              <a:gd name="connsiteX252" fmla="*/ 428172 w 998239"/>
              <a:gd name="connsiteY252" fmla="*/ 835250 h 2601565"/>
              <a:gd name="connsiteX253" fmla="*/ 444515 w 998239"/>
              <a:gd name="connsiteY253" fmla="*/ 875345 h 2601565"/>
              <a:gd name="connsiteX254" fmla="*/ 449329 w 998239"/>
              <a:gd name="connsiteY254" fmla="*/ 884925 h 2601565"/>
              <a:gd name="connsiteX255" fmla="*/ 453509 w 998239"/>
              <a:gd name="connsiteY255" fmla="*/ 896634 h 2601565"/>
              <a:gd name="connsiteX256" fmla="*/ 459336 w 998239"/>
              <a:gd name="connsiteY256" fmla="*/ 909231 h 2601565"/>
              <a:gd name="connsiteX257" fmla="*/ 464657 w 998239"/>
              <a:gd name="connsiteY257" fmla="*/ 922536 h 2601565"/>
              <a:gd name="connsiteX258" fmla="*/ 471498 w 998239"/>
              <a:gd name="connsiteY258" fmla="*/ 935132 h 2601565"/>
              <a:gd name="connsiteX259" fmla="*/ 479352 w 998239"/>
              <a:gd name="connsiteY259" fmla="*/ 945776 h 2601565"/>
              <a:gd name="connsiteX260" fmla="*/ 488853 w 998239"/>
              <a:gd name="connsiteY260" fmla="*/ 955180 h 2601565"/>
              <a:gd name="connsiteX261" fmla="*/ 499494 w 998239"/>
              <a:gd name="connsiteY261" fmla="*/ 962099 h 2601565"/>
              <a:gd name="connsiteX262" fmla="*/ 512163 w 998239"/>
              <a:gd name="connsiteY262" fmla="*/ 964760 h 2601565"/>
              <a:gd name="connsiteX263" fmla="*/ 525338 w 998239"/>
              <a:gd name="connsiteY263" fmla="*/ 964228 h 2601565"/>
              <a:gd name="connsiteX264" fmla="*/ 549027 w 998239"/>
              <a:gd name="connsiteY264" fmla="*/ 956244 h 2601565"/>
              <a:gd name="connsiteX265" fmla="*/ 570183 w 998239"/>
              <a:gd name="connsiteY265" fmla="*/ 943116 h 2601565"/>
              <a:gd name="connsiteX266" fmla="*/ 590705 w 998239"/>
              <a:gd name="connsiteY266" fmla="*/ 926617 h 2601565"/>
              <a:gd name="connsiteX267" fmla="*/ 607680 w 998239"/>
              <a:gd name="connsiteY267" fmla="*/ 907101 h 2601565"/>
              <a:gd name="connsiteX268" fmla="*/ 624022 w 998239"/>
              <a:gd name="connsiteY268" fmla="*/ 885989 h 2601565"/>
              <a:gd name="connsiteX269" fmla="*/ 639350 w 998239"/>
              <a:gd name="connsiteY269" fmla="*/ 863813 h 2601565"/>
              <a:gd name="connsiteX270" fmla="*/ 653032 w 998239"/>
              <a:gd name="connsiteY270" fmla="*/ 842701 h 2601565"/>
              <a:gd name="connsiteX271" fmla="*/ 664687 w 998239"/>
              <a:gd name="connsiteY271" fmla="*/ 822476 h 2601565"/>
              <a:gd name="connsiteX272" fmla="*/ 690530 w 998239"/>
              <a:gd name="connsiteY272" fmla="*/ 776527 h 2601565"/>
              <a:gd name="connsiteX273" fmla="*/ 715359 w 998239"/>
              <a:gd name="connsiteY273" fmla="*/ 724723 h 2601565"/>
              <a:gd name="connsiteX274" fmla="*/ 740189 w 998239"/>
              <a:gd name="connsiteY274" fmla="*/ 668129 h 2601565"/>
              <a:gd name="connsiteX275" fmla="*/ 763372 w 998239"/>
              <a:gd name="connsiteY275" fmla="*/ 606390 h 2601565"/>
              <a:gd name="connsiteX276" fmla="*/ 784528 w 998239"/>
              <a:gd name="connsiteY276" fmla="*/ 541280 h 2601565"/>
              <a:gd name="connsiteX277" fmla="*/ 803530 w 998239"/>
              <a:gd name="connsiteY277" fmla="*/ 472090 h 2601565"/>
              <a:gd name="connsiteX278" fmla="*/ 820886 w 998239"/>
              <a:gd name="connsiteY278" fmla="*/ 399707 h 2601565"/>
              <a:gd name="connsiteX279" fmla="*/ 833553 w 998239"/>
              <a:gd name="connsiteY279" fmla="*/ 324662 h 2601565"/>
              <a:gd name="connsiteX280" fmla="*/ 843055 w 998239"/>
              <a:gd name="connsiteY280" fmla="*/ 247843 h 2601565"/>
              <a:gd name="connsiteX281" fmla="*/ 848882 w 998239"/>
              <a:gd name="connsiteY281" fmla="*/ 169250 h 2601565"/>
              <a:gd name="connsiteX282" fmla="*/ 853569 w 998239"/>
              <a:gd name="connsiteY282" fmla="*/ 172798 h 2601565"/>
              <a:gd name="connsiteX283" fmla="*/ 857370 w 998239"/>
              <a:gd name="connsiteY283" fmla="*/ 181846 h 2601565"/>
              <a:gd name="connsiteX284" fmla="*/ 860537 w 998239"/>
              <a:gd name="connsiteY284" fmla="*/ 195152 h 2601565"/>
              <a:gd name="connsiteX285" fmla="*/ 862057 w 998239"/>
              <a:gd name="connsiteY285" fmla="*/ 212538 h 2601565"/>
              <a:gd name="connsiteX286" fmla="*/ 863070 w 998239"/>
              <a:gd name="connsiteY286" fmla="*/ 232586 h 2601565"/>
              <a:gd name="connsiteX287" fmla="*/ 863070 w 998239"/>
              <a:gd name="connsiteY287" fmla="*/ 255827 h 2601565"/>
              <a:gd name="connsiteX288" fmla="*/ 863070 w 998239"/>
              <a:gd name="connsiteY288" fmla="*/ 280664 h 2601565"/>
              <a:gd name="connsiteX289" fmla="*/ 862057 w 998239"/>
              <a:gd name="connsiteY289" fmla="*/ 307630 h 2601565"/>
              <a:gd name="connsiteX290" fmla="*/ 860537 w 998239"/>
              <a:gd name="connsiteY290" fmla="*/ 335129 h 2601565"/>
              <a:gd name="connsiteX291" fmla="*/ 858383 w 998239"/>
              <a:gd name="connsiteY291" fmla="*/ 363160 h 2601565"/>
              <a:gd name="connsiteX292" fmla="*/ 855216 w 998239"/>
              <a:gd name="connsiteY292" fmla="*/ 391191 h 2601565"/>
              <a:gd name="connsiteX293" fmla="*/ 853569 w 998239"/>
              <a:gd name="connsiteY293" fmla="*/ 418157 h 2601565"/>
              <a:gd name="connsiteX294" fmla="*/ 850402 w 998239"/>
              <a:gd name="connsiteY294" fmla="*/ 442995 h 2601565"/>
              <a:gd name="connsiteX295" fmla="*/ 847869 w 998239"/>
              <a:gd name="connsiteY295" fmla="*/ 466236 h 2601565"/>
              <a:gd name="connsiteX296" fmla="*/ 844701 w 998239"/>
              <a:gd name="connsiteY296" fmla="*/ 486283 h 2601565"/>
              <a:gd name="connsiteX297" fmla="*/ 842041 w 998239"/>
              <a:gd name="connsiteY297" fmla="*/ 502782 h 2601565"/>
              <a:gd name="connsiteX298" fmla="*/ 839888 w 998239"/>
              <a:gd name="connsiteY298" fmla="*/ 515910 h 2601565"/>
              <a:gd name="connsiteX299" fmla="*/ 801883 w 998239"/>
              <a:gd name="connsiteY299" fmla="*/ 666000 h 2601565"/>
              <a:gd name="connsiteX300" fmla="*/ 832540 w 998239"/>
              <a:gd name="connsiteY300" fmla="*/ 662984 h 2601565"/>
              <a:gd name="connsiteX301" fmla="*/ 861044 w 998239"/>
              <a:gd name="connsiteY301" fmla="*/ 655533 h 2601565"/>
              <a:gd name="connsiteX302" fmla="*/ 887900 w 998239"/>
              <a:gd name="connsiteY302" fmla="*/ 644888 h 2601565"/>
              <a:gd name="connsiteX303" fmla="*/ 913743 w 998239"/>
              <a:gd name="connsiteY303" fmla="*/ 631228 h 2601565"/>
              <a:gd name="connsiteX304" fmla="*/ 937052 w 998239"/>
              <a:gd name="connsiteY304" fmla="*/ 615793 h 2601565"/>
              <a:gd name="connsiteX305" fmla="*/ 958081 w 998239"/>
              <a:gd name="connsiteY305" fmla="*/ 598939 h 2601565"/>
              <a:gd name="connsiteX306" fmla="*/ 978224 w 998239"/>
              <a:gd name="connsiteY306" fmla="*/ 581553 h 2601565"/>
              <a:gd name="connsiteX307" fmla="*/ 996719 w 998239"/>
              <a:gd name="connsiteY307" fmla="*/ 565054 h 2601565"/>
              <a:gd name="connsiteX308" fmla="*/ 998239 w 998239"/>
              <a:gd name="connsiteY308" fmla="*/ 573037 h 2601565"/>
              <a:gd name="connsiteX309" fmla="*/ 981391 w 998239"/>
              <a:gd name="connsiteY309" fmla="*/ 598939 h 2601565"/>
              <a:gd name="connsiteX310" fmla="*/ 960742 w 998239"/>
              <a:gd name="connsiteY310" fmla="*/ 623776 h 2601565"/>
              <a:gd name="connsiteX311" fmla="*/ 935912 w 998239"/>
              <a:gd name="connsiteY311" fmla="*/ 645953 h 2601565"/>
              <a:gd name="connsiteX312" fmla="*/ 908042 w 998239"/>
              <a:gd name="connsiteY312" fmla="*/ 666000 h 2601565"/>
              <a:gd name="connsiteX313" fmla="*/ 878399 w 998239"/>
              <a:gd name="connsiteY313" fmla="*/ 684096 h 2601565"/>
              <a:gd name="connsiteX314" fmla="*/ 846728 w 998239"/>
              <a:gd name="connsiteY314" fmla="*/ 699886 h 2601565"/>
              <a:gd name="connsiteX315" fmla="*/ 814044 w 998239"/>
              <a:gd name="connsiteY315" fmla="*/ 712127 h 2601565"/>
              <a:gd name="connsiteX316" fmla="*/ 780728 w 998239"/>
              <a:gd name="connsiteY316" fmla="*/ 720997 h 2601565"/>
              <a:gd name="connsiteX317" fmla="*/ 773886 w 998239"/>
              <a:gd name="connsiteY317" fmla="*/ 742287 h 2601565"/>
              <a:gd name="connsiteX318" fmla="*/ 764385 w 998239"/>
              <a:gd name="connsiteY318" fmla="*/ 767124 h 2601565"/>
              <a:gd name="connsiteX319" fmla="*/ 753871 w 998239"/>
              <a:gd name="connsiteY319" fmla="*/ 793026 h 2601565"/>
              <a:gd name="connsiteX320" fmla="*/ 740189 w 998239"/>
              <a:gd name="connsiteY320" fmla="*/ 821057 h 2601565"/>
              <a:gd name="connsiteX321" fmla="*/ 725874 w 998239"/>
              <a:gd name="connsiteY321" fmla="*/ 850507 h 2601565"/>
              <a:gd name="connsiteX322" fmla="*/ 710546 w 998239"/>
              <a:gd name="connsiteY322" fmla="*/ 879603 h 2601565"/>
              <a:gd name="connsiteX323" fmla="*/ 705253 w 998239"/>
              <a:gd name="connsiteY323" fmla="*/ 888509 h 2601565"/>
              <a:gd name="connsiteX324" fmla="*/ 657504 w 998239"/>
              <a:gd name="connsiteY324" fmla="*/ 965731 h 2601565"/>
              <a:gd name="connsiteX325" fmla="*/ 646192 w 998239"/>
              <a:gd name="connsiteY325" fmla="*/ 981082 h 2601565"/>
              <a:gd name="connsiteX326" fmla="*/ 631877 w 998239"/>
              <a:gd name="connsiteY326" fmla="*/ 1000774 h 2601565"/>
              <a:gd name="connsiteX327" fmla="*/ 618195 w 998239"/>
              <a:gd name="connsiteY327" fmla="*/ 1014967 h 2601565"/>
              <a:gd name="connsiteX328" fmla="*/ 620348 w 998239"/>
              <a:gd name="connsiteY328"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9170 w 998239"/>
              <a:gd name="connsiteY172" fmla="*/ 1036079 h 2601565"/>
              <a:gd name="connsiteX173" fmla="*/ 405274 w 998239"/>
              <a:gd name="connsiteY173" fmla="*/ 1028382 h 2601565"/>
              <a:gd name="connsiteX174" fmla="*/ 325111 w 998239"/>
              <a:gd name="connsiteY174" fmla="*/ 669960 h 2601565"/>
              <a:gd name="connsiteX175" fmla="*/ 324674 w 998239"/>
              <a:gd name="connsiteY175" fmla="*/ 667064 h 2601565"/>
              <a:gd name="connsiteX176" fmla="*/ 321000 w 998239"/>
              <a:gd name="connsiteY176" fmla="*/ 613131 h 2601565"/>
              <a:gd name="connsiteX177" fmla="*/ 317833 w 998239"/>
              <a:gd name="connsiteY177" fmla="*/ 556715 h 2601565"/>
              <a:gd name="connsiteX178" fmla="*/ 317833 w 998239"/>
              <a:gd name="connsiteY178" fmla="*/ 499057 h 2601565"/>
              <a:gd name="connsiteX179" fmla="*/ 319986 w 998239"/>
              <a:gd name="connsiteY179" fmla="*/ 440866 h 2601565"/>
              <a:gd name="connsiteX180" fmla="*/ 324674 w 998239"/>
              <a:gd name="connsiteY180" fmla="*/ 383208 h 2601565"/>
              <a:gd name="connsiteX181" fmla="*/ 331642 w 998239"/>
              <a:gd name="connsiteY181" fmla="*/ 325726 h 2601565"/>
              <a:gd name="connsiteX182" fmla="*/ 338989 w 998239"/>
              <a:gd name="connsiteY182" fmla="*/ 270197 h 2601565"/>
              <a:gd name="connsiteX183" fmla="*/ 349504 w 998239"/>
              <a:gd name="connsiteY183" fmla="*/ 216264 h 2601565"/>
              <a:gd name="connsiteX184" fmla="*/ 362172 w 998239"/>
              <a:gd name="connsiteY184" fmla="*/ 165524 h 2601565"/>
              <a:gd name="connsiteX185" fmla="*/ 375347 w 998239"/>
              <a:gd name="connsiteY185" fmla="*/ 117446 h 2601565"/>
              <a:gd name="connsiteX186" fmla="*/ 390675 w 998239"/>
              <a:gd name="connsiteY186" fmla="*/ 73980 h 2601565"/>
              <a:gd name="connsiteX187" fmla="*/ 407017 w 998239"/>
              <a:gd name="connsiteY187" fmla="*/ 34418 h 2601565"/>
              <a:gd name="connsiteX188" fmla="*/ 426653 w 998239"/>
              <a:gd name="connsiteY188" fmla="*/ 0 h 2601565"/>
              <a:gd name="connsiteX189" fmla="*/ 424499 w 998239"/>
              <a:gd name="connsiteY189" fmla="*/ 8516 h 2601565"/>
              <a:gd name="connsiteX190" fmla="*/ 423485 w 998239"/>
              <a:gd name="connsiteY190" fmla="*/ 14193 h 2601565"/>
              <a:gd name="connsiteX191" fmla="*/ 422345 w 998239"/>
              <a:gd name="connsiteY191" fmla="*/ 17918 h 2601565"/>
              <a:gd name="connsiteX192" fmla="*/ 422345 w 998239"/>
              <a:gd name="connsiteY192" fmla="*/ 20048 h 2601565"/>
              <a:gd name="connsiteX193" fmla="*/ 423485 w 998239"/>
              <a:gd name="connsiteY193" fmla="*/ 21112 h 2601565"/>
              <a:gd name="connsiteX194" fmla="*/ 423485 w 998239"/>
              <a:gd name="connsiteY194" fmla="*/ 22177 h 2601565"/>
              <a:gd name="connsiteX195" fmla="*/ 424499 w 998239"/>
              <a:gd name="connsiteY195" fmla="*/ 22177 h 2601565"/>
              <a:gd name="connsiteX196" fmla="*/ 424499 w 998239"/>
              <a:gd name="connsiteY196" fmla="*/ 23773 h 2601565"/>
              <a:gd name="connsiteX197" fmla="*/ 423485 w 998239"/>
              <a:gd name="connsiteY197" fmla="*/ 26967 h 2601565"/>
              <a:gd name="connsiteX198" fmla="*/ 422345 w 998239"/>
              <a:gd name="connsiteY198" fmla="*/ 31756 h 2601565"/>
              <a:gd name="connsiteX199" fmla="*/ 420825 w 998239"/>
              <a:gd name="connsiteY199" fmla="*/ 39208 h 2601565"/>
              <a:gd name="connsiteX200" fmla="*/ 417658 w 998239"/>
              <a:gd name="connsiteY200" fmla="*/ 49676 h 2601565"/>
              <a:gd name="connsiteX201" fmla="*/ 412844 w 998239"/>
              <a:gd name="connsiteY201" fmla="*/ 64578 h 2601565"/>
              <a:gd name="connsiteX202" fmla="*/ 408157 w 998239"/>
              <a:gd name="connsiteY202" fmla="*/ 82496 h 2601565"/>
              <a:gd name="connsiteX203" fmla="*/ 400683 w 998239"/>
              <a:gd name="connsiteY203" fmla="*/ 105737 h 2601565"/>
              <a:gd name="connsiteX204" fmla="*/ 391815 w 998239"/>
              <a:gd name="connsiteY204" fmla="*/ 133768 h 2601565"/>
              <a:gd name="connsiteX205" fmla="*/ 381174 w 998239"/>
              <a:gd name="connsiteY205" fmla="*/ 177588 h 2601565"/>
              <a:gd name="connsiteX206" fmla="*/ 373826 w 998239"/>
              <a:gd name="connsiteY206" fmla="*/ 224602 h 2601565"/>
              <a:gd name="connsiteX207" fmla="*/ 367999 w 998239"/>
              <a:gd name="connsiteY207" fmla="*/ 272858 h 2601565"/>
              <a:gd name="connsiteX208" fmla="*/ 360145 w 998239"/>
              <a:gd name="connsiteY208" fmla="*/ 324130 h 2601565"/>
              <a:gd name="connsiteX209" fmla="*/ 359005 w 998239"/>
              <a:gd name="connsiteY209" fmla="*/ 335129 h 2601565"/>
              <a:gd name="connsiteX210" fmla="*/ 357484 w 998239"/>
              <a:gd name="connsiteY210" fmla="*/ 351628 h 2601565"/>
              <a:gd name="connsiteX211" fmla="*/ 356344 w 998239"/>
              <a:gd name="connsiteY211" fmla="*/ 369015 h 2601565"/>
              <a:gd name="connsiteX212" fmla="*/ 355331 w 998239"/>
              <a:gd name="connsiteY212" fmla="*/ 387997 h 2601565"/>
              <a:gd name="connsiteX213" fmla="*/ 355331 w 998239"/>
              <a:gd name="connsiteY213" fmla="*/ 407513 h 2601565"/>
              <a:gd name="connsiteX214" fmla="*/ 357484 w 998239"/>
              <a:gd name="connsiteY214" fmla="*/ 425077 h 2601565"/>
              <a:gd name="connsiteX215" fmla="*/ 360145 w 998239"/>
              <a:gd name="connsiteY215" fmla="*/ 440334 h 2601565"/>
              <a:gd name="connsiteX216" fmla="*/ 364832 w 998239"/>
              <a:gd name="connsiteY216" fmla="*/ 450979 h 2601565"/>
              <a:gd name="connsiteX217" fmla="*/ 390168 w 998239"/>
              <a:gd name="connsiteY217" fmla="*/ 448849 h 2601565"/>
              <a:gd name="connsiteX218" fmla="*/ 414997 w 998239"/>
              <a:gd name="connsiteY218" fmla="*/ 440334 h 2601565"/>
              <a:gd name="connsiteX219" fmla="*/ 438687 w 998239"/>
              <a:gd name="connsiteY219" fmla="*/ 426673 h 2601565"/>
              <a:gd name="connsiteX220" fmla="*/ 463010 w 998239"/>
              <a:gd name="connsiteY220" fmla="*/ 407513 h 2601565"/>
              <a:gd name="connsiteX221" fmla="*/ 485179 w 998239"/>
              <a:gd name="connsiteY221" fmla="*/ 385336 h 2601565"/>
              <a:gd name="connsiteX222" fmla="*/ 506842 w 998239"/>
              <a:gd name="connsiteY222" fmla="*/ 358370 h 2601565"/>
              <a:gd name="connsiteX223" fmla="*/ 527364 w 998239"/>
              <a:gd name="connsiteY223" fmla="*/ 329807 h 2601565"/>
              <a:gd name="connsiteX224" fmla="*/ 546367 w 998239"/>
              <a:gd name="connsiteY224" fmla="*/ 299825 h 2601565"/>
              <a:gd name="connsiteX225" fmla="*/ 564862 w 998239"/>
              <a:gd name="connsiteY225" fmla="*/ 268068 h 2601565"/>
              <a:gd name="connsiteX226" fmla="*/ 580697 w 998239"/>
              <a:gd name="connsiteY226" fmla="*/ 235247 h 2601565"/>
              <a:gd name="connsiteX227" fmla="*/ 595519 w 998239"/>
              <a:gd name="connsiteY227" fmla="*/ 203491 h 2601565"/>
              <a:gd name="connsiteX228" fmla="*/ 607680 w 998239"/>
              <a:gd name="connsiteY228" fmla="*/ 172798 h 2601565"/>
              <a:gd name="connsiteX229" fmla="*/ 613508 w 998239"/>
              <a:gd name="connsiteY229" fmla="*/ 172798 h 2601565"/>
              <a:gd name="connsiteX230" fmla="*/ 613508 w 998239"/>
              <a:gd name="connsiteY230" fmla="*/ 175992 h 2601565"/>
              <a:gd name="connsiteX231" fmla="*/ 604006 w 998239"/>
              <a:gd name="connsiteY231" fmla="*/ 206684 h 2601565"/>
              <a:gd name="connsiteX232" fmla="*/ 593365 w 998239"/>
              <a:gd name="connsiteY232" fmla="*/ 238440 h 2601565"/>
              <a:gd name="connsiteX233" fmla="*/ 581837 w 998239"/>
              <a:gd name="connsiteY233" fmla="*/ 269132 h 2601565"/>
              <a:gd name="connsiteX234" fmla="*/ 570183 w 998239"/>
              <a:gd name="connsiteY234" fmla="*/ 298760 h 2601565"/>
              <a:gd name="connsiteX235" fmla="*/ 558021 w 998239"/>
              <a:gd name="connsiteY235" fmla="*/ 327678 h 2601565"/>
              <a:gd name="connsiteX236" fmla="*/ 544339 w 998239"/>
              <a:gd name="connsiteY236" fmla="*/ 354645 h 2601565"/>
              <a:gd name="connsiteX237" fmla="*/ 530025 w 998239"/>
              <a:gd name="connsiteY237" fmla="*/ 380546 h 2601565"/>
              <a:gd name="connsiteX238" fmla="*/ 512669 w 998239"/>
              <a:gd name="connsiteY238" fmla="*/ 404319 h 2601565"/>
              <a:gd name="connsiteX239" fmla="*/ 494680 w 998239"/>
              <a:gd name="connsiteY239" fmla="*/ 427738 h 2601565"/>
              <a:gd name="connsiteX240" fmla="*/ 473524 w 998239"/>
              <a:gd name="connsiteY240" fmla="*/ 446720 h 2601565"/>
              <a:gd name="connsiteX241" fmla="*/ 449329 w 998239"/>
              <a:gd name="connsiteY241" fmla="*/ 464107 h 2601565"/>
              <a:gd name="connsiteX242" fmla="*/ 422345 w 998239"/>
              <a:gd name="connsiteY242" fmla="*/ 479542 h 2601565"/>
              <a:gd name="connsiteX243" fmla="*/ 393842 w 998239"/>
              <a:gd name="connsiteY243" fmla="*/ 491073 h 2601565"/>
              <a:gd name="connsiteX244" fmla="*/ 360145 w 998239"/>
              <a:gd name="connsiteY244" fmla="*/ 499057 h 2601565"/>
              <a:gd name="connsiteX245" fmla="*/ 361158 w 998239"/>
              <a:gd name="connsiteY245" fmla="*/ 554586 h 2601565"/>
              <a:gd name="connsiteX246" fmla="*/ 365845 w 998239"/>
              <a:gd name="connsiteY246" fmla="*/ 607455 h 2601565"/>
              <a:gd name="connsiteX247" fmla="*/ 373826 w 998239"/>
              <a:gd name="connsiteY247" fmla="*/ 657662 h 2601565"/>
              <a:gd name="connsiteX248" fmla="*/ 384341 w 998239"/>
              <a:gd name="connsiteY248" fmla="*/ 705208 h 2601565"/>
              <a:gd name="connsiteX249" fmla="*/ 397516 w 998239"/>
              <a:gd name="connsiteY249" fmla="*/ 750625 h 2601565"/>
              <a:gd name="connsiteX250" fmla="*/ 411831 w 998239"/>
              <a:gd name="connsiteY250" fmla="*/ 794090 h 2601565"/>
              <a:gd name="connsiteX251" fmla="*/ 428172 w 998239"/>
              <a:gd name="connsiteY251" fmla="*/ 835250 h 2601565"/>
              <a:gd name="connsiteX252" fmla="*/ 444515 w 998239"/>
              <a:gd name="connsiteY252" fmla="*/ 875345 h 2601565"/>
              <a:gd name="connsiteX253" fmla="*/ 449329 w 998239"/>
              <a:gd name="connsiteY253" fmla="*/ 884925 h 2601565"/>
              <a:gd name="connsiteX254" fmla="*/ 453509 w 998239"/>
              <a:gd name="connsiteY254" fmla="*/ 896634 h 2601565"/>
              <a:gd name="connsiteX255" fmla="*/ 459336 w 998239"/>
              <a:gd name="connsiteY255" fmla="*/ 909231 h 2601565"/>
              <a:gd name="connsiteX256" fmla="*/ 464657 w 998239"/>
              <a:gd name="connsiteY256" fmla="*/ 922536 h 2601565"/>
              <a:gd name="connsiteX257" fmla="*/ 471498 w 998239"/>
              <a:gd name="connsiteY257" fmla="*/ 935132 h 2601565"/>
              <a:gd name="connsiteX258" fmla="*/ 479352 w 998239"/>
              <a:gd name="connsiteY258" fmla="*/ 945776 h 2601565"/>
              <a:gd name="connsiteX259" fmla="*/ 488853 w 998239"/>
              <a:gd name="connsiteY259" fmla="*/ 955180 h 2601565"/>
              <a:gd name="connsiteX260" fmla="*/ 499494 w 998239"/>
              <a:gd name="connsiteY260" fmla="*/ 962099 h 2601565"/>
              <a:gd name="connsiteX261" fmla="*/ 512163 w 998239"/>
              <a:gd name="connsiteY261" fmla="*/ 964760 h 2601565"/>
              <a:gd name="connsiteX262" fmla="*/ 525338 w 998239"/>
              <a:gd name="connsiteY262" fmla="*/ 964228 h 2601565"/>
              <a:gd name="connsiteX263" fmla="*/ 549027 w 998239"/>
              <a:gd name="connsiteY263" fmla="*/ 956244 h 2601565"/>
              <a:gd name="connsiteX264" fmla="*/ 570183 w 998239"/>
              <a:gd name="connsiteY264" fmla="*/ 943116 h 2601565"/>
              <a:gd name="connsiteX265" fmla="*/ 590705 w 998239"/>
              <a:gd name="connsiteY265" fmla="*/ 926617 h 2601565"/>
              <a:gd name="connsiteX266" fmla="*/ 607680 w 998239"/>
              <a:gd name="connsiteY266" fmla="*/ 907101 h 2601565"/>
              <a:gd name="connsiteX267" fmla="*/ 624022 w 998239"/>
              <a:gd name="connsiteY267" fmla="*/ 885989 h 2601565"/>
              <a:gd name="connsiteX268" fmla="*/ 639350 w 998239"/>
              <a:gd name="connsiteY268" fmla="*/ 863813 h 2601565"/>
              <a:gd name="connsiteX269" fmla="*/ 653032 w 998239"/>
              <a:gd name="connsiteY269" fmla="*/ 842701 h 2601565"/>
              <a:gd name="connsiteX270" fmla="*/ 664687 w 998239"/>
              <a:gd name="connsiteY270" fmla="*/ 822476 h 2601565"/>
              <a:gd name="connsiteX271" fmla="*/ 690530 w 998239"/>
              <a:gd name="connsiteY271" fmla="*/ 776527 h 2601565"/>
              <a:gd name="connsiteX272" fmla="*/ 715359 w 998239"/>
              <a:gd name="connsiteY272" fmla="*/ 724723 h 2601565"/>
              <a:gd name="connsiteX273" fmla="*/ 740189 w 998239"/>
              <a:gd name="connsiteY273" fmla="*/ 668129 h 2601565"/>
              <a:gd name="connsiteX274" fmla="*/ 763372 w 998239"/>
              <a:gd name="connsiteY274" fmla="*/ 606390 h 2601565"/>
              <a:gd name="connsiteX275" fmla="*/ 784528 w 998239"/>
              <a:gd name="connsiteY275" fmla="*/ 541280 h 2601565"/>
              <a:gd name="connsiteX276" fmla="*/ 803530 w 998239"/>
              <a:gd name="connsiteY276" fmla="*/ 472090 h 2601565"/>
              <a:gd name="connsiteX277" fmla="*/ 820886 w 998239"/>
              <a:gd name="connsiteY277" fmla="*/ 399707 h 2601565"/>
              <a:gd name="connsiteX278" fmla="*/ 833553 w 998239"/>
              <a:gd name="connsiteY278" fmla="*/ 324662 h 2601565"/>
              <a:gd name="connsiteX279" fmla="*/ 843055 w 998239"/>
              <a:gd name="connsiteY279" fmla="*/ 247843 h 2601565"/>
              <a:gd name="connsiteX280" fmla="*/ 848882 w 998239"/>
              <a:gd name="connsiteY280" fmla="*/ 169250 h 2601565"/>
              <a:gd name="connsiteX281" fmla="*/ 853569 w 998239"/>
              <a:gd name="connsiteY281" fmla="*/ 172798 h 2601565"/>
              <a:gd name="connsiteX282" fmla="*/ 857370 w 998239"/>
              <a:gd name="connsiteY282" fmla="*/ 181846 h 2601565"/>
              <a:gd name="connsiteX283" fmla="*/ 860537 w 998239"/>
              <a:gd name="connsiteY283" fmla="*/ 195152 h 2601565"/>
              <a:gd name="connsiteX284" fmla="*/ 862057 w 998239"/>
              <a:gd name="connsiteY284" fmla="*/ 212538 h 2601565"/>
              <a:gd name="connsiteX285" fmla="*/ 863070 w 998239"/>
              <a:gd name="connsiteY285" fmla="*/ 232586 h 2601565"/>
              <a:gd name="connsiteX286" fmla="*/ 863070 w 998239"/>
              <a:gd name="connsiteY286" fmla="*/ 255827 h 2601565"/>
              <a:gd name="connsiteX287" fmla="*/ 863070 w 998239"/>
              <a:gd name="connsiteY287" fmla="*/ 280664 h 2601565"/>
              <a:gd name="connsiteX288" fmla="*/ 862057 w 998239"/>
              <a:gd name="connsiteY288" fmla="*/ 307630 h 2601565"/>
              <a:gd name="connsiteX289" fmla="*/ 860537 w 998239"/>
              <a:gd name="connsiteY289" fmla="*/ 335129 h 2601565"/>
              <a:gd name="connsiteX290" fmla="*/ 858383 w 998239"/>
              <a:gd name="connsiteY290" fmla="*/ 363160 h 2601565"/>
              <a:gd name="connsiteX291" fmla="*/ 855216 w 998239"/>
              <a:gd name="connsiteY291" fmla="*/ 391191 h 2601565"/>
              <a:gd name="connsiteX292" fmla="*/ 853569 w 998239"/>
              <a:gd name="connsiteY292" fmla="*/ 418157 h 2601565"/>
              <a:gd name="connsiteX293" fmla="*/ 850402 w 998239"/>
              <a:gd name="connsiteY293" fmla="*/ 442995 h 2601565"/>
              <a:gd name="connsiteX294" fmla="*/ 847869 w 998239"/>
              <a:gd name="connsiteY294" fmla="*/ 466236 h 2601565"/>
              <a:gd name="connsiteX295" fmla="*/ 844701 w 998239"/>
              <a:gd name="connsiteY295" fmla="*/ 486283 h 2601565"/>
              <a:gd name="connsiteX296" fmla="*/ 842041 w 998239"/>
              <a:gd name="connsiteY296" fmla="*/ 502782 h 2601565"/>
              <a:gd name="connsiteX297" fmla="*/ 839888 w 998239"/>
              <a:gd name="connsiteY297" fmla="*/ 515910 h 2601565"/>
              <a:gd name="connsiteX298" fmla="*/ 801883 w 998239"/>
              <a:gd name="connsiteY298" fmla="*/ 666000 h 2601565"/>
              <a:gd name="connsiteX299" fmla="*/ 832540 w 998239"/>
              <a:gd name="connsiteY299" fmla="*/ 662984 h 2601565"/>
              <a:gd name="connsiteX300" fmla="*/ 861044 w 998239"/>
              <a:gd name="connsiteY300" fmla="*/ 655533 h 2601565"/>
              <a:gd name="connsiteX301" fmla="*/ 887900 w 998239"/>
              <a:gd name="connsiteY301" fmla="*/ 644888 h 2601565"/>
              <a:gd name="connsiteX302" fmla="*/ 913743 w 998239"/>
              <a:gd name="connsiteY302" fmla="*/ 631228 h 2601565"/>
              <a:gd name="connsiteX303" fmla="*/ 937052 w 998239"/>
              <a:gd name="connsiteY303" fmla="*/ 615793 h 2601565"/>
              <a:gd name="connsiteX304" fmla="*/ 958081 w 998239"/>
              <a:gd name="connsiteY304" fmla="*/ 598939 h 2601565"/>
              <a:gd name="connsiteX305" fmla="*/ 978224 w 998239"/>
              <a:gd name="connsiteY305" fmla="*/ 581553 h 2601565"/>
              <a:gd name="connsiteX306" fmla="*/ 996719 w 998239"/>
              <a:gd name="connsiteY306" fmla="*/ 565054 h 2601565"/>
              <a:gd name="connsiteX307" fmla="*/ 998239 w 998239"/>
              <a:gd name="connsiteY307" fmla="*/ 573037 h 2601565"/>
              <a:gd name="connsiteX308" fmla="*/ 981391 w 998239"/>
              <a:gd name="connsiteY308" fmla="*/ 598939 h 2601565"/>
              <a:gd name="connsiteX309" fmla="*/ 960742 w 998239"/>
              <a:gd name="connsiteY309" fmla="*/ 623776 h 2601565"/>
              <a:gd name="connsiteX310" fmla="*/ 935912 w 998239"/>
              <a:gd name="connsiteY310" fmla="*/ 645953 h 2601565"/>
              <a:gd name="connsiteX311" fmla="*/ 908042 w 998239"/>
              <a:gd name="connsiteY311" fmla="*/ 666000 h 2601565"/>
              <a:gd name="connsiteX312" fmla="*/ 878399 w 998239"/>
              <a:gd name="connsiteY312" fmla="*/ 684096 h 2601565"/>
              <a:gd name="connsiteX313" fmla="*/ 846728 w 998239"/>
              <a:gd name="connsiteY313" fmla="*/ 699886 h 2601565"/>
              <a:gd name="connsiteX314" fmla="*/ 814044 w 998239"/>
              <a:gd name="connsiteY314" fmla="*/ 712127 h 2601565"/>
              <a:gd name="connsiteX315" fmla="*/ 780728 w 998239"/>
              <a:gd name="connsiteY315" fmla="*/ 720997 h 2601565"/>
              <a:gd name="connsiteX316" fmla="*/ 773886 w 998239"/>
              <a:gd name="connsiteY316" fmla="*/ 742287 h 2601565"/>
              <a:gd name="connsiteX317" fmla="*/ 764385 w 998239"/>
              <a:gd name="connsiteY317" fmla="*/ 767124 h 2601565"/>
              <a:gd name="connsiteX318" fmla="*/ 753871 w 998239"/>
              <a:gd name="connsiteY318" fmla="*/ 793026 h 2601565"/>
              <a:gd name="connsiteX319" fmla="*/ 740189 w 998239"/>
              <a:gd name="connsiteY319" fmla="*/ 821057 h 2601565"/>
              <a:gd name="connsiteX320" fmla="*/ 725874 w 998239"/>
              <a:gd name="connsiteY320" fmla="*/ 850507 h 2601565"/>
              <a:gd name="connsiteX321" fmla="*/ 710546 w 998239"/>
              <a:gd name="connsiteY321" fmla="*/ 879603 h 2601565"/>
              <a:gd name="connsiteX322" fmla="*/ 705253 w 998239"/>
              <a:gd name="connsiteY322" fmla="*/ 888509 h 2601565"/>
              <a:gd name="connsiteX323" fmla="*/ 657504 w 998239"/>
              <a:gd name="connsiteY323" fmla="*/ 965731 h 2601565"/>
              <a:gd name="connsiteX324" fmla="*/ 646192 w 998239"/>
              <a:gd name="connsiteY324" fmla="*/ 981082 h 2601565"/>
              <a:gd name="connsiteX325" fmla="*/ 631877 w 998239"/>
              <a:gd name="connsiteY325" fmla="*/ 1000774 h 2601565"/>
              <a:gd name="connsiteX326" fmla="*/ 618195 w 998239"/>
              <a:gd name="connsiteY326" fmla="*/ 1014967 h 2601565"/>
              <a:gd name="connsiteX327" fmla="*/ 620348 w 998239"/>
              <a:gd name="connsiteY327"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5274 w 998239"/>
              <a:gd name="connsiteY172" fmla="*/ 1028382 h 2601565"/>
              <a:gd name="connsiteX173" fmla="*/ 325111 w 998239"/>
              <a:gd name="connsiteY173" fmla="*/ 669960 h 2601565"/>
              <a:gd name="connsiteX174" fmla="*/ 324674 w 998239"/>
              <a:gd name="connsiteY174" fmla="*/ 667064 h 2601565"/>
              <a:gd name="connsiteX175" fmla="*/ 321000 w 998239"/>
              <a:gd name="connsiteY175" fmla="*/ 613131 h 2601565"/>
              <a:gd name="connsiteX176" fmla="*/ 317833 w 998239"/>
              <a:gd name="connsiteY176" fmla="*/ 556715 h 2601565"/>
              <a:gd name="connsiteX177" fmla="*/ 317833 w 998239"/>
              <a:gd name="connsiteY177" fmla="*/ 499057 h 2601565"/>
              <a:gd name="connsiteX178" fmla="*/ 319986 w 998239"/>
              <a:gd name="connsiteY178" fmla="*/ 440866 h 2601565"/>
              <a:gd name="connsiteX179" fmla="*/ 324674 w 998239"/>
              <a:gd name="connsiteY179" fmla="*/ 383208 h 2601565"/>
              <a:gd name="connsiteX180" fmla="*/ 331642 w 998239"/>
              <a:gd name="connsiteY180" fmla="*/ 325726 h 2601565"/>
              <a:gd name="connsiteX181" fmla="*/ 338989 w 998239"/>
              <a:gd name="connsiteY181" fmla="*/ 270197 h 2601565"/>
              <a:gd name="connsiteX182" fmla="*/ 349504 w 998239"/>
              <a:gd name="connsiteY182" fmla="*/ 216264 h 2601565"/>
              <a:gd name="connsiteX183" fmla="*/ 362172 w 998239"/>
              <a:gd name="connsiteY183" fmla="*/ 165524 h 2601565"/>
              <a:gd name="connsiteX184" fmla="*/ 375347 w 998239"/>
              <a:gd name="connsiteY184" fmla="*/ 117446 h 2601565"/>
              <a:gd name="connsiteX185" fmla="*/ 390675 w 998239"/>
              <a:gd name="connsiteY185" fmla="*/ 73980 h 2601565"/>
              <a:gd name="connsiteX186" fmla="*/ 407017 w 998239"/>
              <a:gd name="connsiteY186" fmla="*/ 34418 h 2601565"/>
              <a:gd name="connsiteX187" fmla="*/ 426653 w 998239"/>
              <a:gd name="connsiteY187" fmla="*/ 0 h 2601565"/>
              <a:gd name="connsiteX188" fmla="*/ 424499 w 998239"/>
              <a:gd name="connsiteY188" fmla="*/ 8516 h 2601565"/>
              <a:gd name="connsiteX189" fmla="*/ 423485 w 998239"/>
              <a:gd name="connsiteY189" fmla="*/ 14193 h 2601565"/>
              <a:gd name="connsiteX190" fmla="*/ 422345 w 998239"/>
              <a:gd name="connsiteY190" fmla="*/ 17918 h 2601565"/>
              <a:gd name="connsiteX191" fmla="*/ 422345 w 998239"/>
              <a:gd name="connsiteY191" fmla="*/ 20048 h 2601565"/>
              <a:gd name="connsiteX192" fmla="*/ 423485 w 998239"/>
              <a:gd name="connsiteY192" fmla="*/ 21112 h 2601565"/>
              <a:gd name="connsiteX193" fmla="*/ 423485 w 998239"/>
              <a:gd name="connsiteY193" fmla="*/ 22177 h 2601565"/>
              <a:gd name="connsiteX194" fmla="*/ 424499 w 998239"/>
              <a:gd name="connsiteY194" fmla="*/ 22177 h 2601565"/>
              <a:gd name="connsiteX195" fmla="*/ 424499 w 998239"/>
              <a:gd name="connsiteY195" fmla="*/ 23773 h 2601565"/>
              <a:gd name="connsiteX196" fmla="*/ 423485 w 998239"/>
              <a:gd name="connsiteY196" fmla="*/ 26967 h 2601565"/>
              <a:gd name="connsiteX197" fmla="*/ 422345 w 998239"/>
              <a:gd name="connsiteY197" fmla="*/ 31756 h 2601565"/>
              <a:gd name="connsiteX198" fmla="*/ 420825 w 998239"/>
              <a:gd name="connsiteY198" fmla="*/ 39208 h 2601565"/>
              <a:gd name="connsiteX199" fmla="*/ 417658 w 998239"/>
              <a:gd name="connsiteY199" fmla="*/ 49676 h 2601565"/>
              <a:gd name="connsiteX200" fmla="*/ 412844 w 998239"/>
              <a:gd name="connsiteY200" fmla="*/ 64578 h 2601565"/>
              <a:gd name="connsiteX201" fmla="*/ 408157 w 998239"/>
              <a:gd name="connsiteY201" fmla="*/ 82496 h 2601565"/>
              <a:gd name="connsiteX202" fmla="*/ 400683 w 998239"/>
              <a:gd name="connsiteY202" fmla="*/ 105737 h 2601565"/>
              <a:gd name="connsiteX203" fmla="*/ 391815 w 998239"/>
              <a:gd name="connsiteY203" fmla="*/ 133768 h 2601565"/>
              <a:gd name="connsiteX204" fmla="*/ 381174 w 998239"/>
              <a:gd name="connsiteY204" fmla="*/ 177588 h 2601565"/>
              <a:gd name="connsiteX205" fmla="*/ 373826 w 998239"/>
              <a:gd name="connsiteY205" fmla="*/ 224602 h 2601565"/>
              <a:gd name="connsiteX206" fmla="*/ 367999 w 998239"/>
              <a:gd name="connsiteY206" fmla="*/ 272858 h 2601565"/>
              <a:gd name="connsiteX207" fmla="*/ 360145 w 998239"/>
              <a:gd name="connsiteY207" fmla="*/ 324130 h 2601565"/>
              <a:gd name="connsiteX208" fmla="*/ 359005 w 998239"/>
              <a:gd name="connsiteY208" fmla="*/ 335129 h 2601565"/>
              <a:gd name="connsiteX209" fmla="*/ 357484 w 998239"/>
              <a:gd name="connsiteY209" fmla="*/ 351628 h 2601565"/>
              <a:gd name="connsiteX210" fmla="*/ 356344 w 998239"/>
              <a:gd name="connsiteY210" fmla="*/ 369015 h 2601565"/>
              <a:gd name="connsiteX211" fmla="*/ 355331 w 998239"/>
              <a:gd name="connsiteY211" fmla="*/ 387997 h 2601565"/>
              <a:gd name="connsiteX212" fmla="*/ 355331 w 998239"/>
              <a:gd name="connsiteY212" fmla="*/ 407513 h 2601565"/>
              <a:gd name="connsiteX213" fmla="*/ 357484 w 998239"/>
              <a:gd name="connsiteY213" fmla="*/ 425077 h 2601565"/>
              <a:gd name="connsiteX214" fmla="*/ 360145 w 998239"/>
              <a:gd name="connsiteY214" fmla="*/ 440334 h 2601565"/>
              <a:gd name="connsiteX215" fmla="*/ 364832 w 998239"/>
              <a:gd name="connsiteY215" fmla="*/ 450979 h 2601565"/>
              <a:gd name="connsiteX216" fmla="*/ 390168 w 998239"/>
              <a:gd name="connsiteY216" fmla="*/ 448849 h 2601565"/>
              <a:gd name="connsiteX217" fmla="*/ 414997 w 998239"/>
              <a:gd name="connsiteY217" fmla="*/ 440334 h 2601565"/>
              <a:gd name="connsiteX218" fmla="*/ 438687 w 998239"/>
              <a:gd name="connsiteY218" fmla="*/ 426673 h 2601565"/>
              <a:gd name="connsiteX219" fmla="*/ 463010 w 998239"/>
              <a:gd name="connsiteY219" fmla="*/ 407513 h 2601565"/>
              <a:gd name="connsiteX220" fmla="*/ 485179 w 998239"/>
              <a:gd name="connsiteY220" fmla="*/ 385336 h 2601565"/>
              <a:gd name="connsiteX221" fmla="*/ 506842 w 998239"/>
              <a:gd name="connsiteY221" fmla="*/ 358370 h 2601565"/>
              <a:gd name="connsiteX222" fmla="*/ 527364 w 998239"/>
              <a:gd name="connsiteY222" fmla="*/ 329807 h 2601565"/>
              <a:gd name="connsiteX223" fmla="*/ 546367 w 998239"/>
              <a:gd name="connsiteY223" fmla="*/ 299825 h 2601565"/>
              <a:gd name="connsiteX224" fmla="*/ 564862 w 998239"/>
              <a:gd name="connsiteY224" fmla="*/ 268068 h 2601565"/>
              <a:gd name="connsiteX225" fmla="*/ 580697 w 998239"/>
              <a:gd name="connsiteY225" fmla="*/ 235247 h 2601565"/>
              <a:gd name="connsiteX226" fmla="*/ 595519 w 998239"/>
              <a:gd name="connsiteY226" fmla="*/ 203491 h 2601565"/>
              <a:gd name="connsiteX227" fmla="*/ 607680 w 998239"/>
              <a:gd name="connsiteY227" fmla="*/ 172798 h 2601565"/>
              <a:gd name="connsiteX228" fmla="*/ 613508 w 998239"/>
              <a:gd name="connsiteY228" fmla="*/ 172798 h 2601565"/>
              <a:gd name="connsiteX229" fmla="*/ 613508 w 998239"/>
              <a:gd name="connsiteY229" fmla="*/ 175992 h 2601565"/>
              <a:gd name="connsiteX230" fmla="*/ 604006 w 998239"/>
              <a:gd name="connsiteY230" fmla="*/ 206684 h 2601565"/>
              <a:gd name="connsiteX231" fmla="*/ 593365 w 998239"/>
              <a:gd name="connsiteY231" fmla="*/ 238440 h 2601565"/>
              <a:gd name="connsiteX232" fmla="*/ 581837 w 998239"/>
              <a:gd name="connsiteY232" fmla="*/ 269132 h 2601565"/>
              <a:gd name="connsiteX233" fmla="*/ 570183 w 998239"/>
              <a:gd name="connsiteY233" fmla="*/ 298760 h 2601565"/>
              <a:gd name="connsiteX234" fmla="*/ 558021 w 998239"/>
              <a:gd name="connsiteY234" fmla="*/ 327678 h 2601565"/>
              <a:gd name="connsiteX235" fmla="*/ 544339 w 998239"/>
              <a:gd name="connsiteY235" fmla="*/ 354645 h 2601565"/>
              <a:gd name="connsiteX236" fmla="*/ 530025 w 998239"/>
              <a:gd name="connsiteY236" fmla="*/ 380546 h 2601565"/>
              <a:gd name="connsiteX237" fmla="*/ 512669 w 998239"/>
              <a:gd name="connsiteY237" fmla="*/ 404319 h 2601565"/>
              <a:gd name="connsiteX238" fmla="*/ 494680 w 998239"/>
              <a:gd name="connsiteY238" fmla="*/ 427738 h 2601565"/>
              <a:gd name="connsiteX239" fmla="*/ 473524 w 998239"/>
              <a:gd name="connsiteY239" fmla="*/ 446720 h 2601565"/>
              <a:gd name="connsiteX240" fmla="*/ 449329 w 998239"/>
              <a:gd name="connsiteY240" fmla="*/ 464107 h 2601565"/>
              <a:gd name="connsiteX241" fmla="*/ 422345 w 998239"/>
              <a:gd name="connsiteY241" fmla="*/ 479542 h 2601565"/>
              <a:gd name="connsiteX242" fmla="*/ 393842 w 998239"/>
              <a:gd name="connsiteY242" fmla="*/ 491073 h 2601565"/>
              <a:gd name="connsiteX243" fmla="*/ 360145 w 998239"/>
              <a:gd name="connsiteY243" fmla="*/ 499057 h 2601565"/>
              <a:gd name="connsiteX244" fmla="*/ 361158 w 998239"/>
              <a:gd name="connsiteY244" fmla="*/ 554586 h 2601565"/>
              <a:gd name="connsiteX245" fmla="*/ 365845 w 998239"/>
              <a:gd name="connsiteY245" fmla="*/ 607455 h 2601565"/>
              <a:gd name="connsiteX246" fmla="*/ 373826 w 998239"/>
              <a:gd name="connsiteY246" fmla="*/ 657662 h 2601565"/>
              <a:gd name="connsiteX247" fmla="*/ 384341 w 998239"/>
              <a:gd name="connsiteY247" fmla="*/ 705208 h 2601565"/>
              <a:gd name="connsiteX248" fmla="*/ 397516 w 998239"/>
              <a:gd name="connsiteY248" fmla="*/ 750625 h 2601565"/>
              <a:gd name="connsiteX249" fmla="*/ 411831 w 998239"/>
              <a:gd name="connsiteY249" fmla="*/ 794090 h 2601565"/>
              <a:gd name="connsiteX250" fmla="*/ 428172 w 998239"/>
              <a:gd name="connsiteY250" fmla="*/ 835250 h 2601565"/>
              <a:gd name="connsiteX251" fmla="*/ 444515 w 998239"/>
              <a:gd name="connsiteY251" fmla="*/ 875345 h 2601565"/>
              <a:gd name="connsiteX252" fmla="*/ 449329 w 998239"/>
              <a:gd name="connsiteY252" fmla="*/ 884925 h 2601565"/>
              <a:gd name="connsiteX253" fmla="*/ 453509 w 998239"/>
              <a:gd name="connsiteY253" fmla="*/ 896634 h 2601565"/>
              <a:gd name="connsiteX254" fmla="*/ 459336 w 998239"/>
              <a:gd name="connsiteY254" fmla="*/ 909231 h 2601565"/>
              <a:gd name="connsiteX255" fmla="*/ 464657 w 998239"/>
              <a:gd name="connsiteY255" fmla="*/ 922536 h 2601565"/>
              <a:gd name="connsiteX256" fmla="*/ 471498 w 998239"/>
              <a:gd name="connsiteY256" fmla="*/ 935132 h 2601565"/>
              <a:gd name="connsiteX257" fmla="*/ 479352 w 998239"/>
              <a:gd name="connsiteY257" fmla="*/ 945776 h 2601565"/>
              <a:gd name="connsiteX258" fmla="*/ 488853 w 998239"/>
              <a:gd name="connsiteY258" fmla="*/ 955180 h 2601565"/>
              <a:gd name="connsiteX259" fmla="*/ 499494 w 998239"/>
              <a:gd name="connsiteY259" fmla="*/ 962099 h 2601565"/>
              <a:gd name="connsiteX260" fmla="*/ 512163 w 998239"/>
              <a:gd name="connsiteY260" fmla="*/ 964760 h 2601565"/>
              <a:gd name="connsiteX261" fmla="*/ 525338 w 998239"/>
              <a:gd name="connsiteY261" fmla="*/ 964228 h 2601565"/>
              <a:gd name="connsiteX262" fmla="*/ 549027 w 998239"/>
              <a:gd name="connsiteY262" fmla="*/ 956244 h 2601565"/>
              <a:gd name="connsiteX263" fmla="*/ 570183 w 998239"/>
              <a:gd name="connsiteY263" fmla="*/ 943116 h 2601565"/>
              <a:gd name="connsiteX264" fmla="*/ 590705 w 998239"/>
              <a:gd name="connsiteY264" fmla="*/ 926617 h 2601565"/>
              <a:gd name="connsiteX265" fmla="*/ 607680 w 998239"/>
              <a:gd name="connsiteY265" fmla="*/ 907101 h 2601565"/>
              <a:gd name="connsiteX266" fmla="*/ 624022 w 998239"/>
              <a:gd name="connsiteY266" fmla="*/ 885989 h 2601565"/>
              <a:gd name="connsiteX267" fmla="*/ 639350 w 998239"/>
              <a:gd name="connsiteY267" fmla="*/ 863813 h 2601565"/>
              <a:gd name="connsiteX268" fmla="*/ 653032 w 998239"/>
              <a:gd name="connsiteY268" fmla="*/ 842701 h 2601565"/>
              <a:gd name="connsiteX269" fmla="*/ 664687 w 998239"/>
              <a:gd name="connsiteY269" fmla="*/ 822476 h 2601565"/>
              <a:gd name="connsiteX270" fmla="*/ 690530 w 998239"/>
              <a:gd name="connsiteY270" fmla="*/ 776527 h 2601565"/>
              <a:gd name="connsiteX271" fmla="*/ 715359 w 998239"/>
              <a:gd name="connsiteY271" fmla="*/ 724723 h 2601565"/>
              <a:gd name="connsiteX272" fmla="*/ 740189 w 998239"/>
              <a:gd name="connsiteY272" fmla="*/ 668129 h 2601565"/>
              <a:gd name="connsiteX273" fmla="*/ 763372 w 998239"/>
              <a:gd name="connsiteY273" fmla="*/ 606390 h 2601565"/>
              <a:gd name="connsiteX274" fmla="*/ 784528 w 998239"/>
              <a:gd name="connsiteY274" fmla="*/ 541280 h 2601565"/>
              <a:gd name="connsiteX275" fmla="*/ 803530 w 998239"/>
              <a:gd name="connsiteY275" fmla="*/ 472090 h 2601565"/>
              <a:gd name="connsiteX276" fmla="*/ 820886 w 998239"/>
              <a:gd name="connsiteY276" fmla="*/ 399707 h 2601565"/>
              <a:gd name="connsiteX277" fmla="*/ 833553 w 998239"/>
              <a:gd name="connsiteY277" fmla="*/ 324662 h 2601565"/>
              <a:gd name="connsiteX278" fmla="*/ 843055 w 998239"/>
              <a:gd name="connsiteY278" fmla="*/ 247843 h 2601565"/>
              <a:gd name="connsiteX279" fmla="*/ 848882 w 998239"/>
              <a:gd name="connsiteY279" fmla="*/ 169250 h 2601565"/>
              <a:gd name="connsiteX280" fmla="*/ 853569 w 998239"/>
              <a:gd name="connsiteY280" fmla="*/ 172798 h 2601565"/>
              <a:gd name="connsiteX281" fmla="*/ 857370 w 998239"/>
              <a:gd name="connsiteY281" fmla="*/ 181846 h 2601565"/>
              <a:gd name="connsiteX282" fmla="*/ 860537 w 998239"/>
              <a:gd name="connsiteY282" fmla="*/ 195152 h 2601565"/>
              <a:gd name="connsiteX283" fmla="*/ 862057 w 998239"/>
              <a:gd name="connsiteY283" fmla="*/ 212538 h 2601565"/>
              <a:gd name="connsiteX284" fmla="*/ 863070 w 998239"/>
              <a:gd name="connsiteY284" fmla="*/ 232586 h 2601565"/>
              <a:gd name="connsiteX285" fmla="*/ 863070 w 998239"/>
              <a:gd name="connsiteY285" fmla="*/ 255827 h 2601565"/>
              <a:gd name="connsiteX286" fmla="*/ 863070 w 998239"/>
              <a:gd name="connsiteY286" fmla="*/ 280664 h 2601565"/>
              <a:gd name="connsiteX287" fmla="*/ 862057 w 998239"/>
              <a:gd name="connsiteY287" fmla="*/ 307630 h 2601565"/>
              <a:gd name="connsiteX288" fmla="*/ 860537 w 998239"/>
              <a:gd name="connsiteY288" fmla="*/ 335129 h 2601565"/>
              <a:gd name="connsiteX289" fmla="*/ 858383 w 998239"/>
              <a:gd name="connsiteY289" fmla="*/ 363160 h 2601565"/>
              <a:gd name="connsiteX290" fmla="*/ 855216 w 998239"/>
              <a:gd name="connsiteY290" fmla="*/ 391191 h 2601565"/>
              <a:gd name="connsiteX291" fmla="*/ 853569 w 998239"/>
              <a:gd name="connsiteY291" fmla="*/ 418157 h 2601565"/>
              <a:gd name="connsiteX292" fmla="*/ 850402 w 998239"/>
              <a:gd name="connsiteY292" fmla="*/ 442995 h 2601565"/>
              <a:gd name="connsiteX293" fmla="*/ 847869 w 998239"/>
              <a:gd name="connsiteY293" fmla="*/ 466236 h 2601565"/>
              <a:gd name="connsiteX294" fmla="*/ 844701 w 998239"/>
              <a:gd name="connsiteY294" fmla="*/ 486283 h 2601565"/>
              <a:gd name="connsiteX295" fmla="*/ 842041 w 998239"/>
              <a:gd name="connsiteY295" fmla="*/ 502782 h 2601565"/>
              <a:gd name="connsiteX296" fmla="*/ 839888 w 998239"/>
              <a:gd name="connsiteY296" fmla="*/ 515910 h 2601565"/>
              <a:gd name="connsiteX297" fmla="*/ 801883 w 998239"/>
              <a:gd name="connsiteY297" fmla="*/ 666000 h 2601565"/>
              <a:gd name="connsiteX298" fmla="*/ 832540 w 998239"/>
              <a:gd name="connsiteY298" fmla="*/ 662984 h 2601565"/>
              <a:gd name="connsiteX299" fmla="*/ 861044 w 998239"/>
              <a:gd name="connsiteY299" fmla="*/ 655533 h 2601565"/>
              <a:gd name="connsiteX300" fmla="*/ 887900 w 998239"/>
              <a:gd name="connsiteY300" fmla="*/ 644888 h 2601565"/>
              <a:gd name="connsiteX301" fmla="*/ 913743 w 998239"/>
              <a:gd name="connsiteY301" fmla="*/ 631228 h 2601565"/>
              <a:gd name="connsiteX302" fmla="*/ 937052 w 998239"/>
              <a:gd name="connsiteY302" fmla="*/ 615793 h 2601565"/>
              <a:gd name="connsiteX303" fmla="*/ 958081 w 998239"/>
              <a:gd name="connsiteY303" fmla="*/ 598939 h 2601565"/>
              <a:gd name="connsiteX304" fmla="*/ 978224 w 998239"/>
              <a:gd name="connsiteY304" fmla="*/ 581553 h 2601565"/>
              <a:gd name="connsiteX305" fmla="*/ 996719 w 998239"/>
              <a:gd name="connsiteY305" fmla="*/ 565054 h 2601565"/>
              <a:gd name="connsiteX306" fmla="*/ 998239 w 998239"/>
              <a:gd name="connsiteY306" fmla="*/ 573037 h 2601565"/>
              <a:gd name="connsiteX307" fmla="*/ 981391 w 998239"/>
              <a:gd name="connsiteY307" fmla="*/ 598939 h 2601565"/>
              <a:gd name="connsiteX308" fmla="*/ 960742 w 998239"/>
              <a:gd name="connsiteY308" fmla="*/ 623776 h 2601565"/>
              <a:gd name="connsiteX309" fmla="*/ 935912 w 998239"/>
              <a:gd name="connsiteY309" fmla="*/ 645953 h 2601565"/>
              <a:gd name="connsiteX310" fmla="*/ 908042 w 998239"/>
              <a:gd name="connsiteY310" fmla="*/ 666000 h 2601565"/>
              <a:gd name="connsiteX311" fmla="*/ 878399 w 998239"/>
              <a:gd name="connsiteY311" fmla="*/ 684096 h 2601565"/>
              <a:gd name="connsiteX312" fmla="*/ 846728 w 998239"/>
              <a:gd name="connsiteY312" fmla="*/ 699886 h 2601565"/>
              <a:gd name="connsiteX313" fmla="*/ 814044 w 998239"/>
              <a:gd name="connsiteY313" fmla="*/ 712127 h 2601565"/>
              <a:gd name="connsiteX314" fmla="*/ 780728 w 998239"/>
              <a:gd name="connsiteY314" fmla="*/ 720997 h 2601565"/>
              <a:gd name="connsiteX315" fmla="*/ 773886 w 998239"/>
              <a:gd name="connsiteY315" fmla="*/ 742287 h 2601565"/>
              <a:gd name="connsiteX316" fmla="*/ 764385 w 998239"/>
              <a:gd name="connsiteY316" fmla="*/ 767124 h 2601565"/>
              <a:gd name="connsiteX317" fmla="*/ 753871 w 998239"/>
              <a:gd name="connsiteY317" fmla="*/ 793026 h 2601565"/>
              <a:gd name="connsiteX318" fmla="*/ 740189 w 998239"/>
              <a:gd name="connsiteY318" fmla="*/ 821057 h 2601565"/>
              <a:gd name="connsiteX319" fmla="*/ 725874 w 998239"/>
              <a:gd name="connsiteY319" fmla="*/ 850507 h 2601565"/>
              <a:gd name="connsiteX320" fmla="*/ 710546 w 998239"/>
              <a:gd name="connsiteY320" fmla="*/ 879603 h 2601565"/>
              <a:gd name="connsiteX321" fmla="*/ 705253 w 998239"/>
              <a:gd name="connsiteY321" fmla="*/ 888509 h 2601565"/>
              <a:gd name="connsiteX322" fmla="*/ 657504 w 998239"/>
              <a:gd name="connsiteY322" fmla="*/ 965731 h 2601565"/>
              <a:gd name="connsiteX323" fmla="*/ 646192 w 998239"/>
              <a:gd name="connsiteY323" fmla="*/ 981082 h 2601565"/>
              <a:gd name="connsiteX324" fmla="*/ 631877 w 998239"/>
              <a:gd name="connsiteY324" fmla="*/ 1000774 h 2601565"/>
              <a:gd name="connsiteX325" fmla="*/ 618195 w 998239"/>
              <a:gd name="connsiteY325" fmla="*/ 1014967 h 2601565"/>
              <a:gd name="connsiteX326" fmla="*/ 620348 w 998239"/>
              <a:gd name="connsiteY326"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325111 w 998239"/>
              <a:gd name="connsiteY172" fmla="*/ 669960 h 2601565"/>
              <a:gd name="connsiteX173" fmla="*/ 324674 w 998239"/>
              <a:gd name="connsiteY173" fmla="*/ 667064 h 2601565"/>
              <a:gd name="connsiteX174" fmla="*/ 321000 w 998239"/>
              <a:gd name="connsiteY174" fmla="*/ 613131 h 2601565"/>
              <a:gd name="connsiteX175" fmla="*/ 317833 w 998239"/>
              <a:gd name="connsiteY175" fmla="*/ 556715 h 2601565"/>
              <a:gd name="connsiteX176" fmla="*/ 317833 w 998239"/>
              <a:gd name="connsiteY176" fmla="*/ 499057 h 2601565"/>
              <a:gd name="connsiteX177" fmla="*/ 319986 w 998239"/>
              <a:gd name="connsiteY177" fmla="*/ 440866 h 2601565"/>
              <a:gd name="connsiteX178" fmla="*/ 324674 w 998239"/>
              <a:gd name="connsiteY178" fmla="*/ 383208 h 2601565"/>
              <a:gd name="connsiteX179" fmla="*/ 331642 w 998239"/>
              <a:gd name="connsiteY179" fmla="*/ 325726 h 2601565"/>
              <a:gd name="connsiteX180" fmla="*/ 338989 w 998239"/>
              <a:gd name="connsiteY180" fmla="*/ 270197 h 2601565"/>
              <a:gd name="connsiteX181" fmla="*/ 349504 w 998239"/>
              <a:gd name="connsiteY181" fmla="*/ 216264 h 2601565"/>
              <a:gd name="connsiteX182" fmla="*/ 362172 w 998239"/>
              <a:gd name="connsiteY182" fmla="*/ 165524 h 2601565"/>
              <a:gd name="connsiteX183" fmla="*/ 375347 w 998239"/>
              <a:gd name="connsiteY183" fmla="*/ 117446 h 2601565"/>
              <a:gd name="connsiteX184" fmla="*/ 390675 w 998239"/>
              <a:gd name="connsiteY184" fmla="*/ 73980 h 2601565"/>
              <a:gd name="connsiteX185" fmla="*/ 407017 w 998239"/>
              <a:gd name="connsiteY185" fmla="*/ 34418 h 2601565"/>
              <a:gd name="connsiteX186" fmla="*/ 426653 w 998239"/>
              <a:gd name="connsiteY186" fmla="*/ 0 h 2601565"/>
              <a:gd name="connsiteX187" fmla="*/ 424499 w 998239"/>
              <a:gd name="connsiteY187" fmla="*/ 8516 h 2601565"/>
              <a:gd name="connsiteX188" fmla="*/ 423485 w 998239"/>
              <a:gd name="connsiteY188" fmla="*/ 14193 h 2601565"/>
              <a:gd name="connsiteX189" fmla="*/ 422345 w 998239"/>
              <a:gd name="connsiteY189" fmla="*/ 17918 h 2601565"/>
              <a:gd name="connsiteX190" fmla="*/ 422345 w 998239"/>
              <a:gd name="connsiteY190" fmla="*/ 20048 h 2601565"/>
              <a:gd name="connsiteX191" fmla="*/ 423485 w 998239"/>
              <a:gd name="connsiteY191" fmla="*/ 21112 h 2601565"/>
              <a:gd name="connsiteX192" fmla="*/ 423485 w 998239"/>
              <a:gd name="connsiteY192" fmla="*/ 22177 h 2601565"/>
              <a:gd name="connsiteX193" fmla="*/ 424499 w 998239"/>
              <a:gd name="connsiteY193" fmla="*/ 22177 h 2601565"/>
              <a:gd name="connsiteX194" fmla="*/ 424499 w 998239"/>
              <a:gd name="connsiteY194" fmla="*/ 23773 h 2601565"/>
              <a:gd name="connsiteX195" fmla="*/ 423485 w 998239"/>
              <a:gd name="connsiteY195" fmla="*/ 26967 h 2601565"/>
              <a:gd name="connsiteX196" fmla="*/ 422345 w 998239"/>
              <a:gd name="connsiteY196" fmla="*/ 31756 h 2601565"/>
              <a:gd name="connsiteX197" fmla="*/ 420825 w 998239"/>
              <a:gd name="connsiteY197" fmla="*/ 39208 h 2601565"/>
              <a:gd name="connsiteX198" fmla="*/ 417658 w 998239"/>
              <a:gd name="connsiteY198" fmla="*/ 49676 h 2601565"/>
              <a:gd name="connsiteX199" fmla="*/ 412844 w 998239"/>
              <a:gd name="connsiteY199" fmla="*/ 64578 h 2601565"/>
              <a:gd name="connsiteX200" fmla="*/ 408157 w 998239"/>
              <a:gd name="connsiteY200" fmla="*/ 82496 h 2601565"/>
              <a:gd name="connsiteX201" fmla="*/ 400683 w 998239"/>
              <a:gd name="connsiteY201" fmla="*/ 105737 h 2601565"/>
              <a:gd name="connsiteX202" fmla="*/ 391815 w 998239"/>
              <a:gd name="connsiteY202" fmla="*/ 133768 h 2601565"/>
              <a:gd name="connsiteX203" fmla="*/ 381174 w 998239"/>
              <a:gd name="connsiteY203" fmla="*/ 177588 h 2601565"/>
              <a:gd name="connsiteX204" fmla="*/ 373826 w 998239"/>
              <a:gd name="connsiteY204" fmla="*/ 224602 h 2601565"/>
              <a:gd name="connsiteX205" fmla="*/ 367999 w 998239"/>
              <a:gd name="connsiteY205" fmla="*/ 272858 h 2601565"/>
              <a:gd name="connsiteX206" fmla="*/ 360145 w 998239"/>
              <a:gd name="connsiteY206" fmla="*/ 324130 h 2601565"/>
              <a:gd name="connsiteX207" fmla="*/ 359005 w 998239"/>
              <a:gd name="connsiteY207" fmla="*/ 335129 h 2601565"/>
              <a:gd name="connsiteX208" fmla="*/ 357484 w 998239"/>
              <a:gd name="connsiteY208" fmla="*/ 351628 h 2601565"/>
              <a:gd name="connsiteX209" fmla="*/ 356344 w 998239"/>
              <a:gd name="connsiteY209" fmla="*/ 369015 h 2601565"/>
              <a:gd name="connsiteX210" fmla="*/ 355331 w 998239"/>
              <a:gd name="connsiteY210" fmla="*/ 387997 h 2601565"/>
              <a:gd name="connsiteX211" fmla="*/ 355331 w 998239"/>
              <a:gd name="connsiteY211" fmla="*/ 407513 h 2601565"/>
              <a:gd name="connsiteX212" fmla="*/ 357484 w 998239"/>
              <a:gd name="connsiteY212" fmla="*/ 425077 h 2601565"/>
              <a:gd name="connsiteX213" fmla="*/ 360145 w 998239"/>
              <a:gd name="connsiteY213" fmla="*/ 440334 h 2601565"/>
              <a:gd name="connsiteX214" fmla="*/ 364832 w 998239"/>
              <a:gd name="connsiteY214" fmla="*/ 450979 h 2601565"/>
              <a:gd name="connsiteX215" fmla="*/ 390168 w 998239"/>
              <a:gd name="connsiteY215" fmla="*/ 448849 h 2601565"/>
              <a:gd name="connsiteX216" fmla="*/ 414997 w 998239"/>
              <a:gd name="connsiteY216" fmla="*/ 440334 h 2601565"/>
              <a:gd name="connsiteX217" fmla="*/ 438687 w 998239"/>
              <a:gd name="connsiteY217" fmla="*/ 426673 h 2601565"/>
              <a:gd name="connsiteX218" fmla="*/ 463010 w 998239"/>
              <a:gd name="connsiteY218" fmla="*/ 407513 h 2601565"/>
              <a:gd name="connsiteX219" fmla="*/ 485179 w 998239"/>
              <a:gd name="connsiteY219" fmla="*/ 385336 h 2601565"/>
              <a:gd name="connsiteX220" fmla="*/ 506842 w 998239"/>
              <a:gd name="connsiteY220" fmla="*/ 358370 h 2601565"/>
              <a:gd name="connsiteX221" fmla="*/ 527364 w 998239"/>
              <a:gd name="connsiteY221" fmla="*/ 329807 h 2601565"/>
              <a:gd name="connsiteX222" fmla="*/ 546367 w 998239"/>
              <a:gd name="connsiteY222" fmla="*/ 299825 h 2601565"/>
              <a:gd name="connsiteX223" fmla="*/ 564862 w 998239"/>
              <a:gd name="connsiteY223" fmla="*/ 268068 h 2601565"/>
              <a:gd name="connsiteX224" fmla="*/ 580697 w 998239"/>
              <a:gd name="connsiteY224" fmla="*/ 235247 h 2601565"/>
              <a:gd name="connsiteX225" fmla="*/ 595519 w 998239"/>
              <a:gd name="connsiteY225" fmla="*/ 203491 h 2601565"/>
              <a:gd name="connsiteX226" fmla="*/ 607680 w 998239"/>
              <a:gd name="connsiteY226" fmla="*/ 172798 h 2601565"/>
              <a:gd name="connsiteX227" fmla="*/ 613508 w 998239"/>
              <a:gd name="connsiteY227" fmla="*/ 172798 h 2601565"/>
              <a:gd name="connsiteX228" fmla="*/ 613508 w 998239"/>
              <a:gd name="connsiteY228" fmla="*/ 175992 h 2601565"/>
              <a:gd name="connsiteX229" fmla="*/ 604006 w 998239"/>
              <a:gd name="connsiteY229" fmla="*/ 206684 h 2601565"/>
              <a:gd name="connsiteX230" fmla="*/ 593365 w 998239"/>
              <a:gd name="connsiteY230" fmla="*/ 238440 h 2601565"/>
              <a:gd name="connsiteX231" fmla="*/ 581837 w 998239"/>
              <a:gd name="connsiteY231" fmla="*/ 269132 h 2601565"/>
              <a:gd name="connsiteX232" fmla="*/ 570183 w 998239"/>
              <a:gd name="connsiteY232" fmla="*/ 298760 h 2601565"/>
              <a:gd name="connsiteX233" fmla="*/ 558021 w 998239"/>
              <a:gd name="connsiteY233" fmla="*/ 327678 h 2601565"/>
              <a:gd name="connsiteX234" fmla="*/ 544339 w 998239"/>
              <a:gd name="connsiteY234" fmla="*/ 354645 h 2601565"/>
              <a:gd name="connsiteX235" fmla="*/ 530025 w 998239"/>
              <a:gd name="connsiteY235" fmla="*/ 380546 h 2601565"/>
              <a:gd name="connsiteX236" fmla="*/ 512669 w 998239"/>
              <a:gd name="connsiteY236" fmla="*/ 404319 h 2601565"/>
              <a:gd name="connsiteX237" fmla="*/ 494680 w 998239"/>
              <a:gd name="connsiteY237" fmla="*/ 427738 h 2601565"/>
              <a:gd name="connsiteX238" fmla="*/ 473524 w 998239"/>
              <a:gd name="connsiteY238" fmla="*/ 446720 h 2601565"/>
              <a:gd name="connsiteX239" fmla="*/ 449329 w 998239"/>
              <a:gd name="connsiteY239" fmla="*/ 464107 h 2601565"/>
              <a:gd name="connsiteX240" fmla="*/ 422345 w 998239"/>
              <a:gd name="connsiteY240" fmla="*/ 479542 h 2601565"/>
              <a:gd name="connsiteX241" fmla="*/ 393842 w 998239"/>
              <a:gd name="connsiteY241" fmla="*/ 491073 h 2601565"/>
              <a:gd name="connsiteX242" fmla="*/ 360145 w 998239"/>
              <a:gd name="connsiteY242" fmla="*/ 499057 h 2601565"/>
              <a:gd name="connsiteX243" fmla="*/ 361158 w 998239"/>
              <a:gd name="connsiteY243" fmla="*/ 554586 h 2601565"/>
              <a:gd name="connsiteX244" fmla="*/ 365845 w 998239"/>
              <a:gd name="connsiteY244" fmla="*/ 607455 h 2601565"/>
              <a:gd name="connsiteX245" fmla="*/ 373826 w 998239"/>
              <a:gd name="connsiteY245" fmla="*/ 657662 h 2601565"/>
              <a:gd name="connsiteX246" fmla="*/ 384341 w 998239"/>
              <a:gd name="connsiteY246" fmla="*/ 705208 h 2601565"/>
              <a:gd name="connsiteX247" fmla="*/ 397516 w 998239"/>
              <a:gd name="connsiteY247" fmla="*/ 750625 h 2601565"/>
              <a:gd name="connsiteX248" fmla="*/ 411831 w 998239"/>
              <a:gd name="connsiteY248" fmla="*/ 794090 h 2601565"/>
              <a:gd name="connsiteX249" fmla="*/ 428172 w 998239"/>
              <a:gd name="connsiteY249" fmla="*/ 835250 h 2601565"/>
              <a:gd name="connsiteX250" fmla="*/ 444515 w 998239"/>
              <a:gd name="connsiteY250" fmla="*/ 875345 h 2601565"/>
              <a:gd name="connsiteX251" fmla="*/ 449329 w 998239"/>
              <a:gd name="connsiteY251" fmla="*/ 884925 h 2601565"/>
              <a:gd name="connsiteX252" fmla="*/ 453509 w 998239"/>
              <a:gd name="connsiteY252" fmla="*/ 896634 h 2601565"/>
              <a:gd name="connsiteX253" fmla="*/ 459336 w 998239"/>
              <a:gd name="connsiteY253" fmla="*/ 909231 h 2601565"/>
              <a:gd name="connsiteX254" fmla="*/ 464657 w 998239"/>
              <a:gd name="connsiteY254" fmla="*/ 922536 h 2601565"/>
              <a:gd name="connsiteX255" fmla="*/ 471498 w 998239"/>
              <a:gd name="connsiteY255" fmla="*/ 935132 h 2601565"/>
              <a:gd name="connsiteX256" fmla="*/ 479352 w 998239"/>
              <a:gd name="connsiteY256" fmla="*/ 945776 h 2601565"/>
              <a:gd name="connsiteX257" fmla="*/ 488853 w 998239"/>
              <a:gd name="connsiteY257" fmla="*/ 955180 h 2601565"/>
              <a:gd name="connsiteX258" fmla="*/ 499494 w 998239"/>
              <a:gd name="connsiteY258" fmla="*/ 962099 h 2601565"/>
              <a:gd name="connsiteX259" fmla="*/ 512163 w 998239"/>
              <a:gd name="connsiteY259" fmla="*/ 964760 h 2601565"/>
              <a:gd name="connsiteX260" fmla="*/ 525338 w 998239"/>
              <a:gd name="connsiteY260" fmla="*/ 964228 h 2601565"/>
              <a:gd name="connsiteX261" fmla="*/ 549027 w 998239"/>
              <a:gd name="connsiteY261" fmla="*/ 956244 h 2601565"/>
              <a:gd name="connsiteX262" fmla="*/ 570183 w 998239"/>
              <a:gd name="connsiteY262" fmla="*/ 943116 h 2601565"/>
              <a:gd name="connsiteX263" fmla="*/ 590705 w 998239"/>
              <a:gd name="connsiteY263" fmla="*/ 926617 h 2601565"/>
              <a:gd name="connsiteX264" fmla="*/ 607680 w 998239"/>
              <a:gd name="connsiteY264" fmla="*/ 907101 h 2601565"/>
              <a:gd name="connsiteX265" fmla="*/ 624022 w 998239"/>
              <a:gd name="connsiteY265" fmla="*/ 885989 h 2601565"/>
              <a:gd name="connsiteX266" fmla="*/ 639350 w 998239"/>
              <a:gd name="connsiteY266" fmla="*/ 863813 h 2601565"/>
              <a:gd name="connsiteX267" fmla="*/ 653032 w 998239"/>
              <a:gd name="connsiteY267" fmla="*/ 842701 h 2601565"/>
              <a:gd name="connsiteX268" fmla="*/ 664687 w 998239"/>
              <a:gd name="connsiteY268" fmla="*/ 822476 h 2601565"/>
              <a:gd name="connsiteX269" fmla="*/ 690530 w 998239"/>
              <a:gd name="connsiteY269" fmla="*/ 776527 h 2601565"/>
              <a:gd name="connsiteX270" fmla="*/ 715359 w 998239"/>
              <a:gd name="connsiteY270" fmla="*/ 724723 h 2601565"/>
              <a:gd name="connsiteX271" fmla="*/ 740189 w 998239"/>
              <a:gd name="connsiteY271" fmla="*/ 668129 h 2601565"/>
              <a:gd name="connsiteX272" fmla="*/ 763372 w 998239"/>
              <a:gd name="connsiteY272" fmla="*/ 606390 h 2601565"/>
              <a:gd name="connsiteX273" fmla="*/ 784528 w 998239"/>
              <a:gd name="connsiteY273" fmla="*/ 541280 h 2601565"/>
              <a:gd name="connsiteX274" fmla="*/ 803530 w 998239"/>
              <a:gd name="connsiteY274" fmla="*/ 472090 h 2601565"/>
              <a:gd name="connsiteX275" fmla="*/ 820886 w 998239"/>
              <a:gd name="connsiteY275" fmla="*/ 399707 h 2601565"/>
              <a:gd name="connsiteX276" fmla="*/ 833553 w 998239"/>
              <a:gd name="connsiteY276" fmla="*/ 324662 h 2601565"/>
              <a:gd name="connsiteX277" fmla="*/ 843055 w 998239"/>
              <a:gd name="connsiteY277" fmla="*/ 247843 h 2601565"/>
              <a:gd name="connsiteX278" fmla="*/ 848882 w 998239"/>
              <a:gd name="connsiteY278" fmla="*/ 169250 h 2601565"/>
              <a:gd name="connsiteX279" fmla="*/ 853569 w 998239"/>
              <a:gd name="connsiteY279" fmla="*/ 172798 h 2601565"/>
              <a:gd name="connsiteX280" fmla="*/ 857370 w 998239"/>
              <a:gd name="connsiteY280" fmla="*/ 181846 h 2601565"/>
              <a:gd name="connsiteX281" fmla="*/ 860537 w 998239"/>
              <a:gd name="connsiteY281" fmla="*/ 195152 h 2601565"/>
              <a:gd name="connsiteX282" fmla="*/ 862057 w 998239"/>
              <a:gd name="connsiteY282" fmla="*/ 212538 h 2601565"/>
              <a:gd name="connsiteX283" fmla="*/ 863070 w 998239"/>
              <a:gd name="connsiteY283" fmla="*/ 232586 h 2601565"/>
              <a:gd name="connsiteX284" fmla="*/ 863070 w 998239"/>
              <a:gd name="connsiteY284" fmla="*/ 255827 h 2601565"/>
              <a:gd name="connsiteX285" fmla="*/ 863070 w 998239"/>
              <a:gd name="connsiteY285" fmla="*/ 280664 h 2601565"/>
              <a:gd name="connsiteX286" fmla="*/ 862057 w 998239"/>
              <a:gd name="connsiteY286" fmla="*/ 307630 h 2601565"/>
              <a:gd name="connsiteX287" fmla="*/ 860537 w 998239"/>
              <a:gd name="connsiteY287" fmla="*/ 335129 h 2601565"/>
              <a:gd name="connsiteX288" fmla="*/ 858383 w 998239"/>
              <a:gd name="connsiteY288" fmla="*/ 363160 h 2601565"/>
              <a:gd name="connsiteX289" fmla="*/ 855216 w 998239"/>
              <a:gd name="connsiteY289" fmla="*/ 391191 h 2601565"/>
              <a:gd name="connsiteX290" fmla="*/ 853569 w 998239"/>
              <a:gd name="connsiteY290" fmla="*/ 418157 h 2601565"/>
              <a:gd name="connsiteX291" fmla="*/ 850402 w 998239"/>
              <a:gd name="connsiteY291" fmla="*/ 442995 h 2601565"/>
              <a:gd name="connsiteX292" fmla="*/ 847869 w 998239"/>
              <a:gd name="connsiteY292" fmla="*/ 466236 h 2601565"/>
              <a:gd name="connsiteX293" fmla="*/ 844701 w 998239"/>
              <a:gd name="connsiteY293" fmla="*/ 486283 h 2601565"/>
              <a:gd name="connsiteX294" fmla="*/ 842041 w 998239"/>
              <a:gd name="connsiteY294" fmla="*/ 502782 h 2601565"/>
              <a:gd name="connsiteX295" fmla="*/ 839888 w 998239"/>
              <a:gd name="connsiteY295" fmla="*/ 515910 h 2601565"/>
              <a:gd name="connsiteX296" fmla="*/ 801883 w 998239"/>
              <a:gd name="connsiteY296" fmla="*/ 666000 h 2601565"/>
              <a:gd name="connsiteX297" fmla="*/ 832540 w 998239"/>
              <a:gd name="connsiteY297" fmla="*/ 662984 h 2601565"/>
              <a:gd name="connsiteX298" fmla="*/ 861044 w 998239"/>
              <a:gd name="connsiteY298" fmla="*/ 655533 h 2601565"/>
              <a:gd name="connsiteX299" fmla="*/ 887900 w 998239"/>
              <a:gd name="connsiteY299" fmla="*/ 644888 h 2601565"/>
              <a:gd name="connsiteX300" fmla="*/ 913743 w 998239"/>
              <a:gd name="connsiteY300" fmla="*/ 631228 h 2601565"/>
              <a:gd name="connsiteX301" fmla="*/ 937052 w 998239"/>
              <a:gd name="connsiteY301" fmla="*/ 615793 h 2601565"/>
              <a:gd name="connsiteX302" fmla="*/ 958081 w 998239"/>
              <a:gd name="connsiteY302" fmla="*/ 598939 h 2601565"/>
              <a:gd name="connsiteX303" fmla="*/ 978224 w 998239"/>
              <a:gd name="connsiteY303" fmla="*/ 581553 h 2601565"/>
              <a:gd name="connsiteX304" fmla="*/ 996719 w 998239"/>
              <a:gd name="connsiteY304" fmla="*/ 565054 h 2601565"/>
              <a:gd name="connsiteX305" fmla="*/ 998239 w 998239"/>
              <a:gd name="connsiteY305" fmla="*/ 573037 h 2601565"/>
              <a:gd name="connsiteX306" fmla="*/ 981391 w 998239"/>
              <a:gd name="connsiteY306" fmla="*/ 598939 h 2601565"/>
              <a:gd name="connsiteX307" fmla="*/ 960742 w 998239"/>
              <a:gd name="connsiteY307" fmla="*/ 623776 h 2601565"/>
              <a:gd name="connsiteX308" fmla="*/ 935912 w 998239"/>
              <a:gd name="connsiteY308" fmla="*/ 645953 h 2601565"/>
              <a:gd name="connsiteX309" fmla="*/ 908042 w 998239"/>
              <a:gd name="connsiteY309" fmla="*/ 666000 h 2601565"/>
              <a:gd name="connsiteX310" fmla="*/ 878399 w 998239"/>
              <a:gd name="connsiteY310" fmla="*/ 684096 h 2601565"/>
              <a:gd name="connsiteX311" fmla="*/ 846728 w 998239"/>
              <a:gd name="connsiteY311" fmla="*/ 699886 h 2601565"/>
              <a:gd name="connsiteX312" fmla="*/ 814044 w 998239"/>
              <a:gd name="connsiteY312" fmla="*/ 712127 h 2601565"/>
              <a:gd name="connsiteX313" fmla="*/ 780728 w 998239"/>
              <a:gd name="connsiteY313" fmla="*/ 720997 h 2601565"/>
              <a:gd name="connsiteX314" fmla="*/ 773886 w 998239"/>
              <a:gd name="connsiteY314" fmla="*/ 742287 h 2601565"/>
              <a:gd name="connsiteX315" fmla="*/ 764385 w 998239"/>
              <a:gd name="connsiteY315" fmla="*/ 767124 h 2601565"/>
              <a:gd name="connsiteX316" fmla="*/ 753871 w 998239"/>
              <a:gd name="connsiteY316" fmla="*/ 793026 h 2601565"/>
              <a:gd name="connsiteX317" fmla="*/ 740189 w 998239"/>
              <a:gd name="connsiteY317" fmla="*/ 821057 h 2601565"/>
              <a:gd name="connsiteX318" fmla="*/ 725874 w 998239"/>
              <a:gd name="connsiteY318" fmla="*/ 850507 h 2601565"/>
              <a:gd name="connsiteX319" fmla="*/ 710546 w 998239"/>
              <a:gd name="connsiteY319" fmla="*/ 879603 h 2601565"/>
              <a:gd name="connsiteX320" fmla="*/ 705253 w 998239"/>
              <a:gd name="connsiteY320" fmla="*/ 888509 h 2601565"/>
              <a:gd name="connsiteX321" fmla="*/ 657504 w 998239"/>
              <a:gd name="connsiteY321" fmla="*/ 965731 h 2601565"/>
              <a:gd name="connsiteX322" fmla="*/ 646192 w 998239"/>
              <a:gd name="connsiteY322" fmla="*/ 981082 h 2601565"/>
              <a:gd name="connsiteX323" fmla="*/ 631877 w 998239"/>
              <a:gd name="connsiteY323" fmla="*/ 1000774 h 2601565"/>
              <a:gd name="connsiteX324" fmla="*/ 618195 w 998239"/>
              <a:gd name="connsiteY324" fmla="*/ 1014967 h 2601565"/>
              <a:gd name="connsiteX325" fmla="*/ 620348 w 998239"/>
              <a:gd name="connsiteY325" fmla="*/ 1025612 h 260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998239" h="2601565">
                <a:moveTo>
                  <a:pt x="587538" y="1212780"/>
                </a:moveTo>
                <a:cubicBezTo>
                  <a:pt x="584751" y="1224311"/>
                  <a:pt x="581964" y="1236020"/>
                  <a:pt x="579177" y="1247552"/>
                </a:cubicBezTo>
                <a:cubicBezTo>
                  <a:pt x="577530" y="1259439"/>
                  <a:pt x="576010" y="1271148"/>
                  <a:pt x="574363" y="1283035"/>
                </a:cubicBezTo>
                <a:cubicBezTo>
                  <a:pt x="573730" y="1295453"/>
                  <a:pt x="572970" y="1308049"/>
                  <a:pt x="572336" y="1320468"/>
                </a:cubicBezTo>
                <a:cubicBezTo>
                  <a:pt x="571956" y="1333064"/>
                  <a:pt x="571576" y="1345483"/>
                  <a:pt x="571196" y="1358079"/>
                </a:cubicBezTo>
                <a:cubicBezTo>
                  <a:pt x="571576" y="1370676"/>
                  <a:pt x="571956" y="1383094"/>
                  <a:pt x="572336" y="1395691"/>
                </a:cubicBezTo>
                <a:cubicBezTo>
                  <a:pt x="572970" y="1408464"/>
                  <a:pt x="573730" y="1421415"/>
                  <a:pt x="574363" y="1434189"/>
                </a:cubicBezTo>
                <a:cubicBezTo>
                  <a:pt x="575250" y="1446962"/>
                  <a:pt x="576136" y="1459558"/>
                  <a:pt x="577023" y="1472331"/>
                </a:cubicBezTo>
                <a:cubicBezTo>
                  <a:pt x="578037" y="1484750"/>
                  <a:pt x="579177" y="1497347"/>
                  <a:pt x="580190" y="1509765"/>
                </a:cubicBezTo>
                <a:cubicBezTo>
                  <a:pt x="580317" y="1528038"/>
                  <a:pt x="580570" y="1546490"/>
                  <a:pt x="580697" y="1564763"/>
                </a:cubicBezTo>
                <a:cubicBezTo>
                  <a:pt x="579810" y="1583036"/>
                  <a:pt x="578924" y="1601487"/>
                  <a:pt x="578037" y="1619760"/>
                </a:cubicBezTo>
                <a:cubicBezTo>
                  <a:pt x="576516" y="1637324"/>
                  <a:pt x="574870" y="1655065"/>
                  <a:pt x="573350" y="1672629"/>
                </a:cubicBezTo>
                <a:cubicBezTo>
                  <a:pt x="571449" y="1689837"/>
                  <a:pt x="569423" y="1707223"/>
                  <a:pt x="567522" y="1724432"/>
                </a:cubicBezTo>
                <a:lnTo>
                  <a:pt x="564474" y="1798067"/>
                </a:lnTo>
                <a:lnTo>
                  <a:pt x="565843" y="1798067"/>
                </a:lnTo>
                <a:cubicBezTo>
                  <a:pt x="575951" y="1866817"/>
                  <a:pt x="545760" y="1935567"/>
                  <a:pt x="596167" y="2004317"/>
                </a:cubicBezTo>
                <a:lnTo>
                  <a:pt x="614772" y="2015335"/>
                </a:lnTo>
                <a:lnTo>
                  <a:pt x="633212" y="2026005"/>
                </a:lnTo>
                <a:lnTo>
                  <a:pt x="649037" y="2036824"/>
                </a:lnTo>
                <a:lnTo>
                  <a:pt x="682546" y="2063750"/>
                </a:lnTo>
                <a:lnTo>
                  <a:pt x="712427" y="2092373"/>
                </a:lnTo>
                <a:lnTo>
                  <a:pt x="738220" y="2120464"/>
                </a:lnTo>
                <a:lnTo>
                  <a:pt x="761610" y="2148686"/>
                </a:lnTo>
                <a:lnTo>
                  <a:pt x="783089" y="2177264"/>
                </a:lnTo>
                <a:lnTo>
                  <a:pt x="803347" y="2204774"/>
                </a:lnTo>
                <a:lnTo>
                  <a:pt x="821429" y="2231393"/>
                </a:lnTo>
                <a:cubicBezTo>
                  <a:pt x="818546" y="2232931"/>
                  <a:pt x="815757" y="2234553"/>
                  <a:pt x="812873" y="2236092"/>
                </a:cubicBezTo>
                <a:lnTo>
                  <a:pt x="783805" y="2203301"/>
                </a:lnTo>
                <a:lnTo>
                  <a:pt x="753719" y="2172059"/>
                </a:lnTo>
                <a:lnTo>
                  <a:pt x="722647" y="2142999"/>
                </a:lnTo>
                <a:lnTo>
                  <a:pt x="690330" y="2116510"/>
                </a:lnTo>
                <a:lnTo>
                  <a:pt x="655982" y="2093118"/>
                </a:lnTo>
                <a:lnTo>
                  <a:pt x="620297" y="2072215"/>
                </a:lnTo>
                <a:lnTo>
                  <a:pt x="583862" y="2054108"/>
                </a:lnTo>
                <a:lnTo>
                  <a:pt x="545427" y="2040553"/>
                </a:lnTo>
                <a:lnTo>
                  <a:pt x="511522" y="2221026"/>
                </a:lnTo>
                <a:lnTo>
                  <a:pt x="546020" y="2245768"/>
                </a:lnTo>
                <a:lnTo>
                  <a:pt x="576539" y="2272514"/>
                </a:lnTo>
                <a:lnTo>
                  <a:pt x="601206" y="2299617"/>
                </a:lnTo>
                <a:lnTo>
                  <a:pt x="620912" y="2328269"/>
                </a:lnTo>
                <a:lnTo>
                  <a:pt x="635746" y="2357733"/>
                </a:lnTo>
                <a:lnTo>
                  <a:pt x="645162" y="2386515"/>
                </a:lnTo>
                <a:lnTo>
                  <a:pt x="649446" y="2415678"/>
                </a:lnTo>
                <a:cubicBezTo>
                  <a:pt x="649029" y="2425205"/>
                  <a:pt x="648613" y="2434733"/>
                  <a:pt x="648196" y="2444260"/>
                </a:cubicBezTo>
                <a:lnTo>
                  <a:pt x="641984" y="2470935"/>
                </a:lnTo>
                <a:cubicBezTo>
                  <a:pt x="640377" y="2471356"/>
                  <a:pt x="638864" y="2471859"/>
                  <a:pt x="637257" y="2472280"/>
                </a:cubicBezTo>
                <a:lnTo>
                  <a:pt x="635317" y="2465092"/>
                </a:lnTo>
                <a:cubicBezTo>
                  <a:pt x="637310" y="2459724"/>
                  <a:pt x="639094" y="2454375"/>
                  <a:pt x="641087" y="2449008"/>
                </a:cubicBezTo>
                <a:lnTo>
                  <a:pt x="641384" y="2430972"/>
                </a:lnTo>
                <a:cubicBezTo>
                  <a:pt x="640730" y="2424303"/>
                  <a:pt x="639868" y="2417652"/>
                  <a:pt x="639215" y="2410982"/>
                </a:cubicBezTo>
                <a:lnTo>
                  <a:pt x="632287" y="2390884"/>
                </a:lnTo>
                <a:lnTo>
                  <a:pt x="621944" y="2369828"/>
                </a:lnTo>
                <a:lnTo>
                  <a:pt x="609133" y="2349453"/>
                </a:lnTo>
                <a:lnTo>
                  <a:pt x="593107" y="2329922"/>
                </a:lnTo>
                <a:lnTo>
                  <a:pt x="574242" y="2311561"/>
                </a:lnTo>
                <a:lnTo>
                  <a:pt x="554736" y="2295077"/>
                </a:lnTo>
                <a:lnTo>
                  <a:pt x="542732" y="2286998"/>
                </a:lnTo>
                <a:lnTo>
                  <a:pt x="533341" y="2278769"/>
                </a:lnTo>
                <a:lnTo>
                  <a:pt x="523778" y="2272829"/>
                </a:lnTo>
                <a:lnTo>
                  <a:pt x="514151" y="2267440"/>
                </a:lnTo>
                <a:lnTo>
                  <a:pt x="503656" y="2264952"/>
                </a:lnTo>
                <a:cubicBezTo>
                  <a:pt x="499509" y="2279612"/>
                  <a:pt x="495153" y="2294293"/>
                  <a:pt x="491006" y="2308954"/>
                </a:cubicBezTo>
                <a:lnTo>
                  <a:pt x="476330" y="2349959"/>
                </a:lnTo>
                <a:lnTo>
                  <a:pt x="459509" y="2391527"/>
                </a:lnTo>
                <a:lnTo>
                  <a:pt x="439580" y="2432199"/>
                </a:lnTo>
                <a:lnTo>
                  <a:pt x="416585" y="2475063"/>
                </a:lnTo>
                <a:lnTo>
                  <a:pt x="389961" y="2519626"/>
                </a:lnTo>
                <a:cubicBezTo>
                  <a:pt x="388016" y="2521987"/>
                  <a:pt x="386166" y="2524431"/>
                  <a:pt x="384223" y="2526793"/>
                </a:cubicBezTo>
                <a:cubicBezTo>
                  <a:pt x="382007" y="2530545"/>
                  <a:pt x="379909" y="2534194"/>
                  <a:pt x="377695" y="2537945"/>
                </a:cubicBezTo>
                <a:lnTo>
                  <a:pt x="368996" y="2549023"/>
                </a:lnTo>
                <a:cubicBezTo>
                  <a:pt x="366340" y="2552997"/>
                  <a:pt x="363590" y="2556889"/>
                  <a:pt x="360933" y="2560863"/>
                </a:cubicBezTo>
                <a:cubicBezTo>
                  <a:pt x="357742" y="2564976"/>
                  <a:pt x="354759" y="2569071"/>
                  <a:pt x="351567" y="2573185"/>
                </a:cubicBezTo>
                <a:cubicBezTo>
                  <a:pt x="348253" y="2576583"/>
                  <a:pt x="344845" y="2579898"/>
                  <a:pt x="341532" y="2583296"/>
                </a:cubicBezTo>
                <a:lnTo>
                  <a:pt x="331557" y="2592037"/>
                </a:lnTo>
                <a:cubicBezTo>
                  <a:pt x="328072" y="2594268"/>
                  <a:pt x="324609" y="2596315"/>
                  <a:pt x="321124" y="2598545"/>
                </a:cubicBezTo>
                <a:lnTo>
                  <a:pt x="312044" y="2601565"/>
                </a:lnTo>
                <a:lnTo>
                  <a:pt x="309960" y="2597301"/>
                </a:lnTo>
                <a:lnTo>
                  <a:pt x="342120" y="2563687"/>
                </a:lnTo>
                <a:lnTo>
                  <a:pt x="370336" y="2526618"/>
                </a:lnTo>
                <a:cubicBezTo>
                  <a:pt x="378250" y="2513428"/>
                  <a:pt x="386374" y="2500220"/>
                  <a:pt x="394287" y="2487031"/>
                </a:cubicBezTo>
                <a:cubicBezTo>
                  <a:pt x="400522" y="2473997"/>
                  <a:pt x="406966" y="2460942"/>
                  <a:pt x="413201" y="2447908"/>
                </a:cubicBezTo>
                <a:lnTo>
                  <a:pt x="428806" y="2409545"/>
                </a:lnTo>
                <a:lnTo>
                  <a:pt x="435216" y="2381215"/>
                </a:lnTo>
                <a:cubicBezTo>
                  <a:pt x="436011" y="2381505"/>
                  <a:pt x="436712" y="2381714"/>
                  <a:pt x="437508" y="2382004"/>
                </a:cubicBezTo>
                <a:lnTo>
                  <a:pt x="438204" y="2381394"/>
                </a:lnTo>
                <a:lnTo>
                  <a:pt x="438054" y="2380044"/>
                </a:lnTo>
                <a:cubicBezTo>
                  <a:pt x="437889" y="2379695"/>
                  <a:pt x="437817" y="2379429"/>
                  <a:pt x="437652" y="2379080"/>
                </a:cubicBezTo>
                <a:cubicBezTo>
                  <a:pt x="437319" y="2378383"/>
                  <a:pt x="437082" y="2377769"/>
                  <a:pt x="436750" y="2377071"/>
                </a:cubicBezTo>
                <a:cubicBezTo>
                  <a:pt x="437121" y="2376583"/>
                  <a:pt x="437397" y="2376012"/>
                  <a:pt x="437767" y="2375523"/>
                </a:cubicBezTo>
                <a:cubicBezTo>
                  <a:pt x="437748" y="2375101"/>
                  <a:pt x="437730" y="2374678"/>
                  <a:pt x="437711" y="2374255"/>
                </a:cubicBezTo>
                <a:cubicBezTo>
                  <a:pt x="437777" y="2373703"/>
                  <a:pt x="437938" y="2373233"/>
                  <a:pt x="438004" y="2372682"/>
                </a:cubicBezTo>
                <a:lnTo>
                  <a:pt x="437308" y="2373292"/>
                </a:lnTo>
                <a:lnTo>
                  <a:pt x="437711" y="2374255"/>
                </a:lnTo>
                <a:cubicBezTo>
                  <a:pt x="436911" y="2376603"/>
                  <a:pt x="436017" y="2378868"/>
                  <a:pt x="435216" y="2381215"/>
                </a:cubicBezTo>
                <a:lnTo>
                  <a:pt x="419562" y="2378474"/>
                </a:lnTo>
                <a:lnTo>
                  <a:pt x="399876" y="2379925"/>
                </a:lnTo>
                <a:lnTo>
                  <a:pt x="378919" y="2383310"/>
                </a:lnTo>
                <a:lnTo>
                  <a:pt x="355837" y="2389713"/>
                </a:lnTo>
                <a:lnTo>
                  <a:pt x="331860" y="2398379"/>
                </a:lnTo>
                <a:lnTo>
                  <a:pt x="307564" y="2407986"/>
                </a:lnTo>
                <a:lnTo>
                  <a:pt x="283791" y="2419271"/>
                </a:lnTo>
                <a:lnTo>
                  <a:pt x="261091" y="2430275"/>
                </a:lnTo>
                <a:lnTo>
                  <a:pt x="258707" y="2431515"/>
                </a:lnTo>
                <a:lnTo>
                  <a:pt x="264907" y="2418233"/>
                </a:lnTo>
                <a:lnTo>
                  <a:pt x="283331" y="2403215"/>
                </a:lnTo>
                <a:lnTo>
                  <a:pt x="306269" y="2389370"/>
                </a:lnTo>
                <a:lnTo>
                  <a:pt x="330709" y="2376839"/>
                </a:lnTo>
                <a:lnTo>
                  <a:pt x="356078" y="2366953"/>
                </a:lnTo>
                <a:lnTo>
                  <a:pt x="384546" y="2359782"/>
                </a:lnTo>
                <a:lnTo>
                  <a:pt x="448037" y="2345291"/>
                </a:lnTo>
                <a:lnTo>
                  <a:pt x="456052" y="2295805"/>
                </a:lnTo>
                <a:lnTo>
                  <a:pt x="459891" y="2246520"/>
                </a:lnTo>
                <a:cubicBezTo>
                  <a:pt x="459776" y="2229887"/>
                  <a:pt x="459662" y="2213254"/>
                  <a:pt x="459547" y="2196621"/>
                </a:cubicBezTo>
                <a:lnTo>
                  <a:pt x="455007" y="2147109"/>
                </a:lnTo>
                <a:lnTo>
                  <a:pt x="414605" y="1999908"/>
                </a:lnTo>
                <a:lnTo>
                  <a:pt x="392039" y="2033339"/>
                </a:lnTo>
                <a:lnTo>
                  <a:pt x="351498" y="2087417"/>
                </a:lnTo>
                <a:lnTo>
                  <a:pt x="308424" y="2139893"/>
                </a:lnTo>
                <a:lnTo>
                  <a:pt x="266098" y="2190203"/>
                </a:lnTo>
                <a:lnTo>
                  <a:pt x="221074" y="2236952"/>
                </a:lnTo>
                <a:lnTo>
                  <a:pt x="175500" y="2279195"/>
                </a:lnTo>
                <a:lnTo>
                  <a:pt x="130958" y="2318489"/>
                </a:lnTo>
                <a:lnTo>
                  <a:pt x="86731" y="2351876"/>
                </a:lnTo>
                <a:lnTo>
                  <a:pt x="43708" y="2380769"/>
                </a:lnTo>
                <a:lnTo>
                  <a:pt x="0" y="2402513"/>
                </a:lnTo>
                <a:cubicBezTo>
                  <a:pt x="2609" y="2400182"/>
                  <a:pt x="5072" y="2397772"/>
                  <a:pt x="7680" y="2395440"/>
                </a:cubicBezTo>
                <a:cubicBezTo>
                  <a:pt x="9310" y="2393749"/>
                  <a:pt x="10684" y="2392153"/>
                  <a:pt x="12312" y="2390461"/>
                </a:cubicBezTo>
                <a:lnTo>
                  <a:pt x="15901" y="2387490"/>
                </a:lnTo>
                <a:lnTo>
                  <a:pt x="17197" y="2385386"/>
                </a:lnTo>
                <a:lnTo>
                  <a:pt x="16525" y="2383620"/>
                </a:lnTo>
                <a:lnTo>
                  <a:pt x="17174" y="2382567"/>
                </a:lnTo>
                <a:lnTo>
                  <a:pt x="15999" y="2381933"/>
                </a:lnTo>
                <a:lnTo>
                  <a:pt x="16971" y="2380354"/>
                </a:lnTo>
                <a:cubicBezTo>
                  <a:pt x="18060" y="2379540"/>
                  <a:pt x="19002" y="2378645"/>
                  <a:pt x="20090" y="2377830"/>
                </a:cubicBezTo>
                <a:lnTo>
                  <a:pt x="24327" y="2373807"/>
                </a:lnTo>
                <a:lnTo>
                  <a:pt x="30627" y="2367391"/>
                </a:lnTo>
                <a:cubicBezTo>
                  <a:pt x="33961" y="2364516"/>
                  <a:pt x="37335" y="2361897"/>
                  <a:pt x="40670" y="2359024"/>
                </a:cubicBezTo>
                <a:cubicBezTo>
                  <a:pt x="45602" y="2355142"/>
                  <a:pt x="50389" y="2351182"/>
                  <a:pt x="55321" y="2347300"/>
                </a:cubicBezTo>
                <a:cubicBezTo>
                  <a:pt x="60756" y="2342288"/>
                  <a:pt x="66230" y="2337529"/>
                  <a:pt x="71663" y="2332515"/>
                </a:cubicBezTo>
                <a:lnTo>
                  <a:pt x="94475" y="2314213"/>
                </a:lnTo>
                <a:lnTo>
                  <a:pt x="121818" y="2292046"/>
                </a:lnTo>
                <a:lnTo>
                  <a:pt x="160830" y="2255375"/>
                </a:lnTo>
                <a:lnTo>
                  <a:pt x="197971" y="2213486"/>
                </a:lnTo>
                <a:lnTo>
                  <a:pt x="234107" y="2169419"/>
                </a:lnTo>
                <a:lnTo>
                  <a:pt x="274428" y="2123636"/>
                </a:lnTo>
                <a:lnTo>
                  <a:pt x="282447" y="2113474"/>
                </a:lnTo>
                <a:lnTo>
                  <a:pt x="294255" y="2098111"/>
                </a:lnTo>
                <a:lnTo>
                  <a:pt x="304716" y="2083635"/>
                </a:lnTo>
                <a:cubicBezTo>
                  <a:pt x="314614" y="2072812"/>
                  <a:pt x="322763" y="2060666"/>
                  <a:pt x="328894" y="2047263"/>
                </a:cubicBezTo>
                <a:lnTo>
                  <a:pt x="330780" y="2044202"/>
                </a:lnTo>
                <a:lnTo>
                  <a:pt x="331717" y="2042063"/>
                </a:lnTo>
                <a:cubicBezTo>
                  <a:pt x="341788" y="2023566"/>
                  <a:pt x="381464" y="1963504"/>
                  <a:pt x="391204" y="1933218"/>
                </a:cubicBezTo>
                <a:cubicBezTo>
                  <a:pt x="392220" y="1908331"/>
                  <a:pt x="391720" y="1884000"/>
                  <a:pt x="390156" y="1860349"/>
                </a:cubicBezTo>
                <a:cubicBezTo>
                  <a:pt x="393736" y="1845501"/>
                  <a:pt x="398620" y="1830642"/>
                  <a:pt x="396502" y="1818105"/>
                </a:cubicBezTo>
                <a:cubicBezTo>
                  <a:pt x="398403" y="1794510"/>
                  <a:pt x="400429" y="1770737"/>
                  <a:pt x="402330" y="1747141"/>
                </a:cubicBezTo>
                <a:cubicBezTo>
                  <a:pt x="405876" y="1737561"/>
                  <a:pt x="409297" y="1728158"/>
                  <a:pt x="412844" y="1718578"/>
                </a:cubicBezTo>
                <a:cubicBezTo>
                  <a:pt x="415885" y="1707933"/>
                  <a:pt x="418798" y="1697466"/>
                  <a:pt x="421839" y="1686822"/>
                </a:cubicBezTo>
                <a:cubicBezTo>
                  <a:pt x="424626" y="1675112"/>
                  <a:pt x="427539" y="1663226"/>
                  <a:pt x="430327" y="1651516"/>
                </a:cubicBezTo>
                <a:cubicBezTo>
                  <a:pt x="432986" y="1638920"/>
                  <a:pt x="435520" y="1626502"/>
                  <a:pt x="438181" y="1613906"/>
                </a:cubicBezTo>
                <a:cubicBezTo>
                  <a:pt x="440334" y="1600422"/>
                  <a:pt x="442361" y="1586762"/>
                  <a:pt x="444515" y="1573279"/>
                </a:cubicBezTo>
                <a:cubicBezTo>
                  <a:pt x="446161" y="1559441"/>
                  <a:pt x="447682" y="1545780"/>
                  <a:pt x="449329" y="1531942"/>
                </a:cubicBezTo>
                <a:cubicBezTo>
                  <a:pt x="450848" y="1517572"/>
                  <a:pt x="452496" y="1503024"/>
                  <a:pt x="454016" y="1488654"/>
                </a:cubicBezTo>
                <a:cubicBezTo>
                  <a:pt x="455029" y="1474106"/>
                  <a:pt x="456169" y="1459381"/>
                  <a:pt x="457183" y="1444833"/>
                </a:cubicBezTo>
                <a:cubicBezTo>
                  <a:pt x="458070" y="1429576"/>
                  <a:pt x="458956" y="1414496"/>
                  <a:pt x="459843" y="1399239"/>
                </a:cubicBezTo>
                <a:lnTo>
                  <a:pt x="459843" y="1354354"/>
                </a:lnTo>
                <a:lnTo>
                  <a:pt x="459843" y="1310001"/>
                </a:lnTo>
                <a:cubicBezTo>
                  <a:pt x="458956" y="1295099"/>
                  <a:pt x="458070" y="1280373"/>
                  <a:pt x="457183" y="1265471"/>
                </a:cubicBezTo>
                <a:cubicBezTo>
                  <a:pt x="455916" y="1251278"/>
                  <a:pt x="454776" y="1236907"/>
                  <a:pt x="453509" y="1222715"/>
                </a:cubicBezTo>
                <a:cubicBezTo>
                  <a:pt x="451989" y="1208877"/>
                  <a:pt x="450342" y="1194861"/>
                  <a:pt x="448822" y="1181023"/>
                </a:cubicBezTo>
                <a:cubicBezTo>
                  <a:pt x="446541" y="1167540"/>
                  <a:pt x="444135" y="1154234"/>
                  <a:pt x="441854" y="1140751"/>
                </a:cubicBezTo>
                <a:cubicBezTo>
                  <a:pt x="438687" y="1128332"/>
                  <a:pt x="435520" y="1115736"/>
                  <a:pt x="432353" y="1103318"/>
                </a:cubicBezTo>
                <a:cubicBezTo>
                  <a:pt x="428806" y="1091431"/>
                  <a:pt x="425386" y="1079722"/>
                  <a:pt x="421839" y="1067835"/>
                </a:cubicBezTo>
                <a:cubicBezTo>
                  <a:pt x="403965" y="995609"/>
                  <a:pt x="341305" y="736755"/>
                  <a:pt x="325111" y="669960"/>
                </a:cubicBezTo>
                <a:cubicBezTo>
                  <a:pt x="324967" y="668995"/>
                  <a:pt x="324820" y="668029"/>
                  <a:pt x="324674" y="667064"/>
                </a:cubicBezTo>
                <a:cubicBezTo>
                  <a:pt x="323407" y="649146"/>
                  <a:pt x="322267" y="631050"/>
                  <a:pt x="321000" y="613131"/>
                </a:cubicBezTo>
                <a:cubicBezTo>
                  <a:pt x="319986" y="594326"/>
                  <a:pt x="318847" y="575521"/>
                  <a:pt x="317833" y="556715"/>
                </a:cubicBezTo>
                <a:lnTo>
                  <a:pt x="317833" y="499057"/>
                </a:lnTo>
                <a:cubicBezTo>
                  <a:pt x="318593" y="479719"/>
                  <a:pt x="319227" y="460203"/>
                  <a:pt x="319986" y="440866"/>
                </a:cubicBezTo>
                <a:cubicBezTo>
                  <a:pt x="321507" y="421706"/>
                  <a:pt x="323154" y="402368"/>
                  <a:pt x="324674" y="383208"/>
                </a:cubicBezTo>
                <a:cubicBezTo>
                  <a:pt x="326954" y="364047"/>
                  <a:pt x="329361" y="344887"/>
                  <a:pt x="331642" y="325726"/>
                </a:cubicBezTo>
                <a:cubicBezTo>
                  <a:pt x="334048" y="307275"/>
                  <a:pt x="336582" y="288648"/>
                  <a:pt x="338989" y="270197"/>
                </a:cubicBezTo>
                <a:cubicBezTo>
                  <a:pt x="342536" y="252278"/>
                  <a:pt x="345956" y="234182"/>
                  <a:pt x="349504" y="216264"/>
                </a:cubicBezTo>
                <a:cubicBezTo>
                  <a:pt x="353684" y="199410"/>
                  <a:pt x="357991" y="182378"/>
                  <a:pt x="362172" y="165524"/>
                </a:cubicBezTo>
                <a:cubicBezTo>
                  <a:pt x="366606" y="149558"/>
                  <a:pt x="370913" y="133413"/>
                  <a:pt x="375347" y="117446"/>
                </a:cubicBezTo>
                <a:cubicBezTo>
                  <a:pt x="380414" y="102898"/>
                  <a:pt x="385608" y="88528"/>
                  <a:pt x="390675" y="73980"/>
                </a:cubicBezTo>
                <a:lnTo>
                  <a:pt x="407017" y="34418"/>
                </a:lnTo>
                <a:lnTo>
                  <a:pt x="426653" y="0"/>
                </a:lnTo>
                <a:cubicBezTo>
                  <a:pt x="425893" y="2838"/>
                  <a:pt x="425259" y="5677"/>
                  <a:pt x="424499" y="8516"/>
                </a:cubicBezTo>
                <a:cubicBezTo>
                  <a:pt x="424119" y="10468"/>
                  <a:pt x="423865" y="12242"/>
                  <a:pt x="423485" y="14193"/>
                </a:cubicBezTo>
                <a:lnTo>
                  <a:pt x="422345" y="17918"/>
                </a:lnTo>
                <a:lnTo>
                  <a:pt x="422345" y="20048"/>
                </a:lnTo>
                <a:lnTo>
                  <a:pt x="423485" y="21112"/>
                </a:lnTo>
                <a:lnTo>
                  <a:pt x="423485" y="22177"/>
                </a:lnTo>
                <a:lnTo>
                  <a:pt x="424499" y="22177"/>
                </a:lnTo>
                <a:lnTo>
                  <a:pt x="424499" y="23773"/>
                </a:lnTo>
                <a:cubicBezTo>
                  <a:pt x="424119" y="24838"/>
                  <a:pt x="423865" y="25902"/>
                  <a:pt x="423485" y="26967"/>
                </a:cubicBezTo>
                <a:lnTo>
                  <a:pt x="422345" y="31756"/>
                </a:lnTo>
                <a:lnTo>
                  <a:pt x="420825" y="39208"/>
                </a:lnTo>
                <a:cubicBezTo>
                  <a:pt x="419811" y="42756"/>
                  <a:pt x="418671" y="46127"/>
                  <a:pt x="417658" y="49676"/>
                </a:cubicBezTo>
                <a:cubicBezTo>
                  <a:pt x="416011" y="54643"/>
                  <a:pt x="414491" y="59610"/>
                  <a:pt x="412844" y="64578"/>
                </a:cubicBezTo>
                <a:cubicBezTo>
                  <a:pt x="411324" y="70610"/>
                  <a:pt x="409677" y="76464"/>
                  <a:pt x="408157" y="82496"/>
                </a:cubicBezTo>
                <a:cubicBezTo>
                  <a:pt x="405623" y="90302"/>
                  <a:pt x="403217" y="97931"/>
                  <a:pt x="400683" y="105737"/>
                </a:cubicBezTo>
                <a:cubicBezTo>
                  <a:pt x="397769" y="115140"/>
                  <a:pt x="394729" y="124365"/>
                  <a:pt x="391815" y="133768"/>
                </a:cubicBezTo>
                <a:cubicBezTo>
                  <a:pt x="388268" y="148316"/>
                  <a:pt x="384721" y="163041"/>
                  <a:pt x="381174" y="177588"/>
                </a:cubicBezTo>
                <a:cubicBezTo>
                  <a:pt x="378767" y="193200"/>
                  <a:pt x="376234" y="208990"/>
                  <a:pt x="373826" y="224602"/>
                </a:cubicBezTo>
                <a:cubicBezTo>
                  <a:pt x="371926" y="240746"/>
                  <a:pt x="369899" y="256714"/>
                  <a:pt x="367999" y="272858"/>
                </a:cubicBezTo>
                <a:cubicBezTo>
                  <a:pt x="365338" y="289889"/>
                  <a:pt x="362805" y="307098"/>
                  <a:pt x="360145" y="324130"/>
                </a:cubicBezTo>
                <a:cubicBezTo>
                  <a:pt x="359765" y="327855"/>
                  <a:pt x="359385" y="331403"/>
                  <a:pt x="359005" y="335129"/>
                </a:cubicBezTo>
                <a:lnTo>
                  <a:pt x="357484" y="351628"/>
                </a:lnTo>
                <a:cubicBezTo>
                  <a:pt x="357104" y="357483"/>
                  <a:pt x="356724" y="363160"/>
                  <a:pt x="356344" y="369015"/>
                </a:cubicBezTo>
                <a:cubicBezTo>
                  <a:pt x="355964" y="375401"/>
                  <a:pt x="355711" y="381611"/>
                  <a:pt x="355331" y="387997"/>
                </a:cubicBezTo>
                <a:lnTo>
                  <a:pt x="355331" y="407513"/>
                </a:lnTo>
                <a:cubicBezTo>
                  <a:pt x="356091" y="413367"/>
                  <a:pt x="356724" y="419221"/>
                  <a:pt x="357484" y="425077"/>
                </a:cubicBezTo>
                <a:cubicBezTo>
                  <a:pt x="358371" y="430221"/>
                  <a:pt x="359258" y="435189"/>
                  <a:pt x="360145" y="440334"/>
                </a:cubicBezTo>
                <a:cubicBezTo>
                  <a:pt x="361665" y="443882"/>
                  <a:pt x="363312" y="447430"/>
                  <a:pt x="364832" y="450979"/>
                </a:cubicBezTo>
                <a:lnTo>
                  <a:pt x="390168" y="448849"/>
                </a:lnTo>
                <a:lnTo>
                  <a:pt x="414997" y="440334"/>
                </a:lnTo>
                <a:lnTo>
                  <a:pt x="438687" y="426673"/>
                </a:lnTo>
                <a:lnTo>
                  <a:pt x="463010" y="407513"/>
                </a:lnTo>
                <a:lnTo>
                  <a:pt x="485179" y="385336"/>
                </a:lnTo>
                <a:lnTo>
                  <a:pt x="506842" y="358370"/>
                </a:lnTo>
                <a:lnTo>
                  <a:pt x="527364" y="329807"/>
                </a:lnTo>
                <a:lnTo>
                  <a:pt x="546367" y="299825"/>
                </a:lnTo>
                <a:lnTo>
                  <a:pt x="564862" y="268068"/>
                </a:lnTo>
                <a:lnTo>
                  <a:pt x="580697" y="235247"/>
                </a:lnTo>
                <a:lnTo>
                  <a:pt x="595519" y="203491"/>
                </a:lnTo>
                <a:cubicBezTo>
                  <a:pt x="599573" y="193200"/>
                  <a:pt x="603626" y="183088"/>
                  <a:pt x="607680" y="172798"/>
                </a:cubicBezTo>
                <a:lnTo>
                  <a:pt x="613508" y="172798"/>
                </a:lnTo>
                <a:lnTo>
                  <a:pt x="613508" y="175992"/>
                </a:lnTo>
                <a:cubicBezTo>
                  <a:pt x="610341" y="186282"/>
                  <a:pt x="607174" y="196394"/>
                  <a:pt x="604006" y="206684"/>
                </a:cubicBezTo>
                <a:cubicBezTo>
                  <a:pt x="600460" y="217329"/>
                  <a:pt x="596913" y="227796"/>
                  <a:pt x="593365" y="238440"/>
                </a:cubicBezTo>
                <a:cubicBezTo>
                  <a:pt x="589565" y="248730"/>
                  <a:pt x="585637" y="258843"/>
                  <a:pt x="581837" y="269132"/>
                </a:cubicBezTo>
                <a:lnTo>
                  <a:pt x="570183" y="298760"/>
                </a:lnTo>
                <a:cubicBezTo>
                  <a:pt x="566129" y="308340"/>
                  <a:pt x="562075" y="318098"/>
                  <a:pt x="558021" y="327678"/>
                </a:cubicBezTo>
                <a:lnTo>
                  <a:pt x="544339" y="354645"/>
                </a:lnTo>
                <a:lnTo>
                  <a:pt x="530025" y="380546"/>
                </a:lnTo>
                <a:lnTo>
                  <a:pt x="512669" y="404319"/>
                </a:lnTo>
                <a:lnTo>
                  <a:pt x="494680" y="427738"/>
                </a:lnTo>
                <a:lnTo>
                  <a:pt x="473524" y="446720"/>
                </a:lnTo>
                <a:lnTo>
                  <a:pt x="449329" y="464107"/>
                </a:lnTo>
                <a:lnTo>
                  <a:pt x="422345" y="479542"/>
                </a:lnTo>
                <a:lnTo>
                  <a:pt x="393842" y="491073"/>
                </a:lnTo>
                <a:lnTo>
                  <a:pt x="360145" y="499057"/>
                </a:lnTo>
                <a:cubicBezTo>
                  <a:pt x="360525" y="517507"/>
                  <a:pt x="360778" y="536136"/>
                  <a:pt x="361158" y="554586"/>
                </a:cubicBezTo>
                <a:cubicBezTo>
                  <a:pt x="362679" y="572150"/>
                  <a:pt x="364325" y="589891"/>
                  <a:pt x="365845" y="607455"/>
                </a:cubicBezTo>
                <a:cubicBezTo>
                  <a:pt x="368506" y="624131"/>
                  <a:pt x="371166" y="640985"/>
                  <a:pt x="373826" y="657662"/>
                </a:cubicBezTo>
                <a:cubicBezTo>
                  <a:pt x="377373" y="673452"/>
                  <a:pt x="380794" y="689418"/>
                  <a:pt x="384341" y="705208"/>
                </a:cubicBezTo>
                <a:cubicBezTo>
                  <a:pt x="388775" y="720288"/>
                  <a:pt x="393082" y="735545"/>
                  <a:pt x="397516" y="750625"/>
                </a:cubicBezTo>
                <a:cubicBezTo>
                  <a:pt x="402330" y="765172"/>
                  <a:pt x="407017" y="779543"/>
                  <a:pt x="411831" y="794090"/>
                </a:cubicBezTo>
                <a:lnTo>
                  <a:pt x="428172" y="835250"/>
                </a:lnTo>
                <a:lnTo>
                  <a:pt x="444515" y="875345"/>
                </a:lnTo>
                <a:cubicBezTo>
                  <a:pt x="446161" y="878538"/>
                  <a:pt x="447682" y="881732"/>
                  <a:pt x="449329" y="884925"/>
                </a:cubicBezTo>
                <a:lnTo>
                  <a:pt x="453509" y="896634"/>
                </a:lnTo>
                <a:cubicBezTo>
                  <a:pt x="455409" y="900892"/>
                  <a:pt x="457436" y="904972"/>
                  <a:pt x="459336" y="909231"/>
                </a:cubicBezTo>
                <a:lnTo>
                  <a:pt x="464657" y="922536"/>
                </a:lnTo>
                <a:cubicBezTo>
                  <a:pt x="466937" y="926794"/>
                  <a:pt x="469217" y="930874"/>
                  <a:pt x="471498" y="935132"/>
                </a:cubicBezTo>
                <a:cubicBezTo>
                  <a:pt x="474158" y="938681"/>
                  <a:pt x="476692" y="942229"/>
                  <a:pt x="479352" y="945776"/>
                </a:cubicBezTo>
                <a:cubicBezTo>
                  <a:pt x="482519" y="948970"/>
                  <a:pt x="485686" y="951986"/>
                  <a:pt x="488853" y="955180"/>
                </a:cubicBezTo>
                <a:lnTo>
                  <a:pt x="499494" y="962099"/>
                </a:lnTo>
                <a:lnTo>
                  <a:pt x="512163" y="964760"/>
                </a:lnTo>
                <a:lnTo>
                  <a:pt x="525338" y="964228"/>
                </a:lnTo>
                <a:lnTo>
                  <a:pt x="549027" y="956244"/>
                </a:lnTo>
                <a:lnTo>
                  <a:pt x="570183" y="943116"/>
                </a:lnTo>
                <a:lnTo>
                  <a:pt x="590705" y="926617"/>
                </a:lnTo>
                <a:lnTo>
                  <a:pt x="607680" y="907101"/>
                </a:lnTo>
                <a:lnTo>
                  <a:pt x="624022" y="885989"/>
                </a:lnTo>
                <a:cubicBezTo>
                  <a:pt x="629090" y="878538"/>
                  <a:pt x="634283" y="871264"/>
                  <a:pt x="639350" y="863813"/>
                </a:cubicBezTo>
                <a:lnTo>
                  <a:pt x="653032" y="842701"/>
                </a:lnTo>
                <a:cubicBezTo>
                  <a:pt x="656959" y="835959"/>
                  <a:pt x="660760" y="829218"/>
                  <a:pt x="664687" y="822476"/>
                </a:cubicBezTo>
                <a:lnTo>
                  <a:pt x="690530" y="776527"/>
                </a:lnTo>
                <a:lnTo>
                  <a:pt x="715359" y="724723"/>
                </a:lnTo>
                <a:lnTo>
                  <a:pt x="740189" y="668129"/>
                </a:lnTo>
                <a:lnTo>
                  <a:pt x="763372" y="606390"/>
                </a:lnTo>
                <a:cubicBezTo>
                  <a:pt x="770466" y="584746"/>
                  <a:pt x="777434" y="562925"/>
                  <a:pt x="784528" y="541280"/>
                </a:cubicBezTo>
                <a:lnTo>
                  <a:pt x="803530" y="472090"/>
                </a:lnTo>
                <a:cubicBezTo>
                  <a:pt x="809357" y="447962"/>
                  <a:pt x="815058" y="423835"/>
                  <a:pt x="820886" y="399707"/>
                </a:cubicBezTo>
                <a:cubicBezTo>
                  <a:pt x="825066" y="374692"/>
                  <a:pt x="829373" y="349676"/>
                  <a:pt x="833553" y="324662"/>
                </a:cubicBezTo>
                <a:cubicBezTo>
                  <a:pt x="836720" y="299115"/>
                  <a:pt x="839888" y="273390"/>
                  <a:pt x="843055" y="247843"/>
                </a:cubicBezTo>
                <a:cubicBezTo>
                  <a:pt x="844955" y="221586"/>
                  <a:pt x="846982" y="195507"/>
                  <a:pt x="848882" y="169250"/>
                </a:cubicBezTo>
                <a:cubicBezTo>
                  <a:pt x="850402" y="170492"/>
                  <a:pt x="852049" y="171556"/>
                  <a:pt x="853569" y="172798"/>
                </a:cubicBezTo>
                <a:lnTo>
                  <a:pt x="857370" y="181846"/>
                </a:lnTo>
                <a:cubicBezTo>
                  <a:pt x="858383" y="186282"/>
                  <a:pt x="859523" y="190717"/>
                  <a:pt x="860537" y="195152"/>
                </a:cubicBezTo>
                <a:cubicBezTo>
                  <a:pt x="861044" y="201007"/>
                  <a:pt x="861550" y="206684"/>
                  <a:pt x="862057" y="212538"/>
                </a:cubicBezTo>
                <a:cubicBezTo>
                  <a:pt x="862437" y="219280"/>
                  <a:pt x="862690" y="225844"/>
                  <a:pt x="863070" y="232586"/>
                </a:cubicBezTo>
                <a:lnTo>
                  <a:pt x="863070" y="255827"/>
                </a:lnTo>
                <a:lnTo>
                  <a:pt x="863070" y="280664"/>
                </a:lnTo>
                <a:cubicBezTo>
                  <a:pt x="862690" y="289712"/>
                  <a:pt x="862437" y="298583"/>
                  <a:pt x="862057" y="307630"/>
                </a:cubicBezTo>
                <a:cubicBezTo>
                  <a:pt x="861550" y="316856"/>
                  <a:pt x="861044" y="325904"/>
                  <a:pt x="860537" y="335129"/>
                </a:cubicBezTo>
                <a:cubicBezTo>
                  <a:pt x="859776" y="344532"/>
                  <a:pt x="859143" y="353757"/>
                  <a:pt x="858383" y="363160"/>
                </a:cubicBezTo>
                <a:cubicBezTo>
                  <a:pt x="857370" y="372563"/>
                  <a:pt x="856230" y="381788"/>
                  <a:pt x="855216" y="391191"/>
                </a:cubicBezTo>
                <a:cubicBezTo>
                  <a:pt x="854709" y="400239"/>
                  <a:pt x="854076" y="409110"/>
                  <a:pt x="853569" y="418157"/>
                </a:cubicBezTo>
                <a:cubicBezTo>
                  <a:pt x="852556" y="426496"/>
                  <a:pt x="851415" y="434656"/>
                  <a:pt x="850402" y="442995"/>
                </a:cubicBezTo>
                <a:cubicBezTo>
                  <a:pt x="849515" y="450801"/>
                  <a:pt x="848755" y="458429"/>
                  <a:pt x="847869" y="466236"/>
                </a:cubicBezTo>
                <a:cubicBezTo>
                  <a:pt x="846855" y="472977"/>
                  <a:pt x="845715" y="479542"/>
                  <a:pt x="844701" y="486283"/>
                </a:cubicBezTo>
                <a:lnTo>
                  <a:pt x="842041" y="502782"/>
                </a:lnTo>
                <a:cubicBezTo>
                  <a:pt x="841281" y="507218"/>
                  <a:pt x="840648" y="511475"/>
                  <a:pt x="839888" y="515910"/>
                </a:cubicBezTo>
                <a:lnTo>
                  <a:pt x="801883" y="666000"/>
                </a:lnTo>
                <a:lnTo>
                  <a:pt x="832540" y="662984"/>
                </a:lnTo>
                <a:lnTo>
                  <a:pt x="861044" y="655533"/>
                </a:lnTo>
                <a:lnTo>
                  <a:pt x="887900" y="644888"/>
                </a:lnTo>
                <a:lnTo>
                  <a:pt x="913743" y="631228"/>
                </a:lnTo>
                <a:lnTo>
                  <a:pt x="937052" y="615793"/>
                </a:lnTo>
                <a:lnTo>
                  <a:pt x="958081" y="598939"/>
                </a:lnTo>
                <a:lnTo>
                  <a:pt x="978224" y="581553"/>
                </a:lnTo>
                <a:lnTo>
                  <a:pt x="996719" y="565054"/>
                </a:lnTo>
                <a:lnTo>
                  <a:pt x="998239" y="573037"/>
                </a:lnTo>
                <a:cubicBezTo>
                  <a:pt x="992666" y="581730"/>
                  <a:pt x="986965" y="590246"/>
                  <a:pt x="981391" y="598939"/>
                </a:cubicBezTo>
                <a:cubicBezTo>
                  <a:pt x="974550" y="607277"/>
                  <a:pt x="967582" y="615438"/>
                  <a:pt x="960742" y="623776"/>
                </a:cubicBezTo>
                <a:lnTo>
                  <a:pt x="935912" y="645953"/>
                </a:lnTo>
                <a:lnTo>
                  <a:pt x="908042" y="666000"/>
                </a:lnTo>
                <a:lnTo>
                  <a:pt x="878399" y="684096"/>
                </a:lnTo>
                <a:lnTo>
                  <a:pt x="846728" y="699886"/>
                </a:lnTo>
                <a:lnTo>
                  <a:pt x="814044" y="712127"/>
                </a:lnTo>
                <a:lnTo>
                  <a:pt x="780728" y="720997"/>
                </a:lnTo>
                <a:lnTo>
                  <a:pt x="773886" y="742287"/>
                </a:lnTo>
                <a:cubicBezTo>
                  <a:pt x="770719" y="750625"/>
                  <a:pt x="767553" y="758786"/>
                  <a:pt x="764385" y="767124"/>
                </a:cubicBezTo>
                <a:lnTo>
                  <a:pt x="753871" y="793026"/>
                </a:lnTo>
                <a:lnTo>
                  <a:pt x="740189" y="821057"/>
                </a:lnTo>
                <a:cubicBezTo>
                  <a:pt x="735376" y="830815"/>
                  <a:pt x="730688" y="840750"/>
                  <a:pt x="725874" y="850507"/>
                </a:cubicBezTo>
                <a:cubicBezTo>
                  <a:pt x="720807" y="860265"/>
                  <a:pt x="715613" y="869845"/>
                  <a:pt x="710546" y="879603"/>
                </a:cubicBezTo>
                <a:lnTo>
                  <a:pt x="705253" y="888509"/>
                </a:lnTo>
                <a:cubicBezTo>
                  <a:pt x="685452" y="911533"/>
                  <a:pt x="669359" y="937475"/>
                  <a:pt x="657504" y="965731"/>
                </a:cubicBezTo>
                <a:lnTo>
                  <a:pt x="646192" y="981082"/>
                </a:lnTo>
                <a:lnTo>
                  <a:pt x="631877" y="1000774"/>
                </a:lnTo>
                <a:lnTo>
                  <a:pt x="618195" y="1014967"/>
                </a:lnTo>
                <a:cubicBezTo>
                  <a:pt x="618955" y="1018515"/>
                  <a:pt x="619589" y="1022064"/>
                  <a:pt x="620348" y="1025612"/>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37" name="Group 36">
            <a:extLst>
              <a:ext uri="{FF2B5EF4-FFF2-40B4-BE49-F238E27FC236}">
                <a16:creationId xmlns:a16="http://schemas.microsoft.com/office/drawing/2014/main" id="{388B7D9B-19C2-41F5-B3E8-5F575289B3A0}"/>
              </a:ext>
            </a:extLst>
          </p:cNvPr>
          <p:cNvGrpSpPr/>
          <p:nvPr/>
        </p:nvGrpSpPr>
        <p:grpSpPr>
          <a:xfrm>
            <a:off x="5998261" y="5437618"/>
            <a:ext cx="659453" cy="744559"/>
            <a:chOff x="4874928" y="2450899"/>
            <a:chExt cx="1340386" cy="1030505"/>
          </a:xfrm>
          <a:solidFill>
            <a:srgbClr val="92D050"/>
          </a:solidFill>
        </p:grpSpPr>
        <p:sp>
          <p:nvSpPr>
            <p:cNvPr id="38" name="Freeform 79">
              <a:extLst>
                <a:ext uri="{FF2B5EF4-FFF2-40B4-BE49-F238E27FC236}">
                  <a16:creationId xmlns:a16="http://schemas.microsoft.com/office/drawing/2014/main" id="{3B1BDCE5-2059-4673-A69B-FF92A04E4B65}"/>
                </a:ext>
              </a:extLst>
            </p:cNvPr>
            <p:cNvSpPr/>
            <p:nvPr/>
          </p:nvSpPr>
          <p:spPr>
            <a:xfrm rot="20438041">
              <a:off x="4931486" y="32784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9" name="Freeform 82">
              <a:extLst>
                <a:ext uri="{FF2B5EF4-FFF2-40B4-BE49-F238E27FC236}">
                  <a16:creationId xmlns:a16="http://schemas.microsoft.com/office/drawing/2014/main" id="{E89CFE59-68D5-4E49-835E-6BC6732F7927}"/>
                </a:ext>
              </a:extLst>
            </p:cNvPr>
            <p:cNvSpPr/>
            <p:nvPr/>
          </p:nvSpPr>
          <p:spPr>
            <a:xfrm rot="20438041">
              <a:off x="4874928" y="2834257"/>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0" name="Freeform 83">
              <a:extLst>
                <a:ext uri="{FF2B5EF4-FFF2-40B4-BE49-F238E27FC236}">
                  <a16:creationId xmlns:a16="http://schemas.microsoft.com/office/drawing/2014/main" id="{C5739F71-ADA5-454D-ADDF-1F6A72A33154}"/>
                </a:ext>
              </a:extLst>
            </p:cNvPr>
            <p:cNvSpPr/>
            <p:nvPr/>
          </p:nvSpPr>
          <p:spPr>
            <a:xfrm rot="856188">
              <a:off x="5009538" y="245089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1" name="Freeform 86">
              <a:extLst>
                <a:ext uri="{FF2B5EF4-FFF2-40B4-BE49-F238E27FC236}">
                  <a16:creationId xmlns:a16="http://schemas.microsoft.com/office/drawing/2014/main" id="{687E7661-FC10-4285-861E-5F069238A822}"/>
                </a:ext>
              </a:extLst>
            </p:cNvPr>
            <p:cNvSpPr/>
            <p:nvPr/>
          </p:nvSpPr>
          <p:spPr>
            <a:xfrm rot="3604755">
              <a:off x="5335311" y="255451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2" name="Freeform 87">
              <a:extLst>
                <a:ext uri="{FF2B5EF4-FFF2-40B4-BE49-F238E27FC236}">
                  <a16:creationId xmlns:a16="http://schemas.microsoft.com/office/drawing/2014/main" id="{75E624E1-A48A-427D-BA96-6020E8ECE2BF}"/>
                </a:ext>
              </a:extLst>
            </p:cNvPr>
            <p:cNvSpPr/>
            <p:nvPr/>
          </p:nvSpPr>
          <p:spPr>
            <a:xfrm rot="7538626">
              <a:off x="5896608" y="3063103"/>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3" name="Freeform 88">
              <a:extLst>
                <a:ext uri="{FF2B5EF4-FFF2-40B4-BE49-F238E27FC236}">
                  <a16:creationId xmlns:a16="http://schemas.microsoft.com/office/drawing/2014/main" id="{5ADE5FA0-98B3-4D48-86CB-4A051B0AEBCA}"/>
                </a:ext>
              </a:extLst>
            </p:cNvPr>
            <p:cNvSpPr/>
            <p:nvPr/>
          </p:nvSpPr>
          <p:spPr>
            <a:xfrm rot="7538626">
              <a:off x="5793898" y="2666198"/>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4" name="Freeform 89">
              <a:extLst>
                <a:ext uri="{FF2B5EF4-FFF2-40B4-BE49-F238E27FC236}">
                  <a16:creationId xmlns:a16="http://schemas.microsoft.com/office/drawing/2014/main" id="{A54B935F-30B3-4870-B959-ABAF404155CD}"/>
                </a:ext>
              </a:extLst>
            </p:cNvPr>
            <p:cNvSpPr/>
            <p:nvPr/>
          </p:nvSpPr>
          <p:spPr>
            <a:xfrm rot="20700000">
              <a:off x="5379593" y="2974390"/>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45" name="Freeform 78">
            <a:extLst>
              <a:ext uri="{FF2B5EF4-FFF2-40B4-BE49-F238E27FC236}">
                <a16:creationId xmlns:a16="http://schemas.microsoft.com/office/drawing/2014/main" id="{2534C0B0-9377-456E-9C6A-C5C9AB52C7BB}"/>
              </a:ext>
            </a:extLst>
          </p:cNvPr>
          <p:cNvSpPr/>
          <p:nvPr/>
        </p:nvSpPr>
        <p:spPr>
          <a:xfrm rot="20394931">
            <a:off x="2696430" y="5915097"/>
            <a:ext cx="603356" cy="855919"/>
          </a:xfrm>
          <a:custGeom>
            <a:avLst/>
            <a:gdLst>
              <a:gd name="connsiteX0" fmla="*/ 3750066 w 3750066"/>
              <a:gd name="connsiteY0" fmla="*/ 996721 h 6505980"/>
              <a:gd name="connsiteX1" fmla="*/ 3721758 w 3750066"/>
              <a:gd name="connsiteY1" fmla="*/ 1011844 h 6505980"/>
              <a:gd name="connsiteX2" fmla="*/ 3712094 w 3750066"/>
              <a:gd name="connsiteY2" fmla="*/ 1005124 h 6505980"/>
              <a:gd name="connsiteX3" fmla="*/ 3750066 w 3750066"/>
              <a:gd name="connsiteY3" fmla="*/ 996721 h 6505980"/>
              <a:gd name="connsiteX4" fmla="*/ 3587603 w 3750066"/>
              <a:gd name="connsiteY4" fmla="*/ 0 h 6505980"/>
              <a:gd name="connsiteX5" fmla="*/ 3592826 w 3750066"/>
              <a:gd name="connsiteY5" fmla="*/ 26762 h 6505980"/>
              <a:gd name="connsiteX6" fmla="*/ 3364346 w 3750066"/>
              <a:gd name="connsiteY6" fmla="*/ 165500 h 6505980"/>
              <a:gd name="connsiteX7" fmla="*/ 3152616 w 3750066"/>
              <a:gd name="connsiteY7" fmla="*/ 329280 h 6505980"/>
              <a:gd name="connsiteX8" fmla="*/ 2960808 w 3750066"/>
              <a:gd name="connsiteY8" fmla="*/ 513375 h 6505980"/>
              <a:gd name="connsiteX9" fmla="*/ 2797650 w 3750066"/>
              <a:gd name="connsiteY9" fmla="*/ 702384 h 6505980"/>
              <a:gd name="connsiteX10" fmla="*/ 2653992 w 3750066"/>
              <a:gd name="connsiteY10" fmla="*/ 892103 h 6505980"/>
              <a:gd name="connsiteX11" fmla="*/ 2576278 w 3750066"/>
              <a:gd name="connsiteY11" fmla="*/ 1039803 h 6505980"/>
              <a:gd name="connsiteX12" fmla="*/ 2564733 w 3750066"/>
              <a:gd name="connsiteY12" fmla="*/ 1032015 h 6505980"/>
              <a:gd name="connsiteX13" fmla="*/ 2559963 w 3750066"/>
              <a:gd name="connsiteY13" fmla="*/ 1034366 h 6505980"/>
              <a:gd name="connsiteX14" fmla="*/ 2558785 w 3750066"/>
              <a:gd name="connsiteY14" fmla="*/ 1042079 h 6505980"/>
              <a:gd name="connsiteX15" fmla="*/ 2559585 w 3750066"/>
              <a:gd name="connsiteY15" fmla="*/ 1048028 h 6505980"/>
              <a:gd name="connsiteX16" fmla="*/ 2561604 w 3750066"/>
              <a:gd name="connsiteY16" fmla="*/ 1060520 h 6505980"/>
              <a:gd name="connsiteX17" fmla="*/ 2553655 w 3750066"/>
              <a:gd name="connsiteY17" fmla="*/ 1067597 h 6505980"/>
              <a:gd name="connsiteX18" fmla="*/ 2552081 w 3750066"/>
              <a:gd name="connsiteY18" fmla="*/ 1074723 h 6505980"/>
              <a:gd name="connsiteX19" fmla="*/ 2548116 w 3750066"/>
              <a:gd name="connsiteY19" fmla="*/ 1083019 h 6505980"/>
              <a:gd name="connsiteX20" fmla="*/ 2552886 w 3750066"/>
              <a:gd name="connsiteY20" fmla="*/ 1080667 h 6505980"/>
              <a:gd name="connsiteX21" fmla="*/ 2552081 w 3750066"/>
              <a:gd name="connsiteY21" fmla="*/ 1074723 h 6505980"/>
              <a:gd name="connsiteX22" fmla="*/ 2576278 w 3750066"/>
              <a:gd name="connsiteY22" fmla="*/ 1039803 h 6505980"/>
              <a:gd name="connsiteX23" fmla="*/ 2659086 w 3750066"/>
              <a:gd name="connsiteY23" fmla="*/ 1078297 h 6505980"/>
              <a:gd name="connsiteX24" fmla="*/ 2559721 w 3750066"/>
              <a:gd name="connsiteY24" fmla="*/ 1224163 h 6505980"/>
              <a:gd name="connsiteX25" fmla="*/ 2451696 w 3750066"/>
              <a:gd name="connsiteY25" fmla="*/ 1220120 h 6505980"/>
              <a:gd name="connsiteX26" fmla="*/ 2333617 w 3750066"/>
              <a:gd name="connsiteY26" fmla="*/ 1482858 h 6505980"/>
              <a:gd name="connsiteX27" fmla="*/ 2239019 w 3750066"/>
              <a:gd name="connsiteY27" fmla="*/ 1750687 h 6505980"/>
              <a:gd name="connsiteX28" fmla="*/ 2166716 w 3750066"/>
              <a:gd name="connsiteY28" fmla="*/ 2028149 h 6505980"/>
              <a:gd name="connsiteX29" fmla="*/ 2138696 w 3750066"/>
              <a:gd name="connsiteY29" fmla="*/ 2191021 h 6505980"/>
              <a:gd name="connsiteX30" fmla="*/ 1708453 w 3750066"/>
              <a:gd name="connsiteY30" fmla="*/ 2932299 h 6505980"/>
              <a:gd name="connsiteX31" fmla="*/ 1722817 w 3750066"/>
              <a:gd name="connsiteY31" fmla="*/ 3822513 h 6505980"/>
              <a:gd name="connsiteX32" fmla="*/ 1536952 w 3750066"/>
              <a:gd name="connsiteY32" fmla="*/ 3772714 h 6505980"/>
              <a:gd name="connsiteX33" fmla="*/ 1541206 w 3750066"/>
              <a:gd name="connsiteY33" fmla="*/ 4042551 h 6505980"/>
              <a:gd name="connsiteX34" fmla="*/ 1736905 w 3750066"/>
              <a:gd name="connsiteY34" fmla="*/ 4202721 h 6505980"/>
              <a:gd name="connsiteX35" fmla="*/ 1910038 w 3750066"/>
              <a:gd name="connsiteY35" fmla="*/ 4375859 h 6505980"/>
              <a:gd name="connsiteX36" fmla="*/ 2049967 w 3750066"/>
              <a:gd name="connsiteY36" fmla="*/ 4551312 h 6505980"/>
              <a:gd name="connsiteX37" fmla="*/ 2161751 w 3750066"/>
              <a:gd name="connsiteY37" fmla="*/ 4736795 h 6505980"/>
              <a:gd name="connsiteX38" fmla="*/ 2245901 w 3750066"/>
              <a:gd name="connsiteY38" fmla="*/ 4927533 h 6505980"/>
              <a:gd name="connsiteX39" fmla="*/ 2299319 w 3750066"/>
              <a:gd name="connsiteY39" fmla="*/ 5113852 h 6505980"/>
              <a:gd name="connsiteX40" fmla="*/ 2323619 w 3750066"/>
              <a:gd name="connsiteY40" fmla="*/ 5302637 h 6505980"/>
              <a:gd name="connsiteX41" fmla="*/ 2316528 w 3750066"/>
              <a:gd name="connsiteY41" fmla="*/ 5487662 h 6505980"/>
              <a:gd name="connsiteX42" fmla="*/ 2281292 w 3750066"/>
              <a:gd name="connsiteY42" fmla="*/ 5660347 h 6505980"/>
              <a:gd name="connsiteX43" fmla="*/ 2254472 w 3750066"/>
              <a:gd name="connsiteY43" fmla="*/ 5669051 h 6505980"/>
              <a:gd name="connsiteX44" fmla="*/ 2243469 w 3750066"/>
              <a:gd name="connsiteY44" fmla="*/ 5622519 h 6505980"/>
              <a:gd name="connsiteX45" fmla="*/ 2276202 w 3750066"/>
              <a:gd name="connsiteY45" fmla="*/ 5518399 h 6505980"/>
              <a:gd name="connsiteX46" fmla="*/ 2277887 w 3750066"/>
              <a:gd name="connsiteY46" fmla="*/ 5401645 h 6505980"/>
              <a:gd name="connsiteX47" fmla="*/ 2265586 w 3750066"/>
              <a:gd name="connsiteY47" fmla="*/ 5272239 h 6505980"/>
              <a:gd name="connsiteX48" fmla="*/ 2226278 w 3750066"/>
              <a:gd name="connsiteY48" fmla="*/ 5142134 h 6505980"/>
              <a:gd name="connsiteX49" fmla="*/ 2167610 w 3750066"/>
              <a:gd name="connsiteY49" fmla="*/ 5005824 h 6505980"/>
              <a:gd name="connsiteX50" fmla="*/ 2094934 w 3750066"/>
              <a:gd name="connsiteY50" fmla="*/ 4873928 h 6505980"/>
              <a:gd name="connsiteX51" fmla="*/ 2004022 w 3750066"/>
              <a:gd name="connsiteY51" fmla="*/ 4747491 h 6505980"/>
              <a:gd name="connsiteX52" fmla="*/ 1897003 w 3750066"/>
              <a:gd name="connsiteY52" fmla="*/ 4628630 h 6505980"/>
              <a:gd name="connsiteX53" fmla="*/ 1786353 w 3750066"/>
              <a:gd name="connsiteY53" fmla="*/ 4521927 h 6505980"/>
              <a:gd name="connsiteX54" fmla="*/ 1718256 w 3750066"/>
              <a:gd name="connsiteY54" fmla="*/ 4469625 h 6505980"/>
              <a:gd name="connsiteX55" fmla="*/ 1664984 w 3750066"/>
              <a:gd name="connsiteY55" fmla="*/ 4416354 h 6505980"/>
              <a:gd name="connsiteX56" fmla="*/ 1610735 w 3750066"/>
              <a:gd name="connsiteY56" fmla="*/ 4377899 h 6505980"/>
              <a:gd name="connsiteX57" fmla="*/ 1556121 w 3750066"/>
              <a:gd name="connsiteY57" fmla="*/ 4343019 h 6505980"/>
              <a:gd name="connsiteX58" fmla="*/ 1496586 w 3750066"/>
              <a:gd name="connsiteY58" fmla="*/ 4326909 h 6505980"/>
              <a:gd name="connsiteX59" fmla="*/ 1424825 w 3750066"/>
              <a:gd name="connsiteY59" fmla="*/ 4611755 h 6505980"/>
              <a:gd name="connsiteX60" fmla="*/ 1341569 w 3750066"/>
              <a:gd name="connsiteY60" fmla="*/ 4877209 h 6505980"/>
              <a:gd name="connsiteX61" fmla="*/ 1246153 w 3750066"/>
              <a:gd name="connsiteY61" fmla="*/ 5146295 h 6505980"/>
              <a:gd name="connsiteX62" fmla="*/ 1133098 w 3750066"/>
              <a:gd name="connsiteY62" fmla="*/ 5409585 h 6505980"/>
              <a:gd name="connsiteX63" fmla="*/ 1002651 w 3750066"/>
              <a:gd name="connsiteY63" fmla="*/ 5687069 h 6505980"/>
              <a:gd name="connsiteX64" fmla="*/ 851621 w 3750066"/>
              <a:gd name="connsiteY64" fmla="*/ 5975542 h 6505980"/>
              <a:gd name="connsiteX65" fmla="*/ 819067 w 3750066"/>
              <a:gd name="connsiteY65" fmla="*/ 6021945 h 6505980"/>
              <a:gd name="connsiteX66" fmla="*/ 782039 w 3750066"/>
              <a:gd name="connsiteY66" fmla="*/ 6094137 h 6505980"/>
              <a:gd name="connsiteX67" fmla="*/ 732689 w 3750066"/>
              <a:gd name="connsiteY67" fmla="*/ 6165853 h 6505980"/>
              <a:gd name="connsiteX68" fmla="*/ 686953 w 3750066"/>
              <a:gd name="connsiteY68" fmla="*/ 6242495 h 6505980"/>
              <a:gd name="connsiteX69" fmla="*/ 633819 w 3750066"/>
              <a:gd name="connsiteY69" fmla="*/ 6322262 h 6505980"/>
              <a:gd name="connsiteX70" fmla="*/ 576894 w 3750066"/>
              <a:gd name="connsiteY70" fmla="*/ 6387714 h 6505980"/>
              <a:gd name="connsiteX71" fmla="*/ 520310 w 3750066"/>
              <a:gd name="connsiteY71" fmla="*/ 6444298 h 6505980"/>
              <a:gd name="connsiteX72" fmla="*/ 461122 w 3750066"/>
              <a:gd name="connsiteY72" fmla="*/ 6486433 h 6505980"/>
              <a:gd name="connsiteX73" fmla="*/ 409611 w 3750066"/>
              <a:gd name="connsiteY73" fmla="*/ 6505980 h 6505980"/>
              <a:gd name="connsiteX74" fmla="*/ 397795 w 3750066"/>
              <a:gd name="connsiteY74" fmla="*/ 6478382 h 6505980"/>
              <a:gd name="connsiteX75" fmla="*/ 580228 w 3750066"/>
              <a:gd name="connsiteY75" fmla="*/ 6260780 h 6505980"/>
              <a:gd name="connsiteX76" fmla="*/ 740291 w 3750066"/>
              <a:gd name="connsiteY76" fmla="*/ 6020812 h 6505980"/>
              <a:gd name="connsiteX77" fmla="*/ 876161 w 3750066"/>
              <a:gd name="connsiteY77" fmla="*/ 5764542 h 6505980"/>
              <a:gd name="connsiteX78" fmla="*/ 983460 w 3750066"/>
              <a:gd name="connsiteY78" fmla="*/ 5511282 h 6505980"/>
              <a:gd name="connsiteX79" fmla="*/ 1071980 w 3750066"/>
              <a:gd name="connsiteY79" fmla="*/ 5262934 h 6505980"/>
              <a:gd name="connsiteX80" fmla="*/ 1108340 w 3750066"/>
              <a:gd name="connsiteY80" fmla="*/ 5079541 h 6505980"/>
              <a:gd name="connsiteX81" fmla="*/ 1121344 w 3750066"/>
              <a:gd name="connsiteY81" fmla="*/ 5084649 h 6505980"/>
              <a:gd name="connsiteX82" fmla="*/ 1125291 w 3750066"/>
              <a:gd name="connsiteY82" fmla="*/ 5080701 h 6505980"/>
              <a:gd name="connsiteX83" fmla="*/ 1124442 w 3750066"/>
              <a:gd name="connsiteY83" fmla="*/ 5071961 h 6505980"/>
              <a:gd name="connsiteX84" fmla="*/ 1122157 w 3750066"/>
              <a:gd name="connsiteY84" fmla="*/ 5065724 h 6505980"/>
              <a:gd name="connsiteX85" fmla="*/ 1117049 w 3750066"/>
              <a:gd name="connsiteY85" fmla="*/ 5052716 h 6505980"/>
              <a:gd name="connsiteX86" fmla="*/ 1122811 w 3750066"/>
              <a:gd name="connsiteY86" fmla="*/ 5042696 h 6505980"/>
              <a:gd name="connsiteX87" fmla="*/ 1122495 w 3750066"/>
              <a:gd name="connsiteY87" fmla="*/ 5034485 h 6505980"/>
              <a:gd name="connsiteX88" fmla="*/ 1124158 w 3750066"/>
              <a:gd name="connsiteY88" fmla="*/ 5024300 h 6505980"/>
              <a:gd name="connsiteX89" fmla="*/ 1120205 w 3750066"/>
              <a:gd name="connsiteY89" fmla="*/ 5028252 h 6505980"/>
              <a:gd name="connsiteX90" fmla="*/ 1122495 w 3750066"/>
              <a:gd name="connsiteY90" fmla="*/ 5034485 h 6505980"/>
              <a:gd name="connsiteX91" fmla="*/ 1108340 w 3750066"/>
              <a:gd name="connsiteY91" fmla="*/ 5079541 h 6505980"/>
              <a:gd name="connsiteX92" fmla="*/ 1019535 w 3750066"/>
              <a:gd name="connsiteY92" fmla="*/ 5061794 h 6505980"/>
              <a:gd name="connsiteX93" fmla="*/ 907867 w 3750066"/>
              <a:gd name="connsiteY93" fmla="*/ 5071187 h 6505980"/>
              <a:gd name="connsiteX94" fmla="*/ 788983 w 3750066"/>
              <a:gd name="connsiteY94" fmla="*/ 5093104 h 6505980"/>
              <a:gd name="connsiteX95" fmla="*/ 658043 w 3750066"/>
              <a:gd name="connsiteY95" fmla="*/ 5134555 h 6505980"/>
              <a:gd name="connsiteX96" fmla="*/ 522026 w 3750066"/>
              <a:gd name="connsiteY96" fmla="*/ 5190653 h 6505980"/>
              <a:gd name="connsiteX97" fmla="*/ 384200 w 3750066"/>
              <a:gd name="connsiteY97" fmla="*/ 5252843 h 6505980"/>
              <a:gd name="connsiteX98" fmla="*/ 249344 w 3750066"/>
              <a:gd name="connsiteY98" fmla="*/ 5325897 h 6505980"/>
              <a:gd name="connsiteX99" fmla="*/ 120569 w 3750066"/>
              <a:gd name="connsiteY99" fmla="*/ 5397133 h 6505980"/>
              <a:gd name="connsiteX100" fmla="*/ 0 w 3750066"/>
              <a:gd name="connsiteY100" fmla="*/ 5468693 h 6505980"/>
              <a:gd name="connsiteX101" fmla="*/ 124698 w 3750066"/>
              <a:gd name="connsiteY101" fmla="*/ 5335477 h 6505980"/>
              <a:gd name="connsiteX102" fmla="*/ 246734 w 3750066"/>
              <a:gd name="connsiteY102" fmla="*/ 5221959 h 6505980"/>
              <a:gd name="connsiteX103" fmla="*/ 376856 w 3750066"/>
              <a:gd name="connsiteY103" fmla="*/ 5132327 h 6505980"/>
              <a:gd name="connsiteX104" fmla="*/ 515500 w 3750066"/>
              <a:gd name="connsiteY104" fmla="*/ 5051213 h 6505980"/>
              <a:gd name="connsiteX105" fmla="*/ 659408 w 3750066"/>
              <a:gd name="connsiteY105" fmla="*/ 4987219 h 6505980"/>
              <a:gd name="connsiteX106" fmla="*/ 820898 w 3750066"/>
              <a:gd name="connsiteY106" fmla="*/ 4940794 h 6505980"/>
              <a:gd name="connsiteX107" fmla="*/ 1181074 w 3750066"/>
              <a:gd name="connsiteY107" fmla="*/ 4846988 h 6505980"/>
              <a:gd name="connsiteX108" fmla="*/ 1226539 w 3750066"/>
              <a:gd name="connsiteY108" fmla="*/ 4526635 h 6505980"/>
              <a:gd name="connsiteX109" fmla="*/ 1248314 w 3750066"/>
              <a:gd name="connsiteY109" fmla="*/ 4207589 h 6505980"/>
              <a:gd name="connsiteX110" fmla="*/ 1246367 w 3750066"/>
              <a:gd name="connsiteY110" fmla="*/ 3884569 h 6505980"/>
              <a:gd name="connsiteX111" fmla="*/ 1230789 w 3750066"/>
              <a:gd name="connsiteY111" fmla="*/ 3690675 h 6505980"/>
              <a:gd name="connsiteX112" fmla="*/ 1162613 w 3750066"/>
              <a:gd name="connsiteY112" fmla="*/ 3672408 h 6505980"/>
              <a:gd name="connsiteX113" fmla="*/ 1267627 w 3750066"/>
              <a:gd name="connsiteY113" fmla="*/ 3672408 h 6505980"/>
              <a:gd name="connsiteX114" fmla="*/ 1267627 w 3750066"/>
              <a:gd name="connsiteY114" fmla="*/ 2636174 h 6505980"/>
              <a:gd name="connsiteX115" fmla="*/ 1457972 w 3750066"/>
              <a:gd name="connsiteY115" fmla="*/ 2766635 h 6505980"/>
              <a:gd name="connsiteX116" fmla="*/ 1914541 w 3750066"/>
              <a:gd name="connsiteY116" fmla="*/ 1815401 h 6505980"/>
              <a:gd name="connsiteX117" fmla="*/ 1759871 w 3750066"/>
              <a:gd name="connsiteY117" fmla="*/ 1626771 h 6505980"/>
              <a:gd name="connsiteX118" fmla="*/ 1630255 w 3750066"/>
              <a:gd name="connsiteY118" fmla="*/ 1432944 h 6505980"/>
              <a:gd name="connsiteX119" fmla="*/ 1533657 w 3750066"/>
              <a:gd name="connsiteY119" fmla="*/ 1245834 h 6505980"/>
              <a:gd name="connsiteX120" fmla="*/ 1466898 w 3750066"/>
              <a:gd name="connsiteY120" fmla="*/ 1057506 h 6505980"/>
              <a:gd name="connsiteX121" fmla="*/ 1428386 w 3750066"/>
              <a:gd name="connsiteY121" fmla="*/ 871911 h 6505980"/>
              <a:gd name="connsiteX122" fmla="*/ 1418926 w 3750066"/>
              <a:gd name="connsiteY122" fmla="*/ 698165 h 6505980"/>
              <a:gd name="connsiteX123" fmla="*/ 1438518 w 3750066"/>
              <a:gd name="connsiteY123" fmla="*/ 529931 h 6505980"/>
              <a:gd name="connsiteX124" fmla="*/ 1487966 w 3750066"/>
              <a:gd name="connsiteY124" fmla="*/ 373157 h 6505980"/>
              <a:gd name="connsiteX125" fmla="*/ 1562109 w 3750066"/>
              <a:gd name="connsiteY125" fmla="*/ 234344 h 6505980"/>
              <a:gd name="connsiteX126" fmla="*/ 1590347 w 3750066"/>
              <a:gd name="connsiteY126" fmla="*/ 233909 h 6505980"/>
              <a:gd name="connsiteX127" fmla="*/ 1590423 w 3750066"/>
              <a:gd name="connsiteY127" fmla="*/ 276688 h 6505980"/>
              <a:gd name="connsiteX128" fmla="*/ 1534480 w 3750066"/>
              <a:gd name="connsiteY128" fmla="*/ 357380 h 6505980"/>
              <a:gd name="connsiteX129" fmla="*/ 1506010 w 3750066"/>
              <a:gd name="connsiteY129" fmla="*/ 457037 h 6505980"/>
              <a:gd name="connsiteX130" fmla="*/ 1488317 w 3750066"/>
              <a:gd name="connsiteY130" fmla="*/ 571212 h 6505980"/>
              <a:gd name="connsiteX131" fmla="*/ 1496884 w 3750066"/>
              <a:gd name="connsiteY131" fmla="*/ 693061 h 6505980"/>
              <a:gd name="connsiteX132" fmla="*/ 1522975 w 3750066"/>
              <a:gd name="connsiteY132" fmla="*/ 825308 h 6505980"/>
              <a:gd name="connsiteX133" fmla="*/ 1563776 w 3750066"/>
              <a:gd name="connsiteY133" fmla="*/ 957444 h 6505980"/>
              <a:gd name="connsiteX134" fmla="*/ 1623676 w 3750066"/>
              <a:gd name="connsiteY134" fmla="*/ 1089683 h 6505980"/>
              <a:gd name="connsiteX135" fmla="*/ 1701073 w 3750066"/>
              <a:gd name="connsiteY135" fmla="*/ 1219640 h 6505980"/>
              <a:gd name="connsiteX136" fmla="*/ 1784824 w 3750066"/>
              <a:gd name="connsiteY136" fmla="*/ 1340138 h 6505980"/>
              <a:gd name="connsiteX137" fmla="*/ 1839433 w 3750066"/>
              <a:gd name="connsiteY137" fmla="*/ 1402829 h 6505980"/>
              <a:gd name="connsiteX138" fmla="*/ 1879314 w 3750066"/>
              <a:gd name="connsiteY138" fmla="*/ 1462471 h 6505980"/>
              <a:gd name="connsiteX139" fmla="*/ 1923557 w 3750066"/>
              <a:gd name="connsiteY139" fmla="*/ 1509661 h 6505980"/>
              <a:gd name="connsiteX140" fmla="*/ 1968977 w 3750066"/>
              <a:gd name="connsiteY140" fmla="*/ 1553881 h 6505980"/>
              <a:gd name="connsiteX141" fmla="*/ 2023524 w 3750066"/>
              <a:gd name="connsiteY141" fmla="*/ 1583302 h 6505980"/>
              <a:gd name="connsiteX142" fmla="*/ 2159168 w 3750066"/>
              <a:gd name="connsiteY142" fmla="*/ 1357898 h 6505980"/>
              <a:gd name="connsiteX143" fmla="*/ 2301613 w 3750066"/>
              <a:gd name="connsiteY143" fmla="*/ 1152134 h 6505980"/>
              <a:gd name="connsiteX144" fmla="*/ 2456786 w 3750066"/>
              <a:gd name="connsiteY144" fmla="*/ 946442 h 6505980"/>
              <a:gd name="connsiteX145" fmla="*/ 2627883 w 3750066"/>
              <a:gd name="connsiteY145" fmla="*/ 750343 h 6505980"/>
              <a:gd name="connsiteX146" fmla="*/ 2819251 w 3750066"/>
              <a:gd name="connsiteY146" fmla="*/ 546637 h 6505980"/>
              <a:gd name="connsiteX147" fmla="*/ 3033293 w 3750066"/>
              <a:gd name="connsiteY147" fmla="*/ 338904 h 6505980"/>
              <a:gd name="connsiteX148" fmla="*/ 3075801 w 3750066"/>
              <a:gd name="connsiteY148" fmla="*/ 307656 h 6505980"/>
              <a:gd name="connsiteX149" fmla="*/ 3128615 w 3750066"/>
              <a:gd name="connsiteY149" fmla="*/ 255470 h 6505980"/>
              <a:gd name="connsiteX150" fmla="*/ 3193373 w 3750066"/>
              <a:gd name="connsiteY150" fmla="*/ 206920 h 6505980"/>
              <a:gd name="connsiteX151" fmla="*/ 3255727 w 3750066"/>
              <a:gd name="connsiteY151" fmla="*/ 153199 h 6505980"/>
              <a:gd name="connsiteX152" fmla="*/ 3326038 w 3750066"/>
              <a:gd name="connsiteY152" fmla="*/ 98736 h 6505980"/>
              <a:gd name="connsiteX153" fmla="*/ 3396772 w 3750066"/>
              <a:gd name="connsiteY153" fmla="*/ 57544 h 6505980"/>
              <a:gd name="connsiteX154" fmla="*/ 3465132 w 3750066"/>
              <a:gd name="connsiteY154" fmla="*/ 23864 h 6505980"/>
              <a:gd name="connsiteX155" fmla="*/ 3532718 w 3750066"/>
              <a:gd name="connsiteY155" fmla="*/ 3259 h 6505980"/>
              <a:gd name="connsiteX156" fmla="*/ 3587603 w 3750066"/>
              <a:gd name="connsiteY156" fmla="*/ 0 h 6505980"/>
              <a:gd name="connsiteX0" fmla="*/ 3712094 w 3721757"/>
              <a:gd name="connsiteY0" fmla="*/ 1005124 h 6505980"/>
              <a:gd name="connsiteX1" fmla="*/ 3721758 w 3721757"/>
              <a:gd name="connsiteY1" fmla="*/ 1011844 h 6505980"/>
              <a:gd name="connsiteX2" fmla="*/ 3712094 w 3721757"/>
              <a:gd name="connsiteY2" fmla="*/ 1005124 h 6505980"/>
              <a:gd name="connsiteX3" fmla="*/ 3587603 w 3721757"/>
              <a:gd name="connsiteY3" fmla="*/ 0 h 6505980"/>
              <a:gd name="connsiteX4" fmla="*/ 3592826 w 3721757"/>
              <a:gd name="connsiteY4" fmla="*/ 26762 h 6505980"/>
              <a:gd name="connsiteX5" fmla="*/ 3364346 w 3721757"/>
              <a:gd name="connsiteY5" fmla="*/ 165500 h 6505980"/>
              <a:gd name="connsiteX6" fmla="*/ 3152616 w 3721757"/>
              <a:gd name="connsiteY6" fmla="*/ 329280 h 6505980"/>
              <a:gd name="connsiteX7" fmla="*/ 2960808 w 3721757"/>
              <a:gd name="connsiteY7" fmla="*/ 513375 h 6505980"/>
              <a:gd name="connsiteX8" fmla="*/ 2797650 w 3721757"/>
              <a:gd name="connsiteY8" fmla="*/ 702384 h 6505980"/>
              <a:gd name="connsiteX9" fmla="*/ 2653992 w 3721757"/>
              <a:gd name="connsiteY9" fmla="*/ 892103 h 6505980"/>
              <a:gd name="connsiteX10" fmla="*/ 2576278 w 3721757"/>
              <a:gd name="connsiteY10" fmla="*/ 1039803 h 6505980"/>
              <a:gd name="connsiteX11" fmla="*/ 2564733 w 3721757"/>
              <a:gd name="connsiteY11" fmla="*/ 1032015 h 6505980"/>
              <a:gd name="connsiteX12" fmla="*/ 2559963 w 3721757"/>
              <a:gd name="connsiteY12" fmla="*/ 1034366 h 6505980"/>
              <a:gd name="connsiteX13" fmla="*/ 2558785 w 3721757"/>
              <a:gd name="connsiteY13" fmla="*/ 1042079 h 6505980"/>
              <a:gd name="connsiteX14" fmla="*/ 2559585 w 3721757"/>
              <a:gd name="connsiteY14" fmla="*/ 1048028 h 6505980"/>
              <a:gd name="connsiteX15" fmla="*/ 2561604 w 3721757"/>
              <a:gd name="connsiteY15" fmla="*/ 1060520 h 6505980"/>
              <a:gd name="connsiteX16" fmla="*/ 2553655 w 3721757"/>
              <a:gd name="connsiteY16" fmla="*/ 1067597 h 6505980"/>
              <a:gd name="connsiteX17" fmla="*/ 2552081 w 3721757"/>
              <a:gd name="connsiteY17" fmla="*/ 1074723 h 6505980"/>
              <a:gd name="connsiteX18" fmla="*/ 2548116 w 3721757"/>
              <a:gd name="connsiteY18" fmla="*/ 1083019 h 6505980"/>
              <a:gd name="connsiteX19" fmla="*/ 2552886 w 3721757"/>
              <a:gd name="connsiteY19" fmla="*/ 1080667 h 6505980"/>
              <a:gd name="connsiteX20" fmla="*/ 2552081 w 3721757"/>
              <a:gd name="connsiteY20" fmla="*/ 1074723 h 6505980"/>
              <a:gd name="connsiteX21" fmla="*/ 2576278 w 3721757"/>
              <a:gd name="connsiteY21" fmla="*/ 1039803 h 6505980"/>
              <a:gd name="connsiteX22" fmla="*/ 2659086 w 3721757"/>
              <a:gd name="connsiteY22" fmla="*/ 1078297 h 6505980"/>
              <a:gd name="connsiteX23" fmla="*/ 2559721 w 3721757"/>
              <a:gd name="connsiteY23" fmla="*/ 1224163 h 6505980"/>
              <a:gd name="connsiteX24" fmla="*/ 2451696 w 3721757"/>
              <a:gd name="connsiteY24" fmla="*/ 1220120 h 6505980"/>
              <a:gd name="connsiteX25" fmla="*/ 2333617 w 3721757"/>
              <a:gd name="connsiteY25" fmla="*/ 1482858 h 6505980"/>
              <a:gd name="connsiteX26" fmla="*/ 2239019 w 3721757"/>
              <a:gd name="connsiteY26" fmla="*/ 1750687 h 6505980"/>
              <a:gd name="connsiteX27" fmla="*/ 2166716 w 3721757"/>
              <a:gd name="connsiteY27" fmla="*/ 2028149 h 6505980"/>
              <a:gd name="connsiteX28" fmla="*/ 2138696 w 3721757"/>
              <a:gd name="connsiteY28" fmla="*/ 2191021 h 6505980"/>
              <a:gd name="connsiteX29" fmla="*/ 1708453 w 3721757"/>
              <a:gd name="connsiteY29" fmla="*/ 2932299 h 6505980"/>
              <a:gd name="connsiteX30" fmla="*/ 1722817 w 3721757"/>
              <a:gd name="connsiteY30" fmla="*/ 3822513 h 6505980"/>
              <a:gd name="connsiteX31" fmla="*/ 1536952 w 3721757"/>
              <a:gd name="connsiteY31" fmla="*/ 3772714 h 6505980"/>
              <a:gd name="connsiteX32" fmla="*/ 1541206 w 3721757"/>
              <a:gd name="connsiteY32" fmla="*/ 4042551 h 6505980"/>
              <a:gd name="connsiteX33" fmla="*/ 1736905 w 3721757"/>
              <a:gd name="connsiteY33" fmla="*/ 4202721 h 6505980"/>
              <a:gd name="connsiteX34" fmla="*/ 1910038 w 3721757"/>
              <a:gd name="connsiteY34" fmla="*/ 4375859 h 6505980"/>
              <a:gd name="connsiteX35" fmla="*/ 2049967 w 3721757"/>
              <a:gd name="connsiteY35" fmla="*/ 4551312 h 6505980"/>
              <a:gd name="connsiteX36" fmla="*/ 2161751 w 3721757"/>
              <a:gd name="connsiteY36" fmla="*/ 4736795 h 6505980"/>
              <a:gd name="connsiteX37" fmla="*/ 2245901 w 3721757"/>
              <a:gd name="connsiteY37" fmla="*/ 4927533 h 6505980"/>
              <a:gd name="connsiteX38" fmla="*/ 2299319 w 3721757"/>
              <a:gd name="connsiteY38" fmla="*/ 5113852 h 6505980"/>
              <a:gd name="connsiteX39" fmla="*/ 2323619 w 3721757"/>
              <a:gd name="connsiteY39" fmla="*/ 5302637 h 6505980"/>
              <a:gd name="connsiteX40" fmla="*/ 2316528 w 3721757"/>
              <a:gd name="connsiteY40" fmla="*/ 5487662 h 6505980"/>
              <a:gd name="connsiteX41" fmla="*/ 2281292 w 3721757"/>
              <a:gd name="connsiteY41" fmla="*/ 5660347 h 6505980"/>
              <a:gd name="connsiteX42" fmla="*/ 2254472 w 3721757"/>
              <a:gd name="connsiteY42" fmla="*/ 5669051 h 6505980"/>
              <a:gd name="connsiteX43" fmla="*/ 2243469 w 3721757"/>
              <a:gd name="connsiteY43" fmla="*/ 5622519 h 6505980"/>
              <a:gd name="connsiteX44" fmla="*/ 2276202 w 3721757"/>
              <a:gd name="connsiteY44" fmla="*/ 5518399 h 6505980"/>
              <a:gd name="connsiteX45" fmla="*/ 2277887 w 3721757"/>
              <a:gd name="connsiteY45" fmla="*/ 5401645 h 6505980"/>
              <a:gd name="connsiteX46" fmla="*/ 2265586 w 3721757"/>
              <a:gd name="connsiteY46" fmla="*/ 5272239 h 6505980"/>
              <a:gd name="connsiteX47" fmla="*/ 2226278 w 3721757"/>
              <a:gd name="connsiteY47" fmla="*/ 5142134 h 6505980"/>
              <a:gd name="connsiteX48" fmla="*/ 2167610 w 3721757"/>
              <a:gd name="connsiteY48" fmla="*/ 5005824 h 6505980"/>
              <a:gd name="connsiteX49" fmla="*/ 2094934 w 3721757"/>
              <a:gd name="connsiteY49" fmla="*/ 4873928 h 6505980"/>
              <a:gd name="connsiteX50" fmla="*/ 2004022 w 3721757"/>
              <a:gd name="connsiteY50" fmla="*/ 4747491 h 6505980"/>
              <a:gd name="connsiteX51" fmla="*/ 1897003 w 3721757"/>
              <a:gd name="connsiteY51" fmla="*/ 4628630 h 6505980"/>
              <a:gd name="connsiteX52" fmla="*/ 1786353 w 3721757"/>
              <a:gd name="connsiteY52" fmla="*/ 4521927 h 6505980"/>
              <a:gd name="connsiteX53" fmla="*/ 1718256 w 3721757"/>
              <a:gd name="connsiteY53" fmla="*/ 4469625 h 6505980"/>
              <a:gd name="connsiteX54" fmla="*/ 1664984 w 3721757"/>
              <a:gd name="connsiteY54" fmla="*/ 4416354 h 6505980"/>
              <a:gd name="connsiteX55" fmla="*/ 1610735 w 3721757"/>
              <a:gd name="connsiteY55" fmla="*/ 4377899 h 6505980"/>
              <a:gd name="connsiteX56" fmla="*/ 1556121 w 3721757"/>
              <a:gd name="connsiteY56" fmla="*/ 4343019 h 6505980"/>
              <a:gd name="connsiteX57" fmla="*/ 1496586 w 3721757"/>
              <a:gd name="connsiteY57" fmla="*/ 4326909 h 6505980"/>
              <a:gd name="connsiteX58" fmla="*/ 1424825 w 3721757"/>
              <a:gd name="connsiteY58" fmla="*/ 4611755 h 6505980"/>
              <a:gd name="connsiteX59" fmla="*/ 1341569 w 3721757"/>
              <a:gd name="connsiteY59" fmla="*/ 4877209 h 6505980"/>
              <a:gd name="connsiteX60" fmla="*/ 1246153 w 3721757"/>
              <a:gd name="connsiteY60" fmla="*/ 5146295 h 6505980"/>
              <a:gd name="connsiteX61" fmla="*/ 1133098 w 3721757"/>
              <a:gd name="connsiteY61" fmla="*/ 5409585 h 6505980"/>
              <a:gd name="connsiteX62" fmla="*/ 1002651 w 3721757"/>
              <a:gd name="connsiteY62" fmla="*/ 5687069 h 6505980"/>
              <a:gd name="connsiteX63" fmla="*/ 851621 w 3721757"/>
              <a:gd name="connsiteY63" fmla="*/ 5975542 h 6505980"/>
              <a:gd name="connsiteX64" fmla="*/ 819067 w 3721757"/>
              <a:gd name="connsiteY64" fmla="*/ 6021945 h 6505980"/>
              <a:gd name="connsiteX65" fmla="*/ 782039 w 3721757"/>
              <a:gd name="connsiteY65" fmla="*/ 6094137 h 6505980"/>
              <a:gd name="connsiteX66" fmla="*/ 732689 w 3721757"/>
              <a:gd name="connsiteY66" fmla="*/ 6165853 h 6505980"/>
              <a:gd name="connsiteX67" fmla="*/ 686953 w 3721757"/>
              <a:gd name="connsiteY67" fmla="*/ 6242495 h 6505980"/>
              <a:gd name="connsiteX68" fmla="*/ 633819 w 3721757"/>
              <a:gd name="connsiteY68" fmla="*/ 6322262 h 6505980"/>
              <a:gd name="connsiteX69" fmla="*/ 576894 w 3721757"/>
              <a:gd name="connsiteY69" fmla="*/ 6387714 h 6505980"/>
              <a:gd name="connsiteX70" fmla="*/ 520310 w 3721757"/>
              <a:gd name="connsiteY70" fmla="*/ 6444298 h 6505980"/>
              <a:gd name="connsiteX71" fmla="*/ 461122 w 3721757"/>
              <a:gd name="connsiteY71" fmla="*/ 6486433 h 6505980"/>
              <a:gd name="connsiteX72" fmla="*/ 409611 w 3721757"/>
              <a:gd name="connsiteY72" fmla="*/ 6505980 h 6505980"/>
              <a:gd name="connsiteX73" fmla="*/ 397795 w 3721757"/>
              <a:gd name="connsiteY73" fmla="*/ 6478382 h 6505980"/>
              <a:gd name="connsiteX74" fmla="*/ 580228 w 3721757"/>
              <a:gd name="connsiteY74" fmla="*/ 6260780 h 6505980"/>
              <a:gd name="connsiteX75" fmla="*/ 740291 w 3721757"/>
              <a:gd name="connsiteY75" fmla="*/ 6020812 h 6505980"/>
              <a:gd name="connsiteX76" fmla="*/ 876161 w 3721757"/>
              <a:gd name="connsiteY76" fmla="*/ 5764542 h 6505980"/>
              <a:gd name="connsiteX77" fmla="*/ 983460 w 3721757"/>
              <a:gd name="connsiteY77" fmla="*/ 5511282 h 6505980"/>
              <a:gd name="connsiteX78" fmla="*/ 1071980 w 3721757"/>
              <a:gd name="connsiteY78" fmla="*/ 5262934 h 6505980"/>
              <a:gd name="connsiteX79" fmla="*/ 1108340 w 3721757"/>
              <a:gd name="connsiteY79" fmla="*/ 5079541 h 6505980"/>
              <a:gd name="connsiteX80" fmla="*/ 1121344 w 3721757"/>
              <a:gd name="connsiteY80" fmla="*/ 5084649 h 6505980"/>
              <a:gd name="connsiteX81" fmla="*/ 1125291 w 3721757"/>
              <a:gd name="connsiteY81" fmla="*/ 5080701 h 6505980"/>
              <a:gd name="connsiteX82" fmla="*/ 1124442 w 3721757"/>
              <a:gd name="connsiteY82" fmla="*/ 5071961 h 6505980"/>
              <a:gd name="connsiteX83" fmla="*/ 1122157 w 3721757"/>
              <a:gd name="connsiteY83" fmla="*/ 5065724 h 6505980"/>
              <a:gd name="connsiteX84" fmla="*/ 1117049 w 3721757"/>
              <a:gd name="connsiteY84" fmla="*/ 5052716 h 6505980"/>
              <a:gd name="connsiteX85" fmla="*/ 1122811 w 3721757"/>
              <a:gd name="connsiteY85" fmla="*/ 5042696 h 6505980"/>
              <a:gd name="connsiteX86" fmla="*/ 1122495 w 3721757"/>
              <a:gd name="connsiteY86" fmla="*/ 5034485 h 6505980"/>
              <a:gd name="connsiteX87" fmla="*/ 1124158 w 3721757"/>
              <a:gd name="connsiteY87" fmla="*/ 5024300 h 6505980"/>
              <a:gd name="connsiteX88" fmla="*/ 1120205 w 3721757"/>
              <a:gd name="connsiteY88" fmla="*/ 5028252 h 6505980"/>
              <a:gd name="connsiteX89" fmla="*/ 1122495 w 3721757"/>
              <a:gd name="connsiteY89" fmla="*/ 5034485 h 6505980"/>
              <a:gd name="connsiteX90" fmla="*/ 1108340 w 3721757"/>
              <a:gd name="connsiteY90" fmla="*/ 5079541 h 6505980"/>
              <a:gd name="connsiteX91" fmla="*/ 1019535 w 3721757"/>
              <a:gd name="connsiteY91" fmla="*/ 5061794 h 6505980"/>
              <a:gd name="connsiteX92" fmla="*/ 907867 w 3721757"/>
              <a:gd name="connsiteY92" fmla="*/ 5071187 h 6505980"/>
              <a:gd name="connsiteX93" fmla="*/ 788983 w 3721757"/>
              <a:gd name="connsiteY93" fmla="*/ 5093104 h 6505980"/>
              <a:gd name="connsiteX94" fmla="*/ 658043 w 3721757"/>
              <a:gd name="connsiteY94" fmla="*/ 5134555 h 6505980"/>
              <a:gd name="connsiteX95" fmla="*/ 522026 w 3721757"/>
              <a:gd name="connsiteY95" fmla="*/ 5190653 h 6505980"/>
              <a:gd name="connsiteX96" fmla="*/ 384200 w 3721757"/>
              <a:gd name="connsiteY96" fmla="*/ 5252843 h 6505980"/>
              <a:gd name="connsiteX97" fmla="*/ 249344 w 3721757"/>
              <a:gd name="connsiteY97" fmla="*/ 5325897 h 6505980"/>
              <a:gd name="connsiteX98" fmla="*/ 120569 w 3721757"/>
              <a:gd name="connsiteY98" fmla="*/ 5397133 h 6505980"/>
              <a:gd name="connsiteX99" fmla="*/ 0 w 3721757"/>
              <a:gd name="connsiteY99" fmla="*/ 5468693 h 6505980"/>
              <a:gd name="connsiteX100" fmla="*/ 124698 w 3721757"/>
              <a:gd name="connsiteY100" fmla="*/ 5335477 h 6505980"/>
              <a:gd name="connsiteX101" fmla="*/ 246734 w 3721757"/>
              <a:gd name="connsiteY101" fmla="*/ 5221959 h 6505980"/>
              <a:gd name="connsiteX102" fmla="*/ 376856 w 3721757"/>
              <a:gd name="connsiteY102" fmla="*/ 5132327 h 6505980"/>
              <a:gd name="connsiteX103" fmla="*/ 515500 w 3721757"/>
              <a:gd name="connsiteY103" fmla="*/ 5051213 h 6505980"/>
              <a:gd name="connsiteX104" fmla="*/ 659408 w 3721757"/>
              <a:gd name="connsiteY104" fmla="*/ 4987219 h 6505980"/>
              <a:gd name="connsiteX105" fmla="*/ 820898 w 3721757"/>
              <a:gd name="connsiteY105" fmla="*/ 4940794 h 6505980"/>
              <a:gd name="connsiteX106" fmla="*/ 1181074 w 3721757"/>
              <a:gd name="connsiteY106" fmla="*/ 4846988 h 6505980"/>
              <a:gd name="connsiteX107" fmla="*/ 1226539 w 3721757"/>
              <a:gd name="connsiteY107" fmla="*/ 4526635 h 6505980"/>
              <a:gd name="connsiteX108" fmla="*/ 1248314 w 3721757"/>
              <a:gd name="connsiteY108" fmla="*/ 4207589 h 6505980"/>
              <a:gd name="connsiteX109" fmla="*/ 1246367 w 3721757"/>
              <a:gd name="connsiteY109" fmla="*/ 3884569 h 6505980"/>
              <a:gd name="connsiteX110" fmla="*/ 1230789 w 3721757"/>
              <a:gd name="connsiteY110" fmla="*/ 3690675 h 6505980"/>
              <a:gd name="connsiteX111" fmla="*/ 1162613 w 3721757"/>
              <a:gd name="connsiteY111" fmla="*/ 3672408 h 6505980"/>
              <a:gd name="connsiteX112" fmla="*/ 1267627 w 3721757"/>
              <a:gd name="connsiteY112" fmla="*/ 3672408 h 6505980"/>
              <a:gd name="connsiteX113" fmla="*/ 1267627 w 3721757"/>
              <a:gd name="connsiteY113" fmla="*/ 2636174 h 6505980"/>
              <a:gd name="connsiteX114" fmla="*/ 1457972 w 3721757"/>
              <a:gd name="connsiteY114" fmla="*/ 2766635 h 6505980"/>
              <a:gd name="connsiteX115" fmla="*/ 1914541 w 3721757"/>
              <a:gd name="connsiteY115" fmla="*/ 1815401 h 6505980"/>
              <a:gd name="connsiteX116" fmla="*/ 1759871 w 3721757"/>
              <a:gd name="connsiteY116" fmla="*/ 1626771 h 6505980"/>
              <a:gd name="connsiteX117" fmla="*/ 1630255 w 3721757"/>
              <a:gd name="connsiteY117" fmla="*/ 1432944 h 6505980"/>
              <a:gd name="connsiteX118" fmla="*/ 1533657 w 3721757"/>
              <a:gd name="connsiteY118" fmla="*/ 1245834 h 6505980"/>
              <a:gd name="connsiteX119" fmla="*/ 1466898 w 3721757"/>
              <a:gd name="connsiteY119" fmla="*/ 1057506 h 6505980"/>
              <a:gd name="connsiteX120" fmla="*/ 1428386 w 3721757"/>
              <a:gd name="connsiteY120" fmla="*/ 871911 h 6505980"/>
              <a:gd name="connsiteX121" fmla="*/ 1418926 w 3721757"/>
              <a:gd name="connsiteY121" fmla="*/ 698165 h 6505980"/>
              <a:gd name="connsiteX122" fmla="*/ 1438518 w 3721757"/>
              <a:gd name="connsiteY122" fmla="*/ 529931 h 6505980"/>
              <a:gd name="connsiteX123" fmla="*/ 1487966 w 3721757"/>
              <a:gd name="connsiteY123" fmla="*/ 373157 h 6505980"/>
              <a:gd name="connsiteX124" fmla="*/ 1562109 w 3721757"/>
              <a:gd name="connsiteY124" fmla="*/ 234344 h 6505980"/>
              <a:gd name="connsiteX125" fmla="*/ 1590347 w 3721757"/>
              <a:gd name="connsiteY125" fmla="*/ 233909 h 6505980"/>
              <a:gd name="connsiteX126" fmla="*/ 1590423 w 3721757"/>
              <a:gd name="connsiteY126" fmla="*/ 276688 h 6505980"/>
              <a:gd name="connsiteX127" fmla="*/ 1534480 w 3721757"/>
              <a:gd name="connsiteY127" fmla="*/ 357380 h 6505980"/>
              <a:gd name="connsiteX128" fmla="*/ 1506010 w 3721757"/>
              <a:gd name="connsiteY128" fmla="*/ 457037 h 6505980"/>
              <a:gd name="connsiteX129" fmla="*/ 1488317 w 3721757"/>
              <a:gd name="connsiteY129" fmla="*/ 571212 h 6505980"/>
              <a:gd name="connsiteX130" fmla="*/ 1496884 w 3721757"/>
              <a:gd name="connsiteY130" fmla="*/ 693061 h 6505980"/>
              <a:gd name="connsiteX131" fmla="*/ 1522975 w 3721757"/>
              <a:gd name="connsiteY131" fmla="*/ 825308 h 6505980"/>
              <a:gd name="connsiteX132" fmla="*/ 1563776 w 3721757"/>
              <a:gd name="connsiteY132" fmla="*/ 957444 h 6505980"/>
              <a:gd name="connsiteX133" fmla="*/ 1623676 w 3721757"/>
              <a:gd name="connsiteY133" fmla="*/ 1089683 h 6505980"/>
              <a:gd name="connsiteX134" fmla="*/ 1701073 w 3721757"/>
              <a:gd name="connsiteY134" fmla="*/ 1219640 h 6505980"/>
              <a:gd name="connsiteX135" fmla="*/ 1784824 w 3721757"/>
              <a:gd name="connsiteY135" fmla="*/ 1340138 h 6505980"/>
              <a:gd name="connsiteX136" fmla="*/ 1839433 w 3721757"/>
              <a:gd name="connsiteY136" fmla="*/ 1402829 h 6505980"/>
              <a:gd name="connsiteX137" fmla="*/ 1879314 w 3721757"/>
              <a:gd name="connsiteY137" fmla="*/ 1462471 h 6505980"/>
              <a:gd name="connsiteX138" fmla="*/ 1923557 w 3721757"/>
              <a:gd name="connsiteY138" fmla="*/ 1509661 h 6505980"/>
              <a:gd name="connsiteX139" fmla="*/ 1968977 w 3721757"/>
              <a:gd name="connsiteY139" fmla="*/ 1553881 h 6505980"/>
              <a:gd name="connsiteX140" fmla="*/ 2023524 w 3721757"/>
              <a:gd name="connsiteY140" fmla="*/ 1583302 h 6505980"/>
              <a:gd name="connsiteX141" fmla="*/ 2159168 w 3721757"/>
              <a:gd name="connsiteY141" fmla="*/ 1357898 h 6505980"/>
              <a:gd name="connsiteX142" fmla="*/ 2301613 w 3721757"/>
              <a:gd name="connsiteY142" fmla="*/ 1152134 h 6505980"/>
              <a:gd name="connsiteX143" fmla="*/ 2456786 w 3721757"/>
              <a:gd name="connsiteY143" fmla="*/ 946442 h 6505980"/>
              <a:gd name="connsiteX144" fmla="*/ 2627883 w 3721757"/>
              <a:gd name="connsiteY144" fmla="*/ 750343 h 6505980"/>
              <a:gd name="connsiteX145" fmla="*/ 2819251 w 3721757"/>
              <a:gd name="connsiteY145" fmla="*/ 546637 h 6505980"/>
              <a:gd name="connsiteX146" fmla="*/ 3033293 w 3721757"/>
              <a:gd name="connsiteY146" fmla="*/ 338904 h 6505980"/>
              <a:gd name="connsiteX147" fmla="*/ 3075801 w 3721757"/>
              <a:gd name="connsiteY147" fmla="*/ 307656 h 6505980"/>
              <a:gd name="connsiteX148" fmla="*/ 3128615 w 3721757"/>
              <a:gd name="connsiteY148" fmla="*/ 255470 h 6505980"/>
              <a:gd name="connsiteX149" fmla="*/ 3193373 w 3721757"/>
              <a:gd name="connsiteY149" fmla="*/ 206920 h 6505980"/>
              <a:gd name="connsiteX150" fmla="*/ 3255727 w 3721757"/>
              <a:gd name="connsiteY150" fmla="*/ 153199 h 6505980"/>
              <a:gd name="connsiteX151" fmla="*/ 3326038 w 3721757"/>
              <a:gd name="connsiteY151" fmla="*/ 98736 h 6505980"/>
              <a:gd name="connsiteX152" fmla="*/ 3396772 w 3721757"/>
              <a:gd name="connsiteY152" fmla="*/ 57544 h 6505980"/>
              <a:gd name="connsiteX153" fmla="*/ 3465132 w 3721757"/>
              <a:gd name="connsiteY153" fmla="*/ 23864 h 6505980"/>
              <a:gd name="connsiteX154" fmla="*/ 3532718 w 3721757"/>
              <a:gd name="connsiteY154" fmla="*/ 3259 h 6505980"/>
              <a:gd name="connsiteX155" fmla="*/ 3587603 w 3721757"/>
              <a:gd name="connsiteY15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659086 w 3592824"/>
              <a:gd name="connsiteY19" fmla="*/ 1078297 h 6505980"/>
              <a:gd name="connsiteX20" fmla="*/ 2559721 w 3592824"/>
              <a:gd name="connsiteY20" fmla="*/ 1224163 h 6505980"/>
              <a:gd name="connsiteX21" fmla="*/ 2451696 w 3592824"/>
              <a:gd name="connsiteY21" fmla="*/ 1220120 h 6505980"/>
              <a:gd name="connsiteX22" fmla="*/ 2333617 w 3592824"/>
              <a:gd name="connsiteY22" fmla="*/ 1482858 h 6505980"/>
              <a:gd name="connsiteX23" fmla="*/ 2239019 w 3592824"/>
              <a:gd name="connsiteY23" fmla="*/ 1750687 h 6505980"/>
              <a:gd name="connsiteX24" fmla="*/ 2166716 w 3592824"/>
              <a:gd name="connsiteY24" fmla="*/ 2028149 h 6505980"/>
              <a:gd name="connsiteX25" fmla="*/ 2138696 w 3592824"/>
              <a:gd name="connsiteY25" fmla="*/ 2191021 h 6505980"/>
              <a:gd name="connsiteX26" fmla="*/ 1708453 w 3592824"/>
              <a:gd name="connsiteY26" fmla="*/ 2932299 h 6505980"/>
              <a:gd name="connsiteX27" fmla="*/ 1722817 w 3592824"/>
              <a:gd name="connsiteY27" fmla="*/ 3822513 h 6505980"/>
              <a:gd name="connsiteX28" fmla="*/ 1536952 w 3592824"/>
              <a:gd name="connsiteY28" fmla="*/ 3772714 h 6505980"/>
              <a:gd name="connsiteX29" fmla="*/ 1541206 w 3592824"/>
              <a:gd name="connsiteY29" fmla="*/ 4042551 h 6505980"/>
              <a:gd name="connsiteX30" fmla="*/ 1736905 w 3592824"/>
              <a:gd name="connsiteY30" fmla="*/ 4202721 h 6505980"/>
              <a:gd name="connsiteX31" fmla="*/ 1910038 w 3592824"/>
              <a:gd name="connsiteY31" fmla="*/ 4375859 h 6505980"/>
              <a:gd name="connsiteX32" fmla="*/ 2049967 w 3592824"/>
              <a:gd name="connsiteY32" fmla="*/ 4551312 h 6505980"/>
              <a:gd name="connsiteX33" fmla="*/ 2161751 w 3592824"/>
              <a:gd name="connsiteY33" fmla="*/ 4736795 h 6505980"/>
              <a:gd name="connsiteX34" fmla="*/ 2245901 w 3592824"/>
              <a:gd name="connsiteY34" fmla="*/ 4927533 h 6505980"/>
              <a:gd name="connsiteX35" fmla="*/ 2299319 w 3592824"/>
              <a:gd name="connsiteY35" fmla="*/ 5113852 h 6505980"/>
              <a:gd name="connsiteX36" fmla="*/ 2323619 w 3592824"/>
              <a:gd name="connsiteY36" fmla="*/ 5302637 h 6505980"/>
              <a:gd name="connsiteX37" fmla="*/ 2316528 w 3592824"/>
              <a:gd name="connsiteY37" fmla="*/ 5487662 h 6505980"/>
              <a:gd name="connsiteX38" fmla="*/ 2281292 w 3592824"/>
              <a:gd name="connsiteY38" fmla="*/ 5660347 h 6505980"/>
              <a:gd name="connsiteX39" fmla="*/ 2254472 w 3592824"/>
              <a:gd name="connsiteY39" fmla="*/ 5669051 h 6505980"/>
              <a:gd name="connsiteX40" fmla="*/ 2243469 w 3592824"/>
              <a:gd name="connsiteY40" fmla="*/ 5622519 h 6505980"/>
              <a:gd name="connsiteX41" fmla="*/ 2276202 w 3592824"/>
              <a:gd name="connsiteY41" fmla="*/ 5518399 h 6505980"/>
              <a:gd name="connsiteX42" fmla="*/ 2277887 w 3592824"/>
              <a:gd name="connsiteY42" fmla="*/ 5401645 h 6505980"/>
              <a:gd name="connsiteX43" fmla="*/ 2265586 w 3592824"/>
              <a:gd name="connsiteY43" fmla="*/ 5272239 h 6505980"/>
              <a:gd name="connsiteX44" fmla="*/ 2226278 w 3592824"/>
              <a:gd name="connsiteY44" fmla="*/ 5142134 h 6505980"/>
              <a:gd name="connsiteX45" fmla="*/ 2167610 w 3592824"/>
              <a:gd name="connsiteY45" fmla="*/ 5005824 h 6505980"/>
              <a:gd name="connsiteX46" fmla="*/ 2094934 w 3592824"/>
              <a:gd name="connsiteY46" fmla="*/ 4873928 h 6505980"/>
              <a:gd name="connsiteX47" fmla="*/ 2004022 w 3592824"/>
              <a:gd name="connsiteY47" fmla="*/ 4747491 h 6505980"/>
              <a:gd name="connsiteX48" fmla="*/ 1897003 w 3592824"/>
              <a:gd name="connsiteY48" fmla="*/ 4628630 h 6505980"/>
              <a:gd name="connsiteX49" fmla="*/ 1786353 w 3592824"/>
              <a:gd name="connsiteY49" fmla="*/ 4521927 h 6505980"/>
              <a:gd name="connsiteX50" fmla="*/ 1718256 w 3592824"/>
              <a:gd name="connsiteY50" fmla="*/ 4469625 h 6505980"/>
              <a:gd name="connsiteX51" fmla="*/ 1664984 w 3592824"/>
              <a:gd name="connsiteY51" fmla="*/ 4416354 h 6505980"/>
              <a:gd name="connsiteX52" fmla="*/ 1610735 w 3592824"/>
              <a:gd name="connsiteY52" fmla="*/ 4377899 h 6505980"/>
              <a:gd name="connsiteX53" fmla="*/ 1556121 w 3592824"/>
              <a:gd name="connsiteY53" fmla="*/ 4343019 h 6505980"/>
              <a:gd name="connsiteX54" fmla="*/ 1496586 w 3592824"/>
              <a:gd name="connsiteY54" fmla="*/ 4326909 h 6505980"/>
              <a:gd name="connsiteX55" fmla="*/ 1424825 w 3592824"/>
              <a:gd name="connsiteY55" fmla="*/ 4611755 h 6505980"/>
              <a:gd name="connsiteX56" fmla="*/ 1341569 w 3592824"/>
              <a:gd name="connsiteY56" fmla="*/ 4877209 h 6505980"/>
              <a:gd name="connsiteX57" fmla="*/ 1246153 w 3592824"/>
              <a:gd name="connsiteY57" fmla="*/ 5146295 h 6505980"/>
              <a:gd name="connsiteX58" fmla="*/ 1133098 w 3592824"/>
              <a:gd name="connsiteY58" fmla="*/ 5409585 h 6505980"/>
              <a:gd name="connsiteX59" fmla="*/ 1002651 w 3592824"/>
              <a:gd name="connsiteY59" fmla="*/ 5687069 h 6505980"/>
              <a:gd name="connsiteX60" fmla="*/ 851621 w 3592824"/>
              <a:gd name="connsiteY60" fmla="*/ 5975542 h 6505980"/>
              <a:gd name="connsiteX61" fmla="*/ 819067 w 3592824"/>
              <a:gd name="connsiteY61" fmla="*/ 6021945 h 6505980"/>
              <a:gd name="connsiteX62" fmla="*/ 782039 w 3592824"/>
              <a:gd name="connsiteY62" fmla="*/ 6094137 h 6505980"/>
              <a:gd name="connsiteX63" fmla="*/ 732689 w 3592824"/>
              <a:gd name="connsiteY63" fmla="*/ 6165853 h 6505980"/>
              <a:gd name="connsiteX64" fmla="*/ 686953 w 3592824"/>
              <a:gd name="connsiteY64" fmla="*/ 6242495 h 6505980"/>
              <a:gd name="connsiteX65" fmla="*/ 633819 w 3592824"/>
              <a:gd name="connsiteY65" fmla="*/ 6322262 h 6505980"/>
              <a:gd name="connsiteX66" fmla="*/ 576894 w 3592824"/>
              <a:gd name="connsiteY66" fmla="*/ 6387714 h 6505980"/>
              <a:gd name="connsiteX67" fmla="*/ 520310 w 3592824"/>
              <a:gd name="connsiteY67" fmla="*/ 6444298 h 6505980"/>
              <a:gd name="connsiteX68" fmla="*/ 461122 w 3592824"/>
              <a:gd name="connsiteY68" fmla="*/ 6486433 h 6505980"/>
              <a:gd name="connsiteX69" fmla="*/ 409611 w 3592824"/>
              <a:gd name="connsiteY69" fmla="*/ 6505980 h 6505980"/>
              <a:gd name="connsiteX70" fmla="*/ 397795 w 3592824"/>
              <a:gd name="connsiteY70" fmla="*/ 6478382 h 6505980"/>
              <a:gd name="connsiteX71" fmla="*/ 580228 w 3592824"/>
              <a:gd name="connsiteY71" fmla="*/ 6260780 h 6505980"/>
              <a:gd name="connsiteX72" fmla="*/ 740291 w 3592824"/>
              <a:gd name="connsiteY72" fmla="*/ 6020812 h 6505980"/>
              <a:gd name="connsiteX73" fmla="*/ 876161 w 3592824"/>
              <a:gd name="connsiteY73" fmla="*/ 5764542 h 6505980"/>
              <a:gd name="connsiteX74" fmla="*/ 983460 w 3592824"/>
              <a:gd name="connsiteY74" fmla="*/ 5511282 h 6505980"/>
              <a:gd name="connsiteX75" fmla="*/ 1071980 w 3592824"/>
              <a:gd name="connsiteY75" fmla="*/ 5262934 h 6505980"/>
              <a:gd name="connsiteX76" fmla="*/ 1108340 w 3592824"/>
              <a:gd name="connsiteY76" fmla="*/ 5079541 h 6505980"/>
              <a:gd name="connsiteX77" fmla="*/ 1121344 w 3592824"/>
              <a:gd name="connsiteY77" fmla="*/ 5084649 h 6505980"/>
              <a:gd name="connsiteX78" fmla="*/ 1125291 w 3592824"/>
              <a:gd name="connsiteY78" fmla="*/ 5080701 h 6505980"/>
              <a:gd name="connsiteX79" fmla="*/ 1124442 w 3592824"/>
              <a:gd name="connsiteY79" fmla="*/ 5071961 h 6505980"/>
              <a:gd name="connsiteX80" fmla="*/ 1122157 w 3592824"/>
              <a:gd name="connsiteY80" fmla="*/ 5065724 h 6505980"/>
              <a:gd name="connsiteX81" fmla="*/ 1117049 w 3592824"/>
              <a:gd name="connsiteY81" fmla="*/ 5052716 h 6505980"/>
              <a:gd name="connsiteX82" fmla="*/ 1122811 w 3592824"/>
              <a:gd name="connsiteY82" fmla="*/ 5042696 h 6505980"/>
              <a:gd name="connsiteX83" fmla="*/ 1122495 w 3592824"/>
              <a:gd name="connsiteY83" fmla="*/ 5034485 h 6505980"/>
              <a:gd name="connsiteX84" fmla="*/ 1124158 w 3592824"/>
              <a:gd name="connsiteY84" fmla="*/ 5024300 h 6505980"/>
              <a:gd name="connsiteX85" fmla="*/ 1120205 w 3592824"/>
              <a:gd name="connsiteY85" fmla="*/ 5028252 h 6505980"/>
              <a:gd name="connsiteX86" fmla="*/ 1122495 w 3592824"/>
              <a:gd name="connsiteY86" fmla="*/ 5034485 h 6505980"/>
              <a:gd name="connsiteX87" fmla="*/ 1108340 w 3592824"/>
              <a:gd name="connsiteY87" fmla="*/ 5079541 h 6505980"/>
              <a:gd name="connsiteX88" fmla="*/ 1019535 w 3592824"/>
              <a:gd name="connsiteY88" fmla="*/ 5061794 h 6505980"/>
              <a:gd name="connsiteX89" fmla="*/ 907867 w 3592824"/>
              <a:gd name="connsiteY89" fmla="*/ 5071187 h 6505980"/>
              <a:gd name="connsiteX90" fmla="*/ 788983 w 3592824"/>
              <a:gd name="connsiteY90" fmla="*/ 5093104 h 6505980"/>
              <a:gd name="connsiteX91" fmla="*/ 658043 w 3592824"/>
              <a:gd name="connsiteY91" fmla="*/ 5134555 h 6505980"/>
              <a:gd name="connsiteX92" fmla="*/ 522026 w 3592824"/>
              <a:gd name="connsiteY92" fmla="*/ 5190653 h 6505980"/>
              <a:gd name="connsiteX93" fmla="*/ 384200 w 3592824"/>
              <a:gd name="connsiteY93" fmla="*/ 5252843 h 6505980"/>
              <a:gd name="connsiteX94" fmla="*/ 249344 w 3592824"/>
              <a:gd name="connsiteY94" fmla="*/ 5325897 h 6505980"/>
              <a:gd name="connsiteX95" fmla="*/ 120569 w 3592824"/>
              <a:gd name="connsiteY95" fmla="*/ 5397133 h 6505980"/>
              <a:gd name="connsiteX96" fmla="*/ 0 w 3592824"/>
              <a:gd name="connsiteY96" fmla="*/ 5468693 h 6505980"/>
              <a:gd name="connsiteX97" fmla="*/ 124698 w 3592824"/>
              <a:gd name="connsiteY97" fmla="*/ 5335477 h 6505980"/>
              <a:gd name="connsiteX98" fmla="*/ 246734 w 3592824"/>
              <a:gd name="connsiteY98" fmla="*/ 5221959 h 6505980"/>
              <a:gd name="connsiteX99" fmla="*/ 376856 w 3592824"/>
              <a:gd name="connsiteY99" fmla="*/ 5132327 h 6505980"/>
              <a:gd name="connsiteX100" fmla="*/ 515500 w 3592824"/>
              <a:gd name="connsiteY100" fmla="*/ 5051213 h 6505980"/>
              <a:gd name="connsiteX101" fmla="*/ 659408 w 3592824"/>
              <a:gd name="connsiteY101" fmla="*/ 4987219 h 6505980"/>
              <a:gd name="connsiteX102" fmla="*/ 820898 w 3592824"/>
              <a:gd name="connsiteY102" fmla="*/ 4940794 h 6505980"/>
              <a:gd name="connsiteX103" fmla="*/ 1181074 w 3592824"/>
              <a:gd name="connsiteY103" fmla="*/ 4846988 h 6505980"/>
              <a:gd name="connsiteX104" fmla="*/ 1226539 w 3592824"/>
              <a:gd name="connsiteY104" fmla="*/ 4526635 h 6505980"/>
              <a:gd name="connsiteX105" fmla="*/ 1248314 w 3592824"/>
              <a:gd name="connsiteY105" fmla="*/ 4207589 h 6505980"/>
              <a:gd name="connsiteX106" fmla="*/ 1246367 w 3592824"/>
              <a:gd name="connsiteY106" fmla="*/ 3884569 h 6505980"/>
              <a:gd name="connsiteX107" fmla="*/ 1230789 w 3592824"/>
              <a:gd name="connsiteY107" fmla="*/ 3690675 h 6505980"/>
              <a:gd name="connsiteX108" fmla="*/ 1162613 w 3592824"/>
              <a:gd name="connsiteY108" fmla="*/ 3672408 h 6505980"/>
              <a:gd name="connsiteX109" fmla="*/ 1267627 w 3592824"/>
              <a:gd name="connsiteY109" fmla="*/ 3672408 h 6505980"/>
              <a:gd name="connsiteX110" fmla="*/ 1267627 w 3592824"/>
              <a:gd name="connsiteY110" fmla="*/ 2636174 h 6505980"/>
              <a:gd name="connsiteX111" fmla="*/ 1457972 w 3592824"/>
              <a:gd name="connsiteY111" fmla="*/ 2766635 h 6505980"/>
              <a:gd name="connsiteX112" fmla="*/ 1914541 w 3592824"/>
              <a:gd name="connsiteY112" fmla="*/ 1815401 h 6505980"/>
              <a:gd name="connsiteX113" fmla="*/ 1759871 w 3592824"/>
              <a:gd name="connsiteY113" fmla="*/ 1626771 h 6505980"/>
              <a:gd name="connsiteX114" fmla="*/ 1630255 w 3592824"/>
              <a:gd name="connsiteY114" fmla="*/ 1432944 h 6505980"/>
              <a:gd name="connsiteX115" fmla="*/ 1533657 w 3592824"/>
              <a:gd name="connsiteY115" fmla="*/ 1245834 h 6505980"/>
              <a:gd name="connsiteX116" fmla="*/ 1466898 w 3592824"/>
              <a:gd name="connsiteY116" fmla="*/ 1057506 h 6505980"/>
              <a:gd name="connsiteX117" fmla="*/ 1428386 w 3592824"/>
              <a:gd name="connsiteY117" fmla="*/ 871911 h 6505980"/>
              <a:gd name="connsiteX118" fmla="*/ 1418926 w 3592824"/>
              <a:gd name="connsiteY118" fmla="*/ 698165 h 6505980"/>
              <a:gd name="connsiteX119" fmla="*/ 1438518 w 3592824"/>
              <a:gd name="connsiteY119" fmla="*/ 529931 h 6505980"/>
              <a:gd name="connsiteX120" fmla="*/ 1487966 w 3592824"/>
              <a:gd name="connsiteY120" fmla="*/ 373157 h 6505980"/>
              <a:gd name="connsiteX121" fmla="*/ 1562109 w 3592824"/>
              <a:gd name="connsiteY121" fmla="*/ 234344 h 6505980"/>
              <a:gd name="connsiteX122" fmla="*/ 1590347 w 3592824"/>
              <a:gd name="connsiteY122" fmla="*/ 233909 h 6505980"/>
              <a:gd name="connsiteX123" fmla="*/ 1590423 w 3592824"/>
              <a:gd name="connsiteY123" fmla="*/ 276688 h 6505980"/>
              <a:gd name="connsiteX124" fmla="*/ 1534480 w 3592824"/>
              <a:gd name="connsiteY124" fmla="*/ 357380 h 6505980"/>
              <a:gd name="connsiteX125" fmla="*/ 1506010 w 3592824"/>
              <a:gd name="connsiteY125" fmla="*/ 457037 h 6505980"/>
              <a:gd name="connsiteX126" fmla="*/ 1488317 w 3592824"/>
              <a:gd name="connsiteY126" fmla="*/ 571212 h 6505980"/>
              <a:gd name="connsiteX127" fmla="*/ 1496884 w 3592824"/>
              <a:gd name="connsiteY127" fmla="*/ 693061 h 6505980"/>
              <a:gd name="connsiteX128" fmla="*/ 1522975 w 3592824"/>
              <a:gd name="connsiteY128" fmla="*/ 825308 h 6505980"/>
              <a:gd name="connsiteX129" fmla="*/ 1563776 w 3592824"/>
              <a:gd name="connsiteY129" fmla="*/ 957444 h 6505980"/>
              <a:gd name="connsiteX130" fmla="*/ 1623676 w 3592824"/>
              <a:gd name="connsiteY130" fmla="*/ 1089683 h 6505980"/>
              <a:gd name="connsiteX131" fmla="*/ 1701073 w 3592824"/>
              <a:gd name="connsiteY131" fmla="*/ 1219640 h 6505980"/>
              <a:gd name="connsiteX132" fmla="*/ 1784824 w 3592824"/>
              <a:gd name="connsiteY132" fmla="*/ 1340138 h 6505980"/>
              <a:gd name="connsiteX133" fmla="*/ 1839433 w 3592824"/>
              <a:gd name="connsiteY133" fmla="*/ 1402829 h 6505980"/>
              <a:gd name="connsiteX134" fmla="*/ 1879314 w 3592824"/>
              <a:gd name="connsiteY134" fmla="*/ 1462471 h 6505980"/>
              <a:gd name="connsiteX135" fmla="*/ 1923557 w 3592824"/>
              <a:gd name="connsiteY135" fmla="*/ 1509661 h 6505980"/>
              <a:gd name="connsiteX136" fmla="*/ 1968977 w 3592824"/>
              <a:gd name="connsiteY136" fmla="*/ 1553881 h 6505980"/>
              <a:gd name="connsiteX137" fmla="*/ 2023524 w 3592824"/>
              <a:gd name="connsiteY137" fmla="*/ 1583302 h 6505980"/>
              <a:gd name="connsiteX138" fmla="*/ 2159168 w 3592824"/>
              <a:gd name="connsiteY138" fmla="*/ 1357898 h 6505980"/>
              <a:gd name="connsiteX139" fmla="*/ 2301613 w 3592824"/>
              <a:gd name="connsiteY139" fmla="*/ 1152134 h 6505980"/>
              <a:gd name="connsiteX140" fmla="*/ 2456786 w 3592824"/>
              <a:gd name="connsiteY140" fmla="*/ 946442 h 6505980"/>
              <a:gd name="connsiteX141" fmla="*/ 2627883 w 3592824"/>
              <a:gd name="connsiteY141" fmla="*/ 750343 h 6505980"/>
              <a:gd name="connsiteX142" fmla="*/ 2819251 w 3592824"/>
              <a:gd name="connsiteY142" fmla="*/ 546637 h 6505980"/>
              <a:gd name="connsiteX143" fmla="*/ 3033293 w 3592824"/>
              <a:gd name="connsiteY143" fmla="*/ 338904 h 6505980"/>
              <a:gd name="connsiteX144" fmla="*/ 3075801 w 3592824"/>
              <a:gd name="connsiteY144" fmla="*/ 307656 h 6505980"/>
              <a:gd name="connsiteX145" fmla="*/ 3128615 w 3592824"/>
              <a:gd name="connsiteY145" fmla="*/ 255470 h 6505980"/>
              <a:gd name="connsiteX146" fmla="*/ 3193373 w 3592824"/>
              <a:gd name="connsiteY146" fmla="*/ 206920 h 6505980"/>
              <a:gd name="connsiteX147" fmla="*/ 3255727 w 3592824"/>
              <a:gd name="connsiteY147" fmla="*/ 153199 h 6505980"/>
              <a:gd name="connsiteX148" fmla="*/ 3326038 w 3592824"/>
              <a:gd name="connsiteY148" fmla="*/ 98736 h 6505980"/>
              <a:gd name="connsiteX149" fmla="*/ 3396772 w 3592824"/>
              <a:gd name="connsiteY149" fmla="*/ 57544 h 6505980"/>
              <a:gd name="connsiteX150" fmla="*/ 3465132 w 3592824"/>
              <a:gd name="connsiteY150" fmla="*/ 23864 h 6505980"/>
              <a:gd name="connsiteX151" fmla="*/ 3532718 w 3592824"/>
              <a:gd name="connsiteY151" fmla="*/ 3259 h 6505980"/>
              <a:gd name="connsiteX152" fmla="*/ 3587603 w 3592824"/>
              <a:gd name="connsiteY15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559721 w 3592824"/>
              <a:gd name="connsiteY19" fmla="*/ 1224163 h 6505980"/>
              <a:gd name="connsiteX20" fmla="*/ 2451696 w 3592824"/>
              <a:gd name="connsiteY20" fmla="*/ 1220120 h 6505980"/>
              <a:gd name="connsiteX21" fmla="*/ 2333617 w 3592824"/>
              <a:gd name="connsiteY21" fmla="*/ 1482858 h 6505980"/>
              <a:gd name="connsiteX22" fmla="*/ 2239019 w 3592824"/>
              <a:gd name="connsiteY22" fmla="*/ 1750687 h 6505980"/>
              <a:gd name="connsiteX23" fmla="*/ 2166716 w 3592824"/>
              <a:gd name="connsiteY23" fmla="*/ 2028149 h 6505980"/>
              <a:gd name="connsiteX24" fmla="*/ 2138696 w 3592824"/>
              <a:gd name="connsiteY24" fmla="*/ 2191021 h 6505980"/>
              <a:gd name="connsiteX25" fmla="*/ 1708453 w 3592824"/>
              <a:gd name="connsiteY25" fmla="*/ 2932299 h 6505980"/>
              <a:gd name="connsiteX26" fmla="*/ 1722817 w 3592824"/>
              <a:gd name="connsiteY26" fmla="*/ 3822513 h 6505980"/>
              <a:gd name="connsiteX27" fmla="*/ 1536952 w 3592824"/>
              <a:gd name="connsiteY27" fmla="*/ 3772714 h 6505980"/>
              <a:gd name="connsiteX28" fmla="*/ 1541206 w 3592824"/>
              <a:gd name="connsiteY28" fmla="*/ 4042551 h 6505980"/>
              <a:gd name="connsiteX29" fmla="*/ 1736905 w 3592824"/>
              <a:gd name="connsiteY29" fmla="*/ 4202721 h 6505980"/>
              <a:gd name="connsiteX30" fmla="*/ 1910038 w 3592824"/>
              <a:gd name="connsiteY30" fmla="*/ 4375859 h 6505980"/>
              <a:gd name="connsiteX31" fmla="*/ 2049967 w 3592824"/>
              <a:gd name="connsiteY31" fmla="*/ 4551312 h 6505980"/>
              <a:gd name="connsiteX32" fmla="*/ 2161751 w 3592824"/>
              <a:gd name="connsiteY32" fmla="*/ 4736795 h 6505980"/>
              <a:gd name="connsiteX33" fmla="*/ 2245901 w 3592824"/>
              <a:gd name="connsiteY33" fmla="*/ 4927533 h 6505980"/>
              <a:gd name="connsiteX34" fmla="*/ 2299319 w 3592824"/>
              <a:gd name="connsiteY34" fmla="*/ 5113852 h 6505980"/>
              <a:gd name="connsiteX35" fmla="*/ 2323619 w 3592824"/>
              <a:gd name="connsiteY35" fmla="*/ 5302637 h 6505980"/>
              <a:gd name="connsiteX36" fmla="*/ 2316528 w 3592824"/>
              <a:gd name="connsiteY36" fmla="*/ 5487662 h 6505980"/>
              <a:gd name="connsiteX37" fmla="*/ 2281292 w 3592824"/>
              <a:gd name="connsiteY37" fmla="*/ 5660347 h 6505980"/>
              <a:gd name="connsiteX38" fmla="*/ 2254472 w 3592824"/>
              <a:gd name="connsiteY38" fmla="*/ 5669051 h 6505980"/>
              <a:gd name="connsiteX39" fmla="*/ 2243469 w 3592824"/>
              <a:gd name="connsiteY39" fmla="*/ 5622519 h 6505980"/>
              <a:gd name="connsiteX40" fmla="*/ 2276202 w 3592824"/>
              <a:gd name="connsiteY40" fmla="*/ 5518399 h 6505980"/>
              <a:gd name="connsiteX41" fmla="*/ 2277887 w 3592824"/>
              <a:gd name="connsiteY41" fmla="*/ 5401645 h 6505980"/>
              <a:gd name="connsiteX42" fmla="*/ 2265586 w 3592824"/>
              <a:gd name="connsiteY42" fmla="*/ 5272239 h 6505980"/>
              <a:gd name="connsiteX43" fmla="*/ 2226278 w 3592824"/>
              <a:gd name="connsiteY43" fmla="*/ 5142134 h 6505980"/>
              <a:gd name="connsiteX44" fmla="*/ 2167610 w 3592824"/>
              <a:gd name="connsiteY44" fmla="*/ 5005824 h 6505980"/>
              <a:gd name="connsiteX45" fmla="*/ 2094934 w 3592824"/>
              <a:gd name="connsiteY45" fmla="*/ 4873928 h 6505980"/>
              <a:gd name="connsiteX46" fmla="*/ 2004022 w 3592824"/>
              <a:gd name="connsiteY46" fmla="*/ 4747491 h 6505980"/>
              <a:gd name="connsiteX47" fmla="*/ 1897003 w 3592824"/>
              <a:gd name="connsiteY47" fmla="*/ 4628630 h 6505980"/>
              <a:gd name="connsiteX48" fmla="*/ 1786353 w 3592824"/>
              <a:gd name="connsiteY48" fmla="*/ 4521927 h 6505980"/>
              <a:gd name="connsiteX49" fmla="*/ 1718256 w 3592824"/>
              <a:gd name="connsiteY49" fmla="*/ 4469625 h 6505980"/>
              <a:gd name="connsiteX50" fmla="*/ 1664984 w 3592824"/>
              <a:gd name="connsiteY50" fmla="*/ 4416354 h 6505980"/>
              <a:gd name="connsiteX51" fmla="*/ 1610735 w 3592824"/>
              <a:gd name="connsiteY51" fmla="*/ 4377899 h 6505980"/>
              <a:gd name="connsiteX52" fmla="*/ 1556121 w 3592824"/>
              <a:gd name="connsiteY52" fmla="*/ 4343019 h 6505980"/>
              <a:gd name="connsiteX53" fmla="*/ 1496586 w 3592824"/>
              <a:gd name="connsiteY53" fmla="*/ 4326909 h 6505980"/>
              <a:gd name="connsiteX54" fmla="*/ 1424825 w 3592824"/>
              <a:gd name="connsiteY54" fmla="*/ 4611755 h 6505980"/>
              <a:gd name="connsiteX55" fmla="*/ 1341569 w 3592824"/>
              <a:gd name="connsiteY55" fmla="*/ 4877209 h 6505980"/>
              <a:gd name="connsiteX56" fmla="*/ 1246153 w 3592824"/>
              <a:gd name="connsiteY56" fmla="*/ 5146295 h 6505980"/>
              <a:gd name="connsiteX57" fmla="*/ 1133098 w 3592824"/>
              <a:gd name="connsiteY57" fmla="*/ 5409585 h 6505980"/>
              <a:gd name="connsiteX58" fmla="*/ 1002651 w 3592824"/>
              <a:gd name="connsiteY58" fmla="*/ 5687069 h 6505980"/>
              <a:gd name="connsiteX59" fmla="*/ 851621 w 3592824"/>
              <a:gd name="connsiteY59" fmla="*/ 5975542 h 6505980"/>
              <a:gd name="connsiteX60" fmla="*/ 819067 w 3592824"/>
              <a:gd name="connsiteY60" fmla="*/ 6021945 h 6505980"/>
              <a:gd name="connsiteX61" fmla="*/ 782039 w 3592824"/>
              <a:gd name="connsiteY61" fmla="*/ 6094137 h 6505980"/>
              <a:gd name="connsiteX62" fmla="*/ 732689 w 3592824"/>
              <a:gd name="connsiteY62" fmla="*/ 6165853 h 6505980"/>
              <a:gd name="connsiteX63" fmla="*/ 686953 w 3592824"/>
              <a:gd name="connsiteY63" fmla="*/ 6242495 h 6505980"/>
              <a:gd name="connsiteX64" fmla="*/ 633819 w 3592824"/>
              <a:gd name="connsiteY64" fmla="*/ 6322262 h 6505980"/>
              <a:gd name="connsiteX65" fmla="*/ 576894 w 3592824"/>
              <a:gd name="connsiteY65" fmla="*/ 6387714 h 6505980"/>
              <a:gd name="connsiteX66" fmla="*/ 520310 w 3592824"/>
              <a:gd name="connsiteY66" fmla="*/ 6444298 h 6505980"/>
              <a:gd name="connsiteX67" fmla="*/ 461122 w 3592824"/>
              <a:gd name="connsiteY67" fmla="*/ 6486433 h 6505980"/>
              <a:gd name="connsiteX68" fmla="*/ 409611 w 3592824"/>
              <a:gd name="connsiteY68" fmla="*/ 6505980 h 6505980"/>
              <a:gd name="connsiteX69" fmla="*/ 397795 w 3592824"/>
              <a:gd name="connsiteY69" fmla="*/ 6478382 h 6505980"/>
              <a:gd name="connsiteX70" fmla="*/ 580228 w 3592824"/>
              <a:gd name="connsiteY70" fmla="*/ 6260780 h 6505980"/>
              <a:gd name="connsiteX71" fmla="*/ 740291 w 3592824"/>
              <a:gd name="connsiteY71" fmla="*/ 6020812 h 6505980"/>
              <a:gd name="connsiteX72" fmla="*/ 876161 w 3592824"/>
              <a:gd name="connsiteY72" fmla="*/ 5764542 h 6505980"/>
              <a:gd name="connsiteX73" fmla="*/ 983460 w 3592824"/>
              <a:gd name="connsiteY73" fmla="*/ 5511282 h 6505980"/>
              <a:gd name="connsiteX74" fmla="*/ 1071980 w 3592824"/>
              <a:gd name="connsiteY74" fmla="*/ 5262934 h 6505980"/>
              <a:gd name="connsiteX75" fmla="*/ 1108340 w 3592824"/>
              <a:gd name="connsiteY75" fmla="*/ 5079541 h 6505980"/>
              <a:gd name="connsiteX76" fmla="*/ 1121344 w 3592824"/>
              <a:gd name="connsiteY76" fmla="*/ 5084649 h 6505980"/>
              <a:gd name="connsiteX77" fmla="*/ 1125291 w 3592824"/>
              <a:gd name="connsiteY77" fmla="*/ 5080701 h 6505980"/>
              <a:gd name="connsiteX78" fmla="*/ 1124442 w 3592824"/>
              <a:gd name="connsiteY78" fmla="*/ 5071961 h 6505980"/>
              <a:gd name="connsiteX79" fmla="*/ 1122157 w 3592824"/>
              <a:gd name="connsiteY79" fmla="*/ 5065724 h 6505980"/>
              <a:gd name="connsiteX80" fmla="*/ 1117049 w 3592824"/>
              <a:gd name="connsiteY80" fmla="*/ 5052716 h 6505980"/>
              <a:gd name="connsiteX81" fmla="*/ 1122811 w 3592824"/>
              <a:gd name="connsiteY81" fmla="*/ 5042696 h 6505980"/>
              <a:gd name="connsiteX82" fmla="*/ 1122495 w 3592824"/>
              <a:gd name="connsiteY82" fmla="*/ 5034485 h 6505980"/>
              <a:gd name="connsiteX83" fmla="*/ 1124158 w 3592824"/>
              <a:gd name="connsiteY83" fmla="*/ 5024300 h 6505980"/>
              <a:gd name="connsiteX84" fmla="*/ 1120205 w 3592824"/>
              <a:gd name="connsiteY84" fmla="*/ 5028252 h 6505980"/>
              <a:gd name="connsiteX85" fmla="*/ 1122495 w 3592824"/>
              <a:gd name="connsiteY85" fmla="*/ 5034485 h 6505980"/>
              <a:gd name="connsiteX86" fmla="*/ 1108340 w 3592824"/>
              <a:gd name="connsiteY86" fmla="*/ 5079541 h 6505980"/>
              <a:gd name="connsiteX87" fmla="*/ 1019535 w 3592824"/>
              <a:gd name="connsiteY87" fmla="*/ 5061794 h 6505980"/>
              <a:gd name="connsiteX88" fmla="*/ 907867 w 3592824"/>
              <a:gd name="connsiteY88" fmla="*/ 5071187 h 6505980"/>
              <a:gd name="connsiteX89" fmla="*/ 788983 w 3592824"/>
              <a:gd name="connsiteY89" fmla="*/ 5093104 h 6505980"/>
              <a:gd name="connsiteX90" fmla="*/ 658043 w 3592824"/>
              <a:gd name="connsiteY90" fmla="*/ 5134555 h 6505980"/>
              <a:gd name="connsiteX91" fmla="*/ 522026 w 3592824"/>
              <a:gd name="connsiteY91" fmla="*/ 5190653 h 6505980"/>
              <a:gd name="connsiteX92" fmla="*/ 384200 w 3592824"/>
              <a:gd name="connsiteY92" fmla="*/ 5252843 h 6505980"/>
              <a:gd name="connsiteX93" fmla="*/ 249344 w 3592824"/>
              <a:gd name="connsiteY93" fmla="*/ 5325897 h 6505980"/>
              <a:gd name="connsiteX94" fmla="*/ 120569 w 3592824"/>
              <a:gd name="connsiteY94" fmla="*/ 5397133 h 6505980"/>
              <a:gd name="connsiteX95" fmla="*/ 0 w 3592824"/>
              <a:gd name="connsiteY95" fmla="*/ 5468693 h 6505980"/>
              <a:gd name="connsiteX96" fmla="*/ 124698 w 3592824"/>
              <a:gd name="connsiteY96" fmla="*/ 5335477 h 6505980"/>
              <a:gd name="connsiteX97" fmla="*/ 246734 w 3592824"/>
              <a:gd name="connsiteY97" fmla="*/ 5221959 h 6505980"/>
              <a:gd name="connsiteX98" fmla="*/ 376856 w 3592824"/>
              <a:gd name="connsiteY98" fmla="*/ 5132327 h 6505980"/>
              <a:gd name="connsiteX99" fmla="*/ 515500 w 3592824"/>
              <a:gd name="connsiteY99" fmla="*/ 5051213 h 6505980"/>
              <a:gd name="connsiteX100" fmla="*/ 659408 w 3592824"/>
              <a:gd name="connsiteY100" fmla="*/ 4987219 h 6505980"/>
              <a:gd name="connsiteX101" fmla="*/ 820898 w 3592824"/>
              <a:gd name="connsiteY101" fmla="*/ 4940794 h 6505980"/>
              <a:gd name="connsiteX102" fmla="*/ 1181074 w 3592824"/>
              <a:gd name="connsiteY102" fmla="*/ 4846988 h 6505980"/>
              <a:gd name="connsiteX103" fmla="*/ 1226539 w 3592824"/>
              <a:gd name="connsiteY103" fmla="*/ 4526635 h 6505980"/>
              <a:gd name="connsiteX104" fmla="*/ 1248314 w 3592824"/>
              <a:gd name="connsiteY104" fmla="*/ 4207589 h 6505980"/>
              <a:gd name="connsiteX105" fmla="*/ 1246367 w 3592824"/>
              <a:gd name="connsiteY105" fmla="*/ 3884569 h 6505980"/>
              <a:gd name="connsiteX106" fmla="*/ 1230789 w 3592824"/>
              <a:gd name="connsiteY106" fmla="*/ 3690675 h 6505980"/>
              <a:gd name="connsiteX107" fmla="*/ 1162613 w 3592824"/>
              <a:gd name="connsiteY107" fmla="*/ 3672408 h 6505980"/>
              <a:gd name="connsiteX108" fmla="*/ 1267627 w 3592824"/>
              <a:gd name="connsiteY108" fmla="*/ 3672408 h 6505980"/>
              <a:gd name="connsiteX109" fmla="*/ 1267627 w 3592824"/>
              <a:gd name="connsiteY109" fmla="*/ 2636174 h 6505980"/>
              <a:gd name="connsiteX110" fmla="*/ 1457972 w 3592824"/>
              <a:gd name="connsiteY110" fmla="*/ 2766635 h 6505980"/>
              <a:gd name="connsiteX111" fmla="*/ 1914541 w 3592824"/>
              <a:gd name="connsiteY111" fmla="*/ 1815401 h 6505980"/>
              <a:gd name="connsiteX112" fmla="*/ 1759871 w 3592824"/>
              <a:gd name="connsiteY112" fmla="*/ 1626771 h 6505980"/>
              <a:gd name="connsiteX113" fmla="*/ 1630255 w 3592824"/>
              <a:gd name="connsiteY113" fmla="*/ 1432944 h 6505980"/>
              <a:gd name="connsiteX114" fmla="*/ 1533657 w 3592824"/>
              <a:gd name="connsiteY114" fmla="*/ 1245834 h 6505980"/>
              <a:gd name="connsiteX115" fmla="*/ 1466898 w 3592824"/>
              <a:gd name="connsiteY115" fmla="*/ 1057506 h 6505980"/>
              <a:gd name="connsiteX116" fmla="*/ 1428386 w 3592824"/>
              <a:gd name="connsiteY116" fmla="*/ 871911 h 6505980"/>
              <a:gd name="connsiteX117" fmla="*/ 1418926 w 3592824"/>
              <a:gd name="connsiteY117" fmla="*/ 698165 h 6505980"/>
              <a:gd name="connsiteX118" fmla="*/ 1438518 w 3592824"/>
              <a:gd name="connsiteY118" fmla="*/ 529931 h 6505980"/>
              <a:gd name="connsiteX119" fmla="*/ 1487966 w 3592824"/>
              <a:gd name="connsiteY119" fmla="*/ 373157 h 6505980"/>
              <a:gd name="connsiteX120" fmla="*/ 1562109 w 3592824"/>
              <a:gd name="connsiteY120" fmla="*/ 234344 h 6505980"/>
              <a:gd name="connsiteX121" fmla="*/ 1590347 w 3592824"/>
              <a:gd name="connsiteY121" fmla="*/ 233909 h 6505980"/>
              <a:gd name="connsiteX122" fmla="*/ 1590423 w 3592824"/>
              <a:gd name="connsiteY122" fmla="*/ 276688 h 6505980"/>
              <a:gd name="connsiteX123" fmla="*/ 1534480 w 3592824"/>
              <a:gd name="connsiteY123" fmla="*/ 357380 h 6505980"/>
              <a:gd name="connsiteX124" fmla="*/ 1506010 w 3592824"/>
              <a:gd name="connsiteY124" fmla="*/ 457037 h 6505980"/>
              <a:gd name="connsiteX125" fmla="*/ 1488317 w 3592824"/>
              <a:gd name="connsiteY125" fmla="*/ 571212 h 6505980"/>
              <a:gd name="connsiteX126" fmla="*/ 1496884 w 3592824"/>
              <a:gd name="connsiteY126" fmla="*/ 693061 h 6505980"/>
              <a:gd name="connsiteX127" fmla="*/ 1522975 w 3592824"/>
              <a:gd name="connsiteY127" fmla="*/ 825308 h 6505980"/>
              <a:gd name="connsiteX128" fmla="*/ 1563776 w 3592824"/>
              <a:gd name="connsiteY128" fmla="*/ 957444 h 6505980"/>
              <a:gd name="connsiteX129" fmla="*/ 1623676 w 3592824"/>
              <a:gd name="connsiteY129" fmla="*/ 1089683 h 6505980"/>
              <a:gd name="connsiteX130" fmla="*/ 1701073 w 3592824"/>
              <a:gd name="connsiteY130" fmla="*/ 1219640 h 6505980"/>
              <a:gd name="connsiteX131" fmla="*/ 1784824 w 3592824"/>
              <a:gd name="connsiteY131" fmla="*/ 1340138 h 6505980"/>
              <a:gd name="connsiteX132" fmla="*/ 1839433 w 3592824"/>
              <a:gd name="connsiteY132" fmla="*/ 1402829 h 6505980"/>
              <a:gd name="connsiteX133" fmla="*/ 1879314 w 3592824"/>
              <a:gd name="connsiteY133" fmla="*/ 1462471 h 6505980"/>
              <a:gd name="connsiteX134" fmla="*/ 1923557 w 3592824"/>
              <a:gd name="connsiteY134" fmla="*/ 1509661 h 6505980"/>
              <a:gd name="connsiteX135" fmla="*/ 1968977 w 3592824"/>
              <a:gd name="connsiteY135" fmla="*/ 1553881 h 6505980"/>
              <a:gd name="connsiteX136" fmla="*/ 2023524 w 3592824"/>
              <a:gd name="connsiteY136" fmla="*/ 1583302 h 6505980"/>
              <a:gd name="connsiteX137" fmla="*/ 2159168 w 3592824"/>
              <a:gd name="connsiteY137" fmla="*/ 1357898 h 6505980"/>
              <a:gd name="connsiteX138" fmla="*/ 2301613 w 3592824"/>
              <a:gd name="connsiteY138" fmla="*/ 1152134 h 6505980"/>
              <a:gd name="connsiteX139" fmla="*/ 2456786 w 3592824"/>
              <a:gd name="connsiteY139" fmla="*/ 946442 h 6505980"/>
              <a:gd name="connsiteX140" fmla="*/ 2627883 w 3592824"/>
              <a:gd name="connsiteY140" fmla="*/ 750343 h 6505980"/>
              <a:gd name="connsiteX141" fmla="*/ 2819251 w 3592824"/>
              <a:gd name="connsiteY141" fmla="*/ 546637 h 6505980"/>
              <a:gd name="connsiteX142" fmla="*/ 3033293 w 3592824"/>
              <a:gd name="connsiteY142" fmla="*/ 338904 h 6505980"/>
              <a:gd name="connsiteX143" fmla="*/ 3075801 w 3592824"/>
              <a:gd name="connsiteY143" fmla="*/ 307656 h 6505980"/>
              <a:gd name="connsiteX144" fmla="*/ 3128615 w 3592824"/>
              <a:gd name="connsiteY144" fmla="*/ 255470 h 6505980"/>
              <a:gd name="connsiteX145" fmla="*/ 3193373 w 3592824"/>
              <a:gd name="connsiteY145" fmla="*/ 206920 h 6505980"/>
              <a:gd name="connsiteX146" fmla="*/ 3255727 w 3592824"/>
              <a:gd name="connsiteY146" fmla="*/ 153199 h 6505980"/>
              <a:gd name="connsiteX147" fmla="*/ 3326038 w 3592824"/>
              <a:gd name="connsiteY147" fmla="*/ 98736 h 6505980"/>
              <a:gd name="connsiteX148" fmla="*/ 3396772 w 3592824"/>
              <a:gd name="connsiteY148" fmla="*/ 57544 h 6505980"/>
              <a:gd name="connsiteX149" fmla="*/ 3465132 w 3592824"/>
              <a:gd name="connsiteY149" fmla="*/ 23864 h 6505980"/>
              <a:gd name="connsiteX150" fmla="*/ 3532718 w 3592824"/>
              <a:gd name="connsiteY150" fmla="*/ 3259 h 6505980"/>
              <a:gd name="connsiteX151" fmla="*/ 3587603 w 3592824"/>
              <a:gd name="connsiteY15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451696 w 3592824"/>
              <a:gd name="connsiteY19" fmla="*/ 1220120 h 6505980"/>
              <a:gd name="connsiteX20" fmla="*/ 2333617 w 3592824"/>
              <a:gd name="connsiteY20" fmla="*/ 1482858 h 6505980"/>
              <a:gd name="connsiteX21" fmla="*/ 2239019 w 3592824"/>
              <a:gd name="connsiteY21" fmla="*/ 1750687 h 6505980"/>
              <a:gd name="connsiteX22" fmla="*/ 2166716 w 3592824"/>
              <a:gd name="connsiteY22" fmla="*/ 2028149 h 6505980"/>
              <a:gd name="connsiteX23" fmla="*/ 2138696 w 3592824"/>
              <a:gd name="connsiteY23" fmla="*/ 2191021 h 6505980"/>
              <a:gd name="connsiteX24" fmla="*/ 1708453 w 3592824"/>
              <a:gd name="connsiteY24" fmla="*/ 2932299 h 6505980"/>
              <a:gd name="connsiteX25" fmla="*/ 1722817 w 3592824"/>
              <a:gd name="connsiteY25" fmla="*/ 3822513 h 6505980"/>
              <a:gd name="connsiteX26" fmla="*/ 1536952 w 3592824"/>
              <a:gd name="connsiteY26" fmla="*/ 3772714 h 6505980"/>
              <a:gd name="connsiteX27" fmla="*/ 1541206 w 3592824"/>
              <a:gd name="connsiteY27" fmla="*/ 4042551 h 6505980"/>
              <a:gd name="connsiteX28" fmla="*/ 1736905 w 3592824"/>
              <a:gd name="connsiteY28" fmla="*/ 4202721 h 6505980"/>
              <a:gd name="connsiteX29" fmla="*/ 1910038 w 3592824"/>
              <a:gd name="connsiteY29" fmla="*/ 4375859 h 6505980"/>
              <a:gd name="connsiteX30" fmla="*/ 2049967 w 3592824"/>
              <a:gd name="connsiteY30" fmla="*/ 4551312 h 6505980"/>
              <a:gd name="connsiteX31" fmla="*/ 2161751 w 3592824"/>
              <a:gd name="connsiteY31" fmla="*/ 4736795 h 6505980"/>
              <a:gd name="connsiteX32" fmla="*/ 2245901 w 3592824"/>
              <a:gd name="connsiteY32" fmla="*/ 4927533 h 6505980"/>
              <a:gd name="connsiteX33" fmla="*/ 2299319 w 3592824"/>
              <a:gd name="connsiteY33" fmla="*/ 5113852 h 6505980"/>
              <a:gd name="connsiteX34" fmla="*/ 2323619 w 3592824"/>
              <a:gd name="connsiteY34" fmla="*/ 5302637 h 6505980"/>
              <a:gd name="connsiteX35" fmla="*/ 2316528 w 3592824"/>
              <a:gd name="connsiteY35" fmla="*/ 5487662 h 6505980"/>
              <a:gd name="connsiteX36" fmla="*/ 2281292 w 3592824"/>
              <a:gd name="connsiteY36" fmla="*/ 5660347 h 6505980"/>
              <a:gd name="connsiteX37" fmla="*/ 2254472 w 3592824"/>
              <a:gd name="connsiteY37" fmla="*/ 5669051 h 6505980"/>
              <a:gd name="connsiteX38" fmla="*/ 2243469 w 3592824"/>
              <a:gd name="connsiteY38" fmla="*/ 5622519 h 6505980"/>
              <a:gd name="connsiteX39" fmla="*/ 2276202 w 3592824"/>
              <a:gd name="connsiteY39" fmla="*/ 5518399 h 6505980"/>
              <a:gd name="connsiteX40" fmla="*/ 2277887 w 3592824"/>
              <a:gd name="connsiteY40" fmla="*/ 5401645 h 6505980"/>
              <a:gd name="connsiteX41" fmla="*/ 2265586 w 3592824"/>
              <a:gd name="connsiteY41" fmla="*/ 5272239 h 6505980"/>
              <a:gd name="connsiteX42" fmla="*/ 2226278 w 3592824"/>
              <a:gd name="connsiteY42" fmla="*/ 5142134 h 6505980"/>
              <a:gd name="connsiteX43" fmla="*/ 2167610 w 3592824"/>
              <a:gd name="connsiteY43" fmla="*/ 5005824 h 6505980"/>
              <a:gd name="connsiteX44" fmla="*/ 2094934 w 3592824"/>
              <a:gd name="connsiteY44" fmla="*/ 4873928 h 6505980"/>
              <a:gd name="connsiteX45" fmla="*/ 2004022 w 3592824"/>
              <a:gd name="connsiteY45" fmla="*/ 4747491 h 6505980"/>
              <a:gd name="connsiteX46" fmla="*/ 1897003 w 3592824"/>
              <a:gd name="connsiteY46" fmla="*/ 4628630 h 6505980"/>
              <a:gd name="connsiteX47" fmla="*/ 1786353 w 3592824"/>
              <a:gd name="connsiteY47" fmla="*/ 4521927 h 6505980"/>
              <a:gd name="connsiteX48" fmla="*/ 1718256 w 3592824"/>
              <a:gd name="connsiteY48" fmla="*/ 4469625 h 6505980"/>
              <a:gd name="connsiteX49" fmla="*/ 1664984 w 3592824"/>
              <a:gd name="connsiteY49" fmla="*/ 4416354 h 6505980"/>
              <a:gd name="connsiteX50" fmla="*/ 1610735 w 3592824"/>
              <a:gd name="connsiteY50" fmla="*/ 4377899 h 6505980"/>
              <a:gd name="connsiteX51" fmla="*/ 1556121 w 3592824"/>
              <a:gd name="connsiteY51" fmla="*/ 4343019 h 6505980"/>
              <a:gd name="connsiteX52" fmla="*/ 1496586 w 3592824"/>
              <a:gd name="connsiteY52" fmla="*/ 4326909 h 6505980"/>
              <a:gd name="connsiteX53" fmla="*/ 1424825 w 3592824"/>
              <a:gd name="connsiteY53" fmla="*/ 4611755 h 6505980"/>
              <a:gd name="connsiteX54" fmla="*/ 1341569 w 3592824"/>
              <a:gd name="connsiteY54" fmla="*/ 4877209 h 6505980"/>
              <a:gd name="connsiteX55" fmla="*/ 1246153 w 3592824"/>
              <a:gd name="connsiteY55" fmla="*/ 5146295 h 6505980"/>
              <a:gd name="connsiteX56" fmla="*/ 1133098 w 3592824"/>
              <a:gd name="connsiteY56" fmla="*/ 5409585 h 6505980"/>
              <a:gd name="connsiteX57" fmla="*/ 1002651 w 3592824"/>
              <a:gd name="connsiteY57" fmla="*/ 5687069 h 6505980"/>
              <a:gd name="connsiteX58" fmla="*/ 851621 w 3592824"/>
              <a:gd name="connsiteY58" fmla="*/ 5975542 h 6505980"/>
              <a:gd name="connsiteX59" fmla="*/ 819067 w 3592824"/>
              <a:gd name="connsiteY59" fmla="*/ 6021945 h 6505980"/>
              <a:gd name="connsiteX60" fmla="*/ 782039 w 3592824"/>
              <a:gd name="connsiteY60" fmla="*/ 6094137 h 6505980"/>
              <a:gd name="connsiteX61" fmla="*/ 732689 w 3592824"/>
              <a:gd name="connsiteY61" fmla="*/ 6165853 h 6505980"/>
              <a:gd name="connsiteX62" fmla="*/ 686953 w 3592824"/>
              <a:gd name="connsiteY62" fmla="*/ 6242495 h 6505980"/>
              <a:gd name="connsiteX63" fmla="*/ 633819 w 3592824"/>
              <a:gd name="connsiteY63" fmla="*/ 6322262 h 6505980"/>
              <a:gd name="connsiteX64" fmla="*/ 576894 w 3592824"/>
              <a:gd name="connsiteY64" fmla="*/ 6387714 h 6505980"/>
              <a:gd name="connsiteX65" fmla="*/ 520310 w 3592824"/>
              <a:gd name="connsiteY65" fmla="*/ 6444298 h 6505980"/>
              <a:gd name="connsiteX66" fmla="*/ 461122 w 3592824"/>
              <a:gd name="connsiteY66" fmla="*/ 6486433 h 6505980"/>
              <a:gd name="connsiteX67" fmla="*/ 409611 w 3592824"/>
              <a:gd name="connsiteY67" fmla="*/ 6505980 h 6505980"/>
              <a:gd name="connsiteX68" fmla="*/ 397795 w 3592824"/>
              <a:gd name="connsiteY68" fmla="*/ 6478382 h 6505980"/>
              <a:gd name="connsiteX69" fmla="*/ 580228 w 3592824"/>
              <a:gd name="connsiteY69" fmla="*/ 6260780 h 6505980"/>
              <a:gd name="connsiteX70" fmla="*/ 740291 w 3592824"/>
              <a:gd name="connsiteY70" fmla="*/ 6020812 h 6505980"/>
              <a:gd name="connsiteX71" fmla="*/ 876161 w 3592824"/>
              <a:gd name="connsiteY71" fmla="*/ 5764542 h 6505980"/>
              <a:gd name="connsiteX72" fmla="*/ 983460 w 3592824"/>
              <a:gd name="connsiteY72" fmla="*/ 5511282 h 6505980"/>
              <a:gd name="connsiteX73" fmla="*/ 1071980 w 3592824"/>
              <a:gd name="connsiteY73" fmla="*/ 5262934 h 6505980"/>
              <a:gd name="connsiteX74" fmla="*/ 1108340 w 3592824"/>
              <a:gd name="connsiteY74" fmla="*/ 5079541 h 6505980"/>
              <a:gd name="connsiteX75" fmla="*/ 1121344 w 3592824"/>
              <a:gd name="connsiteY75" fmla="*/ 5084649 h 6505980"/>
              <a:gd name="connsiteX76" fmla="*/ 1125291 w 3592824"/>
              <a:gd name="connsiteY76" fmla="*/ 5080701 h 6505980"/>
              <a:gd name="connsiteX77" fmla="*/ 1124442 w 3592824"/>
              <a:gd name="connsiteY77" fmla="*/ 5071961 h 6505980"/>
              <a:gd name="connsiteX78" fmla="*/ 1122157 w 3592824"/>
              <a:gd name="connsiteY78" fmla="*/ 5065724 h 6505980"/>
              <a:gd name="connsiteX79" fmla="*/ 1117049 w 3592824"/>
              <a:gd name="connsiteY79" fmla="*/ 5052716 h 6505980"/>
              <a:gd name="connsiteX80" fmla="*/ 1122811 w 3592824"/>
              <a:gd name="connsiteY80" fmla="*/ 5042696 h 6505980"/>
              <a:gd name="connsiteX81" fmla="*/ 1122495 w 3592824"/>
              <a:gd name="connsiteY81" fmla="*/ 5034485 h 6505980"/>
              <a:gd name="connsiteX82" fmla="*/ 1124158 w 3592824"/>
              <a:gd name="connsiteY82" fmla="*/ 5024300 h 6505980"/>
              <a:gd name="connsiteX83" fmla="*/ 1120205 w 3592824"/>
              <a:gd name="connsiteY83" fmla="*/ 5028252 h 6505980"/>
              <a:gd name="connsiteX84" fmla="*/ 1122495 w 3592824"/>
              <a:gd name="connsiteY84" fmla="*/ 5034485 h 6505980"/>
              <a:gd name="connsiteX85" fmla="*/ 1108340 w 3592824"/>
              <a:gd name="connsiteY85" fmla="*/ 5079541 h 6505980"/>
              <a:gd name="connsiteX86" fmla="*/ 1019535 w 3592824"/>
              <a:gd name="connsiteY86" fmla="*/ 5061794 h 6505980"/>
              <a:gd name="connsiteX87" fmla="*/ 907867 w 3592824"/>
              <a:gd name="connsiteY87" fmla="*/ 5071187 h 6505980"/>
              <a:gd name="connsiteX88" fmla="*/ 788983 w 3592824"/>
              <a:gd name="connsiteY88" fmla="*/ 5093104 h 6505980"/>
              <a:gd name="connsiteX89" fmla="*/ 658043 w 3592824"/>
              <a:gd name="connsiteY89" fmla="*/ 5134555 h 6505980"/>
              <a:gd name="connsiteX90" fmla="*/ 522026 w 3592824"/>
              <a:gd name="connsiteY90" fmla="*/ 5190653 h 6505980"/>
              <a:gd name="connsiteX91" fmla="*/ 384200 w 3592824"/>
              <a:gd name="connsiteY91" fmla="*/ 5252843 h 6505980"/>
              <a:gd name="connsiteX92" fmla="*/ 249344 w 3592824"/>
              <a:gd name="connsiteY92" fmla="*/ 5325897 h 6505980"/>
              <a:gd name="connsiteX93" fmla="*/ 120569 w 3592824"/>
              <a:gd name="connsiteY93" fmla="*/ 5397133 h 6505980"/>
              <a:gd name="connsiteX94" fmla="*/ 0 w 3592824"/>
              <a:gd name="connsiteY94" fmla="*/ 5468693 h 6505980"/>
              <a:gd name="connsiteX95" fmla="*/ 124698 w 3592824"/>
              <a:gd name="connsiteY95" fmla="*/ 5335477 h 6505980"/>
              <a:gd name="connsiteX96" fmla="*/ 246734 w 3592824"/>
              <a:gd name="connsiteY96" fmla="*/ 5221959 h 6505980"/>
              <a:gd name="connsiteX97" fmla="*/ 376856 w 3592824"/>
              <a:gd name="connsiteY97" fmla="*/ 5132327 h 6505980"/>
              <a:gd name="connsiteX98" fmla="*/ 515500 w 3592824"/>
              <a:gd name="connsiteY98" fmla="*/ 5051213 h 6505980"/>
              <a:gd name="connsiteX99" fmla="*/ 659408 w 3592824"/>
              <a:gd name="connsiteY99" fmla="*/ 4987219 h 6505980"/>
              <a:gd name="connsiteX100" fmla="*/ 820898 w 3592824"/>
              <a:gd name="connsiteY100" fmla="*/ 4940794 h 6505980"/>
              <a:gd name="connsiteX101" fmla="*/ 1181074 w 3592824"/>
              <a:gd name="connsiteY101" fmla="*/ 4846988 h 6505980"/>
              <a:gd name="connsiteX102" fmla="*/ 1226539 w 3592824"/>
              <a:gd name="connsiteY102" fmla="*/ 4526635 h 6505980"/>
              <a:gd name="connsiteX103" fmla="*/ 1248314 w 3592824"/>
              <a:gd name="connsiteY103" fmla="*/ 4207589 h 6505980"/>
              <a:gd name="connsiteX104" fmla="*/ 1246367 w 3592824"/>
              <a:gd name="connsiteY104" fmla="*/ 3884569 h 6505980"/>
              <a:gd name="connsiteX105" fmla="*/ 1230789 w 3592824"/>
              <a:gd name="connsiteY105" fmla="*/ 3690675 h 6505980"/>
              <a:gd name="connsiteX106" fmla="*/ 1162613 w 3592824"/>
              <a:gd name="connsiteY106" fmla="*/ 3672408 h 6505980"/>
              <a:gd name="connsiteX107" fmla="*/ 1267627 w 3592824"/>
              <a:gd name="connsiteY107" fmla="*/ 3672408 h 6505980"/>
              <a:gd name="connsiteX108" fmla="*/ 1267627 w 3592824"/>
              <a:gd name="connsiteY108" fmla="*/ 2636174 h 6505980"/>
              <a:gd name="connsiteX109" fmla="*/ 1457972 w 3592824"/>
              <a:gd name="connsiteY109" fmla="*/ 2766635 h 6505980"/>
              <a:gd name="connsiteX110" fmla="*/ 1914541 w 3592824"/>
              <a:gd name="connsiteY110" fmla="*/ 1815401 h 6505980"/>
              <a:gd name="connsiteX111" fmla="*/ 1759871 w 3592824"/>
              <a:gd name="connsiteY111" fmla="*/ 1626771 h 6505980"/>
              <a:gd name="connsiteX112" fmla="*/ 1630255 w 3592824"/>
              <a:gd name="connsiteY112" fmla="*/ 1432944 h 6505980"/>
              <a:gd name="connsiteX113" fmla="*/ 1533657 w 3592824"/>
              <a:gd name="connsiteY113" fmla="*/ 1245834 h 6505980"/>
              <a:gd name="connsiteX114" fmla="*/ 1466898 w 3592824"/>
              <a:gd name="connsiteY114" fmla="*/ 1057506 h 6505980"/>
              <a:gd name="connsiteX115" fmla="*/ 1428386 w 3592824"/>
              <a:gd name="connsiteY115" fmla="*/ 871911 h 6505980"/>
              <a:gd name="connsiteX116" fmla="*/ 1418926 w 3592824"/>
              <a:gd name="connsiteY116" fmla="*/ 698165 h 6505980"/>
              <a:gd name="connsiteX117" fmla="*/ 1438518 w 3592824"/>
              <a:gd name="connsiteY117" fmla="*/ 529931 h 6505980"/>
              <a:gd name="connsiteX118" fmla="*/ 1487966 w 3592824"/>
              <a:gd name="connsiteY118" fmla="*/ 373157 h 6505980"/>
              <a:gd name="connsiteX119" fmla="*/ 1562109 w 3592824"/>
              <a:gd name="connsiteY119" fmla="*/ 234344 h 6505980"/>
              <a:gd name="connsiteX120" fmla="*/ 1590347 w 3592824"/>
              <a:gd name="connsiteY120" fmla="*/ 233909 h 6505980"/>
              <a:gd name="connsiteX121" fmla="*/ 1590423 w 3592824"/>
              <a:gd name="connsiteY121" fmla="*/ 276688 h 6505980"/>
              <a:gd name="connsiteX122" fmla="*/ 1534480 w 3592824"/>
              <a:gd name="connsiteY122" fmla="*/ 357380 h 6505980"/>
              <a:gd name="connsiteX123" fmla="*/ 1506010 w 3592824"/>
              <a:gd name="connsiteY123" fmla="*/ 457037 h 6505980"/>
              <a:gd name="connsiteX124" fmla="*/ 1488317 w 3592824"/>
              <a:gd name="connsiteY124" fmla="*/ 571212 h 6505980"/>
              <a:gd name="connsiteX125" fmla="*/ 1496884 w 3592824"/>
              <a:gd name="connsiteY125" fmla="*/ 693061 h 6505980"/>
              <a:gd name="connsiteX126" fmla="*/ 1522975 w 3592824"/>
              <a:gd name="connsiteY126" fmla="*/ 825308 h 6505980"/>
              <a:gd name="connsiteX127" fmla="*/ 1563776 w 3592824"/>
              <a:gd name="connsiteY127" fmla="*/ 957444 h 6505980"/>
              <a:gd name="connsiteX128" fmla="*/ 1623676 w 3592824"/>
              <a:gd name="connsiteY128" fmla="*/ 1089683 h 6505980"/>
              <a:gd name="connsiteX129" fmla="*/ 1701073 w 3592824"/>
              <a:gd name="connsiteY129" fmla="*/ 1219640 h 6505980"/>
              <a:gd name="connsiteX130" fmla="*/ 1784824 w 3592824"/>
              <a:gd name="connsiteY130" fmla="*/ 1340138 h 6505980"/>
              <a:gd name="connsiteX131" fmla="*/ 1839433 w 3592824"/>
              <a:gd name="connsiteY131" fmla="*/ 1402829 h 6505980"/>
              <a:gd name="connsiteX132" fmla="*/ 1879314 w 3592824"/>
              <a:gd name="connsiteY132" fmla="*/ 1462471 h 6505980"/>
              <a:gd name="connsiteX133" fmla="*/ 1923557 w 3592824"/>
              <a:gd name="connsiteY133" fmla="*/ 1509661 h 6505980"/>
              <a:gd name="connsiteX134" fmla="*/ 1968977 w 3592824"/>
              <a:gd name="connsiteY134" fmla="*/ 1553881 h 6505980"/>
              <a:gd name="connsiteX135" fmla="*/ 2023524 w 3592824"/>
              <a:gd name="connsiteY135" fmla="*/ 1583302 h 6505980"/>
              <a:gd name="connsiteX136" fmla="*/ 2159168 w 3592824"/>
              <a:gd name="connsiteY136" fmla="*/ 1357898 h 6505980"/>
              <a:gd name="connsiteX137" fmla="*/ 2301613 w 3592824"/>
              <a:gd name="connsiteY137" fmla="*/ 1152134 h 6505980"/>
              <a:gd name="connsiteX138" fmla="*/ 2456786 w 3592824"/>
              <a:gd name="connsiteY138" fmla="*/ 946442 h 6505980"/>
              <a:gd name="connsiteX139" fmla="*/ 2627883 w 3592824"/>
              <a:gd name="connsiteY139" fmla="*/ 750343 h 6505980"/>
              <a:gd name="connsiteX140" fmla="*/ 2819251 w 3592824"/>
              <a:gd name="connsiteY140" fmla="*/ 546637 h 6505980"/>
              <a:gd name="connsiteX141" fmla="*/ 3033293 w 3592824"/>
              <a:gd name="connsiteY141" fmla="*/ 338904 h 6505980"/>
              <a:gd name="connsiteX142" fmla="*/ 3075801 w 3592824"/>
              <a:gd name="connsiteY142" fmla="*/ 307656 h 6505980"/>
              <a:gd name="connsiteX143" fmla="*/ 3128615 w 3592824"/>
              <a:gd name="connsiteY143" fmla="*/ 255470 h 6505980"/>
              <a:gd name="connsiteX144" fmla="*/ 3193373 w 3592824"/>
              <a:gd name="connsiteY144" fmla="*/ 206920 h 6505980"/>
              <a:gd name="connsiteX145" fmla="*/ 3255727 w 3592824"/>
              <a:gd name="connsiteY145" fmla="*/ 153199 h 6505980"/>
              <a:gd name="connsiteX146" fmla="*/ 3326038 w 3592824"/>
              <a:gd name="connsiteY146" fmla="*/ 98736 h 6505980"/>
              <a:gd name="connsiteX147" fmla="*/ 3396772 w 3592824"/>
              <a:gd name="connsiteY147" fmla="*/ 57544 h 6505980"/>
              <a:gd name="connsiteX148" fmla="*/ 3465132 w 3592824"/>
              <a:gd name="connsiteY148" fmla="*/ 23864 h 6505980"/>
              <a:gd name="connsiteX149" fmla="*/ 3532718 w 3592824"/>
              <a:gd name="connsiteY149" fmla="*/ 3259 h 6505980"/>
              <a:gd name="connsiteX150" fmla="*/ 3587603 w 3592824"/>
              <a:gd name="connsiteY15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76278 w 3592824"/>
              <a:gd name="connsiteY17" fmla="*/ 1039803 h 6505980"/>
              <a:gd name="connsiteX18" fmla="*/ 2451696 w 3592824"/>
              <a:gd name="connsiteY18" fmla="*/ 1220120 h 6505980"/>
              <a:gd name="connsiteX19" fmla="*/ 2333617 w 3592824"/>
              <a:gd name="connsiteY19" fmla="*/ 1482858 h 6505980"/>
              <a:gd name="connsiteX20" fmla="*/ 2239019 w 3592824"/>
              <a:gd name="connsiteY20" fmla="*/ 1750687 h 6505980"/>
              <a:gd name="connsiteX21" fmla="*/ 2166716 w 3592824"/>
              <a:gd name="connsiteY21" fmla="*/ 2028149 h 6505980"/>
              <a:gd name="connsiteX22" fmla="*/ 2138696 w 3592824"/>
              <a:gd name="connsiteY22" fmla="*/ 2191021 h 6505980"/>
              <a:gd name="connsiteX23" fmla="*/ 1708453 w 3592824"/>
              <a:gd name="connsiteY23" fmla="*/ 2932299 h 6505980"/>
              <a:gd name="connsiteX24" fmla="*/ 1722817 w 3592824"/>
              <a:gd name="connsiteY24" fmla="*/ 3822513 h 6505980"/>
              <a:gd name="connsiteX25" fmla="*/ 1536952 w 3592824"/>
              <a:gd name="connsiteY25" fmla="*/ 3772714 h 6505980"/>
              <a:gd name="connsiteX26" fmla="*/ 1541206 w 3592824"/>
              <a:gd name="connsiteY26" fmla="*/ 4042551 h 6505980"/>
              <a:gd name="connsiteX27" fmla="*/ 1736905 w 3592824"/>
              <a:gd name="connsiteY27" fmla="*/ 4202721 h 6505980"/>
              <a:gd name="connsiteX28" fmla="*/ 1910038 w 3592824"/>
              <a:gd name="connsiteY28" fmla="*/ 4375859 h 6505980"/>
              <a:gd name="connsiteX29" fmla="*/ 2049967 w 3592824"/>
              <a:gd name="connsiteY29" fmla="*/ 4551312 h 6505980"/>
              <a:gd name="connsiteX30" fmla="*/ 2161751 w 3592824"/>
              <a:gd name="connsiteY30" fmla="*/ 4736795 h 6505980"/>
              <a:gd name="connsiteX31" fmla="*/ 2245901 w 3592824"/>
              <a:gd name="connsiteY31" fmla="*/ 4927533 h 6505980"/>
              <a:gd name="connsiteX32" fmla="*/ 2299319 w 3592824"/>
              <a:gd name="connsiteY32" fmla="*/ 5113852 h 6505980"/>
              <a:gd name="connsiteX33" fmla="*/ 2323619 w 3592824"/>
              <a:gd name="connsiteY33" fmla="*/ 5302637 h 6505980"/>
              <a:gd name="connsiteX34" fmla="*/ 2316528 w 3592824"/>
              <a:gd name="connsiteY34" fmla="*/ 5487662 h 6505980"/>
              <a:gd name="connsiteX35" fmla="*/ 2281292 w 3592824"/>
              <a:gd name="connsiteY35" fmla="*/ 5660347 h 6505980"/>
              <a:gd name="connsiteX36" fmla="*/ 2254472 w 3592824"/>
              <a:gd name="connsiteY36" fmla="*/ 5669051 h 6505980"/>
              <a:gd name="connsiteX37" fmla="*/ 2243469 w 3592824"/>
              <a:gd name="connsiteY37" fmla="*/ 5622519 h 6505980"/>
              <a:gd name="connsiteX38" fmla="*/ 2276202 w 3592824"/>
              <a:gd name="connsiteY38" fmla="*/ 5518399 h 6505980"/>
              <a:gd name="connsiteX39" fmla="*/ 2277887 w 3592824"/>
              <a:gd name="connsiteY39" fmla="*/ 5401645 h 6505980"/>
              <a:gd name="connsiteX40" fmla="*/ 2265586 w 3592824"/>
              <a:gd name="connsiteY40" fmla="*/ 5272239 h 6505980"/>
              <a:gd name="connsiteX41" fmla="*/ 2226278 w 3592824"/>
              <a:gd name="connsiteY41" fmla="*/ 5142134 h 6505980"/>
              <a:gd name="connsiteX42" fmla="*/ 2167610 w 3592824"/>
              <a:gd name="connsiteY42" fmla="*/ 5005824 h 6505980"/>
              <a:gd name="connsiteX43" fmla="*/ 2094934 w 3592824"/>
              <a:gd name="connsiteY43" fmla="*/ 4873928 h 6505980"/>
              <a:gd name="connsiteX44" fmla="*/ 2004022 w 3592824"/>
              <a:gd name="connsiteY44" fmla="*/ 4747491 h 6505980"/>
              <a:gd name="connsiteX45" fmla="*/ 1897003 w 3592824"/>
              <a:gd name="connsiteY45" fmla="*/ 4628630 h 6505980"/>
              <a:gd name="connsiteX46" fmla="*/ 1786353 w 3592824"/>
              <a:gd name="connsiteY46" fmla="*/ 4521927 h 6505980"/>
              <a:gd name="connsiteX47" fmla="*/ 1718256 w 3592824"/>
              <a:gd name="connsiteY47" fmla="*/ 4469625 h 6505980"/>
              <a:gd name="connsiteX48" fmla="*/ 1664984 w 3592824"/>
              <a:gd name="connsiteY48" fmla="*/ 4416354 h 6505980"/>
              <a:gd name="connsiteX49" fmla="*/ 1610735 w 3592824"/>
              <a:gd name="connsiteY49" fmla="*/ 4377899 h 6505980"/>
              <a:gd name="connsiteX50" fmla="*/ 1556121 w 3592824"/>
              <a:gd name="connsiteY50" fmla="*/ 4343019 h 6505980"/>
              <a:gd name="connsiteX51" fmla="*/ 1496586 w 3592824"/>
              <a:gd name="connsiteY51" fmla="*/ 4326909 h 6505980"/>
              <a:gd name="connsiteX52" fmla="*/ 1424825 w 3592824"/>
              <a:gd name="connsiteY52" fmla="*/ 4611755 h 6505980"/>
              <a:gd name="connsiteX53" fmla="*/ 1341569 w 3592824"/>
              <a:gd name="connsiteY53" fmla="*/ 4877209 h 6505980"/>
              <a:gd name="connsiteX54" fmla="*/ 1246153 w 3592824"/>
              <a:gd name="connsiteY54" fmla="*/ 5146295 h 6505980"/>
              <a:gd name="connsiteX55" fmla="*/ 1133098 w 3592824"/>
              <a:gd name="connsiteY55" fmla="*/ 5409585 h 6505980"/>
              <a:gd name="connsiteX56" fmla="*/ 1002651 w 3592824"/>
              <a:gd name="connsiteY56" fmla="*/ 5687069 h 6505980"/>
              <a:gd name="connsiteX57" fmla="*/ 851621 w 3592824"/>
              <a:gd name="connsiteY57" fmla="*/ 5975542 h 6505980"/>
              <a:gd name="connsiteX58" fmla="*/ 819067 w 3592824"/>
              <a:gd name="connsiteY58" fmla="*/ 6021945 h 6505980"/>
              <a:gd name="connsiteX59" fmla="*/ 782039 w 3592824"/>
              <a:gd name="connsiteY59" fmla="*/ 6094137 h 6505980"/>
              <a:gd name="connsiteX60" fmla="*/ 732689 w 3592824"/>
              <a:gd name="connsiteY60" fmla="*/ 6165853 h 6505980"/>
              <a:gd name="connsiteX61" fmla="*/ 686953 w 3592824"/>
              <a:gd name="connsiteY61" fmla="*/ 6242495 h 6505980"/>
              <a:gd name="connsiteX62" fmla="*/ 633819 w 3592824"/>
              <a:gd name="connsiteY62" fmla="*/ 6322262 h 6505980"/>
              <a:gd name="connsiteX63" fmla="*/ 576894 w 3592824"/>
              <a:gd name="connsiteY63" fmla="*/ 6387714 h 6505980"/>
              <a:gd name="connsiteX64" fmla="*/ 520310 w 3592824"/>
              <a:gd name="connsiteY64" fmla="*/ 6444298 h 6505980"/>
              <a:gd name="connsiteX65" fmla="*/ 461122 w 3592824"/>
              <a:gd name="connsiteY65" fmla="*/ 6486433 h 6505980"/>
              <a:gd name="connsiteX66" fmla="*/ 409611 w 3592824"/>
              <a:gd name="connsiteY66" fmla="*/ 6505980 h 6505980"/>
              <a:gd name="connsiteX67" fmla="*/ 397795 w 3592824"/>
              <a:gd name="connsiteY67" fmla="*/ 6478382 h 6505980"/>
              <a:gd name="connsiteX68" fmla="*/ 580228 w 3592824"/>
              <a:gd name="connsiteY68" fmla="*/ 6260780 h 6505980"/>
              <a:gd name="connsiteX69" fmla="*/ 740291 w 3592824"/>
              <a:gd name="connsiteY69" fmla="*/ 6020812 h 6505980"/>
              <a:gd name="connsiteX70" fmla="*/ 876161 w 3592824"/>
              <a:gd name="connsiteY70" fmla="*/ 5764542 h 6505980"/>
              <a:gd name="connsiteX71" fmla="*/ 983460 w 3592824"/>
              <a:gd name="connsiteY71" fmla="*/ 5511282 h 6505980"/>
              <a:gd name="connsiteX72" fmla="*/ 1071980 w 3592824"/>
              <a:gd name="connsiteY72" fmla="*/ 5262934 h 6505980"/>
              <a:gd name="connsiteX73" fmla="*/ 1108340 w 3592824"/>
              <a:gd name="connsiteY73" fmla="*/ 5079541 h 6505980"/>
              <a:gd name="connsiteX74" fmla="*/ 1121344 w 3592824"/>
              <a:gd name="connsiteY74" fmla="*/ 5084649 h 6505980"/>
              <a:gd name="connsiteX75" fmla="*/ 1125291 w 3592824"/>
              <a:gd name="connsiteY75" fmla="*/ 5080701 h 6505980"/>
              <a:gd name="connsiteX76" fmla="*/ 1124442 w 3592824"/>
              <a:gd name="connsiteY76" fmla="*/ 5071961 h 6505980"/>
              <a:gd name="connsiteX77" fmla="*/ 1122157 w 3592824"/>
              <a:gd name="connsiteY77" fmla="*/ 5065724 h 6505980"/>
              <a:gd name="connsiteX78" fmla="*/ 1117049 w 3592824"/>
              <a:gd name="connsiteY78" fmla="*/ 5052716 h 6505980"/>
              <a:gd name="connsiteX79" fmla="*/ 1122811 w 3592824"/>
              <a:gd name="connsiteY79" fmla="*/ 5042696 h 6505980"/>
              <a:gd name="connsiteX80" fmla="*/ 1122495 w 3592824"/>
              <a:gd name="connsiteY80" fmla="*/ 5034485 h 6505980"/>
              <a:gd name="connsiteX81" fmla="*/ 1124158 w 3592824"/>
              <a:gd name="connsiteY81" fmla="*/ 5024300 h 6505980"/>
              <a:gd name="connsiteX82" fmla="*/ 1120205 w 3592824"/>
              <a:gd name="connsiteY82" fmla="*/ 5028252 h 6505980"/>
              <a:gd name="connsiteX83" fmla="*/ 1122495 w 3592824"/>
              <a:gd name="connsiteY83" fmla="*/ 5034485 h 6505980"/>
              <a:gd name="connsiteX84" fmla="*/ 1108340 w 3592824"/>
              <a:gd name="connsiteY84" fmla="*/ 5079541 h 6505980"/>
              <a:gd name="connsiteX85" fmla="*/ 1019535 w 3592824"/>
              <a:gd name="connsiteY85" fmla="*/ 5061794 h 6505980"/>
              <a:gd name="connsiteX86" fmla="*/ 907867 w 3592824"/>
              <a:gd name="connsiteY86" fmla="*/ 5071187 h 6505980"/>
              <a:gd name="connsiteX87" fmla="*/ 788983 w 3592824"/>
              <a:gd name="connsiteY87" fmla="*/ 5093104 h 6505980"/>
              <a:gd name="connsiteX88" fmla="*/ 658043 w 3592824"/>
              <a:gd name="connsiteY88" fmla="*/ 5134555 h 6505980"/>
              <a:gd name="connsiteX89" fmla="*/ 522026 w 3592824"/>
              <a:gd name="connsiteY89" fmla="*/ 5190653 h 6505980"/>
              <a:gd name="connsiteX90" fmla="*/ 384200 w 3592824"/>
              <a:gd name="connsiteY90" fmla="*/ 5252843 h 6505980"/>
              <a:gd name="connsiteX91" fmla="*/ 249344 w 3592824"/>
              <a:gd name="connsiteY91" fmla="*/ 5325897 h 6505980"/>
              <a:gd name="connsiteX92" fmla="*/ 120569 w 3592824"/>
              <a:gd name="connsiteY92" fmla="*/ 5397133 h 6505980"/>
              <a:gd name="connsiteX93" fmla="*/ 0 w 3592824"/>
              <a:gd name="connsiteY93" fmla="*/ 5468693 h 6505980"/>
              <a:gd name="connsiteX94" fmla="*/ 124698 w 3592824"/>
              <a:gd name="connsiteY94" fmla="*/ 5335477 h 6505980"/>
              <a:gd name="connsiteX95" fmla="*/ 246734 w 3592824"/>
              <a:gd name="connsiteY95" fmla="*/ 5221959 h 6505980"/>
              <a:gd name="connsiteX96" fmla="*/ 376856 w 3592824"/>
              <a:gd name="connsiteY96" fmla="*/ 5132327 h 6505980"/>
              <a:gd name="connsiteX97" fmla="*/ 515500 w 3592824"/>
              <a:gd name="connsiteY97" fmla="*/ 5051213 h 6505980"/>
              <a:gd name="connsiteX98" fmla="*/ 659408 w 3592824"/>
              <a:gd name="connsiteY98" fmla="*/ 4987219 h 6505980"/>
              <a:gd name="connsiteX99" fmla="*/ 820898 w 3592824"/>
              <a:gd name="connsiteY99" fmla="*/ 4940794 h 6505980"/>
              <a:gd name="connsiteX100" fmla="*/ 1181074 w 3592824"/>
              <a:gd name="connsiteY100" fmla="*/ 4846988 h 6505980"/>
              <a:gd name="connsiteX101" fmla="*/ 1226539 w 3592824"/>
              <a:gd name="connsiteY101" fmla="*/ 4526635 h 6505980"/>
              <a:gd name="connsiteX102" fmla="*/ 1248314 w 3592824"/>
              <a:gd name="connsiteY102" fmla="*/ 4207589 h 6505980"/>
              <a:gd name="connsiteX103" fmla="*/ 1246367 w 3592824"/>
              <a:gd name="connsiteY103" fmla="*/ 3884569 h 6505980"/>
              <a:gd name="connsiteX104" fmla="*/ 1230789 w 3592824"/>
              <a:gd name="connsiteY104" fmla="*/ 3690675 h 6505980"/>
              <a:gd name="connsiteX105" fmla="*/ 1162613 w 3592824"/>
              <a:gd name="connsiteY105" fmla="*/ 3672408 h 6505980"/>
              <a:gd name="connsiteX106" fmla="*/ 1267627 w 3592824"/>
              <a:gd name="connsiteY106" fmla="*/ 3672408 h 6505980"/>
              <a:gd name="connsiteX107" fmla="*/ 1267627 w 3592824"/>
              <a:gd name="connsiteY107" fmla="*/ 2636174 h 6505980"/>
              <a:gd name="connsiteX108" fmla="*/ 1457972 w 3592824"/>
              <a:gd name="connsiteY108" fmla="*/ 2766635 h 6505980"/>
              <a:gd name="connsiteX109" fmla="*/ 1914541 w 3592824"/>
              <a:gd name="connsiteY109" fmla="*/ 1815401 h 6505980"/>
              <a:gd name="connsiteX110" fmla="*/ 1759871 w 3592824"/>
              <a:gd name="connsiteY110" fmla="*/ 1626771 h 6505980"/>
              <a:gd name="connsiteX111" fmla="*/ 1630255 w 3592824"/>
              <a:gd name="connsiteY111" fmla="*/ 1432944 h 6505980"/>
              <a:gd name="connsiteX112" fmla="*/ 1533657 w 3592824"/>
              <a:gd name="connsiteY112" fmla="*/ 1245834 h 6505980"/>
              <a:gd name="connsiteX113" fmla="*/ 1466898 w 3592824"/>
              <a:gd name="connsiteY113" fmla="*/ 1057506 h 6505980"/>
              <a:gd name="connsiteX114" fmla="*/ 1428386 w 3592824"/>
              <a:gd name="connsiteY114" fmla="*/ 871911 h 6505980"/>
              <a:gd name="connsiteX115" fmla="*/ 1418926 w 3592824"/>
              <a:gd name="connsiteY115" fmla="*/ 698165 h 6505980"/>
              <a:gd name="connsiteX116" fmla="*/ 1438518 w 3592824"/>
              <a:gd name="connsiteY116" fmla="*/ 529931 h 6505980"/>
              <a:gd name="connsiteX117" fmla="*/ 1487966 w 3592824"/>
              <a:gd name="connsiteY117" fmla="*/ 373157 h 6505980"/>
              <a:gd name="connsiteX118" fmla="*/ 1562109 w 3592824"/>
              <a:gd name="connsiteY118" fmla="*/ 234344 h 6505980"/>
              <a:gd name="connsiteX119" fmla="*/ 1590347 w 3592824"/>
              <a:gd name="connsiteY119" fmla="*/ 233909 h 6505980"/>
              <a:gd name="connsiteX120" fmla="*/ 1590423 w 3592824"/>
              <a:gd name="connsiteY120" fmla="*/ 276688 h 6505980"/>
              <a:gd name="connsiteX121" fmla="*/ 1534480 w 3592824"/>
              <a:gd name="connsiteY121" fmla="*/ 357380 h 6505980"/>
              <a:gd name="connsiteX122" fmla="*/ 1506010 w 3592824"/>
              <a:gd name="connsiteY122" fmla="*/ 457037 h 6505980"/>
              <a:gd name="connsiteX123" fmla="*/ 1488317 w 3592824"/>
              <a:gd name="connsiteY123" fmla="*/ 571212 h 6505980"/>
              <a:gd name="connsiteX124" fmla="*/ 1496884 w 3592824"/>
              <a:gd name="connsiteY124" fmla="*/ 693061 h 6505980"/>
              <a:gd name="connsiteX125" fmla="*/ 1522975 w 3592824"/>
              <a:gd name="connsiteY125" fmla="*/ 825308 h 6505980"/>
              <a:gd name="connsiteX126" fmla="*/ 1563776 w 3592824"/>
              <a:gd name="connsiteY126" fmla="*/ 957444 h 6505980"/>
              <a:gd name="connsiteX127" fmla="*/ 1623676 w 3592824"/>
              <a:gd name="connsiteY127" fmla="*/ 1089683 h 6505980"/>
              <a:gd name="connsiteX128" fmla="*/ 1701073 w 3592824"/>
              <a:gd name="connsiteY128" fmla="*/ 1219640 h 6505980"/>
              <a:gd name="connsiteX129" fmla="*/ 1784824 w 3592824"/>
              <a:gd name="connsiteY129" fmla="*/ 1340138 h 6505980"/>
              <a:gd name="connsiteX130" fmla="*/ 1839433 w 3592824"/>
              <a:gd name="connsiteY130" fmla="*/ 1402829 h 6505980"/>
              <a:gd name="connsiteX131" fmla="*/ 1879314 w 3592824"/>
              <a:gd name="connsiteY131" fmla="*/ 1462471 h 6505980"/>
              <a:gd name="connsiteX132" fmla="*/ 1923557 w 3592824"/>
              <a:gd name="connsiteY132" fmla="*/ 1509661 h 6505980"/>
              <a:gd name="connsiteX133" fmla="*/ 1968977 w 3592824"/>
              <a:gd name="connsiteY133" fmla="*/ 1553881 h 6505980"/>
              <a:gd name="connsiteX134" fmla="*/ 2023524 w 3592824"/>
              <a:gd name="connsiteY134" fmla="*/ 1583302 h 6505980"/>
              <a:gd name="connsiteX135" fmla="*/ 2159168 w 3592824"/>
              <a:gd name="connsiteY135" fmla="*/ 1357898 h 6505980"/>
              <a:gd name="connsiteX136" fmla="*/ 2301613 w 3592824"/>
              <a:gd name="connsiteY136" fmla="*/ 1152134 h 6505980"/>
              <a:gd name="connsiteX137" fmla="*/ 2456786 w 3592824"/>
              <a:gd name="connsiteY137" fmla="*/ 946442 h 6505980"/>
              <a:gd name="connsiteX138" fmla="*/ 2627883 w 3592824"/>
              <a:gd name="connsiteY138" fmla="*/ 750343 h 6505980"/>
              <a:gd name="connsiteX139" fmla="*/ 2819251 w 3592824"/>
              <a:gd name="connsiteY139" fmla="*/ 546637 h 6505980"/>
              <a:gd name="connsiteX140" fmla="*/ 3033293 w 3592824"/>
              <a:gd name="connsiteY140" fmla="*/ 338904 h 6505980"/>
              <a:gd name="connsiteX141" fmla="*/ 3075801 w 3592824"/>
              <a:gd name="connsiteY141" fmla="*/ 307656 h 6505980"/>
              <a:gd name="connsiteX142" fmla="*/ 3128615 w 3592824"/>
              <a:gd name="connsiteY142" fmla="*/ 255470 h 6505980"/>
              <a:gd name="connsiteX143" fmla="*/ 3193373 w 3592824"/>
              <a:gd name="connsiteY143" fmla="*/ 206920 h 6505980"/>
              <a:gd name="connsiteX144" fmla="*/ 3255727 w 3592824"/>
              <a:gd name="connsiteY144" fmla="*/ 153199 h 6505980"/>
              <a:gd name="connsiteX145" fmla="*/ 3326038 w 3592824"/>
              <a:gd name="connsiteY145" fmla="*/ 98736 h 6505980"/>
              <a:gd name="connsiteX146" fmla="*/ 3396772 w 3592824"/>
              <a:gd name="connsiteY146" fmla="*/ 57544 h 6505980"/>
              <a:gd name="connsiteX147" fmla="*/ 3465132 w 3592824"/>
              <a:gd name="connsiteY147" fmla="*/ 23864 h 6505980"/>
              <a:gd name="connsiteX148" fmla="*/ 3532718 w 3592824"/>
              <a:gd name="connsiteY148" fmla="*/ 3259 h 6505980"/>
              <a:gd name="connsiteX149" fmla="*/ 3587603 w 3592824"/>
              <a:gd name="connsiteY14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76278 w 3592824"/>
              <a:gd name="connsiteY16" fmla="*/ 1039803 h 6505980"/>
              <a:gd name="connsiteX17" fmla="*/ 2451696 w 3592824"/>
              <a:gd name="connsiteY17" fmla="*/ 1220120 h 6505980"/>
              <a:gd name="connsiteX18" fmla="*/ 2333617 w 3592824"/>
              <a:gd name="connsiteY18" fmla="*/ 1482858 h 6505980"/>
              <a:gd name="connsiteX19" fmla="*/ 2239019 w 3592824"/>
              <a:gd name="connsiteY19" fmla="*/ 1750687 h 6505980"/>
              <a:gd name="connsiteX20" fmla="*/ 2166716 w 3592824"/>
              <a:gd name="connsiteY20" fmla="*/ 2028149 h 6505980"/>
              <a:gd name="connsiteX21" fmla="*/ 2138696 w 3592824"/>
              <a:gd name="connsiteY21" fmla="*/ 2191021 h 6505980"/>
              <a:gd name="connsiteX22" fmla="*/ 1708453 w 3592824"/>
              <a:gd name="connsiteY22" fmla="*/ 2932299 h 6505980"/>
              <a:gd name="connsiteX23" fmla="*/ 1722817 w 3592824"/>
              <a:gd name="connsiteY23" fmla="*/ 3822513 h 6505980"/>
              <a:gd name="connsiteX24" fmla="*/ 1536952 w 3592824"/>
              <a:gd name="connsiteY24" fmla="*/ 3772714 h 6505980"/>
              <a:gd name="connsiteX25" fmla="*/ 1541206 w 3592824"/>
              <a:gd name="connsiteY25" fmla="*/ 4042551 h 6505980"/>
              <a:gd name="connsiteX26" fmla="*/ 1736905 w 3592824"/>
              <a:gd name="connsiteY26" fmla="*/ 4202721 h 6505980"/>
              <a:gd name="connsiteX27" fmla="*/ 1910038 w 3592824"/>
              <a:gd name="connsiteY27" fmla="*/ 4375859 h 6505980"/>
              <a:gd name="connsiteX28" fmla="*/ 2049967 w 3592824"/>
              <a:gd name="connsiteY28" fmla="*/ 4551312 h 6505980"/>
              <a:gd name="connsiteX29" fmla="*/ 2161751 w 3592824"/>
              <a:gd name="connsiteY29" fmla="*/ 4736795 h 6505980"/>
              <a:gd name="connsiteX30" fmla="*/ 2245901 w 3592824"/>
              <a:gd name="connsiteY30" fmla="*/ 4927533 h 6505980"/>
              <a:gd name="connsiteX31" fmla="*/ 2299319 w 3592824"/>
              <a:gd name="connsiteY31" fmla="*/ 5113852 h 6505980"/>
              <a:gd name="connsiteX32" fmla="*/ 2323619 w 3592824"/>
              <a:gd name="connsiteY32" fmla="*/ 5302637 h 6505980"/>
              <a:gd name="connsiteX33" fmla="*/ 2316528 w 3592824"/>
              <a:gd name="connsiteY33" fmla="*/ 5487662 h 6505980"/>
              <a:gd name="connsiteX34" fmla="*/ 2281292 w 3592824"/>
              <a:gd name="connsiteY34" fmla="*/ 5660347 h 6505980"/>
              <a:gd name="connsiteX35" fmla="*/ 2254472 w 3592824"/>
              <a:gd name="connsiteY35" fmla="*/ 5669051 h 6505980"/>
              <a:gd name="connsiteX36" fmla="*/ 2243469 w 3592824"/>
              <a:gd name="connsiteY36" fmla="*/ 5622519 h 6505980"/>
              <a:gd name="connsiteX37" fmla="*/ 2276202 w 3592824"/>
              <a:gd name="connsiteY37" fmla="*/ 5518399 h 6505980"/>
              <a:gd name="connsiteX38" fmla="*/ 2277887 w 3592824"/>
              <a:gd name="connsiteY38" fmla="*/ 5401645 h 6505980"/>
              <a:gd name="connsiteX39" fmla="*/ 2265586 w 3592824"/>
              <a:gd name="connsiteY39" fmla="*/ 5272239 h 6505980"/>
              <a:gd name="connsiteX40" fmla="*/ 2226278 w 3592824"/>
              <a:gd name="connsiteY40" fmla="*/ 5142134 h 6505980"/>
              <a:gd name="connsiteX41" fmla="*/ 2167610 w 3592824"/>
              <a:gd name="connsiteY41" fmla="*/ 5005824 h 6505980"/>
              <a:gd name="connsiteX42" fmla="*/ 2094934 w 3592824"/>
              <a:gd name="connsiteY42" fmla="*/ 4873928 h 6505980"/>
              <a:gd name="connsiteX43" fmla="*/ 2004022 w 3592824"/>
              <a:gd name="connsiteY43" fmla="*/ 4747491 h 6505980"/>
              <a:gd name="connsiteX44" fmla="*/ 1897003 w 3592824"/>
              <a:gd name="connsiteY44" fmla="*/ 4628630 h 6505980"/>
              <a:gd name="connsiteX45" fmla="*/ 1786353 w 3592824"/>
              <a:gd name="connsiteY45" fmla="*/ 4521927 h 6505980"/>
              <a:gd name="connsiteX46" fmla="*/ 1718256 w 3592824"/>
              <a:gd name="connsiteY46" fmla="*/ 4469625 h 6505980"/>
              <a:gd name="connsiteX47" fmla="*/ 1664984 w 3592824"/>
              <a:gd name="connsiteY47" fmla="*/ 4416354 h 6505980"/>
              <a:gd name="connsiteX48" fmla="*/ 1610735 w 3592824"/>
              <a:gd name="connsiteY48" fmla="*/ 4377899 h 6505980"/>
              <a:gd name="connsiteX49" fmla="*/ 1556121 w 3592824"/>
              <a:gd name="connsiteY49" fmla="*/ 4343019 h 6505980"/>
              <a:gd name="connsiteX50" fmla="*/ 1496586 w 3592824"/>
              <a:gd name="connsiteY50" fmla="*/ 4326909 h 6505980"/>
              <a:gd name="connsiteX51" fmla="*/ 1424825 w 3592824"/>
              <a:gd name="connsiteY51" fmla="*/ 4611755 h 6505980"/>
              <a:gd name="connsiteX52" fmla="*/ 1341569 w 3592824"/>
              <a:gd name="connsiteY52" fmla="*/ 4877209 h 6505980"/>
              <a:gd name="connsiteX53" fmla="*/ 1246153 w 3592824"/>
              <a:gd name="connsiteY53" fmla="*/ 5146295 h 6505980"/>
              <a:gd name="connsiteX54" fmla="*/ 1133098 w 3592824"/>
              <a:gd name="connsiteY54" fmla="*/ 5409585 h 6505980"/>
              <a:gd name="connsiteX55" fmla="*/ 1002651 w 3592824"/>
              <a:gd name="connsiteY55" fmla="*/ 5687069 h 6505980"/>
              <a:gd name="connsiteX56" fmla="*/ 851621 w 3592824"/>
              <a:gd name="connsiteY56" fmla="*/ 5975542 h 6505980"/>
              <a:gd name="connsiteX57" fmla="*/ 819067 w 3592824"/>
              <a:gd name="connsiteY57" fmla="*/ 6021945 h 6505980"/>
              <a:gd name="connsiteX58" fmla="*/ 782039 w 3592824"/>
              <a:gd name="connsiteY58" fmla="*/ 6094137 h 6505980"/>
              <a:gd name="connsiteX59" fmla="*/ 732689 w 3592824"/>
              <a:gd name="connsiteY59" fmla="*/ 6165853 h 6505980"/>
              <a:gd name="connsiteX60" fmla="*/ 686953 w 3592824"/>
              <a:gd name="connsiteY60" fmla="*/ 6242495 h 6505980"/>
              <a:gd name="connsiteX61" fmla="*/ 633819 w 3592824"/>
              <a:gd name="connsiteY61" fmla="*/ 6322262 h 6505980"/>
              <a:gd name="connsiteX62" fmla="*/ 576894 w 3592824"/>
              <a:gd name="connsiteY62" fmla="*/ 6387714 h 6505980"/>
              <a:gd name="connsiteX63" fmla="*/ 520310 w 3592824"/>
              <a:gd name="connsiteY63" fmla="*/ 6444298 h 6505980"/>
              <a:gd name="connsiteX64" fmla="*/ 461122 w 3592824"/>
              <a:gd name="connsiteY64" fmla="*/ 6486433 h 6505980"/>
              <a:gd name="connsiteX65" fmla="*/ 409611 w 3592824"/>
              <a:gd name="connsiteY65" fmla="*/ 6505980 h 6505980"/>
              <a:gd name="connsiteX66" fmla="*/ 397795 w 3592824"/>
              <a:gd name="connsiteY66" fmla="*/ 6478382 h 6505980"/>
              <a:gd name="connsiteX67" fmla="*/ 580228 w 3592824"/>
              <a:gd name="connsiteY67" fmla="*/ 6260780 h 6505980"/>
              <a:gd name="connsiteX68" fmla="*/ 740291 w 3592824"/>
              <a:gd name="connsiteY68" fmla="*/ 6020812 h 6505980"/>
              <a:gd name="connsiteX69" fmla="*/ 876161 w 3592824"/>
              <a:gd name="connsiteY69" fmla="*/ 5764542 h 6505980"/>
              <a:gd name="connsiteX70" fmla="*/ 983460 w 3592824"/>
              <a:gd name="connsiteY70" fmla="*/ 5511282 h 6505980"/>
              <a:gd name="connsiteX71" fmla="*/ 1071980 w 3592824"/>
              <a:gd name="connsiteY71" fmla="*/ 5262934 h 6505980"/>
              <a:gd name="connsiteX72" fmla="*/ 1108340 w 3592824"/>
              <a:gd name="connsiteY72" fmla="*/ 5079541 h 6505980"/>
              <a:gd name="connsiteX73" fmla="*/ 1121344 w 3592824"/>
              <a:gd name="connsiteY73" fmla="*/ 5084649 h 6505980"/>
              <a:gd name="connsiteX74" fmla="*/ 1125291 w 3592824"/>
              <a:gd name="connsiteY74" fmla="*/ 5080701 h 6505980"/>
              <a:gd name="connsiteX75" fmla="*/ 1124442 w 3592824"/>
              <a:gd name="connsiteY75" fmla="*/ 5071961 h 6505980"/>
              <a:gd name="connsiteX76" fmla="*/ 1122157 w 3592824"/>
              <a:gd name="connsiteY76" fmla="*/ 5065724 h 6505980"/>
              <a:gd name="connsiteX77" fmla="*/ 1117049 w 3592824"/>
              <a:gd name="connsiteY77" fmla="*/ 5052716 h 6505980"/>
              <a:gd name="connsiteX78" fmla="*/ 1122811 w 3592824"/>
              <a:gd name="connsiteY78" fmla="*/ 5042696 h 6505980"/>
              <a:gd name="connsiteX79" fmla="*/ 1122495 w 3592824"/>
              <a:gd name="connsiteY79" fmla="*/ 5034485 h 6505980"/>
              <a:gd name="connsiteX80" fmla="*/ 1124158 w 3592824"/>
              <a:gd name="connsiteY80" fmla="*/ 5024300 h 6505980"/>
              <a:gd name="connsiteX81" fmla="*/ 1120205 w 3592824"/>
              <a:gd name="connsiteY81" fmla="*/ 5028252 h 6505980"/>
              <a:gd name="connsiteX82" fmla="*/ 1122495 w 3592824"/>
              <a:gd name="connsiteY82" fmla="*/ 5034485 h 6505980"/>
              <a:gd name="connsiteX83" fmla="*/ 1108340 w 3592824"/>
              <a:gd name="connsiteY83" fmla="*/ 5079541 h 6505980"/>
              <a:gd name="connsiteX84" fmla="*/ 1019535 w 3592824"/>
              <a:gd name="connsiteY84" fmla="*/ 5061794 h 6505980"/>
              <a:gd name="connsiteX85" fmla="*/ 907867 w 3592824"/>
              <a:gd name="connsiteY85" fmla="*/ 5071187 h 6505980"/>
              <a:gd name="connsiteX86" fmla="*/ 788983 w 3592824"/>
              <a:gd name="connsiteY86" fmla="*/ 5093104 h 6505980"/>
              <a:gd name="connsiteX87" fmla="*/ 658043 w 3592824"/>
              <a:gd name="connsiteY87" fmla="*/ 5134555 h 6505980"/>
              <a:gd name="connsiteX88" fmla="*/ 522026 w 3592824"/>
              <a:gd name="connsiteY88" fmla="*/ 5190653 h 6505980"/>
              <a:gd name="connsiteX89" fmla="*/ 384200 w 3592824"/>
              <a:gd name="connsiteY89" fmla="*/ 5252843 h 6505980"/>
              <a:gd name="connsiteX90" fmla="*/ 249344 w 3592824"/>
              <a:gd name="connsiteY90" fmla="*/ 5325897 h 6505980"/>
              <a:gd name="connsiteX91" fmla="*/ 120569 w 3592824"/>
              <a:gd name="connsiteY91" fmla="*/ 5397133 h 6505980"/>
              <a:gd name="connsiteX92" fmla="*/ 0 w 3592824"/>
              <a:gd name="connsiteY92" fmla="*/ 5468693 h 6505980"/>
              <a:gd name="connsiteX93" fmla="*/ 124698 w 3592824"/>
              <a:gd name="connsiteY93" fmla="*/ 5335477 h 6505980"/>
              <a:gd name="connsiteX94" fmla="*/ 246734 w 3592824"/>
              <a:gd name="connsiteY94" fmla="*/ 5221959 h 6505980"/>
              <a:gd name="connsiteX95" fmla="*/ 376856 w 3592824"/>
              <a:gd name="connsiteY95" fmla="*/ 5132327 h 6505980"/>
              <a:gd name="connsiteX96" fmla="*/ 515500 w 3592824"/>
              <a:gd name="connsiteY96" fmla="*/ 5051213 h 6505980"/>
              <a:gd name="connsiteX97" fmla="*/ 659408 w 3592824"/>
              <a:gd name="connsiteY97" fmla="*/ 4987219 h 6505980"/>
              <a:gd name="connsiteX98" fmla="*/ 820898 w 3592824"/>
              <a:gd name="connsiteY98" fmla="*/ 4940794 h 6505980"/>
              <a:gd name="connsiteX99" fmla="*/ 1181074 w 3592824"/>
              <a:gd name="connsiteY99" fmla="*/ 4846988 h 6505980"/>
              <a:gd name="connsiteX100" fmla="*/ 1226539 w 3592824"/>
              <a:gd name="connsiteY100" fmla="*/ 4526635 h 6505980"/>
              <a:gd name="connsiteX101" fmla="*/ 1248314 w 3592824"/>
              <a:gd name="connsiteY101" fmla="*/ 4207589 h 6505980"/>
              <a:gd name="connsiteX102" fmla="*/ 1246367 w 3592824"/>
              <a:gd name="connsiteY102" fmla="*/ 3884569 h 6505980"/>
              <a:gd name="connsiteX103" fmla="*/ 1230789 w 3592824"/>
              <a:gd name="connsiteY103" fmla="*/ 3690675 h 6505980"/>
              <a:gd name="connsiteX104" fmla="*/ 1162613 w 3592824"/>
              <a:gd name="connsiteY104" fmla="*/ 3672408 h 6505980"/>
              <a:gd name="connsiteX105" fmla="*/ 1267627 w 3592824"/>
              <a:gd name="connsiteY105" fmla="*/ 3672408 h 6505980"/>
              <a:gd name="connsiteX106" fmla="*/ 1267627 w 3592824"/>
              <a:gd name="connsiteY106" fmla="*/ 2636174 h 6505980"/>
              <a:gd name="connsiteX107" fmla="*/ 1457972 w 3592824"/>
              <a:gd name="connsiteY107" fmla="*/ 2766635 h 6505980"/>
              <a:gd name="connsiteX108" fmla="*/ 1914541 w 3592824"/>
              <a:gd name="connsiteY108" fmla="*/ 1815401 h 6505980"/>
              <a:gd name="connsiteX109" fmla="*/ 1759871 w 3592824"/>
              <a:gd name="connsiteY109" fmla="*/ 1626771 h 6505980"/>
              <a:gd name="connsiteX110" fmla="*/ 1630255 w 3592824"/>
              <a:gd name="connsiteY110" fmla="*/ 1432944 h 6505980"/>
              <a:gd name="connsiteX111" fmla="*/ 1533657 w 3592824"/>
              <a:gd name="connsiteY111" fmla="*/ 1245834 h 6505980"/>
              <a:gd name="connsiteX112" fmla="*/ 1466898 w 3592824"/>
              <a:gd name="connsiteY112" fmla="*/ 1057506 h 6505980"/>
              <a:gd name="connsiteX113" fmla="*/ 1428386 w 3592824"/>
              <a:gd name="connsiteY113" fmla="*/ 871911 h 6505980"/>
              <a:gd name="connsiteX114" fmla="*/ 1418926 w 3592824"/>
              <a:gd name="connsiteY114" fmla="*/ 698165 h 6505980"/>
              <a:gd name="connsiteX115" fmla="*/ 1438518 w 3592824"/>
              <a:gd name="connsiteY115" fmla="*/ 529931 h 6505980"/>
              <a:gd name="connsiteX116" fmla="*/ 1487966 w 3592824"/>
              <a:gd name="connsiteY116" fmla="*/ 373157 h 6505980"/>
              <a:gd name="connsiteX117" fmla="*/ 1562109 w 3592824"/>
              <a:gd name="connsiteY117" fmla="*/ 234344 h 6505980"/>
              <a:gd name="connsiteX118" fmla="*/ 1590347 w 3592824"/>
              <a:gd name="connsiteY118" fmla="*/ 233909 h 6505980"/>
              <a:gd name="connsiteX119" fmla="*/ 1590423 w 3592824"/>
              <a:gd name="connsiteY119" fmla="*/ 276688 h 6505980"/>
              <a:gd name="connsiteX120" fmla="*/ 1534480 w 3592824"/>
              <a:gd name="connsiteY120" fmla="*/ 357380 h 6505980"/>
              <a:gd name="connsiteX121" fmla="*/ 1506010 w 3592824"/>
              <a:gd name="connsiteY121" fmla="*/ 457037 h 6505980"/>
              <a:gd name="connsiteX122" fmla="*/ 1488317 w 3592824"/>
              <a:gd name="connsiteY122" fmla="*/ 571212 h 6505980"/>
              <a:gd name="connsiteX123" fmla="*/ 1496884 w 3592824"/>
              <a:gd name="connsiteY123" fmla="*/ 693061 h 6505980"/>
              <a:gd name="connsiteX124" fmla="*/ 1522975 w 3592824"/>
              <a:gd name="connsiteY124" fmla="*/ 825308 h 6505980"/>
              <a:gd name="connsiteX125" fmla="*/ 1563776 w 3592824"/>
              <a:gd name="connsiteY125" fmla="*/ 957444 h 6505980"/>
              <a:gd name="connsiteX126" fmla="*/ 1623676 w 3592824"/>
              <a:gd name="connsiteY126" fmla="*/ 1089683 h 6505980"/>
              <a:gd name="connsiteX127" fmla="*/ 1701073 w 3592824"/>
              <a:gd name="connsiteY127" fmla="*/ 1219640 h 6505980"/>
              <a:gd name="connsiteX128" fmla="*/ 1784824 w 3592824"/>
              <a:gd name="connsiteY128" fmla="*/ 1340138 h 6505980"/>
              <a:gd name="connsiteX129" fmla="*/ 1839433 w 3592824"/>
              <a:gd name="connsiteY129" fmla="*/ 1402829 h 6505980"/>
              <a:gd name="connsiteX130" fmla="*/ 1879314 w 3592824"/>
              <a:gd name="connsiteY130" fmla="*/ 1462471 h 6505980"/>
              <a:gd name="connsiteX131" fmla="*/ 1923557 w 3592824"/>
              <a:gd name="connsiteY131" fmla="*/ 1509661 h 6505980"/>
              <a:gd name="connsiteX132" fmla="*/ 1968977 w 3592824"/>
              <a:gd name="connsiteY132" fmla="*/ 1553881 h 6505980"/>
              <a:gd name="connsiteX133" fmla="*/ 2023524 w 3592824"/>
              <a:gd name="connsiteY133" fmla="*/ 1583302 h 6505980"/>
              <a:gd name="connsiteX134" fmla="*/ 2159168 w 3592824"/>
              <a:gd name="connsiteY134" fmla="*/ 1357898 h 6505980"/>
              <a:gd name="connsiteX135" fmla="*/ 2301613 w 3592824"/>
              <a:gd name="connsiteY135" fmla="*/ 1152134 h 6505980"/>
              <a:gd name="connsiteX136" fmla="*/ 2456786 w 3592824"/>
              <a:gd name="connsiteY136" fmla="*/ 946442 h 6505980"/>
              <a:gd name="connsiteX137" fmla="*/ 2627883 w 3592824"/>
              <a:gd name="connsiteY137" fmla="*/ 750343 h 6505980"/>
              <a:gd name="connsiteX138" fmla="*/ 2819251 w 3592824"/>
              <a:gd name="connsiteY138" fmla="*/ 546637 h 6505980"/>
              <a:gd name="connsiteX139" fmla="*/ 3033293 w 3592824"/>
              <a:gd name="connsiteY139" fmla="*/ 338904 h 6505980"/>
              <a:gd name="connsiteX140" fmla="*/ 3075801 w 3592824"/>
              <a:gd name="connsiteY140" fmla="*/ 307656 h 6505980"/>
              <a:gd name="connsiteX141" fmla="*/ 3128615 w 3592824"/>
              <a:gd name="connsiteY141" fmla="*/ 255470 h 6505980"/>
              <a:gd name="connsiteX142" fmla="*/ 3193373 w 3592824"/>
              <a:gd name="connsiteY142" fmla="*/ 206920 h 6505980"/>
              <a:gd name="connsiteX143" fmla="*/ 3255727 w 3592824"/>
              <a:gd name="connsiteY143" fmla="*/ 153199 h 6505980"/>
              <a:gd name="connsiteX144" fmla="*/ 3326038 w 3592824"/>
              <a:gd name="connsiteY144" fmla="*/ 98736 h 6505980"/>
              <a:gd name="connsiteX145" fmla="*/ 3396772 w 3592824"/>
              <a:gd name="connsiteY145" fmla="*/ 57544 h 6505980"/>
              <a:gd name="connsiteX146" fmla="*/ 3465132 w 3592824"/>
              <a:gd name="connsiteY146" fmla="*/ 23864 h 6505980"/>
              <a:gd name="connsiteX147" fmla="*/ 3532718 w 3592824"/>
              <a:gd name="connsiteY147" fmla="*/ 3259 h 6505980"/>
              <a:gd name="connsiteX148" fmla="*/ 3587603 w 3592824"/>
              <a:gd name="connsiteY14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451696 w 3592824"/>
              <a:gd name="connsiteY16" fmla="*/ 1220120 h 6505980"/>
              <a:gd name="connsiteX17" fmla="*/ 2333617 w 3592824"/>
              <a:gd name="connsiteY17" fmla="*/ 1482858 h 6505980"/>
              <a:gd name="connsiteX18" fmla="*/ 2239019 w 3592824"/>
              <a:gd name="connsiteY18" fmla="*/ 1750687 h 6505980"/>
              <a:gd name="connsiteX19" fmla="*/ 2166716 w 3592824"/>
              <a:gd name="connsiteY19" fmla="*/ 2028149 h 6505980"/>
              <a:gd name="connsiteX20" fmla="*/ 2138696 w 3592824"/>
              <a:gd name="connsiteY20" fmla="*/ 2191021 h 6505980"/>
              <a:gd name="connsiteX21" fmla="*/ 1708453 w 3592824"/>
              <a:gd name="connsiteY21" fmla="*/ 2932299 h 6505980"/>
              <a:gd name="connsiteX22" fmla="*/ 1722817 w 3592824"/>
              <a:gd name="connsiteY22" fmla="*/ 3822513 h 6505980"/>
              <a:gd name="connsiteX23" fmla="*/ 1536952 w 3592824"/>
              <a:gd name="connsiteY23" fmla="*/ 3772714 h 6505980"/>
              <a:gd name="connsiteX24" fmla="*/ 1541206 w 3592824"/>
              <a:gd name="connsiteY24" fmla="*/ 4042551 h 6505980"/>
              <a:gd name="connsiteX25" fmla="*/ 1736905 w 3592824"/>
              <a:gd name="connsiteY25" fmla="*/ 4202721 h 6505980"/>
              <a:gd name="connsiteX26" fmla="*/ 1910038 w 3592824"/>
              <a:gd name="connsiteY26" fmla="*/ 4375859 h 6505980"/>
              <a:gd name="connsiteX27" fmla="*/ 2049967 w 3592824"/>
              <a:gd name="connsiteY27" fmla="*/ 4551312 h 6505980"/>
              <a:gd name="connsiteX28" fmla="*/ 2161751 w 3592824"/>
              <a:gd name="connsiteY28" fmla="*/ 4736795 h 6505980"/>
              <a:gd name="connsiteX29" fmla="*/ 2245901 w 3592824"/>
              <a:gd name="connsiteY29" fmla="*/ 4927533 h 6505980"/>
              <a:gd name="connsiteX30" fmla="*/ 2299319 w 3592824"/>
              <a:gd name="connsiteY30" fmla="*/ 5113852 h 6505980"/>
              <a:gd name="connsiteX31" fmla="*/ 2323619 w 3592824"/>
              <a:gd name="connsiteY31" fmla="*/ 5302637 h 6505980"/>
              <a:gd name="connsiteX32" fmla="*/ 2316528 w 3592824"/>
              <a:gd name="connsiteY32" fmla="*/ 5487662 h 6505980"/>
              <a:gd name="connsiteX33" fmla="*/ 2281292 w 3592824"/>
              <a:gd name="connsiteY33" fmla="*/ 5660347 h 6505980"/>
              <a:gd name="connsiteX34" fmla="*/ 2254472 w 3592824"/>
              <a:gd name="connsiteY34" fmla="*/ 5669051 h 6505980"/>
              <a:gd name="connsiteX35" fmla="*/ 2243469 w 3592824"/>
              <a:gd name="connsiteY35" fmla="*/ 5622519 h 6505980"/>
              <a:gd name="connsiteX36" fmla="*/ 2276202 w 3592824"/>
              <a:gd name="connsiteY36" fmla="*/ 5518399 h 6505980"/>
              <a:gd name="connsiteX37" fmla="*/ 2277887 w 3592824"/>
              <a:gd name="connsiteY37" fmla="*/ 5401645 h 6505980"/>
              <a:gd name="connsiteX38" fmla="*/ 2265586 w 3592824"/>
              <a:gd name="connsiteY38" fmla="*/ 5272239 h 6505980"/>
              <a:gd name="connsiteX39" fmla="*/ 2226278 w 3592824"/>
              <a:gd name="connsiteY39" fmla="*/ 5142134 h 6505980"/>
              <a:gd name="connsiteX40" fmla="*/ 2167610 w 3592824"/>
              <a:gd name="connsiteY40" fmla="*/ 5005824 h 6505980"/>
              <a:gd name="connsiteX41" fmla="*/ 2094934 w 3592824"/>
              <a:gd name="connsiteY41" fmla="*/ 4873928 h 6505980"/>
              <a:gd name="connsiteX42" fmla="*/ 2004022 w 3592824"/>
              <a:gd name="connsiteY42" fmla="*/ 4747491 h 6505980"/>
              <a:gd name="connsiteX43" fmla="*/ 1897003 w 3592824"/>
              <a:gd name="connsiteY43" fmla="*/ 4628630 h 6505980"/>
              <a:gd name="connsiteX44" fmla="*/ 1786353 w 3592824"/>
              <a:gd name="connsiteY44" fmla="*/ 4521927 h 6505980"/>
              <a:gd name="connsiteX45" fmla="*/ 1718256 w 3592824"/>
              <a:gd name="connsiteY45" fmla="*/ 4469625 h 6505980"/>
              <a:gd name="connsiteX46" fmla="*/ 1664984 w 3592824"/>
              <a:gd name="connsiteY46" fmla="*/ 4416354 h 6505980"/>
              <a:gd name="connsiteX47" fmla="*/ 1610735 w 3592824"/>
              <a:gd name="connsiteY47" fmla="*/ 4377899 h 6505980"/>
              <a:gd name="connsiteX48" fmla="*/ 1556121 w 3592824"/>
              <a:gd name="connsiteY48" fmla="*/ 4343019 h 6505980"/>
              <a:gd name="connsiteX49" fmla="*/ 1496586 w 3592824"/>
              <a:gd name="connsiteY49" fmla="*/ 4326909 h 6505980"/>
              <a:gd name="connsiteX50" fmla="*/ 1424825 w 3592824"/>
              <a:gd name="connsiteY50" fmla="*/ 4611755 h 6505980"/>
              <a:gd name="connsiteX51" fmla="*/ 1341569 w 3592824"/>
              <a:gd name="connsiteY51" fmla="*/ 4877209 h 6505980"/>
              <a:gd name="connsiteX52" fmla="*/ 1246153 w 3592824"/>
              <a:gd name="connsiteY52" fmla="*/ 5146295 h 6505980"/>
              <a:gd name="connsiteX53" fmla="*/ 1133098 w 3592824"/>
              <a:gd name="connsiteY53" fmla="*/ 5409585 h 6505980"/>
              <a:gd name="connsiteX54" fmla="*/ 1002651 w 3592824"/>
              <a:gd name="connsiteY54" fmla="*/ 5687069 h 6505980"/>
              <a:gd name="connsiteX55" fmla="*/ 851621 w 3592824"/>
              <a:gd name="connsiteY55" fmla="*/ 5975542 h 6505980"/>
              <a:gd name="connsiteX56" fmla="*/ 819067 w 3592824"/>
              <a:gd name="connsiteY56" fmla="*/ 6021945 h 6505980"/>
              <a:gd name="connsiteX57" fmla="*/ 782039 w 3592824"/>
              <a:gd name="connsiteY57" fmla="*/ 6094137 h 6505980"/>
              <a:gd name="connsiteX58" fmla="*/ 732689 w 3592824"/>
              <a:gd name="connsiteY58" fmla="*/ 6165853 h 6505980"/>
              <a:gd name="connsiteX59" fmla="*/ 686953 w 3592824"/>
              <a:gd name="connsiteY59" fmla="*/ 6242495 h 6505980"/>
              <a:gd name="connsiteX60" fmla="*/ 633819 w 3592824"/>
              <a:gd name="connsiteY60" fmla="*/ 6322262 h 6505980"/>
              <a:gd name="connsiteX61" fmla="*/ 576894 w 3592824"/>
              <a:gd name="connsiteY61" fmla="*/ 6387714 h 6505980"/>
              <a:gd name="connsiteX62" fmla="*/ 520310 w 3592824"/>
              <a:gd name="connsiteY62" fmla="*/ 6444298 h 6505980"/>
              <a:gd name="connsiteX63" fmla="*/ 461122 w 3592824"/>
              <a:gd name="connsiteY63" fmla="*/ 6486433 h 6505980"/>
              <a:gd name="connsiteX64" fmla="*/ 409611 w 3592824"/>
              <a:gd name="connsiteY64" fmla="*/ 6505980 h 6505980"/>
              <a:gd name="connsiteX65" fmla="*/ 397795 w 3592824"/>
              <a:gd name="connsiteY65" fmla="*/ 6478382 h 6505980"/>
              <a:gd name="connsiteX66" fmla="*/ 580228 w 3592824"/>
              <a:gd name="connsiteY66" fmla="*/ 6260780 h 6505980"/>
              <a:gd name="connsiteX67" fmla="*/ 740291 w 3592824"/>
              <a:gd name="connsiteY67" fmla="*/ 6020812 h 6505980"/>
              <a:gd name="connsiteX68" fmla="*/ 876161 w 3592824"/>
              <a:gd name="connsiteY68" fmla="*/ 5764542 h 6505980"/>
              <a:gd name="connsiteX69" fmla="*/ 983460 w 3592824"/>
              <a:gd name="connsiteY69" fmla="*/ 5511282 h 6505980"/>
              <a:gd name="connsiteX70" fmla="*/ 1071980 w 3592824"/>
              <a:gd name="connsiteY70" fmla="*/ 5262934 h 6505980"/>
              <a:gd name="connsiteX71" fmla="*/ 1108340 w 3592824"/>
              <a:gd name="connsiteY71" fmla="*/ 5079541 h 6505980"/>
              <a:gd name="connsiteX72" fmla="*/ 1121344 w 3592824"/>
              <a:gd name="connsiteY72" fmla="*/ 5084649 h 6505980"/>
              <a:gd name="connsiteX73" fmla="*/ 1125291 w 3592824"/>
              <a:gd name="connsiteY73" fmla="*/ 5080701 h 6505980"/>
              <a:gd name="connsiteX74" fmla="*/ 1124442 w 3592824"/>
              <a:gd name="connsiteY74" fmla="*/ 5071961 h 6505980"/>
              <a:gd name="connsiteX75" fmla="*/ 1122157 w 3592824"/>
              <a:gd name="connsiteY75" fmla="*/ 5065724 h 6505980"/>
              <a:gd name="connsiteX76" fmla="*/ 1117049 w 3592824"/>
              <a:gd name="connsiteY76" fmla="*/ 5052716 h 6505980"/>
              <a:gd name="connsiteX77" fmla="*/ 1122811 w 3592824"/>
              <a:gd name="connsiteY77" fmla="*/ 5042696 h 6505980"/>
              <a:gd name="connsiteX78" fmla="*/ 1122495 w 3592824"/>
              <a:gd name="connsiteY78" fmla="*/ 5034485 h 6505980"/>
              <a:gd name="connsiteX79" fmla="*/ 1124158 w 3592824"/>
              <a:gd name="connsiteY79" fmla="*/ 5024300 h 6505980"/>
              <a:gd name="connsiteX80" fmla="*/ 1120205 w 3592824"/>
              <a:gd name="connsiteY80" fmla="*/ 5028252 h 6505980"/>
              <a:gd name="connsiteX81" fmla="*/ 1122495 w 3592824"/>
              <a:gd name="connsiteY81" fmla="*/ 5034485 h 6505980"/>
              <a:gd name="connsiteX82" fmla="*/ 1108340 w 3592824"/>
              <a:gd name="connsiteY82" fmla="*/ 5079541 h 6505980"/>
              <a:gd name="connsiteX83" fmla="*/ 1019535 w 3592824"/>
              <a:gd name="connsiteY83" fmla="*/ 5061794 h 6505980"/>
              <a:gd name="connsiteX84" fmla="*/ 907867 w 3592824"/>
              <a:gd name="connsiteY84" fmla="*/ 5071187 h 6505980"/>
              <a:gd name="connsiteX85" fmla="*/ 788983 w 3592824"/>
              <a:gd name="connsiteY85" fmla="*/ 5093104 h 6505980"/>
              <a:gd name="connsiteX86" fmla="*/ 658043 w 3592824"/>
              <a:gd name="connsiteY86" fmla="*/ 5134555 h 6505980"/>
              <a:gd name="connsiteX87" fmla="*/ 522026 w 3592824"/>
              <a:gd name="connsiteY87" fmla="*/ 5190653 h 6505980"/>
              <a:gd name="connsiteX88" fmla="*/ 384200 w 3592824"/>
              <a:gd name="connsiteY88" fmla="*/ 5252843 h 6505980"/>
              <a:gd name="connsiteX89" fmla="*/ 249344 w 3592824"/>
              <a:gd name="connsiteY89" fmla="*/ 5325897 h 6505980"/>
              <a:gd name="connsiteX90" fmla="*/ 120569 w 3592824"/>
              <a:gd name="connsiteY90" fmla="*/ 5397133 h 6505980"/>
              <a:gd name="connsiteX91" fmla="*/ 0 w 3592824"/>
              <a:gd name="connsiteY91" fmla="*/ 5468693 h 6505980"/>
              <a:gd name="connsiteX92" fmla="*/ 124698 w 3592824"/>
              <a:gd name="connsiteY92" fmla="*/ 5335477 h 6505980"/>
              <a:gd name="connsiteX93" fmla="*/ 246734 w 3592824"/>
              <a:gd name="connsiteY93" fmla="*/ 5221959 h 6505980"/>
              <a:gd name="connsiteX94" fmla="*/ 376856 w 3592824"/>
              <a:gd name="connsiteY94" fmla="*/ 5132327 h 6505980"/>
              <a:gd name="connsiteX95" fmla="*/ 515500 w 3592824"/>
              <a:gd name="connsiteY95" fmla="*/ 5051213 h 6505980"/>
              <a:gd name="connsiteX96" fmla="*/ 659408 w 3592824"/>
              <a:gd name="connsiteY96" fmla="*/ 4987219 h 6505980"/>
              <a:gd name="connsiteX97" fmla="*/ 820898 w 3592824"/>
              <a:gd name="connsiteY97" fmla="*/ 4940794 h 6505980"/>
              <a:gd name="connsiteX98" fmla="*/ 1181074 w 3592824"/>
              <a:gd name="connsiteY98" fmla="*/ 4846988 h 6505980"/>
              <a:gd name="connsiteX99" fmla="*/ 1226539 w 3592824"/>
              <a:gd name="connsiteY99" fmla="*/ 4526635 h 6505980"/>
              <a:gd name="connsiteX100" fmla="*/ 1248314 w 3592824"/>
              <a:gd name="connsiteY100" fmla="*/ 4207589 h 6505980"/>
              <a:gd name="connsiteX101" fmla="*/ 1246367 w 3592824"/>
              <a:gd name="connsiteY101" fmla="*/ 3884569 h 6505980"/>
              <a:gd name="connsiteX102" fmla="*/ 1230789 w 3592824"/>
              <a:gd name="connsiteY102" fmla="*/ 3690675 h 6505980"/>
              <a:gd name="connsiteX103" fmla="*/ 1162613 w 3592824"/>
              <a:gd name="connsiteY103" fmla="*/ 3672408 h 6505980"/>
              <a:gd name="connsiteX104" fmla="*/ 1267627 w 3592824"/>
              <a:gd name="connsiteY104" fmla="*/ 3672408 h 6505980"/>
              <a:gd name="connsiteX105" fmla="*/ 1267627 w 3592824"/>
              <a:gd name="connsiteY105" fmla="*/ 2636174 h 6505980"/>
              <a:gd name="connsiteX106" fmla="*/ 1457972 w 3592824"/>
              <a:gd name="connsiteY106" fmla="*/ 2766635 h 6505980"/>
              <a:gd name="connsiteX107" fmla="*/ 1914541 w 3592824"/>
              <a:gd name="connsiteY107" fmla="*/ 1815401 h 6505980"/>
              <a:gd name="connsiteX108" fmla="*/ 1759871 w 3592824"/>
              <a:gd name="connsiteY108" fmla="*/ 1626771 h 6505980"/>
              <a:gd name="connsiteX109" fmla="*/ 1630255 w 3592824"/>
              <a:gd name="connsiteY109" fmla="*/ 1432944 h 6505980"/>
              <a:gd name="connsiteX110" fmla="*/ 1533657 w 3592824"/>
              <a:gd name="connsiteY110" fmla="*/ 1245834 h 6505980"/>
              <a:gd name="connsiteX111" fmla="*/ 1466898 w 3592824"/>
              <a:gd name="connsiteY111" fmla="*/ 1057506 h 6505980"/>
              <a:gd name="connsiteX112" fmla="*/ 1428386 w 3592824"/>
              <a:gd name="connsiteY112" fmla="*/ 871911 h 6505980"/>
              <a:gd name="connsiteX113" fmla="*/ 1418926 w 3592824"/>
              <a:gd name="connsiteY113" fmla="*/ 698165 h 6505980"/>
              <a:gd name="connsiteX114" fmla="*/ 1438518 w 3592824"/>
              <a:gd name="connsiteY114" fmla="*/ 529931 h 6505980"/>
              <a:gd name="connsiteX115" fmla="*/ 1487966 w 3592824"/>
              <a:gd name="connsiteY115" fmla="*/ 373157 h 6505980"/>
              <a:gd name="connsiteX116" fmla="*/ 1562109 w 3592824"/>
              <a:gd name="connsiteY116" fmla="*/ 234344 h 6505980"/>
              <a:gd name="connsiteX117" fmla="*/ 1590347 w 3592824"/>
              <a:gd name="connsiteY117" fmla="*/ 233909 h 6505980"/>
              <a:gd name="connsiteX118" fmla="*/ 1590423 w 3592824"/>
              <a:gd name="connsiteY118" fmla="*/ 276688 h 6505980"/>
              <a:gd name="connsiteX119" fmla="*/ 1534480 w 3592824"/>
              <a:gd name="connsiteY119" fmla="*/ 357380 h 6505980"/>
              <a:gd name="connsiteX120" fmla="*/ 1506010 w 3592824"/>
              <a:gd name="connsiteY120" fmla="*/ 457037 h 6505980"/>
              <a:gd name="connsiteX121" fmla="*/ 1488317 w 3592824"/>
              <a:gd name="connsiteY121" fmla="*/ 571212 h 6505980"/>
              <a:gd name="connsiteX122" fmla="*/ 1496884 w 3592824"/>
              <a:gd name="connsiteY122" fmla="*/ 693061 h 6505980"/>
              <a:gd name="connsiteX123" fmla="*/ 1522975 w 3592824"/>
              <a:gd name="connsiteY123" fmla="*/ 825308 h 6505980"/>
              <a:gd name="connsiteX124" fmla="*/ 1563776 w 3592824"/>
              <a:gd name="connsiteY124" fmla="*/ 957444 h 6505980"/>
              <a:gd name="connsiteX125" fmla="*/ 1623676 w 3592824"/>
              <a:gd name="connsiteY125" fmla="*/ 1089683 h 6505980"/>
              <a:gd name="connsiteX126" fmla="*/ 1701073 w 3592824"/>
              <a:gd name="connsiteY126" fmla="*/ 1219640 h 6505980"/>
              <a:gd name="connsiteX127" fmla="*/ 1784824 w 3592824"/>
              <a:gd name="connsiteY127" fmla="*/ 1340138 h 6505980"/>
              <a:gd name="connsiteX128" fmla="*/ 1839433 w 3592824"/>
              <a:gd name="connsiteY128" fmla="*/ 1402829 h 6505980"/>
              <a:gd name="connsiteX129" fmla="*/ 1879314 w 3592824"/>
              <a:gd name="connsiteY129" fmla="*/ 1462471 h 6505980"/>
              <a:gd name="connsiteX130" fmla="*/ 1923557 w 3592824"/>
              <a:gd name="connsiteY130" fmla="*/ 1509661 h 6505980"/>
              <a:gd name="connsiteX131" fmla="*/ 1968977 w 3592824"/>
              <a:gd name="connsiteY131" fmla="*/ 1553881 h 6505980"/>
              <a:gd name="connsiteX132" fmla="*/ 2023524 w 3592824"/>
              <a:gd name="connsiteY132" fmla="*/ 1583302 h 6505980"/>
              <a:gd name="connsiteX133" fmla="*/ 2159168 w 3592824"/>
              <a:gd name="connsiteY133" fmla="*/ 1357898 h 6505980"/>
              <a:gd name="connsiteX134" fmla="*/ 2301613 w 3592824"/>
              <a:gd name="connsiteY134" fmla="*/ 1152134 h 6505980"/>
              <a:gd name="connsiteX135" fmla="*/ 2456786 w 3592824"/>
              <a:gd name="connsiteY135" fmla="*/ 946442 h 6505980"/>
              <a:gd name="connsiteX136" fmla="*/ 2627883 w 3592824"/>
              <a:gd name="connsiteY136" fmla="*/ 750343 h 6505980"/>
              <a:gd name="connsiteX137" fmla="*/ 2819251 w 3592824"/>
              <a:gd name="connsiteY137" fmla="*/ 546637 h 6505980"/>
              <a:gd name="connsiteX138" fmla="*/ 3033293 w 3592824"/>
              <a:gd name="connsiteY138" fmla="*/ 338904 h 6505980"/>
              <a:gd name="connsiteX139" fmla="*/ 3075801 w 3592824"/>
              <a:gd name="connsiteY139" fmla="*/ 307656 h 6505980"/>
              <a:gd name="connsiteX140" fmla="*/ 3128615 w 3592824"/>
              <a:gd name="connsiteY140" fmla="*/ 255470 h 6505980"/>
              <a:gd name="connsiteX141" fmla="*/ 3193373 w 3592824"/>
              <a:gd name="connsiteY141" fmla="*/ 206920 h 6505980"/>
              <a:gd name="connsiteX142" fmla="*/ 3255727 w 3592824"/>
              <a:gd name="connsiteY142" fmla="*/ 153199 h 6505980"/>
              <a:gd name="connsiteX143" fmla="*/ 3326038 w 3592824"/>
              <a:gd name="connsiteY143" fmla="*/ 98736 h 6505980"/>
              <a:gd name="connsiteX144" fmla="*/ 3396772 w 3592824"/>
              <a:gd name="connsiteY144" fmla="*/ 57544 h 6505980"/>
              <a:gd name="connsiteX145" fmla="*/ 3465132 w 3592824"/>
              <a:gd name="connsiteY145" fmla="*/ 23864 h 6505980"/>
              <a:gd name="connsiteX146" fmla="*/ 3532718 w 3592824"/>
              <a:gd name="connsiteY146" fmla="*/ 3259 h 6505980"/>
              <a:gd name="connsiteX147" fmla="*/ 3587603 w 3592824"/>
              <a:gd name="connsiteY147"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451696 w 3592824"/>
              <a:gd name="connsiteY15" fmla="*/ 1220120 h 6505980"/>
              <a:gd name="connsiteX16" fmla="*/ 2333617 w 3592824"/>
              <a:gd name="connsiteY16" fmla="*/ 1482858 h 6505980"/>
              <a:gd name="connsiteX17" fmla="*/ 2239019 w 3592824"/>
              <a:gd name="connsiteY17" fmla="*/ 1750687 h 6505980"/>
              <a:gd name="connsiteX18" fmla="*/ 2166716 w 3592824"/>
              <a:gd name="connsiteY18" fmla="*/ 2028149 h 6505980"/>
              <a:gd name="connsiteX19" fmla="*/ 2138696 w 3592824"/>
              <a:gd name="connsiteY19" fmla="*/ 2191021 h 6505980"/>
              <a:gd name="connsiteX20" fmla="*/ 1708453 w 3592824"/>
              <a:gd name="connsiteY20" fmla="*/ 2932299 h 6505980"/>
              <a:gd name="connsiteX21" fmla="*/ 1722817 w 3592824"/>
              <a:gd name="connsiteY21" fmla="*/ 3822513 h 6505980"/>
              <a:gd name="connsiteX22" fmla="*/ 1536952 w 3592824"/>
              <a:gd name="connsiteY22" fmla="*/ 3772714 h 6505980"/>
              <a:gd name="connsiteX23" fmla="*/ 1541206 w 3592824"/>
              <a:gd name="connsiteY23" fmla="*/ 4042551 h 6505980"/>
              <a:gd name="connsiteX24" fmla="*/ 1736905 w 3592824"/>
              <a:gd name="connsiteY24" fmla="*/ 4202721 h 6505980"/>
              <a:gd name="connsiteX25" fmla="*/ 1910038 w 3592824"/>
              <a:gd name="connsiteY25" fmla="*/ 4375859 h 6505980"/>
              <a:gd name="connsiteX26" fmla="*/ 2049967 w 3592824"/>
              <a:gd name="connsiteY26" fmla="*/ 4551312 h 6505980"/>
              <a:gd name="connsiteX27" fmla="*/ 2161751 w 3592824"/>
              <a:gd name="connsiteY27" fmla="*/ 4736795 h 6505980"/>
              <a:gd name="connsiteX28" fmla="*/ 2245901 w 3592824"/>
              <a:gd name="connsiteY28" fmla="*/ 4927533 h 6505980"/>
              <a:gd name="connsiteX29" fmla="*/ 2299319 w 3592824"/>
              <a:gd name="connsiteY29" fmla="*/ 5113852 h 6505980"/>
              <a:gd name="connsiteX30" fmla="*/ 2323619 w 3592824"/>
              <a:gd name="connsiteY30" fmla="*/ 5302637 h 6505980"/>
              <a:gd name="connsiteX31" fmla="*/ 2316528 w 3592824"/>
              <a:gd name="connsiteY31" fmla="*/ 5487662 h 6505980"/>
              <a:gd name="connsiteX32" fmla="*/ 2281292 w 3592824"/>
              <a:gd name="connsiteY32" fmla="*/ 5660347 h 6505980"/>
              <a:gd name="connsiteX33" fmla="*/ 2254472 w 3592824"/>
              <a:gd name="connsiteY33" fmla="*/ 5669051 h 6505980"/>
              <a:gd name="connsiteX34" fmla="*/ 2243469 w 3592824"/>
              <a:gd name="connsiteY34" fmla="*/ 5622519 h 6505980"/>
              <a:gd name="connsiteX35" fmla="*/ 2276202 w 3592824"/>
              <a:gd name="connsiteY35" fmla="*/ 5518399 h 6505980"/>
              <a:gd name="connsiteX36" fmla="*/ 2277887 w 3592824"/>
              <a:gd name="connsiteY36" fmla="*/ 5401645 h 6505980"/>
              <a:gd name="connsiteX37" fmla="*/ 2265586 w 3592824"/>
              <a:gd name="connsiteY37" fmla="*/ 5272239 h 6505980"/>
              <a:gd name="connsiteX38" fmla="*/ 2226278 w 3592824"/>
              <a:gd name="connsiteY38" fmla="*/ 5142134 h 6505980"/>
              <a:gd name="connsiteX39" fmla="*/ 2167610 w 3592824"/>
              <a:gd name="connsiteY39" fmla="*/ 5005824 h 6505980"/>
              <a:gd name="connsiteX40" fmla="*/ 2094934 w 3592824"/>
              <a:gd name="connsiteY40" fmla="*/ 4873928 h 6505980"/>
              <a:gd name="connsiteX41" fmla="*/ 2004022 w 3592824"/>
              <a:gd name="connsiteY41" fmla="*/ 4747491 h 6505980"/>
              <a:gd name="connsiteX42" fmla="*/ 1897003 w 3592824"/>
              <a:gd name="connsiteY42" fmla="*/ 4628630 h 6505980"/>
              <a:gd name="connsiteX43" fmla="*/ 1786353 w 3592824"/>
              <a:gd name="connsiteY43" fmla="*/ 4521927 h 6505980"/>
              <a:gd name="connsiteX44" fmla="*/ 1718256 w 3592824"/>
              <a:gd name="connsiteY44" fmla="*/ 4469625 h 6505980"/>
              <a:gd name="connsiteX45" fmla="*/ 1664984 w 3592824"/>
              <a:gd name="connsiteY45" fmla="*/ 4416354 h 6505980"/>
              <a:gd name="connsiteX46" fmla="*/ 1610735 w 3592824"/>
              <a:gd name="connsiteY46" fmla="*/ 4377899 h 6505980"/>
              <a:gd name="connsiteX47" fmla="*/ 1556121 w 3592824"/>
              <a:gd name="connsiteY47" fmla="*/ 4343019 h 6505980"/>
              <a:gd name="connsiteX48" fmla="*/ 1496586 w 3592824"/>
              <a:gd name="connsiteY48" fmla="*/ 4326909 h 6505980"/>
              <a:gd name="connsiteX49" fmla="*/ 1424825 w 3592824"/>
              <a:gd name="connsiteY49" fmla="*/ 4611755 h 6505980"/>
              <a:gd name="connsiteX50" fmla="*/ 1341569 w 3592824"/>
              <a:gd name="connsiteY50" fmla="*/ 4877209 h 6505980"/>
              <a:gd name="connsiteX51" fmla="*/ 1246153 w 3592824"/>
              <a:gd name="connsiteY51" fmla="*/ 5146295 h 6505980"/>
              <a:gd name="connsiteX52" fmla="*/ 1133098 w 3592824"/>
              <a:gd name="connsiteY52" fmla="*/ 5409585 h 6505980"/>
              <a:gd name="connsiteX53" fmla="*/ 1002651 w 3592824"/>
              <a:gd name="connsiteY53" fmla="*/ 5687069 h 6505980"/>
              <a:gd name="connsiteX54" fmla="*/ 851621 w 3592824"/>
              <a:gd name="connsiteY54" fmla="*/ 5975542 h 6505980"/>
              <a:gd name="connsiteX55" fmla="*/ 819067 w 3592824"/>
              <a:gd name="connsiteY55" fmla="*/ 6021945 h 6505980"/>
              <a:gd name="connsiteX56" fmla="*/ 782039 w 3592824"/>
              <a:gd name="connsiteY56" fmla="*/ 6094137 h 6505980"/>
              <a:gd name="connsiteX57" fmla="*/ 732689 w 3592824"/>
              <a:gd name="connsiteY57" fmla="*/ 6165853 h 6505980"/>
              <a:gd name="connsiteX58" fmla="*/ 686953 w 3592824"/>
              <a:gd name="connsiteY58" fmla="*/ 6242495 h 6505980"/>
              <a:gd name="connsiteX59" fmla="*/ 633819 w 3592824"/>
              <a:gd name="connsiteY59" fmla="*/ 6322262 h 6505980"/>
              <a:gd name="connsiteX60" fmla="*/ 576894 w 3592824"/>
              <a:gd name="connsiteY60" fmla="*/ 6387714 h 6505980"/>
              <a:gd name="connsiteX61" fmla="*/ 520310 w 3592824"/>
              <a:gd name="connsiteY61" fmla="*/ 6444298 h 6505980"/>
              <a:gd name="connsiteX62" fmla="*/ 461122 w 3592824"/>
              <a:gd name="connsiteY62" fmla="*/ 6486433 h 6505980"/>
              <a:gd name="connsiteX63" fmla="*/ 409611 w 3592824"/>
              <a:gd name="connsiteY63" fmla="*/ 6505980 h 6505980"/>
              <a:gd name="connsiteX64" fmla="*/ 397795 w 3592824"/>
              <a:gd name="connsiteY64" fmla="*/ 6478382 h 6505980"/>
              <a:gd name="connsiteX65" fmla="*/ 580228 w 3592824"/>
              <a:gd name="connsiteY65" fmla="*/ 6260780 h 6505980"/>
              <a:gd name="connsiteX66" fmla="*/ 740291 w 3592824"/>
              <a:gd name="connsiteY66" fmla="*/ 6020812 h 6505980"/>
              <a:gd name="connsiteX67" fmla="*/ 876161 w 3592824"/>
              <a:gd name="connsiteY67" fmla="*/ 5764542 h 6505980"/>
              <a:gd name="connsiteX68" fmla="*/ 983460 w 3592824"/>
              <a:gd name="connsiteY68" fmla="*/ 5511282 h 6505980"/>
              <a:gd name="connsiteX69" fmla="*/ 1071980 w 3592824"/>
              <a:gd name="connsiteY69" fmla="*/ 5262934 h 6505980"/>
              <a:gd name="connsiteX70" fmla="*/ 1108340 w 3592824"/>
              <a:gd name="connsiteY70" fmla="*/ 5079541 h 6505980"/>
              <a:gd name="connsiteX71" fmla="*/ 1121344 w 3592824"/>
              <a:gd name="connsiteY71" fmla="*/ 5084649 h 6505980"/>
              <a:gd name="connsiteX72" fmla="*/ 1125291 w 3592824"/>
              <a:gd name="connsiteY72" fmla="*/ 5080701 h 6505980"/>
              <a:gd name="connsiteX73" fmla="*/ 1124442 w 3592824"/>
              <a:gd name="connsiteY73" fmla="*/ 5071961 h 6505980"/>
              <a:gd name="connsiteX74" fmla="*/ 1122157 w 3592824"/>
              <a:gd name="connsiteY74" fmla="*/ 5065724 h 6505980"/>
              <a:gd name="connsiteX75" fmla="*/ 1117049 w 3592824"/>
              <a:gd name="connsiteY75" fmla="*/ 5052716 h 6505980"/>
              <a:gd name="connsiteX76" fmla="*/ 1122811 w 3592824"/>
              <a:gd name="connsiteY76" fmla="*/ 5042696 h 6505980"/>
              <a:gd name="connsiteX77" fmla="*/ 1122495 w 3592824"/>
              <a:gd name="connsiteY77" fmla="*/ 5034485 h 6505980"/>
              <a:gd name="connsiteX78" fmla="*/ 1124158 w 3592824"/>
              <a:gd name="connsiteY78" fmla="*/ 5024300 h 6505980"/>
              <a:gd name="connsiteX79" fmla="*/ 1120205 w 3592824"/>
              <a:gd name="connsiteY79" fmla="*/ 5028252 h 6505980"/>
              <a:gd name="connsiteX80" fmla="*/ 1122495 w 3592824"/>
              <a:gd name="connsiteY80" fmla="*/ 5034485 h 6505980"/>
              <a:gd name="connsiteX81" fmla="*/ 1108340 w 3592824"/>
              <a:gd name="connsiteY81" fmla="*/ 5079541 h 6505980"/>
              <a:gd name="connsiteX82" fmla="*/ 1019535 w 3592824"/>
              <a:gd name="connsiteY82" fmla="*/ 5061794 h 6505980"/>
              <a:gd name="connsiteX83" fmla="*/ 907867 w 3592824"/>
              <a:gd name="connsiteY83" fmla="*/ 5071187 h 6505980"/>
              <a:gd name="connsiteX84" fmla="*/ 788983 w 3592824"/>
              <a:gd name="connsiteY84" fmla="*/ 5093104 h 6505980"/>
              <a:gd name="connsiteX85" fmla="*/ 658043 w 3592824"/>
              <a:gd name="connsiteY85" fmla="*/ 5134555 h 6505980"/>
              <a:gd name="connsiteX86" fmla="*/ 522026 w 3592824"/>
              <a:gd name="connsiteY86" fmla="*/ 5190653 h 6505980"/>
              <a:gd name="connsiteX87" fmla="*/ 384200 w 3592824"/>
              <a:gd name="connsiteY87" fmla="*/ 5252843 h 6505980"/>
              <a:gd name="connsiteX88" fmla="*/ 249344 w 3592824"/>
              <a:gd name="connsiteY88" fmla="*/ 5325897 h 6505980"/>
              <a:gd name="connsiteX89" fmla="*/ 120569 w 3592824"/>
              <a:gd name="connsiteY89" fmla="*/ 5397133 h 6505980"/>
              <a:gd name="connsiteX90" fmla="*/ 0 w 3592824"/>
              <a:gd name="connsiteY90" fmla="*/ 5468693 h 6505980"/>
              <a:gd name="connsiteX91" fmla="*/ 124698 w 3592824"/>
              <a:gd name="connsiteY91" fmla="*/ 5335477 h 6505980"/>
              <a:gd name="connsiteX92" fmla="*/ 246734 w 3592824"/>
              <a:gd name="connsiteY92" fmla="*/ 5221959 h 6505980"/>
              <a:gd name="connsiteX93" fmla="*/ 376856 w 3592824"/>
              <a:gd name="connsiteY93" fmla="*/ 5132327 h 6505980"/>
              <a:gd name="connsiteX94" fmla="*/ 515500 w 3592824"/>
              <a:gd name="connsiteY94" fmla="*/ 5051213 h 6505980"/>
              <a:gd name="connsiteX95" fmla="*/ 659408 w 3592824"/>
              <a:gd name="connsiteY95" fmla="*/ 4987219 h 6505980"/>
              <a:gd name="connsiteX96" fmla="*/ 820898 w 3592824"/>
              <a:gd name="connsiteY96" fmla="*/ 4940794 h 6505980"/>
              <a:gd name="connsiteX97" fmla="*/ 1181074 w 3592824"/>
              <a:gd name="connsiteY97" fmla="*/ 4846988 h 6505980"/>
              <a:gd name="connsiteX98" fmla="*/ 1226539 w 3592824"/>
              <a:gd name="connsiteY98" fmla="*/ 4526635 h 6505980"/>
              <a:gd name="connsiteX99" fmla="*/ 1248314 w 3592824"/>
              <a:gd name="connsiteY99" fmla="*/ 4207589 h 6505980"/>
              <a:gd name="connsiteX100" fmla="*/ 1246367 w 3592824"/>
              <a:gd name="connsiteY100" fmla="*/ 3884569 h 6505980"/>
              <a:gd name="connsiteX101" fmla="*/ 1230789 w 3592824"/>
              <a:gd name="connsiteY101" fmla="*/ 3690675 h 6505980"/>
              <a:gd name="connsiteX102" fmla="*/ 1162613 w 3592824"/>
              <a:gd name="connsiteY102" fmla="*/ 3672408 h 6505980"/>
              <a:gd name="connsiteX103" fmla="*/ 1267627 w 3592824"/>
              <a:gd name="connsiteY103" fmla="*/ 3672408 h 6505980"/>
              <a:gd name="connsiteX104" fmla="*/ 1267627 w 3592824"/>
              <a:gd name="connsiteY104" fmla="*/ 2636174 h 6505980"/>
              <a:gd name="connsiteX105" fmla="*/ 1457972 w 3592824"/>
              <a:gd name="connsiteY105" fmla="*/ 2766635 h 6505980"/>
              <a:gd name="connsiteX106" fmla="*/ 1914541 w 3592824"/>
              <a:gd name="connsiteY106" fmla="*/ 1815401 h 6505980"/>
              <a:gd name="connsiteX107" fmla="*/ 1759871 w 3592824"/>
              <a:gd name="connsiteY107" fmla="*/ 1626771 h 6505980"/>
              <a:gd name="connsiteX108" fmla="*/ 1630255 w 3592824"/>
              <a:gd name="connsiteY108" fmla="*/ 1432944 h 6505980"/>
              <a:gd name="connsiteX109" fmla="*/ 1533657 w 3592824"/>
              <a:gd name="connsiteY109" fmla="*/ 1245834 h 6505980"/>
              <a:gd name="connsiteX110" fmla="*/ 1466898 w 3592824"/>
              <a:gd name="connsiteY110" fmla="*/ 1057506 h 6505980"/>
              <a:gd name="connsiteX111" fmla="*/ 1428386 w 3592824"/>
              <a:gd name="connsiteY111" fmla="*/ 871911 h 6505980"/>
              <a:gd name="connsiteX112" fmla="*/ 1418926 w 3592824"/>
              <a:gd name="connsiteY112" fmla="*/ 698165 h 6505980"/>
              <a:gd name="connsiteX113" fmla="*/ 1438518 w 3592824"/>
              <a:gd name="connsiteY113" fmla="*/ 529931 h 6505980"/>
              <a:gd name="connsiteX114" fmla="*/ 1487966 w 3592824"/>
              <a:gd name="connsiteY114" fmla="*/ 373157 h 6505980"/>
              <a:gd name="connsiteX115" fmla="*/ 1562109 w 3592824"/>
              <a:gd name="connsiteY115" fmla="*/ 234344 h 6505980"/>
              <a:gd name="connsiteX116" fmla="*/ 1590347 w 3592824"/>
              <a:gd name="connsiteY116" fmla="*/ 233909 h 6505980"/>
              <a:gd name="connsiteX117" fmla="*/ 1590423 w 3592824"/>
              <a:gd name="connsiteY117" fmla="*/ 276688 h 6505980"/>
              <a:gd name="connsiteX118" fmla="*/ 1534480 w 3592824"/>
              <a:gd name="connsiteY118" fmla="*/ 357380 h 6505980"/>
              <a:gd name="connsiteX119" fmla="*/ 1506010 w 3592824"/>
              <a:gd name="connsiteY119" fmla="*/ 457037 h 6505980"/>
              <a:gd name="connsiteX120" fmla="*/ 1488317 w 3592824"/>
              <a:gd name="connsiteY120" fmla="*/ 571212 h 6505980"/>
              <a:gd name="connsiteX121" fmla="*/ 1496884 w 3592824"/>
              <a:gd name="connsiteY121" fmla="*/ 693061 h 6505980"/>
              <a:gd name="connsiteX122" fmla="*/ 1522975 w 3592824"/>
              <a:gd name="connsiteY122" fmla="*/ 825308 h 6505980"/>
              <a:gd name="connsiteX123" fmla="*/ 1563776 w 3592824"/>
              <a:gd name="connsiteY123" fmla="*/ 957444 h 6505980"/>
              <a:gd name="connsiteX124" fmla="*/ 1623676 w 3592824"/>
              <a:gd name="connsiteY124" fmla="*/ 1089683 h 6505980"/>
              <a:gd name="connsiteX125" fmla="*/ 1701073 w 3592824"/>
              <a:gd name="connsiteY125" fmla="*/ 1219640 h 6505980"/>
              <a:gd name="connsiteX126" fmla="*/ 1784824 w 3592824"/>
              <a:gd name="connsiteY126" fmla="*/ 1340138 h 6505980"/>
              <a:gd name="connsiteX127" fmla="*/ 1839433 w 3592824"/>
              <a:gd name="connsiteY127" fmla="*/ 1402829 h 6505980"/>
              <a:gd name="connsiteX128" fmla="*/ 1879314 w 3592824"/>
              <a:gd name="connsiteY128" fmla="*/ 1462471 h 6505980"/>
              <a:gd name="connsiteX129" fmla="*/ 1923557 w 3592824"/>
              <a:gd name="connsiteY129" fmla="*/ 1509661 h 6505980"/>
              <a:gd name="connsiteX130" fmla="*/ 1968977 w 3592824"/>
              <a:gd name="connsiteY130" fmla="*/ 1553881 h 6505980"/>
              <a:gd name="connsiteX131" fmla="*/ 2023524 w 3592824"/>
              <a:gd name="connsiteY131" fmla="*/ 1583302 h 6505980"/>
              <a:gd name="connsiteX132" fmla="*/ 2159168 w 3592824"/>
              <a:gd name="connsiteY132" fmla="*/ 1357898 h 6505980"/>
              <a:gd name="connsiteX133" fmla="*/ 2301613 w 3592824"/>
              <a:gd name="connsiteY133" fmla="*/ 1152134 h 6505980"/>
              <a:gd name="connsiteX134" fmla="*/ 2456786 w 3592824"/>
              <a:gd name="connsiteY134" fmla="*/ 946442 h 6505980"/>
              <a:gd name="connsiteX135" fmla="*/ 2627883 w 3592824"/>
              <a:gd name="connsiteY135" fmla="*/ 750343 h 6505980"/>
              <a:gd name="connsiteX136" fmla="*/ 2819251 w 3592824"/>
              <a:gd name="connsiteY136" fmla="*/ 546637 h 6505980"/>
              <a:gd name="connsiteX137" fmla="*/ 3033293 w 3592824"/>
              <a:gd name="connsiteY137" fmla="*/ 338904 h 6505980"/>
              <a:gd name="connsiteX138" fmla="*/ 3075801 w 3592824"/>
              <a:gd name="connsiteY138" fmla="*/ 307656 h 6505980"/>
              <a:gd name="connsiteX139" fmla="*/ 3128615 w 3592824"/>
              <a:gd name="connsiteY139" fmla="*/ 255470 h 6505980"/>
              <a:gd name="connsiteX140" fmla="*/ 3193373 w 3592824"/>
              <a:gd name="connsiteY140" fmla="*/ 206920 h 6505980"/>
              <a:gd name="connsiteX141" fmla="*/ 3255727 w 3592824"/>
              <a:gd name="connsiteY141" fmla="*/ 153199 h 6505980"/>
              <a:gd name="connsiteX142" fmla="*/ 3326038 w 3592824"/>
              <a:gd name="connsiteY142" fmla="*/ 98736 h 6505980"/>
              <a:gd name="connsiteX143" fmla="*/ 3396772 w 3592824"/>
              <a:gd name="connsiteY143" fmla="*/ 57544 h 6505980"/>
              <a:gd name="connsiteX144" fmla="*/ 3465132 w 3592824"/>
              <a:gd name="connsiteY144" fmla="*/ 23864 h 6505980"/>
              <a:gd name="connsiteX145" fmla="*/ 3532718 w 3592824"/>
              <a:gd name="connsiteY145" fmla="*/ 3259 h 6505980"/>
              <a:gd name="connsiteX146" fmla="*/ 3587603 w 3592824"/>
              <a:gd name="connsiteY146"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451696 w 3592824"/>
              <a:gd name="connsiteY14" fmla="*/ 1220120 h 6505980"/>
              <a:gd name="connsiteX15" fmla="*/ 2333617 w 3592824"/>
              <a:gd name="connsiteY15" fmla="*/ 1482858 h 6505980"/>
              <a:gd name="connsiteX16" fmla="*/ 2239019 w 3592824"/>
              <a:gd name="connsiteY16" fmla="*/ 1750687 h 6505980"/>
              <a:gd name="connsiteX17" fmla="*/ 2166716 w 3592824"/>
              <a:gd name="connsiteY17" fmla="*/ 2028149 h 6505980"/>
              <a:gd name="connsiteX18" fmla="*/ 2138696 w 3592824"/>
              <a:gd name="connsiteY18" fmla="*/ 2191021 h 6505980"/>
              <a:gd name="connsiteX19" fmla="*/ 1708453 w 3592824"/>
              <a:gd name="connsiteY19" fmla="*/ 2932299 h 6505980"/>
              <a:gd name="connsiteX20" fmla="*/ 1722817 w 3592824"/>
              <a:gd name="connsiteY20" fmla="*/ 3822513 h 6505980"/>
              <a:gd name="connsiteX21" fmla="*/ 1536952 w 3592824"/>
              <a:gd name="connsiteY21" fmla="*/ 3772714 h 6505980"/>
              <a:gd name="connsiteX22" fmla="*/ 1541206 w 3592824"/>
              <a:gd name="connsiteY22" fmla="*/ 4042551 h 6505980"/>
              <a:gd name="connsiteX23" fmla="*/ 1736905 w 3592824"/>
              <a:gd name="connsiteY23" fmla="*/ 4202721 h 6505980"/>
              <a:gd name="connsiteX24" fmla="*/ 1910038 w 3592824"/>
              <a:gd name="connsiteY24" fmla="*/ 4375859 h 6505980"/>
              <a:gd name="connsiteX25" fmla="*/ 2049967 w 3592824"/>
              <a:gd name="connsiteY25" fmla="*/ 4551312 h 6505980"/>
              <a:gd name="connsiteX26" fmla="*/ 2161751 w 3592824"/>
              <a:gd name="connsiteY26" fmla="*/ 4736795 h 6505980"/>
              <a:gd name="connsiteX27" fmla="*/ 2245901 w 3592824"/>
              <a:gd name="connsiteY27" fmla="*/ 4927533 h 6505980"/>
              <a:gd name="connsiteX28" fmla="*/ 2299319 w 3592824"/>
              <a:gd name="connsiteY28" fmla="*/ 5113852 h 6505980"/>
              <a:gd name="connsiteX29" fmla="*/ 2323619 w 3592824"/>
              <a:gd name="connsiteY29" fmla="*/ 5302637 h 6505980"/>
              <a:gd name="connsiteX30" fmla="*/ 2316528 w 3592824"/>
              <a:gd name="connsiteY30" fmla="*/ 5487662 h 6505980"/>
              <a:gd name="connsiteX31" fmla="*/ 2281292 w 3592824"/>
              <a:gd name="connsiteY31" fmla="*/ 5660347 h 6505980"/>
              <a:gd name="connsiteX32" fmla="*/ 2254472 w 3592824"/>
              <a:gd name="connsiteY32" fmla="*/ 5669051 h 6505980"/>
              <a:gd name="connsiteX33" fmla="*/ 2243469 w 3592824"/>
              <a:gd name="connsiteY33" fmla="*/ 5622519 h 6505980"/>
              <a:gd name="connsiteX34" fmla="*/ 2276202 w 3592824"/>
              <a:gd name="connsiteY34" fmla="*/ 5518399 h 6505980"/>
              <a:gd name="connsiteX35" fmla="*/ 2277887 w 3592824"/>
              <a:gd name="connsiteY35" fmla="*/ 5401645 h 6505980"/>
              <a:gd name="connsiteX36" fmla="*/ 2265586 w 3592824"/>
              <a:gd name="connsiteY36" fmla="*/ 5272239 h 6505980"/>
              <a:gd name="connsiteX37" fmla="*/ 2226278 w 3592824"/>
              <a:gd name="connsiteY37" fmla="*/ 5142134 h 6505980"/>
              <a:gd name="connsiteX38" fmla="*/ 2167610 w 3592824"/>
              <a:gd name="connsiteY38" fmla="*/ 5005824 h 6505980"/>
              <a:gd name="connsiteX39" fmla="*/ 2094934 w 3592824"/>
              <a:gd name="connsiteY39" fmla="*/ 4873928 h 6505980"/>
              <a:gd name="connsiteX40" fmla="*/ 2004022 w 3592824"/>
              <a:gd name="connsiteY40" fmla="*/ 4747491 h 6505980"/>
              <a:gd name="connsiteX41" fmla="*/ 1897003 w 3592824"/>
              <a:gd name="connsiteY41" fmla="*/ 4628630 h 6505980"/>
              <a:gd name="connsiteX42" fmla="*/ 1786353 w 3592824"/>
              <a:gd name="connsiteY42" fmla="*/ 4521927 h 6505980"/>
              <a:gd name="connsiteX43" fmla="*/ 1718256 w 3592824"/>
              <a:gd name="connsiteY43" fmla="*/ 4469625 h 6505980"/>
              <a:gd name="connsiteX44" fmla="*/ 1664984 w 3592824"/>
              <a:gd name="connsiteY44" fmla="*/ 4416354 h 6505980"/>
              <a:gd name="connsiteX45" fmla="*/ 1610735 w 3592824"/>
              <a:gd name="connsiteY45" fmla="*/ 4377899 h 6505980"/>
              <a:gd name="connsiteX46" fmla="*/ 1556121 w 3592824"/>
              <a:gd name="connsiteY46" fmla="*/ 4343019 h 6505980"/>
              <a:gd name="connsiteX47" fmla="*/ 1496586 w 3592824"/>
              <a:gd name="connsiteY47" fmla="*/ 4326909 h 6505980"/>
              <a:gd name="connsiteX48" fmla="*/ 1424825 w 3592824"/>
              <a:gd name="connsiteY48" fmla="*/ 4611755 h 6505980"/>
              <a:gd name="connsiteX49" fmla="*/ 1341569 w 3592824"/>
              <a:gd name="connsiteY49" fmla="*/ 4877209 h 6505980"/>
              <a:gd name="connsiteX50" fmla="*/ 1246153 w 3592824"/>
              <a:gd name="connsiteY50" fmla="*/ 5146295 h 6505980"/>
              <a:gd name="connsiteX51" fmla="*/ 1133098 w 3592824"/>
              <a:gd name="connsiteY51" fmla="*/ 5409585 h 6505980"/>
              <a:gd name="connsiteX52" fmla="*/ 1002651 w 3592824"/>
              <a:gd name="connsiteY52" fmla="*/ 5687069 h 6505980"/>
              <a:gd name="connsiteX53" fmla="*/ 851621 w 3592824"/>
              <a:gd name="connsiteY53" fmla="*/ 5975542 h 6505980"/>
              <a:gd name="connsiteX54" fmla="*/ 819067 w 3592824"/>
              <a:gd name="connsiteY54" fmla="*/ 6021945 h 6505980"/>
              <a:gd name="connsiteX55" fmla="*/ 782039 w 3592824"/>
              <a:gd name="connsiteY55" fmla="*/ 6094137 h 6505980"/>
              <a:gd name="connsiteX56" fmla="*/ 732689 w 3592824"/>
              <a:gd name="connsiteY56" fmla="*/ 6165853 h 6505980"/>
              <a:gd name="connsiteX57" fmla="*/ 686953 w 3592824"/>
              <a:gd name="connsiteY57" fmla="*/ 6242495 h 6505980"/>
              <a:gd name="connsiteX58" fmla="*/ 633819 w 3592824"/>
              <a:gd name="connsiteY58" fmla="*/ 6322262 h 6505980"/>
              <a:gd name="connsiteX59" fmla="*/ 576894 w 3592824"/>
              <a:gd name="connsiteY59" fmla="*/ 6387714 h 6505980"/>
              <a:gd name="connsiteX60" fmla="*/ 520310 w 3592824"/>
              <a:gd name="connsiteY60" fmla="*/ 6444298 h 6505980"/>
              <a:gd name="connsiteX61" fmla="*/ 461122 w 3592824"/>
              <a:gd name="connsiteY61" fmla="*/ 6486433 h 6505980"/>
              <a:gd name="connsiteX62" fmla="*/ 409611 w 3592824"/>
              <a:gd name="connsiteY62" fmla="*/ 6505980 h 6505980"/>
              <a:gd name="connsiteX63" fmla="*/ 397795 w 3592824"/>
              <a:gd name="connsiteY63" fmla="*/ 6478382 h 6505980"/>
              <a:gd name="connsiteX64" fmla="*/ 580228 w 3592824"/>
              <a:gd name="connsiteY64" fmla="*/ 6260780 h 6505980"/>
              <a:gd name="connsiteX65" fmla="*/ 740291 w 3592824"/>
              <a:gd name="connsiteY65" fmla="*/ 6020812 h 6505980"/>
              <a:gd name="connsiteX66" fmla="*/ 876161 w 3592824"/>
              <a:gd name="connsiteY66" fmla="*/ 5764542 h 6505980"/>
              <a:gd name="connsiteX67" fmla="*/ 983460 w 3592824"/>
              <a:gd name="connsiteY67" fmla="*/ 5511282 h 6505980"/>
              <a:gd name="connsiteX68" fmla="*/ 1071980 w 3592824"/>
              <a:gd name="connsiteY68" fmla="*/ 5262934 h 6505980"/>
              <a:gd name="connsiteX69" fmla="*/ 1108340 w 3592824"/>
              <a:gd name="connsiteY69" fmla="*/ 5079541 h 6505980"/>
              <a:gd name="connsiteX70" fmla="*/ 1121344 w 3592824"/>
              <a:gd name="connsiteY70" fmla="*/ 5084649 h 6505980"/>
              <a:gd name="connsiteX71" fmla="*/ 1125291 w 3592824"/>
              <a:gd name="connsiteY71" fmla="*/ 5080701 h 6505980"/>
              <a:gd name="connsiteX72" fmla="*/ 1124442 w 3592824"/>
              <a:gd name="connsiteY72" fmla="*/ 5071961 h 6505980"/>
              <a:gd name="connsiteX73" fmla="*/ 1122157 w 3592824"/>
              <a:gd name="connsiteY73" fmla="*/ 5065724 h 6505980"/>
              <a:gd name="connsiteX74" fmla="*/ 1117049 w 3592824"/>
              <a:gd name="connsiteY74" fmla="*/ 5052716 h 6505980"/>
              <a:gd name="connsiteX75" fmla="*/ 1122811 w 3592824"/>
              <a:gd name="connsiteY75" fmla="*/ 5042696 h 6505980"/>
              <a:gd name="connsiteX76" fmla="*/ 1122495 w 3592824"/>
              <a:gd name="connsiteY76" fmla="*/ 5034485 h 6505980"/>
              <a:gd name="connsiteX77" fmla="*/ 1124158 w 3592824"/>
              <a:gd name="connsiteY77" fmla="*/ 5024300 h 6505980"/>
              <a:gd name="connsiteX78" fmla="*/ 1120205 w 3592824"/>
              <a:gd name="connsiteY78" fmla="*/ 5028252 h 6505980"/>
              <a:gd name="connsiteX79" fmla="*/ 1122495 w 3592824"/>
              <a:gd name="connsiteY79" fmla="*/ 5034485 h 6505980"/>
              <a:gd name="connsiteX80" fmla="*/ 1108340 w 3592824"/>
              <a:gd name="connsiteY80" fmla="*/ 5079541 h 6505980"/>
              <a:gd name="connsiteX81" fmla="*/ 1019535 w 3592824"/>
              <a:gd name="connsiteY81" fmla="*/ 5061794 h 6505980"/>
              <a:gd name="connsiteX82" fmla="*/ 907867 w 3592824"/>
              <a:gd name="connsiteY82" fmla="*/ 5071187 h 6505980"/>
              <a:gd name="connsiteX83" fmla="*/ 788983 w 3592824"/>
              <a:gd name="connsiteY83" fmla="*/ 5093104 h 6505980"/>
              <a:gd name="connsiteX84" fmla="*/ 658043 w 3592824"/>
              <a:gd name="connsiteY84" fmla="*/ 5134555 h 6505980"/>
              <a:gd name="connsiteX85" fmla="*/ 522026 w 3592824"/>
              <a:gd name="connsiteY85" fmla="*/ 5190653 h 6505980"/>
              <a:gd name="connsiteX86" fmla="*/ 384200 w 3592824"/>
              <a:gd name="connsiteY86" fmla="*/ 5252843 h 6505980"/>
              <a:gd name="connsiteX87" fmla="*/ 249344 w 3592824"/>
              <a:gd name="connsiteY87" fmla="*/ 5325897 h 6505980"/>
              <a:gd name="connsiteX88" fmla="*/ 120569 w 3592824"/>
              <a:gd name="connsiteY88" fmla="*/ 5397133 h 6505980"/>
              <a:gd name="connsiteX89" fmla="*/ 0 w 3592824"/>
              <a:gd name="connsiteY89" fmla="*/ 5468693 h 6505980"/>
              <a:gd name="connsiteX90" fmla="*/ 124698 w 3592824"/>
              <a:gd name="connsiteY90" fmla="*/ 5335477 h 6505980"/>
              <a:gd name="connsiteX91" fmla="*/ 246734 w 3592824"/>
              <a:gd name="connsiteY91" fmla="*/ 5221959 h 6505980"/>
              <a:gd name="connsiteX92" fmla="*/ 376856 w 3592824"/>
              <a:gd name="connsiteY92" fmla="*/ 5132327 h 6505980"/>
              <a:gd name="connsiteX93" fmla="*/ 515500 w 3592824"/>
              <a:gd name="connsiteY93" fmla="*/ 5051213 h 6505980"/>
              <a:gd name="connsiteX94" fmla="*/ 659408 w 3592824"/>
              <a:gd name="connsiteY94" fmla="*/ 4987219 h 6505980"/>
              <a:gd name="connsiteX95" fmla="*/ 820898 w 3592824"/>
              <a:gd name="connsiteY95" fmla="*/ 4940794 h 6505980"/>
              <a:gd name="connsiteX96" fmla="*/ 1181074 w 3592824"/>
              <a:gd name="connsiteY96" fmla="*/ 4846988 h 6505980"/>
              <a:gd name="connsiteX97" fmla="*/ 1226539 w 3592824"/>
              <a:gd name="connsiteY97" fmla="*/ 4526635 h 6505980"/>
              <a:gd name="connsiteX98" fmla="*/ 1248314 w 3592824"/>
              <a:gd name="connsiteY98" fmla="*/ 4207589 h 6505980"/>
              <a:gd name="connsiteX99" fmla="*/ 1246367 w 3592824"/>
              <a:gd name="connsiteY99" fmla="*/ 3884569 h 6505980"/>
              <a:gd name="connsiteX100" fmla="*/ 1230789 w 3592824"/>
              <a:gd name="connsiteY100" fmla="*/ 3690675 h 6505980"/>
              <a:gd name="connsiteX101" fmla="*/ 1162613 w 3592824"/>
              <a:gd name="connsiteY101" fmla="*/ 3672408 h 6505980"/>
              <a:gd name="connsiteX102" fmla="*/ 1267627 w 3592824"/>
              <a:gd name="connsiteY102" fmla="*/ 3672408 h 6505980"/>
              <a:gd name="connsiteX103" fmla="*/ 1267627 w 3592824"/>
              <a:gd name="connsiteY103" fmla="*/ 2636174 h 6505980"/>
              <a:gd name="connsiteX104" fmla="*/ 1457972 w 3592824"/>
              <a:gd name="connsiteY104" fmla="*/ 2766635 h 6505980"/>
              <a:gd name="connsiteX105" fmla="*/ 1914541 w 3592824"/>
              <a:gd name="connsiteY105" fmla="*/ 1815401 h 6505980"/>
              <a:gd name="connsiteX106" fmla="*/ 1759871 w 3592824"/>
              <a:gd name="connsiteY106" fmla="*/ 1626771 h 6505980"/>
              <a:gd name="connsiteX107" fmla="*/ 1630255 w 3592824"/>
              <a:gd name="connsiteY107" fmla="*/ 1432944 h 6505980"/>
              <a:gd name="connsiteX108" fmla="*/ 1533657 w 3592824"/>
              <a:gd name="connsiteY108" fmla="*/ 1245834 h 6505980"/>
              <a:gd name="connsiteX109" fmla="*/ 1466898 w 3592824"/>
              <a:gd name="connsiteY109" fmla="*/ 1057506 h 6505980"/>
              <a:gd name="connsiteX110" fmla="*/ 1428386 w 3592824"/>
              <a:gd name="connsiteY110" fmla="*/ 871911 h 6505980"/>
              <a:gd name="connsiteX111" fmla="*/ 1418926 w 3592824"/>
              <a:gd name="connsiteY111" fmla="*/ 698165 h 6505980"/>
              <a:gd name="connsiteX112" fmla="*/ 1438518 w 3592824"/>
              <a:gd name="connsiteY112" fmla="*/ 529931 h 6505980"/>
              <a:gd name="connsiteX113" fmla="*/ 1487966 w 3592824"/>
              <a:gd name="connsiteY113" fmla="*/ 373157 h 6505980"/>
              <a:gd name="connsiteX114" fmla="*/ 1562109 w 3592824"/>
              <a:gd name="connsiteY114" fmla="*/ 234344 h 6505980"/>
              <a:gd name="connsiteX115" fmla="*/ 1590347 w 3592824"/>
              <a:gd name="connsiteY115" fmla="*/ 233909 h 6505980"/>
              <a:gd name="connsiteX116" fmla="*/ 1590423 w 3592824"/>
              <a:gd name="connsiteY116" fmla="*/ 276688 h 6505980"/>
              <a:gd name="connsiteX117" fmla="*/ 1534480 w 3592824"/>
              <a:gd name="connsiteY117" fmla="*/ 357380 h 6505980"/>
              <a:gd name="connsiteX118" fmla="*/ 1506010 w 3592824"/>
              <a:gd name="connsiteY118" fmla="*/ 457037 h 6505980"/>
              <a:gd name="connsiteX119" fmla="*/ 1488317 w 3592824"/>
              <a:gd name="connsiteY119" fmla="*/ 571212 h 6505980"/>
              <a:gd name="connsiteX120" fmla="*/ 1496884 w 3592824"/>
              <a:gd name="connsiteY120" fmla="*/ 693061 h 6505980"/>
              <a:gd name="connsiteX121" fmla="*/ 1522975 w 3592824"/>
              <a:gd name="connsiteY121" fmla="*/ 825308 h 6505980"/>
              <a:gd name="connsiteX122" fmla="*/ 1563776 w 3592824"/>
              <a:gd name="connsiteY122" fmla="*/ 957444 h 6505980"/>
              <a:gd name="connsiteX123" fmla="*/ 1623676 w 3592824"/>
              <a:gd name="connsiteY123" fmla="*/ 1089683 h 6505980"/>
              <a:gd name="connsiteX124" fmla="*/ 1701073 w 3592824"/>
              <a:gd name="connsiteY124" fmla="*/ 1219640 h 6505980"/>
              <a:gd name="connsiteX125" fmla="*/ 1784824 w 3592824"/>
              <a:gd name="connsiteY125" fmla="*/ 1340138 h 6505980"/>
              <a:gd name="connsiteX126" fmla="*/ 1839433 w 3592824"/>
              <a:gd name="connsiteY126" fmla="*/ 1402829 h 6505980"/>
              <a:gd name="connsiteX127" fmla="*/ 1879314 w 3592824"/>
              <a:gd name="connsiteY127" fmla="*/ 1462471 h 6505980"/>
              <a:gd name="connsiteX128" fmla="*/ 1923557 w 3592824"/>
              <a:gd name="connsiteY128" fmla="*/ 1509661 h 6505980"/>
              <a:gd name="connsiteX129" fmla="*/ 1968977 w 3592824"/>
              <a:gd name="connsiteY129" fmla="*/ 1553881 h 6505980"/>
              <a:gd name="connsiteX130" fmla="*/ 2023524 w 3592824"/>
              <a:gd name="connsiteY130" fmla="*/ 1583302 h 6505980"/>
              <a:gd name="connsiteX131" fmla="*/ 2159168 w 3592824"/>
              <a:gd name="connsiteY131" fmla="*/ 1357898 h 6505980"/>
              <a:gd name="connsiteX132" fmla="*/ 2301613 w 3592824"/>
              <a:gd name="connsiteY132" fmla="*/ 1152134 h 6505980"/>
              <a:gd name="connsiteX133" fmla="*/ 2456786 w 3592824"/>
              <a:gd name="connsiteY133" fmla="*/ 946442 h 6505980"/>
              <a:gd name="connsiteX134" fmla="*/ 2627883 w 3592824"/>
              <a:gd name="connsiteY134" fmla="*/ 750343 h 6505980"/>
              <a:gd name="connsiteX135" fmla="*/ 2819251 w 3592824"/>
              <a:gd name="connsiteY135" fmla="*/ 546637 h 6505980"/>
              <a:gd name="connsiteX136" fmla="*/ 3033293 w 3592824"/>
              <a:gd name="connsiteY136" fmla="*/ 338904 h 6505980"/>
              <a:gd name="connsiteX137" fmla="*/ 3075801 w 3592824"/>
              <a:gd name="connsiteY137" fmla="*/ 307656 h 6505980"/>
              <a:gd name="connsiteX138" fmla="*/ 3128615 w 3592824"/>
              <a:gd name="connsiteY138" fmla="*/ 255470 h 6505980"/>
              <a:gd name="connsiteX139" fmla="*/ 3193373 w 3592824"/>
              <a:gd name="connsiteY139" fmla="*/ 206920 h 6505980"/>
              <a:gd name="connsiteX140" fmla="*/ 3255727 w 3592824"/>
              <a:gd name="connsiteY140" fmla="*/ 153199 h 6505980"/>
              <a:gd name="connsiteX141" fmla="*/ 3326038 w 3592824"/>
              <a:gd name="connsiteY141" fmla="*/ 98736 h 6505980"/>
              <a:gd name="connsiteX142" fmla="*/ 3396772 w 3592824"/>
              <a:gd name="connsiteY142" fmla="*/ 57544 h 6505980"/>
              <a:gd name="connsiteX143" fmla="*/ 3465132 w 3592824"/>
              <a:gd name="connsiteY143" fmla="*/ 23864 h 6505980"/>
              <a:gd name="connsiteX144" fmla="*/ 3532718 w 3592824"/>
              <a:gd name="connsiteY144" fmla="*/ 3259 h 6505980"/>
              <a:gd name="connsiteX145" fmla="*/ 3587603 w 3592824"/>
              <a:gd name="connsiteY14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451696 w 3592824"/>
              <a:gd name="connsiteY13" fmla="*/ 1220120 h 6505980"/>
              <a:gd name="connsiteX14" fmla="*/ 2333617 w 3592824"/>
              <a:gd name="connsiteY14" fmla="*/ 1482858 h 6505980"/>
              <a:gd name="connsiteX15" fmla="*/ 2239019 w 3592824"/>
              <a:gd name="connsiteY15" fmla="*/ 1750687 h 6505980"/>
              <a:gd name="connsiteX16" fmla="*/ 2166716 w 3592824"/>
              <a:gd name="connsiteY16" fmla="*/ 2028149 h 6505980"/>
              <a:gd name="connsiteX17" fmla="*/ 2138696 w 3592824"/>
              <a:gd name="connsiteY17" fmla="*/ 2191021 h 6505980"/>
              <a:gd name="connsiteX18" fmla="*/ 1708453 w 3592824"/>
              <a:gd name="connsiteY18" fmla="*/ 2932299 h 6505980"/>
              <a:gd name="connsiteX19" fmla="*/ 1722817 w 3592824"/>
              <a:gd name="connsiteY19" fmla="*/ 3822513 h 6505980"/>
              <a:gd name="connsiteX20" fmla="*/ 1536952 w 3592824"/>
              <a:gd name="connsiteY20" fmla="*/ 3772714 h 6505980"/>
              <a:gd name="connsiteX21" fmla="*/ 1541206 w 3592824"/>
              <a:gd name="connsiteY21" fmla="*/ 4042551 h 6505980"/>
              <a:gd name="connsiteX22" fmla="*/ 1736905 w 3592824"/>
              <a:gd name="connsiteY22" fmla="*/ 4202721 h 6505980"/>
              <a:gd name="connsiteX23" fmla="*/ 1910038 w 3592824"/>
              <a:gd name="connsiteY23" fmla="*/ 4375859 h 6505980"/>
              <a:gd name="connsiteX24" fmla="*/ 2049967 w 3592824"/>
              <a:gd name="connsiteY24" fmla="*/ 4551312 h 6505980"/>
              <a:gd name="connsiteX25" fmla="*/ 2161751 w 3592824"/>
              <a:gd name="connsiteY25" fmla="*/ 4736795 h 6505980"/>
              <a:gd name="connsiteX26" fmla="*/ 2245901 w 3592824"/>
              <a:gd name="connsiteY26" fmla="*/ 4927533 h 6505980"/>
              <a:gd name="connsiteX27" fmla="*/ 2299319 w 3592824"/>
              <a:gd name="connsiteY27" fmla="*/ 5113852 h 6505980"/>
              <a:gd name="connsiteX28" fmla="*/ 2323619 w 3592824"/>
              <a:gd name="connsiteY28" fmla="*/ 5302637 h 6505980"/>
              <a:gd name="connsiteX29" fmla="*/ 2316528 w 3592824"/>
              <a:gd name="connsiteY29" fmla="*/ 5487662 h 6505980"/>
              <a:gd name="connsiteX30" fmla="*/ 2281292 w 3592824"/>
              <a:gd name="connsiteY30" fmla="*/ 5660347 h 6505980"/>
              <a:gd name="connsiteX31" fmla="*/ 2254472 w 3592824"/>
              <a:gd name="connsiteY31" fmla="*/ 5669051 h 6505980"/>
              <a:gd name="connsiteX32" fmla="*/ 2243469 w 3592824"/>
              <a:gd name="connsiteY32" fmla="*/ 5622519 h 6505980"/>
              <a:gd name="connsiteX33" fmla="*/ 2276202 w 3592824"/>
              <a:gd name="connsiteY33" fmla="*/ 5518399 h 6505980"/>
              <a:gd name="connsiteX34" fmla="*/ 2277887 w 3592824"/>
              <a:gd name="connsiteY34" fmla="*/ 5401645 h 6505980"/>
              <a:gd name="connsiteX35" fmla="*/ 2265586 w 3592824"/>
              <a:gd name="connsiteY35" fmla="*/ 5272239 h 6505980"/>
              <a:gd name="connsiteX36" fmla="*/ 2226278 w 3592824"/>
              <a:gd name="connsiteY36" fmla="*/ 5142134 h 6505980"/>
              <a:gd name="connsiteX37" fmla="*/ 2167610 w 3592824"/>
              <a:gd name="connsiteY37" fmla="*/ 5005824 h 6505980"/>
              <a:gd name="connsiteX38" fmla="*/ 2094934 w 3592824"/>
              <a:gd name="connsiteY38" fmla="*/ 4873928 h 6505980"/>
              <a:gd name="connsiteX39" fmla="*/ 2004022 w 3592824"/>
              <a:gd name="connsiteY39" fmla="*/ 4747491 h 6505980"/>
              <a:gd name="connsiteX40" fmla="*/ 1897003 w 3592824"/>
              <a:gd name="connsiteY40" fmla="*/ 4628630 h 6505980"/>
              <a:gd name="connsiteX41" fmla="*/ 1786353 w 3592824"/>
              <a:gd name="connsiteY41" fmla="*/ 4521927 h 6505980"/>
              <a:gd name="connsiteX42" fmla="*/ 1718256 w 3592824"/>
              <a:gd name="connsiteY42" fmla="*/ 4469625 h 6505980"/>
              <a:gd name="connsiteX43" fmla="*/ 1664984 w 3592824"/>
              <a:gd name="connsiteY43" fmla="*/ 4416354 h 6505980"/>
              <a:gd name="connsiteX44" fmla="*/ 1610735 w 3592824"/>
              <a:gd name="connsiteY44" fmla="*/ 4377899 h 6505980"/>
              <a:gd name="connsiteX45" fmla="*/ 1556121 w 3592824"/>
              <a:gd name="connsiteY45" fmla="*/ 4343019 h 6505980"/>
              <a:gd name="connsiteX46" fmla="*/ 1496586 w 3592824"/>
              <a:gd name="connsiteY46" fmla="*/ 4326909 h 6505980"/>
              <a:gd name="connsiteX47" fmla="*/ 1424825 w 3592824"/>
              <a:gd name="connsiteY47" fmla="*/ 4611755 h 6505980"/>
              <a:gd name="connsiteX48" fmla="*/ 1341569 w 3592824"/>
              <a:gd name="connsiteY48" fmla="*/ 4877209 h 6505980"/>
              <a:gd name="connsiteX49" fmla="*/ 1246153 w 3592824"/>
              <a:gd name="connsiteY49" fmla="*/ 5146295 h 6505980"/>
              <a:gd name="connsiteX50" fmla="*/ 1133098 w 3592824"/>
              <a:gd name="connsiteY50" fmla="*/ 5409585 h 6505980"/>
              <a:gd name="connsiteX51" fmla="*/ 1002651 w 3592824"/>
              <a:gd name="connsiteY51" fmla="*/ 5687069 h 6505980"/>
              <a:gd name="connsiteX52" fmla="*/ 851621 w 3592824"/>
              <a:gd name="connsiteY52" fmla="*/ 5975542 h 6505980"/>
              <a:gd name="connsiteX53" fmla="*/ 819067 w 3592824"/>
              <a:gd name="connsiteY53" fmla="*/ 6021945 h 6505980"/>
              <a:gd name="connsiteX54" fmla="*/ 782039 w 3592824"/>
              <a:gd name="connsiteY54" fmla="*/ 6094137 h 6505980"/>
              <a:gd name="connsiteX55" fmla="*/ 732689 w 3592824"/>
              <a:gd name="connsiteY55" fmla="*/ 6165853 h 6505980"/>
              <a:gd name="connsiteX56" fmla="*/ 686953 w 3592824"/>
              <a:gd name="connsiteY56" fmla="*/ 6242495 h 6505980"/>
              <a:gd name="connsiteX57" fmla="*/ 633819 w 3592824"/>
              <a:gd name="connsiteY57" fmla="*/ 6322262 h 6505980"/>
              <a:gd name="connsiteX58" fmla="*/ 576894 w 3592824"/>
              <a:gd name="connsiteY58" fmla="*/ 6387714 h 6505980"/>
              <a:gd name="connsiteX59" fmla="*/ 520310 w 3592824"/>
              <a:gd name="connsiteY59" fmla="*/ 6444298 h 6505980"/>
              <a:gd name="connsiteX60" fmla="*/ 461122 w 3592824"/>
              <a:gd name="connsiteY60" fmla="*/ 6486433 h 6505980"/>
              <a:gd name="connsiteX61" fmla="*/ 409611 w 3592824"/>
              <a:gd name="connsiteY61" fmla="*/ 6505980 h 6505980"/>
              <a:gd name="connsiteX62" fmla="*/ 397795 w 3592824"/>
              <a:gd name="connsiteY62" fmla="*/ 6478382 h 6505980"/>
              <a:gd name="connsiteX63" fmla="*/ 580228 w 3592824"/>
              <a:gd name="connsiteY63" fmla="*/ 6260780 h 6505980"/>
              <a:gd name="connsiteX64" fmla="*/ 740291 w 3592824"/>
              <a:gd name="connsiteY64" fmla="*/ 6020812 h 6505980"/>
              <a:gd name="connsiteX65" fmla="*/ 876161 w 3592824"/>
              <a:gd name="connsiteY65" fmla="*/ 5764542 h 6505980"/>
              <a:gd name="connsiteX66" fmla="*/ 983460 w 3592824"/>
              <a:gd name="connsiteY66" fmla="*/ 5511282 h 6505980"/>
              <a:gd name="connsiteX67" fmla="*/ 1071980 w 3592824"/>
              <a:gd name="connsiteY67" fmla="*/ 5262934 h 6505980"/>
              <a:gd name="connsiteX68" fmla="*/ 1108340 w 3592824"/>
              <a:gd name="connsiteY68" fmla="*/ 5079541 h 6505980"/>
              <a:gd name="connsiteX69" fmla="*/ 1121344 w 3592824"/>
              <a:gd name="connsiteY69" fmla="*/ 5084649 h 6505980"/>
              <a:gd name="connsiteX70" fmla="*/ 1125291 w 3592824"/>
              <a:gd name="connsiteY70" fmla="*/ 5080701 h 6505980"/>
              <a:gd name="connsiteX71" fmla="*/ 1124442 w 3592824"/>
              <a:gd name="connsiteY71" fmla="*/ 5071961 h 6505980"/>
              <a:gd name="connsiteX72" fmla="*/ 1122157 w 3592824"/>
              <a:gd name="connsiteY72" fmla="*/ 5065724 h 6505980"/>
              <a:gd name="connsiteX73" fmla="*/ 1117049 w 3592824"/>
              <a:gd name="connsiteY73" fmla="*/ 5052716 h 6505980"/>
              <a:gd name="connsiteX74" fmla="*/ 1122811 w 3592824"/>
              <a:gd name="connsiteY74" fmla="*/ 5042696 h 6505980"/>
              <a:gd name="connsiteX75" fmla="*/ 1122495 w 3592824"/>
              <a:gd name="connsiteY75" fmla="*/ 5034485 h 6505980"/>
              <a:gd name="connsiteX76" fmla="*/ 1124158 w 3592824"/>
              <a:gd name="connsiteY76" fmla="*/ 5024300 h 6505980"/>
              <a:gd name="connsiteX77" fmla="*/ 1120205 w 3592824"/>
              <a:gd name="connsiteY77" fmla="*/ 5028252 h 6505980"/>
              <a:gd name="connsiteX78" fmla="*/ 1122495 w 3592824"/>
              <a:gd name="connsiteY78" fmla="*/ 5034485 h 6505980"/>
              <a:gd name="connsiteX79" fmla="*/ 1108340 w 3592824"/>
              <a:gd name="connsiteY79" fmla="*/ 5079541 h 6505980"/>
              <a:gd name="connsiteX80" fmla="*/ 1019535 w 3592824"/>
              <a:gd name="connsiteY80" fmla="*/ 5061794 h 6505980"/>
              <a:gd name="connsiteX81" fmla="*/ 907867 w 3592824"/>
              <a:gd name="connsiteY81" fmla="*/ 5071187 h 6505980"/>
              <a:gd name="connsiteX82" fmla="*/ 788983 w 3592824"/>
              <a:gd name="connsiteY82" fmla="*/ 5093104 h 6505980"/>
              <a:gd name="connsiteX83" fmla="*/ 658043 w 3592824"/>
              <a:gd name="connsiteY83" fmla="*/ 5134555 h 6505980"/>
              <a:gd name="connsiteX84" fmla="*/ 522026 w 3592824"/>
              <a:gd name="connsiteY84" fmla="*/ 5190653 h 6505980"/>
              <a:gd name="connsiteX85" fmla="*/ 384200 w 3592824"/>
              <a:gd name="connsiteY85" fmla="*/ 5252843 h 6505980"/>
              <a:gd name="connsiteX86" fmla="*/ 249344 w 3592824"/>
              <a:gd name="connsiteY86" fmla="*/ 5325897 h 6505980"/>
              <a:gd name="connsiteX87" fmla="*/ 120569 w 3592824"/>
              <a:gd name="connsiteY87" fmla="*/ 5397133 h 6505980"/>
              <a:gd name="connsiteX88" fmla="*/ 0 w 3592824"/>
              <a:gd name="connsiteY88" fmla="*/ 5468693 h 6505980"/>
              <a:gd name="connsiteX89" fmla="*/ 124698 w 3592824"/>
              <a:gd name="connsiteY89" fmla="*/ 5335477 h 6505980"/>
              <a:gd name="connsiteX90" fmla="*/ 246734 w 3592824"/>
              <a:gd name="connsiteY90" fmla="*/ 5221959 h 6505980"/>
              <a:gd name="connsiteX91" fmla="*/ 376856 w 3592824"/>
              <a:gd name="connsiteY91" fmla="*/ 5132327 h 6505980"/>
              <a:gd name="connsiteX92" fmla="*/ 515500 w 3592824"/>
              <a:gd name="connsiteY92" fmla="*/ 5051213 h 6505980"/>
              <a:gd name="connsiteX93" fmla="*/ 659408 w 3592824"/>
              <a:gd name="connsiteY93" fmla="*/ 4987219 h 6505980"/>
              <a:gd name="connsiteX94" fmla="*/ 820898 w 3592824"/>
              <a:gd name="connsiteY94" fmla="*/ 4940794 h 6505980"/>
              <a:gd name="connsiteX95" fmla="*/ 1181074 w 3592824"/>
              <a:gd name="connsiteY95" fmla="*/ 4846988 h 6505980"/>
              <a:gd name="connsiteX96" fmla="*/ 1226539 w 3592824"/>
              <a:gd name="connsiteY96" fmla="*/ 4526635 h 6505980"/>
              <a:gd name="connsiteX97" fmla="*/ 1248314 w 3592824"/>
              <a:gd name="connsiteY97" fmla="*/ 4207589 h 6505980"/>
              <a:gd name="connsiteX98" fmla="*/ 1246367 w 3592824"/>
              <a:gd name="connsiteY98" fmla="*/ 3884569 h 6505980"/>
              <a:gd name="connsiteX99" fmla="*/ 1230789 w 3592824"/>
              <a:gd name="connsiteY99" fmla="*/ 3690675 h 6505980"/>
              <a:gd name="connsiteX100" fmla="*/ 1162613 w 3592824"/>
              <a:gd name="connsiteY100" fmla="*/ 3672408 h 6505980"/>
              <a:gd name="connsiteX101" fmla="*/ 1267627 w 3592824"/>
              <a:gd name="connsiteY101" fmla="*/ 3672408 h 6505980"/>
              <a:gd name="connsiteX102" fmla="*/ 1267627 w 3592824"/>
              <a:gd name="connsiteY102" fmla="*/ 2636174 h 6505980"/>
              <a:gd name="connsiteX103" fmla="*/ 1457972 w 3592824"/>
              <a:gd name="connsiteY103" fmla="*/ 2766635 h 6505980"/>
              <a:gd name="connsiteX104" fmla="*/ 1914541 w 3592824"/>
              <a:gd name="connsiteY104" fmla="*/ 1815401 h 6505980"/>
              <a:gd name="connsiteX105" fmla="*/ 1759871 w 3592824"/>
              <a:gd name="connsiteY105" fmla="*/ 1626771 h 6505980"/>
              <a:gd name="connsiteX106" fmla="*/ 1630255 w 3592824"/>
              <a:gd name="connsiteY106" fmla="*/ 1432944 h 6505980"/>
              <a:gd name="connsiteX107" fmla="*/ 1533657 w 3592824"/>
              <a:gd name="connsiteY107" fmla="*/ 1245834 h 6505980"/>
              <a:gd name="connsiteX108" fmla="*/ 1466898 w 3592824"/>
              <a:gd name="connsiteY108" fmla="*/ 1057506 h 6505980"/>
              <a:gd name="connsiteX109" fmla="*/ 1428386 w 3592824"/>
              <a:gd name="connsiteY109" fmla="*/ 871911 h 6505980"/>
              <a:gd name="connsiteX110" fmla="*/ 1418926 w 3592824"/>
              <a:gd name="connsiteY110" fmla="*/ 698165 h 6505980"/>
              <a:gd name="connsiteX111" fmla="*/ 1438518 w 3592824"/>
              <a:gd name="connsiteY111" fmla="*/ 529931 h 6505980"/>
              <a:gd name="connsiteX112" fmla="*/ 1487966 w 3592824"/>
              <a:gd name="connsiteY112" fmla="*/ 373157 h 6505980"/>
              <a:gd name="connsiteX113" fmla="*/ 1562109 w 3592824"/>
              <a:gd name="connsiteY113" fmla="*/ 234344 h 6505980"/>
              <a:gd name="connsiteX114" fmla="*/ 1590347 w 3592824"/>
              <a:gd name="connsiteY114" fmla="*/ 233909 h 6505980"/>
              <a:gd name="connsiteX115" fmla="*/ 1590423 w 3592824"/>
              <a:gd name="connsiteY115" fmla="*/ 276688 h 6505980"/>
              <a:gd name="connsiteX116" fmla="*/ 1534480 w 3592824"/>
              <a:gd name="connsiteY116" fmla="*/ 357380 h 6505980"/>
              <a:gd name="connsiteX117" fmla="*/ 1506010 w 3592824"/>
              <a:gd name="connsiteY117" fmla="*/ 457037 h 6505980"/>
              <a:gd name="connsiteX118" fmla="*/ 1488317 w 3592824"/>
              <a:gd name="connsiteY118" fmla="*/ 571212 h 6505980"/>
              <a:gd name="connsiteX119" fmla="*/ 1496884 w 3592824"/>
              <a:gd name="connsiteY119" fmla="*/ 693061 h 6505980"/>
              <a:gd name="connsiteX120" fmla="*/ 1522975 w 3592824"/>
              <a:gd name="connsiteY120" fmla="*/ 825308 h 6505980"/>
              <a:gd name="connsiteX121" fmla="*/ 1563776 w 3592824"/>
              <a:gd name="connsiteY121" fmla="*/ 957444 h 6505980"/>
              <a:gd name="connsiteX122" fmla="*/ 1623676 w 3592824"/>
              <a:gd name="connsiteY122" fmla="*/ 1089683 h 6505980"/>
              <a:gd name="connsiteX123" fmla="*/ 1701073 w 3592824"/>
              <a:gd name="connsiteY123" fmla="*/ 1219640 h 6505980"/>
              <a:gd name="connsiteX124" fmla="*/ 1784824 w 3592824"/>
              <a:gd name="connsiteY124" fmla="*/ 1340138 h 6505980"/>
              <a:gd name="connsiteX125" fmla="*/ 1839433 w 3592824"/>
              <a:gd name="connsiteY125" fmla="*/ 1402829 h 6505980"/>
              <a:gd name="connsiteX126" fmla="*/ 1879314 w 3592824"/>
              <a:gd name="connsiteY126" fmla="*/ 1462471 h 6505980"/>
              <a:gd name="connsiteX127" fmla="*/ 1923557 w 3592824"/>
              <a:gd name="connsiteY127" fmla="*/ 1509661 h 6505980"/>
              <a:gd name="connsiteX128" fmla="*/ 1968977 w 3592824"/>
              <a:gd name="connsiteY128" fmla="*/ 1553881 h 6505980"/>
              <a:gd name="connsiteX129" fmla="*/ 2023524 w 3592824"/>
              <a:gd name="connsiteY129" fmla="*/ 1583302 h 6505980"/>
              <a:gd name="connsiteX130" fmla="*/ 2159168 w 3592824"/>
              <a:gd name="connsiteY130" fmla="*/ 1357898 h 6505980"/>
              <a:gd name="connsiteX131" fmla="*/ 2301613 w 3592824"/>
              <a:gd name="connsiteY131" fmla="*/ 1152134 h 6505980"/>
              <a:gd name="connsiteX132" fmla="*/ 2456786 w 3592824"/>
              <a:gd name="connsiteY132" fmla="*/ 946442 h 6505980"/>
              <a:gd name="connsiteX133" fmla="*/ 2627883 w 3592824"/>
              <a:gd name="connsiteY133" fmla="*/ 750343 h 6505980"/>
              <a:gd name="connsiteX134" fmla="*/ 2819251 w 3592824"/>
              <a:gd name="connsiteY134" fmla="*/ 546637 h 6505980"/>
              <a:gd name="connsiteX135" fmla="*/ 3033293 w 3592824"/>
              <a:gd name="connsiteY135" fmla="*/ 338904 h 6505980"/>
              <a:gd name="connsiteX136" fmla="*/ 3075801 w 3592824"/>
              <a:gd name="connsiteY136" fmla="*/ 307656 h 6505980"/>
              <a:gd name="connsiteX137" fmla="*/ 3128615 w 3592824"/>
              <a:gd name="connsiteY137" fmla="*/ 255470 h 6505980"/>
              <a:gd name="connsiteX138" fmla="*/ 3193373 w 3592824"/>
              <a:gd name="connsiteY138" fmla="*/ 206920 h 6505980"/>
              <a:gd name="connsiteX139" fmla="*/ 3255727 w 3592824"/>
              <a:gd name="connsiteY139" fmla="*/ 153199 h 6505980"/>
              <a:gd name="connsiteX140" fmla="*/ 3326038 w 3592824"/>
              <a:gd name="connsiteY140" fmla="*/ 98736 h 6505980"/>
              <a:gd name="connsiteX141" fmla="*/ 3396772 w 3592824"/>
              <a:gd name="connsiteY141" fmla="*/ 57544 h 6505980"/>
              <a:gd name="connsiteX142" fmla="*/ 3465132 w 3592824"/>
              <a:gd name="connsiteY142" fmla="*/ 23864 h 6505980"/>
              <a:gd name="connsiteX143" fmla="*/ 3532718 w 3592824"/>
              <a:gd name="connsiteY143" fmla="*/ 3259 h 6505980"/>
              <a:gd name="connsiteX144" fmla="*/ 3587603 w 3592824"/>
              <a:gd name="connsiteY144"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451696 w 3592824"/>
              <a:gd name="connsiteY12" fmla="*/ 1220120 h 6505980"/>
              <a:gd name="connsiteX13" fmla="*/ 2333617 w 3592824"/>
              <a:gd name="connsiteY13" fmla="*/ 1482858 h 6505980"/>
              <a:gd name="connsiteX14" fmla="*/ 2239019 w 3592824"/>
              <a:gd name="connsiteY14" fmla="*/ 1750687 h 6505980"/>
              <a:gd name="connsiteX15" fmla="*/ 2166716 w 3592824"/>
              <a:gd name="connsiteY15" fmla="*/ 2028149 h 6505980"/>
              <a:gd name="connsiteX16" fmla="*/ 2138696 w 3592824"/>
              <a:gd name="connsiteY16" fmla="*/ 2191021 h 6505980"/>
              <a:gd name="connsiteX17" fmla="*/ 1708453 w 3592824"/>
              <a:gd name="connsiteY17" fmla="*/ 2932299 h 6505980"/>
              <a:gd name="connsiteX18" fmla="*/ 1722817 w 3592824"/>
              <a:gd name="connsiteY18" fmla="*/ 3822513 h 6505980"/>
              <a:gd name="connsiteX19" fmla="*/ 1536952 w 3592824"/>
              <a:gd name="connsiteY19" fmla="*/ 3772714 h 6505980"/>
              <a:gd name="connsiteX20" fmla="*/ 1541206 w 3592824"/>
              <a:gd name="connsiteY20" fmla="*/ 4042551 h 6505980"/>
              <a:gd name="connsiteX21" fmla="*/ 1736905 w 3592824"/>
              <a:gd name="connsiteY21" fmla="*/ 4202721 h 6505980"/>
              <a:gd name="connsiteX22" fmla="*/ 1910038 w 3592824"/>
              <a:gd name="connsiteY22" fmla="*/ 4375859 h 6505980"/>
              <a:gd name="connsiteX23" fmla="*/ 2049967 w 3592824"/>
              <a:gd name="connsiteY23" fmla="*/ 4551312 h 6505980"/>
              <a:gd name="connsiteX24" fmla="*/ 2161751 w 3592824"/>
              <a:gd name="connsiteY24" fmla="*/ 4736795 h 6505980"/>
              <a:gd name="connsiteX25" fmla="*/ 2245901 w 3592824"/>
              <a:gd name="connsiteY25" fmla="*/ 4927533 h 6505980"/>
              <a:gd name="connsiteX26" fmla="*/ 2299319 w 3592824"/>
              <a:gd name="connsiteY26" fmla="*/ 5113852 h 6505980"/>
              <a:gd name="connsiteX27" fmla="*/ 2323619 w 3592824"/>
              <a:gd name="connsiteY27" fmla="*/ 5302637 h 6505980"/>
              <a:gd name="connsiteX28" fmla="*/ 2316528 w 3592824"/>
              <a:gd name="connsiteY28" fmla="*/ 5487662 h 6505980"/>
              <a:gd name="connsiteX29" fmla="*/ 2281292 w 3592824"/>
              <a:gd name="connsiteY29" fmla="*/ 5660347 h 6505980"/>
              <a:gd name="connsiteX30" fmla="*/ 2254472 w 3592824"/>
              <a:gd name="connsiteY30" fmla="*/ 5669051 h 6505980"/>
              <a:gd name="connsiteX31" fmla="*/ 2243469 w 3592824"/>
              <a:gd name="connsiteY31" fmla="*/ 5622519 h 6505980"/>
              <a:gd name="connsiteX32" fmla="*/ 2276202 w 3592824"/>
              <a:gd name="connsiteY32" fmla="*/ 5518399 h 6505980"/>
              <a:gd name="connsiteX33" fmla="*/ 2277887 w 3592824"/>
              <a:gd name="connsiteY33" fmla="*/ 5401645 h 6505980"/>
              <a:gd name="connsiteX34" fmla="*/ 2265586 w 3592824"/>
              <a:gd name="connsiteY34" fmla="*/ 5272239 h 6505980"/>
              <a:gd name="connsiteX35" fmla="*/ 2226278 w 3592824"/>
              <a:gd name="connsiteY35" fmla="*/ 5142134 h 6505980"/>
              <a:gd name="connsiteX36" fmla="*/ 2167610 w 3592824"/>
              <a:gd name="connsiteY36" fmla="*/ 5005824 h 6505980"/>
              <a:gd name="connsiteX37" fmla="*/ 2094934 w 3592824"/>
              <a:gd name="connsiteY37" fmla="*/ 4873928 h 6505980"/>
              <a:gd name="connsiteX38" fmla="*/ 2004022 w 3592824"/>
              <a:gd name="connsiteY38" fmla="*/ 4747491 h 6505980"/>
              <a:gd name="connsiteX39" fmla="*/ 1897003 w 3592824"/>
              <a:gd name="connsiteY39" fmla="*/ 4628630 h 6505980"/>
              <a:gd name="connsiteX40" fmla="*/ 1786353 w 3592824"/>
              <a:gd name="connsiteY40" fmla="*/ 4521927 h 6505980"/>
              <a:gd name="connsiteX41" fmla="*/ 1718256 w 3592824"/>
              <a:gd name="connsiteY41" fmla="*/ 4469625 h 6505980"/>
              <a:gd name="connsiteX42" fmla="*/ 1664984 w 3592824"/>
              <a:gd name="connsiteY42" fmla="*/ 4416354 h 6505980"/>
              <a:gd name="connsiteX43" fmla="*/ 1610735 w 3592824"/>
              <a:gd name="connsiteY43" fmla="*/ 4377899 h 6505980"/>
              <a:gd name="connsiteX44" fmla="*/ 1556121 w 3592824"/>
              <a:gd name="connsiteY44" fmla="*/ 4343019 h 6505980"/>
              <a:gd name="connsiteX45" fmla="*/ 1496586 w 3592824"/>
              <a:gd name="connsiteY45" fmla="*/ 4326909 h 6505980"/>
              <a:gd name="connsiteX46" fmla="*/ 1424825 w 3592824"/>
              <a:gd name="connsiteY46" fmla="*/ 4611755 h 6505980"/>
              <a:gd name="connsiteX47" fmla="*/ 1341569 w 3592824"/>
              <a:gd name="connsiteY47" fmla="*/ 4877209 h 6505980"/>
              <a:gd name="connsiteX48" fmla="*/ 1246153 w 3592824"/>
              <a:gd name="connsiteY48" fmla="*/ 5146295 h 6505980"/>
              <a:gd name="connsiteX49" fmla="*/ 1133098 w 3592824"/>
              <a:gd name="connsiteY49" fmla="*/ 5409585 h 6505980"/>
              <a:gd name="connsiteX50" fmla="*/ 1002651 w 3592824"/>
              <a:gd name="connsiteY50" fmla="*/ 5687069 h 6505980"/>
              <a:gd name="connsiteX51" fmla="*/ 851621 w 3592824"/>
              <a:gd name="connsiteY51" fmla="*/ 5975542 h 6505980"/>
              <a:gd name="connsiteX52" fmla="*/ 819067 w 3592824"/>
              <a:gd name="connsiteY52" fmla="*/ 6021945 h 6505980"/>
              <a:gd name="connsiteX53" fmla="*/ 782039 w 3592824"/>
              <a:gd name="connsiteY53" fmla="*/ 6094137 h 6505980"/>
              <a:gd name="connsiteX54" fmla="*/ 732689 w 3592824"/>
              <a:gd name="connsiteY54" fmla="*/ 6165853 h 6505980"/>
              <a:gd name="connsiteX55" fmla="*/ 686953 w 3592824"/>
              <a:gd name="connsiteY55" fmla="*/ 6242495 h 6505980"/>
              <a:gd name="connsiteX56" fmla="*/ 633819 w 3592824"/>
              <a:gd name="connsiteY56" fmla="*/ 6322262 h 6505980"/>
              <a:gd name="connsiteX57" fmla="*/ 576894 w 3592824"/>
              <a:gd name="connsiteY57" fmla="*/ 6387714 h 6505980"/>
              <a:gd name="connsiteX58" fmla="*/ 520310 w 3592824"/>
              <a:gd name="connsiteY58" fmla="*/ 6444298 h 6505980"/>
              <a:gd name="connsiteX59" fmla="*/ 461122 w 3592824"/>
              <a:gd name="connsiteY59" fmla="*/ 6486433 h 6505980"/>
              <a:gd name="connsiteX60" fmla="*/ 409611 w 3592824"/>
              <a:gd name="connsiteY60" fmla="*/ 6505980 h 6505980"/>
              <a:gd name="connsiteX61" fmla="*/ 397795 w 3592824"/>
              <a:gd name="connsiteY61" fmla="*/ 6478382 h 6505980"/>
              <a:gd name="connsiteX62" fmla="*/ 580228 w 3592824"/>
              <a:gd name="connsiteY62" fmla="*/ 6260780 h 6505980"/>
              <a:gd name="connsiteX63" fmla="*/ 740291 w 3592824"/>
              <a:gd name="connsiteY63" fmla="*/ 6020812 h 6505980"/>
              <a:gd name="connsiteX64" fmla="*/ 876161 w 3592824"/>
              <a:gd name="connsiteY64" fmla="*/ 5764542 h 6505980"/>
              <a:gd name="connsiteX65" fmla="*/ 983460 w 3592824"/>
              <a:gd name="connsiteY65" fmla="*/ 5511282 h 6505980"/>
              <a:gd name="connsiteX66" fmla="*/ 1071980 w 3592824"/>
              <a:gd name="connsiteY66" fmla="*/ 5262934 h 6505980"/>
              <a:gd name="connsiteX67" fmla="*/ 1108340 w 3592824"/>
              <a:gd name="connsiteY67" fmla="*/ 5079541 h 6505980"/>
              <a:gd name="connsiteX68" fmla="*/ 1121344 w 3592824"/>
              <a:gd name="connsiteY68" fmla="*/ 5084649 h 6505980"/>
              <a:gd name="connsiteX69" fmla="*/ 1125291 w 3592824"/>
              <a:gd name="connsiteY69" fmla="*/ 5080701 h 6505980"/>
              <a:gd name="connsiteX70" fmla="*/ 1124442 w 3592824"/>
              <a:gd name="connsiteY70" fmla="*/ 5071961 h 6505980"/>
              <a:gd name="connsiteX71" fmla="*/ 1122157 w 3592824"/>
              <a:gd name="connsiteY71" fmla="*/ 5065724 h 6505980"/>
              <a:gd name="connsiteX72" fmla="*/ 1117049 w 3592824"/>
              <a:gd name="connsiteY72" fmla="*/ 5052716 h 6505980"/>
              <a:gd name="connsiteX73" fmla="*/ 1122811 w 3592824"/>
              <a:gd name="connsiteY73" fmla="*/ 5042696 h 6505980"/>
              <a:gd name="connsiteX74" fmla="*/ 1122495 w 3592824"/>
              <a:gd name="connsiteY74" fmla="*/ 5034485 h 6505980"/>
              <a:gd name="connsiteX75" fmla="*/ 1124158 w 3592824"/>
              <a:gd name="connsiteY75" fmla="*/ 5024300 h 6505980"/>
              <a:gd name="connsiteX76" fmla="*/ 1120205 w 3592824"/>
              <a:gd name="connsiteY76" fmla="*/ 5028252 h 6505980"/>
              <a:gd name="connsiteX77" fmla="*/ 1122495 w 3592824"/>
              <a:gd name="connsiteY77" fmla="*/ 5034485 h 6505980"/>
              <a:gd name="connsiteX78" fmla="*/ 1108340 w 3592824"/>
              <a:gd name="connsiteY78" fmla="*/ 5079541 h 6505980"/>
              <a:gd name="connsiteX79" fmla="*/ 1019535 w 3592824"/>
              <a:gd name="connsiteY79" fmla="*/ 5061794 h 6505980"/>
              <a:gd name="connsiteX80" fmla="*/ 907867 w 3592824"/>
              <a:gd name="connsiteY80" fmla="*/ 5071187 h 6505980"/>
              <a:gd name="connsiteX81" fmla="*/ 788983 w 3592824"/>
              <a:gd name="connsiteY81" fmla="*/ 5093104 h 6505980"/>
              <a:gd name="connsiteX82" fmla="*/ 658043 w 3592824"/>
              <a:gd name="connsiteY82" fmla="*/ 5134555 h 6505980"/>
              <a:gd name="connsiteX83" fmla="*/ 522026 w 3592824"/>
              <a:gd name="connsiteY83" fmla="*/ 5190653 h 6505980"/>
              <a:gd name="connsiteX84" fmla="*/ 384200 w 3592824"/>
              <a:gd name="connsiteY84" fmla="*/ 5252843 h 6505980"/>
              <a:gd name="connsiteX85" fmla="*/ 249344 w 3592824"/>
              <a:gd name="connsiteY85" fmla="*/ 5325897 h 6505980"/>
              <a:gd name="connsiteX86" fmla="*/ 120569 w 3592824"/>
              <a:gd name="connsiteY86" fmla="*/ 5397133 h 6505980"/>
              <a:gd name="connsiteX87" fmla="*/ 0 w 3592824"/>
              <a:gd name="connsiteY87" fmla="*/ 5468693 h 6505980"/>
              <a:gd name="connsiteX88" fmla="*/ 124698 w 3592824"/>
              <a:gd name="connsiteY88" fmla="*/ 5335477 h 6505980"/>
              <a:gd name="connsiteX89" fmla="*/ 246734 w 3592824"/>
              <a:gd name="connsiteY89" fmla="*/ 5221959 h 6505980"/>
              <a:gd name="connsiteX90" fmla="*/ 376856 w 3592824"/>
              <a:gd name="connsiteY90" fmla="*/ 5132327 h 6505980"/>
              <a:gd name="connsiteX91" fmla="*/ 515500 w 3592824"/>
              <a:gd name="connsiteY91" fmla="*/ 5051213 h 6505980"/>
              <a:gd name="connsiteX92" fmla="*/ 659408 w 3592824"/>
              <a:gd name="connsiteY92" fmla="*/ 4987219 h 6505980"/>
              <a:gd name="connsiteX93" fmla="*/ 820898 w 3592824"/>
              <a:gd name="connsiteY93" fmla="*/ 4940794 h 6505980"/>
              <a:gd name="connsiteX94" fmla="*/ 1181074 w 3592824"/>
              <a:gd name="connsiteY94" fmla="*/ 4846988 h 6505980"/>
              <a:gd name="connsiteX95" fmla="*/ 1226539 w 3592824"/>
              <a:gd name="connsiteY95" fmla="*/ 4526635 h 6505980"/>
              <a:gd name="connsiteX96" fmla="*/ 1248314 w 3592824"/>
              <a:gd name="connsiteY96" fmla="*/ 4207589 h 6505980"/>
              <a:gd name="connsiteX97" fmla="*/ 1246367 w 3592824"/>
              <a:gd name="connsiteY97" fmla="*/ 3884569 h 6505980"/>
              <a:gd name="connsiteX98" fmla="*/ 1230789 w 3592824"/>
              <a:gd name="connsiteY98" fmla="*/ 3690675 h 6505980"/>
              <a:gd name="connsiteX99" fmla="*/ 1162613 w 3592824"/>
              <a:gd name="connsiteY99" fmla="*/ 3672408 h 6505980"/>
              <a:gd name="connsiteX100" fmla="*/ 1267627 w 3592824"/>
              <a:gd name="connsiteY100" fmla="*/ 3672408 h 6505980"/>
              <a:gd name="connsiteX101" fmla="*/ 1267627 w 3592824"/>
              <a:gd name="connsiteY101" fmla="*/ 2636174 h 6505980"/>
              <a:gd name="connsiteX102" fmla="*/ 1457972 w 3592824"/>
              <a:gd name="connsiteY102" fmla="*/ 2766635 h 6505980"/>
              <a:gd name="connsiteX103" fmla="*/ 1914541 w 3592824"/>
              <a:gd name="connsiteY103" fmla="*/ 1815401 h 6505980"/>
              <a:gd name="connsiteX104" fmla="*/ 1759871 w 3592824"/>
              <a:gd name="connsiteY104" fmla="*/ 1626771 h 6505980"/>
              <a:gd name="connsiteX105" fmla="*/ 1630255 w 3592824"/>
              <a:gd name="connsiteY105" fmla="*/ 1432944 h 6505980"/>
              <a:gd name="connsiteX106" fmla="*/ 1533657 w 3592824"/>
              <a:gd name="connsiteY106" fmla="*/ 1245834 h 6505980"/>
              <a:gd name="connsiteX107" fmla="*/ 1466898 w 3592824"/>
              <a:gd name="connsiteY107" fmla="*/ 1057506 h 6505980"/>
              <a:gd name="connsiteX108" fmla="*/ 1428386 w 3592824"/>
              <a:gd name="connsiteY108" fmla="*/ 871911 h 6505980"/>
              <a:gd name="connsiteX109" fmla="*/ 1418926 w 3592824"/>
              <a:gd name="connsiteY109" fmla="*/ 698165 h 6505980"/>
              <a:gd name="connsiteX110" fmla="*/ 1438518 w 3592824"/>
              <a:gd name="connsiteY110" fmla="*/ 529931 h 6505980"/>
              <a:gd name="connsiteX111" fmla="*/ 1487966 w 3592824"/>
              <a:gd name="connsiteY111" fmla="*/ 373157 h 6505980"/>
              <a:gd name="connsiteX112" fmla="*/ 1562109 w 3592824"/>
              <a:gd name="connsiteY112" fmla="*/ 234344 h 6505980"/>
              <a:gd name="connsiteX113" fmla="*/ 1590347 w 3592824"/>
              <a:gd name="connsiteY113" fmla="*/ 233909 h 6505980"/>
              <a:gd name="connsiteX114" fmla="*/ 1590423 w 3592824"/>
              <a:gd name="connsiteY114" fmla="*/ 276688 h 6505980"/>
              <a:gd name="connsiteX115" fmla="*/ 1534480 w 3592824"/>
              <a:gd name="connsiteY115" fmla="*/ 357380 h 6505980"/>
              <a:gd name="connsiteX116" fmla="*/ 1506010 w 3592824"/>
              <a:gd name="connsiteY116" fmla="*/ 457037 h 6505980"/>
              <a:gd name="connsiteX117" fmla="*/ 1488317 w 3592824"/>
              <a:gd name="connsiteY117" fmla="*/ 571212 h 6505980"/>
              <a:gd name="connsiteX118" fmla="*/ 1496884 w 3592824"/>
              <a:gd name="connsiteY118" fmla="*/ 693061 h 6505980"/>
              <a:gd name="connsiteX119" fmla="*/ 1522975 w 3592824"/>
              <a:gd name="connsiteY119" fmla="*/ 825308 h 6505980"/>
              <a:gd name="connsiteX120" fmla="*/ 1563776 w 3592824"/>
              <a:gd name="connsiteY120" fmla="*/ 957444 h 6505980"/>
              <a:gd name="connsiteX121" fmla="*/ 1623676 w 3592824"/>
              <a:gd name="connsiteY121" fmla="*/ 1089683 h 6505980"/>
              <a:gd name="connsiteX122" fmla="*/ 1701073 w 3592824"/>
              <a:gd name="connsiteY122" fmla="*/ 1219640 h 6505980"/>
              <a:gd name="connsiteX123" fmla="*/ 1784824 w 3592824"/>
              <a:gd name="connsiteY123" fmla="*/ 1340138 h 6505980"/>
              <a:gd name="connsiteX124" fmla="*/ 1839433 w 3592824"/>
              <a:gd name="connsiteY124" fmla="*/ 1402829 h 6505980"/>
              <a:gd name="connsiteX125" fmla="*/ 1879314 w 3592824"/>
              <a:gd name="connsiteY125" fmla="*/ 1462471 h 6505980"/>
              <a:gd name="connsiteX126" fmla="*/ 1923557 w 3592824"/>
              <a:gd name="connsiteY126" fmla="*/ 1509661 h 6505980"/>
              <a:gd name="connsiteX127" fmla="*/ 1968977 w 3592824"/>
              <a:gd name="connsiteY127" fmla="*/ 1553881 h 6505980"/>
              <a:gd name="connsiteX128" fmla="*/ 2023524 w 3592824"/>
              <a:gd name="connsiteY128" fmla="*/ 1583302 h 6505980"/>
              <a:gd name="connsiteX129" fmla="*/ 2159168 w 3592824"/>
              <a:gd name="connsiteY129" fmla="*/ 1357898 h 6505980"/>
              <a:gd name="connsiteX130" fmla="*/ 2301613 w 3592824"/>
              <a:gd name="connsiteY130" fmla="*/ 1152134 h 6505980"/>
              <a:gd name="connsiteX131" fmla="*/ 2456786 w 3592824"/>
              <a:gd name="connsiteY131" fmla="*/ 946442 h 6505980"/>
              <a:gd name="connsiteX132" fmla="*/ 2627883 w 3592824"/>
              <a:gd name="connsiteY132" fmla="*/ 750343 h 6505980"/>
              <a:gd name="connsiteX133" fmla="*/ 2819251 w 3592824"/>
              <a:gd name="connsiteY133" fmla="*/ 546637 h 6505980"/>
              <a:gd name="connsiteX134" fmla="*/ 3033293 w 3592824"/>
              <a:gd name="connsiteY134" fmla="*/ 338904 h 6505980"/>
              <a:gd name="connsiteX135" fmla="*/ 3075801 w 3592824"/>
              <a:gd name="connsiteY135" fmla="*/ 307656 h 6505980"/>
              <a:gd name="connsiteX136" fmla="*/ 3128615 w 3592824"/>
              <a:gd name="connsiteY136" fmla="*/ 255470 h 6505980"/>
              <a:gd name="connsiteX137" fmla="*/ 3193373 w 3592824"/>
              <a:gd name="connsiteY137" fmla="*/ 206920 h 6505980"/>
              <a:gd name="connsiteX138" fmla="*/ 3255727 w 3592824"/>
              <a:gd name="connsiteY138" fmla="*/ 153199 h 6505980"/>
              <a:gd name="connsiteX139" fmla="*/ 3326038 w 3592824"/>
              <a:gd name="connsiteY139" fmla="*/ 98736 h 6505980"/>
              <a:gd name="connsiteX140" fmla="*/ 3396772 w 3592824"/>
              <a:gd name="connsiteY140" fmla="*/ 57544 h 6505980"/>
              <a:gd name="connsiteX141" fmla="*/ 3465132 w 3592824"/>
              <a:gd name="connsiteY141" fmla="*/ 23864 h 6505980"/>
              <a:gd name="connsiteX142" fmla="*/ 3532718 w 3592824"/>
              <a:gd name="connsiteY142" fmla="*/ 3259 h 6505980"/>
              <a:gd name="connsiteX143" fmla="*/ 3587603 w 3592824"/>
              <a:gd name="connsiteY143"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451696 w 3592824"/>
              <a:gd name="connsiteY11" fmla="*/ 1220120 h 6505980"/>
              <a:gd name="connsiteX12" fmla="*/ 2333617 w 3592824"/>
              <a:gd name="connsiteY12" fmla="*/ 1482858 h 6505980"/>
              <a:gd name="connsiteX13" fmla="*/ 2239019 w 3592824"/>
              <a:gd name="connsiteY13" fmla="*/ 1750687 h 6505980"/>
              <a:gd name="connsiteX14" fmla="*/ 2166716 w 3592824"/>
              <a:gd name="connsiteY14" fmla="*/ 2028149 h 6505980"/>
              <a:gd name="connsiteX15" fmla="*/ 2138696 w 3592824"/>
              <a:gd name="connsiteY15" fmla="*/ 2191021 h 6505980"/>
              <a:gd name="connsiteX16" fmla="*/ 1708453 w 3592824"/>
              <a:gd name="connsiteY16" fmla="*/ 2932299 h 6505980"/>
              <a:gd name="connsiteX17" fmla="*/ 1722817 w 3592824"/>
              <a:gd name="connsiteY17" fmla="*/ 3822513 h 6505980"/>
              <a:gd name="connsiteX18" fmla="*/ 1536952 w 3592824"/>
              <a:gd name="connsiteY18" fmla="*/ 3772714 h 6505980"/>
              <a:gd name="connsiteX19" fmla="*/ 1541206 w 3592824"/>
              <a:gd name="connsiteY19" fmla="*/ 4042551 h 6505980"/>
              <a:gd name="connsiteX20" fmla="*/ 1736905 w 3592824"/>
              <a:gd name="connsiteY20" fmla="*/ 4202721 h 6505980"/>
              <a:gd name="connsiteX21" fmla="*/ 1910038 w 3592824"/>
              <a:gd name="connsiteY21" fmla="*/ 4375859 h 6505980"/>
              <a:gd name="connsiteX22" fmla="*/ 2049967 w 3592824"/>
              <a:gd name="connsiteY22" fmla="*/ 4551312 h 6505980"/>
              <a:gd name="connsiteX23" fmla="*/ 2161751 w 3592824"/>
              <a:gd name="connsiteY23" fmla="*/ 4736795 h 6505980"/>
              <a:gd name="connsiteX24" fmla="*/ 2245901 w 3592824"/>
              <a:gd name="connsiteY24" fmla="*/ 4927533 h 6505980"/>
              <a:gd name="connsiteX25" fmla="*/ 2299319 w 3592824"/>
              <a:gd name="connsiteY25" fmla="*/ 5113852 h 6505980"/>
              <a:gd name="connsiteX26" fmla="*/ 2323619 w 3592824"/>
              <a:gd name="connsiteY26" fmla="*/ 5302637 h 6505980"/>
              <a:gd name="connsiteX27" fmla="*/ 2316528 w 3592824"/>
              <a:gd name="connsiteY27" fmla="*/ 5487662 h 6505980"/>
              <a:gd name="connsiteX28" fmla="*/ 2281292 w 3592824"/>
              <a:gd name="connsiteY28" fmla="*/ 5660347 h 6505980"/>
              <a:gd name="connsiteX29" fmla="*/ 2254472 w 3592824"/>
              <a:gd name="connsiteY29" fmla="*/ 5669051 h 6505980"/>
              <a:gd name="connsiteX30" fmla="*/ 2243469 w 3592824"/>
              <a:gd name="connsiteY30" fmla="*/ 5622519 h 6505980"/>
              <a:gd name="connsiteX31" fmla="*/ 2276202 w 3592824"/>
              <a:gd name="connsiteY31" fmla="*/ 5518399 h 6505980"/>
              <a:gd name="connsiteX32" fmla="*/ 2277887 w 3592824"/>
              <a:gd name="connsiteY32" fmla="*/ 5401645 h 6505980"/>
              <a:gd name="connsiteX33" fmla="*/ 2265586 w 3592824"/>
              <a:gd name="connsiteY33" fmla="*/ 5272239 h 6505980"/>
              <a:gd name="connsiteX34" fmla="*/ 2226278 w 3592824"/>
              <a:gd name="connsiteY34" fmla="*/ 5142134 h 6505980"/>
              <a:gd name="connsiteX35" fmla="*/ 2167610 w 3592824"/>
              <a:gd name="connsiteY35" fmla="*/ 5005824 h 6505980"/>
              <a:gd name="connsiteX36" fmla="*/ 2094934 w 3592824"/>
              <a:gd name="connsiteY36" fmla="*/ 4873928 h 6505980"/>
              <a:gd name="connsiteX37" fmla="*/ 2004022 w 3592824"/>
              <a:gd name="connsiteY37" fmla="*/ 4747491 h 6505980"/>
              <a:gd name="connsiteX38" fmla="*/ 1897003 w 3592824"/>
              <a:gd name="connsiteY38" fmla="*/ 4628630 h 6505980"/>
              <a:gd name="connsiteX39" fmla="*/ 1786353 w 3592824"/>
              <a:gd name="connsiteY39" fmla="*/ 4521927 h 6505980"/>
              <a:gd name="connsiteX40" fmla="*/ 1718256 w 3592824"/>
              <a:gd name="connsiteY40" fmla="*/ 4469625 h 6505980"/>
              <a:gd name="connsiteX41" fmla="*/ 1664984 w 3592824"/>
              <a:gd name="connsiteY41" fmla="*/ 4416354 h 6505980"/>
              <a:gd name="connsiteX42" fmla="*/ 1610735 w 3592824"/>
              <a:gd name="connsiteY42" fmla="*/ 4377899 h 6505980"/>
              <a:gd name="connsiteX43" fmla="*/ 1556121 w 3592824"/>
              <a:gd name="connsiteY43" fmla="*/ 4343019 h 6505980"/>
              <a:gd name="connsiteX44" fmla="*/ 1496586 w 3592824"/>
              <a:gd name="connsiteY44" fmla="*/ 4326909 h 6505980"/>
              <a:gd name="connsiteX45" fmla="*/ 1424825 w 3592824"/>
              <a:gd name="connsiteY45" fmla="*/ 4611755 h 6505980"/>
              <a:gd name="connsiteX46" fmla="*/ 1341569 w 3592824"/>
              <a:gd name="connsiteY46" fmla="*/ 4877209 h 6505980"/>
              <a:gd name="connsiteX47" fmla="*/ 1246153 w 3592824"/>
              <a:gd name="connsiteY47" fmla="*/ 5146295 h 6505980"/>
              <a:gd name="connsiteX48" fmla="*/ 1133098 w 3592824"/>
              <a:gd name="connsiteY48" fmla="*/ 5409585 h 6505980"/>
              <a:gd name="connsiteX49" fmla="*/ 1002651 w 3592824"/>
              <a:gd name="connsiteY49" fmla="*/ 5687069 h 6505980"/>
              <a:gd name="connsiteX50" fmla="*/ 851621 w 3592824"/>
              <a:gd name="connsiteY50" fmla="*/ 5975542 h 6505980"/>
              <a:gd name="connsiteX51" fmla="*/ 819067 w 3592824"/>
              <a:gd name="connsiteY51" fmla="*/ 6021945 h 6505980"/>
              <a:gd name="connsiteX52" fmla="*/ 782039 w 3592824"/>
              <a:gd name="connsiteY52" fmla="*/ 6094137 h 6505980"/>
              <a:gd name="connsiteX53" fmla="*/ 732689 w 3592824"/>
              <a:gd name="connsiteY53" fmla="*/ 6165853 h 6505980"/>
              <a:gd name="connsiteX54" fmla="*/ 686953 w 3592824"/>
              <a:gd name="connsiteY54" fmla="*/ 6242495 h 6505980"/>
              <a:gd name="connsiteX55" fmla="*/ 633819 w 3592824"/>
              <a:gd name="connsiteY55" fmla="*/ 6322262 h 6505980"/>
              <a:gd name="connsiteX56" fmla="*/ 576894 w 3592824"/>
              <a:gd name="connsiteY56" fmla="*/ 6387714 h 6505980"/>
              <a:gd name="connsiteX57" fmla="*/ 520310 w 3592824"/>
              <a:gd name="connsiteY57" fmla="*/ 6444298 h 6505980"/>
              <a:gd name="connsiteX58" fmla="*/ 461122 w 3592824"/>
              <a:gd name="connsiteY58" fmla="*/ 6486433 h 6505980"/>
              <a:gd name="connsiteX59" fmla="*/ 409611 w 3592824"/>
              <a:gd name="connsiteY59" fmla="*/ 6505980 h 6505980"/>
              <a:gd name="connsiteX60" fmla="*/ 397795 w 3592824"/>
              <a:gd name="connsiteY60" fmla="*/ 6478382 h 6505980"/>
              <a:gd name="connsiteX61" fmla="*/ 580228 w 3592824"/>
              <a:gd name="connsiteY61" fmla="*/ 6260780 h 6505980"/>
              <a:gd name="connsiteX62" fmla="*/ 740291 w 3592824"/>
              <a:gd name="connsiteY62" fmla="*/ 6020812 h 6505980"/>
              <a:gd name="connsiteX63" fmla="*/ 876161 w 3592824"/>
              <a:gd name="connsiteY63" fmla="*/ 5764542 h 6505980"/>
              <a:gd name="connsiteX64" fmla="*/ 983460 w 3592824"/>
              <a:gd name="connsiteY64" fmla="*/ 5511282 h 6505980"/>
              <a:gd name="connsiteX65" fmla="*/ 1071980 w 3592824"/>
              <a:gd name="connsiteY65" fmla="*/ 5262934 h 6505980"/>
              <a:gd name="connsiteX66" fmla="*/ 1108340 w 3592824"/>
              <a:gd name="connsiteY66" fmla="*/ 5079541 h 6505980"/>
              <a:gd name="connsiteX67" fmla="*/ 1121344 w 3592824"/>
              <a:gd name="connsiteY67" fmla="*/ 5084649 h 6505980"/>
              <a:gd name="connsiteX68" fmla="*/ 1125291 w 3592824"/>
              <a:gd name="connsiteY68" fmla="*/ 5080701 h 6505980"/>
              <a:gd name="connsiteX69" fmla="*/ 1124442 w 3592824"/>
              <a:gd name="connsiteY69" fmla="*/ 5071961 h 6505980"/>
              <a:gd name="connsiteX70" fmla="*/ 1122157 w 3592824"/>
              <a:gd name="connsiteY70" fmla="*/ 5065724 h 6505980"/>
              <a:gd name="connsiteX71" fmla="*/ 1117049 w 3592824"/>
              <a:gd name="connsiteY71" fmla="*/ 5052716 h 6505980"/>
              <a:gd name="connsiteX72" fmla="*/ 1122811 w 3592824"/>
              <a:gd name="connsiteY72" fmla="*/ 5042696 h 6505980"/>
              <a:gd name="connsiteX73" fmla="*/ 1122495 w 3592824"/>
              <a:gd name="connsiteY73" fmla="*/ 5034485 h 6505980"/>
              <a:gd name="connsiteX74" fmla="*/ 1124158 w 3592824"/>
              <a:gd name="connsiteY74" fmla="*/ 5024300 h 6505980"/>
              <a:gd name="connsiteX75" fmla="*/ 1120205 w 3592824"/>
              <a:gd name="connsiteY75" fmla="*/ 5028252 h 6505980"/>
              <a:gd name="connsiteX76" fmla="*/ 1122495 w 3592824"/>
              <a:gd name="connsiteY76" fmla="*/ 5034485 h 6505980"/>
              <a:gd name="connsiteX77" fmla="*/ 1108340 w 3592824"/>
              <a:gd name="connsiteY77" fmla="*/ 5079541 h 6505980"/>
              <a:gd name="connsiteX78" fmla="*/ 1019535 w 3592824"/>
              <a:gd name="connsiteY78" fmla="*/ 5061794 h 6505980"/>
              <a:gd name="connsiteX79" fmla="*/ 907867 w 3592824"/>
              <a:gd name="connsiteY79" fmla="*/ 5071187 h 6505980"/>
              <a:gd name="connsiteX80" fmla="*/ 788983 w 3592824"/>
              <a:gd name="connsiteY80" fmla="*/ 5093104 h 6505980"/>
              <a:gd name="connsiteX81" fmla="*/ 658043 w 3592824"/>
              <a:gd name="connsiteY81" fmla="*/ 5134555 h 6505980"/>
              <a:gd name="connsiteX82" fmla="*/ 522026 w 3592824"/>
              <a:gd name="connsiteY82" fmla="*/ 5190653 h 6505980"/>
              <a:gd name="connsiteX83" fmla="*/ 384200 w 3592824"/>
              <a:gd name="connsiteY83" fmla="*/ 5252843 h 6505980"/>
              <a:gd name="connsiteX84" fmla="*/ 249344 w 3592824"/>
              <a:gd name="connsiteY84" fmla="*/ 5325897 h 6505980"/>
              <a:gd name="connsiteX85" fmla="*/ 120569 w 3592824"/>
              <a:gd name="connsiteY85" fmla="*/ 5397133 h 6505980"/>
              <a:gd name="connsiteX86" fmla="*/ 0 w 3592824"/>
              <a:gd name="connsiteY86" fmla="*/ 5468693 h 6505980"/>
              <a:gd name="connsiteX87" fmla="*/ 124698 w 3592824"/>
              <a:gd name="connsiteY87" fmla="*/ 5335477 h 6505980"/>
              <a:gd name="connsiteX88" fmla="*/ 246734 w 3592824"/>
              <a:gd name="connsiteY88" fmla="*/ 5221959 h 6505980"/>
              <a:gd name="connsiteX89" fmla="*/ 376856 w 3592824"/>
              <a:gd name="connsiteY89" fmla="*/ 5132327 h 6505980"/>
              <a:gd name="connsiteX90" fmla="*/ 515500 w 3592824"/>
              <a:gd name="connsiteY90" fmla="*/ 5051213 h 6505980"/>
              <a:gd name="connsiteX91" fmla="*/ 659408 w 3592824"/>
              <a:gd name="connsiteY91" fmla="*/ 4987219 h 6505980"/>
              <a:gd name="connsiteX92" fmla="*/ 820898 w 3592824"/>
              <a:gd name="connsiteY92" fmla="*/ 4940794 h 6505980"/>
              <a:gd name="connsiteX93" fmla="*/ 1181074 w 3592824"/>
              <a:gd name="connsiteY93" fmla="*/ 4846988 h 6505980"/>
              <a:gd name="connsiteX94" fmla="*/ 1226539 w 3592824"/>
              <a:gd name="connsiteY94" fmla="*/ 4526635 h 6505980"/>
              <a:gd name="connsiteX95" fmla="*/ 1248314 w 3592824"/>
              <a:gd name="connsiteY95" fmla="*/ 4207589 h 6505980"/>
              <a:gd name="connsiteX96" fmla="*/ 1246367 w 3592824"/>
              <a:gd name="connsiteY96" fmla="*/ 3884569 h 6505980"/>
              <a:gd name="connsiteX97" fmla="*/ 1230789 w 3592824"/>
              <a:gd name="connsiteY97" fmla="*/ 3690675 h 6505980"/>
              <a:gd name="connsiteX98" fmla="*/ 1162613 w 3592824"/>
              <a:gd name="connsiteY98" fmla="*/ 3672408 h 6505980"/>
              <a:gd name="connsiteX99" fmla="*/ 1267627 w 3592824"/>
              <a:gd name="connsiteY99" fmla="*/ 3672408 h 6505980"/>
              <a:gd name="connsiteX100" fmla="*/ 1267627 w 3592824"/>
              <a:gd name="connsiteY100" fmla="*/ 2636174 h 6505980"/>
              <a:gd name="connsiteX101" fmla="*/ 1457972 w 3592824"/>
              <a:gd name="connsiteY101" fmla="*/ 2766635 h 6505980"/>
              <a:gd name="connsiteX102" fmla="*/ 1914541 w 3592824"/>
              <a:gd name="connsiteY102" fmla="*/ 1815401 h 6505980"/>
              <a:gd name="connsiteX103" fmla="*/ 1759871 w 3592824"/>
              <a:gd name="connsiteY103" fmla="*/ 1626771 h 6505980"/>
              <a:gd name="connsiteX104" fmla="*/ 1630255 w 3592824"/>
              <a:gd name="connsiteY104" fmla="*/ 1432944 h 6505980"/>
              <a:gd name="connsiteX105" fmla="*/ 1533657 w 3592824"/>
              <a:gd name="connsiteY105" fmla="*/ 1245834 h 6505980"/>
              <a:gd name="connsiteX106" fmla="*/ 1466898 w 3592824"/>
              <a:gd name="connsiteY106" fmla="*/ 1057506 h 6505980"/>
              <a:gd name="connsiteX107" fmla="*/ 1428386 w 3592824"/>
              <a:gd name="connsiteY107" fmla="*/ 871911 h 6505980"/>
              <a:gd name="connsiteX108" fmla="*/ 1418926 w 3592824"/>
              <a:gd name="connsiteY108" fmla="*/ 698165 h 6505980"/>
              <a:gd name="connsiteX109" fmla="*/ 1438518 w 3592824"/>
              <a:gd name="connsiteY109" fmla="*/ 529931 h 6505980"/>
              <a:gd name="connsiteX110" fmla="*/ 1487966 w 3592824"/>
              <a:gd name="connsiteY110" fmla="*/ 373157 h 6505980"/>
              <a:gd name="connsiteX111" fmla="*/ 1562109 w 3592824"/>
              <a:gd name="connsiteY111" fmla="*/ 234344 h 6505980"/>
              <a:gd name="connsiteX112" fmla="*/ 1590347 w 3592824"/>
              <a:gd name="connsiteY112" fmla="*/ 233909 h 6505980"/>
              <a:gd name="connsiteX113" fmla="*/ 1590423 w 3592824"/>
              <a:gd name="connsiteY113" fmla="*/ 276688 h 6505980"/>
              <a:gd name="connsiteX114" fmla="*/ 1534480 w 3592824"/>
              <a:gd name="connsiteY114" fmla="*/ 357380 h 6505980"/>
              <a:gd name="connsiteX115" fmla="*/ 1506010 w 3592824"/>
              <a:gd name="connsiteY115" fmla="*/ 457037 h 6505980"/>
              <a:gd name="connsiteX116" fmla="*/ 1488317 w 3592824"/>
              <a:gd name="connsiteY116" fmla="*/ 571212 h 6505980"/>
              <a:gd name="connsiteX117" fmla="*/ 1496884 w 3592824"/>
              <a:gd name="connsiteY117" fmla="*/ 693061 h 6505980"/>
              <a:gd name="connsiteX118" fmla="*/ 1522975 w 3592824"/>
              <a:gd name="connsiteY118" fmla="*/ 825308 h 6505980"/>
              <a:gd name="connsiteX119" fmla="*/ 1563776 w 3592824"/>
              <a:gd name="connsiteY119" fmla="*/ 957444 h 6505980"/>
              <a:gd name="connsiteX120" fmla="*/ 1623676 w 3592824"/>
              <a:gd name="connsiteY120" fmla="*/ 1089683 h 6505980"/>
              <a:gd name="connsiteX121" fmla="*/ 1701073 w 3592824"/>
              <a:gd name="connsiteY121" fmla="*/ 1219640 h 6505980"/>
              <a:gd name="connsiteX122" fmla="*/ 1784824 w 3592824"/>
              <a:gd name="connsiteY122" fmla="*/ 1340138 h 6505980"/>
              <a:gd name="connsiteX123" fmla="*/ 1839433 w 3592824"/>
              <a:gd name="connsiteY123" fmla="*/ 1402829 h 6505980"/>
              <a:gd name="connsiteX124" fmla="*/ 1879314 w 3592824"/>
              <a:gd name="connsiteY124" fmla="*/ 1462471 h 6505980"/>
              <a:gd name="connsiteX125" fmla="*/ 1923557 w 3592824"/>
              <a:gd name="connsiteY125" fmla="*/ 1509661 h 6505980"/>
              <a:gd name="connsiteX126" fmla="*/ 1968977 w 3592824"/>
              <a:gd name="connsiteY126" fmla="*/ 1553881 h 6505980"/>
              <a:gd name="connsiteX127" fmla="*/ 2023524 w 3592824"/>
              <a:gd name="connsiteY127" fmla="*/ 1583302 h 6505980"/>
              <a:gd name="connsiteX128" fmla="*/ 2159168 w 3592824"/>
              <a:gd name="connsiteY128" fmla="*/ 1357898 h 6505980"/>
              <a:gd name="connsiteX129" fmla="*/ 2301613 w 3592824"/>
              <a:gd name="connsiteY129" fmla="*/ 1152134 h 6505980"/>
              <a:gd name="connsiteX130" fmla="*/ 2456786 w 3592824"/>
              <a:gd name="connsiteY130" fmla="*/ 946442 h 6505980"/>
              <a:gd name="connsiteX131" fmla="*/ 2627883 w 3592824"/>
              <a:gd name="connsiteY131" fmla="*/ 750343 h 6505980"/>
              <a:gd name="connsiteX132" fmla="*/ 2819251 w 3592824"/>
              <a:gd name="connsiteY132" fmla="*/ 546637 h 6505980"/>
              <a:gd name="connsiteX133" fmla="*/ 3033293 w 3592824"/>
              <a:gd name="connsiteY133" fmla="*/ 338904 h 6505980"/>
              <a:gd name="connsiteX134" fmla="*/ 3075801 w 3592824"/>
              <a:gd name="connsiteY134" fmla="*/ 307656 h 6505980"/>
              <a:gd name="connsiteX135" fmla="*/ 3128615 w 3592824"/>
              <a:gd name="connsiteY135" fmla="*/ 255470 h 6505980"/>
              <a:gd name="connsiteX136" fmla="*/ 3193373 w 3592824"/>
              <a:gd name="connsiteY136" fmla="*/ 206920 h 6505980"/>
              <a:gd name="connsiteX137" fmla="*/ 3255727 w 3592824"/>
              <a:gd name="connsiteY137" fmla="*/ 153199 h 6505980"/>
              <a:gd name="connsiteX138" fmla="*/ 3326038 w 3592824"/>
              <a:gd name="connsiteY138" fmla="*/ 98736 h 6505980"/>
              <a:gd name="connsiteX139" fmla="*/ 3396772 w 3592824"/>
              <a:gd name="connsiteY139" fmla="*/ 57544 h 6505980"/>
              <a:gd name="connsiteX140" fmla="*/ 3465132 w 3592824"/>
              <a:gd name="connsiteY140" fmla="*/ 23864 h 6505980"/>
              <a:gd name="connsiteX141" fmla="*/ 3532718 w 3592824"/>
              <a:gd name="connsiteY141" fmla="*/ 3259 h 6505980"/>
              <a:gd name="connsiteX142" fmla="*/ 3587603 w 3592824"/>
              <a:gd name="connsiteY14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451696 w 3592824"/>
              <a:gd name="connsiteY10" fmla="*/ 1220120 h 6505980"/>
              <a:gd name="connsiteX11" fmla="*/ 2333617 w 3592824"/>
              <a:gd name="connsiteY11" fmla="*/ 1482858 h 6505980"/>
              <a:gd name="connsiteX12" fmla="*/ 2239019 w 3592824"/>
              <a:gd name="connsiteY12" fmla="*/ 1750687 h 6505980"/>
              <a:gd name="connsiteX13" fmla="*/ 2166716 w 3592824"/>
              <a:gd name="connsiteY13" fmla="*/ 2028149 h 6505980"/>
              <a:gd name="connsiteX14" fmla="*/ 2138696 w 3592824"/>
              <a:gd name="connsiteY14" fmla="*/ 2191021 h 6505980"/>
              <a:gd name="connsiteX15" fmla="*/ 1708453 w 3592824"/>
              <a:gd name="connsiteY15" fmla="*/ 2932299 h 6505980"/>
              <a:gd name="connsiteX16" fmla="*/ 1722817 w 3592824"/>
              <a:gd name="connsiteY16" fmla="*/ 3822513 h 6505980"/>
              <a:gd name="connsiteX17" fmla="*/ 1536952 w 3592824"/>
              <a:gd name="connsiteY17" fmla="*/ 3772714 h 6505980"/>
              <a:gd name="connsiteX18" fmla="*/ 1541206 w 3592824"/>
              <a:gd name="connsiteY18" fmla="*/ 4042551 h 6505980"/>
              <a:gd name="connsiteX19" fmla="*/ 1736905 w 3592824"/>
              <a:gd name="connsiteY19" fmla="*/ 4202721 h 6505980"/>
              <a:gd name="connsiteX20" fmla="*/ 1910038 w 3592824"/>
              <a:gd name="connsiteY20" fmla="*/ 4375859 h 6505980"/>
              <a:gd name="connsiteX21" fmla="*/ 2049967 w 3592824"/>
              <a:gd name="connsiteY21" fmla="*/ 4551312 h 6505980"/>
              <a:gd name="connsiteX22" fmla="*/ 2161751 w 3592824"/>
              <a:gd name="connsiteY22" fmla="*/ 4736795 h 6505980"/>
              <a:gd name="connsiteX23" fmla="*/ 2245901 w 3592824"/>
              <a:gd name="connsiteY23" fmla="*/ 4927533 h 6505980"/>
              <a:gd name="connsiteX24" fmla="*/ 2299319 w 3592824"/>
              <a:gd name="connsiteY24" fmla="*/ 5113852 h 6505980"/>
              <a:gd name="connsiteX25" fmla="*/ 2323619 w 3592824"/>
              <a:gd name="connsiteY25" fmla="*/ 5302637 h 6505980"/>
              <a:gd name="connsiteX26" fmla="*/ 2316528 w 3592824"/>
              <a:gd name="connsiteY26" fmla="*/ 5487662 h 6505980"/>
              <a:gd name="connsiteX27" fmla="*/ 2281292 w 3592824"/>
              <a:gd name="connsiteY27" fmla="*/ 5660347 h 6505980"/>
              <a:gd name="connsiteX28" fmla="*/ 2254472 w 3592824"/>
              <a:gd name="connsiteY28" fmla="*/ 5669051 h 6505980"/>
              <a:gd name="connsiteX29" fmla="*/ 2243469 w 3592824"/>
              <a:gd name="connsiteY29" fmla="*/ 5622519 h 6505980"/>
              <a:gd name="connsiteX30" fmla="*/ 2276202 w 3592824"/>
              <a:gd name="connsiteY30" fmla="*/ 5518399 h 6505980"/>
              <a:gd name="connsiteX31" fmla="*/ 2277887 w 3592824"/>
              <a:gd name="connsiteY31" fmla="*/ 5401645 h 6505980"/>
              <a:gd name="connsiteX32" fmla="*/ 2265586 w 3592824"/>
              <a:gd name="connsiteY32" fmla="*/ 5272239 h 6505980"/>
              <a:gd name="connsiteX33" fmla="*/ 2226278 w 3592824"/>
              <a:gd name="connsiteY33" fmla="*/ 5142134 h 6505980"/>
              <a:gd name="connsiteX34" fmla="*/ 2167610 w 3592824"/>
              <a:gd name="connsiteY34" fmla="*/ 5005824 h 6505980"/>
              <a:gd name="connsiteX35" fmla="*/ 2094934 w 3592824"/>
              <a:gd name="connsiteY35" fmla="*/ 4873928 h 6505980"/>
              <a:gd name="connsiteX36" fmla="*/ 2004022 w 3592824"/>
              <a:gd name="connsiteY36" fmla="*/ 4747491 h 6505980"/>
              <a:gd name="connsiteX37" fmla="*/ 1897003 w 3592824"/>
              <a:gd name="connsiteY37" fmla="*/ 4628630 h 6505980"/>
              <a:gd name="connsiteX38" fmla="*/ 1786353 w 3592824"/>
              <a:gd name="connsiteY38" fmla="*/ 4521927 h 6505980"/>
              <a:gd name="connsiteX39" fmla="*/ 1718256 w 3592824"/>
              <a:gd name="connsiteY39" fmla="*/ 4469625 h 6505980"/>
              <a:gd name="connsiteX40" fmla="*/ 1664984 w 3592824"/>
              <a:gd name="connsiteY40" fmla="*/ 4416354 h 6505980"/>
              <a:gd name="connsiteX41" fmla="*/ 1610735 w 3592824"/>
              <a:gd name="connsiteY41" fmla="*/ 4377899 h 6505980"/>
              <a:gd name="connsiteX42" fmla="*/ 1556121 w 3592824"/>
              <a:gd name="connsiteY42" fmla="*/ 4343019 h 6505980"/>
              <a:gd name="connsiteX43" fmla="*/ 1496586 w 3592824"/>
              <a:gd name="connsiteY43" fmla="*/ 4326909 h 6505980"/>
              <a:gd name="connsiteX44" fmla="*/ 1424825 w 3592824"/>
              <a:gd name="connsiteY44" fmla="*/ 4611755 h 6505980"/>
              <a:gd name="connsiteX45" fmla="*/ 1341569 w 3592824"/>
              <a:gd name="connsiteY45" fmla="*/ 4877209 h 6505980"/>
              <a:gd name="connsiteX46" fmla="*/ 1246153 w 3592824"/>
              <a:gd name="connsiteY46" fmla="*/ 5146295 h 6505980"/>
              <a:gd name="connsiteX47" fmla="*/ 1133098 w 3592824"/>
              <a:gd name="connsiteY47" fmla="*/ 5409585 h 6505980"/>
              <a:gd name="connsiteX48" fmla="*/ 1002651 w 3592824"/>
              <a:gd name="connsiteY48" fmla="*/ 5687069 h 6505980"/>
              <a:gd name="connsiteX49" fmla="*/ 851621 w 3592824"/>
              <a:gd name="connsiteY49" fmla="*/ 5975542 h 6505980"/>
              <a:gd name="connsiteX50" fmla="*/ 819067 w 3592824"/>
              <a:gd name="connsiteY50" fmla="*/ 6021945 h 6505980"/>
              <a:gd name="connsiteX51" fmla="*/ 782039 w 3592824"/>
              <a:gd name="connsiteY51" fmla="*/ 6094137 h 6505980"/>
              <a:gd name="connsiteX52" fmla="*/ 732689 w 3592824"/>
              <a:gd name="connsiteY52" fmla="*/ 6165853 h 6505980"/>
              <a:gd name="connsiteX53" fmla="*/ 686953 w 3592824"/>
              <a:gd name="connsiteY53" fmla="*/ 6242495 h 6505980"/>
              <a:gd name="connsiteX54" fmla="*/ 633819 w 3592824"/>
              <a:gd name="connsiteY54" fmla="*/ 6322262 h 6505980"/>
              <a:gd name="connsiteX55" fmla="*/ 576894 w 3592824"/>
              <a:gd name="connsiteY55" fmla="*/ 6387714 h 6505980"/>
              <a:gd name="connsiteX56" fmla="*/ 520310 w 3592824"/>
              <a:gd name="connsiteY56" fmla="*/ 6444298 h 6505980"/>
              <a:gd name="connsiteX57" fmla="*/ 461122 w 3592824"/>
              <a:gd name="connsiteY57" fmla="*/ 6486433 h 6505980"/>
              <a:gd name="connsiteX58" fmla="*/ 409611 w 3592824"/>
              <a:gd name="connsiteY58" fmla="*/ 6505980 h 6505980"/>
              <a:gd name="connsiteX59" fmla="*/ 397795 w 3592824"/>
              <a:gd name="connsiteY59" fmla="*/ 6478382 h 6505980"/>
              <a:gd name="connsiteX60" fmla="*/ 580228 w 3592824"/>
              <a:gd name="connsiteY60" fmla="*/ 6260780 h 6505980"/>
              <a:gd name="connsiteX61" fmla="*/ 740291 w 3592824"/>
              <a:gd name="connsiteY61" fmla="*/ 6020812 h 6505980"/>
              <a:gd name="connsiteX62" fmla="*/ 876161 w 3592824"/>
              <a:gd name="connsiteY62" fmla="*/ 5764542 h 6505980"/>
              <a:gd name="connsiteX63" fmla="*/ 983460 w 3592824"/>
              <a:gd name="connsiteY63" fmla="*/ 5511282 h 6505980"/>
              <a:gd name="connsiteX64" fmla="*/ 1071980 w 3592824"/>
              <a:gd name="connsiteY64" fmla="*/ 5262934 h 6505980"/>
              <a:gd name="connsiteX65" fmla="*/ 1108340 w 3592824"/>
              <a:gd name="connsiteY65" fmla="*/ 5079541 h 6505980"/>
              <a:gd name="connsiteX66" fmla="*/ 1121344 w 3592824"/>
              <a:gd name="connsiteY66" fmla="*/ 5084649 h 6505980"/>
              <a:gd name="connsiteX67" fmla="*/ 1125291 w 3592824"/>
              <a:gd name="connsiteY67" fmla="*/ 5080701 h 6505980"/>
              <a:gd name="connsiteX68" fmla="*/ 1124442 w 3592824"/>
              <a:gd name="connsiteY68" fmla="*/ 5071961 h 6505980"/>
              <a:gd name="connsiteX69" fmla="*/ 1122157 w 3592824"/>
              <a:gd name="connsiteY69" fmla="*/ 5065724 h 6505980"/>
              <a:gd name="connsiteX70" fmla="*/ 1117049 w 3592824"/>
              <a:gd name="connsiteY70" fmla="*/ 5052716 h 6505980"/>
              <a:gd name="connsiteX71" fmla="*/ 1122811 w 3592824"/>
              <a:gd name="connsiteY71" fmla="*/ 5042696 h 6505980"/>
              <a:gd name="connsiteX72" fmla="*/ 1122495 w 3592824"/>
              <a:gd name="connsiteY72" fmla="*/ 5034485 h 6505980"/>
              <a:gd name="connsiteX73" fmla="*/ 1124158 w 3592824"/>
              <a:gd name="connsiteY73" fmla="*/ 5024300 h 6505980"/>
              <a:gd name="connsiteX74" fmla="*/ 1120205 w 3592824"/>
              <a:gd name="connsiteY74" fmla="*/ 5028252 h 6505980"/>
              <a:gd name="connsiteX75" fmla="*/ 1122495 w 3592824"/>
              <a:gd name="connsiteY75" fmla="*/ 5034485 h 6505980"/>
              <a:gd name="connsiteX76" fmla="*/ 1108340 w 3592824"/>
              <a:gd name="connsiteY76" fmla="*/ 5079541 h 6505980"/>
              <a:gd name="connsiteX77" fmla="*/ 1019535 w 3592824"/>
              <a:gd name="connsiteY77" fmla="*/ 5061794 h 6505980"/>
              <a:gd name="connsiteX78" fmla="*/ 907867 w 3592824"/>
              <a:gd name="connsiteY78" fmla="*/ 5071187 h 6505980"/>
              <a:gd name="connsiteX79" fmla="*/ 788983 w 3592824"/>
              <a:gd name="connsiteY79" fmla="*/ 5093104 h 6505980"/>
              <a:gd name="connsiteX80" fmla="*/ 658043 w 3592824"/>
              <a:gd name="connsiteY80" fmla="*/ 5134555 h 6505980"/>
              <a:gd name="connsiteX81" fmla="*/ 522026 w 3592824"/>
              <a:gd name="connsiteY81" fmla="*/ 5190653 h 6505980"/>
              <a:gd name="connsiteX82" fmla="*/ 384200 w 3592824"/>
              <a:gd name="connsiteY82" fmla="*/ 5252843 h 6505980"/>
              <a:gd name="connsiteX83" fmla="*/ 249344 w 3592824"/>
              <a:gd name="connsiteY83" fmla="*/ 5325897 h 6505980"/>
              <a:gd name="connsiteX84" fmla="*/ 120569 w 3592824"/>
              <a:gd name="connsiteY84" fmla="*/ 5397133 h 6505980"/>
              <a:gd name="connsiteX85" fmla="*/ 0 w 3592824"/>
              <a:gd name="connsiteY85" fmla="*/ 5468693 h 6505980"/>
              <a:gd name="connsiteX86" fmla="*/ 124698 w 3592824"/>
              <a:gd name="connsiteY86" fmla="*/ 5335477 h 6505980"/>
              <a:gd name="connsiteX87" fmla="*/ 246734 w 3592824"/>
              <a:gd name="connsiteY87" fmla="*/ 5221959 h 6505980"/>
              <a:gd name="connsiteX88" fmla="*/ 376856 w 3592824"/>
              <a:gd name="connsiteY88" fmla="*/ 5132327 h 6505980"/>
              <a:gd name="connsiteX89" fmla="*/ 515500 w 3592824"/>
              <a:gd name="connsiteY89" fmla="*/ 5051213 h 6505980"/>
              <a:gd name="connsiteX90" fmla="*/ 659408 w 3592824"/>
              <a:gd name="connsiteY90" fmla="*/ 4987219 h 6505980"/>
              <a:gd name="connsiteX91" fmla="*/ 820898 w 3592824"/>
              <a:gd name="connsiteY91" fmla="*/ 4940794 h 6505980"/>
              <a:gd name="connsiteX92" fmla="*/ 1181074 w 3592824"/>
              <a:gd name="connsiteY92" fmla="*/ 4846988 h 6505980"/>
              <a:gd name="connsiteX93" fmla="*/ 1226539 w 3592824"/>
              <a:gd name="connsiteY93" fmla="*/ 4526635 h 6505980"/>
              <a:gd name="connsiteX94" fmla="*/ 1248314 w 3592824"/>
              <a:gd name="connsiteY94" fmla="*/ 4207589 h 6505980"/>
              <a:gd name="connsiteX95" fmla="*/ 1246367 w 3592824"/>
              <a:gd name="connsiteY95" fmla="*/ 3884569 h 6505980"/>
              <a:gd name="connsiteX96" fmla="*/ 1230789 w 3592824"/>
              <a:gd name="connsiteY96" fmla="*/ 3690675 h 6505980"/>
              <a:gd name="connsiteX97" fmla="*/ 1162613 w 3592824"/>
              <a:gd name="connsiteY97" fmla="*/ 3672408 h 6505980"/>
              <a:gd name="connsiteX98" fmla="*/ 1267627 w 3592824"/>
              <a:gd name="connsiteY98" fmla="*/ 3672408 h 6505980"/>
              <a:gd name="connsiteX99" fmla="*/ 1267627 w 3592824"/>
              <a:gd name="connsiteY99" fmla="*/ 2636174 h 6505980"/>
              <a:gd name="connsiteX100" fmla="*/ 1457972 w 3592824"/>
              <a:gd name="connsiteY100" fmla="*/ 2766635 h 6505980"/>
              <a:gd name="connsiteX101" fmla="*/ 1914541 w 3592824"/>
              <a:gd name="connsiteY101" fmla="*/ 1815401 h 6505980"/>
              <a:gd name="connsiteX102" fmla="*/ 1759871 w 3592824"/>
              <a:gd name="connsiteY102" fmla="*/ 1626771 h 6505980"/>
              <a:gd name="connsiteX103" fmla="*/ 1630255 w 3592824"/>
              <a:gd name="connsiteY103" fmla="*/ 1432944 h 6505980"/>
              <a:gd name="connsiteX104" fmla="*/ 1533657 w 3592824"/>
              <a:gd name="connsiteY104" fmla="*/ 1245834 h 6505980"/>
              <a:gd name="connsiteX105" fmla="*/ 1466898 w 3592824"/>
              <a:gd name="connsiteY105" fmla="*/ 1057506 h 6505980"/>
              <a:gd name="connsiteX106" fmla="*/ 1428386 w 3592824"/>
              <a:gd name="connsiteY106" fmla="*/ 871911 h 6505980"/>
              <a:gd name="connsiteX107" fmla="*/ 1418926 w 3592824"/>
              <a:gd name="connsiteY107" fmla="*/ 698165 h 6505980"/>
              <a:gd name="connsiteX108" fmla="*/ 1438518 w 3592824"/>
              <a:gd name="connsiteY108" fmla="*/ 529931 h 6505980"/>
              <a:gd name="connsiteX109" fmla="*/ 1487966 w 3592824"/>
              <a:gd name="connsiteY109" fmla="*/ 373157 h 6505980"/>
              <a:gd name="connsiteX110" fmla="*/ 1562109 w 3592824"/>
              <a:gd name="connsiteY110" fmla="*/ 234344 h 6505980"/>
              <a:gd name="connsiteX111" fmla="*/ 1590347 w 3592824"/>
              <a:gd name="connsiteY111" fmla="*/ 233909 h 6505980"/>
              <a:gd name="connsiteX112" fmla="*/ 1590423 w 3592824"/>
              <a:gd name="connsiteY112" fmla="*/ 276688 h 6505980"/>
              <a:gd name="connsiteX113" fmla="*/ 1534480 w 3592824"/>
              <a:gd name="connsiteY113" fmla="*/ 357380 h 6505980"/>
              <a:gd name="connsiteX114" fmla="*/ 1506010 w 3592824"/>
              <a:gd name="connsiteY114" fmla="*/ 457037 h 6505980"/>
              <a:gd name="connsiteX115" fmla="*/ 1488317 w 3592824"/>
              <a:gd name="connsiteY115" fmla="*/ 571212 h 6505980"/>
              <a:gd name="connsiteX116" fmla="*/ 1496884 w 3592824"/>
              <a:gd name="connsiteY116" fmla="*/ 693061 h 6505980"/>
              <a:gd name="connsiteX117" fmla="*/ 1522975 w 3592824"/>
              <a:gd name="connsiteY117" fmla="*/ 825308 h 6505980"/>
              <a:gd name="connsiteX118" fmla="*/ 1563776 w 3592824"/>
              <a:gd name="connsiteY118" fmla="*/ 957444 h 6505980"/>
              <a:gd name="connsiteX119" fmla="*/ 1623676 w 3592824"/>
              <a:gd name="connsiteY119" fmla="*/ 1089683 h 6505980"/>
              <a:gd name="connsiteX120" fmla="*/ 1701073 w 3592824"/>
              <a:gd name="connsiteY120" fmla="*/ 1219640 h 6505980"/>
              <a:gd name="connsiteX121" fmla="*/ 1784824 w 3592824"/>
              <a:gd name="connsiteY121" fmla="*/ 1340138 h 6505980"/>
              <a:gd name="connsiteX122" fmla="*/ 1839433 w 3592824"/>
              <a:gd name="connsiteY122" fmla="*/ 1402829 h 6505980"/>
              <a:gd name="connsiteX123" fmla="*/ 1879314 w 3592824"/>
              <a:gd name="connsiteY123" fmla="*/ 1462471 h 6505980"/>
              <a:gd name="connsiteX124" fmla="*/ 1923557 w 3592824"/>
              <a:gd name="connsiteY124" fmla="*/ 1509661 h 6505980"/>
              <a:gd name="connsiteX125" fmla="*/ 1968977 w 3592824"/>
              <a:gd name="connsiteY125" fmla="*/ 1553881 h 6505980"/>
              <a:gd name="connsiteX126" fmla="*/ 2023524 w 3592824"/>
              <a:gd name="connsiteY126" fmla="*/ 1583302 h 6505980"/>
              <a:gd name="connsiteX127" fmla="*/ 2159168 w 3592824"/>
              <a:gd name="connsiteY127" fmla="*/ 1357898 h 6505980"/>
              <a:gd name="connsiteX128" fmla="*/ 2301613 w 3592824"/>
              <a:gd name="connsiteY128" fmla="*/ 1152134 h 6505980"/>
              <a:gd name="connsiteX129" fmla="*/ 2456786 w 3592824"/>
              <a:gd name="connsiteY129" fmla="*/ 946442 h 6505980"/>
              <a:gd name="connsiteX130" fmla="*/ 2627883 w 3592824"/>
              <a:gd name="connsiteY130" fmla="*/ 750343 h 6505980"/>
              <a:gd name="connsiteX131" fmla="*/ 2819251 w 3592824"/>
              <a:gd name="connsiteY131" fmla="*/ 546637 h 6505980"/>
              <a:gd name="connsiteX132" fmla="*/ 3033293 w 3592824"/>
              <a:gd name="connsiteY132" fmla="*/ 338904 h 6505980"/>
              <a:gd name="connsiteX133" fmla="*/ 3075801 w 3592824"/>
              <a:gd name="connsiteY133" fmla="*/ 307656 h 6505980"/>
              <a:gd name="connsiteX134" fmla="*/ 3128615 w 3592824"/>
              <a:gd name="connsiteY134" fmla="*/ 255470 h 6505980"/>
              <a:gd name="connsiteX135" fmla="*/ 3193373 w 3592824"/>
              <a:gd name="connsiteY135" fmla="*/ 206920 h 6505980"/>
              <a:gd name="connsiteX136" fmla="*/ 3255727 w 3592824"/>
              <a:gd name="connsiteY136" fmla="*/ 153199 h 6505980"/>
              <a:gd name="connsiteX137" fmla="*/ 3326038 w 3592824"/>
              <a:gd name="connsiteY137" fmla="*/ 98736 h 6505980"/>
              <a:gd name="connsiteX138" fmla="*/ 3396772 w 3592824"/>
              <a:gd name="connsiteY138" fmla="*/ 57544 h 6505980"/>
              <a:gd name="connsiteX139" fmla="*/ 3465132 w 3592824"/>
              <a:gd name="connsiteY139" fmla="*/ 23864 h 6505980"/>
              <a:gd name="connsiteX140" fmla="*/ 3532718 w 3592824"/>
              <a:gd name="connsiteY140" fmla="*/ 3259 h 6505980"/>
              <a:gd name="connsiteX141" fmla="*/ 3587603 w 3592824"/>
              <a:gd name="connsiteY14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451696 w 3592824"/>
              <a:gd name="connsiteY9" fmla="*/ 1220120 h 6505980"/>
              <a:gd name="connsiteX10" fmla="*/ 2333617 w 3592824"/>
              <a:gd name="connsiteY10" fmla="*/ 1482858 h 6505980"/>
              <a:gd name="connsiteX11" fmla="*/ 2239019 w 3592824"/>
              <a:gd name="connsiteY11" fmla="*/ 1750687 h 6505980"/>
              <a:gd name="connsiteX12" fmla="*/ 2166716 w 3592824"/>
              <a:gd name="connsiteY12" fmla="*/ 2028149 h 6505980"/>
              <a:gd name="connsiteX13" fmla="*/ 2138696 w 3592824"/>
              <a:gd name="connsiteY13" fmla="*/ 2191021 h 6505980"/>
              <a:gd name="connsiteX14" fmla="*/ 1708453 w 3592824"/>
              <a:gd name="connsiteY14" fmla="*/ 2932299 h 6505980"/>
              <a:gd name="connsiteX15" fmla="*/ 1722817 w 3592824"/>
              <a:gd name="connsiteY15" fmla="*/ 3822513 h 6505980"/>
              <a:gd name="connsiteX16" fmla="*/ 1536952 w 3592824"/>
              <a:gd name="connsiteY16" fmla="*/ 3772714 h 6505980"/>
              <a:gd name="connsiteX17" fmla="*/ 1541206 w 3592824"/>
              <a:gd name="connsiteY17" fmla="*/ 4042551 h 6505980"/>
              <a:gd name="connsiteX18" fmla="*/ 1736905 w 3592824"/>
              <a:gd name="connsiteY18" fmla="*/ 4202721 h 6505980"/>
              <a:gd name="connsiteX19" fmla="*/ 1910038 w 3592824"/>
              <a:gd name="connsiteY19" fmla="*/ 4375859 h 6505980"/>
              <a:gd name="connsiteX20" fmla="*/ 2049967 w 3592824"/>
              <a:gd name="connsiteY20" fmla="*/ 4551312 h 6505980"/>
              <a:gd name="connsiteX21" fmla="*/ 2161751 w 3592824"/>
              <a:gd name="connsiteY21" fmla="*/ 4736795 h 6505980"/>
              <a:gd name="connsiteX22" fmla="*/ 2245901 w 3592824"/>
              <a:gd name="connsiteY22" fmla="*/ 4927533 h 6505980"/>
              <a:gd name="connsiteX23" fmla="*/ 2299319 w 3592824"/>
              <a:gd name="connsiteY23" fmla="*/ 5113852 h 6505980"/>
              <a:gd name="connsiteX24" fmla="*/ 2323619 w 3592824"/>
              <a:gd name="connsiteY24" fmla="*/ 5302637 h 6505980"/>
              <a:gd name="connsiteX25" fmla="*/ 2316528 w 3592824"/>
              <a:gd name="connsiteY25" fmla="*/ 5487662 h 6505980"/>
              <a:gd name="connsiteX26" fmla="*/ 2281292 w 3592824"/>
              <a:gd name="connsiteY26" fmla="*/ 5660347 h 6505980"/>
              <a:gd name="connsiteX27" fmla="*/ 2254472 w 3592824"/>
              <a:gd name="connsiteY27" fmla="*/ 5669051 h 6505980"/>
              <a:gd name="connsiteX28" fmla="*/ 2243469 w 3592824"/>
              <a:gd name="connsiteY28" fmla="*/ 5622519 h 6505980"/>
              <a:gd name="connsiteX29" fmla="*/ 2276202 w 3592824"/>
              <a:gd name="connsiteY29" fmla="*/ 5518399 h 6505980"/>
              <a:gd name="connsiteX30" fmla="*/ 2277887 w 3592824"/>
              <a:gd name="connsiteY30" fmla="*/ 5401645 h 6505980"/>
              <a:gd name="connsiteX31" fmla="*/ 2265586 w 3592824"/>
              <a:gd name="connsiteY31" fmla="*/ 5272239 h 6505980"/>
              <a:gd name="connsiteX32" fmla="*/ 2226278 w 3592824"/>
              <a:gd name="connsiteY32" fmla="*/ 5142134 h 6505980"/>
              <a:gd name="connsiteX33" fmla="*/ 2167610 w 3592824"/>
              <a:gd name="connsiteY33" fmla="*/ 5005824 h 6505980"/>
              <a:gd name="connsiteX34" fmla="*/ 2094934 w 3592824"/>
              <a:gd name="connsiteY34" fmla="*/ 4873928 h 6505980"/>
              <a:gd name="connsiteX35" fmla="*/ 2004022 w 3592824"/>
              <a:gd name="connsiteY35" fmla="*/ 4747491 h 6505980"/>
              <a:gd name="connsiteX36" fmla="*/ 1897003 w 3592824"/>
              <a:gd name="connsiteY36" fmla="*/ 4628630 h 6505980"/>
              <a:gd name="connsiteX37" fmla="*/ 1786353 w 3592824"/>
              <a:gd name="connsiteY37" fmla="*/ 4521927 h 6505980"/>
              <a:gd name="connsiteX38" fmla="*/ 1718256 w 3592824"/>
              <a:gd name="connsiteY38" fmla="*/ 4469625 h 6505980"/>
              <a:gd name="connsiteX39" fmla="*/ 1664984 w 3592824"/>
              <a:gd name="connsiteY39" fmla="*/ 4416354 h 6505980"/>
              <a:gd name="connsiteX40" fmla="*/ 1610735 w 3592824"/>
              <a:gd name="connsiteY40" fmla="*/ 4377899 h 6505980"/>
              <a:gd name="connsiteX41" fmla="*/ 1556121 w 3592824"/>
              <a:gd name="connsiteY41" fmla="*/ 4343019 h 6505980"/>
              <a:gd name="connsiteX42" fmla="*/ 1496586 w 3592824"/>
              <a:gd name="connsiteY42" fmla="*/ 4326909 h 6505980"/>
              <a:gd name="connsiteX43" fmla="*/ 1424825 w 3592824"/>
              <a:gd name="connsiteY43" fmla="*/ 4611755 h 6505980"/>
              <a:gd name="connsiteX44" fmla="*/ 1341569 w 3592824"/>
              <a:gd name="connsiteY44" fmla="*/ 4877209 h 6505980"/>
              <a:gd name="connsiteX45" fmla="*/ 1246153 w 3592824"/>
              <a:gd name="connsiteY45" fmla="*/ 5146295 h 6505980"/>
              <a:gd name="connsiteX46" fmla="*/ 1133098 w 3592824"/>
              <a:gd name="connsiteY46" fmla="*/ 5409585 h 6505980"/>
              <a:gd name="connsiteX47" fmla="*/ 1002651 w 3592824"/>
              <a:gd name="connsiteY47" fmla="*/ 5687069 h 6505980"/>
              <a:gd name="connsiteX48" fmla="*/ 851621 w 3592824"/>
              <a:gd name="connsiteY48" fmla="*/ 5975542 h 6505980"/>
              <a:gd name="connsiteX49" fmla="*/ 819067 w 3592824"/>
              <a:gd name="connsiteY49" fmla="*/ 6021945 h 6505980"/>
              <a:gd name="connsiteX50" fmla="*/ 782039 w 3592824"/>
              <a:gd name="connsiteY50" fmla="*/ 6094137 h 6505980"/>
              <a:gd name="connsiteX51" fmla="*/ 732689 w 3592824"/>
              <a:gd name="connsiteY51" fmla="*/ 6165853 h 6505980"/>
              <a:gd name="connsiteX52" fmla="*/ 686953 w 3592824"/>
              <a:gd name="connsiteY52" fmla="*/ 6242495 h 6505980"/>
              <a:gd name="connsiteX53" fmla="*/ 633819 w 3592824"/>
              <a:gd name="connsiteY53" fmla="*/ 6322262 h 6505980"/>
              <a:gd name="connsiteX54" fmla="*/ 576894 w 3592824"/>
              <a:gd name="connsiteY54" fmla="*/ 6387714 h 6505980"/>
              <a:gd name="connsiteX55" fmla="*/ 520310 w 3592824"/>
              <a:gd name="connsiteY55" fmla="*/ 6444298 h 6505980"/>
              <a:gd name="connsiteX56" fmla="*/ 461122 w 3592824"/>
              <a:gd name="connsiteY56" fmla="*/ 6486433 h 6505980"/>
              <a:gd name="connsiteX57" fmla="*/ 409611 w 3592824"/>
              <a:gd name="connsiteY57" fmla="*/ 6505980 h 6505980"/>
              <a:gd name="connsiteX58" fmla="*/ 397795 w 3592824"/>
              <a:gd name="connsiteY58" fmla="*/ 6478382 h 6505980"/>
              <a:gd name="connsiteX59" fmla="*/ 580228 w 3592824"/>
              <a:gd name="connsiteY59" fmla="*/ 6260780 h 6505980"/>
              <a:gd name="connsiteX60" fmla="*/ 740291 w 3592824"/>
              <a:gd name="connsiteY60" fmla="*/ 6020812 h 6505980"/>
              <a:gd name="connsiteX61" fmla="*/ 876161 w 3592824"/>
              <a:gd name="connsiteY61" fmla="*/ 5764542 h 6505980"/>
              <a:gd name="connsiteX62" fmla="*/ 983460 w 3592824"/>
              <a:gd name="connsiteY62" fmla="*/ 5511282 h 6505980"/>
              <a:gd name="connsiteX63" fmla="*/ 1071980 w 3592824"/>
              <a:gd name="connsiteY63" fmla="*/ 5262934 h 6505980"/>
              <a:gd name="connsiteX64" fmla="*/ 1108340 w 3592824"/>
              <a:gd name="connsiteY64" fmla="*/ 5079541 h 6505980"/>
              <a:gd name="connsiteX65" fmla="*/ 1121344 w 3592824"/>
              <a:gd name="connsiteY65" fmla="*/ 5084649 h 6505980"/>
              <a:gd name="connsiteX66" fmla="*/ 1125291 w 3592824"/>
              <a:gd name="connsiteY66" fmla="*/ 5080701 h 6505980"/>
              <a:gd name="connsiteX67" fmla="*/ 1124442 w 3592824"/>
              <a:gd name="connsiteY67" fmla="*/ 5071961 h 6505980"/>
              <a:gd name="connsiteX68" fmla="*/ 1122157 w 3592824"/>
              <a:gd name="connsiteY68" fmla="*/ 5065724 h 6505980"/>
              <a:gd name="connsiteX69" fmla="*/ 1117049 w 3592824"/>
              <a:gd name="connsiteY69" fmla="*/ 5052716 h 6505980"/>
              <a:gd name="connsiteX70" fmla="*/ 1122811 w 3592824"/>
              <a:gd name="connsiteY70" fmla="*/ 5042696 h 6505980"/>
              <a:gd name="connsiteX71" fmla="*/ 1122495 w 3592824"/>
              <a:gd name="connsiteY71" fmla="*/ 5034485 h 6505980"/>
              <a:gd name="connsiteX72" fmla="*/ 1124158 w 3592824"/>
              <a:gd name="connsiteY72" fmla="*/ 5024300 h 6505980"/>
              <a:gd name="connsiteX73" fmla="*/ 1120205 w 3592824"/>
              <a:gd name="connsiteY73" fmla="*/ 5028252 h 6505980"/>
              <a:gd name="connsiteX74" fmla="*/ 1122495 w 3592824"/>
              <a:gd name="connsiteY74" fmla="*/ 5034485 h 6505980"/>
              <a:gd name="connsiteX75" fmla="*/ 1108340 w 3592824"/>
              <a:gd name="connsiteY75" fmla="*/ 5079541 h 6505980"/>
              <a:gd name="connsiteX76" fmla="*/ 1019535 w 3592824"/>
              <a:gd name="connsiteY76" fmla="*/ 5061794 h 6505980"/>
              <a:gd name="connsiteX77" fmla="*/ 907867 w 3592824"/>
              <a:gd name="connsiteY77" fmla="*/ 5071187 h 6505980"/>
              <a:gd name="connsiteX78" fmla="*/ 788983 w 3592824"/>
              <a:gd name="connsiteY78" fmla="*/ 5093104 h 6505980"/>
              <a:gd name="connsiteX79" fmla="*/ 658043 w 3592824"/>
              <a:gd name="connsiteY79" fmla="*/ 5134555 h 6505980"/>
              <a:gd name="connsiteX80" fmla="*/ 522026 w 3592824"/>
              <a:gd name="connsiteY80" fmla="*/ 5190653 h 6505980"/>
              <a:gd name="connsiteX81" fmla="*/ 384200 w 3592824"/>
              <a:gd name="connsiteY81" fmla="*/ 5252843 h 6505980"/>
              <a:gd name="connsiteX82" fmla="*/ 249344 w 3592824"/>
              <a:gd name="connsiteY82" fmla="*/ 5325897 h 6505980"/>
              <a:gd name="connsiteX83" fmla="*/ 120569 w 3592824"/>
              <a:gd name="connsiteY83" fmla="*/ 5397133 h 6505980"/>
              <a:gd name="connsiteX84" fmla="*/ 0 w 3592824"/>
              <a:gd name="connsiteY84" fmla="*/ 5468693 h 6505980"/>
              <a:gd name="connsiteX85" fmla="*/ 124698 w 3592824"/>
              <a:gd name="connsiteY85" fmla="*/ 5335477 h 6505980"/>
              <a:gd name="connsiteX86" fmla="*/ 246734 w 3592824"/>
              <a:gd name="connsiteY86" fmla="*/ 5221959 h 6505980"/>
              <a:gd name="connsiteX87" fmla="*/ 376856 w 3592824"/>
              <a:gd name="connsiteY87" fmla="*/ 5132327 h 6505980"/>
              <a:gd name="connsiteX88" fmla="*/ 515500 w 3592824"/>
              <a:gd name="connsiteY88" fmla="*/ 5051213 h 6505980"/>
              <a:gd name="connsiteX89" fmla="*/ 659408 w 3592824"/>
              <a:gd name="connsiteY89" fmla="*/ 4987219 h 6505980"/>
              <a:gd name="connsiteX90" fmla="*/ 820898 w 3592824"/>
              <a:gd name="connsiteY90" fmla="*/ 4940794 h 6505980"/>
              <a:gd name="connsiteX91" fmla="*/ 1181074 w 3592824"/>
              <a:gd name="connsiteY91" fmla="*/ 4846988 h 6505980"/>
              <a:gd name="connsiteX92" fmla="*/ 1226539 w 3592824"/>
              <a:gd name="connsiteY92" fmla="*/ 4526635 h 6505980"/>
              <a:gd name="connsiteX93" fmla="*/ 1248314 w 3592824"/>
              <a:gd name="connsiteY93" fmla="*/ 4207589 h 6505980"/>
              <a:gd name="connsiteX94" fmla="*/ 1246367 w 3592824"/>
              <a:gd name="connsiteY94" fmla="*/ 3884569 h 6505980"/>
              <a:gd name="connsiteX95" fmla="*/ 1230789 w 3592824"/>
              <a:gd name="connsiteY95" fmla="*/ 3690675 h 6505980"/>
              <a:gd name="connsiteX96" fmla="*/ 1162613 w 3592824"/>
              <a:gd name="connsiteY96" fmla="*/ 3672408 h 6505980"/>
              <a:gd name="connsiteX97" fmla="*/ 1267627 w 3592824"/>
              <a:gd name="connsiteY97" fmla="*/ 3672408 h 6505980"/>
              <a:gd name="connsiteX98" fmla="*/ 1267627 w 3592824"/>
              <a:gd name="connsiteY98" fmla="*/ 2636174 h 6505980"/>
              <a:gd name="connsiteX99" fmla="*/ 1457972 w 3592824"/>
              <a:gd name="connsiteY99" fmla="*/ 2766635 h 6505980"/>
              <a:gd name="connsiteX100" fmla="*/ 1914541 w 3592824"/>
              <a:gd name="connsiteY100" fmla="*/ 1815401 h 6505980"/>
              <a:gd name="connsiteX101" fmla="*/ 1759871 w 3592824"/>
              <a:gd name="connsiteY101" fmla="*/ 1626771 h 6505980"/>
              <a:gd name="connsiteX102" fmla="*/ 1630255 w 3592824"/>
              <a:gd name="connsiteY102" fmla="*/ 1432944 h 6505980"/>
              <a:gd name="connsiteX103" fmla="*/ 1533657 w 3592824"/>
              <a:gd name="connsiteY103" fmla="*/ 1245834 h 6505980"/>
              <a:gd name="connsiteX104" fmla="*/ 1466898 w 3592824"/>
              <a:gd name="connsiteY104" fmla="*/ 1057506 h 6505980"/>
              <a:gd name="connsiteX105" fmla="*/ 1428386 w 3592824"/>
              <a:gd name="connsiteY105" fmla="*/ 871911 h 6505980"/>
              <a:gd name="connsiteX106" fmla="*/ 1418926 w 3592824"/>
              <a:gd name="connsiteY106" fmla="*/ 698165 h 6505980"/>
              <a:gd name="connsiteX107" fmla="*/ 1438518 w 3592824"/>
              <a:gd name="connsiteY107" fmla="*/ 529931 h 6505980"/>
              <a:gd name="connsiteX108" fmla="*/ 1487966 w 3592824"/>
              <a:gd name="connsiteY108" fmla="*/ 373157 h 6505980"/>
              <a:gd name="connsiteX109" fmla="*/ 1562109 w 3592824"/>
              <a:gd name="connsiteY109" fmla="*/ 234344 h 6505980"/>
              <a:gd name="connsiteX110" fmla="*/ 1590347 w 3592824"/>
              <a:gd name="connsiteY110" fmla="*/ 233909 h 6505980"/>
              <a:gd name="connsiteX111" fmla="*/ 1590423 w 3592824"/>
              <a:gd name="connsiteY111" fmla="*/ 276688 h 6505980"/>
              <a:gd name="connsiteX112" fmla="*/ 1534480 w 3592824"/>
              <a:gd name="connsiteY112" fmla="*/ 357380 h 6505980"/>
              <a:gd name="connsiteX113" fmla="*/ 1506010 w 3592824"/>
              <a:gd name="connsiteY113" fmla="*/ 457037 h 6505980"/>
              <a:gd name="connsiteX114" fmla="*/ 1488317 w 3592824"/>
              <a:gd name="connsiteY114" fmla="*/ 571212 h 6505980"/>
              <a:gd name="connsiteX115" fmla="*/ 1496884 w 3592824"/>
              <a:gd name="connsiteY115" fmla="*/ 693061 h 6505980"/>
              <a:gd name="connsiteX116" fmla="*/ 1522975 w 3592824"/>
              <a:gd name="connsiteY116" fmla="*/ 825308 h 6505980"/>
              <a:gd name="connsiteX117" fmla="*/ 1563776 w 3592824"/>
              <a:gd name="connsiteY117" fmla="*/ 957444 h 6505980"/>
              <a:gd name="connsiteX118" fmla="*/ 1623676 w 3592824"/>
              <a:gd name="connsiteY118" fmla="*/ 1089683 h 6505980"/>
              <a:gd name="connsiteX119" fmla="*/ 1701073 w 3592824"/>
              <a:gd name="connsiteY119" fmla="*/ 1219640 h 6505980"/>
              <a:gd name="connsiteX120" fmla="*/ 1784824 w 3592824"/>
              <a:gd name="connsiteY120" fmla="*/ 1340138 h 6505980"/>
              <a:gd name="connsiteX121" fmla="*/ 1839433 w 3592824"/>
              <a:gd name="connsiteY121" fmla="*/ 1402829 h 6505980"/>
              <a:gd name="connsiteX122" fmla="*/ 1879314 w 3592824"/>
              <a:gd name="connsiteY122" fmla="*/ 1462471 h 6505980"/>
              <a:gd name="connsiteX123" fmla="*/ 1923557 w 3592824"/>
              <a:gd name="connsiteY123" fmla="*/ 1509661 h 6505980"/>
              <a:gd name="connsiteX124" fmla="*/ 1968977 w 3592824"/>
              <a:gd name="connsiteY124" fmla="*/ 1553881 h 6505980"/>
              <a:gd name="connsiteX125" fmla="*/ 2023524 w 3592824"/>
              <a:gd name="connsiteY125" fmla="*/ 1583302 h 6505980"/>
              <a:gd name="connsiteX126" fmla="*/ 2159168 w 3592824"/>
              <a:gd name="connsiteY126" fmla="*/ 1357898 h 6505980"/>
              <a:gd name="connsiteX127" fmla="*/ 2301613 w 3592824"/>
              <a:gd name="connsiteY127" fmla="*/ 1152134 h 6505980"/>
              <a:gd name="connsiteX128" fmla="*/ 2456786 w 3592824"/>
              <a:gd name="connsiteY128" fmla="*/ 946442 h 6505980"/>
              <a:gd name="connsiteX129" fmla="*/ 2627883 w 3592824"/>
              <a:gd name="connsiteY129" fmla="*/ 750343 h 6505980"/>
              <a:gd name="connsiteX130" fmla="*/ 2819251 w 3592824"/>
              <a:gd name="connsiteY130" fmla="*/ 546637 h 6505980"/>
              <a:gd name="connsiteX131" fmla="*/ 3033293 w 3592824"/>
              <a:gd name="connsiteY131" fmla="*/ 338904 h 6505980"/>
              <a:gd name="connsiteX132" fmla="*/ 3075801 w 3592824"/>
              <a:gd name="connsiteY132" fmla="*/ 307656 h 6505980"/>
              <a:gd name="connsiteX133" fmla="*/ 3128615 w 3592824"/>
              <a:gd name="connsiteY133" fmla="*/ 255470 h 6505980"/>
              <a:gd name="connsiteX134" fmla="*/ 3193373 w 3592824"/>
              <a:gd name="connsiteY134" fmla="*/ 206920 h 6505980"/>
              <a:gd name="connsiteX135" fmla="*/ 3255727 w 3592824"/>
              <a:gd name="connsiteY135" fmla="*/ 153199 h 6505980"/>
              <a:gd name="connsiteX136" fmla="*/ 3326038 w 3592824"/>
              <a:gd name="connsiteY136" fmla="*/ 98736 h 6505980"/>
              <a:gd name="connsiteX137" fmla="*/ 3396772 w 3592824"/>
              <a:gd name="connsiteY137" fmla="*/ 57544 h 6505980"/>
              <a:gd name="connsiteX138" fmla="*/ 3465132 w 3592824"/>
              <a:gd name="connsiteY138" fmla="*/ 23864 h 6505980"/>
              <a:gd name="connsiteX139" fmla="*/ 3532718 w 3592824"/>
              <a:gd name="connsiteY139" fmla="*/ 3259 h 6505980"/>
              <a:gd name="connsiteX140" fmla="*/ 3587603 w 3592824"/>
              <a:gd name="connsiteY14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2138696 w 3592824"/>
              <a:gd name="connsiteY12" fmla="*/ 2191021 h 6505980"/>
              <a:gd name="connsiteX13" fmla="*/ 1708453 w 3592824"/>
              <a:gd name="connsiteY13" fmla="*/ 2932299 h 6505980"/>
              <a:gd name="connsiteX14" fmla="*/ 1722817 w 3592824"/>
              <a:gd name="connsiteY14" fmla="*/ 3822513 h 6505980"/>
              <a:gd name="connsiteX15" fmla="*/ 1536952 w 3592824"/>
              <a:gd name="connsiteY15" fmla="*/ 3772714 h 6505980"/>
              <a:gd name="connsiteX16" fmla="*/ 1541206 w 3592824"/>
              <a:gd name="connsiteY16" fmla="*/ 4042551 h 6505980"/>
              <a:gd name="connsiteX17" fmla="*/ 1736905 w 3592824"/>
              <a:gd name="connsiteY17" fmla="*/ 4202721 h 6505980"/>
              <a:gd name="connsiteX18" fmla="*/ 1910038 w 3592824"/>
              <a:gd name="connsiteY18" fmla="*/ 4375859 h 6505980"/>
              <a:gd name="connsiteX19" fmla="*/ 2049967 w 3592824"/>
              <a:gd name="connsiteY19" fmla="*/ 4551312 h 6505980"/>
              <a:gd name="connsiteX20" fmla="*/ 2161751 w 3592824"/>
              <a:gd name="connsiteY20" fmla="*/ 4736795 h 6505980"/>
              <a:gd name="connsiteX21" fmla="*/ 2245901 w 3592824"/>
              <a:gd name="connsiteY21" fmla="*/ 4927533 h 6505980"/>
              <a:gd name="connsiteX22" fmla="*/ 2299319 w 3592824"/>
              <a:gd name="connsiteY22" fmla="*/ 5113852 h 6505980"/>
              <a:gd name="connsiteX23" fmla="*/ 2323619 w 3592824"/>
              <a:gd name="connsiteY23" fmla="*/ 5302637 h 6505980"/>
              <a:gd name="connsiteX24" fmla="*/ 2316528 w 3592824"/>
              <a:gd name="connsiteY24" fmla="*/ 5487662 h 6505980"/>
              <a:gd name="connsiteX25" fmla="*/ 2281292 w 3592824"/>
              <a:gd name="connsiteY25" fmla="*/ 5660347 h 6505980"/>
              <a:gd name="connsiteX26" fmla="*/ 2254472 w 3592824"/>
              <a:gd name="connsiteY26" fmla="*/ 5669051 h 6505980"/>
              <a:gd name="connsiteX27" fmla="*/ 2243469 w 3592824"/>
              <a:gd name="connsiteY27" fmla="*/ 5622519 h 6505980"/>
              <a:gd name="connsiteX28" fmla="*/ 2276202 w 3592824"/>
              <a:gd name="connsiteY28" fmla="*/ 5518399 h 6505980"/>
              <a:gd name="connsiteX29" fmla="*/ 2277887 w 3592824"/>
              <a:gd name="connsiteY29" fmla="*/ 5401645 h 6505980"/>
              <a:gd name="connsiteX30" fmla="*/ 2265586 w 3592824"/>
              <a:gd name="connsiteY30" fmla="*/ 5272239 h 6505980"/>
              <a:gd name="connsiteX31" fmla="*/ 2226278 w 3592824"/>
              <a:gd name="connsiteY31" fmla="*/ 5142134 h 6505980"/>
              <a:gd name="connsiteX32" fmla="*/ 2167610 w 3592824"/>
              <a:gd name="connsiteY32" fmla="*/ 5005824 h 6505980"/>
              <a:gd name="connsiteX33" fmla="*/ 2094934 w 3592824"/>
              <a:gd name="connsiteY33" fmla="*/ 4873928 h 6505980"/>
              <a:gd name="connsiteX34" fmla="*/ 2004022 w 3592824"/>
              <a:gd name="connsiteY34" fmla="*/ 4747491 h 6505980"/>
              <a:gd name="connsiteX35" fmla="*/ 1897003 w 3592824"/>
              <a:gd name="connsiteY35" fmla="*/ 4628630 h 6505980"/>
              <a:gd name="connsiteX36" fmla="*/ 1786353 w 3592824"/>
              <a:gd name="connsiteY36" fmla="*/ 4521927 h 6505980"/>
              <a:gd name="connsiteX37" fmla="*/ 1718256 w 3592824"/>
              <a:gd name="connsiteY37" fmla="*/ 4469625 h 6505980"/>
              <a:gd name="connsiteX38" fmla="*/ 1664984 w 3592824"/>
              <a:gd name="connsiteY38" fmla="*/ 4416354 h 6505980"/>
              <a:gd name="connsiteX39" fmla="*/ 1610735 w 3592824"/>
              <a:gd name="connsiteY39" fmla="*/ 4377899 h 6505980"/>
              <a:gd name="connsiteX40" fmla="*/ 1556121 w 3592824"/>
              <a:gd name="connsiteY40" fmla="*/ 4343019 h 6505980"/>
              <a:gd name="connsiteX41" fmla="*/ 1496586 w 3592824"/>
              <a:gd name="connsiteY41" fmla="*/ 4326909 h 6505980"/>
              <a:gd name="connsiteX42" fmla="*/ 1424825 w 3592824"/>
              <a:gd name="connsiteY42" fmla="*/ 4611755 h 6505980"/>
              <a:gd name="connsiteX43" fmla="*/ 1341569 w 3592824"/>
              <a:gd name="connsiteY43" fmla="*/ 4877209 h 6505980"/>
              <a:gd name="connsiteX44" fmla="*/ 1246153 w 3592824"/>
              <a:gd name="connsiteY44" fmla="*/ 5146295 h 6505980"/>
              <a:gd name="connsiteX45" fmla="*/ 1133098 w 3592824"/>
              <a:gd name="connsiteY45" fmla="*/ 5409585 h 6505980"/>
              <a:gd name="connsiteX46" fmla="*/ 1002651 w 3592824"/>
              <a:gd name="connsiteY46" fmla="*/ 5687069 h 6505980"/>
              <a:gd name="connsiteX47" fmla="*/ 851621 w 3592824"/>
              <a:gd name="connsiteY47" fmla="*/ 5975542 h 6505980"/>
              <a:gd name="connsiteX48" fmla="*/ 819067 w 3592824"/>
              <a:gd name="connsiteY48" fmla="*/ 6021945 h 6505980"/>
              <a:gd name="connsiteX49" fmla="*/ 782039 w 3592824"/>
              <a:gd name="connsiteY49" fmla="*/ 6094137 h 6505980"/>
              <a:gd name="connsiteX50" fmla="*/ 732689 w 3592824"/>
              <a:gd name="connsiteY50" fmla="*/ 6165853 h 6505980"/>
              <a:gd name="connsiteX51" fmla="*/ 686953 w 3592824"/>
              <a:gd name="connsiteY51" fmla="*/ 6242495 h 6505980"/>
              <a:gd name="connsiteX52" fmla="*/ 633819 w 3592824"/>
              <a:gd name="connsiteY52" fmla="*/ 6322262 h 6505980"/>
              <a:gd name="connsiteX53" fmla="*/ 576894 w 3592824"/>
              <a:gd name="connsiteY53" fmla="*/ 6387714 h 6505980"/>
              <a:gd name="connsiteX54" fmla="*/ 520310 w 3592824"/>
              <a:gd name="connsiteY54" fmla="*/ 6444298 h 6505980"/>
              <a:gd name="connsiteX55" fmla="*/ 461122 w 3592824"/>
              <a:gd name="connsiteY55" fmla="*/ 6486433 h 6505980"/>
              <a:gd name="connsiteX56" fmla="*/ 409611 w 3592824"/>
              <a:gd name="connsiteY56" fmla="*/ 6505980 h 6505980"/>
              <a:gd name="connsiteX57" fmla="*/ 397795 w 3592824"/>
              <a:gd name="connsiteY57" fmla="*/ 6478382 h 6505980"/>
              <a:gd name="connsiteX58" fmla="*/ 580228 w 3592824"/>
              <a:gd name="connsiteY58" fmla="*/ 6260780 h 6505980"/>
              <a:gd name="connsiteX59" fmla="*/ 740291 w 3592824"/>
              <a:gd name="connsiteY59" fmla="*/ 6020812 h 6505980"/>
              <a:gd name="connsiteX60" fmla="*/ 876161 w 3592824"/>
              <a:gd name="connsiteY60" fmla="*/ 5764542 h 6505980"/>
              <a:gd name="connsiteX61" fmla="*/ 983460 w 3592824"/>
              <a:gd name="connsiteY61" fmla="*/ 5511282 h 6505980"/>
              <a:gd name="connsiteX62" fmla="*/ 1071980 w 3592824"/>
              <a:gd name="connsiteY62" fmla="*/ 5262934 h 6505980"/>
              <a:gd name="connsiteX63" fmla="*/ 1108340 w 3592824"/>
              <a:gd name="connsiteY63" fmla="*/ 5079541 h 6505980"/>
              <a:gd name="connsiteX64" fmla="*/ 1121344 w 3592824"/>
              <a:gd name="connsiteY64" fmla="*/ 5084649 h 6505980"/>
              <a:gd name="connsiteX65" fmla="*/ 1125291 w 3592824"/>
              <a:gd name="connsiteY65" fmla="*/ 5080701 h 6505980"/>
              <a:gd name="connsiteX66" fmla="*/ 1124442 w 3592824"/>
              <a:gd name="connsiteY66" fmla="*/ 5071961 h 6505980"/>
              <a:gd name="connsiteX67" fmla="*/ 1122157 w 3592824"/>
              <a:gd name="connsiteY67" fmla="*/ 5065724 h 6505980"/>
              <a:gd name="connsiteX68" fmla="*/ 1117049 w 3592824"/>
              <a:gd name="connsiteY68" fmla="*/ 5052716 h 6505980"/>
              <a:gd name="connsiteX69" fmla="*/ 1122811 w 3592824"/>
              <a:gd name="connsiteY69" fmla="*/ 5042696 h 6505980"/>
              <a:gd name="connsiteX70" fmla="*/ 1122495 w 3592824"/>
              <a:gd name="connsiteY70" fmla="*/ 5034485 h 6505980"/>
              <a:gd name="connsiteX71" fmla="*/ 1124158 w 3592824"/>
              <a:gd name="connsiteY71" fmla="*/ 5024300 h 6505980"/>
              <a:gd name="connsiteX72" fmla="*/ 1120205 w 3592824"/>
              <a:gd name="connsiteY72" fmla="*/ 5028252 h 6505980"/>
              <a:gd name="connsiteX73" fmla="*/ 1122495 w 3592824"/>
              <a:gd name="connsiteY73" fmla="*/ 5034485 h 6505980"/>
              <a:gd name="connsiteX74" fmla="*/ 1108340 w 3592824"/>
              <a:gd name="connsiteY74" fmla="*/ 5079541 h 6505980"/>
              <a:gd name="connsiteX75" fmla="*/ 1019535 w 3592824"/>
              <a:gd name="connsiteY75" fmla="*/ 5061794 h 6505980"/>
              <a:gd name="connsiteX76" fmla="*/ 907867 w 3592824"/>
              <a:gd name="connsiteY76" fmla="*/ 5071187 h 6505980"/>
              <a:gd name="connsiteX77" fmla="*/ 788983 w 3592824"/>
              <a:gd name="connsiteY77" fmla="*/ 5093104 h 6505980"/>
              <a:gd name="connsiteX78" fmla="*/ 658043 w 3592824"/>
              <a:gd name="connsiteY78" fmla="*/ 5134555 h 6505980"/>
              <a:gd name="connsiteX79" fmla="*/ 522026 w 3592824"/>
              <a:gd name="connsiteY79" fmla="*/ 5190653 h 6505980"/>
              <a:gd name="connsiteX80" fmla="*/ 384200 w 3592824"/>
              <a:gd name="connsiteY80" fmla="*/ 5252843 h 6505980"/>
              <a:gd name="connsiteX81" fmla="*/ 249344 w 3592824"/>
              <a:gd name="connsiteY81" fmla="*/ 5325897 h 6505980"/>
              <a:gd name="connsiteX82" fmla="*/ 120569 w 3592824"/>
              <a:gd name="connsiteY82" fmla="*/ 5397133 h 6505980"/>
              <a:gd name="connsiteX83" fmla="*/ 0 w 3592824"/>
              <a:gd name="connsiteY83" fmla="*/ 5468693 h 6505980"/>
              <a:gd name="connsiteX84" fmla="*/ 124698 w 3592824"/>
              <a:gd name="connsiteY84" fmla="*/ 5335477 h 6505980"/>
              <a:gd name="connsiteX85" fmla="*/ 246734 w 3592824"/>
              <a:gd name="connsiteY85" fmla="*/ 5221959 h 6505980"/>
              <a:gd name="connsiteX86" fmla="*/ 376856 w 3592824"/>
              <a:gd name="connsiteY86" fmla="*/ 5132327 h 6505980"/>
              <a:gd name="connsiteX87" fmla="*/ 515500 w 3592824"/>
              <a:gd name="connsiteY87" fmla="*/ 5051213 h 6505980"/>
              <a:gd name="connsiteX88" fmla="*/ 659408 w 3592824"/>
              <a:gd name="connsiteY88" fmla="*/ 4987219 h 6505980"/>
              <a:gd name="connsiteX89" fmla="*/ 820898 w 3592824"/>
              <a:gd name="connsiteY89" fmla="*/ 4940794 h 6505980"/>
              <a:gd name="connsiteX90" fmla="*/ 1181074 w 3592824"/>
              <a:gd name="connsiteY90" fmla="*/ 4846988 h 6505980"/>
              <a:gd name="connsiteX91" fmla="*/ 1226539 w 3592824"/>
              <a:gd name="connsiteY91" fmla="*/ 4526635 h 6505980"/>
              <a:gd name="connsiteX92" fmla="*/ 1248314 w 3592824"/>
              <a:gd name="connsiteY92" fmla="*/ 4207589 h 6505980"/>
              <a:gd name="connsiteX93" fmla="*/ 1246367 w 3592824"/>
              <a:gd name="connsiteY93" fmla="*/ 3884569 h 6505980"/>
              <a:gd name="connsiteX94" fmla="*/ 1230789 w 3592824"/>
              <a:gd name="connsiteY94" fmla="*/ 3690675 h 6505980"/>
              <a:gd name="connsiteX95" fmla="*/ 1162613 w 3592824"/>
              <a:gd name="connsiteY95" fmla="*/ 3672408 h 6505980"/>
              <a:gd name="connsiteX96" fmla="*/ 1267627 w 3592824"/>
              <a:gd name="connsiteY96" fmla="*/ 3672408 h 6505980"/>
              <a:gd name="connsiteX97" fmla="*/ 1267627 w 3592824"/>
              <a:gd name="connsiteY97" fmla="*/ 2636174 h 6505980"/>
              <a:gd name="connsiteX98" fmla="*/ 1457972 w 3592824"/>
              <a:gd name="connsiteY98" fmla="*/ 2766635 h 6505980"/>
              <a:gd name="connsiteX99" fmla="*/ 1914541 w 3592824"/>
              <a:gd name="connsiteY99" fmla="*/ 1815401 h 6505980"/>
              <a:gd name="connsiteX100" fmla="*/ 1759871 w 3592824"/>
              <a:gd name="connsiteY100" fmla="*/ 1626771 h 6505980"/>
              <a:gd name="connsiteX101" fmla="*/ 1630255 w 3592824"/>
              <a:gd name="connsiteY101" fmla="*/ 1432944 h 6505980"/>
              <a:gd name="connsiteX102" fmla="*/ 1533657 w 3592824"/>
              <a:gd name="connsiteY102" fmla="*/ 1245834 h 6505980"/>
              <a:gd name="connsiteX103" fmla="*/ 1466898 w 3592824"/>
              <a:gd name="connsiteY103" fmla="*/ 1057506 h 6505980"/>
              <a:gd name="connsiteX104" fmla="*/ 1428386 w 3592824"/>
              <a:gd name="connsiteY104" fmla="*/ 871911 h 6505980"/>
              <a:gd name="connsiteX105" fmla="*/ 1418926 w 3592824"/>
              <a:gd name="connsiteY105" fmla="*/ 698165 h 6505980"/>
              <a:gd name="connsiteX106" fmla="*/ 1438518 w 3592824"/>
              <a:gd name="connsiteY106" fmla="*/ 529931 h 6505980"/>
              <a:gd name="connsiteX107" fmla="*/ 1487966 w 3592824"/>
              <a:gd name="connsiteY107" fmla="*/ 373157 h 6505980"/>
              <a:gd name="connsiteX108" fmla="*/ 1562109 w 3592824"/>
              <a:gd name="connsiteY108" fmla="*/ 234344 h 6505980"/>
              <a:gd name="connsiteX109" fmla="*/ 1590347 w 3592824"/>
              <a:gd name="connsiteY109" fmla="*/ 233909 h 6505980"/>
              <a:gd name="connsiteX110" fmla="*/ 1590423 w 3592824"/>
              <a:gd name="connsiteY110" fmla="*/ 276688 h 6505980"/>
              <a:gd name="connsiteX111" fmla="*/ 1534480 w 3592824"/>
              <a:gd name="connsiteY111" fmla="*/ 357380 h 6505980"/>
              <a:gd name="connsiteX112" fmla="*/ 1506010 w 3592824"/>
              <a:gd name="connsiteY112" fmla="*/ 457037 h 6505980"/>
              <a:gd name="connsiteX113" fmla="*/ 1488317 w 3592824"/>
              <a:gd name="connsiteY113" fmla="*/ 571212 h 6505980"/>
              <a:gd name="connsiteX114" fmla="*/ 1496884 w 3592824"/>
              <a:gd name="connsiteY114" fmla="*/ 693061 h 6505980"/>
              <a:gd name="connsiteX115" fmla="*/ 1522975 w 3592824"/>
              <a:gd name="connsiteY115" fmla="*/ 825308 h 6505980"/>
              <a:gd name="connsiteX116" fmla="*/ 1563776 w 3592824"/>
              <a:gd name="connsiteY116" fmla="*/ 957444 h 6505980"/>
              <a:gd name="connsiteX117" fmla="*/ 1623676 w 3592824"/>
              <a:gd name="connsiteY117" fmla="*/ 1089683 h 6505980"/>
              <a:gd name="connsiteX118" fmla="*/ 1701073 w 3592824"/>
              <a:gd name="connsiteY118" fmla="*/ 1219640 h 6505980"/>
              <a:gd name="connsiteX119" fmla="*/ 1784824 w 3592824"/>
              <a:gd name="connsiteY119" fmla="*/ 1340138 h 6505980"/>
              <a:gd name="connsiteX120" fmla="*/ 1839433 w 3592824"/>
              <a:gd name="connsiteY120" fmla="*/ 1402829 h 6505980"/>
              <a:gd name="connsiteX121" fmla="*/ 1879314 w 3592824"/>
              <a:gd name="connsiteY121" fmla="*/ 1462471 h 6505980"/>
              <a:gd name="connsiteX122" fmla="*/ 1923557 w 3592824"/>
              <a:gd name="connsiteY122" fmla="*/ 1509661 h 6505980"/>
              <a:gd name="connsiteX123" fmla="*/ 1968977 w 3592824"/>
              <a:gd name="connsiteY123" fmla="*/ 1553881 h 6505980"/>
              <a:gd name="connsiteX124" fmla="*/ 2023524 w 3592824"/>
              <a:gd name="connsiteY124" fmla="*/ 1583302 h 6505980"/>
              <a:gd name="connsiteX125" fmla="*/ 2159168 w 3592824"/>
              <a:gd name="connsiteY125" fmla="*/ 1357898 h 6505980"/>
              <a:gd name="connsiteX126" fmla="*/ 2301613 w 3592824"/>
              <a:gd name="connsiteY126" fmla="*/ 1152134 h 6505980"/>
              <a:gd name="connsiteX127" fmla="*/ 2456786 w 3592824"/>
              <a:gd name="connsiteY127" fmla="*/ 946442 h 6505980"/>
              <a:gd name="connsiteX128" fmla="*/ 2627883 w 3592824"/>
              <a:gd name="connsiteY128" fmla="*/ 750343 h 6505980"/>
              <a:gd name="connsiteX129" fmla="*/ 2819251 w 3592824"/>
              <a:gd name="connsiteY129" fmla="*/ 546637 h 6505980"/>
              <a:gd name="connsiteX130" fmla="*/ 3033293 w 3592824"/>
              <a:gd name="connsiteY130" fmla="*/ 338904 h 6505980"/>
              <a:gd name="connsiteX131" fmla="*/ 3075801 w 3592824"/>
              <a:gd name="connsiteY131" fmla="*/ 307656 h 6505980"/>
              <a:gd name="connsiteX132" fmla="*/ 3128615 w 3592824"/>
              <a:gd name="connsiteY132" fmla="*/ 255470 h 6505980"/>
              <a:gd name="connsiteX133" fmla="*/ 3193373 w 3592824"/>
              <a:gd name="connsiteY133" fmla="*/ 206920 h 6505980"/>
              <a:gd name="connsiteX134" fmla="*/ 3255727 w 3592824"/>
              <a:gd name="connsiteY134" fmla="*/ 153199 h 6505980"/>
              <a:gd name="connsiteX135" fmla="*/ 3326038 w 3592824"/>
              <a:gd name="connsiteY135" fmla="*/ 98736 h 6505980"/>
              <a:gd name="connsiteX136" fmla="*/ 3396772 w 3592824"/>
              <a:gd name="connsiteY136" fmla="*/ 57544 h 6505980"/>
              <a:gd name="connsiteX137" fmla="*/ 3465132 w 3592824"/>
              <a:gd name="connsiteY137" fmla="*/ 23864 h 6505980"/>
              <a:gd name="connsiteX138" fmla="*/ 3532718 w 3592824"/>
              <a:gd name="connsiteY138" fmla="*/ 3259 h 6505980"/>
              <a:gd name="connsiteX139" fmla="*/ 3587603 w 3592824"/>
              <a:gd name="connsiteY13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1708453 w 3592824"/>
              <a:gd name="connsiteY12" fmla="*/ 2932299 h 6505980"/>
              <a:gd name="connsiteX13" fmla="*/ 1722817 w 3592824"/>
              <a:gd name="connsiteY13" fmla="*/ 3822513 h 6505980"/>
              <a:gd name="connsiteX14" fmla="*/ 1536952 w 3592824"/>
              <a:gd name="connsiteY14" fmla="*/ 3772714 h 6505980"/>
              <a:gd name="connsiteX15" fmla="*/ 1541206 w 3592824"/>
              <a:gd name="connsiteY15" fmla="*/ 4042551 h 6505980"/>
              <a:gd name="connsiteX16" fmla="*/ 1736905 w 3592824"/>
              <a:gd name="connsiteY16" fmla="*/ 4202721 h 6505980"/>
              <a:gd name="connsiteX17" fmla="*/ 1910038 w 3592824"/>
              <a:gd name="connsiteY17" fmla="*/ 4375859 h 6505980"/>
              <a:gd name="connsiteX18" fmla="*/ 2049967 w 3592824"/>
              <a:gd name="connsiteY18" fmla="*/ 4551312 h 6505980"/>
              <a:gd name="connsiteX19" fmla="*/ 2161751 w 3592824"/>
              <a:gd name="connsiteY19" fmla="*/ 4736795 h 6505980"/>
              <a:gd name="connsiteX20" fmla="*/ 2245901 w 3592824"/>
              <a:gd name="connsiteY20" fmla="*/ 4927533 h 6505980"/>
              <a:gd name="connsiteX21" fmla="*/ 2299319 w 3592824"/>
              <a:gd name="connsiteY21" fmla="*/ 5113852 h 6505980"/>
              <a:gd name="connsiteX22" fmla="*/ 2323619 w 3592824"/>
              <a:gd name="connsiteY22" fmla="*/ 5302637 h 6505980"/>
              <a:gd name="connsiteX23" fmla="*/ 2316528 w 3592824"/>
              <a:gd name="connsiteY23" fmla="*/ 5487662 h 6505980"/>
              <a:gd name="connsiteX24" fmla="*/ 2281292 w 3592824"/>
              <a:gd name="connsiteY24" fmla="*/ 5660347 h 6505980"/>
              <a:gd name="connsiteX25" fmla="*/ 2254472 w 3592824"/>
              <a:gd name="connsiteY25" fmla="*/ 5669051 h 6505980"/>
              <a:gd name="connsiteX26" fmla="*/ 2243469 w 3592824"/>
              <a:gd name="connsiteY26" fmla="*/ 5622519 h 6505980"/>
              <a:gd name="connsiteX27" fmla="*/ 2276202 w 3592824"/>
              <a:gd name="connsiteY27" fmla="*/ 5518399 h 6505980"/>
              <a:gd name="connsiteX28" fmla="*/ 2277887 w 3592824"/>
              <a:gd name="connsiteY28" fmla="*/ 5401645 h 6505980"/>
              <a:gd name="connsiteX29" fmla="*/ 2265586 w 3592824"/>
              <a:gd name="connsiteY29" fmla="*/ 5272239 h 6505980"/>
              <a:gd name="connsiteX30" fmla="*/ 2226278 w 3592824"/>
              <a:gd name="connsiteY30" fmla="*/ 5142134 h 6505980"/>
              <a:gd name="connsiteX31" fmla="*/ 2167610 w 3592824"/>
              <a:gd name="connsiteY31" fmla="*/ 5005824 h 6505980"/>
              <a:gd name="connsiteX32" fmla="*/ 2094934 w 3592824"/>
              <a:gd name="connsiteY32" fmla="*/ 4873928 h 6505980"/>
              <a:gd name="connsiteX33" fmla="*/ 2004022 w 3592824"/>
              <a:gd name="connsiteY33" fmla="*/ 4747491 h 6505980"/>
              <a:gd name="connsiteX34" fmla="*/ 1897003 w 3592824"/>
              <a:gd name="connsiteY34" fmla="*/ 4628630 h 6505980"/>
              <a:gd name="connsiteX35" fmla="*/ 1786353 w 3592824"/>
              <a:gd name="connsiteY35" fmla="*/ 4521927 h 6505980"/>
              <a:gd name="connsiteX36" fmla="*/ 1718256 w 3592824"/>
              <a:gd name="connsiteY36" fmla="*/ 4469625 h 6505980"/>
              <a:gd name="connsiteX37" fmla="*/ 1664984 w 3592824"/>
              <a:gd name="connsiteY37" fmla="*/ 4416354 h 6505980"/>
              <a:gd name="connsiteX38" fmla="*/ 1610735 w 3592824"/>
              <a:gd name="connsiteY38" fmla="*/ 4377899 h 6505980"/>
              <a:gd name="connsiteX39" fmla="*/ 1556121 w 3592824"/>
              <a:gd name="connsiteY39" fmla="*/ 4343019 h 6505980"/>
              <a:gd name="connsiteX40" fmla="*/ 1496586 w 3592824"/>
              <a:gd name="connsiteY40" fmla="*/ 4326909 h 6505980"/>
              <a:gd name="connsiteX41" fmla="*/ 1424825 w 3592824"/>
              <a:gd name="connsiteY41" fmla="*/ 4611755 h 6505980"/>
              <a:gd name="connsiteX42" fmla="*/ 1341569 w 3592824"/>
              <a:gd name="connsiteY42" fmla="*/ 4877209 h 6505980"/>
              <a:gd name="connsiteX43" fmla="*/ 1246153 w 3592824"/>
              <a:gd name="connsiteY43" fmla="*/ 5146295 h 6505980"/>
              <a:gd name="connsiteX44" fmla="*/ 1133098 w 3592824"/>
              <a:gd name="connsiteY44" fmla="*/ 5409585 h 6505980"/>
              <a:gd name="connsiteX45" fmla="*/ 1002651 w 3592824"/>
              <a:gd name="connsiteY45" fmla="*/ 5687069 h 6505980"/>
              <a:gd name="connsiteX46" fmla="*/ 851621 w 3592824"/>
              <a:gd name="connsiteY46" fmla="*/ 5975542 h 6505980"/>
              <a:gd name="connsiteX47" fmla="*/ 819067 w 3592824"/>
              <a:gd name="connsiteY47" fmla="*/ 6021945 h 6505980"/>
              <a:gd name="connsiteX48" fmla="*/ 782039 w 3592824"/>
              <a:gd name="connsiteY48" fmla="*/ 6094137 h 6505980"/>
              <a:gd name="connsiteX49" fmla="*/ 732689 w 3592824"/>
              <a:gd name="connsiteY49" fmla="*/ 6165853 h 6505980"/>
              <a:gd name="connsiteX50" fmla="*/ 686953 w 3592824"/>
              <a:gd name="connsiteY50" fmla="*/ 6242495 h 6505980"/>
              <a:gd name="connsiteX51" fmla="*/ 633819 w 3592824"/>
              <a:gd name="connsiteY51" fmla="*/ 6322262 h 6505980"/>
              <a:gd name="connsiteX52" fmla="*/ 576894 w 3592824"/>
              <a:gd name="connsiteY52" fmla="*/ 6387714 h 6505980"/>
              <a:gd name="connsiteX53" fmla="*/ 520310 w 3592824"/>
              <a:gd name="connsiteY53" fmla="*/ 6444298 h 6505980"/>
              <a:gd name="connsiteX54" fmla="*/ 461122 w 3592824"/>
              <a:gd name="connsiteY54" fmla="*/ 6486433 h 6505980"/>
              <a:gd name="connsiteX55" fmla="*/ 409611 w 3592824"/>
              <a:gd name="connsiteY55" fmla="*/ 6505980 h 6505980"/>
              <a:gd name="connsiteX56" fmla="*/ 397795 w 3592824"/>
              <a:gd name="connsiteY56" fmla="*/ 6478382 h 6505980"/>
              <a:gd name="connsiteX57" fmla="*/ 580228 w 3592824"/>
              <a:gd name="connsiteY57" fmla="*/ 6260780 h 6505980"/>
              <a:gd name="connsiteX58" fmla="*/ 740291 w 3592824"/>
              <a:gd name="connsiteY58" fmla="*/ 6020812 h 6505980"/>
              <a:gd name="connsiteX59" fmla="*/ 876161 w 3592824"/>
              <a:gd name="connsiteY59" fmla="*/ 5764542 h 6505980"/>
              <a:gd name="connsiteX60" fmla="*/ 983460 w 3592824"/>
              <a:gd name="connsiteY60" fmla="*/ 5511282 h 6505980"/>
              <a:gd name="connsiteX61" fmla="*/ 1071980 w 3592824"/>
              <a:gd name="connsiteY61" fmla="*/ 5262934 h 6505980"/>
              <a:gd name="connsiteX62" fmla="*/ 1108340 w 3592824"/>
              <a:gd name="connsiteY62" fmla="*/ 5079541 h 6505980"/>
              <a:gd name="connsiteX63" fmla="*/ 1121344 w 3592824"/>
              <a:gd name="connsiteY63" fmla="*/ 5084649 h 6505980"/>
              <a:gd name="connsiteX64" fmla="*/ 1125291 w 3592824"/>
              <a:gd name="connsiteY64" fmla="*/ 5080701 h 6505980"/>
              <a:gd name="connsiteX65" fmla="*/ 1124442 w 3592824"/>
              <a:gd name="connsiteY65" fmla="*/ 5071961 h 6505980"/>
              <a:gd name="connsiteX66" fmla="*/ 1122157 w 3592824"/>
              <a:gd name="connsiteY66" fmla="*/ 5065724 h 6505980"/>
              <a:gd name="connsiteX67" fmla="*/ 1117049 w 3592824"/>
              <a:gd name="connsiteY67" fmla="*/ 5052716 h 6505980"/>
              <a:gd name="connsiteX68" fmla="*/ 1122811 w 3592824"/>
              <a:gd name="connsiteY68" fmla="*/ 5042696 h 6505980"/>
              <a:gd name="connsiteX69" fmla="*/ 1122495 w 3592824"/>
              <a:gd name="connsiteY69" fmla="*/ 5034485 h 6505980"/>
              <a:gd name="connsiteX70" fmla="*/ 1124158 w 3592824"/>
              <a:gd name="connsiteY70" fmla="*/ 5024300 h 6505980"/>
              <a:gd name="connsiteX71" fmla="*/ 1120205 w 3592824"/>
              <a:gd name="connsiteY71" fmla="*/ 5028252 h 6505980"/>
              <a:gd name="connsiteX72" fmla="*/ 1122495 w 3592824"/>
              <a:gd name="connsiteY72" fmla="*/ 5034485 h 6505980"/>
              <a:gd name="connsiteX73" fmla="*/ 1108340 w 3592824"/>
              <a:gd name="connsiteY73" fmla="*/ 5079541 h 6505980"/>
              <a:gd name="connsiteX74" fmla="*/ 1019535 w 3592824"/>
              <a:gd name="connsiteY74" fmla="*/ 5061794 h 6505980"/>
              <a:gd name="connsiteX75" fmla="*/ 907867 w 3592824"/>
              <a:gd name="connsiteY75" fmla="*/ 5071187 h 6505980"/>
              <a:gd name="connsiteX76" fmla="*/ 788983 w 3592824"/>
              <a:gd name="connsiteY76" fmla="*/ 5093104 h 6505980"/>
              <a:gd name="connsiteX77" fmla="*/ 658043 w 3592824"/>
              <a:gd name="connsiteY77" fmla="*/ 5134555 h 6505980"/>
              <a:gd name="connsiteX78" fmla="*/ 522026 w 3592824"/>
              <a:gd name="connsiteY78" fmla="*/ 5190653 h 6505980"/>
              <a:gd name="connsiteX79" fmla="*/ 384200 w 3592824"/>
              <a:gd name="connsiteY79" fmla="*/ 5252843 h 6505980"/>
              <a:gd name="connsiteX80" fmla="*/ 249344 w 3592824"/>
              <a:gd name="connsiteY80" fmla="*/ 5325897 h 6505980"/>
              <a:gd name="connsiteX81" fmla="*/ 120569 w 3592824"/>
              <a:gd name="connsiteY81" fmla="*/ 5397133 h 6505980"/>
              <a:gd name="connsiteX82" fmla="*/ 0 w 3592824"/>
              <a:gd name="connsiteY82" fmla="*/ 5468693 h 6505980"/>
              <a:gd name="connsiteX83" fmla="*/ 124698 w 3592824"/>
              <a:gd name="connsiteY83" fmla="*/ 5335477 h 6505980"/>
              <a:gd name="connsiteX84" fmla="*/ 246734 w 3592824"/>
              <a:gd name="connsiteY84" fmla="*/ 5221959 h 6505980"/>
              <a:gd name="connsiteX85" fmla="*/ 376856 w 3592824"/>
              <a:gd name="connsiteY85" fmla="*/ 5132327 h 6505980"/>
              <a:gd name="connsiteX86" fmla="*/ 515500 w 3592824"/>
              <a:gd name="connsiteY86" fmla="*/ 5051213 h 6505980"/>
              <a:gd name="connsiteX87" fmla="*/ 659408 w 3592824"/>
              <a:gd name="connsiteY87" fmla="*/ 4987219 h 6505980"/>
              <a:gd name="connsiteX88" fmla="*/ 820898 w 3592824"/>
              <a:gd name="connsiteY88" fmla="*/ 4940794 h 6505980"/>
              <a:gd name="connsiteX89" fmla="*/ 1181074 w 3592824"/>
              <a:gd name="connsiteY89" fmla="*/ 4846988 h 6505980"/>
              <a:gd name="connsiteX90" fmla="*/ 1226539 w 3592824"/>
              <a:gd name="connsiteY90" fmla="*/ 4526635 h 6505980"/>
              <a:gd name="connsiteX91" fmla="*/ 1248314 w 3592824"/>
              <a:gd name="connsiteY91" fmla="*/ 4207589 h 6505980"/>
              <a:gd name="connsiteX92" fmla="*/ 1246367 w 3592824"/>
              <a:gd name="connsiteY92" fmla="*/ 3884569 h 6505980"/>
              <a:gd name="connsiteX93" fmla="*/ 1230789 w 3592824"/>
              <a:gd name="connsiteY93" fmla="*/ 3690675 h 6505980"/>
              <a:gd name="connsiteX94" fmla="*/ 1162613 w 3592824"/>
              <a:gd name="connsiteY94" fmla="*/ 3672408 h 6505980"/>
              <a:gd name="connsiteX95" fmla="*/ 1267627 w 3592824"/>
              <a:gd name="connsiteY95" fmla="*/ 3672408 h 6505980"/>
              <a:gd name="connsiteX96" fmla="*/ 1267627 w 3592824"/>
              <a:gd name="connsiteY96" fmla="*/ 2636174 h 6505980"/>
              <a:gd name="connsiteX97" fmla="*/ 1457972 w 3592824"/>
              <a:gd name="connsiteY97" fmla="*/ 2766635 h 6505980"/>
              <a:gd name="connsiteX98" fmla="*/ 1914541 w 3592824"/>
              <a:gd name="connsiteY98" fmla="*/ 1815401 h 6505980"/>
              <a:gd name="connsiteX99" fmla="*/ 1759871 w 3592824"/>
              <a:gd name="connsiteY99" fmla="*/ 1626771 h 6505980"/>
              <a:gd name="connsiteX100" fmla="*/ 1630255 w 3592824"/>
              <a:gd name="connsiteY100" fmla="*/ 1432944 h 6505980"/>
              <a:gd name="connsiteX101" fmla="*/ 1533657 w 3592824"/>
              <a:gd name="connsiteY101" fmla="*/ 1245834 h 6505980"/>
              <a:gd name="connsiteX102" fmla="*/ 1466898 w 3592824"/>
              <a:gd name="connsiteY102" fmla="*/ 1057506 h 6505980"/>
              <a:gd name="connsiteX103" fmla="*/ 1428386 w 3592824"/>
              <a:gd name="connsiteY103" fmla="*/ 871911 h 6505980"/>
              <a:gd name="connsiteX104" fmla="*/ 1418926 w 3592824"/>
              <a:gd name="connsiteY104" fmla="*/ 698165 h 6505980"/>
              <a:gd name="connsiteX105" fmla="*/ 1438518 w 3592824"/>
              <a:gd name="connsiteY105" fmla="*/ 529931 h 6505980"/>
              <a:gd name="connsiteX106" fmla="*/ 1487966 w 3592824"/>
              <a:gd name="connsiteY106" fmla="*/ 373157 h 6505980"/>
              <a:gd name="connsiteX107" fmla="*/ 1562109 w 3592824"/>
              <a:gd name="connsiteY107" fmla="*/ 234344 h 6505980"/>
              <a:gd name="connsiteX108" fmla="*/ 1590347 w 3592824"/>
              <a:gd name="connsiteY108" fmla="*/ 233909 h 6505980"/>
              <a:gd name="connsiteX109" fmla="*/ 1590423 w 3592824"/>
              <a:gd name="connsiteY109" fmla="*/ 276688 h 6505980"/>
              <a:gd name="connsiteX110" fmla="*/ 1534480 w 3592824"/>
              <a:gd name="connsiteY110" fmla="*/ 357380 h 6505980"/>
              <a:gd name="connsiteX111" fmla="*/ 1506010 w 3592824"/>
              <a:gd name="connsiteY111" fmla="*/ 457037 h 6505980"/>
              <a:gd name="connsiteX112" fmla="*/ 1488317 w 3592824"/>
              <a:gd name="connsiteY112" fmla="*/ 571212 h 6505980"/>
              <a:gd name="connsiteX113" fmla="*/ 1496884 w 3592824"/>
              <a:gd name="connsiteY113" fmla="*/ 693061 h 6505980"/>
              <a:gd name="connsiteX114" fmla="*/ 1522975 w 3592824"/>
              <a:gd name="connsiteY114" fmla="*/ 825308 h 6505980"/>
              <a:gd name="connsiteX115" fmla="*/ 1563776 w 3592824"/>
              <a:gd name="connsiteY115" fmla="*/ 957444 h 6505980"/>
              <a:gd name="connsiteX116" fmla="*/ 1623676 w 3592824"/>
              <a:gd name="connsiteY116" fmla="*/ 1089683 h 6505980"/>
              <a:gd name="connsiteX117" fmla="*/ 1701073 w 3592824"/>
              <a:gd name="connsiteY117" fmla="*/ 1219640 h 6505980"/>
              <a:gd name="connsiteX118" fmla="*/ 1784824 w 3592824"/>
              <a:gd name="connsiteY118" fmla="*/ 1340138 h 6505980"/>
              <a:gd name="connsiteX119" fmla="*/ 1839433 w 3592824"/>
              <a:gd name="connsiteY119" fmla="*/ 1402829 h 6505980"/>
              <a:gd name="connsiteX120" fmla="*/ 1879314 w 3592824"/>
              <a:gd name="connsiteY120" fmla="*/ 1462471 h 6505980"/>
              <a:gd name="connsiteX121" fmla="*/ 1923557 w 3592824"/>
              <a:gd name="connsiteY121" fmla="*/ 1509661 h 6505980"/>
              <a:gd name="connsiteX122" fmla="*/ 1968977 w 3592824"/>
              <a:gd name="connsiteY122" fmla="*/ 1553881 h 6505980"/>
              <a:gd name="connsiteX123" fmla="*/ 2023524 w 3592824"/>
              <a:gd name="connsiteY123" fmla="*/ 1583302 h 6505980"/>
              <a:gd name="connsiteX124" fmla="*/ 2159168 w 3592824"/>
              <a:gd name="connsiteY124" fmla="*/ 1357898 h 6505980"/>
              <a:gd name="connsiteX125" fmla="*/ 2301613 w 3592824"/>
              <a:gd name="connsiteY125" fmla="*/ 1152134 h 6505980"/>
              <a:gd name="connsiteX126" fmla="*/ 2456786 w 3592824"/>
              <a:gd name="connsiteY126" fmla="*/ 946442 h 6505980"/>
              <a:gd name="connsiteX127" fmla="*/ 2627883 w 3592824"/>
              <a:gd name="connsiteY127" fmla="*/ 750343 h 6505980"/>
              <a:gd name="connsiteX128" fmla="*/ 2819251 w 3592824"/>
              <a:gd name="connsiteY128" fmla="*/ 546637 h 6505980"/>
              <a:gd name="connsiteX129" fmla="*/ 3033293 w 3592824"/>
              <a:gd name="connsiteY129" fmla="*/ 338904 h 6505980"/>
              <a:gd name="connsiteX130" fmla="*/ 3075801 w 3592824"/>
              <a:gd name="connsiteY130" fmla="*/ 307656 h 6505980"/>
              <a:gd name="connsiteX131" fmla="*/ 3128615 w 3592824"/>
              <a:gd name="connsiteY131" fmla="*/ 255470 h 6505980"/>
              <a:gd name="connsiteX132" fmla="*/ 3193373 w 3592824"/>
              <a:gd name="connsiteY132" fmla="*/ 206920 h 6505980"/>
              <a:gd name="connsiteX133" fmla="*/ 3255727 w 3592824"/>
              <a:gd name="connsiteY133" fmla="*/ 153199 h 6505980"/>
              <a:gd name="connsiteX134" fmla="*/ 3326038 w 3592824"/>
              <a:gd name="connsiteY134" fmla="*/ 98736 h 6505980"/>
              <a:gd name="connsiteX135" fmla="*/ 3396772 w 3592824"/>
              <a:gd name="connsiteY135" fmla="*/ 57544 h 6505980"/>
              <a:gd name="connsiteX136" fmla="*/ 3465132 w 3592824"/>
              <a:gd name="connsiteY136" fmla="*/ 23864 h 6505980"/>
              <a:gd name="connsiteX137" fmla="*/ 3532718 w 3592824"/>
              <a:gd name="connsiteY137" fmla="*/ 3259 h 6505980"/>
              <a:gd name="connsiteX138" fmla="*/ 3587603 w 3592824"/>
              <a:gd name="connsiteY13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1708453 w 3592824"/>
              <a:gd name="connsiteY11" fmla="*/ 2932299 h 6505980"/>
              <a:gd name="connsiteX12" fmla="*/ 1722817 w 3592824"/>
              <a:gd name="connsiteY12" fmla="*/ 3822513 h 6505980"/>
              <a:gd name="connsiteX13" fmla="*/ 1536952 w 3592824"/>
              <a:gd name="connsiteY13" fmla="*/ 3772714 h 6505980"/>
              <a:gd name="connsiteX14" fmla="*/ 1541206 w 3592824"/>
              <a:gd name="connsiteY14" fmla="*/ 4042551 h 6505980"/>
              <a:gd name="connsiteX15" fmla="*/ 1736905 w 3592824"/>
              <a:gd name="connsiteY15" fmla="*/ 4202721 h 6505980"/>
              <a:gd name="connsiteX16" fmla="*/ 1910038 w 3592824"/>
              <a:gd name="connsiteY16" fmla="*/ 4375859 h 6505980"/>
              <a:gd name="connsiteX17" fmla="*/ 2049967 w 3592824"/>
              <a:gd name="connsiteY17" fmla="*/ 4551312 h 6505980"/>
              <a:gd name="connsiteX18" fmla="*/ 2161751 w 3592824"/>
              <a:gd name="connsiteY18" fmla="*/ 4736795 h 6505980"/>
              <a:gd name="connsiteX19" fmla="*/ 2245901 w 3592824"/>
              <a:gd name="connsiteY19" fmla="*/ 4927533 h 6505980"/>
              <a:gd name="connsiteX20" fmla="*/ 2299319 w 3592824"/>
              <a:gd name="connsiteY20" fmla="*/ 5113852 h 6505980"/>
              <a:gd name="connsiteX21" fmla="*/ 2323619 w 3592824"/>
              <a:gd name="connsiteY21" fmla="*/ 5302637 h 6505980"/>
              <a:gd name="connsiteX22" fmla="*/ 2316528 w 3592824"/>
              <a:gd name="connsiteY22" fmla="*/ 5487662 h 6505980"/>
              <a:gd name="connsiteX23" fmla="*/ 2281292 w 3592824"/>
              <a:gd name="connsiteY23" fmla="*/ 5660347 h 6505980"/>
              <a:gd name="connsiteX24" fmla="*/ 2254472 w 3592824"/>
              <a:gd name="connsiteY24" fmla="*/ 5669051 h 6505980"/>
              <a:gd name="connsiteX25" fmla="*/ 2243469 w 3592824"/>
              <a:gd name="connsiteY25" fmla="*/ 5622519 h 6505980"/>
              <a:gd name="connsiteX26" fmla="*/ 2276202 w 3592824"/>
              <a:gd name="connsiteY26" fmla="*/ 5518399 h 6505980"/>
              <a:gd name="connsiteX27" fmla="*/ 2277887 w 3592824"/>
              <a:gd name="connsiteY27" fmla="*/ 5401645 h 6505980"/>
              <a:gd name="connsiteX28" fmla="*/ 2265586 w 3592824"/>
              <a:gd name="connsiteY28" fmla="*/ 5272239 h 6505980"/>
              <a:gd name="connsiteX29" fmla="*/ 2226278 w 3592824"/>
              <a:gd name="connsiteY29" fmla="*/ 5142134 h 6505980"/>
              <a:gd name="connsiteX30" fmla="*/ 2167610 w 3592824"/>
              <a:gd name="connsiteY30" fmla="*/ 5005824 h 6505980"/>
              <a:gd name="connsiteX31" fmla="*/ 2094934 w 3592824"/>
              <a:gd name="connsiteY31" fmla="*/ 4873928 h 6505980"/>
              <a:gd name="connsiteX32" fmla="*/ 2004022 w 3592824"/>
              <a:gd name="connsiteY32" fmla="*/ 4747491 h 6505980"/>
              <a:gd name="connsiteX33" fmla="*/ 1897003 w 3592824"/>
              <a:gd name="connsiteY33" fmla="*/ 4628630 h 6505980"/>
              <a:gd name="connsiteX34" fmla="*/ 1786353 w 3592824"/>
              <a:gd name="connsiteY34" fmla="*/ 4521927 h 6505980"/>
              <a:gd name="connsiteX35" fmla="*/ 1718256 w 3592824"/>
              <a:gd name="connsiteY35" fmla="*/ 4469625 h 6505980"/>
              <a:gd name="connsiteX36" fmla="*/ 1664984 w 3592824"/>
              <a:gd name="connsiteY36" fmla="*/ 4416354 h 6505980"/>
              <a:gd name="connsiteX37" fmla="*/ 1610735 w 3592824"/>
              <a:gd name="connsiteY37" fmla="*/ 4377899 h 6505980"/>
              <a:gd name="connsiteX38" fmla="*/ 1556121 w 3592824"/>
              <a:gd name="connsiteY38" fmla="*/ 4343019 h 6505980"/>
              <a:gd name="connsiteX39" fmla="*/ 1496586 w 3592824"/>
              <a:gd name="connsiteY39" fmla="*/ 4326909 h 6505980"/>
              <a:gd name="connsiteX40" fmla="*/ 1424825 w 3592824"/>
              <a:gd name="connsiteY40" fmla="*/ 4611755 h 6505980"/>
              <a:gd name="connsiteX41" fmla="*/ 1341569 w 3592824"/>
              <a:gd name="connsiteY41" fmla="*/ 4877209 h 6505980"/>
              <a:gd name="connsiteX42" fmla="*/ 1246153 w 3592824"/>
              <a:gd name="connsiteY42" fmla="*/ 5146295 h 6505980"/>
              <a:gd name="connsiteX43" fmla="*/ 1133098 w 3592824"/>
              <a:gd name="connsiteY43" fmla="*/ 5409585 h 6505980"/>
              <a:gd name="connsiteX44" fmla="*/ 1002651 w 3592824"/>
              <a:gd name="connsiteY44" fmla="*/ 5687069 h 6505980"/>
              <a:gd name="connsiteX45" fmla="*/ 851621 w 3592824"/>
              <a:gd name="connsiteY45" fmla="*/ 5975542 h 6505980"/>
              <a:gd name="connsiteX46" fmla="*/ 819067 w 3592824"/>
              <a:gd name="connsiteY46" fmla="*/ 6021945 h 6505980"/>
              <a:gd name="connsiteX47" fmla="*/ 782039 w 3592824"/>
              <a:gd name="connsiteY47" fmla="*/ 6094137 h 6505980"/>
              <a:gd name="connsiteX48" fmla="*/ 732689 w 3592824"/>
              <a:gd name="connsiteY48" fmla="*/ 6165853 h 6505980"/>
              <a:gd name="connsiteX49" fmla="*/ 686953 w 3592824"/>
              <a:gd name="connsiteY49" fmla="*/ 6242495 h 6505980"/>
              <a:gd name="connsiteX50" fmla="*/ 633819 w 3592824"/>
              <a:gd name="connsiteY50" fmla="*/ 6322262 h 6505980"/>
              <a:gd name="connsiteX51" fmla="*/ 576894 w 3592824"/>
              <a:gd name="connsiteY51" fmla="*/ 6387714 h 6505980"/>
              <a:gd name="connsiteX52" fmla="*/ 520310 w 3592824"/>
              <a:gd name="connsiteY52" fmla="*/ 6444298 h 6505980"/>
              <a:gd name="connsiteX53" fmla="*/ 461122 w 3592824"/>
              <a:gd name="connsiteY53" fmla="*/ 6486433 h 6505980"/>
              <a:gd name="connsiteX54" fmla="*/ 409611 w 3592824"/>
              <a:gd name="connsiteY54" fmla="*/ 6505980 h 6505980"/>
              <a:gd name="connsiteX55" fmla="*/ 397795 w 3592824"/>
              <a:gd name="connsiteY55" fmla="*/ 6478382 h 6505980"/>
              <a:gd name="connsiteX56" fmla="*/ 580228 w 3592824"/>
              <a:gd name="connsiteY56" fmla="*/ 6260780 h 6505980"/>
              <a:gd name="connsiteX57" fmla="*/ 740291 w 3592824"/>
              <a:gd name="connsiteY57" fmla="*/ 6020812 h 6505980"/>
              <a:gd name="connsiteX58" fmla="*/ 876161 w 3592824"/>
              <a:gd name="connsiteY58" fmla="*/ 5764542 h 6505980"/>
              <a:gd name="connsiteX59" fmla="*/ 983460 w 3592824"/>
              <a:gd name="connsiteY59" fmla="*/ 5511282 h 6505980"/>
              <a:gd name="connsiteX60" fmla="*/ 1071980 w 3592824"/>
              <a:gd name="connsiteY60" fmla="*/ 5262934 h 6505980"/>
              <a:gd name="connsiteX61" fmla="*/ 1108340 w 3592824"/>
              <a:gd name="connsiteY61" fmla="*/ 5079541 h 6505980"/>
              <a:gd name="connsiteX62" fmla="*/ 1121344 w 3592824"/>
              <a:gd name="connsiteY62" fmla="*/ 5084649 h 6505980"/>
              <a:gd name="connsiteX63" fmla="*/ 1125291 w 3592824"/>
              <a:gd name="connsiteY63" fmla="*/ 5080701 h 6505980"/>
              <a:gd name="connsiteX64" fmla="*/ 1124442 w 3592824"/>
              <a:gd name="connsiteY64" fmla="*/ 5071961 h 6505980"/>
              <a:gd name="connsiteX65" fmla="*/ 1122157 w 3592824"/>
              <a:gd name="connsiteY65" fmla="*/ 5065724 h 6505980"/>
              <a:gd name="connsiteX66" fmla="*/ 1117049 w 3592824"/>
              <a:gd name="connsiteY66" fmla="*/ 5052716 h 6505980"/>
              <a:gd name="connsiteX67" fmla="*/ 1122811 w 3592824"/>
              <a:gd name="connsiteY67" fmla="*/ 5042696 h 6505980"/>
              <a:gd name="connsiteX68" fmla="*/ 1122495 w 3592824"/>
              <a:gd name="connsiteY68" fmla="*/ 5034485 h 6505980"/>
              <a:gd name="connsiteX69" fmla="*/ 1124158 w 3592824"/>
              <a:gd name="connsiteY69" fmla="*/ 5024300 h 6505980"/>
              <a:gd name="connsiteX70" fmla="*/ 1120205 w 3592824"/>
              <a:gd name="connsiteY70" fmla="*/ 5028252 h 6505980"/>
              <a:gd name="connsiteX71" fmla="*/ 1122495 w 3592824"/>
              <a:gd name="connsiteY71" fmla="*/ 5034485 h 6505980"/>
              <a:gd name="connsiteX72" fmla="*/ 1108340 w 3592824"/>
              <a:gd name="connsiteY72" fmla="*/ 5079541 h 6505980"/>
              <a:gd name="connsiteX73" fmla="*/ 1019535 w 3592824"/>
              <a:gd name="connsiteY73" fmla="*/ 5061794 h 6505980"/>
              <a:gd name="connsiteX74" fmla="*/ 907867 w 3592824"/>
              <a:gd name="connsiteY74" fmla="*/ 5071187 h 6505980"/>
              <a:gd name="connsiteX75" fmla="*/ 788983 w 3592824"/>
              <a:gd name="connsiteY75" fmla="*/ 5093104 h 6505980"/>
              <a:gd name="connsiteX76" fmla="*/ 658043 w 3592824"/>
              <a:gd name="connsiteY76" fmla="*/ 5134555 h 6505980"/>
              <a:gd name="connsiteX77" fmla="*/ 522026 w 3592824"/>
              <a:gd name="connsiteY77" fmla="*/ 5190653 h 6505980"/>
              <a:gd name="connsiteX78" fmla="*/ 384200 w 3592824"/>
              <a:gd name="connsiteY78" fmla="*/ 5252843 h 6505980"/>
              <a:gd name="connsiteX79" fmla="*/ 249344 w 3592824"/>
              <a:gd name="connsiteY79" fmla="*/ 5325897 h 6505980"/>
              <a:gd name="connsiteX80" fmla="*/ 120569 w 3592824"/>
              <a:gd name="connsiteY80" fmla="*/ 5397133 h 6505980"/>
              <a:gd name="connsiteX81" fmla="*/ 0 w 3592824"/>
              <a:gd name="connsiteY81" fmla="*/ 5468693 h 6505980"/>
              <a:gd name="connsiteX82" fmla="*/ 124698 w 3592824"/>
              <a:gd name="connsiteY82" fmla="*/ 5335477 h 6505980"/>
              <a:gd name="connsiteX83" fmla="*/ 246734 w 3592824"/>
              <a:gd name="connsiteY83" fmla="*/ 5221959 h 6505980"/>
              <a:gd name="connsiteX84" fmla="*/ 376856 w 3592824"/>
              <a:gd name="connsiteY84" fmla="*/ 5132327 h 6505980"/>
              <a:gd name="connsiteX85" fmla="*/ 515500 w 3592824"/>
              <a:gd name="connsiteY85" fmla="*/ 5051213 h 6505980"/>
              <a:gd name="connsiteX86" fmla="*/ 659408 w 3592824"/>
              <a:gd name="connsiteY86" fmla="*/ 4987219 h 6505980"/>
              <a:gd name="connsiteX87" fmla="*/ 820898 w 3592824"/>
              <a:gd name="connsiteY87" fmla="*/ 4940794 h 6505980"/>
              <a:gd name="connsiteX88" fmla="*/ 1181074 w 3592824"/>
              <a:gd name="connsiteY88" fmla="*/ 4846988 h 6505980"/>
              <a:gd name="connsiteX89" fmla="*/ 1226539 w 3592824"/>
              <a:gd name="connsiteY89" fmla="*/ 4526635 h 6505980"/>
              <a:gd name="connsiteX90" fmla="*/ 1248314 w 3592824"/>
              <a:gd name="connsiteY90" fmla="*/ 4207589 h 6505980"/>
              <a:gd name="connsiteX91" fmla="*/ 1246367 w 3592824"/>
              <a:gd name="connsiteY91" fmla="*/ 3884569 h 6505980"/>
              <a:gd name="connsiteX92" fmla="*/ 1230789 w 3592824"/>
              <a:gd name="connsiteY92" fmla="*/ 3690675 h 6505980"/>
              <a:gd name="connsiteX93" fmla="*/ 1162613 w 3592824"/>
              <a:gd name="connsiteY93" fmla="*/ 3672408 h 6505980"/>
              <a:gd name="connsiteX94" fmla="*/ 1267627 w 3592824"/>
              <a:gd name="connsiteY94" fmla="*/ 3672408 h 6505980"/>
              <a:gd name="connsiteX95" fmla="*/ 1267627 w 3592824"/>
              <a:gd name="connsiteY95" fmla="*/ 2636174 h 6505980"/>
              <a:gd name="connsiteX96" fmla="*/ 1457972 w 3592824"/>
              <a:gd name="connsiteY96" fmla="*/ 2766635 h 6505980"/>
              <a:gd name="connsiteX97" fmla="*/ 1914541 w 3592824"/>
              <a:gd name="connsiteY97" fmla="*/ 1815401 h 6505980"/>
              <a:gd name="connsiteX98" fmla="*/ 1759871 w 3592824"/>
              <a:gd name="connsiteY98" fmla="*/ 1626771 h 6505980"/>
              <a:gd name="connsiteX99" fmla="*/ 1630255 w 3592824"/>
              <a:gd name="connsiteY99" fmla="*/ 1432944 h 6505980"/>
              <a:gd name="connsiteX100" fmla="*/ 1533657 w 3592824"/>
              <a:gd name="connsiteY100" fmla="*/ 1245834 h 6505980"/>
              <a:gd name="connsiteX101" fmla="*/ 1466898 w 3592824"/>
              <a:gd name="connsiteY101" fmla="*/ 1057506 h 6505980"/>
              <a:gd name="connsiteX102" fmla="*/ 1428386 w 3592824"/>
              <a:gd name="connsiteY102" fmla="*/ 871911 h 6505980"/>
              <a:gd name="connsiteX103" fmla="*/ 1418926 w 3592824"/>
              <a:gd name="connsiteY103" fmla="*/ 698165 h 6505980"/>
              <a:gd name="connsiteX104" fmla="*/ 1438518 w 3592824"/>
              <a:gd name="connsiteY104" fmla="*/ 529931 h 6505980"/>
              <a:gd name="connsiteX105" fmla="*/ 1487966 w 3592824"/>
              <a:gd name="connsiteY105" fmla="*/ 373157 h 6505980"/>
              <a:gd name="connsiteX106" fmla="*/ 1562109 w 3592824"/>
              <a:gd name="connsiteY106" fmla="*/ 234344 h 6505980"/>
              <a:gd name="connsiteX107" fmla="*/ 1590347 w 3592824"/>
              <a:gd name="connsiteY107" fmla="*/ 233909 h 6505980"/>
              <a:gd name="connsiteX108" fmla="*/ 1590423 w 3592824"/>
              <a:gd name="connsiteY108" fmla="*/ 276688 h 6505980"/>
              <a:gd name="connsiteX109" fmla="*/ 1534480 w 3592824"/>
              <a:gd name="connsiteY109" fmla="*/ 357380 h 6505980"/>
              <a:gd name="connsiteX110" fmla="*/ 1506010 w 3592824"/>
              <a:gd name="connsiteY110" fmla="*/ 457037 h 6505980"/>
              <a:gd name="connsiteX111" fmla="*/ 1488317 w 3592824"/>
              <a:gd name="connsiteY111" fmla="*/ 571212 h 6505980"/>
              <a:gd name="connsiteX112" fmla="*/ 1496884 w 3592824"/>
              <a:gd name="connsiteY112" fmla="*/ 693061 h 6505980"/>
              <a:gd name="connsiteX113" fmla="*/ 1522975 w 3592824"/>
              <a:gd name="connsiteY113" fmla="*/ 825308 h 6505980"/>
              <a:gd name="connsiteX114" fmla="*/ 1563776 w 3592824"/>
              <a:gd name="connsiteY114" fmla="*/ 957444 h 6505980"/>
              <a:gd name="connsiteX115" fmla="*/ 1623676 w 3592824"/>
              <a:gd name="connsiteY115" fmla="*/ 1089683 h 6505980"/>
              <a:gd name="connsiteX116" fmla="*/ 1701073 w 3592824"/>
              <a:gd name="connsiteY116" fmla="*/ 1219640 h 6505980"/>
              <a:gd name="connsiteX117" fmla="*/ 1784824 w 3592824"/>
              <a:gd name="connsiteY117" fmla="*/ 1340138 h 6505980"/>
              <a:gd name="connsiteX118" fmla="*/ 1839433 w 3592824"/>
              <a:gd name="connsiteY118" fmla="*/ 1402829 h 6505980"/>
              <a:gd name="connsiteX119" fmla="*/ 1879314 w 3592824"/>
              <a:gd name="connsiteY119" fmla="*/ 1462471 h 6505980"/>
              <a:gd name="connsiteX120" fmla="*/ 1923557 w 3592824"/>
              <a:gd name="connsiteY120" fmla="*/ 1509661 h 6505980"/>
              <a:gd name="connsiteX121" fmla="*/ 1968977 w 3592824"/>
              <a:gd name="connsiteY121" fmla="*/ 1553881 h 6505980"/>
              <a:gd name="connsiteX122" fmla="*/ 2023524 w 3592824"/>
              <a:gd name="connsiteY122" fmla="*/ 1583302 h 6505980"/>
              <a:gd name="connsiteX123" fmla="*/ 2159168 w 3592824"/>
              <a:gd name="connsiteY123" fmla="*/ 1357898 h 6505980"/>
              <a:gd name="connsiteX124" fmla="*/ 2301613 w 3592824"/>
              <a:gd name="connsiteY124" fmla="*/ 1152134 h 6505980"/>
              <a:gd name="connsiteX125" fmla="*/ 2456786 w 3592824"/>
              <a:gd name="connsiteY125" fmla="*/ 946442 h 6505980"/>
              <a:gd name="connsiteX126" fmla="*/ 2627883 w 3592824"/>
              <a:gd name="connsiteY126" fmla="*/ 750343 h 6505980"/>
              <a:gd name="connsiteX127" fmla="*/ 2819251 w 3592824"/>
              <a:gd name="connsiteY127" fmla="*/ 546637 h 6505980"/>
              <a:gd name="connsiteX128" fmla="*/ 3033293 w 3592824"/>
              <a:gd name="connsiteY128" fmla="*/ 338904 h 6505980"/>
              <a:gd name="connsiteX129" fmla="*/ 3075801 w 3592824"/>
              <a:gd name="connsiteY129" fmla="*/ 307656 h 6505980"/>
              <a:gd name="connsiteX130" fmla="*/ 3128615 w 3592824"/>
              <a:gd name="connsiteY130" fmla="*/ 255470 h 6505980"/>
              <a:gd name="connsiteX131" fmla="*/ 3193373 w 3592824"/>
              <a:gd name="connsiteY131" fmla="*/ 206920 h 6505980"/>
              <a:gd name="connsiteX132" fmla="*/ 3255727 w 3592824"/>
              <a:gd name="connsiteY132" fmla="*/ 153199 h 6505980"/>
              <a:gd name="connsiteX133" fmla="*/ 3326038 w 3592824"/>
              <a:gd name="connsiteY133" fmla="*/ 98736 h 6505980"/>
              <a:gd name="connsiteX134" fmla="*/ 3396772 w 3592824"/>
              <a:gd name="connsiteY134" fmla="*/ 57544 h 6505980"/>
              <a:gd name="connsiteX135" fmla="*/ 3465132 w 3592824"/>
              <a:gd name="connsiteY135" fmla="*/ 23864 h 6505980"/>
              <a:gd name="connsiteX136" fmla="*/ 3532718 w 3592824"/>
              <a:gd name="connsiteY136" fmla="*/ 3259 h 6505980"/>
              <a:gd name="connsiteX137" fmla="*/ 3587603 w 3592824"/>
              <a:gd name="connsiteY137" fmla="*/ 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136" fmla="*/ 1707343 w 3592824"/>
              <a:gd name="connsiteY136" fmla="*/ 307589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267627 w 3592824"/>
              <a:gd name="connsiteY134"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67627 w 3592824"/>
              <a:gd name="connsiteY133"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536952 w 3592824"/>
              <a:gd name="connsiteY53" fmla="*/ 3772714 h 6505980"/>
              <a:gd name="connsiteX54" fmla="*/ 1541206 w 3592824"/>
              <a:gd name="connsiteY54" fmla="*/ 4042551 h 6505980"/>
              <a:gd name="connsiteX55" fmla="*/ 1736905 w 3592824"/>
              <a:gd name="connsiteY55" fmla="*/ 4202721 h 6505980"/>
              <a:gd name="connsiteX56" fmla="*/ 1910038 w 3592824"/>
              <a:gd name="connsiteY56" fmla="*/ 4375859 h 6505980"/>
              <a:gd name="connsiteX57" fmla="*/ 2049967 w 3592824"/>
              <a:gd name="connsiteY57" fmla="*/ 4551312 h 6505980"/>
              <a:gd name="connsiteX58" fmla="*/ 2161751 w 3592824"/>
              <a:gd name="connsiteY58" fmla="*/ 4736795 h 6505980"/>
              <a:gd name="connsiteX59" fmla="*/ 2245901 w 3592824"/>
              <a:gd name="connsiteY59" fmla="*/ 4927533 h 6505980"/>
              <a:gd name="connsiteX60" fmla="*/ 2299319 w 3592824"/>
              <a:gd name="connsiteY60" fmla="*/ 5113852 h 6505980"/>
              <a:gd name="connsiteX61" fmla="*/ 2323619 w 3592824"/>
              <a:gd name="connsiteY61" fmla="*/ 5302637 h 6505980"/>
              <a:gd name="connsiteX62" fmla="*/ 2316528 w 3592824"/>
              <a:gd name="connsiteY62" fmla="*/ 5487662 h 6505980"/>
              <a:gd name="connsiteX63" fmla="*/ 2281292 w 3592824"/>
              <a:gd name="connsiteY63" fmla="*/ 5660347 h 6505980"/>
              <a:gd name="connsiteX64" fmla="*/ 2254472 w 3592824"/>
              <a:gd name="connsiteY64" fmla="*/ 5669051 h 6505980"/>
              <a:gd name="connsiteX65" fmla="*/ 2243469 w 3592824"/>
              <a:gd name="connsiteY65" fmla="*/ 5622519 h 6505980"/>
              <a:gd name="connsiteX66" fmla="*/ 2276202 w 3592824"/>
              <a:gd name="connsiteY66" fmla="*/ 5518399 h 6505980"/>
              <a:gd name="connsiteX67" fmla="*/ 2277887 w 3592824"/>
              <a:gd name="connsiteY67" fmla="*/ 5401645 h 6505980"/>
              <a:gd name="connsiteX68" fmla="*/ 2265586 w 3592824"/>
              <a:gd name="connsiteY68" fmla="*/ 5272239 h 6505980"/>
              <a:gd name="connsiteX69" fmla="*/ 2226278 w 3592824"/>
              <a:gd name="connsiteY69" fmla="*/ 5142134 h 6505980"/>
              <a:gd name="connsiteX70" fmla="*/ 2167610 w 3592824"/>
              <a:gd name="connsiteY70" fmla="*/ 5005824 h 6505980"/>
              <a:gd name="connsiteX71" fmla="*/ 2094934 w 3592824"/>
              <a:gd name="connsiteY71" fmla="*/ 4873928 h 6505980"/>
              <a:gd name="connsiteX72" fmla="*/ 2004022 w 3592824"/>
              <a:gd name="connsiteY72" fmla="*/ 4747491 h 6505980"/>
              <a:gd name="connsiteX73" fmla="*/ 1897003 w 3592824"/>
              <a:gd name="connsiteY73" fmla="*/ 4628630 h 6505980"/>
              <a:gd name="connsiteX74" fmla="*/ 1786353 w 3592824"/>
              <a:gd name="connsiteY74" fmla="*/ 4521927 h 6505980"/>
              <a:gd name="connsiteX75" fmla="*/ 1718256 w 3592824"/>
              <a:gd name="connsiteY75" fmla="*/ 4469625 h 6505980"/>
              <a:gd name="connsiteX76" fmla="*/ 1664984 w 3592824"/>
              <a:gd name="connsiteY76" fmla="*/ 4416354 h 6505980"/>
              <a:gd name="connsiteX77" fmla="*/ 1610735 w 3592824"/>
              <a:gd name="connsiteY77" fmla="*/ 4377899 h 6505980"/>
              <a:gd name="connsiteX78" fmla="*/ 1556121 w 3592824"/>
              <a:gd name="connsiteY78" fmla="*/ 4343019 h 6505980"/>
              <a:gd name="connsiteX79" fmla="*/ 1496586 w 3592824"/>
              <a:gd name="connsiteY79" fmla="*/ 4326909 h 6505980"/>
              <a:gd name="connsiteX80" fmla="*/ 1424825 w 3592824"/>
              <a:gd name="connsiteY80" fmla="*/ 4611755 h 6505980"/>
              <a:gd name="connsiteX81" fmla="*/ 1341569 w 3592824"/>
              <a:gd name="connsiteY81" fmla="*/ 4877209 h 6505980"/>
              <a:gd name="connsiteX82" fmla="*/ 1246153 w 3592824"/>
              <a:gd name="connsiteY82" fmla="*/ 5146295 h 6505980"/>
              <a:gd name="connsiteX83" fmla="*/ 1133098 w 3592824"/>
              <a:gd name="connsiteY83" fmla="*/ 5409585 h 6505980"/>
              <a:gd name="connsiteX84" fmla="*/ 1002651 w 3592824"/>
              <a:gd name="connsiteY84" fmla="*/ 5687069 h 6505980"/>
              <a:gd name="connsiteX85" fmla="*/ 851621 w 3592824"/>
              <a:gd name="connsiteY85" fmla="*/ 5975542 h 6505980"/>
              <a:gd name="connsiteX86" fmla="*/ 819067 w 3592824"/>
              <a:gd name="connsiteY86" fmla="*/ 6021945 h 6505980"/>
              <a:gd name="connsiteX87" fmla="*/ 782039 w 3592824"/>
              <a:gd name="connsiteY87" fmla="*/ 6094137 h 6505980"/>
              <a:gd name="connsiteX88" fmla="*/ 732689 w 3592824"/>
              <a:gd name="connsiteY88" fmla="*/ 6165853 h 6505980"/>
              <a:gd name="connsiteX89" fmla="*/ 686953 w 3592824"/>
              <a:gd name="connsiteY89" fmla="*/ 6242495 h 6505980"/>
              <a:gd name="connsiteX90" fmla="*/ 633819 w 3592824"/>
              <a:gd name="connsiteY90" fmla="*/ 6322262 h 6505980"/>
              <a:gd name="connsiteX91" fmla="*/ 576894 w 3592824"/>
              <a:gd name="connsiteY91" fmla="*/ 6387714 h 6505980"/>
              <a:gd name="connsiteX92" fmla="*/ 520310 w 3592824"/>
              <a:gd name="connsiteY92" fmla="*/ 6444298 h 6505980"/>
              <a:gd name="connsiteX93" fmla="*/ 461122 w 3592824"/>
              <a:gd name="connsiteY93" fmla="*/ 6486433 h 6505980"/>
              <a:gd name="connsiteX94" fmla="*/ 409611 w 3592824"/>
              <a:gd name="connsiteY94" fmla="*/ 6505980 h 6505980"/>
              <a:gd name="connsiteX95" fmla="*/ 397795 w 3592824"/>
              <a:gd name="connsiteY95" fmla="*/ 6478382 h 6505980"/>
              <a:gd name="connsiteX96" fmla="*/ 580228 w 3592824"/>
              <a:gd name="connsiteY96" fmla="*/ 6260780 h 6505980"/>
              <a:gd name="connsiteX97" fmla="*/ 740291 w 3592824"/>
              <a:gd name="connsiteY97" fmla="*/ 6020812 h 6505980"/>
              <a:gd name="connsiteX98" fmla="*/ 876161 w 3592824"/>
              <a:gd name="connsiteY98" fmla="*/ 5764542 h 6505980"/>
              <a:gd name="connsiteX99" fmla="*/ 983460 w 3592824"/>
              <a:gd name="connsiteY99" fmla="*/ 5511282 h 6505980"/>
              <a:gd name="connsiteX100" fmla="*/ 1071980 w 3592824"/>
              <a:gd name="connsiteY100" fmla="*/ 5262934 h 6505980"/>
              <a:gd name="connsiteX101" fmla="*/ 1108340 w 3592824"/>
              <a:gd name="connsiteY101" fmla="*/ 5079541 h 6505980"/>
              <a:gd name="connsiteX102" fmla="*/ 1121344 w 3592824"/>
              <a:gd name="connsiteY102" fmla="*/ 5084649 h 6505980"/>
              <a:gd name="connsiteX103" fmla="*/ 1125291 w 3592824"/>
              <a:gd name="connsiteY103" fmla="*/ 5080701 h 6505980"/>
              <a:gd name="connsiteX104" fmla="*/ 1124442 w 3592824"/>
              <a:gd name="connsiteY104" fmla="*/ 5071961 h 6505980"/>
              <a:gd name="connsiteX105" fmla="*/ 1122157 w 3592824"/>
              <a:gd name="connsiteY105" fmla="*/ 5065724 h 6505980"/>
              <a:gd name="connsiteX106" fmla="*/ 1117049 w 3592824"/>
              <a:gd name="connsiteY106" fmla="*/ 5052716 h 6505980"/>
              <a:gd name="connsiteX107" fmla="*/ 1122811 w 3592824"/>
              <a:gd name="connsiteY107" fmla="*/ 5042696 h 6505980"/>
              <a:gd name="connsiteX108" fmla="*/ 1122495 w 3592824"/>
              <a:gd name="connsiteY108" fmla="*/ 5034485 h 6505980"/>
              <a:gd name="connsiteX109" fmla="*/ 1124158 w 3592824"/>
              <a:gd name="connsiteY109" fmla="*/ 5024300 h 6505980"/>
              <a:gd name="connsiteX110" fmla="*/ 1120205 w 3592824"/>
              <a:gd name="connsiteY110" fmla="*/ 5028252 h 6505980"/>
              <a:gd name="connsiteX111" fmla="*/ 1122495 w 3592824"/>
              <a:gd name="connsiteY111" fmla="*/ 5034485 h 6505980"/>
              <a:gd name="connsiteX112" fmla="*/ 1108340 w 3592824"/>
              <a:gd name="connsiteY112" fmla="*/ 5079541 h 6505980"/>
              <a:gd name="connsiteX113" fmla="*/ 1019535 w 3592824"/>
              <a:gd name="connsiteY113" fmla="*/ 5061794 h 6505980"/>
              <a:gd name="connsiteX114" fmla="*/ 907867 w 3592824"/>
              <a:gd name="connsiteY114" fmla="*/ 5071187 h 6505980"/>
              <a:gd name="connsiteX115" fmla="*/ 788983 w 3592824"/>
              <a:gd name="connsiteY115" fmla="*/ 5093104 h 6505980"/>
              <a:gd name="connsiteX116" fmla="*/ 658043 w 3592824"/>
              <a:gd name="connsiteY116" fmla="*/ 5134555 h 6505980"/>
              <a:gd name="connsiteX117" fmla="*/ 522026 w 3592824"/>
              <a:gd name="connsiteY117" fmla="*/ 5190653 h 6505980"/>
              <a:gd name="connsiteX118" fmla="*/ 384200 w 3592824"/>
              <a:gd name="connsiteY118" fmla="*/ 5252843 h 6505980"/>
              <a:gd name="connsiteX119" fmla="*/ 249344 w 3592824"/>
              <a:gd name="connsiteY119" fmla="*/ 5325897 h 6505980"/>
              <a:gd name="connsiteX120" fmla="*/ 120569 w 3592824"/>
              <a:gd name="connsiteY120" fmla="*/ 5397133 h 6505980"/>
              <a:gd name="connsiteX121" fmla="*/ 0 w 3592824"/>
              <a:gd name="connsiteY121" fmla="*/ 5468693 h 6505980"/>
              <a:gd name="connsiteX122" fmla="*/ 124698 w 3592824"/>
              <a:gd name="connsiteY122" fmla="*/ 5335477 h 6505980"/>
              <a:gd name="connsiteX123" fmla="*/ 246734 w 3592824"/>
              <a:gd name="connsiteY123" fmla="*/ 5221959 h 6505980"/>
              <a:gd name="connsiteX124" fmla="*/ 376856 w 3592824"/>
              <a:gd name="connsiteY124" fmla="*/ 5132327 h 6505980"/>
              <a:gd name="connsiteX125" fmla="*/ 515500 w 3592824"/>
              <a:gd name="connsiteY125" fmla="*/ 5051213 h 6505980"/>
              <a:gd name="connsiteX126" fmla="*/ 659408 w 3592824"/>
              <a:gd name="connsiteY126" fmla="*/ 4987219 h 6505980"/>
              <a:gd name="connsiteX127" fmla="*/ 820898 w 3592824"/>
              <a:gd name="connsiteY127" fmla="*/ 4940794 h 6505980"/>
              <a:gd name="connsiteX128" fmla="*/ 1181074 w 3592824"/>
              <a:gd name="connsiteY128" fmla="*/ 4846988 h 6505980"/>
              <a:gd name="connsiteX129" fmla="*/ 1226539 w 3592824"/>
              <a:gd name="connsiteY129" fmla="*/ 4526635 h 6505980"/>
              <a:gd name="connsiteX130" fmla="*/ 1248314 w 3592824"/>
              <a:gd name="connsiteY130" fmla="*/ 4207589 h 6505980"/>
              <a:gd name="connsiteX131" fmla="*/ 1246367 w 3592824"/>
              <a:gd name="connsiteY131" fmla="*/ 3884569 h 6505980"/>
              <a:gd name="connsiteX132" fmla="*/ 1267627 w 3592824"/>
              <a:gd name="connsiteY132" fmla="*/ 3672408 h 650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592824" h="6505980">
                <a:moveTo>
                  <a:pt x="1457972" y="2766635"/>
                </a:moveTo>
                <a:lnTo>
                  <a:pt x="1914541" y="1815401"/>
                </a:lnTo>
                <a:lnTo>
                  <a:pt x="1759871" y="1626771"/>
                </a:lnTo>
                <a:lnTo>
                  <a:pt x="1630255" y="1432944"/>
                </a:lnTo>
                <a:lnTo>
                  <a:pt x="1533657" y="1245834"/>
                </a:lnTo>
                <a:lnTo>
                  <a:pt x="1466898" y="1057506"/>
                </a:lnTo>
                <a:lnTo>
                  <a:pt x="1428386" y="871911"/>
                </a:lnTo>
                <a:lnTo>
                  <a:pt x="1418926" y="698165"/>
                </a:lnTo>
                <a:lnTo>
                  <a:pt x="1438518" y="529931"/>
                </a:lnTo>
                <a:lnTo>
                  <a:pt x="1487966" y="373157"/>
                </a:lnTo>
                <a:lnTo>
                  <a:pt x="1562109" y="234344"/>
                </a:lnTo>
                <a:cubicBezTo>
                  <a:pt x="1571654" y="234398"/>
                  <a:pt x="1580803" y="233855"/>
                  <a:pt x="1590347" y="233909"/>
                </a:cubicBezTo>
                <a:cubicBezTo>
                  <a:pt x="1590372" y="248169"/>
                  <a:pt x="1590398" y="262428"/>
                  <a:pt x="1590423" y="276688"/>
                </a:cubicBezTo>
                <a:cubicBezTo>
                  <a:pt x="1571378" y="303518"/>
                  <a:pt x="1553525" y="330551"/>
                  <a:pt x="1534480" y="357380"/>
                </a:cubicBezTo>
                <a:lnTo>
                  <a:pt x="1506010" y="457037"/>
                </a:lnTo>
                <a:cubicBezTo>
                  <a:pt x="1499720" y="495024"/>
                  <a:pt x="1494612" y="533221"/>
                  <a:pt x="1488317" y="571212"/>
                </a:cubicBezTo>
                <a:lnTo>
                  <a:pt x="1496884" y="693061"/>
                </a:lnTo>
                <a:lnTo>
                  <a:pt x="1522975" y="825308"/>
                </a:lnTo>
                <a:lnTo>
                  <a:pt x="1563776" y="957444"/>
                </a:lnTo>
                <a:lnTo>
                  <a:pt x="1623676" y="1089683"/>
                </a:lnTo>
                <a:lnTo>
                  <a:pt x="1701073" y="1219640"/>
                </a:lnTo>
                <a:lnTo>
                  <a:pt x="1784824" y="1340138"/>
                </a:lnTo>
                <a:lnTo>
                  <a:pt x="1839433" y="1402829"/>
                </a:lnTo>
                <a:lnTo>
                  <a:pt x="1879314" y="1462471"/>
                </a:lnTo>
                <a:lnTo>
                  <a:pt x="1923557" y="1509661"/>
                </a:lnTo>
                <a:lnTo>
                  <a:pt x="1968977" y="1553881"/>
                </a:lnTo>
                <a:lnTo>
                  <a:pt x="2023524" y="1583302"/>
                </a:lnTo>
                <a:cubicBezTo>
                  <a:pt x="2068345" y="1508100"/>
                  <a:pt x="2114352" y="1433104"/>
                  <a:pt x="2159168" y="1357898"/>
                </a:cubicBezTo>
                <a:lnTo>
                  <a:pt x="2301613" y="1152134"/>
                </a:lnTo>
                <a:lnTo>
                  <a:pt x="2456786" y="946442"/>
                </a:lnTo>
                <a:lnTo>
                  <a:pt x="2627883" y="750343"/>
                </a:lnTo>
                <a:lnTo>
                  <a:pt x="2819251" y="546637"/>
                </a:lnTo>
                <a:lnTo>
                  <a:pt x="3033293" y="338904"/>
                </a:lnTo>
                <a:cubicBezTo>
                  <a:pt x="3047599" y="328693"/>
                  <a:pt x="3061500" y="317872"/>
                  <a:pt x="3075801" y="307656"/>
                </a:cubicBezTo>
                <a:lnTo>
                  <a:pt x="3128615" y="255470"/>
                </a:lnTo>
                <a:lnTo>
                  <a:pt x="3193373" y="206920"/>
                </a:lnTo>
                <a:cubicBezTo>
                  <a:pt x="3214019" y="188813"/>
                  <a:pt x="3235073" y="171302"/>
                  <a:pt x="3255727" y="153199"/>
                </a:cubicBezTo>
                <a:cubicBezTo>
                  <a:pt x="3279560" y="135115"/>
                  <a:pt x="3302201" y="116825"/>
                  <a:pt x="3326038" y="98736"/>
                </a:cubicBezTo>
                <a:cubicBezTo>
                  <a:pt x="3349484" y="84808"/>
                  <a:pt x="3373330" y="71476"/>
                  <a:pt x="3396772" y="57544"/>
                </a:cubicBezTo>
                <a:lnTo>
                  <a:pt x="3465132" y="23864"/>
                </a:lnTo>
                <a:cubicBezTo>
                  <a:pt x="3487795" y="16667"/>
                  <a:pt x="3510059" y="10452"/>
                  <a:pt x="3532718" y="3259"/>
                </a:cubicBezTo>
                <a:lnTo>
                  <a:pt x="3587603" y="0"/>
                </a:lnTo>
                <a:lnTo>
                  <a:pt x="3592826" y="26762"/>
                </a:lnTo>
                <a:lnTo>
                  <a:pt x="3364346" y="165500"/>
                </a:lnTo>
                <a:lnTo>
                  <a:pt x="3152616" y="329280"/>
                </a:lnTo>
                <a:lnTo>
                  <a:pt x="2960808" y="513375"/>
                </a:lnTo>
                <a:lnTo>
                  <a:pt x="2797650" y="702384"/>
                </a:lnTo>
                <a:lnTo>
                  <a:pt x="2653992" y="892103"/>
                </a:lnTo>
                <a:lnTo>
                  <a:pt x="2576278" y="1039803"/>
                </a:lnTo>
                <a:cubicBezTo>
                  <a:pt x="2542562" y="1094473"/>
                  <a:pt x="2492139" y="1146278"/>
                  <a:pt x="2451696" y="1220120"/>
                </a:cubicBezTo>
                <a:lnTo>
                  <a:pt x="2333617" y="1482858"/>
                </a:lnTo>
                <a:lnTo>
                  <a:pt x="2239019" y="1750687"/>
                </a:lnTo>
                <a:cubicBezTo>
                  <a:pt x="2062164" y="2144558"/>
                  <a:pt x="1825464" y="2595295"/>
                  <a:pt x="1708453" y="2932299"/>
                </a:cubicBezTo>
                <a:cubicBezTo>
                  <a:pt x="1591442" y="3269303"/>
                  <a:pt x="1564826" y="3587672"/>
                  <a:pt x="1536952" y="3772714"/>
                </a:cubicBezTo>
                <a:lnTo>
                  <a:pt x="1541206" y="4042551"/>
                </a:lnTo>
                <a:lnTo>
                  <a:pt x="1736905" y="4202721"/>
                </a:lnTo>
                <a:lnTo>
                  <a:pt x="1910038" y="4375859"/>
                </a:lnTo>
                <a:lnTo>
                  <a:pt x="2049967" y="4551312"/>
                </a:lnTo>
                <a:lnTo>
                  <a:pt x="2161751" y="4736795"/>
                </a:lnTo>
                <a:lnTo>
                  <a:pt x="2245901" y="4927533"/>
                </a:lnTo>
                <a:lnTo>
                  <a:pt x="2299319" y="5113852"/>
                </a:lnTo>
                <a:lnTo>
                  <a:pt x="2323619" y="5302637"/>
                </a:lnTo>
                <a:lnTo>
                  <a:pt x="2316528" y="5487662"/>
                </a:lnTo>
                <a:lnTo>
                  <a:pt x="2281292" y="5660347"/>
                </a:lnTo>
                <a:cubicBezTo>
                  <a:pt x="2272174" y="5663067"/>
                  <a:pt x="2263590" y="5666330"/>
                  <a:pt x="2254472" y="5669051"/>
                </a:cubicBezTo>
                <a:lnTo>
                  <a:pt x="2243469" y="5622519"/>
                </a:lnTo>
                <a:cubicBezTo>
                  <a:pt x="2254774" y="5587772"/>
                  <a:pt x="2264897" y="5553146"/>
                  <a:pt x="2276202" y="5518399"/>
                </a:cubicBezTo>
                <a:cubicBezTo>
                  <a:pt x="2276767" y="5479478"/>
                  <a:pt x="2277322" y="5440566"/>
                  <a:pt x="2277887" y="5401645"/>
                </a:cubicBezTo>
                <a:cubicBezTo>
                  <a:pt x="2274179" y="5358469"/>
                  <a:pt x="2269289" y="5315419"/>
                  <a:pt x="2265586" y="5272239"/>
                </a:cubicBezTo>
                <a:lnTo>
                  <a:pt x="2226278" y="5142134"/>
                </a:lnTo>
                <a:lnTo>
                  <a:pt x="2167610" y="5005824"/>
                </a:lnTo>
                <a:lnTo>
                  <a:pt x="2094934" y="4873928"/>
                </a:lnTo>
                <a:lnTo>
                  <a:pt x="2004022" y="4747491"/>
                </a:lnTo>
                <a:lnTo>
                  <a:pt x="1897003" y="4628630"/>
                </a:lnTo>
                <a:lnTo>
                  <a:pt x="1786353" y="4521927"/>
                </a:lnTo>
                <a:lnTo>
                  <a:pt x="1718256" y="4469625"/>
                </a:lnTo>
                <a:lnTo>
                  <a:pt x="1664984" y="4416354"/>
                </a:lnTo>
                <a:lnTo>
                  <a:pt x="1610735" y="4377899"/>
                </a:lnTo>
                <a:lnTo>
                  <a:pt x="1556121" y="4343019"/>
                </a:lnTo>
                <a:lnTo>
                  <a:pt x="1496586" y="4326909"/>
                </a:lnTo>
                <a:cubicBezTo>
                  <a:pt x="1473064" y="4421813"/>
                  <a:pt x="1448351" y="4516846"/>
                  <a:pt x="1424825" y="4611755"/>
                </a:cubicBezTo>
                <a:lnTo>
                  <a:pt x="1341569" y="4877209"/>
                </a:lnTo>
                <a:lnTo>
                  <a:pt x="1246153" y="5146295"/>
                </a:lnTo>
                <a:lnTo>
                  <a:pt x="1133098" y="5409585"/>
                </a:lnTo>
                <a:lnTo>
                  <a:pt x="1002651" y="5687069"/>
                </a:lnTo>
                <a:lnTo>
                  <a:pt x="851621" y="5975542"/>
                </a:lnTo>
                <a:cubicBezTo>
                  <a:pt x="840588" y="5990831"/>
                  <a:pt x="830096" y="6006657"/>
                  <a:pt x="819067" y="6021945"/>
                </a:cubicBezTo>
                <a:cubicBezTo>
                  <a:pt x="806503" y="6046227"/>
                  <a:pt x="794598" y="6069851"/>
                  <a:pt x="782039" y="6094137"/>
                </a:cubicBezTo>
                <a:lnTo>
                  <a:pt x="732689" y="6165853"/>
                </a:lnTo>
                <a:cubicBezTo>
                  <a:pt x="717623" y="6191575"/>
                  <a:pt x="702023" y="6216768"/>
                  <a:pt x="686953" y="6242495"/>
                </a:cubicBezTo>
                <a:cubicBezTo>
                  <a:pt x="668846" y="6269124"/>
                  <a:pt x="651926" y="6295629"/>
                  <a:pt x="633819" y="6322262"/>
                </a:cubicBezTo>
                <a:cubicBezTo>
                  <a:pt x="615023" y="6344259"/>
                  <a:pt x="595690" y="6365722"/>
                  <a:pt x="576894" y="6387714"/>
                </a:cubicBezTo>
                <a:lnTo>
                  <a:pt x="520310" y="6444298"/>
                </a:lnTo>
                <a:cubicBezTo>
                  <a:pt x="500536" y="6458741"/>
                  <a:pt x="480896" y="6471998"/>
                  <a:pt x="461122" y="6486433"/>
                </a:cubicBezTo>
                <a:lnTo>
                  <a:pt x="409611" y="6505980"/>
                </a:lnTo>
                <a:lnTo>
                  <a:pt x="397795" y="6478382"/>
                </a:lnTo>
                <a:lnTo>
                  <a:pt x="580228" y="6260780"/>
                </a:lnTo>
                <a:lnTo>
                  <a:pt x="740291" y="6020812"/>
                </a:lnTo>
                <a:cubicBezTo>
                  <a:pt x="785187" y="5935426"/>
                  <a:pt x="831274" y="5849924"/>
                  <a:pt x="876161" y="5764542"/>
                </a:cubicBezTo>
                <a:cubicBezTo>
                  <a:pt x="911530" y="5680165"/>
                  <a:pt x="948091" y="5595659"/>
                  <a:pt x="983460" y="5511282"/>
                </a:cubicBezTo>
                <a:lnTo>
                  <a:pt x="1071980" y="5262934"/>
                </a:lnTo>
                <a:lnTo>
                  <a:pt x="1108340" y="5079541"/>
                </a:lnTo>
                <a:cubicBezTo>
                  <a:pt x="1112853" y="5081421"/>
                  <a:pt x="1116831" y="5082768"/>
                  <a:pt x="1121344" y="5084649"/>
                </a:cubicBezTo>
                <a:lnTo>
                  <a:pt x="1125291" y="5080701"/>
                </a:lnTo>
                <a:cubicBezTo>
                  <a:pt x="1125011" y="5077789"/>
                  <a:pt x="1124722" y="5074873"/>
                  <a:pt x="1124442" y="5071961"/>
                </a:cubicBezTo>
                <a:cubicBezTo>
                  <a:pt x="1123504" y="5069702"/>
                  <a:pt x="1123095" y="5067982"/>
                  <a:pt x="1122157" y="5065724"/>
                </a:cubicBezTo>
                <a:cubicBezTo>
                  <a:pt x="1120272" y="5061211"/>
                  <a:pt x="1118930" y="5057233"/>
                  <a:pt x="1117049" y="5052716"/>
                </a:cubicBezTo>
                <a:cubicBezTo>
                  <a:pt x="1119147" y="5049555"/>
                  <a:pt x="1120712" y="5045861"/>
                  <a:pt x="1122811" y="5042696"/>
                </a:cubicBezTo>
                <a:cubicBezTo>
                  <a:pt x="1122706" y="5039959"/>
                  <a:pt x="1122600" y="5037222"/>
                  <a:pt x="1122495" y="5034485"/>
                </a:cubicBezTo>
                <a:cubicBezTo>
                  <a:pt x="1122868" y="5030910"/>
                  <a:pt x="1123784" y="5027874"/>
                  <a:pt x="1124158" y="5024300"/>
                </a:cubicBezTo>
                <a:lnTo>
                  <a:pt x="1120205" y="5028252"/>
                </a:lnTo>
                <a:lnTo>
                  <a:pt x="1122495" y="5034485"/>
                </a:lnTo>
                <a:cubicBezTo>
                  <a:pt x="1117956" y="5049680"/>
                  <a:pt x="1112884" y="5064346"/>
                  <a:pt x="1108340" y="5079541"/>
                </a:cubicBezTo>
                <a:lnTo>
                  <a:pt x="1019535" y="5061794"/>
                </a:lnTo>
                <a:lnTo>
                  <a:pt x="907867" y="5071187"/>
                </a:lnTo>
                <a:lnTo>
                  <a:pt x="788983" y="5093104"/>
                </a:lnTo>
                <a:lnTo>
                  <a:pt x="658043" y="5134555"/>
                </a:lnTo>
                <a:lnTo>
                  <a:pt x="522026" y="5190653"/>
                </a:lnTo>
                <a:lnTo>
                  <a:pt x="384200" y="5252843"/>
                </a:lnTo>
                <a:lnTo>
                  <a:pt x="249344" y="5325897"/>
                </a:lnTo>
                <a:lnTo>
                  <a:pt x="120569" y="5397133"/>
                </a:lnTo>
                <a:lnTo>
                  <a:pt x="0" y="5468693"/>
                </a:lnTo>
                <a:lnTo>
                  <a:pt x="124698" y="5335477"/>
                </a:lnTo>
                <a:lnTo>
                  <a:pt x="246734" y="5221959"/>
                </a:lnTo>
                <a:lnTo>
                  <a:pt x="376856" y="5132327"/>
                </a:lnTo>
                <a:lnTo>
                  <a:pt x="515500" y="5051213"/>
                </a:lnTo>
                <a:lnTo>
                  <a:pt x="659408" y="4987219"/>
                </a:lnTo>
                <a:lnTo>
                  <a:pt x="820898" y="4940794"/>
                </a:lnTo>
                <a:lnTo>
                  <a:pt x="1181074" y="4846988"/>
                </a:lnTo>
                <a:lnTo>
                  <a:pt x="1226539" y="4526635"/>
                </a:lnTo>
                <a:lnTo>
                  <a:pt x="1248314" y="4207589"/>
                </a:lnTo>
                <a:cubicBezTo>
                  <a:pt x="1247665" y="4099917"/>
                  <a:pt x="1247020" y="3992241"/>
                  <a:pt x="1246367" y="3884569"/>
                </a:cubicBezTo>
                <a:lnTo>
                  <a:pt x="1267627" y="3672408"/>
                </a:ln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6" name="Group 45">
            <a:extLst>
              <a:ext uri="{FF2B5EF4-FFF2-40B4-BE49-F238E27FC236}">
                <a16:creationId xmlns:a16="http://schemas.microsoft.com/office/drawing/2014/main" id="{7AE101C3-44F5-4992-B0A5-7990F32ED8FD}"/>
              </a:ext>
            </a:extLst>
          </p:cNvPr>
          <p:cNvGrpSpPr/>
          <p:nvPr/>
        </p:nvGrpSpPr>
        <p:grpSpPr>
          <a:xfrm>
            <a:off x="2686903" y="5565973"/>
            <a:ext cx="840932" cy="523221"/>
            <a:chOff x="2987737" y="3151694"/>
            <a:chExt cx="1132802" cy="627922"/>
          </a:xfrm>
          <a:solidFill>
            <a:srgbClr val="92D050"/>
          </a:solidFill>
        </p:grpSpPr>
        <p:sp>
          <p:nvSpPr>
            <p:cNvPr id="47" name="Freeform 95">
              <a:extLst>
                <a:ext uri="{FF2B5EF4-FFF2-40B4-BE49-F238E27FC236}">
                  <a16:creationId xmlns:a16="http://schemas.microsoft.com/office/drawing/2014/main" id="{E6014793-B09A-4247-8AA1-2FCD611A8648}"/>
                </a:ext>
              </a:extLst>
            </p:cNvPr>
            <p:cNvSpPr/>
            <p:nvPr/>
          </p:nvSpPr>
          <p:spPr>
            <a:xfrm rot="856188">
              <a:off x="2987737" y="3455263"/>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8" name="Freeform 97">
              <a:extLst>
                <a:ext uri="{FF2B5EF4-FFF2-40B4-BE49-F238E27FC236}">
                  <a16:creationId xmlns:a16="http://schemas.microsoft.com/office/drawing/2014/main" id="{33F96B5C-DAA5-48D0-9DDA-D81EA16A015D}"/>
                </a:ext>
              </a:extLst>
            </p:cNvPr>
            <p:cNvSpPr/>
            <p:nvPr/>
          </p:nvSpPr>
          <p:spPr>
            <a:xfrm rot="591259" flipH="1">
              <a:off x="3773684" y="315169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Freeform 99">
              <a:extLst>
                <a:ext uri="{FF2B5EF4-FFF2-40B4-BE49-F238E27FC236}">
                  <a16:creationId xmlns:a16="http://schemas.microsoft.com/office/drawing/2014/main" id="{BE0746EC-BEBA-4DA4-8B40-CA847655EC5A}"/>
                </a:ext>
              </a:extLst>
            </p:cNvPr>
            <p:cNvSpPr/>
            <p:nvPr/>
          </p:nvSpPr>
          <p:spPr>
            <a:xfrm rot="856188">
              <a:off x="3331970" y="32641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0" name="Freeform 102">
              <a:extLst>
                <a:ext uri="{FF2B5EF4-FFF2-40B4-BE49-F238E27FC236}">
                  <a16:creationId xmlns:a16="http://schemas.microsoft.com/office/drawing/2014/main" id="{D31F1881-4ED8-4A88-9ABD-932FF6E85364}"/>
                </a:ext>
              </a:extLst>
            </p:cNvPr>
            <p:cNvSpPr/>
            <p:nvPr/>
          </p:nvSpPr>
          <p:spPr>
            <a:xfrm rot="591259" flipH="1">
              <a:off x="3549606" y="357663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63" name="Group 62">
            <a:extLst>
              <a:ext uri="{FF2B5EF4-FFF2-40B4-BE49-F238E27FC236}">
                <a16:creationId xmlns:a16="http://schemas.microsoft.com/office/drawing/2014/main" id="{D7C55200-3DE6-4A6B-A940-63B812135745}"/>
              </a:ext>
            </a:extLst>
          </p:cNvPr>
          <p:cNvGrpSpPr/>
          <p:nvPr/>
        </p:nvGrpSpPr>
        <p:grpSpPr>
          <a:xfrm>
            <a:off x="59178" y="5554660"/>
            <a:ext cx="366522" cy="1131005"/>
            <a:chOff x="1076653" y="3636081"/>
            <a:chExt cx="366521" cy="1131005"/>
          </a:xfrm>
          <a:solidFill>
            <a:srgbClr val="92D050"/>
          </a:solidFill>
        </p:grpSpPr>
        <p:sp>
          <p:nvSpPr>
            <p:cNvPr id="64" name="Rectangle 120">
              <a:extLst>
                <a:ext uri="{FF2B5EF4-FFF2-40B4-BE49-F238E27FC236}">
                  <a16:creationId xmlns:a16="http://schemas.microsoft.com/office/drawing/2014/main" id="{A95FD206-97D5-4290-B801-AA61D1F133C9}"/>
                </a:ext>
              </a:extLst>
            </p:cNvPr>
            <p:cNvSpPr/>
            <p:nvPr/>
          </p:nvSpPr>
          <p:spPr>
            <a:xfrm flipH="1">
              <a:off x="1301605" y="3774620"/>
              <a:ext cx="141569" cy="992466"/>
            </a:xfrm>
            <a:custGeom>
              <a:avLst/>
              <a:gdLst>
                <a:gd name="connsiteX0" fmla="*/ 0 w 243305"/>
                <a:gd name="connsiteY0" fmla="*/ 0 h 1023811"/>
                <a:gd name="connsiteX1" fmla="*/ 243305 w 243305"/>
                <a:gd name="connsiteY1" fmla="*/ 0 h 1023811"/>
                <a:gd name="connsiteX2" fmla="*/ 243305 w 243305"/>
                <a:gd name="connsiteY2" fmla="*/ 1023811 h 1023811"/>
                <a:gd name="connsiteX3" fmla="*/ 0 w 243305"/>
                <a:gd name="connsiteY3" fmla="*/ 1023811 h 1023811"/>
                <a:gd name="connsiteX4" fmla="*/ 0 w 243305"/>
                <a:gd name="connsiteY4" fmla="*/ 0 h 1023811"/>
                <a:gd name="connsiteX0" fmla="*/ 0 w 243305"/>
                <a:gd name="connsiteY0" fmla="*/ 0 h 1423621"/>
                <a:gd name="connsiteX1" fmla="*/ 243305 w 243305"/>
                <a:gd name="connsiteY1" fmla="*/ 0 h 1423621"/>
                <a:gd name="connsiteX2" fmla="*/ 243305 w 243305"/>
                <a:gd name="connsiteY2" fmla="*/ 1023811 h 1423621"/>
                <a:gd name="connsiteX3" fmla="*/ 129302 w 243305"/>
                <a:gd name="connsiteY3" fmla="*/ 1423613 h 1423621"/>
                <a:gd name="connsiteX4" fmla="*/ 0 w 243305"/>
                <a:gd name="connsiteY4" fmla="*/ 1023811 h 1423621"/>
                <a:gd name="connsiteX5" fmla="*/ 0 w 243305"/>
                <a:gd name="connsiteY5" fmla="*/ 0 h 1423621"/>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0 w 243305"/>
                <a:gd name="connsiteY4" fmla="*/ 10238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506163"/>
                <a:gd name="connsiteX1" fmla="*/ 243305 w 243305"/>
                <a:gd name="connsiteY1" fmla="*/ 0 h 1506163"/>
                <a:gd name="connsiteX2" fmla="*/ 243305 w 243305"/>
                <a:gd name="connsiteY2" fmla="*/ 102381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294402"/>
                <a:gd name="connsiteY0" fmla="*/ 614737 h 1924050"/>
                <a:gd name="connsiteX1" fmla="*/ 294402 w 294402"/>
                <a:gd name="connsiteY1" fmla="*/ 0 h 1924050"/>
                <a:gd name="connsiteX2" fmla="*/ 217905 w 294402"/>
                <a:gd name="connsiteY2" fmla="*/ 4178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590436"/>
                <a:gd name="connsiteY0" fmla="*/ 646487 h 1957040"/>
                <a:gd name="connsiteX1" fmla="*/ 332502 w 590436"/>
                <a:gd name="connsiteY1" fmla="*/ 0 h 1957040"/>
                <a:gd name="connsiteX2" fmla="*/ 179805 w 590436"/>
                <a:gd name="connsiteY2" fmla="*/ 640137 h 1957040"/>
                <a:gd name="connsiteX3" fmla="*/ 192505 w 590436"/>
                <a:gd name="connsiteY3" fmla="*/ 1543298 h 1957040"/>
                <a:gd name="connsiteX4" fmla="*/ 590100 w 590436"/>
                <a:gd name="connsiteY4" fmla="*/ 1731774 h 1957040"/>
                <a:gd name="connsiteX5" fmla="*/ 110252 w 590436"/>
                <a:gd name="connsiteY5" fmla="*/ 1955800 h 1957040"/>
                <a:gd name="connsiteX6" fmla="*/ 25400 w 590436"/>
                <a:gd name="connsiteY6" fmla="*/ 1543298 h 1957040"/>
                <a:gd name="connsiteX7" fmla="*/ 0 w 590436"/>
                <a:gd name="connsiteY7" fmla="*/ 646487 h 1957040"/>
                <a:gd name="connsiteX0" fmla="*/ 0 w 594064"/>
                <a:gd name="connsiteY0" fmla="*/ 646487 h 1960850"/>
                <a:gd name="connsiteX1" fmla="*/ 332502 w 594064"/>
                <a:gd name="connsiteY1" fmla="*/ 0 h 1960850"/>
                <a:gd name="connsiteX2" fmla="*/ 179805 w 594064"/>
                <a:gd name="connsiteY2" fmla="*/ 640137 h 1960850"/>
                <a:gd name="connsiteX3" fmla="*/ 192505 w 594064"/>
                <a:gd name="connsiteY3" fmla="*/ 1543298 h 1960850"/>
                <a:gd name="connsiteX4" fmla="*/ 590100 w 594064"/>
                <a:gd name="connsiteY4" fmla="*/ 1731774 h 1960850"/>
                <a:gd name="connsiteX5" fmla="*/ 149283 w 594064"/>
                <a:gd name="connsiteY5" fmla="*/ 1666246 h 1960850"/>
                <a:gd name="connsiteX6" fmla="*/ 110252 w 594064"/>
                <a:gd name="connsiteY6" fmla="*/ 1955800 h 1960850"/>
                <a:gd name="connsiteX7" fmla="*/ 25400 w 594064"/>
                <a:gd name="connsiteY7" fmla="*/ 1543298 h 1960850"/>
                <a:gd name="connsiteX8" fmla="*/ 0 w 594064"/>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66272"/>
                <a:gd name="connsiteY0" fmla="*/ 646487 h 1960850"/>
                <a:gd name="connsiteX1" fmla="*/ 332502 w 566272"/>
                <a:gd name="connsiteY1" fmla="*/ 0 h 1960850"/>
                <a:gd name="connsiteX2" fmla="*/ 179805 w 566272"/>
                <a:gd name="connsiteY2" fmla="*/ 640137 h 1960850"/>
                <a:gd name="connsiteX3" fmla="*/ 192505 w 566272"/>
                <a:gd name="connsiteY3" fmla="*/ 1543298 h 1960850"/>
                <a:gd name="connsiteX4" fmla="*/ 566272 w 566272"/>
                <a:gd name="connsiteY4" fmla="*/ 1761558 h 1960850"/>
                <a:gd name="connsiteX5" fmla="*/ 149283 w 566272"/>
                <a:gd name="connsiteY5" fmla="*/ 1666246 h 1960850"/>
                <a:gd name="connsiteX6" fmla="*/ 110252 w 566272"/>
                <a:gd name="connsiteY6" fmla="*/ 1955800 h 1960850"/>
                <a:gd name="connsiteX7" fmla="*/ 25400 w 566272"/>
                <a:gd name="connsiteY7" fmla="*/ 1543298 h 1960850"/>
                <a:gd name="connsiteX8" fmla="*/ 0 w 566272"/>
                <a:gd name="connsiteY8" fmla="*/ 646487 h 19608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436"/>
                <a:gd name="connsiteX1" fmla="*/ 332502 w 566272"/>
                <a:gd name="connsiteY1" fmla="*/ 0 h 1960436"/>
                <a:gd name="connsiteX2" fmla="*/ 179805 w 566272"/>
                <a:gd name="connsiteY2" fmla="*/ 640137 h 1960436"/>
                <a:gd name="connsiteX3" fmla="*/ 192505 w 566272"/>
                <a:gd name="connsiteY3" fmla="*/ 1543298 h 1960436"/>
                <a:gd name="connsiteX4" fmla="*/ 566272 w 566272"/>
                <a:gd name="connsiteY4" fmla="*/ 1761558 h 1960436"/>
                <a:gd name="connsiteX5" fmla="*/ 161199 w 566272"/>
                <a:gd name="connsiteY5" fmla="*/ 1636462 h 1960436"/>
                <a:gd name="connsiteX6" fmla="*/ 110252 w 566272"/>
                <a:gd name="connsiteY6" fmla="*/ 1955800 h 1960436"/>
                <a:gd name="connsiteX7" fmla="*/ 25400 w 566272"/>
                <a:gd name="connsiteY7" fmla="*/ 1543298 h 1960436"/>
                <a:gd name="connsiteX8" fmla="*/ 0 w 566272"/>
                <a:gd name="connsiteY8" fmla="*/ 646487 h 1960436"/>
                <a:gd name="connsiteX0" fmla="*/ 0 w 566272"/>
                <a:gd name="connsiteY0" fmla="*/ 646487 h 1961532"/>
                <a:gd name="connsiteX1" fmla="*/ 332502 w 566272"/>
                <a:gd name="connsiteY1" fmla="*/ 0 h 1961532"/>
                <a:gd name="connsiteX2" fmla="*/ 179805 w 566272"/>
                <a:gd name="connsiteY2" fmla="*/ 640137 h 1961532"/>
                <a:gd name="connsiteX3" fmla="*/ 192505 w 566272"/>
                <a:gd name="connsiteY3" fmla="*/ 1543298 h 1961532"/>
                <a:gd name="connsiteX4" fmla="*/ 566272 w 566272"/>
                <a:gd name="connsiteY4" fmla="*/ 1761558 h 1961532"/>
                <a:gd name="connsiteX5" fmla="*/ 161199 w 566272"/>
                <a:gd name="connsiteY5" fmla="*/ 1636462 h 1961532"/>
                <a:gd name="connsiteX6" fmla="*/ 110252 w 566272"/>
                <a:gd name="connsiteY6" fmla="*/ 1955800 h 1961532"/>
                <a:gd name="connsiteX7" fmla="*/ 25400 w 566272"/>
                <a:gd name="connsiteY7" fmla="*/ 1543298 h 1961532"/>
                <a:gd name="connsiteX8" fmla="*/ 0 w 566272"/>
                <a:gd name="connsiteY8" fmla="*/ 646487 h 1961532"/>
                <a:gd name="connsiteX0" fmla="*/ 0 w 566272"/>
                <a:gd name="connsiteY0" fmla="*/ 646487 h 1984932"/>
                <a:gd name="connsiteX1" fmla="*/ 332502 w 566272"/>
                <a:gd name="connsiteY1" fmla="*/ 0 h 1984932"/>
                <a:gd name="connsiteX2" fmla="*/ 179805 w 566272"/>
                <a:gd name="connsiteY2" fmla="*/ 640137 h 1984932"/>
                <a:gd name="connsiteX3" fmla="*/ 192505 w 566272"/>
                <a:gd name="connsiteY3" fmla="*/ 1543298 h 1984932"/>
                <a:gd name="connsiteX4" fmla="*/ 566272 w 566272"/>
                <a:gd name="connsiteY4" fmla="*/ 1761558 h 1984932"/>
                <a:gd name="connsiteX5" fmla="*/ 161199 w 566272"/>
                <a:gd name="connsiteY5" fmla="*/ 1636462 h 1984932"/>
                <a:gd name="connsiteX6" fmla="*/ 98339 w 566272"/>
                <a:gd name="connsiteY6" fmla="*/ 1979628 h 1984932"/>
                <a:gd name="connsiteX7" fmla="*/ 25400 w 566272"/>
                <a:gd name="connsiteY7" fmla="*/ 1543298 h 1984932"/>
                <a:gd name="connsiteX8" fmla="*/ 0 w 566272"/>
                <a:gd name="connsiteY8" fmla="*/ 646487 h 198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6272" h="1984932">
                  <a:moveTo>
                    <a:pt x="0" y="646487"/>
                  </a:moveTo>
                  <a:cubicBezTo>
                    <a:pt x="13467" y="409825"/>
                    <a:pt x="-11165" y="268412"/>
                    <a:pt x="332502" y="0"/>
                  </a:cubicBezTo>
                  <a:cubicBezTo>
                    <a:pt x="154603" y="393296"/>
                    <a:pt x="205304" y="500841"/>
                    <a:pt x="179805" y="640137"/>
                  </a:cubicBezTo>
                  <a:cubicBezTo>
                    <a:pt x="190388" y="1036441"/>
                    <a:pt x="232722" y="1191444"/>
                    <a:pt x="192505" y="1543298"/>
                  </a:cubicBezTo>
                  <a:cubicBezTo>
                    <a:pt x="469381" y="1723252"/>
                    <a:pt x="365529" y="1633238"/>
                    <a:pt x="566272" y="1761558"/>
                  </a:cubicBezTo>
                  <a:cubicBezTo>
                    <a:pt x="257250" y="1683760"/>
                    <a:pt x="241174" y="1599124"/>
                    <a:pt x="161199" y="1636462"/>
                  </a:cubicBezTo>
                  <a:cubicBezTo>
                    <a:pt x="140791" y="1745284"/>
                    <a:pt x="174585" y="2026926"/>
                    <a:pt x="98339" y="1979628"/>
                  </a:cubicBezTo>
                  <a:cubicBezTo>
                    <a:pt x="63705" y="1859061"/>
                    <a:pt x="79084" y="1841665"/>
                    <a:pt x="25400" y="1543298"/>
                  </a:cubicBezTo>
                  <a:lnTo>
                    <a:pt x="0" y="64648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5" name="Freeform 122">
              <a:extLst>
                <a:ext uri="{FF2B5EF4-FFF2-40B4-BE49-F238E27FC236}">
                  <a16:creationId xmlns:a16="http://schemas.microsoft.com/office/drawing/2014/main" id="{61852402-02CD-42A6-A418-7A4DD9062927}"/>
                </a:ext>
              </a:extLst>
            </p:cNvPr>
            <p:cNvSpPr/>
            <p:nvPr/>
          </p:nvSpPr>
          <p:spPr>
            <a:xfrm rot="856188">
              <a:off x="1076653" y="363608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white"/>
                </a:solidFill>
                <a:effectLst/>
                <a:uLnTx/>
                <a:uFillTx/>
                <a:latin typeface="Arial"/>
                <a:ea typeface="Arial Unicode MS"/>
                <a:cs typeface="+mn-cs"/>
              </a:endParaRPr>
            </a:p>
          </p:txBody>
        </p:sp>
      </p:grpSp>
      <p:sp>
        <p:nvSpPr>
          <p:cNvPr id="68" name="Rectangle 1">
            <a:extLst>
              <a:ext uri="{FF2B5EF4-FFF2-40B4-BE49-F238E27FC236}">
                <a16:creationId xmlns:a16="http://schemas.microsoft.com/office/drawing/2014/main" id="{2E991F5A-F8FA-4056-BE45-1E610D1939AB}"/>
              </a:ext>
            </a:extLst>
          </p:cNvPr>
          <p:cNvSpPr>
            <a:spLocks noChangeArrowheads="1"/>
          </p:cNvSpPr>
          <p:nvPr/>
        </p:nvSpPr>
        <p:spPr bwMode="auto">
          <a:xfrm>
            <a:off x="3236549" y="298056"/>
            <a:ext cx="64732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altLang="en-US" sz="2800" b="0" i="1" u="none" strike="noStrike" kern="1200" cap="none" spc="0" normalizeH="0" baseline="0" noProof="0" dirty="0">
                <a:ln>
                  <a:noFill/>
                </a:ln>
                <a:solidFill>
                  <a:srgbClr val="0000CC"/>
                </a:solidFill>
                <a:effectLst/>
                <a:uLnTx/>
                <a:uFillTx/>
                <a:latin typeface="Times New Roman" panose="02020603050405020304" pitchFamily="18" charset="0"/>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Giá</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trị</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vi-VN"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của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hàng</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hoá</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sức</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lao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động</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endParaRPr kumimoji="0" lang="en-US" altLang="en-US" sz="2800" b="1" i="0" u="none" strike="noStrike" kern="1200" cap="none" spc="0" normalizeH="0" baseline="0" noProof="0" dirty="0">
              <a:ln>
                <a:noFill/>
              </a:ln>
              <a:solidFill>
                <a:srgbClr val="0000CC"/>
              </a:solidFill>
              <a:effectLst/>
              <a:uLnTx/>
              <a:uFillTx/>
              <a:latin typeface="Arial"/>
              <a:cs typeface="+mn-cs"/>
            </a:endParaRPr>
          </a:p>
        </p:txBody>
      </p:sp>
      <p:sp>
        <p:nvSpPr>
          <p:cNvPr id="70" name="Rectangle 2">
            <a:extLst>
              <a:ext uri="{FF2B5EF4-FFF2-40B4-BE49-F238E27FC236}">
                <a16:creationId xmlns:a16="http://schemas.microsoft.com/office/drawing/2014/main" id="{7BCE3A92-0D4C-4888-A188-42F4C2C9F364}"/>
              </a:ext>
            </a:extLst>
          </p:cNvPr>
          <p:cNvSpPr>
            <a:spLocks noChangeArrowheads="1"/>
          </p:cNvSpPr>
          <p:nvPr/>
        </p:nvSpPr>
        <p:spPr bwMode="auto">
          <a:xfrm>
            <a:off x="6404601" y="951423"/>
            <a:ext cx="20002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altLang="en-US" sz="24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Khái</a:t>
            </a:r>
            <a:r>
              <a:rPr kumimoji="0" lang="en-US" altLang="en-US" sz="2400" b="1" i="0" u="none" strike="noStrike" kern="120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altLang="en-US" sz="24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niệm</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cs typeface="+mn-cs"/>
            </a:endParaRPr>
          </a:p>
        </p:txBody>
      </p:sp>
      <p:sp>
        <p:nvSpPr>
          <p:cNvPr id="71" name="Horizontal Scroll 3">
            <a:extLst>
              <a:ext uri="{FF2B5EF4-FFF2-40B4-BE49-F238E27FC236}">
                <a16:creationId xmlns:a16="http://schemas.microsoft.com/office/drawing/2014/main" id="{CF9A610D-139E-4178-A120-F2959E0F47BC}"/>
              </a:ext>
            </a:extLst>
          </p:cNvPr>
          <p:cNvSpPr/>
          <p:nvPr/>
        </p:nvSpPr>
        <p:spPr>
          <a:xfrm>
            <a:off x="3740557" y="1352145"/>
            <a:ext cx="7377515" cy="2076855"/>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err="1">
                <a:ln>
                  <a:noFill/>
                </a:ln>
                <a:solidFill>
                  <a:srgbClr val="0033CC"/>
                </a:solidFill>
                <a:effectLst/>
                <a:uLnTx/>
                <a:uFillTx/>
                <a:latin typeface="Arial"/>
                <a:cs typeface="+mn-cs"/>
              </a:rPr>
              <a:t>Giá</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trị</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của</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hàng</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hoá</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sức</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lao</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động</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1" i="0" u="none" strike="noStrike" kern="1200" cap="none" spc="0" normalizeH="0" baseline="0" noProof="0" dirty="0" err="1">
                <a:ln>
                  <a:noFill/>
                </a:ln>
                <a:solidFill>
                  <a:srgbClr val="0033CC"/>
                </a:solidFill>
                <a:effectLst/>
                <a:uLnTx/>
                <a:uFillTx/>
                <a:latin typeface="Arial"/>
                <a:cs typeface="+mn-cs"/>
              </a:rPr>
              <a:t>là</a:t>
            </a:r>
            <a:r>
              <a:rPr kumimoji="0" lang="en-US" sz="2200" b="1" i="0" u="none" strike="noStrike" kern="1200" cap="none" spc="0" normalizeH="0" baseline="0" noProof="0" dirty="0">
                <a:ln>
                  <a:noFill/>
                </a:ln>
                <a:solidFill>
                  <a:srgbClr val="0033CC"/>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những</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giá</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trị</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của</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1" i="0" u="none" strike="noStrike" kern="1200" cap="none" spc="0" normalizeH="0" baseline="0" noProof="0" dirty="0" err="1">
                <a:ln>
                  <a:noFill/>
                </a:ln>
                <a:solidFill>
                  <a:srgbClr val="FF0066"/>
                </a:solidFill>
                <a:effectLst/>
                <a:uLnTx/>
                <a:uFillTx/>
                <a:latin typeface="Arial"/>
                <a:cs typeface="+mn-cs"/>
              </a:rPr>
              <a:t>tư</a:t>
            </a:r>
            <a:r>
              <a:rPr kumimoji="0" lang="en-US" sz="2200" b="1" i="0" u="none" strike="noStrike" kern="1200" cap="none" spc="0" normalizeH="0" baseline="0" noProof="0" dirty="0">
                <a:ln>
                  <a:noFill/>
                </a:ln>
                <a:solidFill>
                  <a:srgbClr val="FF0066"/>
                </a:solidFill>
                <a:effectLst/>
                <a:uLnTx/>
                <a:uFillTx/>
                <a:latin typeface="Arial"/>
                <a:cs typeface="+mn-cs"/>
              </a:rPr>
              <a:t> </a:t>
            </a:r>
            <a:r>
              <a:rPr kumimoji="0" lang="en-US" sz="2200" b="1" i="0" u="none" strike="noStrike" kern="1200" cap="none" spc="0" normalizeH="0" baseline="0" noProof="0" dirty="0" err="1">
                <a:ln>
                  <a:noFill/>
                </a:ln>
                <a:solidFill>
                  <a:srgbClr val="FF0066"/>
                </a:solidFill>
                <a:effectLst/>
                <a:uLnTx/>
                <a:uFillTx/>
                <a:latin typeface="Arial"/>
                <a:cs typeface="+mn-cs"/>
              </a:rPr>
              <a:t>liệu</a:t>
            </a:r>
            <a:r>
              <a:rPr kumimoji="0" lang="en-US" sz="2200" b="1" i="0" u="none" strike="noStrike" kern="1200" cap="none" spc="0" normalizeH="0" baseline="0" noProof="0" dirty="0">
                <a:ln>
                  <a:noFill/>
                </a:ln>
                <a:solidFill>
                  <a:srgbClr val="FF0066"/>
                </a:solidFill>
                <a:effectLst/>
                <a:uLnTx/>
                <a:uFillTx/>
                <a:latin typeface="Arial"/>
                <a:cs typeface="+mn-cs"/>
              </a:rPr>
              <a:t> </a:t>
            </a:r>
            <a:r>
              <a:rPr kumimoji="0" lang="en-US" sz="2200" b="1" i="0" u="none" strike="noStrike" kern="1200" cap="none" spc="0" normalizeH="0" baseline="0" noProof="0" dirty="0" err="1">
                <a:ln>
                  <a:noFill/>
                </a:ln>
                <a:solidFill>
                  <a:srgbClr val="FF0066"/>
                </a:solidFill>
                <a:effectLst/>
                <a:uLnTx/>
                <a:uFillTx/>
                <a:latin typeface="Arial"/>
                <a:cs typeface="+mn-cs"/>
              </a:rPr>
              <a:t>sinh</a:t>
            </a:r>
            <a:r>
              <a:rPr kumimoji="0" lang="en-US" sz="2200" b="1" i="0" u="none" strike="noStrike" kern="1200" cap="none" spc="0" normalizeH="0" baseline="0" noProof="0" dirty="0">
                <a:ln>
                  <a:noFill/>
                </a:ln>
                <a:solidFill>
                  <a:srgbClr val="FF0066"/>
                </a:solidFill>
                <a:effectLst/>
                <a:uLnTx/>
                <a:uFillTx/>
                <a:latin typeface="Arial"/>
                <a:cs typeface="+mn-cs"/>
              </a:rPr>
              <a:t> </a:t>
            </a:r>
            <a:r>
              <a:rPr kumimoji="0" lang="en-US" sz="2200" b="1" i="0" u="none" strike="noStrike" kern="1200" cap="none" spc="0" normalizeH="0" baseline="0" noProof="0" dirty="0" err="1">
                <a:ln>
                  <a:noFill/>
                </a:ln>
                <a:solidFill>
                  <a:srgbClr val="FF0066"/>
                </a:solidFill>
                <a:effectLst/>
                <a:uLnTx/>
                <a:uFillTx/>
                <a:latin typeface="Arial"/>
                <a:cs typeface="+mn-cs"/>
              </a:rPr>
              <a:t>hoạt</a:t>
            </a:r>
            <a:r>
              <a:rPr kumimoji="0" lang="en-US" sz="2200" b="1" i="0" u="none" strike="noStrike" kern="1200" cap="none" spc="0" normalizeH="0" baseline="0" noProof="0" dirty="0">
                <a:ln>
                  <a:noFill/>
                </a:ln>
                <a:solidFill>
                  <a:srgbClr val="FF0066"/>
                </a:solidFill>
                <a:effectLst/>
                <a:uLnTx/>
                <a:uFillTx/>
                <a:latin typeface="Arial"/>
                <a:cs typeface="+mn-cs"/>
              </a:rPr>
              <a:t> </a:t>
            </a:r>
            <a:r>
              <a:rPr kumimoji="0" lang="en-US" sz="2200" b="1" i="0" u="none" strike="noStrike" kern="1200" cap="none" spc="0" normalizeH="0" baseline="0" noProof="0" dirty="0" err="1">
                <a:ln>
                  <a:noFill/>
                </a:ln>
                <a:solidFill>
                  <a:srgbClr val="FF0066"/>
                </a:solidFill>
                <a:effectLst/>
                <a:uLnTx/>
                <a:uFillTx/>
                <a:latin typeface="Arial"/>
                <a:cs typeface="+mn-cs"/>
              </a:rPr>
              <a:t>cần</a:t>
            </a:r>
            <a:r>
              <a:rPr kumimoji="0" lang="en-US" sz="2200" b="1" i="0" u="none" strike="noStrike" kern="1200" cap="none" spc="0" normalizeH="0" baseline="0" noProof="0" dirty="0">
                <a:ln>
                  <a:noFill/>
                </a:ln>
                <a:solidFill>
                  <a:srgbClr val="FF0066"/>
                </a:solidFill>
                <a:effectLst/>
                <a:uLnTx/>
                <a:uFillTx/>
                <a:latin typeface="Arial"/>
                <a:cs typeface="+mn-cs"/>
              </a:rPr>
              <a:t> </a:t>
            </a:r>
            <a:r>
              <a:rPr kumimoji="0" lang="en-US" sz="2200" b="1" i="0" u="none" strike="noStrike" kern="1200" cap="none" spc="0" normalizeH="0" baseline="0" noProof="0" dirty="0" err="1">
                <a:ln>
                  <a:noFill/>
                </a:ln>
                <a:solidFill>
                  <a:srgbClr val="FF0066"/>
                </a:solidFill>
                <a:effectLst/>
                <a:uLnTx/>
                <a:uFillTx/>
                <a:latin typeface="Arial"/>
                <a:cs typeface="+mn-cs"/>
              </a:rPr>
              <a:t>thiết</a:t>
            </a:r>
            <a:r>
              <a:rPr kumimoji="0" lang="en-US" sz="2200" b="1" i="0" u="none" strike="noStrike" kern="1200" cap="none" spc="0" normalizeH="0" baseline="0" noProof="0" dirty="0">
                <a:ln>
                  <a:noFill/>
                </a:ln>
                <a:solidFill>
                  <a:srgbClr val="FF0066"/>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để</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duy</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trì</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cuộc</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sống</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của</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bản</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thân</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người</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lao</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động</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và</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gia</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đình</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họ</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cả</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về</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mặt</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vật</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chất</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và</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tinh</a:t>
            </a:r>
            <a:r>
              <a:rPr kumimoji="0" lang="en-US" sz="2200" b="0" i="0" u="none" strike="noStrike" kern="1200" cap="none" spc="0" normalizeH="0" baseline="0" noProof="0" dirty="0">
                <a:ln>
                  <a:noFill/>
                </a:ln>
                <a:solidFill>
                  <a:srgbClr val="002060"/>
                </a:solidFill>
                <a:effectLst/>
                <a:uLnTx/>
                <a:uFillTx/>
                <a:latin typeface="Arial"/>
                <a:cs typeface="+mn-cs"/>
              </a:rPr>
              <a:t> </a:t>
            </a:r>
            <a:r>
              <a:rPr kumimoji="0" lang="en-US" sz="2200" b="0" i="0" u="none" strike="noStrike" kern="1200" cap="none" spc="0" normalizeH="0" baseline="0" noProof="0" dirty="0" err="1">
                <a:ln>
                  <a:noFill/>
                </a:ln>
                <a:solidFill>
                  <a:srgbClr val="002060"/>
                </a:solidFill>
                <a:effectLst/>
                <a:uLnTx/>
                <a:uFillTx/>
                <a:latin typeface="Arial"/>
                <a:cs typeface="+mn-cs"/>
              </a:rPr>
              <a:t>thần</a:t>
            </a:r>
            <a:endParaRPr kumimoji="0" lang="en-US" sz="2200" b="0" i="0" u="none" strike="noStrike" kern="1200" cap="none" spc="0" normalizeH="0" baseline="0" noProof="0" dirty="0">
              <a:ln>
                <a:noFill/>
              </a:ln>
              <a:solidFill>
                <a:srgbClr val="002060"/>
              </a:solidFill>
              <a:effectLst/>
              <a:uLnTx/>
              <a:uFillTx/>
              <a:latin typeface="Arial"/>
              <a:cs typeface="+mn-cs"/>
            </a:endParaRPr>
          </a:p>
        </p:txBody>
      </p:sp>
      <p:pic>
        <p:nvPicPr>
          <p:cNvPr id="27650" name="Picture 2" descr="Hình ảnh Công Trường Xây Dựng Công Nhân Siêng Năng Công, Công Nhân Clipart,  Công Trường Xây Dựng, Công Nhân miễn phí tải tập tin PNG PSDComment và  Vector">
            <a:extLst>
              <a:ext uri="{FF2B5EF4-FFF2-40B4-BE49-F238E27FC236}">
                <a16:creationId xmlns:a16="http://schemas.microsoft.com/office/drawing/2014/main" id="{498DD57D-DC51-4233-ACA7-8B22778B1C1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0560" y="1586553"/>
            <a:ext cx="3213507" cy="3665177"/>
          </a:xfrm>
          <a:prstGeom prst="rect">
            <a:avLst/>
          </a:prstGeom>
          <a:noFill/>
          <a:extLst>
            <a:ext uri="{909E8E84-426E-40DD-AFC4-6F175D3DCCD1}">
              <a14:hiddenFill xmlns:a14="http://schemas.microsoft.com/office/drawing/2010/main">
                <a:solidFill>
                  <a:srgbClr val="FFFFFF"/>
                </a:solidFill>
              </a14:hiddenFill>
            </a:ext>
          </a:extLst>
        </p:spPr>
      </p:pic>
      <p:sp>
        <p:nvSpPr>
          <p:cNvPr id="72" name="Rectangle 4">
            <a:extLst>
              <a:ext uri="{FF2B5EF4-FFF2-40B4-BE49-F238E27FC236}">
                <a16:creationId xmlns:a16="http://schemas.microsoft.com/office/drawing/2014/main" id="{33DAE2E7-B5B2-4BA6-AD6D-540BBE6B2707}"/>
              </a:ext>
            </a:extLst>
          </p:cNvPr>
          <p:cNvSpPr>
            <a:spLocks noChangeArrowheads="1"/>
          </p:cNvSpPr>
          <p:nvPr/>
        </p:nvSpPr>
        <p:spPr bwMode="auto">
          <a:xfrm>
            <a:off x="3866372" y="4526287"/>
            <a:ext cx="72517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30000"/>
              </a:spcBef>
              <a:spcAft>
                <a:spcPct val="20000"/>
              </a:spcAft>
              <a:buClrTx/>
              <a:buSzTx/>
              <a:buFontTx/>
              <a:buNone/>
              <a:tabLst/>
              <a:defRPr/>
            </a:pPr>
            <a:r>
              <a:rPr kumimoji="0" lang="en-US" altLang="en-US" sz="2200" b="0" i="0" u="none" strike="noStrike" kern="1200" cap="none" spc="0" normalizeH="0" baseline="0" noProof="0" dirty="0" err="1">
                <a:ln>
                  <a:noFill/>
                </a:ln>
                <a:solidFill>
                  <a:srgbClr val="002060"/>
                </a:solidFill>
                <a:effectLst/>
                <a:uLnTx/>
                <a:uFillTx/>
                <a:latin typeface="Arial"/>
                <a:cs typeface="+mn-cs"/>
              </a:rPr>
              <a:t>Giá</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trị</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hàng</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hóa</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sức</a:t>
            </a:r>
            <a:r>
              <a:rPr kumimoji="0" lang="en-US" altLang="en-US" sz="2200" b="0" i="0" u="none" strike="noStrike" kern="1200" cap="none" spc="0" normalizeH="0" baseline="0" noProof="0" dirty="0">
                <a:ln>
                  <a:noFill/>
                </a:ln>
                <a:solidFill>
                  <a:srgbClr val="002060"/>
                </a:solidFill>
                <a:effectLst/>
                <a:uLnTx/>
                <a:uFillTx/>
                <a:latin typeface="Arial"/>
                <a:cs typeface="+mn-cs"/>
              </a:rPr>
              <a:t> lao </a:t>
            </a:r>
            <a:r>
              <a:rPr kumimoji="0" lang="en-US" altLang="en-US" sz="2200" b="0" i="0" u="none" strike="noStrike" kern="1200" cap="none" spc="0" normalizeH="0" baseline="0" noProof="0" dirty="0" err="1">
                <a:ln>
                  <a:noFill/>
                </a:ln>
                <a:solidFill>
                  <a:srgbClr val="002060"/>
                </a:solidFill>
                <a:effectLst/>
                <a:uLnTx/>
                <a:uFillTx/>
                <a:latin typeface="Arial"/>
                <a:cs typeface="+mn-cs"/>
              </a:rPr>
              <a:t>động</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1" i="0" u="none" strike="noStrike" kern="1200" cap="none" spc="0" normalizeH="0" baseline="0" noProof="0" dirty="0" err="1">
                <a:ln>
                  <a:noFill/>
                </a:ln>
                <a:solidFill>
                  <a:srgbClr val="FF0080"/>
                </a:solidFill>
                <a:effectLst/>
                <a:uLnTx/>
                <a:uFillTx/>
                <a:latin typeface="Arial"/>
                <a:cs typeface="+mn-cs"/>
              </a:rPr>
              <a:t>biểu</a:t>
            </a:r>
            <a:r>
              <a:rPr kumimoji="0" lang="en-US" altLang="en-US" sz="2200" b="1" i="0" u="none" strike="noStrike" kern="1200" cap="none" spc="0" normalizeH="0" baseline="0" noProof="0" dirty="0">
                <a:ln>
                  <a:noFill/>
                </a:ln>
                <a:solidFill>
                  <a:srgbClr val="FF0080"/>
                </a:solidFill>
                <a:effectLst/>
                <a:uLnTx/>
                <a:uFillTx/>
                <a:latin typeface="Arial"/>
                <a:cs typeface="+mn-cs"/>
              </a:rPr>
              <a:t> </a:t>
            </a:r>
            <a:r>
              <a:rPr kumimoji="0" lang="en-US" altLang="en-US" sz="2200" b="1" i="0" u="none" strike="noStrike" kern="1200" cap="none" spc="0" normalizeH="0" baseline="0" noProof="0" dirty="0" err="1">
                <a:ln>
                  <a:noFill/>
                </a:ln>
                <a:solidFill>
                  <a:srgbClr val="FF0080"/>
                </a:solidFill>
                <a:effectLst/>
                <a:uLnTx/>
                <a:uFillTx/>
                <a:latin typeface="Arial"/>
                <a:cs typeface="+mn-cs"/>
              </a:rPr>
              <a:t>hiện</a:t>
            </a:r>
            <a:r>
              <a:rPr kumimoji="0" lang="en-US" altLang="en-US" sz="2200" b="1" i="0" u="none" strike="noStrike" kern="1200" cap="none" spc="0" normalizeH="0" baseline="0" noProof="0" dirty="0">
                <a:ln>
                  <a:noFill/>
                </a:ln>
                <a:solidFill>
                  <a:srgbClr val="FF0080"/>
                </a:solidFill>
                <a:effectLst/>
                <a:uLnTx/>
                <a:uFillTx/>
                <a:latin typeface="Arial"/>
                <a:cs typeface="+mn-cs"/>
              </a:rPr>
              <a:t> </a:t>
            </a:r>
            <a:r>
              <a:rPr kumimoji="0" lang="en-US" altLang="en-US" sz="2200" b="1" i="0" u="none" strike="noStrike" kern="1200" cap="none" spc="0" normalizeH="0" baseline="0" noProof="0" dirty="0" err="1">
                <a:ln>
                  <a:noFill/>
                </a:ln>
                <a:solidFill>
                  <a:srgbClr val="FF0080"/>
                </a:solidFill>
                <a:effectLst/>
                <a:uLnTx/>
                <a:uFillTx/>
                <a:latin typeface="Arial"/>
                <a:cs typeface="+mn-cs"/>
              </a:rPr>
              <a:t>bằng</a:t>
            </a:r>
            <a:r>
              <a:rPr kumimoji="0" lang="en-US" altLang="en-US" sz="2200" b="1" i="0" u="none" strike="noStrike" kern="1200" cap="none" spc="0" normalizeH="0" baseline="0" noProof="0" dirty="0">
                <a:ln>
                  <a:noFill/>
                </a:ln>
                <a:solidFill>
                  <a:srgbClr val="FF0080"/>
                </a:solidFill>
                <a:effectLst/>
                <a:uLnTx/>
                <a:uFillTx/>
                <a:latin typeface="Arial"/>
                <a:cs typeface="+mn-cs"/>
              </a:rPr>
              <a:t> </a:t>
            </a:r>
            <a:r>
              <a:rPr kumimoji="0" lang="en-US" altLang="en-US" sz="2200" b="1" i="0" u="none" strike="noStrike" kern="1200" cap="none" spc="0" normalizeH="0" baseline="0" noProof="0" dirty="0" err="1">
                <a:ln>
                  <a:noFill/>
                </a:ln>
                <a:solidFill>
                  <a:srgbClr val="FF0080"/>
                </a:solidFill>
                <a:effectLst/>
                <a:uLnTx/>
                <a:uFillTx/>
                <a:latin typeface="Arial"/>
                <a:cs typeface="+mn-cs"/>
              </a:rPr>
              <a:t>tiền</a:t>
            </a:r>
            <a:r>
              <a:rPr kumimoji="0" lang="en-US" altLang="en-US" sz="2200" b="1" i="0" u="none" strike="noStrike" kern="1200" cap="none" spc="0" normalizeH="0" baseline="0" noProof="0" dirty="0">
                <a:ln>
                  <a:noFill/>
                </a:ln>
                <a:solidFill>
                  <a:srgbClr val="FF008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gọi</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là</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1" i="0" u="sng" strike="noStrike" kern="1200" cap="none" spc="0" normalizeH="0" baseline="0" noProof="0" dirty="0" err="1">
                <a:ln>
                  <a:noFill/>
                </a:ln>
                <a:solidFill>
                  <a:srgbClr val="663300"/>
                </a:solidFill>
                <a:effectLst/>
                <a:uLnTx/>
                <a:uFillTx/>
                <a:latin typeface="Arial"/>
                <a:cs typeface="+mn-cs"/>
              </a:rPr>
              <a:t>giá</a:t>
            </a:r>
            <a:r>
              <a:rPr kumimoji="0" lang="en-US" altLang="en-US" sz="2200" b="1" i="0" u="sng" strike="noStrike" kern="1200" cap="none" spc="0" normalizeH="0" baseline="0" noProof="0" dirty="0">
                <a:ln>
                  <a:noFill/>
                </a:ln>
                <a:solidFill>
                  <a:srgbClr val="663300"/>
                </a:solidFill>
                <a:effectLst/>
                <a:uLnTx/>
                <a:uFillTx/>
                <a:latin typeface="Arial"/>
                <a:cs typeface="+mn-cs"/>
              </a:rPr>
              <a:t> </a:t>
            </a:r>
            <a:r>
              <a:rPr kumimoji="0" lang="en-US" altLang="en-US" sz="2200" b="1" i="0" u="sng" strike="noStrike" kern="1200" cap="none" spc="0" normalizeH="0" baseline="0" noProof="0" dirty="0" err="1">
                <a:ln>
                  <a:noFill/>
                </a:ln>
                <a:solidFill>
                  <a:srgbClr val="663300"/>
                </a:solidFill>
                <a:effectLst/>
                <a:uLnTx/>
                <a:uFillTx/>
                <a:latin typeface="Arial"/>
                <a:cs typeface="+mn-cs"/>
              </a:rPr>
              <a:t>cả</a:t>
            </a:r>
            <a:r>
              <a:rPr kumimoji="0" lang="en-US" altLang="en-US" sz="2200" b="1" i="0" u="sng" strike="noStrike" kern="1200" cap="none" spc="0" normalizeH="0" baseline="0" noProof="0" dirty="0">
                <a:ln>
                  <a:noFill/>
                </a:ln>
                <a:solidFill>
                  <a:srgbClr val="663300"/>
                </a:solidFill>
                <a:effectLst/>
                <a:uLnTx/>
                <a:uFillTx/>
                <a:latin typeface="Arial"/>
                <a:cs typeface="+mn-cs"/>
              </a:rPr>
              <a:t> </a:t>
            </a:r>
            <a:r>
              <a:rPr kumimoji="0" lang="en-US" altLang="en-US" sz="2200" b="1" i="0" u="sng" strike="noStrike" kern="1200" cap="none" spc="0" normalizeH="0" baseline="0" noProof="0" dirty="0" err="1">
                <a:ln>
                  <a:noFill/>
                </a:ln>
                <a:solidFill>
                  <a:srgbClr val="663300"/>
                </a:solidFill>
                <a:effectLst/>
                <a:uLnTx/>
                <a:uFillTx/>
                <a:latin typeface="Arial"/>
                <a:cs typeface="+mn-cs"/>
              </a:rPr>
              <a:t>sức</a:t>
            </a:r>
            <a:r>
              <a:rPr kumimoji="0" lang="en-US" altLang="en-US" sz="2200" b="1" i="0" u="sng" strike="noStrike" kern="1200" cap="none" spc="0" normalizeH="0" baseline="0" noProof="0" dirty="0">
                <a:ln>
                  <a:noFill/>
                </a:ln>
                <a:solidFill>
                  <a:srgbClr val="663300"/>
                </a:solidFill>
                <a:effectLst/>
                <a:uLnTx/>
                <a:uFillTx/>
                <a:latin typeface="Arial"/>
                <a:cs typeface="+mn-cs"/>
              </a:rPr>
              <a:t> lao </a:t>
            </a:r>
            <a:r>
              <a:rPr kumimoji="0" lang="en-US" altLang="en-US" sz="2200" b="1" i="0" u="sng" strike="noStrike" kern="1200" cap="none" spc="0" normalizeH="0" baseline="0" noProof="0" dirty="0" err="1">
                <a:ln>
                  <a:noFill/>
                </a:ln>
                <a:solidFill>
                  <a:srgbClr val="663300"/>
                </a:solidFill>
                <a:effectLst/>
                <a:uLnTx/>
                <a:uFillTx/>
                <a:latin typeface="Arial"/>
                <a:cs typeface="+mn-cs"/>
              </a:rPr>
              <a:t>động</a:t>
            </a:r>
            <a:r>
              <a:rPr kumimoji="0" lang="en-US" altLang="en-US" sz="2200" b="0" i="0" u="none" strike="noStrike" kern="1200" cap="none" spc="0" normalizeH="0" baseline="0" noProof="0" dirty="0">
                <a:ln>
                  <a:noFill/>
                </a:ln>
                <a:solidFill>
                  <a:srgbClr val="002060"/>
                </a:solidFill>
                <a:effectLst/>
                <a:uLnTx/>
                <a:uFillTx/>
                <a:latin typeface="Arial"/>
                <a:cs typeface="+mn-cs"/>
              </a:rPr>
              <a:t> hay </a:t>
            </a:r>
            <a:r>
              <a:rPr kumimoji="0" lang="en-US" altLang="en-US" sz="2200" b="0" i="0" u="none" strike="noStrike" kern="1200" cap="none" spc="0" normalizeH="0" baseline="0" noProof="0" dirty="0" err="1">
                <a:ln>
                  <a:noFill/>
                </a:ln>
                <a:solidFill>
                  <a:srgbClr val="002060"/>
                </a:solidFill>
                <a:effectLst/>
                <a:uLnTx/>
                <a:uFillTx/>
                <a:latin typeface="Arial"/>
                <a:cs typeface="+mn-cs"/>
              </a:rPr>
              <a:t>còn</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gọi</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0" i="0" u="none" strike="noStrike" kern="1200" cap="none" spc="0" normalizeH="0" baseline="0" noProof="0" dirty="0" err="1">
                <a:ln>
                  <a:noFill/>
                </a:ln>
                <a:solidFill>
                  <a:srgbClr val="002060"/>
                </a:solidFill>
                <a:effectLst/>
                <a:uLnTx/>
                <a:uFillTx/>
                <a:latin typeface="Arial"/>
                <a:cs typeface="+mn-cs"/>
              </a:rPr>
              <a:t>là</a:t>
            </a:r>
            <a:r>
              <a:rPr kumimoji="0" lang="en-US" altLang="en-US" sz="2200" b="0" i="0" u="none" strike="noStrike" kern="1200" cap="none" spc="0" normalizeH="0" baseline="0" noProof="0" dirty="0">
                <a:ln>
                  <a:noFill/>
                </a:ln>
                <a:solidFill>
                  <a:srgbClr val="002060"/>
                </a:solidFill>
                <a:effectLst/>
                <a:uLnTx/>
                <a:uFillTx/>
                <a:latin typeface="Arial"/>
                <a:cs typeface="+mn-cs"/>
              </a:rPr>
              <a:t> </a:t>
            </a:r>
            <a:r>
              <a:rPr kumimoji="0" lang="en-US" altLang="en-US" sz="2200" b="1" i="0" u="sng" strike="noStrike" kern="1200" cap="none" spc="0" normalizeH="0" baseline="0" noProof="0" dirty="0" err="1">
                <a:ln>
                  <a:noFill/>
                </a:ln>
                <a:solidFill>
                  <a:srgbClr val="663300"/>
                </a:solidFill>
                <a:effectLst/>
                <a:uLnTx/>
                <a:uFillTx/>
                <a:latin typeface="Arial"/>
                <a:cs typeface="+mn-cs"/>
              </a:rPr>
              <a:t>tiền</a:t>
            </a:r>
            <a:r>
              <a:rPr kumimoji="0" lang="en-US" altLang="en-US" sz="2200" b="1" i="0" u="sng" strike="noStrike" kern="1200" cap="none" spc="0" normalizeH="0" baseline="0" noProof="0" dirty="0">
                <a:ln>
                  <a:noFill/>
                </a:ln>
                <a:solidFill>
                  <a:srgbClr val="663300"/>
                </a:solidFill>
                <a:effectLst/>
                <a:uLnTx/>
                <a:uFillTx/>
                <a:latin typeface="Arial"/>
                <a:cs typeface="+mn-cs"/>
              </a:rPr>
              <a:t> </a:t>
            </a:r>
            <a:r>
              <a:rPr kumimoji="0" lang="en-US" altLang="en-US" sz="2200" b="1" i="0" u="sng" strike="noStrike" kern="1200" cap="none" spc="0" normalizeH="0" baseline="0" noProof="0" dirty="0" err="1">
                <a:ln>
                  <a:noFill/>
                </a:ln>
                <a:solidFill>
                  <a:srgbClr val="663300"/>
                </a:solidFill>
                <a:effectLst/>
                <a:uLnTx/>
                <a:uFillTx/>
                <a:latin typeface="Arial"/>
                <a:cs typeface="+mn-cs"/>
              </a:rPr>
              <a:t>lương</a:t>
            </a:r>
            <a:endParaRPr kumimoji="0" lang="en-US" altLang="en-US" sz="2200" b="1" i="0" u="sng" strike="noStrike" kern="1200" cap="none" spc="0" normalizeH="0" baseline="0" noProof="0" dirty="0">
              <a:ln>
                <a:noFill/>
              </a:ln>
              <a:solidFill>
                <a:srgbClr val="663300"/>
              </a:solidFill>
              <a:effectLst/>
              <a:uLnTx/>
              <a:uFillTx/>
              <a:latin typeface="Arial"/>
              <a:cs typeface="+mn-cs"/>
            </a:endParaRPr>
          </a:p>
        </p:txBody>
      </p:sp>
      <p:sp>
        <p:nvSpPr>
          <p:cNvPr id="73" name="TextBox 72">
            <a:extLst>
              <a:ext uri="{FF2B5EF4-FFF2-40B4-BE49-F238E27FC236}">
                <a16:creationId xmlns:a16="http://schemas.microsoft.com/office/drawing/2014/main" id="{8B188D5C-F967-4996-A1BC-487E6460177F}"/>
              </a:ext>
            </a:extLst>
          </p:cNvPr>
          <p:cNvSpPr txBox="1"/>
          <p:nvPr/>
        </p:nvSpPr>
        <p:spPr>
          <a:xfrm>
            <a:off x="4749022" y="3669894"/>
            <a:ext cx="5486400" cy="461665"/>
          </a:xfrm>
          <a:prstGeom prst="rect">
            <a:avLst/>
          </a:prstGeom>
          <a:noFill/>
          <a:ln>
            <a:solidFill>
              <a:schemeClr val="tx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GTHHSL</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Đ</a:t>
            </a:r>
            <a:r>
              <a:rPr kumimoji="0" lang="vi-VN" sz="24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 TLSH tái sản xuất SL</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Đ</a:t>
            </a:r>
          </a:p>
        </p:txBody>
      </p:sp>
    </p:spTree>
    <p:extLst>
      <p:ext uri="{BB962C8B-B14F-4D97-AF65-F5344CB8AC3E}">
        <p14:creationId xmlns:p14="http://schemas.microsoft.com/office/powerpoint/2010/main" val="262789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500" fill="hold"/>
                                        <p:tgtEl>
                                          <p:spTgt spid="68"/>
                                        </p:tgtEl>
                                        <p:attrNameLst>
                                          <p:attrName>ppt_w</p:attrName>
                                        </p:attrNameLst>
                                      </p:cBhvr>
                                      <p:tavLst>
                                        <p:tav tm="0">
                                          <p:val>
                                            <p:fltVal val="0"/>
                                          </p:val>
                                        </p:tav>
                                        <p:tav tm="100000">
                                          <p:val>
                                            <p:strVal val="#ppt_w"/>
                                          </p:val>
                                        </p:tav>
                                      </p:tavLst>
                                    </p:anim>
                                    <p:anim calcmode="lin" valueType="num">
                                      <p:cBhvr>
                                        <p:cTn id="8" dur="500" fill="hold"/>
                                        <p:tgtEl>
                                          <p:spTgt spid="68"/>
                                        </p:tgtEl>
                                        <p:attrNameLst>
                                          <p:attrName>ppt_h</p:attrName>
                                        </p:attrNameLst>
                                      </p:cBhvr>
                                      <p:tavLst>
                                        <p:tav tm="0">
                                          <p:val>
                                            <p:fltVal val="0"/>
                                          </p:val>
                                        </p:tav>
                                        <p:tav tm="100000">
                                          <p:val>
                                            <p:strVal val="#ppt_h"/>
                                          </p:val>
                                        </p:tav>
                                      </p:tavLst>
                                    </p:anim>
                                    <p:animEffect transition="in" filter="fade">
                                      <p:cBhvr>
                                        <p:cTn id="9" dur="500"/>
                                        <p:tgtEl>
                                          <p:spTgt spid="68"/>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0"/>
                                        </p:tgtEl>
                                        <p:attrNameLst>
                                          <p:attrName>style.visibility</p:attrName>
                                        </p:attrNameLst>
                                      </p:cBhvr>
                                      <p:to>
                                        <p:strVal val="visible"/>
                                      </p:to>
                                    </p:set>
                                    <p:animEffect transition="in" filter="fade">
                                      <p:cBhvr>
                                        <p:cTn id="14" dur="1000"/>
                                        <p:tgtEl>
                                          <p:spTgt spid="70"/>
                                        </p:tgtEl>
                                      </p:cBhvr>
                                    </p:animEffect>
                                    <p:anim calcmode="lin" valueType="num">
                                      <p:cBhvr>
                                        <p:cTn id="15" dur="1000" fill="hold"/>
                                        <p:tgtEl>
                                          <p:spTgt spid="70"/>
                                        </p:tgtEl>
                                        <p:attrNameLst>
                                          <p:attrName>ppt_x</p:attrName>
                                        </p:attrNameLst>
                                      </p:cBhvr>
                                      <p:tavLst>
                                        <p:tav tm="0">
                                          <p:val>
                                            <p:strVal val="#ppt_x"/>
                                          </p:val>
                                        </p:tav>
                                        <p:tav tm="100000">
                                          <p:val>
                                            <p:strVal val="#ppt_x"/>
                                          </p:val>
                                        </p:tav>
                                      </p:tavLst>
                                    </p:anim>
                                    <p:anim calcmode="lin" valueType="num">
                                      <p:cBhvr>
                                        <p:cTn id="16"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circle(in)">
                                      <p:cBhvr>
                                        <p:cTn id="21" dur="2000"/>
                                        <p:tgtEl>
                                          <p:spTgt spid="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circle(in)">
                                      <p:cBhvr>
                                        <p:cTn id="24" dur="2000"/>
                                        <p:tgtEl>
                                          <p:spTgt spid="4"/>
                                        </p:tgtEl>
                                      </p:cBhvr>
                                    </p:animEffect>
                                  </p:childTnLst>
                                </p:cTn>
                              </p:par>
                              <p:par>
                                <p:cTn id="25" presetID="6" presetClass="entr" presetSubtype="16"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circle(in)">
                                      <p:cBhvr>
                                        <p:cTn id="27" dur="2000"/>
                                        <p:tgtEl>
                                          <p:spTgt spid="5"/>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circle(in)">
                                      <p:cBhvr>
                                        <p:cTn id="30" dur="2000"/>
                                        <p:tgtEl>
                                          <p:spTgt spid="36"/>
                                        </p:tgtEl>
                                      </p:cBhvr>
                                    </p:animEffect>
                                  </p:childTnLst>
                                </p:cTn>
                              </p:par>
                              <p:par>
                                <p:cTn id="31" presetID="6" presetClass="entr" presetSubtype="16" fill="hold" nodeType="with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circle(in)">
                                      <p:cBhvr>
                                        <p:cTn id="33" dur="2000"/>
                                        <p:tgtEl>
                                          <p:spTgt spid="3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circle(in)">
                                      <p:cBhvr>
                                        <p:cTn id="36" dur="2000"/>
                                        <p:tgtEl>
                                          <p:spTgt spid="45"/>
                                        </p:tgtEl>
                                      </p:cBhvr>
                                    </p:animEffect>
                                  </p:childTnLst>
                                </p:cTn>
                              </p:par>
                              <p:par>
                                <p:cTn id="37" presetID="6" presetClass="entr" presetSubtype="16" fill="hold" nodeType="withEffect">
                                  <p:stCondLst>
                                    <p:cond delay="0"/>
                                  </p:stCondLst>
                                  <p:childTnLst>
                                    <p:set>
                                      <p:cBhvr>
                                        <p:cTn id="38" dur="1" fill="hold">
                                          <p:stCondLst>
                                            <p:cond delay="0"/>
                                          </p:stCondLst>
                                        </p:cTn>
                                        <p:tgtEl>
                                          <p:spTgt spid="46"/>
                                        </p:tgtEl>
                                        <p:attrNameLst>
                                          <p:attrName>style.visibility</p:attrName>
                                        </p:attrNameLst>
                                      </p:cBhvr>
                                      <p:to>
                                        <p:strVal val="visible"/>
                                      </p:to>
                                    </p:set>
                                    <p:animEffect transition="in" filter="circle(in)">
                                      <p:cBhvr>
                                        <p:cTn id="39" dur="2000"/>
                                        <p:tgtEl>
                                          <p:spTgt spid="46"/>
                                        </p:tgtEl>
                                      </p:cBhvr>
                                    </p:animEffect>
                                  </p:childTnLst>
                                </p:cTn>
                              </p:par>
                              <p:par>
                                <p:cTn id="40" presetID="6" presetClass="entr" presetSubtype="16" fill="hold" nodeType="withEffect">
                                  <p:stCondLst>
                                    <p:cond delay="0"/>
                                  </p:stCondLst>
                                  <p:childTnLst>
                                    <p:set>
                                      <p:cBhvr>
                                        <p:cTn id="41" dur="1" fill="hold">
                                          <p:stCondLst>
                                            <p:cond delay="0"/>
                                          </p:stCondLst>
                                        </p:cTn>
                                        <p:tgtEl>
                                          <p:spTgt spid="63"/>
                                        </p:tgtEl>
                                        <p:attrNameLst>
                                          <p:attrName>style.visibility</p:attrName>
                                        </p:attrNameLst>
                                      </p:cBhvr>
                                      <p:to>
                                        <p:strVal val="visible"/>
                                      </p:to>
                                    </p:set>
                                    <p:animEffect transition="in" filter="circle(in)">
                                      <p:cBhvr>
                                        <p:cTn id="42" dur="2000"/>
                                        <p:tgtEl>
                                          <p:spTgt spid="6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71"/>
                                        </p:tgtEl>
                                        <p:attrNameLst>
                                          <p:attrName>style.visibility</p:attrName>
                                        </p:attrNameLst>
                                      </p:cBhvr>
                                      <p:to>
                                        <p:strVal val="visible"/>
                                      </p:to>
                                    </p:set>
                                    <p:animEffect transition="in" filter="circle(in)">
                                      <p:cBhvr>
                                        <p:cTn id="45" dur="2000"/>
                                        <p:tgtEl>
                                          <p:spTgt spid="71"/>
                                        </p:tgtEl>
                                      </p:cBhvr>
                                    </p:animEffect>
                                  </p:childTnLst>
                                </p:cTn>
                              </p:par>
                              <p:par>
                                <p:cTn id="46" presetID="6" presetClass="entr" presetSubtype="16" fill="hold" nodeType="withEffect">
                                  <p:stCondLst>
                                    <p:cond delay="0"/>
                                  </p:stCondLst>
                                  <p:childTnLst>
                                    <p:set>
                                      <p:cBhvr>
                                        <p:cTn id="47" dur="1" fill="hold">
                                          <p:stCondLst>
                                            <p:cond delay="0"/>
                                          </p:stCondLst>
                                        </p:cTn>
                                        <p:tgtEl>
                                          <p:spTgt spid="27650"/>
                                        </p:tgtEl>
                                        <p:attrNameLst>
                                          <p:attrName>style.visibility</p:attrName>
                                        </p:attrNameLst>
                                      </p:cBhvr>
                                      <p:to>
                                        <p:strVal val="visible"/>
                                      </p:to>
                                    </p:set>
                                    <p:animEffect transition="in" filter="circle(in)">
                                      <p:cBhvr>
                                        <p:cTn id="48" dur="2000"/>
                                        <p:tgtEl>
                                          <p:spTgt spid="27650"/>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72"/>
                                        </p:tgtEl>
                                        <p:attrNameLst>
                                          <p:attrName>style.visibility</p:attrName>
                                        </p:attrNameLst>
                                      </p:cBhvr>
                                      <p:to>
                                        <p:strVal val="visible"/>
                                      </p:to>
                                    </p:set>
                                    <p:animEffect transition="in" filter="circle(in)">
                                      <p:cBhvr>
                                        <p:cTn id="51" dur="2000"/>
                                        <p:tgtEl>
                                          <p:spTgt spid="7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73"/>
                                        </p:tgtEl>
                                        <p:attrNameLst>
                                          <p:attrName>style.visibility</p:attrName>
                                        </p:attrNameLst>
                                      </p:cBhvr>
                                      <p:to>
                                        <p:strVal val="visible"/>
                                      </p:to>
                                    </p:set>
                                    <p:animEffect transition="in" filter="circle(in)">
                                      <p:cBhvr>
                                        <p:cTn id="54" dur="2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36" grpId="0" animBg="1"/>
      <p:bldP spid="45" grpId="0" animBg="1"/>
      <p:bldP spid="68" grpId="0"/>
      <p:bldP spid="70" grpId="0"/>
      <p:bldP spid="71" grpId="0" animBg="1"/>
      <p:bldP spid="72" grpId="0"/>
      <p:bldP spid="73"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Connector 12">
            <a:extLst>
              <a:ext uri="{FF2B5EF4-FFF2-40B4-BE49-F238E27FC236}">
                <a16:creationId xmlns:a16="http://schemas.microsoft.com/office/drawing/2014/main" id="{763FF770-D07E-46E3-97C8-FA60C0FBC24F}"/>
              </a:ext>
            </a:extLst>
          </p:cNvPr>
          <p:cNvCxnSpPr>
            <a:cxnSpLocks/>
          </p:cNvCxnSpPr>
          <p:nvPr/>
        </p:nvCxnSpPr>
        <p:spPr>
          <a:xfrm>
            <a:off x="6842766" y="3656249"/>
            <a:ext cx="1049020" cy="19311"/>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091E1CB-AF1A-44F1-BCDF-A00FF26F1210}"/>
              </a:ext>
            </a:extLst>
          </p:cNvPr>
          <p:cNvCxnSpPr>
            <a:cxnSpLocks/>
            <a:endCxn id="20" idx="1"/>
          </p:cNvCxnSpPr>
          <p:nvPr/>
        </p:nvCxnSpPr>
        <p:spPr>
          <a:xfrm>
            <a:off x="6864843" y="3675560"/>
            <a:ext cx="364885" cy="1002219"/>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AF2BB7B-E4D0-4096-AA3B-E5609030CBBB}"/>
              </a:ext>
            </a:extLst>
          </p:cNvPr>
          <p:cNvCxnSpPr>
            <a:cxnSpLocks/>
            <a:endCxn id="18" idx="2"/>
          </p:cNvCxnSpPr>
          <p:nvPr/>
        </p:nvCxnSpPr>
        <p:spPr>
          <a:xfrm flipV="1">
            <a:off x="6864843" y="2628582"/>
            <a:ext cx="772320" cy="102297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2E16D446-9E8C-405B-BD09-6E062FB899BA}"/>
              </a:ext>
            </a:extLst>
          </p:cNvPr>
          <p:cNvSpPr/>
          <p:nvPr/>
        </p:nvSpPr>
        <p:spPr>
          <a:xfrm>
            <a:off x="2821887" y="1891646"/>
            <a:ext cx="4042956" cy="4605564"/>
          </a:xfrm>
          <a:prstGeom prst="ellipse">
            <a:avLst/>
          </a:prstGeom>
          <a:solidFill>
            <a:schemeClr val="accent6"/>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Arial" pitchFamily="34" charset="0"/>
              <a:ea typeface="Arial Unicode MS"/>
              <a:cs typeface="Arial" pitchFamily="34" charset="0"/>
            </a:endParaRPr>
          </a:p>
        </p:txBody>
      </p:sp>
      <p:sp>
        <p:nvSpPr>
          <p:cNvPr id="18" name="Oval 17">
            <a:extLst>
              <a:ext uri="{FF2B5EF4-FFF2-40B4-BE49-F238E27FC236}">
                <a16:creationId xmlns:a16="http://schemas.microsoft.com/office/drawing/2014/main" id="{11C47881-1B3D-4EDC-9D84-1BFDB488EDB2}"/>
              </a:ext>
            </a:extLst>
          </p:cNvPr>
          <p:cNvSpPr/>
          <p:nvPr/>
        </p:nvSpPr>
        <p:spPr>
          <a:xfrm rot="20443003">
            <a:off x="7611305" y="2018144"/>
            <a:ext cx="921790" cy="916465"/>
          </a:xfrm>
          <a:prstGeom prst="ellipse">
            <a:avLst/>
          </a:prstGeom>
          <a:solidFill>
            <a:schemeClr val="bg1"/>
          </a:solidFill>
          <a:ln w="38100">
            <a:solidFill>
              <a:srgbClr val="66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pitchFamily="34" charset="0"/>
              <a:ea typeface="Arial Unicode MS"/>
              <a:cs typeface="Arial" pitchFamily="34" charset="0"/>
            </a:endParaRPr>
          </a:p>
        </p:txBody>
      </p:sp>
      <p:sp>
        <p:nvSpPr>
          <p:cNvPr id="19" name="Oval 18">
            <a:extLst>
              <a:ext uri="{FF2B5EF4-FFF2-40B4-BE49-F238E27FC236}">
                <a16:creationId xmlns:a16="http://schemas.microsoft.com/office/drawing/2014/main" id="{D141ED69-69D6-4DB7-BF68-54354C998A3D}"/>
              </a:ext>
            </a:extLst>
          </p:cNvPr>
          <p:cNvSpPr/>
          <p:nvPr/>
        </p:nvSpPr>
        <p:spPr>
          <a:xfrm>
            <a:off x="7891787" y="3429000"/>
            <a:ext cx="916465" cy="916465"/>
          </a:xfrm>
          <a:prstGeom prst="ellipse">
            <a:avLst/>
          </a:prstGeom>
          <a:solidFill>
            <a:schemeClr val="bg1"/>
          </a:solidFill>
          <a:ln w="38100">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pitchFamily="34" charset="0"/>
              <a:ea typeface="Arial Unicode MS"/>
              <a:cs typeface="Arial" pitchFamily="34" charset="0"/>
            </a:endParaRPr>
          </a:p>
        </p:txBody>
      </p:sp>
      <p:sp>
        <p:nvSpPr>
          <p:cNvPr id="20" name="Oval 19">
            <a:extLst>
              <a:ext uri="{FF2B5EF4-FFF2-40B4-BE49-F238E27FC236}">
                <a16:creationId xmlns:a16="http://schemas.microsoft.com/office/drawing/2014/main" id="{C6F34BD2-7E1B-465A-ADF3-1DB133917A7F}"/>
              </a:ext>
            </a:extLst>
          </p:cNvPr>
          <p:cNvSpPr/>
          <p:nvPr/>
        </p:nvSpPr>
        <p:spPr>
          <a:xfrm>
            <a:off x="7095515" y="4543566"/>
            <a:ext cx="916465" cy="91646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Arial" pitchFamily="34" charset="0"/>
              <a:ea typeface="Arial Unicode MS"/>
              <a:cs typeface="Arial" pitchFamily="34" charset="0"/>
            </a:endParaRPr>
          </a:p>
        </p:txBody>
      </p:sp>
      <p:sp>
        <p:nvSpPr>
          <p:cNvPr id="22" name="TextBox 21">
            <a:extLst>
              <a:ext uri="{FF2B5EF4-FFF2-40B4-BE49-F238E27FC236}">
                <a16:creationId xmlns:a16="http://schemas.microsoft.com/office/drawing/2014/main" id="{3BD754A5-64F0-4C60-A78F-733E25A953EC}"/>
              </a:ext>
            </a:extLst>
          </p:cNvPr>
          <p:cNvSpPr txBox="1"/>
          <p:nvPr/>
        </p:nvSpPr>
        <p:spPr>
          <a:xfrm>
            <a:off x="8473930" y="2110736"/>
            <a:ext cx="3021554" cy="769441"/>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200" b="0" i="0" u="none" strike="noStrike" kern="1200" cap="none" spc="0" normalizeH="0" baseline="0" noProof="0" dirty="0">
                <a:ln>
                  <a:noFill/>
                </a:ln>
                <a:solidFill>
                  <a:srgbClr val="7030A0"/>
                </a:solidFill>
                <a:effectLst/>
                <a:uLnTx/>
                <a:uFillTx/>
                <a:latin typeface="Arial"/>
                <a:cs typeface="Times New Roman" panose="02020603050405020304" pitchFamily="18" charset="0"/>
              </a:rPr>
              <a:t>T</a:t>
            </a:r>
            <a:r>
              <a:rPr kumimoji="0" lang="en-US" altLang="en-US" sz="2200" b="0" i="0" u="none" strike="noStrike" kern="1200" cap="none" spc="0" normalizeH="0" baseline="0" noProof="0" dirty="0">
                <a:ln>
                  <a:noFill/>
                </a:ln>
                <a:solidFill>
                  <a:srgbClr val="7030A0"/>
                </a:solidFill>
                <a:effectLst/>
                <a:uLnTx/>
                <a:uFillTx/>
                <a:latin typeface="Arial"/>
                <a:cs typeface="Times New Roman" panose="02020603050405020304" pitchFamily="18" charset="0"/>
              </a:rPr>
              <a:t>ư </a:t>
            </a:r>
            <a:r>
              <a:rPr kumimoji="0" lang="en-US" altLang="en-US" sz="2200" b="0" i="0" u="none" strike="noStrike" kern="1200" cap="none" spc="0" normalizeH="0" baseline="0" noProof="0" dirty="0" err="1">
                <a:ln>
                  <a:noFill/>
                </a:ln>
                <a:solidFill>
                  <a:srgbClr val="7030A0"/>
                </a:solidFill>
                <a:effectLst/>
                <a:uLnTx/>
                <a:uFillTx/>
                <a:latin typeface="Arial"/>
                <a:cs typeface="Times New Roman" panose="02020603050405020304" pitchFamily="18" charset="0"/>
              </a:rPr>
              <a:t>liệu</a:t>
            </a:r>
            <a:r>
              <a:rPr kumimoji="0" lang="en-US" altLang="en-US" sz="2200" b="0" i="0" u="none" strike="noStrike" kern="1200" cap="none" spc="0" normalizeH="0" baseline="0" noProof="0" dirty="0">
                <a:ln>
                  <a:noFill/>
                </a:ln>
                <a:solidFill>
                  <a:srgbClr val="7030A0"/>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srgbClr val="7030A0"/>
                </a:solidFill>
                <a:effectLst/>
                <a:uLnTx/>
                <a:uFillTx/>
                <a:latin typeface="Arial"/>
                <a:cs typeface="Times New Roman" panose="02020603050405020304" pitchFamily="18" charset="0"/>
              </a:rPr>
              <a:t>sinh</a:t>
            </a:r>
            <a:r>
              <a:rPr kumimoji="0" lang="en-US" altLang="en-US" sz="2200" b="0" i="0" u="none" strike="noStrike" kern="1200" cap="none" spc="0" normalizeH="0" baseline="0" noProof="0" dirty="0">
                <a:ln>
                  <a:noFill/>
                </a:ln>
                <a:solidFill>
                  <a:srgbClr val="7030A0"/>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srgbClr val="7030A0"/>
                </a:solidFill>
                <a:effectLst/>
                <a:uLnTx/>
                <a:uFillTx/>
                <a:latin typeface="Arial"/>
                <a:cs typeface="Times New Roman" panose="02020603050405020304" pitchFamily="18" charset="0"/>
              </a:rPr>
              <a:t>hoạt</a:t>
            </a:r>
            <a:r>
              <a:rPr kumimoji="0" lang="en-US" altLang="en-US" sz="2200" b="0" i="0" u="none" strike="noStrike" kern="1200" cap="none" spc="0" normalizeH="0" baseline="0" noProof="0" dirty="0">
                <a:ln>
                  <a:noFill/>
                </a:ln>
                <a:solidFill>
                  <a:srgbClr val="7030A0"/>
                </a:solidFill>
                <a:effectLst/>
                <a:uLnTx/>
                <a:uFillTx/>
                <a:latin typeface="Arial"/>
                <a:cs typeface="Times New Roman" panose="02020603050405020304" pitchFamily="18" charset="0"/>
              </a:rPr>
              <a:t> </a:t>
            </a:r>
            <a:r>
              <a:rPr kumimoji="0" lang="vi-VN" altLang="en-US" sz="2200" b="0" i="0" u="none" strike="noStrike" kern="1200" cap="none" spc="0" normalizeH="0" baseline="0" noProof="0" dirty="0">
                <a:ln>
                  <a:noFill/>
                </a:ln>
                <a:solidFill>
                  <a:srgbClr val="7030A0"/>
                </a:solidFill>
                <a:effectLst/>
                <a:uLnTx/>
                <a:uFillTx/>
                <a:latin typeface="Arial"/>
                <a:cs typeface="Times New Roman" panose="02020603050405020304" pitchFamily="18" charset="0"/>
              </a:rPr>
              <a:t>cho người công nhân</a:t>
            </a:r>
            <a:endParaRPr kumimoji="0" lang="en-US" altLang="ko-KR" sz="2200" b="0" i="0" u="none" strike="noStrike" kern="1200" cap="none" spc="0" normalizeH="0" baseline="0" noProof="0" dirty="0">
              <a:ln>
                <a:noFill/>
              </a:ln>
              <a:solidFill>
                <a:srgbClr val="7030A0"/>
              </a:solidFill>
              <a:effectLst/>
              <a:uLnTx/>
              <a:uFillTx/>
              <a:latin typeface="Arial" pitchFamily="34" charset="0"/>
              <a:ea typeface="Arial Unicode MS"/>
              <a:cs typeface="Arial" pitchFamily="34" charset="0"/>
            </a:endParaRPr>
          </a:p>
        </p:txBody>
      </p:sp>
      <p:sp>
        <p:nvSpPr>
          <p:cNvPr id="28" name="Round Same Side Corner Rectangle 11">
            <a:extLst>
              <a:ext uri="{FF2B5EF4-FFF2-40B4-BE49-F238E27FC236}">
                <a16:creationId xmlns:a16="http://schemas.microsoft.com/office/drawing/2014/main" id="{061A4531-BD64-4450-8865-0F58EA83CFA7}"/>
              </a:ext>
            </a:extLst>
          </p:cNvPr>
          <p:cNvSpPr>
            <a:spLocks noChangeAspect="1"/>
          </p:cNvSpPr>
          <p:nvPr/>
        </p:nvSpPr>
        <p:spPr>
          <a:xfrm rot="9900000">
            <a:off x="7874200" y="2382449"/>
            <a:ext cx="396000" cy="336326"/>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ound Same Side Corner Rectangle 36">
            <a:extLst>
              <a:ext uri="{FF2B5EF4-FFF2-40B4-BE49-F238E27FC236}">
                <a16:creationId xmlns:a16="http://schemas.microsoft.com/office/drawing/2014/main" id="{EF14666D-D11A-4BFA-B51F-1AE936330814}"/>
              </a:ext>
            </a:extLst>
          </p:cNvPr>
          <p:cNvSpPr>
            <a:spLocks noChangeAspect="1"/>
          </p:cNvSpPr>
          <p:nvPr/>
        </p:nvSpPr>
        <p:spPr>
          <a:xfrm>
            <a:off x="7385308" y="4773697"/>
            <a:ext cx="396000" cy="344558"/>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1" name="Oval 21">
            <a:extLst>
              <a:ext uri="{FF2B5EF4-FFF2-40B4-BE49-F238E27FC236}">
                <a16:creationId xmlns:a16="http://schemas.microsoft.com/office/drawing/2014/main" id="{2EB5B527-AA99-4F6A-8FF9-67F0F44434C9}"/>
              </a:ext>
            </a:extLst>
          </p:cNvPr>
          <p:cNvSpPr>
            <a:spLocks noChangeAspect="1"/>
          </p:cNvSpPr>
          <p:nvPr/>
        </p:nvSpPr>
        <p:spPr>
          <a:xfrm>
            <a:off x="8116681" y="3666493"/>
            <a:ext cx="466676" cy="403371"/>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pic>
        <p:nvPicPr>
          <p:cNvPr id="24578" name="Picture 2" descr="Hình ảnh Công Nhân PNG, Vector, PSD, và biểu tượng để tải về miễn phí |  pngtree">
            <a:extLst>
              <a:ext uri="{FF2B5EF4-FFF2-40B4-BE49-F238E27FC236}">
                <a16:creationId xmlns:a16="http://schemas.microsoft.com/office/drawing/2014/main" id="{611A3BE0-C45A-4D16-9ADA-0472DA2CA0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3134" y="3651556"/>
            <a:ext cx="2648344" cy="3206443"/>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1">
            <a:extLst>
              <a:ext uri="{FF2B5EF4-FFF2-40B4-BE49-F238E27FC236}">
                <a16:creationId xmlns:a16="http://schemas.microsoft.com/office/drawing/2014/main" id="{883523F6-558A-4C7A-BD0B-D8946930E320}"/>
              </a:ext>
            </a:extLst>
          </p:cNvPr>
          <p:cNvSpPr>
            <a:spLocks noChangeArrowheads="1"/>
          </p:cNvSpPr>
          <p:nvPr/>
        </p:nvSpPr>
        <p:spPr bwMode="auto">
          <a:xfrm>
            <a:off x="2814745" y="360790"/>
            <a:ext cx="64732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marR="0" lvl="0" indent="-285750" algn="ctr"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altLang="en-US" sz="2800" b="0" i="1" u="sng" strike="noStrike" kern="1200" cap="none" spc="0" normalizeH="0" baseline="0" noProof="0" dirty="0">
                <a:ln>
                  <a:noFill/>
                </a:ln>
                <a:solidFill>
                  <a:srgbClr val="0000CC"/>
                </a:solidFill>
                <a:effectLst/>
                <a:uLnTx/>
                <a:uFillTx/>
                <a:latin typeface="Times New Roman" panose="02020603050405020304" pitchFamily="18" charset="0"/>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Giá</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trị</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vi-VN"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của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hàng</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hoá</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sức</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lao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động</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endParaRPr kumimoji="0" lang="en-US" altLang="en-US" sz="2800" b="1" i="0" u="none" strike="noStrike" kern="1200" cap="none" spc="0" normalizeH="0" baseline="0" noProof="0" dirty="0">
              <a:ln>
                <a:noFill/>
              </a:ln>
              <a:solidFill>
                <a:srgbClr val="0000CC"/>
              </a:solidFill>
              <a:effectLst/>
              <a:uLnTx/>
              <a:uFillTx/>
              <a:latin typeface="Arial"/>
              <a:cs typeface="+mn-cs"/>
            </a:endParaRPr>
          </a:p>
        </p:txBody>
      </p:sp>
      <p:pic>
        <p:nvPicPr>
          <p:cNvPr id="35" name="Picture 2" descr="Thực phẩm là gì? Phân loại và tổng hợp các nhóm thực phẩm giàu dinh dưỡng">
            <a:extLst>
              <a:ext uri="{FF2B5EF4-FFF2-40B4-BE49-F238E27FC236}">
                <a16:creationId xmlns:a16="http://schemas.microsoft.com/office/drawing/2014/main" id="{87DD1CB4-119A-41AD-9010-1E24884CC3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80283" y="3678985"/>
            <a:ext cx="1429378" cy="1056197"/>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Hình ảnh Bảng Học Giáo Dục, Bảng đen, Học, Giáo Dục miễn phí tải tập tin PNG  PSDComment và Vector">
            <a:extLst>
              <a:ext uri="{FF2B5EF4-FFF2-40B4-BE49-F238E27FC236}">
                <a16:creationId xmlns:a16="http://schemas.microsoft.com/office/drawing/2014/main" id="{363AB284-D7D8-4647-A9B8-3A6CA9BB5CE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32656" y="2231185"/>
            <a:ext cx="1376362" cy="1184575"/>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6" descr="Khám Bệnh Hình ảnh | Định dạng hình ảnh PSD 400958644| vn.lovepik.com">
            <a:extLst>
              <a:ext uri="{FF2B5EF4-FFF2-40B4-BE49-F238E27FC236}">
                <a16:creationId xmlns:a16="http://schemas.microsoft.com/office/drawing/2014/main" id="{EFACC166-EE55-4961-947D-05E8CFD37BC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74571" y="3678985"/>
            <a:ext cx="1322414" cy="1222452"/>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8" descr="Hình ảnh Tiệc Chào Mừng Hiệu Suất Ma Thuật Biểu Diễn Múa Biểu Diễn Ca Hát,  Chương Trình Tài Năng, Chương Trình Tài Năng Trong Khuôn Viên Trường, Khuôn  Viên đa Năng">
            <a:extLst>
              <a:ext uri="{FF2B5EF4-FFF2-40B4-BE49-F238E27FC236}">
                <a16:creationId xmlns:a16="http://schemas.microsoft.com/office/drawing/2014/main" id="{855A9D74-6627-41AB-8EF5-4ABFA6559CC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8696" y="5112414"/>
            <a:ext cx="1322414" cy="1056197"/>
          </a:xfrm>
          <a:prstGeom prst="rect">
            <a:avLst/>
          </a:prstGeom>
          <a:noFill/>
          <a:extLst>
            <a:ext uri="{909E8E84-426E-40DD-AFC4-6F175D3DCCD1}">
              <a14:hiddenFill xmlns:a14="http://schemas.microsoft.com/office/drawing/2010/main">
                <a:solidFill>
                  <a:srgbClr val="FFFFFF"/>
                </a:solidFill>
              </a14:hiddenFill>
            </a:ext>
          </a:extLst>
        </p:spPr>
      </p:pic>
      <p:sp>
        <p:nvSpPr>
          <p:cNvPr id="39" name="TextBox 38">
            <a:extLst>
              <a:ext uri="{FF2B5EF4-FFF2-40B4-BE49-F238E27FC236}">
                <a16:creationId xmlns:a16="http://schemas.microsoft.com/office/drawing/2014/main" id="{87115884-445C-4764-9F9A-0E3DDB25DDAF}"/>
              </a:ext>
            </a:extLst>
          </p:cNvPr>
          <p:cNvSpPr txBox="1"/>
          <p:nvPr/>
        </p:nvSpPr>
        <p:spPr>
          <a:xfrm>
            <a:off x="4087782" y="984786"/>
            <a:ext cx="6780087" cy="76944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010101"/>
                </a:solidFill>
                <a:effectLst/>
                <a:uLnTx/>
                <a:uFillTx/>
                <a:latin typeface="Arial"/>
                <a:cs typeface="+mn-cs"/>
              </a:rPr>
              <a:t>Giá</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trị</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của</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hàng</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hóa</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sức</a:t>
            </a:r>
            <a:r>
              <a:rPr kumimoji="0" lang="en-US" sz="2200" b="0" i="0" u="none" strike="noStrike" kern="1200" cap="none" spc="0" normalizeH="0" baseline="0" noProof="0" dirty="0">
                <a:ln>
                  <a:noFill/>
                </a:ln>
                <a:solidFill>
                  <a:srgbClr val="010101"/>
                </a:solidFill>
                <a:effectLst/>
                <a:uLnTx/>
                <a:uFillTx/>
                <a:latin typeface="Arial"/>
                <a:cs typeface="+mn-cs"/>
              </a:rPr>
              <a:t> lao </a:t>
            </a:r>
            <a:r>
              <a:rPr kumimoji="0" lang="en-US" sz="2200" b="0" i="0" u="none" strike="noStrike" kern="1200" cap="none" spc="0" normalizeH="0" baseline="0" noProof="0" dirty="0" err="1">
                <a:ln>
                  <a:noFill/>
                </a:ln>
                <a:solidFill>
                  <a:srgbClr val="010101"/>
                </a:solidFill>
                <a:effectLst/>
                <a:uLnTx/>
                <a:uFillTx/>
                <a:latin typeface="Arial"/>
                <a:cs typeface="+mn-cs"/>
              </a:rPr>
              <a:t>động</a:t>
            </a:r>
            <a:r>
              <a:rPr kumimoji="0" lang="en-US" sz="2200" b="0" i="0" u="none" strike="noStrike" kern="1200" cap="none" spc="0" normalizeH="0" baseline="0" noProof="0" dirty="0">
                <a:ln>
                  <a:noFill/>
                </a:ln>
                <a:solidFill>
                  <a:srgbClr val="010101"/>
                </a:solidFill>
                <a:effectLst/>
                <a:uLnTx/>
                <a:uFillTx/>
                <a:latin typeface="Arial"/>
                <a:cs typeface="+mn-cs"/>
              </a:rPr>
              <a:t> do </a:t>
            </a:r>
            <a:r>
              <a:rPr kumimoji="0" lang="en-US" sz="2200" b="0" i="0" u="none" strike="noStrike" kern="1200" cap="none" spc="0" normalizeH="0" baseline="0" noProof="0" dirty="0" err="1">
                <a:ln>
                  <a:noFill/>
                </a:ln>
                <a:solidFill>
                  <a:srgbClr val="010101"/>
                </a:solidFill>
                <a:effectLst/>
                <a:uLnTx/>
                <a:uFillTx/>
                <a:latin typeface="Arial"/>
                <a:cs typeface="+mn-cs"/>
              </a:rPr>
              <a:t>các</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bộ</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phận</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sau</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đây</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hợp</a:t>
            </a:r>
            <a:r>
              <a:rPr kumimoji="0" lang="en-US" sz="2200" b="0" i="0" u="none" strike="noStrike" kern="1200" cap="none" spc="0" normalizeH="0" baseline="0" noProof="0" dirty="0">
                <a:ln>
                  <a:noFill/>
                </a:ln>
                <a:solidFill>
                  <a:srgbClr val="010101"/>
                </a:solidFill>
                <a:effectLst/>
                <a:uLnTx/>
                <a:uFillTx/>
                <a:latin typeface="Arial"/>
                <a:cs typeface="+mn-cs"/>
              </a:rPr>
              <a:t> </a:t>
            </a:r>
            <a:r>
              <a:rPr kumimoji="0" lang="en-US" sz="2200" b="0" i="0" u="none" strike="noStrike" kern="1200" cap="none" spc="0" normalizeH="0" baseline="0" noProof="0" dirty="0" err="1">
                <a:ln>
                  <a:noFill/>
                </a:ln>
                <a:solidFill>
                  <a:srgbClr val="010101"/>
                </a:solidFill>
                <a:effectLst/>
                <a:uLnTx/>
                <a:uFillTx/>
                <a:latin typeface="Arial"/>
                <a:cs typeface="+mn-cs"/>
              </a:rPr>
              <a:t>thành</a:t>
            </a:r>
            <a:r>
              <a:rPr kumimoji="0" lang="en-US" sz="2200" b="0" i="0" u="none" strike="noStrike" kern="1200" cap="none" spc="0" normalizeH="0" baseline="0" noProof="0" dirty="0">
                <a:ln>
                  <a:noFill/>
                </a:ln>
                <a:solidFill>
                  <a:srgbClr val="010101"/>
                </a:solidFill>
                <a:effectLst/>
                <a:uLnTx/>
                <a:uFillTx/>
                <a:latin typeface="Arial"/>
                <a:cs typeface="+mn-cs"/>
              </a:rPr>
              <a:t>:</a:t>
            </a:r>
            <a:endParaRPr kumimoji="0" lang="en-US" sz="2200" b="0" i="0" u="none" strike="noStrike" kern="1200" cap="none" spc="0" normalizeH="0" baseline="0" noProof="0" dirty="0">
              <a:ln>
                <a:noFill/>
              </a:ln>
              <a:solidFill>
                <a:prstClr val="black"/>
              </a:solidFill>
              <a:effectLst/>
              <a:uLnTx/>
              <a:uFillTx/>
              <a:latin typeface="Arial"/>
              <a:cs typeface="+mn-cs"/>
            </a:endParaRPr>
          </a:p>
        </p:txBody>
      </p:sp>
      <p:sp>
        <p:nvSpPr>
          <p:cNvPr id="43" name="Rectangle 11">
            <a:extLst>
              <a:ext uri="{FF2B5EF4-FFF2-40B4-BE49-F238E27FC236}">
                <a16:creationId xmlns:a16="http://schemas.microsoft.com/office/drawing/2014/main" id="{5EA0CAF8-DCE9-419C-BF2D-EFB0408CAB79}"/>
              </a:ext>
            </a:extLst>
          </p:cNvPr>
          <p:cNvSpPr>
            <a:spLocks noChangeArrowheads="1"/>
          </p:cNvSpPr>
          <p:nvPr/>
        </p:nvSpPr>
        <p:spPr bwMode="auto">
          <a:xfrm>
            <a:off x="8552617" y="3556323"/>
            <a:ext cx="264697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en-US" altLang="en-US" sz="2200" b="0" i="0" u="none" strike="noStrike" kern="1200" cap="none" spc="0" normalizeH="0" baseline="0" noProof="0" dirty="0" err="1">
                <a:ln>
                  <a:noFill/>
                </a:ln>
                <a:solidFill>
                  <a:srgbClr val="0070C0"/>
                </a:solidFill>
                <a:effectLst/>
                <a:uLnTx/>
                <a:uFillTx/>
                <a:latin typeface="Arial" panose="020B0604020202020204" pitchFamily="34" charset="0"/>
                <a:cs typeface="Times New Roman" panose="02020603050405020304" pitchFamily="18" charset="0"/>
              </a:rPr>
              <a:t>Phí</a:t>
            </a:r>
            <a:r>
              <a:rPr kumimoji="0" lang="en-US" altLang="en-US" sz="2200" b="0" i="0" u="none" strike="noStrike" kern="1200" cap="none" spc="0" normalizeH="0" baseline="0" noProof="0" dirty="0">
                <a:ln>
                  <a:noFill/>
                </a:ln>
                <a:solidFill>
                  <a:srgbClr val="0070C0"/>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0070C0"/>
                </a:solidFill>
                <a:effectLst/>
                <a:uLnTx/>
                <a:uFillTx/>
                <a:latin typeface="Arial" panose="020B0604020202020204" pitchFamily="34" charset="0"/>
                <a:cs typeface="Times New Roman" panose="02020603050405020304" pitchFamily="18" charset="0"/>
              </a:rPr>
              <a:t>tổn</a:t>
            </a:r>
            <a:r>
              <a:rPr kumimoji="0" lang="en-US" altLang="en-US" sz="2200" b="0" i="0" u="none" strike="noStrike" kern="1200" cap="none" spc="0" normalizeH="0" baseline="0" noProof="0" dirty="0">
                <a:ln>
                  <a:noFill/>
                </a:ln>
                <a:solidFill>
                  <a:srgbClr val="0070C0"/>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0070C0"/>
                </a:solidFill>
                <a:effectLst/>
                <a:uLnTx/>
                <a:uFillTx/>
                <a:latin typeface="Arial" panose="020B0604020202020204" pitchFamily="34" charset="0"/>
                <a:cs typeface="Times New Roman" panose="02020603050405020304" pitchFamily="18" charset="0"/>
              </a:rPr>
              <a:t>đào</a:t>
            </a:r>
            <a:r>
              <a:rPr kumimoji="0" lang="en-US" altLang="en-US" sz="2200" b="0" i="0" u="none" strike="noStrike" kern="1200" cap="none" spc="0" normalizeH="0" baseline="0" noProof="0" dirty="0">
                <a:ln>
                  <a:noFill/>
                </a:ln>
                <a:solidFill>
                  <a:srgbClr val="0070C0"/>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0070C0"/>
                </a:solidFill>
                <a:effectLst/>
                <a:uLnTx/>
                <a:uFillTx/>
                <a:latin typeface="Arial" panose="020B0604020202020204" pitchFamily="34" charset="0"/>
                <a:cs typeface="Times New Roman" panose="02020603050405020304" pitchFamily="18" charset="0"/>
              </a:rPr>
              <a:t>tạo</a:t>
            </a:r>
            <a:r>
              <a:rPr kumimoji="0" lang="en-US" altLang="en-US" sz="2200" b="0" i="0" u="none" strike="noStrike" kern="1200" cap="none" spc="0" normalizeH="0" baseline="0" noProof="0" dirty="0">
                <a:ln>
                  <a:noFill/>
                </a:ln>
                <a:solidFill>
                  <a:srgbClr val="0070C0"/>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0070C0"/>
                </a:solidFill>
                <a:effectLst/>
                <a:uLnTx/>
                <a:uFillTx/>
                <a:latin typeface="Arial" panose="020B0604020202020204" pitchFamily="34" charset="0"/>
                <a:cs typeface="Times New Roman" panose="02020603050405020304" pitchFamily="18" charset="0"/>
              </a:rPr>
              <a:t>công</a:t>
            </a:r>
            <a:r>
              <a:rPr kumimoji="0" lang="en-US" altLang="en-US" sz="2200" b="0" i="0" u="none" strike="noStrike" kern="1200" cap="none" spc="0" normalizeH="0" baseline="0" noProof="0" dirty="0">
                <a:ln>
                  <a:noFill/>
                </a:ln>
                <a:solidFill>
                  <a:srgbClr val="0070C0"/>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0070C0"/>
                </a:solidFill>
                <a:effectLst/>
                <a:uLnTx/>
                <a:uFillTx/>
                <a:latin typeface="Arial" panose="020B0604020202020204" pitchFamily="34" charset="0"/>
                <a:cs typeface="Times New Roman" panose="02020603050405020304" pitchFamily="18" charset="0"/>
              </a:rPr>
              <a:t>nhân</a:t>
            </a:r>
            <a:r>
              <a:rPr kumimoji="0" lang="en-US" altLang="en-US" sz="2200" b="0" i="0" u="none" strike="noStrike" kern="1200" cap="none" spc="0" normalizeH="0" baseline="0" noProof="0" dirty="0">
                <a:ln>
                  <a:noFill/>
                </a:ln>
                <a:solidFill>
                  <a:srgbClr val="0070C0"/>
                </a:solidFill>
                <a:effectLst/>
                <a:uLnTx/>
                <a:uFillTx/>
                <a:latin typeface="Arial" panose="020B0604020202020204" pitchFamily="34" charset="0"/>
                <a:cs typeface="Times New Roman" panose="02020603050405020304" pitchFamily="18" charset="0"/>
              </a:rPr>
              <a:t>.</a:t>
            </a:r>
          </a:p>
        </p:txBody>
      </p:sp>
      <p:sp>
        <p:nvSpPr>
          <p:cNvPr id="44" name="Rectangle 12">
            <a:extLst>
              <a:ext uri="{FF2B5EF4-FFF2-40B4-BE49-F238E27FC236}">
                <a16:creationId xmlns:a16="http://schemas.microsoft.com/office/drawing/2014/main" id="{966F7CED-0ED3-4C0F-B4A4-6E12BE999C32}"/>
              </a:ext>
            </a:extLst>
          </p:cNvPr>
          <p:cNvSpPr>
            <a:spLocks noChangeArrowheads="1"/>
          </p:cNvSpPr>
          <p:nvPr/>
        </p:nvSpPr>
        <p:spPr bwMode="auto">
          <a:xfrm>
            <a:off x="7972154" y="5001798"/>
            <a:ext cx="409671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200" b="0" i="0" u="none" strike="noStrike" kern="1200" cap="none" spc="0" normalizeH="0" baseline="0" noProof="0" dirty="0">
                <a:ln>
                  <a:noFill/>
                </a:ln>
                <a:solidFill>
                  <a:srgbClr val="996633"/>
                </a:solidFill>
                <a:effectLst/>
                <a:uLnTx/>
                <a:uFillTx/>
                <a:latin typeface="Arial" panose="020B0604020202020204" pitchFamily="34" charset="0"/>
                <a:cs typeface="Times New Roman" panose="02020603050405020304" pitchFamily="18" charset="0"/>
              </a:rPr>
              <a:t>T</a:t>
            </a:r>
            <a:r>
              <a:rPr kumimoji="0" lang="en-US" altLang="en-US" sz="2200" b="0" i="0" u="none" strike="noStrike" kern="1200" cap="none" spc="0" normalizeH="0" baseline="0" noProof="0" dirty="0">
                <a:ln>
                  <a:noFill/>
                </a:ln>
                <a:solidFill>
                  <a:srgbClr val="996633"/>
                </a:solidFill>
                <a:effectLst/>
                <a:uLnTx/>
                <a:uFillTx/>
                <a:latin typeface="Arial" panose="020B0604020202020204" pitchFamily="34" charset="0"/>
                <a:cs typeface="Times New Roman" panose="02020603050405020304" pitchFamily="18" charset="0"/>
              </a:rPr>
              <a:t>ư </a:t>
            </a:r>
            <a:r>
              <a:rPr kumimoji="0" lang="en-US" altLang="en-US" sz="2200" b="0" i="0" u="none" strike="noStrike" kern="1200" cap="none" spc="0" normalizeH="0" baseline="0" noProof="0" dirty="0" err="1">
                <a:ln>
                  <a:noFill/>
                </a:ln>
                <a:solidFill>
                  <a:srgbClr val="996633"/>
                </a:solidFill>
                <a:effectLst/>
                <a:uLnTx/>
                <a:uFillTx/>
                <a:latin typeface="Arial" panose="020B0604020202020204" pitchFamily="34" charset="0"/>
                <a:cs typeface="Times New Roman" panose="02020603050405020304" pitchFamily="18" charset="0"/>
              </a:rPr>
              <a:t>liệu</a:t>
            </a:r>
            <a:r>
              <a:rPr kumimoji="0" lang="en-US" altLang="en-US" sz="2200" b="0" i="0" u="none" strike="noStrike" kern="1200" cap="none" spc="0" normalizeH="0" baseline="0" noProof="0" dirty="0">
                <a:ln>
                  <a:noFill/>
                </a:ln>
                <a:solidFill>
                  <a:srgbClr val="996633"/>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996633"/>
                </a:solidFill>
                <a:effectLst/>
                <a:uLnTx/>
                <a:uFillTx/>
                <a:latin typeface="Arial" panose="020B0604020202020204" pitchFamily="34" charset="0"/>
                <a:cs typeface="Times New Roman" panose="02020603050405020304" pitchFamily="18" charset="0"/>
              </a:rPr>
              <a:t>sinh</a:t>
            </a:r>
            <a:r>
              <a:rPr kumimoji="0" lang="en-US" altLang="en-US" sz="2200" b="0" i="0" u="none" strike="noStrike" kern="1200" cap="none" spc="0" normalizeH="0" baseline="0" noProof="0" dirty="0">
                <a:ln>
                  <a:noFill/>
                </a:ln>
                <a:solidFill>
                  <a:srgbClr val="996633"/>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996633"/>
                </a:solidFill>
                <a:effectLst/>
                <a:uLnTx/>
                <a:uFillTx/>
                <a:latin typeface="Arial" panose="020B0604020202020204" pitchFamily="34" charset="0"/>
                <a:cs typeface="Times New Roman" panose="02020603050405020304" pitchFamily="18" charset="0"/>
              </a:rPr>
              <a:t>hoạt</a:t>
            </a:r>
            <a:r>
              <a:rPr kumimoji="0" lang="en-US" altLang="en-US" sz="2200" b="0" i="0" u="none" strike="noStrike" kern="1200" cap="none" spc="0" normalizeH="0" baseline="0" noProof="0" dirty="0">
                <a:ln>
                  <a:noFill/>
                </a:ln>
                <a:solidFill>
                  <a:srgbClr val="996633"/>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996633"/>
                </a:solidFill>
                <a:effectLst/>
                <a:uLnTx/>
                <a:uFillTx/>
                <a:latin typeface="Arial" panose="020B0604020202020204" pitchFamily="34" charset="0"/>
                <a:cs typeface="Times New Roman" panose="02020603050405020304" pitchFamily="18" charset="0"/>
              </a:rPr>
              <a:t>cần</a:t>
            </a:r>
            <a:r>
              <a:rPr kumimoji="0" lang="en-US" altLang="en-US" sz="2200" b="0" i="0" u="none" strike="noStrike" kern="1200" cap="none" spc="0" normalizeH="0" baseline="0" noProof="0" dirty="0">
                <a:ln>
                  <a:noFill/>
                </a:ln>
                <a:solidFill>
                  <a:srgbClr val="996633"/>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err="1">
                <a:ln>
                  <a:noFill/>
                </a:ln>
                <a:solidFill>
                  <a:srgbClr val="996633"/>
                </a:solidFill>
                <a:effectLst/>
                <a:uLnTx/>
                <a:uFillTx/>
                <a:latin typeface="Arial" panose="020B0604020202020204" pitchFamily="34" charset="0"/>
                <a:cs typeface="Times New Roman" panose="02020603050405020304" pitchFamily="18" charset="0"/>
              </a:rPr>
              <a:t>thiết</a:t>
            </a:r>
            <a:r>
              <a:rPr kumimoji="0" lang="en-US" altLang="en-US" sz="2200" b="0" i="0" u="none" strike="noStrike" kern="1200" cap="none" spc="0" normalizeH="0" baseline="0" noProof="0" dirty="0">
                <a:ln>
                  <a:noFill/>
                </a:ln>
                <a:solidFill>
                  <a:srgbClr val="996633"/>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0000CC"/>
                </a:solidFill>
                <a:effectLst/>
                <a:uLnTx/>
                <a:uFillTx/>
                <a:latin typeface="Arial" panose="020B0604020202020204" pitchFamily="34" charset="0"/>
                <a:cs typeface="Times New Roman" panose="02020603050405020304" pitchFamily="18" charset="0"/>
              </a:rPr>
              <a:t>cho</a:t>
            </a:r>
            <a:r>
              <a:rPr kumimoji="0" lang="en-US" altLang="en-US" sz="2200" b="1" i="0" u="none" strike="noStrike" kern="1200" cap="none" spc="0" normalizeH="0" baseline="0" noProof="0" dirty="0">
                <a:ln>
                  <a:noFill/>
                </a:ln>
                <a:solidFill>
                  <a:srgbClr val="0000CC"/>
                </a:solidFill>
                <a:effectLst/>
                <a:uLnTx/>
                <a:uFillTx/>
                <a:latin typeface="Arial" panose="020B0604020202020204" pitchFamily="34" charset="0"/>
                <a:cs typeface="Times New Roman" panose="02020603050405020304" pitchFamily="18" charset="0"/>
              </a:rPr>
              <a:t> con </a:t>
            </a:r>
            <a:r>
              <a:rPr kumimoji="0" lang="en-US" altLang="en-US" sz="2200" b="1" i="0" u="none" strike="noStrike" kern="1200" cap="none" spc="0" normalizeH="0" baseline="0" noProof="0" dirty="0" err="1">
                <a:ln>
                  <a:noFill/>
                </a:ln>
                <a:solidFill>
                  <a:srgbClr val="0000CC"/>
                </a:solidFill>
                <a:effectLst/>
                <a:uLnTx/>
                <a:uFillTx/>
                <a:latin typeface="Arial" panose="020B0604020202020204" pitchFamily="34" charset="0"/>
                <a:cs typeface="Times New Roman" panose="02020603050405020304" pitchFamily="18" charset="0"/>
              </a:rPr>
              <a:t>cái</a:t>
            </a:r>
            <a:r>
              <a:rPr kumimoji="0" lang="en-US" altLang="en-US" sz="2200" b="1" i="0" u="none" strike="noStrike" kern="1200" cap="none" spc="0" normalizeH="0" baseline="0" noProof="0" dirty="0">
                <a:ln>
                  <a:noFill/>
                </a:ln>
                <a:solidFill>
                  <a:srgbClr val="0000CC"/>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0000CC"/>
                </a:solidFill>
                <a:effectLst/>
                <a:uLnTx/>
                <a:uFillTx/>
                <a:latin typeface="Arial" panose="020B0604020202020204" pitchFamily="34" charset="0"/>
                <a:cs typeface="Times New Roman" panose="02020603050405020304" pitchFamily="18" charset="0"/>
              </a:rPr>
              <a:t>người</a:t>
            </a:r>
            <a:r>
              <a:rPr kumimoji="0" lang="en-US" altLang="en-US" sz="2200" b="1" i="0" u="none" strike="noStrike" kern="1200" cap="none" spc="0" normalizeH="0" baseline="0" noProof="0" dirty="0">
                <a:ln>
                  <a:noFill/>
                </a:ln>
                <a:solidFill>
                  <a:srgbClr val="0000CC"/>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0000CC"/>
                </a:solidFill>
                <a:effectLst/>
                <a:uLnTx/>
                <a:uFillTx/>
                <a:latin typeface="Arial" panose="020B0604020202020204" pitchFamily="34" charset="0"/>
                <a:cs typeface="Times New Roman" panose="02020603050405020304" pitchFamily="18" charset="0"/>
              </a:rPr>
              <a:t>công</a:t>
            </a:r>
            <a:r>
              <a:rPr kumimoji="0" lang="en-US" altLang="en-US" sz="2200" b="1" i="0" u="none" strike="noStrike" kern="1200" cap="none" spc="0" normalizeH="0" baseline="0" noProof="0" dirty="0">
                <a:ln>
                  <a:noFill/>
                </a:ln>
                <a:solidFill>
                  <a:srgbClr val="0000CC"/>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0000CC"/>
                </a:solidFill>
                <a:effectLst/>
                <a:uLnTx/>
                <a:uFillTx/>
                <a:latin typeface="Arial" panose="020B0604020202020204" pitchFamily="34" charset="0"/>
                <a:cs typeface="Times New Roman" panose="02020603050405020304" pitchFamily="18" charset="0"/>
              </a:rPr>
              <a:t>nhân</a:t>
            </a:r>
            <a:r>
              <a:rPr kumimoji="0" lang="en-US" altLang="en-US" sz="2200" b="1" i="0" u="none" strike="noStrike" kern="1200" cap="none" spc="0" normalizeH="0" baseline="0" noProof="0" dirty="0">
                <a:ln>
                  <a:noFill/>
                </a:ln>
                <a:solidFill>
                  <a:srgbClr val="0000CC"/>
                </a:solidFill>
                <a:effectLst/>
                <a:uLnTx/>
                <a:uFillTx/>
                <a:latin typeface="Arial" panose="020B0604020202020204" pitchFamily="34" charset="0"/>
                <a:cs typeface="Times New Roman" panose="02020603050405020304" pitchFamily="18" charset="0"/>
              </a:rPr>
              <a:t>.</a:t>
            </a:r>
          </a:p>
        </p:txBody>
      </p:sp>
    </p:spTree>
    <p:extLst>
      <p:ext uri="{BB962C8B-B14F-4D97-AF65-F5344CB8AC3E}">
        <p14:creationId xmlns:p14="http://schemas.microsoft.com/office/powerpoint/2010/main" val="750623833"/>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자유형: 도형 79">
            <a:extLst>
              <a:ext uri="{FF2B5EF4-FFF2-40B4-BE49-F238E27FC236}">
                <a16:creationId xmlns:a16="http://schemas.microsoft.com/office/drawing/2014/main" id="{99513690-DD2E-4E51-88D8-2F484AFE725D}"/>
              </a:ext>
            </a:extLst>
          </p:cNvPr>
          <p:cNvSpPr/>
          <p:nvPr/>
        </p:nvSpPr>
        <p:spPr>
          <a:xfrm rot="1282801">
            <a:off x="3717491" y="2175251"/>
            <a:ext cx="290480" cy="234157"/>
          </a:xfrm>
          <a:custGeom>
            <a:avLst/>
            <a:gdLst>
              <a:gd name="connsiteX0" fmla="*/ 1426018 w 1699104"/>
              <a:gd name="connsiteY0" fmla="*/ 100 h 1369652"/>
              <a:gd name="connsiteX1" fmla="*/ 905616 w 1699104"/>
              <a:gd name="connsiteY1" fmla="*/ 806363 h 1369652"/>
              <a:gd name="connsiteX2" fmla="*/ 283242 w 1699104"/>
              <a:gd name="connsiteY2" fmla="*/ 523532 h 1369652"/>
              <a:gd name="connsiteX3" fmla="*/ 222649 w 1699104"/>
              <a:gd name="connsiteY3" fmla="*/ 437351 h 1369652"/>
              <a:gd name="connsiteX4" fmla="*/ 229092 w 1699104"/>
              <a:gd name="connsiteY4" fmla="*/ 431928 h 1369652"/>
              <a:gd name="connsiteX5" fmla="*/ 214241 w 1699104"/>
              <a:gd name="connsiteY5" fmla="*/ 431928 h 1369652"/>
              <a:gd name="connsiteX6" fmla="*/ 219121 w 1699104"/>
              <a:gd name="connsiteY6" fmla="*/ 466941 h 1369652"/>
              <a:gd name="connsiteX7" fmla="*/ 726011 w 1699104"/>
              <a:gd name="connsiteY7" fmla="*/ 922236 h 1369652"/>
              <a:gd name="connsiteX8" fmla="*/ 1670649 w 1699104"/>
              <a:gd name="connsiteY8" fmla="*/ 741110 h 1369652"/>
              <a:gd name="connsiteX9" fmla="*/ 531731 w 1699104"/>
              <a:gd name="connsiteY9" fmla="*/ 1324252 h 1369652"/>
              <a:gd name="connsiteX10" fmla="*/ 91918 w 1699104"/>
              <a:gd name="connsiteY10" fmla="*/ 541992 h 1369652"/>
              <a:gd name="connsiteX11" fmla="*/ 120379 w 1699104"/>
              <a:gd name="connsiteY11" fmla="*/ 467947 h 1369652"/>
              <a:gd name="connsiteX12" fmla="*/ 116938 w 1699104"/>
              <a:gd name="connsiteY12" fmla="*/ 431928 h 1369652"/>
              <a:gd name="connsiteX13" fmla="*/ 33060 w 1699104"/>
              <a:gd name="connsiteY13" fmla="*/ 431928 h 1369652"/>
              <a:gd name="connsiteX14" fmla="*/ 0 w 1699104"/>
              <a:gd name="connsiteY14" fmla="*/ 398866 h 1369652"/>
              <a:gd name="connsiteX15" fmla="*/ 0 w 1699104"/>
              <a:gd name="connsiteY15" fmla="*/ 295655 h 1369652"/>
              <a:gd name="connsiteX16" fmla="*/ 33060 w 1699104"/>
              <a:gd name="connsiteY16" fmla="*/ 262594 h 1369652"/>
              <a:gd name="connsiteX17" fmla="*/ 303652 w 1699104"/>
              <a:gd name="connsiteY17" fmla="*/ 262594 h 1369652"/>
              <a:gd name="connsiteX18" fmla="*/ 336714 w 1699104"/>
              <a:gd name="connsiteY18" fmla="*/ 295655 h 1369652"/>
              <a:gd name="connsiteX19" fmla="*/ 336714 w 1699104"/>
              <a:gd name="connsiteY19" fmla="*/ 398866 h 1369652"/>
              <a:gd name="connsiteX20" fmla="*/ 327031 w 1699104"/>
              <a:gd name="connsiteY20" fmla="*/ 422244 h 1369652"/>
              <a:gd name="connsiteX21" fmla="*/ 318665 w 1699104"/>
              <a:gd name="connsiteY21" fmla="*/ 425709 h 1369652"/>
              <a:gd name="connsiteX22" fmla="*/ 320999 w 1699104"/>
              <a:gd name="connsiteY22" fmla="*/ 428452 h 1369652"/>
              <a:gd name="connsiteX23" fmla="*/ 854625 w 1699104"/>
              <a:gd name="connsiteY23" fmla="*/ 512079 h 1369652"/>
              <a:gd name="connsiteX24" fmla="*/ 1426018 w 1699104"/>
              <a:gd name="connsiteY24" fmla="*/ 100 h 1369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9104" h="1369652">
                <a:moveTo>
                  <a:pt x="1426018" y="100"/>
                </a:moveTo>
                <a:cubicBezTo>
                  <a:pt x="1538052" y="-1238"/>
                  <a:pt x="1521372" y="676489"/>
                  <a:pt x="905616" y="806363"/>
                </a:cubicBezTo>
                <a:cubicBezTo>
                  <a:pt x="615918" y="859803"/>
                  <a:pt x="247425" y="663322"/>
                  <a:pt x="283242" y="523532"/>
                </a:cubicBezTo>
                <a:cubicBezTo>
                  <a:pt x="295726" y="486047"/>
                  <a:pt x="248406" y="473678"/>
                  <a:pt x="222649" y="437351"/>
                </a:cubicBezTo>
                <a:lnTo>
                  <a:pt x="229092" y="431928"/>
                </a:lnTo>
                <a:lnTo>
                  <a:pt x="214241" y="431928"/>
                </a:lnTo>
                <a:lnTo>
                  <a:pt x="219121" y="466941"/>
                </a:lnTo>
                <a:cubicBezTo>
                  <a:pt x="244983" y="601662"/>
                  <a:pt x="334031" y="752109"/>
                  <a:pt x="726011" y="922236"/>
                </a:cubicBezTo>
                <a:cubicBezTo>
                  <a:pt x="1154486" y="1061180"/>
                  <a:pt x="1595961" y="678971"/>
                  <a:pt x="1670649" y="741110"/>
                </a:cubicBezTo>
                <a:cubicBezTo>
                  <a:pt x="1796893" y="821695"/>
                  <a:pt x="1518097" y="1557237"/>
                  <a:pt x="531731" y="1324252"/>
                </a:cubicBezTo>
                <a:cubicBezTo>
                  <a:pt x="208334" y="1231723"/>
                  <a:pt x="-112945" y="851176"/>
                  <a:pt x="91918" y="541992"/>
                </a:cubicBezTo>
                <a:cubicBezTo>
                  <a:pt x="120456" y="512888"/>
                  <a:pt x="123138" y="500113"/>
                  <a:pt x="120379" y="467947"/>
                </a:cubicBezTo>
                <a:lnTo>
                  <a:pt x="116938" y="431928"/>
                </a:lnTo>
                <a:lnTo>
                  <a:pt x="33060" y="431928"/>
                </a:lnTo>
                <a:cubicBezTo>
                  <a:pt x="14802" y="431928"/>
                  <a:pt x="0" y="417126"/>
                  <a:pt x="0" y="398866"/>
                </a:cubicBezTo>
                <a:lnTo>
                  <a:pt x="0" y="295655"/>
                </a:lnTo>
                <a:cubicBezTo>
                  <a:pt x="0" y="277396"/>
                  <a:pt x="14802" y="262594"/>
                  <a:pt x="33060" y="262594"/>
                </a:cubicBezTo>
                <a:lnTo>
                  <a:pt x="303652" y="262594"/>
                </a:lnTo>
                <a:cubicBezTo>
                  <a:pt x="321912" y="262594"/>
                  <a:pt x="336714" y="277396"/>
                  <a:pt x="336714" y="295655"/>
                </a:cubicBezTo>
                <a:lnTo>
                  <a:pt x="336714" y="398866"/>
                </a:lnTo>
                <a:cubicBezTo>
                  <a:pt x="336714" y="407996"/>
                  <a:pt x="333014" y="416262"/>
                  <a:pt x="327031" y="422244"/>
                </a:cubicBezTo>
                <a:lnTo>
                  <a:pt x="318665" y="425709"/>
                </a:lnTo>
                <a:lnTo>
                  <a:pt x="320999" y="428452"/>
                </a:lnTo>
                <a:cubicBezTo>
                  <a:pt x="391696" y="499969"/>
                  <a:pt x="533781" y="563301"/>
                  <a:pt x="854625" y="512079"/>
                </a:cubicBezTo>
                <a:cubicBezTo>
                  <a:pt x="1189479" y="428452"/>
                  <a:pt x="1354858" y="-7609"/>
                  <a:pt x="1426018" y="10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26" name="그룹 80">
            <a:extLst>
              <a:ext uri="{FF2B5EF4-FFF2-40B4-BE49-F238E27FC236}">
                <a16:creationId xmlns:a16="http://schemas.microsoft.com/office/drawing/2014/main" id="{98A7825F-4EF5-49DA-BDB4-FF1D6297DA2A}"/>
              </a:ext>
            </a:extLst>
          </p:cNvPr>
          <p:cNvGrpSpPr/>
          <p:nvPr/>
        </p:nvGrpSpPr>
        <p:grpSpPr>
          <a:xfrm>
            <a:off x="3748025" y="5431749"/>
            <a:ext cx="229417" cy="320907"/>
            <a:chOff x="1019786" y="3002376"/>
            <a:chExt cx="2531613" cy="3541196"/>
          </a:xfrm>
          <a:solidFill>
            <a:schemeClr val="bg1"/>
          </a:solidFill>
        </p:grpSpPr>
        <p:sp>
          <p:nvSpPr>
            <p:cNvPr id="27" name="사각형: 둥근 모서리 132">
              <a:extLst>
                <a:ext uri="{FF2B5EF4-FFF2-40B4-BE49-F238E27FC236}">
                  <a16:creationId xmlns:a16="http://schemas.microsoft.com/office/drawing/2014/main" id="{AE2FF357-278E-47D7-B0D5-78E1DB3A071E}"/>
                </a:ext>
              </a:extLst>
            </p:cNvPr>
            <p:cNvSpPr/>
            <p:nvPr/>
          </p:nvSpPr>
          <p:spPr>
            <a:xfrm>
              <a:off x="1719599" y="3938796"/>
              <a:ext cx="1084494" cy="2604776"/>
            </a:xfrm>
            <a:custGeom>
              <a:avLst/>
              <a:gdLst>
                <a:gd name="connsiteX0" fmla="*/ 0 w 626166"/>
                <a:gd name="connsiteY0" fmla="*/ 293202 h 1175728"/>
                <a:gd name="connsiteX1" fmla="*/ 293202 w 626166"/>
                <a:gd name="connsiteY1" fmla="*/ 0 h 1175728"/>
                <a:gd name="connsiteX2" fmla="*/ 332964 w 626166"/>
                <a:gd name="connsiteY2" fmla="*/ 0 h 1175728"/>
                <a:gd name="connsiteX3" fmla="*/ 626166 w 626166"/>
                <a:gd name="connsiteY3" fmla="*/ 293202 h 1175728"/>
                <a:gd name="connsiteX4" fmla="*/ 626166 w 626166"/>
                <a:gd name="connsiteY4" fmla="*/ 882526 h 1175728"/>
                <a:gd name="connsiteX5" fmla="*/ 332964 w 626166"/>
                <a:gd name="connsiteY5" fmla="*/ 1175728 h 1175728"/>
                <a:gd name="connsiteX6" fmla="*/ 293202 w 626166"/>
                <a:gd name="connsiteY6" fmla="*/ 1175728 h 1175728"/>
                <a:gd name="connsiteX7" fmla="*/ 0 w 626166"/>
                <a:gd name="connsiteY7" fmla="*/ 882526 h 1175728"/>
                <a:gd name="connsiteX8" fmla="*/ 0 w 626166"/>
                <a:gd name="connsiteY8" fmla="*/ 293202 h 1175728"/>
                <a:gd name="connsiteX0" fmla="*/ 0 w 626166"/>
                <a:gd name="connsiteY0" fmla="*/ 303142 h 1185668"/>
                <a:gd name="connsiteX1" fmla="*/ 293202 w 626166"/>
                <a:gd name="connsiteY1" fmla="*/ 9940 h 1185668"/>
                <a:gd name="connsiteX2" fmla="*/ 382660 w 626166"/>
                <a:gd name="connsiteY2" fmla="*/ 0 h 1185668"/>
                <a:gd name="connsiteX3" fmla="*/ 626166 w 626166"/>
                <a:gd name="connsiteY3" fmla="*/ 303142 h 1185668"/>
                <a:gd name="connsiteX4" fmla="*/ 626166 w 626166"/>
                <a:gd name="connsiteY4" fmla="*/ 892466 h 1185668"/>
                <a:gd name="connsiteX5" fmla="*/ 332964 w 626166"/>
                <a:gd name="connsiteY5" fmla="*/ 1185668 h 1185668"/>
                <a:gd name="connsiteX6" fmla="*/ 293202 w 626166"/>
                <a:gd name="connsiteY6" fmla="*/ 1185668 h 1185668"/>
                <a:gd name="connsiteX7" fmla="*/ 0 w 626166"/>
                <a:gd name="connsiteY7" fmla="*/ 892466 h 1185668"/>
                <a:gd name="connsiteX8" fmla="*/ 0 w 626166"/>
                <a:gd name="connsiteY8" fmla="*/ 303142 h 1185668"/>
                <a:gd name="connsiteX0" fmla="*/ 0 w 626166"/>
                <a:gd name="connsiteY0" fmla="*/ 303142 h 1185668"/>
                <a:gd name="connsiteX1" fmla="*/ 233567 w 626166"/>
                <a:gd name="connsiteY1" fmla="*/ 1 h 1185668"/>
                <a:gd name="connsiteX2" fmla="*/ 382660 w 626166"/>
                <a:gd name="connsiteY2" fmla="*/ 0 h 1185668"/>
                <a:gd name="connsiteX3" fmla="*/ 626166 w 626166"/>
                <a:gd name="connsiteY3" fmla="*/ 303142 h 1185668"/>
                <a:gd name="connsiteX4" fmla="*/ 626166 w 626166"/>
                <a:gd name="connsiteY4" fmla="*/ 892466 h 1185668"/>
                <a:gd name="connsiteX5" fmla="*/ 332964 w 626166"/>
                <a:gd name="connsiteY5" fmla="*/ 1185668 h 1185668"/>
                <a:gd name="connsiteX6" fmla="*/ 293202 w 626166"/>
                <a:gd name="connsiteY6" fmla="*/ 1185668 h 1185668"/>
                <a:gd name="connsiteX7" fmla="*/ 0 w 626166"/>
                <a:gd name="connsiteY7" fmla="*/ 892466 h 1185668"/>
                <a:gd name="connsiteX8" fmla="*/ 0 w 626166"/>
                <a:gd name="connsiteY8" fmla="*/ 303142 h 1185668"/>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293202 w 626166"/>
                <a:gd name="connsiteY6" fmla="*/ 1205546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253446 w 626166"/>
                <a:gd name="connsiteY6" fmla="*/ 1195607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332959 w 626166"/>
                <a:gd name="connsiteY6" fmla="*/ 1195607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303142 w 626166"/>
                <a:gd name="connsiteY6" fmla="*/ 1185668 h 1205546"/>
                <a:gd name="connsiteX7" fmla="*/ 0 w 626166"/>
                <a:gd name="connsiteY7" fmla="*/ 912344 h 1205546"/>
                <a:gd name="connsiteX8" fmla="*/ 0 w 626166"/>
                <a:gd name="connsiteY8" fmla="*/ 323020 h 1205546"/>
                <a:gd name="connsiteX0" fmla="*/ 0 w 626166"/>
                <a:gd name="connsiteY0" fmla="*/ 323020 h 1225711"/>
                <a:gd name="connsiteX1" fmla="*/ 233567 w 626166"/>
                <a:gd name="connsiteY1" fmla="*/ 19879 h 1225711"/>
                <a:gd name="connsiteX2" fmla="*/ 432356 w 626166"/>
                <a:gd name="connsiteY2" fmla="*/ 0 h 1225711"/>
                <a:gd name="connsiteX3" fmla="*/ 626166 w 626166"/>
                <a:gd name="connsiteY3" fmla="*/ 323020 h 1225711"/>
                <a:gd name="connsiteX4" fmla="*/ 626166 w 626166"/>
                <a:gd name="connsiteY4" fmla="*/ 912344 h 1225711"/>
                <a:gd name="connsiteX5" fmla="*/ 332964 w 626166"/>
                <a:gd name="connsiteY5" fmla="*/ 1205546 h 1225711"/>
                <a:gd name="connsiteX6" fmla="*/ 332960 w 626166"/>
                <a:gd name="connsiteY6" fmla="*/ 1225424 h 1225711"/>
                <a:gd name="connsiteX7" fmla="*/ 0 w 626166"/>
                <a:gd name="connsiteY7" fmla="*/ 912344 h 1225711"/>
                <a:gd name="connsiteX8" fmla="*/ 0 w 626166"/>
                <a:gd name="connsiteY8" fmla="*/ 323020 h 1225711"/>
                <a:gd name="connsiteX0" fmla="*/ 0 w 626166"/>
                <a:gd name="connsiteY0" fmla="*/ 303142 h 1205833"/>
                <a:gd name="connsiteX1" fmla="*/ 233567 w 626166"/>
                <a:gd name="connsiteY1" fmla="*/ 1 h 1205833"/>
                <a:gd name="connsiteX2" fmla="*/ 412478 w 626166"/>
                <a:gd name="connsiteY2" fmla="*/ 0 h 1205833"/>
                <a:gd name="connsiteX3" fmla="*/ 626166 w 626166"/>
                <a:gd name="connsiteY3" fmla="*/ 303142 h 1205833"/>
                <a:gd name="connsiteX4" fmla="*/ 626166 w 626166"/>
                <a:gd name="connsiteY4" fmla="*/ 892466 h 1205833"/>
                <a:gd name="connsiteX5" fmla="*/ 332964 w 626166"/>
                <a:gd name="connsiteY5" fmla="*/ 1185668 h 1205833"/>
                <a:gd name="connsiteX6" fmla="*/ 332960 w 626166"/>
                <a:gd name="connsiteY6" fmla="*/ 1205546 h 1205833"/>
                <a:gd name="connsiteX7" fmla="*/ 0 w 626166"/>
                <a:gd name="connsiteY7" fmla="*/ 892466 h 1205833"/>
                <a:gd name="connsiteX8" fmla="*/ 0 w 626166"/>
                <a:gd name="connsiteY8" fmla="*/ 303142 h 1205833"/>
                <a:gd name="connsiteX0" fmla="*/ 0 w 626166"/>
                <a:gd name="connsiteY0" fmla="*/ 303142 h 1206318"/>
                <a:gd name="connsiteX1" fmla="*/ 233567 w 626166"/>
                <a:gd name="connsiteY1" fmla="*/ 1 h 1206318"/>
                <a:gd name="connsiteX2" fmla="*/ 412478 w 626166"/>
                <a:gd name="connsiteY2" fmla="*/ 0 h 1206318"/>
                <a:gd name="connsiteX3" fmla="*/ 626166 w 626166"/>
                <a:gd name="connsiteY3" fmla="*/ 303142 h 1206318"/>
                <a:gd name="connsiteX4" fmla="*/ 626166 w 626166"/>
                <a:gd name="connsiteY4" fmla="*/ 892466 h 1206318"/>
                <a:gd name="connsiteX5" fmla="*/ 345672 w 626166"/>
                <a:gd name="connsiteY5" fmla="*/ 1203547 h 1206318"/>
                <a:gd name="connsiteX6" fmla="*/ 332960 w 626166"/>
                <a:gd name="connsiteY6" fmla="*/ 1205546 h 1206318"/>
                <a:gd name="connsiteX7" fmla="*/ 0 w 626166"/>
                <a:gd name="connsiteY7" fmla="*/ 892466 h 1206318"/>
                <a:gd name="connsiteX8" fmla="*/ 0 w 626166"/>
                <a:gd name="connsiteY8" fmla="*/ 303142 h 1206318"/>
                <a:gd name="connsiteX0" fmla="*/ 0 w 626166"/>
                <a:gd name="connsiteY0" fmla="*/ 303142 h 1206318"/>
                <a:gd name="connsiteX1" fmla="*/ 233567 w 626166"/>
                <a:gd name="connsiteY1" fmla="*/ 1 h 1206318"/>
                <a:gd name="connsiteX2" fmla="*/ 412478 w 626166"/>
                <a:gd name="connsiteY2" fmla="*/ 0 h 1206318"/>
                <a:gd name="connsiteX3" fmla="*/ 626166 w 626166"/>
                <a:gd name="connsiteY3" fmla="*/ 303142 h 1206318"/>
                <a:gd name="connsiteX4" fmla="*/ 626166 w 626166"/>
                <a:gd name="connsiteY4" fmla="*/ 892466 h 1206318"/>
                <a:gd name="connsiteX5" fmla="*/ 345672 w 626166"/>
                <a:gd name="connsiteY5" fmla="*/ 1203547 h 1206318"/>
                <a:gd name="connsiteX6" fmla="*/ 323429 w 626166"/>
                <a:gd name="connsiteY6" fmla="*/ 1205546 h 1206318"/>
                <a:gd name="connsiteX7" fmla="*/ 0 w 626166"/>
                <a:gd name="connsiteY7" fmla="*/ 892466 h 1206318"/>
                <a:gd name="connsiteX8" fmla="*/ 0 w 626166"/>
                <a:gd name="connsiteY8" fmla="*/ 303142 h 1206318"/>
                <a:gd name="connsiteX0" fmla="*/ 0 w 626166"/>
                <a:gd name="connsiteY0" fmla="*/ 303142 h 1208656"/>
                <a:gd name="connsiteX1" fmla="*/ 233567 w 626166"/>
                <a:gd name="connsiteY1" fmla="*/ 1 h 1208656"/>
                <a:gd name="connsiteX2" fmla="*/ 412478 w 626166"/>
                <a:gd name="connsiteY2" fmla="*/ 0 h 1208656"/>
                <a:gd name="connsiteX3" fmla="*/ 626166 w 626166"/>
                <a:gd name="connsiteY3" fmla="*/ 303142 h 1208656"/>
                <a:gd name="connsiteX4" fmla="*/ 626166 w 626166"/>
                <a:gd name="connsiteY4" fmla="*/ 892466 h 1208656"/>
                <a:gd name="connsiteX5" fmla="*/ 345672 w 626166"/>
                <a:gd name="connsiteY5" fmla="*/ 1208656 h 1208656"/>
                <a:gd name="connsiteX6" fmla="*/ 323429 w 626166"/>
                <a:gd name="connsiteY6" fmla="*/ 1205546 h 1208656"/>
                <a:gd name="connsiteX7" fmla="*/ 0 w 626166"/>
                <a:gd name="connsiteY7" fmla="*/ 892466 h 1208656"/>
                <a:gd name="connsiteX8" fmla="*/ 0 w 626166"/>
                <a:gd name="connsiteY8" fmla="*/ 303142 h 1208656"/>
                <a:gd name="connsiteX0" fmla="*/ 0 w 626166"/>
                <a:gd name="connsiteY0" fmla="*/ 303142 h 1208656"/>
                <a:gd name="connsiteX1" fmla="*/ 233567 w 626166"/>
                <a:gd name="connsiteY1" fmla="*/ 1 h 1208656"/>
                <a:gd name="connsiteX2" fmla="*/ 412478 w 626166"/>
                <a:gd name="connsiteY2" fmla="*/ 0 h 1208656"/>
                <a:gd name="connsiteX3" fmla="*/ 626166 w 626166"/>
                <a:gd name="connsiteY3" fmla="*/ 303142 h 1208656"/>
                <a:gd name="connsiteX4" fmla="*/ 626166 w 626166"/>
                <a:gd name="connsiteY4" fmla="*/ 892466 h 1208656"/>
                <a:gd name="connsiteX5" fmla="*/ 345672 w 626166"/>
                <a:gd name="connsiteY5" fmla="*/ 1208656 h 1208656"/>
                <a:gd name="connsiteX6" fmla="*/ 320252 w 626166"/>
                <a:gd name="connsiteY6" fmla="*/ 1200437 h 1208656"/>
                <a:gd name="connsiteX7" fmla="*/ 0 w 626166"/>
                <a:gd name="connsiteY7" fmla="*/ 892466 h 1208656"/>
                <a:gd name="connsiteX8" fmla="*/ 0 w 626166"/>
                <a:gd name="connsiteY8" fmla="*/ 303142 h 1208656"/>
                <a:gd name="connsiteX0" fmla="*/ 0 w 626166"/>
                <a:gd name="connsiteY0" fmla="*/ 303142 h 1209124"/>
                <a:gd name="connsiteX1" fmla="*/ 233567 w 626166"/>
                <a:gd name="connsiteY1" fmla="*/ 1 h 1209124"/>
                <a:gd name="connsiteX2" fmla="*/ 412478 w 626166"/>
                <a:gd name="connsiteY2" fmla="*/ 0 h 1209124"/>
                <a:gd name="connsiteX3" fmla="*/ 626166 w 626166"/>
                <a:gd name="connsiteY3" fmla="*/ 303142 h 1209124"/>
                <a:gd name="connsiteX4" fmla="*/ 626166 w 626166"/>
                <a:gd name="connsiteY4" fmla="*/ 892466 h 1209124"/>
                <a:gd name="connsiteX5" fmla="*/ 345672 w 626166"/>
                <a:gd name="connsiteY5" fmla="*/ 1208656 h 1209124"/>
                <a:gd name="connsiteX6" fmla="*/ 313898 w 626166"/>
                <a:gd name="connsiteY6" fmla="*/ 1208099 h 1209124"/>
                <a:gd name="connsiteX7" fmla="*/ 0 w 626166"/>
                <a:gd name="connsiteY7" fmla="*/ 892466 h 1209124"/>
                <a:gd name="connsiteX8" fmla="*/ 0 w 626166"/>
                <a:gd name="connsiteY8" fmla="*/ 303142 h 1209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6166" h="1209124">
                  <a:moveTo>
                    <a:pt x="0" y="303142"/>
                  </a:moveTo>
                  <a:cubicBezTo>
                    <a:pt x="0" y="141211"/>
                    <a:pt x="71636" y="1"/>
                    <a:pt x="233567" y="1"/>
                  </a:cubicBezTo>
                  <a:lnTo>
                    <a:pt x="412478" y="0"/>
                  </a:lnTo>
                  <a:cubicBezTo>
                    <a:pt x="574409" y="0"/>
                    <a:pt x="626166" y="141211"/>
                    <a:pt x="626166" y="303142"/>
                  </a:cubicBezTo>
                  <a:lnTo>
                    <a:pt x="626166" y="892466"/>
                  </a:lnTo>
                  <a:cubicBezTo>
                    <a:pt x="626166" y="1054397"/>
                    <a:pt x="507603" y="1208656"/>
                    <a:pt x="345672" y="1208656"/>
                  </a:cubicBezTo>
                  <a:cubicBezTo>
                    <a:pt x="345670" y="1205343"/>
                    <a:pt x="313900" y="1211412"/>
                    <a:pt x="313898" y="1208099"/>
                  </a:cubicBezTo>
                  <a:cubicBezTo>
                    <a:pt x="151967" y="1208099"/>
                    <a:pt x="0" y="1054397"/>
                    <a:pt x="0" y="892466"/>
                  </a:cubicBezTo>
                  <a:lnTo>
                    <a:pt x="0" y="303142"/>
                  </a:ln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8" name="막힌 원호 135">
              <a:extLst>
                <a:ext uri="{FF2B5EF4-FFF2-40B4-BE49-F238E27FC236}">
                  <a16:creationId xmlns:a16="http://schemas.microsoft.com/office/drawing/2014/main" id="{F65319D3-14E7-45B2-854C-CD1DB08D9F9F}"/>
                </a:ext>
              </a:extLst>
            </p:cNvPr>
            <p:cNvSpPr/>
            <p:nvPr/>
          </p:nvSpPr>
          <p:spPr>
            <a:xfrm>
              <a:off x="2103734" y="3002376"/>
              <a:ext cx="861381" cy="963974"/>
            </a:xfrm>
            <a:custGeom>
              <a:avLst/>
              <a:gdLst>
                <a:gd name="connsiteX0" fmla="*/ 6421 w 1188673"/>
                <a:gd name="connsiteY0" fmla="*/ 681464 h 1188673"/>
                <a:gd name="connsiteX1" fmla="*/ 149811 w 1188673"/>
                <a:gd name="connsiteY1" fmla="*/ 199833 h 1188673"/>
                <a:gd name="connsiteX2" fmla="*/ 610993 w 1188673"/>
                <a:gd name="connsiteY2" fmla="*/ 233 h 1188673"/>
                <a:gd name="connsiteX3" fmla="*/ 605291 w 1188673"/>
                <a:gd name="connsiteY3" fmla="*/ 203607 h 1188673"/>
                <a:gd name="connsiteX4" fmla="*/ 301981 w 1188673"/>
                <a:gd name="connsiteY4" fmla="*/ 334880 h 1188673"/>
                <a:gd name="connsiteX5" fmla="*/ 207676 w 1188673"/>
                <a:gd name="connsiteY5" fmla="*/ 651639 h 1188673"/>
                <a:gd name="connsiteX6" fmla="*/ 6421 w 1188673"/>
                <a:gd name="connsiteY6" fmla="*/ 681464 h 1188673"/>
                <a:gd name="connsiteX0" fmla="*/ 6425 w 610997"/>
                <a:gd name="connsiteY0" fmla="*/ 681464 h 683767"/>
                <a:gd name="connsiteX1" fmla="*/ 149815 w 610997"/>
                <a:gd name="connsiteY1" fmla="*/ 199833 h 683767"/>
                <a:gd name="connsiteX2" fmla="*/ 610997 w 610997"/>
                <a:gd name="connsiteY2" fmla="*/ 233 h 683767"/>
                <a:gd name="connsiteX3" fmla="*/ 605295 w 610997"/>
                <a:gd name="connsiteY3" fmla="*/ 203607 h 683767"/>
                <a:gd name="connsiteX4" fmla="*/ 301985 w 610997"/>
                <a:gd name="connsiteY4" fmla="*/ 334880 h 683767"/>
                <a:gd name="connsiteX5" fmla="*/ 275773 w 610997"/>
                <a:gd name="connsiteY5" fmla="*/ 680822 h 683767"/>
                <a:gd name="connsiteX6" fmla="*/ 6425 w 610997"/>
                <a:gd name="connsiteY6" fmla="*/ 681464 h 683767"/>
                <a:gd name="connsiteX0" fmla="*/ 6425 w 610997"/>
                <a:gd name="connsiteY0" fmla="*/ 681464 h 683767"/>
                <a:gd name="connsiteX1" fmla="*/ 149815 w 610997"/>
                <a:gd name="connsiteY1" fmla="*/ 199833 h 683767"/>
                <a:gd name="connsiteX2" fmla="*/ 610997 w 610997"/>
                <a:gd name="connsiteY2" fmla="*/ 233 h 683767"/>
                <a:gd name="connsiteX3" fmla="*/ 595567 w 610997"/>
                <a:gd name="connsiteY3" fmla="*/ 154969 h 683767"/>
                <a:gd name="connsiteX4" fmla="*/ 301985 w 610997"/>
                <a:gd name="connsiteY4" fmla="*/ 334880 h 683767"/>
                <a:gd name="connsiteX5" fmla="*/ 275773 w 610997"/>
                <a:gd name="connsiteY5" fmla="*/ 680822 h 683767"/>
                <a:gd name="connsiteX6" fmla="*/ 6425 w 610997"/>
                <a:gd name="connsiteY6" fmla="*/ 681464 h 68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997" h="683767">
                  <a:moveTo>
                    <a:pt x="6425" y="681464"/>
                  </a:moveTo>
                  <a:cubicBezTo>
                    <a:pt x="-19339" y="507616"/>
                    <a:pt x="33160" y="331280"/>
                    <a:pt x="149815" y="199833"/>
                  </a:cubicBezTo>
                  <a:cubicBezTo>
                    <a:pt x="266470" y="68386"/>
                    <a:pt x="435320" y="-4692"/>
                    <a:pt x="610997" y="233"/>
                  </a:cubicBezTo>
                  <a:lnTo>
                    <a:pt x="595567" y="154969"/>
                  </a:lnTo>
                  <a:cubicBezTo>
                    <a:pt x="480028" y="151730"/>
                    <a:pt x="378707" y="248430"/>
                    <a:pt x="301985" y="334880"/>
                  </a:cubicBezTo>
                  <a:cubicBezTo>
                    <a:pt x="225263" y="421330"/>
                    <a:pt x="258829" y="566486"/>
                    <a:pt x="275773" y="680822"/>
                  </a:cubicBezTo>
                  <a:cubicBezTo>
                    <a:pt x="208688" y="690764"/>
                    <a:pt x="73510" y="671522"/>
                    <a:pt x="6425" y="68146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29" name="자유형: 도형 83">
              <a:extLst>
                <a:ext uri="{FF2B5EF4-FFF2-40B4-BE49-F238E27FC236}">
                  <a16:creationId xmlns:a16="http://schemas.microsoft.com/office/drawing/2014/main" id="{47FAB2ED-E4C6-4702-AD7C-0B848A3F5183}"/>
                </a:ext>
              </a:extLst>
            </p:cNvPr>
            <p:cNvSpPr/>
            <p:nvPr/>
          </p:nvSpPr>
          <p:spPr>
            <a:xfrm rot="21000000">
              <a:off x="1019786" y="4024649"/>
              <a:ext cx="948277" cy="2492473"/>
            </a:xfrm>
            <a:custGeom>
              <a:avLst/>
              <a:gdLst>
                <a:gd name="connsiteX0" fmla="*/ 810820 w 948279"/>
                <a:gd name="connsiteY0" fmla="*/ 13176 h 2492471"/>
                <a:gd name="connsiteX1" fmla="*/ 890541 w 948279"/>
                <a:gd name="connsiteY1" fmla="*/ 50763 h 2492471"/>
                <a:gd name="connsiteX2" fmla="*/ 948279 w 948279"/>
                <a:gd name="connsiteY2" fmla="*/ 103894 h 2492471"/>
                <a:gd name="connsiteX3" fmla="*/ 938298 w 948279"/>
                <a:gd name="connsiteY3" fmla="*/ 110009 h 2492471"/>
                <a:gd name="connsiteX4" fmla="*/ 693849 w 948279"/>
                <a:gd name="connsiteY4" fmla="*/ 613610 h 2492471"/>
                <a:gd name="connsiteX5" fmla="*/ 473392 w 948279"/>
                <a:gd name="connsiteY5" fmla="*/ 1863884 h 2492471"/>
                <a:gd name="connsiteX6" fmla="*/ 621326 w 948279"/>
                <a:gd name="connsiteY6" fmla="*/ 2455353 h 2492471"/>
                <a:gd name="connsiteX7" fmla="*/ 654526 w 948279"/>
                <a:gd name="connsiteY7" fmla="*/ 2489310 h 2492471"/>
                <a:gd name="connsiteX8" fmla="*/ 632338 w 948279"/>
                <a:gd name="connsiteY8" fmla="*/ 2492471 h 2492471"/>
                <a:gd name="connsiteX9" fmla="*/ 576673 w 948279"/>
                <a:gd name="connsiteY9" fmla="*/ 2488230 h 2492471"/>
                <a:gd name="connsiteX10" fmla="*/ 0 w 948279"/>
                <a:gd name="connsiteY10" fmla="*/ 1842037 h 2492471"/>
                <a:gd name="connsiteX11" fmla="*/ 0 w 948279"/>
                <a:gd name="connsiteY11" fmla="*/ 625681 h 2492471"/>
                <a:gd name="connsiteX12" fmla="*/ 404528 w 948279"/>
                <a:gd name="connsiteY12" fmla="*/ 2 h 2492471"/>
                <a:gd name="connsiteX13" fmla="*/ 714395 w 948279"/>
                <a:gd name="connsiteY13" fmla="*/ 0 h 2492471"/>
                <a:gd name="connsiteX14" fmla="*/ 810820 w 948279"/>
                <a:gd name="connsiteY14" fmla="*/ 13176 h 249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8279" h="2492471">
                  <a:moveTo>
                    <a:pt x="810820" y="13176"/>
                  </a:moveTo>
                  <a:cubicBezTo>
                    <a:pt x="840111" y="21799"/>
                    <a:pt x="866619" y="34490"/>
                    <a:pt x="890541" y="50763"/>
                  </a:cubicBezTo>
                  <a:lnTo>
                    <a:pt x="948279" y="103894"/>
                  </a:lnTo>
                  <a:lnTo>
                    <a:pt x="938298" y="110009"/>
                  </a:lnTo>
                  <a:cubicBezTo>
                    <a:pt x="814270" y="209770"/>
                    <a:pt x="731709" y="398896"/>
                    <a:pt x="693849" y="613610"/>
                  </a:cubicBezTo>
                  <a:lnTo>
                    <a:pt x="473392" y="1863884"/>
                  </a:lnTo>
                  <a:cubicBezTo>
                    <a:pt x="435532" y="2078599"/>
                    <a:pt x="500125" y="2304347"/>
                    <a:pt x="621326" y="2455353"/>
                  </a:cubicBezTo>
                  <a:lnTo>
                    <a:pt x="654526" y="2489310"/>
                  </a:lnTo>
                  <a:lnTo>
                    <a:pt x="632338" y="2492471"/>
                  </a:lnTo>
                  <a:cubicBezTo>
                    <a:pt x="632335" y="2485633"/>
                    <a:pt x="576677" y="2495068"/>
                    <a:pt x="576673" y="2488230"/>
                  </a:cubicBezTo>
                  <a:cubicBezTo>
                    <a:pt x="296215" y="2488230"/>
                    <a:pt x="0" y="2176260"/>
                    <a:pt x="0" y="1842037"/>
                  </a:cubicBezTo>
                  <a:lnTo>
                    <a:pt x="0" y="625681"/>
                  </a:lnTo>
                  <a:cubicBezTo>
                    <a:pt x="0" y="291458"/>
                    <a:pt x="124071" y="2"/>
                    <a:pt x="404528" y="2"/>
                  </a:cubicBezTo>
                  <a:lnTo>
                    <a:pt x="714395" y="0"/>
                  </a:lnTo>
                  <a:cubicBezTo>
                    <a:pt x="749452" y="0"/>
                    <a:pt x="781528" y="4554"/>
                    <a:pt x="810820" y="13176"/>
                  </a:cubicBez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0" name="자유형: 도형 84">
              <a:extLst>
                <a:ext uri="{FF2B5EF4-FFF2-40B4-BE49-F238E27FC236}">
                  <a16:creationId xmlns:a16="http://schemas.microsoft.com/office/drawing/2014/main" id="{A58B57B8-9012-4DED-916A-DB021056FC53}"/>
                </a:ext>
              </a:extLst>
            </p:cNvPr>
            <p:cNvSpPr/>
            <p:nvPr/>
          </p:nvSpPr>
          <p:spPr>
            <a:xfrm rot="638553" flipH="1">
              <a:off x="2580804" y="4025901"/>
              <a:ext cx="970595" cy="2486379"/>
            </a:xfrm>
            <a:custGeom>
              <a:avLst/>
              <a:gdLst>
                <a:gd name="connsiteX0" fmla="*/ 810820 w 970595"/>
                <a:gd name="connsiteY0" fmla="*/ 13176 h 2486380"/>
                <a:gd name="connsiteX1" fmla="*/ 714395 w 970595"/>
                <a:gd name="connsiteY1" fmla="*/ 0 h 2486380"/>
                <a:gd name="connsiteX2" fmla="*/ 404528 w 970595"/>
                <a:gd name="connsiteY2" fmla="*/ 2 h 2486380"/>
                <a:gd name="connsiteX3" fmla="*/ 0 w 970595"/>
                <a:gd name="connsiteY3" fmla="*/ 625681 h 2486380"/>
                <a:gd name="connsiteX4" fmla="*/ 0 w 970595"/>
                <a:gd name="connsiteY4" fmla="*/ 1842037 h 2486380"/>
                <a:gd name="connsiteX5" fmla="*/ 560449 w 970595"/>
                <a:gd name="connsiteY5" fmla="*/ 2485181 h 2486380"/>
                <a:gd name="connsiteX6" fmla="*/ 599656 w 970595"/>
                <a:gd name="connsiteY6" fmla="*/ 2473913 h 2486380"/>
                <a:gd name="connsiteX7" fmla="*/ 663413 w 970595"/>
                <a:gd name="connsiteY7" fmla="*/ 2465457 h 2486380"/>
                <a:gd name="connsiteX8" fmla="*/ 641917 w 970595"/>
                <a:gd name="connsiteY8" fmla="*/ 2440471 h 2486380"/>
                <a:gd name="connsiteX9" fmla="*/ 539647 w 970595"/>
                <a:gd name="connsiteY9" fmla="*/ 1853878 h 2486380"/>
                <a:gd name="connsiteX10" fmla="*/ 774111 w 970595"/>
                <a:gd name="connsiteY10" fmla="*/ 606155 h 2486380"/>
                <a:gd name="connsiteX11" fmla="*/ 937077 w 970595"/>
                <a:gd name="connsiteY11" fmla="*/ 171433 h 2486380"/>
                <a:gd name="connsiteX12" fmla="*/ 970595 w 970595"/>
                <a:gd name="connsiteY12" fmla="*/ 134526 h 2486380"/>
                <a:gd name="connsiteX13" fmla="*/ 954745 w 970595"/>
                <a:gd name="connsiteY13" fmla="*/ 109844 h 2486380"/>
                <a:gd name="connsiteX14" fmla="*/ 810820 w 970595"/>
                <a:gd name="connsiteY14" fmla="*/ 13176 h 24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0595" h="2486380">
                  <a:moveTo>
                    <a:pt x="810820" y="13176"/>
                  </a:moveTo>
                  <a:cubicBezTo>
                    <a:pt x="781528" y="4554"/>
                    <a:pt x="749452" y="0"/>
                    <a:pt x="714395" y="0"/>
                  </a:cubicBezTo>
                  <a:lnTo>
                    <a:pt x="404528" y="2"/>
                  </a:lnTo>
                  <a:cubicBezTo>
                    <a:pt x="124071" y="2"/>
                    <a:pt x="0" y="291457"/>
                    <a:pt x="0" y="625681"/>
                  </a:cubicBezTo>
                  <a:lnTo>
                    <a:pt x="0" y="1842037"/>
                  </a:lnTo>
                  <a:cubicBezTo>
                    <a:pt x="0" y="2176260"/>
                    <a:pt x="279992" y="2485181"/>
                    <a:pt x="560449" y="2485181"/>
                  </a:cubicBezTo>
                  <a:cubicBezTo>
                    <a:pt x="560454" y="2492019"/>
                    <a:pt x="599653" y="2467075"/>
                    <a:pt x="599656" y="2473913"/>
                  </a:cubicBezTo>
                  <a:lnTo>
                    <a:pt x="663413" y="2465457"/>
                  </a:lnTo>
                  <a:lnTo>
                    <a:pt x="641917" y="2440471"/>
                  </a:lnTo>
                  <a:cubicBezTo>
                    <a:pt x="539141" y="2290899"/>
                    <a:pt x="499381" y="2068154"/>
                    <a:pt x="539647" y="1853878"/>
                  </a:cubicBezTo>
                  <a:lnTo>
                    <a:pt x="774111" y="606155"/>
                  </a:lnTo>
                  <a:cubicBezTo>
                    <a:pt x="806323" y="434734"/>
                    <a:pt x="858499" y="278419"/>
                    <a:pt x="937077" y="171433"/>
                  </a:cubicBezTo>
                  <a:lnTo>
                    <a:pt x="970595" y="134526"/>
                  </a:lnTo>
                  <a:lnTo>
                    <a:pt x="954745" y="109844"/>
                  </a:lnTo>
                  <a:cubicBezTo>
                    <a:pt x="916851" y="63939"/>
                    <a:pt x="869403" y="30421"/>
                    <a:pt x="810820" y="13176"/>
                  </a:cubicBez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36" name="그룹 90">
            <a:extLst>
              <a:ext uri="{FF2B5EF4-FFF2-40B4-BE49-F238E27FC236}">
                <a16:creationId xmlns:a16="http://schemas.microsoft.com/office/drawing/2014/main" id="{E5080A72-C22A-4C20-9A8B-11C93A7CB713}"/>
              </a:ext>
            </a:extLst>
          </p:cNvPr>
          <p:cNvGrpSpPr/>
          <p:nvPr/>
        </p:nvGrpSpPr>
        <p:grpSpPr>
          <a:xfrm>
            <a:off x="8435575" y="5440557"/>
            <a:ext cx="265844" cy="303291"/>
            <a:chOff x="3434152" y="428041"/>
            <a:chExt cx="4718078" cy="5382655"/>
          </a:xfrm>
          <a:solidFill>
            <a:schemeClr val="bg1"/>
          </a:solidFill>
        </p:grpSpPr>
        <p:sp>
          <p:nvSpPr>
            <p:cNvPr id="37" name="자유형: 도형 91">
              <a:extLst>
                <a:ext uri="{FF2B5EF4-FFF2-40B4-BE49-F238E27FC236}">
                  <a16:creationId xmlns:a16="http://schemas.microsoft.com/office/drawing/2014/main" id="{7F260655-9C2C-492E-8EED-8CFAAF622EB1}"/>
                </a:ext>
              </a:extLst>
            </p:cNvPr>
            <p:cNvSpPr/>
            <p:nvPr/>
          </p:nvSpPr>
          <p:spPr>
            <a:xfrm>
              <a:off x="3434152" y="3168165"/>
              <a:ext cx="2828668" cy="2642531"/>
            </a:xfrm>
            <a:custGeom>
              <a:avLst/>
              <a:gdLst>
                <a:gd name="connsiteX0" fmla="*/ 712436 w 2824318"/>
                <a:gd name="connsiteY0" fmla="*/ 0 h 2637716"/>
                <a:gd name="connsiteX1" fmla="*/ 713966 w 2824318"/>
                <a:gd name="connsiteY1" fmla="*/ 10020 h 2637716"/>
                <a:gd name="connsiteX2" fmla="*/ 1669770 w 2824318"/>
                <a:gd name="connsiteY2" fmla="*/ 789023 h 2637716"/>
                <a:gd name="connsiteX3" fmla="*/ 2478775 w 2824318"/>
                <a:gd name="connsiteY3" fmla="*/ 358879 h 2637716"/>
                <a:gd name="connsiteX4" fmla="*/ 2499521 w 2824318"/>
                <a:gd name="connsiteY4" fmla="*/ 324730 h 2637716"/>
                <a:gd name="connsiteX5" fmla="*/ 2501850 w 2824318"/>
                <a:gd name="connsiteY5" fmla="*/ 327293 h 2637716"/>
                <a:gd name="connsiteX6" fmla="*/ 2824318 w 2824318"/>
                <a:gd name="connsiteY6" fmla="*/ 1225557 h 2637716"/>
                <a:gd name="connsiteX7" fmla="*/ 1412159 w 2824318"/>
                <a:gd name="connsiteY7" fmla="*/ 2637716 h 2637716"/>
                <a:gd name="connsiteX8" fmla="*/ 0 w 2824318"/>
                <a:gd name="connsiteY8" fmla="*/ 1225557 h 2637716"/>
                <a:gd name="connsiteX9" fmla="*/ 622608 w 2824318"/>
                <a:gd name="connsiteY9" fmla="*/ 54573 h 2637716"/>
                <a:gd name="connsiteX0" fmla="*/ 622608 w 2824318"/>
                <a:gd name="connsiteY0" fmla="*/ 44553 h 2627696"/>
                <a:gd name="connsiteX1" fmla="*/ 713966 w 2824318"/>
                <a:gd name="connsiteY1" fmla="*/ 0 h 2627696"/>
                <a:gd name="connsiteX2" fmla="*/ 1669770 w 2824318"/>
                <a:gd name="connsiteY2" fmla="*/ 779003 h 2627696"/>
                <a:gd name="connsiteX3" fmla="*/ 2478775 w 2824318"/>
                <a:gd name="connsiteY3" fmla="*/ 348859 h 2627696"/>
                <a:gd name="connsiteX4" fmla="*/ 2499521 w 2824318"/>
                <a:gd name="connsiteY4" fmla="*/ 314710 h 2627696"/>
                <a:gd name="connsiteX5" fmla="*/ 2501850 w 2824318"/>
                <a:gd name="connsiteY5" fmla="*/ 317273 h 2627696"/>
                <a:gd name="connsiteX6" fmla="*/ 2824318 w 2824318"/>
                <a:gd name="connsiteY6" fmla="*/ 1215537 h 2627696"/>
                <a:gd name="connsiteX7" fmla="*/ 1412159 w 2824318"/>
                <a:gd name="connsiteY7" fmla="*/ 2627696 h 2627696"/>
                <a:gd name="connsiteX8" fmla="*/ 0 w 2824318"/>
                <a:gd name="connsiteY8" fmla="*/ 1215537 h 2627696"/>
                <a:gd name="connsiteX9" fmla="*/ 622608 w 2824318"/>
                <a:gd name="connsiteY9" fmla="*/ 44553 h 2627696"/>
                <a:gd name="connsiteX0" fmla="*/ 622608 w 2824318"/>
                <a:gd name="connsiteY0" fmla="*/ 0 h 2583143"/>
                <a:gd name="connsiteX1" fmla="*/ 1669770 w 2824318"/>
                <a:gd name="connsiteY1" fmla="*/ 734450 h 2583143"/>
                <a:gd name="connsiteX2" fmla="*/ 2478775 w 2824318"/>
                <a:gd name="connsiteY2" fmla="*/ 304306 h 2583143"/>
                <a:gd name="connsiteX3" fmla="*/ 2499521 w 2824318"/>
                <a:gd name="connsiteY3" fmla="*/ 270157 h 2583143"/>
                <a:gd name="connsiteX4" fmla="*/ 2501850 w 2824318"/>
                <a:gd name="connsiteY4" fmla="*/ 272720 h 2583143"/>
                <a:gd name="connsiteX5" fmla="*/ 2824318 w 2824318"/>
                <a:gd name="connsiteY5" fmla="*/ 1170984 h 2583143"/>
                <a:gd name="connsiteX6" fmla="*/ 1412159 w 2824318"/>
                <a:gd name="connsiteY6" fmla="*/ 2583143 h 2583143"/>
                <a:gd name="connsiteX7" fmla="*/ 0 w 2824318"/>
                <a:gd name="connsiteY7" fmla="*/ 1170984 h 2583143"/>
                <a:gd name="connsiteX8" fmla="*/ 622608 w 2824318"/>
                <a:gd name="connsiteY8" fmla="*/ 0 h 2583143"/>
                <a:gd name="connsiteX0" fmla="*/ 622608 w 2824318"/>
                <a:gd name="connsiteY0" fmla="*/ 0 h 2583143"/>
                <a:gd name="connsiteX1" fmla="*/ 1669770 w 2824318"/>
                <a:gd name="connsiteY1" fmla="*/ 734450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0 h 2583143"/>
                <a:gd name="connsiteX1" fmla="*/ 1611404 w 2824318"/>
                <a:gd name="connsiteY1" fmla="*/ 209157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0 h 2583143"/>
                <a:gd name="connsiteX1" fmla="*/ 1611404 w 2824318"/>
                <a:gd name="connsiteY1" fmla="*/ 209157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62490 h 2645633"/>
                <a:gd name="connsiteX1" fmla="*/ 1611404 w 2824318"/>
                <a:gd name="connsiteY1" fmla="*/ 271647 h 2645633"/>
                <a:gd name="connsiteX2" fmla="*/ 2499521 w 2824318"/>
                <a:gd name="connsiteY2" fmla="*/ 332647 h 2645633"/>
                <a:gd name="connsiteX3" fmla="*/ 2501850 w 2824318"/>
                <a:gd name="connsiteY3" fmla="*/ 335210 h 2645633"/>
                <a:gd name="connsiteX4" fmla="*/ 2824318 w 2824318"/>
                <a:gd name="connsiteY4" fmla="*/ 1233474 h 2645633"/>
                <a:gd name="connsiteX5" fmla="*/ 1412159 w 2824318"/>
                <a:gd name="connsiteY5" fmla="*/ 2645633 h 2645633"/>
                <a:gd name="connsiteX6" fmla="*/ 0 w 2824318"/>
                <a:gd name="connsiteY6" fmla="*/ 1233474 h 2645633"/>
                <a:gd name="connsiteX7" fmla="*/ 622608 w 2824318"/>
                <a:gd name="connsiteY7" fmla="*/ 62490 h 2645633"/>
                <a:gd name="connsiteX0" fmla="*/ 622608 w 2824318"/>
                <a:gd name="connsiteY0" fmla="*/ 44328 h 2627471"/>
                <a:gd name="connsiteX1" fmla="*/ 1611404 w 2824318"/>
                <a:gd name="connsiteY1" fmla="*/ 253485 h 2627471"/>
                <a:gd name="connsiteX2" fmla="*/ 2499521 w 2824318"/>
                <a:gd name="connsiteY2" fmla="*/ 314485 h 2627471"/>
                <a:gd name="connsiteX3" fmla="*/ 2501850 w 2824318"/>
                <a:gd name="connsiteY3" fmla="*/ 317048 h 2627471"/>
                <a:gd name="connsiteX4" fmla="*/ 2824318 w 2824318"/>
                <a:gd name="connsiteY4" fmla="*/ 1215312 h 2627471"/>
                <a:gd name="connsiteX5" fmla="*/ 1412159 w 2824318"/>
                <a:gd name="connsiteY5" fmla="*/ 2627471 h 2627471"/>
                <a:gd name="connsiteX6" fmla="*/ 0 w 2824318"/>
                <a:gd name="connsiteY6" fmla="*/ 1215312 h 2627471"/>
                <a:gd name="connsiteX7" fmla="*/ 622608 w 2824318"/>
                <a:gd name="connsiteY7" fmla="*/ 44328 h 2627471"/>
                <a:gd name="connsiteX0" fmla="*/ 622608 w 2889940"/>
                <a:gd name="connsiteY0" fmla="*/ 44328 h 2627471"/>
                <a:gd name="connsiteX1" fmla="*/ 1611404 w 2889940"/>
                <a:gd name="connsiteY1" fmla="*/ 253485 h 2627471"/>
                <a:gd name="connsiteX2" fmla="*/ 2499521 w 2889940"/>
                <a:gd name="connsiteY2" fmla="*/ 314485 h 2627471"/>
                <a:gd name="connsiteX3" fmla="*/ 2550488 w 2889940"/>
                <a:gd name="connsiteY3" fmla="*/ 394869 h 2627471"/>
                <a:gd name="connsiteX4" fmla="*/ 2824318 w 2889940"/>
                <a:gd name="connsiteY4" fmla="*/ 1215312 h 2627471"/>
                <a:gd name="connsiteX5" fmla="*/ 1412159 w 2889940"/>
                <a:gd name="connsiteY5" fmla="*/ 2627471 h 2627471"/>
                <a:gd name="connsiteX6" fmla="*/ 0 w 2889940"/>
                <a:gd name="connsiteY6" fmla="*/ 1215312 h 2627471"/>
                <a:gd name="connsiteX7" fmla="*/ 622608 w 2889940"/>
                <a:gd name="connsiteY7" fmla="*/ 44328 h 2627471"/>
                <a:gd name="connsiteX0" fmla="*/ 622608 w 2890034"/>
                <a:gd name="connsiteY0" fmla="*/ 45414 h 2628557"/>
                <a:gd name="connsiteX1" fmla="*/ 1611404 w 2890034"/>
                <a:gd name="connsiteY1" fmla="*/ 254571 h 2628557"/>
                <a:gd name="connsiteX2" fmla="*/ 2550488 w 2890034"/>
                <a:gd name="connsiteY2" fmla="*/ 395955 h 2628557"/>
                <a:gd name="connsiteX3" fmla="*/ 2824318 w 2890034"/>
                <a:gd name="connsiteY3" fmla="*/ 1216398 h 2628557"/>
                <a:gd name="connsiteX4" fmla="*/ 1412159 w 2890034"/>
                <a:gd name="connsiteY4" fmla="*/ 2628557 h 2628557"/>
                <a:gd name="connsiteX5" fmla="*/ 0 w 2890034"/>
                <a:gd name="connsiteY5" fmla="*/ 1216398 h 2628557"/>
                <a:gd name="connsiteX6" fmla="*/ 622608 w 2890034"/>
                <a:gd name="connsiteY6" fmla="*/ 45414 h 2628557"/>
                <a:gd name="connsiteX0" fmla="*/ 622608 w 2825835"/>
                <a:gd name="connsiteY0" fmla="*/ 45414 h 2628557"/>
                <a:gd name="connsiteX1" fmla="*/ 1611404 w 2825835"/>
                <a:gd name="connsiteY1" fmla="*/ 254571 h 2628557"/>
                <a:gd name="connsiteX2" fmla="*/ 2550488 w 2825835"/>
                <a:gd name="connsiteY2" fmla="*/ 395955 h 2628557"/>
                <a:gd name="connsiteX3" fmla="*/ 2824318 w 2825835"/>
                <a:gd name="connsiteY3" fmla="*/ 1216398 h 2628557"/>
                <a:gd name="connsiteX4" fmla="*/ 1412159 w 2825835"/>
                <a:gd name="connsiteY4" fmla="*/ 2628557 h 2628557"/>
                <a:gd name="connsiteX5" fmla="*/ 0 w 2825835"/>
                <a:gd name="connsiteY5" fmla="*/ 1216398 h 2628557"/>
                <a:gd name="connsiteX6" fmla="*/ 622608 w 2825835"/>
                <a:gd name="connsiteY6" fmla="*/ 45414 h 2628557"/>
                <a:gd name="connsiteX0" fmla="*/ 622608 w 2831364"/>
                <a:gd name="connsiteY0" fmla="*/ 45414 h 2628557"/>
                <a:gd name="connsiteX1" fmla="*/ 1611404 w 2831364"/>
                <a:gd name="connsiteY1" fmla="*/ 254571 h 2628557"/>
                <a:gd name="connsiteX2" fmla="*/ 2550488 w 2831364"/>
                <a:gd name="connsiteY2" fmla="*/ 395955 h 2628557"/>
                <a:gd name="connsiteX3" fmla="*/ 2824318 w 2831364"/>
                <a:gd name="connsiteY3" fmla="*/ 1216398 h 2628557"/>
                <a:gd name="connsiteX4" fmla="*/ 1412159 w 2831364"/>
                <a:gd name="connsiteY4" fmla="*/ 2628557 h 2628557"/>
                <a:gd name="connsiteX5" fmla="*/ 0 w 2831364"/>
                <a:gd name="connsiteY5" fmla="*/ 1216398 h 2628557"/>
                <a:gd name="connsiteX6" fmla="*/ 622608 w 2831364"/>
                <a:gd name="connsiteY6" fmla="*/ 45414 h 2628557"/>
                <a:gd name="connsiteX0" fmla="*/ 622608 w 2828668"/>
                <a:gd name="connsiteY0" fmla="*/ 45414 h 2628557"/>
                <a:gd name="connsiteX1" fmla="*/ 1611404 w 2828668"/>
                <a:gd name="connsiteY1" fmla="*/ 254571 h 2628557"/>
                <a:gd name="connsiteX2" fmla="*/ 2550488 w 2828668"/>
                <a:gd name="connsiteY2" fmla="*/ 395955 h 2628557"/>
                <a:gd name="connsiteX3" fmla="*/ 2824318 w 2828668"/>
                <a:gd name="connsiteY3" fmla="*/ 1216398 h 2628557"/>
                <a:gd name="connsiteX4" fmla="*/ 1412159 w 2828668"/>
                <a:gd name="connsiteY4" fmla="*/ 2628557 h 2628557"/>
                <a:gd name="connsiteX5" fmla="*/ 0 w 2828668"/>
                <a:gd name="connsiteY5" fmla="*/ 1216398 h 2628557"/>
                <a:gd name="connsiteX6" fmla="*/ 622608 w 2828668"/>
                <a:gd name="connsiteY6" fmla="*/ 45414 h 2628557"/>
                <a:gd name="connsiteX0" fmla="*/ 622608 w 2828668"/>
                <a:gd name="connsiteY0" fmla="*/ 45414 h 2628557"/>
                <a:gd name="connsiteX1" fmla="*/ 1611404 w 2828668"/>
                <a:gd name="connsiteY1" fmla="*/ 254571 h 2628557"/>
                <a:gd name="connsiteX2" fmla="*/ 2550488 w 2828668"/>
                <a:gd name="connsiteY2" fmla="*/ 395955 h 2628557"/>
                <a:gd name="connsiteX3" fmla="*/ 2824318 w 2828668"/>
                <a:gd name="connsiteY3" fmla="*/ 1216398 h 2628557"/>
                <a:gd name="connsiteX4" fmla="*/ 1412159 w 2828668"/>
                <a:gd name="connsiteY4" fmla="*/ 2628557 h 2628557"/>
                <a:gd name="connsiteX5" fmla="*/ 0 w 2828668"/>
                <a:gd name="connsiteY5" fmla="*/ 1216398 h 2628557"/>
                <a:gd name="connsiteX6" fmla="*/ 622608 w 2828668"/>
                <a:gd name="connsiteY6" fmla="*/ 45414 h 2628557"/>
                <a:gd name="connsiteX0" fmla="*/ 622608 w 2828668"/>
                <a:gd name="connsiteY0" fmla="*/ 40000 h 2623143"/>
                <a:gd name="connsiteX1" fmla="*/ 1611404 w 2828668"/>
                <a:gd name="connsiteY1" fmla="*/ 307523 h 2623143"/>
                <a:gd name="connsiteX2" fmla="*/ 2550488 w 2828668"/>
                <a:gd name="connsiteY2" fmla="*/ 390541 h 2623143"/>
                <a:gd name="connsiteX3" fmla="*/ 2824318 w 2828668"/>
                <a:gd name="connsiteY3" fmla="*/ 1210984 h 2623143"/>
                <a:gd name="connsiteX4" fmla="*/ 1412159 w 2828668"/>
                <a:gd name="connsiteY4" fmla="*/ 2623143 h 2623143"/>
                <a:gd name="connsiteX5" fmla="*/ 0 w 2828668"/>
                <a:gd name="connsiteY5" fmla="*/ 1210984 h 2623143"/>
                <a:gd name="connsiteX6" fmla="*/ 622608 w 2828668"/>
                <a:gd name="connsiteY6" fmla="*/ 40000 h 2623143"/>
                <a:gd name="connsiteX0" fmla="*/ 622608 w 2828668"/>
                <a:gd name="connsiteY0" fmla="*/ 41537 h 2624680"/>
                <a:gd name="connsiteX1" fmla="*/ 1611404 w 2828668"/>
                <a:gd name="connsiteY1" fmla="*/ 309060 h 2624680"/>
                <a:gd name="connsiteX2" fmla="*/ 2550488 w 2828668"/>
                <a:gd name="connsiteY2" fmla="*/ 392078 h 2624680"/>
                <a:gd name="connsiteX3" fmla="*/ 2824318 w 2828668"/>
                <a:gd name="connsiteY3" fmla="*/ 1212521 h 2624680"/>
                <a:gd name="connsiteX4" fmla="*/ 1412159 w 2828668"/>
                <a:gd name="connsiteY4" fmla="*/ 2624680 h 2624680"/>
                <a:gd name="connsiteX5" fmla="*/ 0 w 2828668"/>
                <a:gd name="connsiteY5" fmla="*/ 1212521 h 2624680"/>
                <a:gd name="connsiteX6" fmla="*/ 622608 w 2828668"/>
                <a:gd name="connsiteY6" fmla="*/ 41537 h 2624680"/>
                <a:gd name="connsiteX0" fmla="*/ 622608 w 2828668"/>
                <a:gd name="connsiteY0" fmla="*/ 41537 h 2624680"/>
                <a:gd name="connsiteX1" fmla="*/ 1611404 w 2828668"/>
                <a:gd name="connsiteY1" fmla="*/ 309060 h 2624680"/>
                <a:gd name="connsiteX2" fmla="*/ 2550488 w 2828668"/>
                <a:gd name="connsiteY2" fmla="*/ 392078 h 2624680"/>
                <a:gd name="connsiteX3" fmla="*/ 2824318 w 2828668"/>
                <a:gd name="connsiteY3" fmla="*/ 1212521 h 2624680"/>
                <a:gd name="connsiteX4" fmla="*/ 1412159 w 2828668"/>
                <a:gd name="connsiteY4" fmla="*/ 2624680 h 2624680"/>
                <a:gd name="connsiteX5" fmla="*/ 0 w 2828668"/>
                <a:gd name="connsiteY5" fmla="*/ 1212521 h 2624680"/>
                <a:gd name="connsiteX6" fmla="*/ 622608 w 2828668"/>
                <a:gd name="connsiteY6" fmla="*/ 41537 h 2624680"/>
                <a:gd name="connsiteX0" fmla="*/ 622608 w 2828668"/>
                <a:gd name="connsiteY0" fmla="*/ 40000 h 2623143"/>
                <a:gd name="connsiteX1" fmla="*/ 1611404 w 2828668"/>
                <a:gd name="connsiteY1" fmla="*/ 307523 h 2623143"/>
                <a:gd name="connsiteX2" fmla="*/ 2550488 w 2828668"/>
                <a:gd name="connsiteY2" fmla="*/ 390541 h 2623143"/>
                <a:gd name="connsiteX3" fmla="*/ 2824318 w 2828668"/>
                <a:gd name="connsiteY3" fmla="*/ 1210984 h 2623143"/>
                <a:gd name="connsiteX4" fmla="*/ 1412159 w 2828668"/>
                <a:gd name="connsiteY4" fmla="*/ 2623143 h 2623143"/>
                <a:gd name="connsiteX5" fmla="*/ 0 w 2828668"/>
                <a:gd name="connsiteY5" fmla="*/ 1210984 h 2623143"/>
                <a:gd name="connsiteX6" fmla="*/ 622608 w 2828668"/>
                <a:gd name="connsiteY6" fmla="*/ 40000 h 2623143"/>
                <a:gd name="connsiteX0" fmla="*/ 700429 w 2828668"/>
                <a:gd name="connsiteY0" fmla="*/ 40684 h 2614100"/>
                <a:gd name="connsiteX1" fmla="*/ 1611404 w 2828668"/>
                <a:gd name="connsiteY1" fmla="*/ 298480 h 2614100"/>
                <a:gd name="connsiteX2" fmla="*/ 2550488 w 2828668"/>
                <a:gd name="connsiteY2" fmla="*/ 381498 h 2614100"/>
                <a:gd name="connsiteX3" fmla="*/ 2824318 w 2828668"/>
                <a:gd name="connsiteY3" fmla="*/ 1201941 h 2614100"/>
                <a:gd name="connsiteX4" fmla="*/ 1412159 w 2828668"/>
                <a:gd name="connsiteY4" fmla="*/ 2614100 h 2614100"/>
                <a:gd name="connsiteX5" fmla="*/ 0 w 2828668"/>
                <a:gd name="connsiteY5" fmla="*/ 1201941 h 2614100"/>
                <a:gd name="connsiteX6" fmla="*/ 700429 w 2828668"/>
                <a:gd name="connsiteY6" fmla="*/ 40684 h 2614100"/>
                <a:gd name="connsiteX0" fmla="*/ 700429 w 2828668"/>
                <a:gd name="connsiteY0" fmla="*/ 40684 h 2614100"/>
                <a:gd name="connsiteX1" fmla="*/ 1611404 w 2828668"/>
                <a:gd name="connsiteY1" fmla="*/ 298480 h 2614100"/>
                <a:gd name="connsiteX2" fmla="*/ 2550488 w 2828668"/>
                <a:gd name="connsiteY2" fmla="*/ 381498 h 2614100"/>
                <a:gd name="connsiteX3" fmla="*/ 2824318 w 2828668"/>
                <a:gd name="connsiteY3" fmla="*/ 1201941 h 2614100"/>
                <a:gd name="connsiteX4" fmla="*/ 1412159 w 2828668"/>
                <a:gd name="connsiteY4" fmla="*/ 2614100 h 2614100"/>
                <a:gd name="connsiteX5" fmla="*/ 0 w 2828668"/>
                <a:gd name="connsiteY5" fmla="*/ 1201941 h 2614100"/>
                <a:gd name="connsiteX6" fmla="*/ 700429 w 2828668"/>
                <a:gd name="connsiteY6" fmla="*/ 40684 h 2614100"/>
                <a:gd name="connsiteX0" fmla="*/ 700429 w 2828668"/>
                <a:gd name="connsiteY0" fmla="*/ 58876 h 2632292"/>
                <a:gd name="connsiteX1" fmla="*/ 1611404 w 2828668"/>
                <a:gd name="connsiteY1" fmla="*/ 316672 h 2632292"/>
                <a:gd name="connsiteX2" fmla="*/ 2550488 w 2828668"/>
                <a:gd name="connsiteY2" fmla="*/ 399690 h 2632292"/>
                <a:gd name="connsiteX3" fmla="*/ 2824318 w 2828668"/>
                <a:gd name="connsiteY3" fmla="*/ 1220133 h 2632292"/>
                <a:gd name="connsiteX4" fmla="*/ 1412159 w 2828668"/>
                <a:gd name="connsiteY4" fmla="*/ 2632292 h 2632292"/>
                <a:gd name="connsiteX5" fmla="*/ 0 w 2828668"/>
                <a:gd name="connsiteY5" fmla="*/ 1220133 h 2632292"/>
                <a:gd name="connsiteX6" fmla="*/ 700429 w 2828668"/>
                <a:gd name="connsiteY6" fmla="*/ 58876 h 2632292"/>
                <a:gd name="connsiteX0" fmla="*/ 700429 w 2828668"/>
                <a:gd name="connsiteY0" fmla="*/ 62842 h 2636258"/>
                <a:gd name="connsiteX1" fmla="*/ 1611404 w 2828668"/>
                <a:gd name="connsiteY1" fmla="*/ 320638 h 2636258"/>
                <a:gd name="connsiteX2" fmla="*/ 2550488 w 2828668"/>
                <a:gd name="connsiteY2" fmla="*/ 403656 h 2636258"/>
                <a:gd name="connsiteX3" fmla="*/ 2824318 w 2828668"/>
                <a:gd name="connsiteY3" fmla="*/ 1224099 h 2636258"/>
                <a:gd name="connsiteX4" fmla="*/ 1412159 w 2828668"/>
                <a:gd name="connsiteY4" fmla="*/ 2636258 h 2636258"/>
                <a:gd name="connsiteX5" fmla="*/ 0 w 2828668"/>
                <a:gd name="connsiteY5" fmla="*/ 1224099 h 2636258"/>
                <a:gd name="connsiteX6" fmla="*/ 700429 w 2828668"/>
                <a:gd name="connsiteY6" fmla="*/ 62842 h 2636258"/>
                <a:gd name="connsiteX0" fmla="*/ 700429 w 2828668"/>
                <a:gd name="connsiteY0" fmla="*/ 69115 h 2642531"/>
                <a:gd name="connsiteX1" fmla="*/ 1591949 w 2828668"/>
                <a:gd name="connsiteY1" fmla="*/ 278273 h 2642531"/>
                <a:gd name="connsiteX2" fmla="*/ 2550488 w 2828668"/>
                <a:gd name="connsiteY2" fmla="*/ 409929 h 2642531"/>
                <a:gd name="connsiteX3" fmla="*/ 2824318 w 2828668"/>
                <a:gd name="connsiteY3" fmla="*/ 1230372 h 2642531"/>
                <a:gd name="connsiteX4" fmla="*/ 1412159 w 2828668"/>
                <a:gd name="connsiteY4" fmla="*/ 2642531 h 2642531"/>
                <a:gd name="connsiteX5" fmla="*/ 0 w 2828668"/>
                <a:gd name="connsiteY5" fmla="*/ 1230372 h 2642531"/>
                <a:gd name="connsiteX6" fmla="*/ 700429 w 2828668"/>
                <a:gd name="connsiteY6" fmla="*/ 69115 h 264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8668" h="2642531">
                  <a:moveTo>
                    <a:pt x="700429" y="69115"/>
                  </a:moveTo>
                  <a:cubicBezTo>
                    <a:pt x="1280281" y="-139827"/>
                    <a:pt x="1186329" y="182560"/>
                    <a:pt x="1591949" y="278273"/>
                  </a:cubicBezTo>
                  <a:cubicBezTo>
                    <a:pt x="1997569" y="373986"/>
                    <a:pt x="2085689" y="113438"/>
                    <a:pt x="2550488" y="409929"/>
                  </a:cubicBezTo>
                  <a:cubicBezTo>
                    <a:pt x="2752640" y="570233"/>
                    <a:pt x="2851209" y="775394"/>
                    <a:pt x="2824318" y="1230372"/>
                  </a:cubicBezTo>
                  <a:cubicBezTo>
                    <a:pt x="2775199" y="2061427"/>
                    <a:pt x="2192073" y="2642531"/>
                    <a:pt x="1412159" y="2642531"/>
                  </a:cubicBezTo>
                  <a:cubicBezTo>
                    <a:pt x="632245" y="2642531"/>
                    <a:pt x="0" y="2010286"/>
                    <a:pt x="0" y="1230372"/>
                  </a:cubicBezTo>
                  <a:cubicBezTo>
                    <a:pt x="0" y="742926"/>
                    <a:pt x="217788" y="303435"/>
                    <a:pt x="700429" y="691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8" name="자유형: 도형 92">
              <a:extLst>
                <a:ext uri="{FF2B5EF4-FFF2-40B4-BE49-F238E27FC236}">
                  <a16:creationId xmlns:a16="http://schemas.microsoft.com/office/drawing/2014/main" id="{9F3E687C-EF97-4AF8-B04F-3EB43BDB88C6}"/>
                </a:ext>
              </a:extLst>
            </p:cNvPr>
            <p:cNvSpPr/>
            <p:nvPr/>
          </p:nvSpPr>
          <p:spPr>
            <a:xfrm rot="15300000" flipH="1">
              <a:off x="4697268" y="953004"/>
              <a:ext cx="2262873" cy="2437350"/>
            </a:xfrm>
            <a:custGeom>
              <a:avLst/>
              <a:gdLst>
                <a:gd name="connsiteX0" fmla="*/ 18398 w 2152544"/>
                <a:gd name="connsiteY0" fmla="*/ 2085292 h 2318514"/>
                <a:gd name="connsiteX1" fmla="*/ 346522 w 2152544"/>
                <a:gd name="connsiteY1" fmla="*/ 2116479 h 2318514"/>
                <a:gd name="connsiteX2" fmla="*/ 746650 w 2152544"/>
                <a:gd name="connsiteY2" fmla="*/ 695365 h 2318514"/>
                <a:gd name="connsiteX3" fmla="*/ 2106464 w 2152544"/>
                <a:gd name="connsiteY3" fmla="*/ 160079 h 2318514"/>
                <a:gd name="connsiteX4" fmla="*/ 2152544 w 2152544"/>
                <a:gd name="connsiteY4" fmla="*/ 155773 h 2318514"/>
                <a:gd name="connsiteX5" fmla="*/ 2110805 w 2152544"/>
                <a:gd name="connsiteY5" fmla="*/ 0 h 2318514"/>
                <a:gd name="connsiteX6" fmla="*/ 2000422 w 2152544"/>
                <a:gd name="connsiteY6" fmla="*/ 2084 h 2318514"/>
                <a:gd name="connsiteX7" fmla="*/ 557372 w 2152544"/>
                <a:gd name="connsiteY7" fmla="*/ 530750 h 2318514"/>
                <a:gd name="connsiteX8" fmla="*/ 18398 w 2152544"/>
                <a:gd name="connsiteY8" fmla="*/ 2085292 h 2318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2544" h="2318514">
                  <a:moveTo>
                    <a:pt x="18398" y="2085292"/>
                  </a:moveTo>
                  <a:cubicBezTo>
                    <a:pt x="132841" y="2454215"/>
                    <a:pt x="372442" y="2323705"/>
                    <a:pt x="346522" y="2116479"/>
                  </a:cubicBezTo>
                  <a:cubicBezTo>
                    <a:pt x="242056" y="1512450"/>
                    <a:pt x="474156" y="950854"/>
                    <a:pt x="746650" y="695365"/>
                  </a:cubicBezTo>
                  <a:cubicBezTo>
                    <a:pt x="985082" y="471813"/>
                    <a:pt x="1665240" y="214502"/>
                    <a:pt x="2106464" y="160079"/>
                  </a:cubicBezTo>
                  <a:lnTo>
                    <a:pt x="2152544" y="155773"/>
                  </a:lnTo>
                  <a:lnTo>
                    <a:pt x="2110805" y="0"/>
                  </a:lnTo>
                  <a:lnTo>
                    <a:pt x="2000422" y="2084"/>
                  </a:lnTo>
                  <a:cubicBezTo>
                    <a:pt x="1446152" y="35321"/>
                    <a:pt x="880854" y="226300"/>
                    <a:pt x="557372" y="530750"/>
                  </a:cubicBezTo>
                  <a:cubicBezTo>
                    <a:pt x="187679" y="878694"/>
                    <a:pt x="-73108" y="1571513"/>
                    <a:pt x="18398" y="2085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39" name="자유형: 도형 93">
              <a:extLst>
                <a:ext uri="{FF2B5EF4-FFF2-40B4-BE49-F238E27FC236}">
                  <a16:creationId xmlns:a16="http://schemas.microsoft.com/office/drawing/2014/main" id="{28B3D5F9-B908-4D14-81E5-92EC9FFF9D68}"/>
                </a:ext>
              </a:extLst>
            </p:cNvPr>
            <p:cNvSpPr/>
            <p:nvPr/>
          </p:nvSpPr>
          <p:spPr>
            <a:xfrm rot="20281495">
              <a:off x="5538768" y="3059101"/>
              <a:ext cx="2613462" cy="2642532"/>
            </a:xfrm>
            <a:custGeom>
              <a:avLst/>
              <a:gdLst>
                <a:gd name="connsiteX0" fmla="*/ 2177283 w 2613462"/>
                <a:gd name="connsiteY0" fmla="*/ 323073 h 2642532"/>
                <a:gd name="connsiteX1" fmla="*/ 2335282 w 2613462"/>
                <a:gd name="connsiteY1" fmla="*/ 409930 h 2642532"/>
                <a:gd name="connsiteX2" fmla="*/ 2609112 w 2613462"/>
                <a:gd name="connsiteY2" fmla="*/ 1230373 h 2642532"/>
                <a:gd name="connsiteX3" fmla="*/ 1196953 w 2613462"/>
                <a:gd name="connsiteY3" fmla="*/ 2642532 h 2642532"/>
                <a:gd name="connsiteX4" fmla="*/ 25969 w 2613462"/>
                <a:gd name="connsiteY4" fmla="*/ 2019925 h 2642532"/>
                <a:gd name="connsiteX5" fmla="*/ 0 w 2613462"/>
                <a:gd name="connsiteY5" fmla="*/ 1977178 h 2642532"/>
                <a:gd name="connsiteX6" fmla="*/ 52970 w 2613462"/>
                <a:gd name="connsiteY6" fmla="*/ 1957707 h 2642532"/>
                <a:gd name="connsiteX7" fmla="*/ 878304 w 2613462"/>
                <a:gd name="connsiteY7" fmla="*/ 1131700 h 2642532"/>
                <a:gd name="connsiteX8" fmla="*/ 934359 w 2613462"/>
                <a:gd name="connsiteY8" fmla="*/ 219950 h 2642532"/>
                <a:gd name="connsiteX9" fmla="*/ 757798 w 2613462"/>
                <a:gd name="connsiteY9" fmla="*/ 18822 h 2642532"/>
                <a:gd name="connsiteX10" fmla="*/ 738979 w 2613462"/>
                <a:gd name="connsiteY10" fmla="*/ 4034 h 2642532"/>
                <a:gd name="connsiteX11" fmla="*/ 748059 w 2613462"/>
                <a:gd name="connsiteY11" fmla="*/ 2628 h 2642532"/>
                <a:gd name="connsiteX12" fmla="*/ 1376743 w 2613462"/>
                <a:gd name="connsiteY12" fmla="*/ 278274 h 2642532"/>
                <a:gd name="connsiteX13" fmla="*/ 2177283 w 2613462"/>
                <a:gd name="connsiteY13" fmla="*/ 323073 h 2642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3462" h="2642532">
                  <a:moveTo>
                    <a:pt x="2177283" y="323073"/>
                  </a:moveTo>
                  <a:cubicBezTo>
                    <a:pt x="2224968" y="344511"/>
                    <a:pt x="2277182" y="372869"/>
                    <a:pt x="2335282" y="409930"/>
                  </a:cubicBezTo>
                  <a:cubicBezTo>
                    <a:pt x="2537434" y="570234"/>
                    <a:pt x="2636003" y="775395"/>
                    <a:pt x="2609112" y="1230373"/>
                  </a:cubicBezTo>
                  <a:cubicBezTo>
                    <a:pt x="2559993" y="2061428"/>
                    <a:pt x="1976867" y="2642532"/>
                    <a:pt x="1196953" y="2642532"/>
                  </a:cubicBezTo>
                  <a:cubicBezTo>
                    <a:pt x="709507" y="2642532"/>
                    <a:pt x="279744" y="2395561"/>
                    <a:pt x="25969" y="2019925"/>
                  </a:cubicBezTo>
                  <a:lnTo>
                    <a:pt x="0" y="1977178"/>
                  </a:lnTo>
                  <a:lnTo>
                    <a:pt x="52970" y="1957707"/>
                  </a:lnTo>
                  <a:cubicBezTo>
                    <a:pt x="395707" y="1812253"/>
                    <a:pt x="690033" y="1528956"/>
                    <a:pt x="878304" y="1131700"/>
                  </a:cubicBezTo>
                  <a:cubicBezTo>
                    <a:pt x="1084449" y="696728"/>
                    <a:pt x="1068992" y="456841"/>
                    <a:pt x="934359" y="219950"/>
                  </a:cubicBezTo>
                  <a:cubicBezTo>
                    <a:pt x="870975" y="131062"/>
                    <a:pt x="812823" y="66588"/>
                    <a:pt x="757798" y="18822"/>
                  </a:cubicBezTo>
                  <a:lnTo>
                    <a:pt x="738979" y="4034"/>
                  </a:lnTo>
                  <a:lnTo>
                    <a:pt x="748059" y="2628"/>
                  </a:lnTo>
                  <a:cubicBezTo>
                    <a:pt x="1047406" y="-26900"/>
                    <a:pt x="1047177" y="200507"/>
                    <a:pt x="1376743" y="278274"/>
                  </a:cubicBezTo>
                  <a:cubicBezTo>
                    <a:pt x="1731660" y="362023"/>
                    <a:pt x="1843492" y="173009"/>
                    <a:pt x="2177283" y="32307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0" name="자유형: 도형 94">
              <a:extLst>
                <a:ext uri="{FF2B5EF4-FFF2-40B4-BE49-F238E27FC236}">
                  <a16:creationId xmlns:a16="http://schemas.microsoft.com/office/drawing/2014/main" id="{E9BE5CA0-AFAF-437C-AD1F-EAB2C0E8C820}"/>
                </a:ext>
              </a:extLst>
            </p:cNvPr>
            <p:cNvSpPr/>
            <p:nvPr/>
          </p:nvSpPr>
          <p:spPr>
            <a:xfrm rot="12600000" flipH="1">
              <a:off x="5404406" y="1307417"/>
              <a:ext cx="1728031" cy="1861269"/>
            </a:xfrm>
            <a:custGeom>
              <a:avLst/>
              <a:gdLst>
                <a:gd name="connsiteX0" fmla="*/ 18398 w 2152544"/>
                <a:gd name="connsiteY0" fmla="*/ 2085292 h 2318514"/>
                <a:gd name="connsiteX1" fmla="*/ 346522 w 2152544"/>
                <a:gd name="connsiteY1" fmla="*/ 2116479 h 2318514"/>
                <a:gd name="connsiteX2" fmla="*/ 746650 w 2152544"/>
                <a:gd name="connsiteY2" fmla="*/ 695365 h 2318514"/>
                <a:gd name="connsiteX3" fmla="*/ 2106464 w 2152544"/>
                <a:gd name="connsiteY3" fmla="*/ 160079 h 2318514"/>
                <a:gd name="connsiteX4" fmla="*/ 2152544 w 2152544"/>
                <a:gd name="connsiteY4" fmla="*/ 155773 h 2318514"/>
                <a:gd name="connsiteX5" fmla="*/ 2110805 w 2152544"/>
                <a:gd name="connsiteY5" fmla="*/ 0 h 2318514"/>
                <a:gd name="connsiteX6" fmla="*/ 2000422 w 2152544"/>
                <a:gd name="connsiteY6" fmla="*/ 2084 h 2318514"/>
                <a:gd name="connsiteX7" fmla="*/ 557372 w 2152544"/>
                <a:gd name="connsiteY7" fmla="*/ 530750 h 2318514"/>
                <a:gd name="connsiteX8" fmla="*/ 18398 w 2152544"/>
                <a:gd name="connsiteY8" fmla="*/ 2085292 h 2318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2544" h="2318514">
                  <a:moveTo>
                    <a:pt x="18398" y="2085292"/>
                  </a:moveTo>
                  <a:cubicBezTo>
                    <a:pt x="132841" y="2454215"/>
                    <a:pt x="372442" y="2323705"/>
                    <a:pt x="346522" y="2116479"/>
                  </a:cubicBezTo>
                  <a:cubicBezTo>
                    <a:pt x="242056" y="1512450"/>
                    <a:pt x="474156" y="950854"/>
                    <a:pt x="746650" y="695365"/>
                  </a:cubicBezTo>
                  <a:cubicBezTo>
                    <a:pt x="985082" y="471813"/>
                    <a:pt x="1665240" y="214502"/>
                    <a:pt x="2106464" y="160079"/>
                  </a:cubicBezTo>
                  <a:lnTo>
                    <a:pt x="2152544" y="155773"/>
                  </a:lnTo>
                  <a:lnTo>
                    <a:pt x="2110805" y="0"/>
                  </a:lnTo>
                  <a:lnTo>
                    <a:pt x="2000422" y="2084"/>
                  </a:lnTo>
                  <a:cubicBezTo>
                    <a:pt x="1446152" y="35321"/>
                    <a:pt x="880854" y="226300"/>
                    <a:pt x="557372" y="530750"/>
                  </a:cubicBezTo>
                  <a:cubicBezTo>
                    <a:pt x="187679" y="878694"/>
                    <a:pt x="-73108" y="1571513"/>
                    <a:pt x="18398" y="2085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41" name="Teardrop 3">
              <a:extLst>
                <a:ext uri="{FF2B5EF4-FFF2-40B4-BE49-F238E27FC236}">
                  <a16:creationId xmlns:a16="http://schemas.microsoft.com/office/drawing/2014/main" id="{46A89409-5DF6-418A-B395-4A56609505EC}"/>
                </a:ext>
              </a:extLst>
            </p:cNvPr>
            <p:cNvSpPr/>
            <p:nvPr/>
          </p:nvSpPr>
          <p:spPr>
            <a:xfrm rot="20810195" flipH="1">
              <a:off x="3922253" y="428041"/>
              <a:ext cx="1852466" cy="1002062"/>
            </a:xfrm>
            <a:custGeom>
              <a:avLst/>
              <a:gdLst/>
              <a:ahLst/>
              <a:cxnLst/>
              <a:rect l="l" t="t" r="r" b="b"/>
              <a:pathLst>
                <a:path w="1490464" h="1490465">
                  <a:moveTo>
                    <a:pt x="745232" y="0"/>
                  </a:moveTo>
                  <a:lnTo>
                    <a:pt x="1490464" y="0"/>
                  </a:lnTo>
                  <a:lnTo>
                    <a:pt x="1490464" y="745232"/>
                  </a:lnTo>
                  <a:lnTo>
                    <a:pt x="1490464" y="745233"/>
                  </a:lnTo>
                  <a:lnTo>
                    <a:pt x="1490464" y="745233"/>
                  </a:lnTo>
                  <a:cubicBezTo>
                    <a:pt x="1490464" y="1156813"/>
                    <a:pt x="1156812" y="1490465"/>
                    <a:pt x="745232" y="1490465"/>
                  </a:cubicBezTo>
                  <a:lnTo>
                    <a:pt x="0" y="1490465"/>
                  </a:lnTo>
                  <a:lnTo>
                    <a:pt x="0" y="745233"/>
                  </a:lnTo>
                  <a:lnTo>
                    <a:pt x="0" y="745233"/>
                  </a:lnTo>
                  <a:cubicBezTo>
                    <a:pt x="0" y="333652"/>
                    <a:pt x="333652" y="0"/>
                    <a:pt x="74523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49" name="Group 48">
            <a:extLst>
              <a:ext uri="{FF2B5EF4-FFF2-40B4-BE49-F238E27FC236}">
                <a16:creationId xmlns:a16="http://schemas.microsoft.com/office/drawing/2014/main" id="{F90DD325-01B4-4CB3-B87F-E73CEF1EFBD9}"/>
              </a:ext>
            </a:extLst>
          </p:cNvPr>
          <p:cNvGrpSpPr/>
          <p:nvPr/>
        </p:nvGrpSpPr>
        <p:grpSpPr>
          <a:xfrm>
            <a:off x="4964173" y="1691911"/>
            <a:ext cx="2352779" cy="4564204"/>
            <a:chOff x="5354355" y="2352060"/>
            <a:chExt cx="1868581" cy="3624903"/>
          </a:xfrm>
          <a:solidFill>
            <a:srgbClr val="7030A0"/>
          </a:solidFill>
        </p:grpSpPr>
        <p:sp>
          <p:nvSpPr>
            <p:cNvPr id="48" name="Freeform: Shape 47">
              <a:extLst>
                <a:ext uri="{FF2B5EF4-FFF2-40B4-BE49-F238E27FC236}">
                  <a16:creationId xmlns:a16="http://schemas.microsoft.com/office/drawing/2014/main" id="{5D295249-03CA-4E39-A925-71E7D82C8722}"/>
                </a:ext>
              </a:extLst>
            </p:cNvPr>
            <p:cNvSpPr/>
            <p:nvPr/>
          </p:nvSpPr>
          <p:spPr>
            <a:xfrm>
              <a:off x="5354355" y="2352060"/>
              <a:ext cx="1868581" cy="3624903"/>
            </a:xfrm>
            <a:custGeom>
              <a:avLst/>
              <a:gdLst>
                <a:gd name="connsiteX0" fmla="*/ 430125 w 1868581"/>
                <a:gd name="connsiteY0" fmla="*/ 1118822 h 3624903"/>
                <a:gd name="connsiteX1" fmla="*/ 225384 w 1868581"/>
                <a:gd name="connsiteY1" fmla="*/ 1280440 h 3624903"/>
                <a:gd name="connsiteX2" fmla="*/ 548760 w 1868581"/>
                <a:gd name="connsiteY2" fmla="*/ 1428850 h 3624903"/>
                <a:gd name="connsiteX3" fmla="*/ 456591 w 1868581"/>
                <a:gd name="connsiteY3" fmla="*/ 1128907 h 3624903"/>
                <a:gd name="connsiteX4" fmla="*/ 430125 w 1868581"/>
                <a:gd name="connsiteY4" fmla="*/ 1118822 h 3624903"/>
                <a:gd name="connsiteX5" fmla="*/ 1586325 w 1868581"/>
                <a:gd name="connsiteY5" fmla="*/ 890191 h 3624903"/>
                <a:gd name="connsiteX6" fmla="*/ 1603946 w 1868581"/>
                <a:gd name="connsiteY6" fmla="*/ 890191 h 3624903"/>
                <a:gd name="connsiteX7" fmla="*/ 1621801 w 1868581"/>
                <a:gd name="connsiteY7" fmla="*/ 908046 h 3624903"/>
                <a:gd name="connsiteX8" fmla="*/ 1621801 w 1868581"/>
                <a:gd name="connsiteY8" fmla="*/ 933490 h 3624903"/>
                <a:gd name="connsiteX9" fmla="*/ 1647679 w 1868581"/>
                <a:gd name="connsiteY9" fmla="*/ 936098 h 3624903"/>
                <a:gd name="connsiteX10" fmla="*/ 1855850 w 1868581"/>
                <a:gd name="connsiteY10" fmla="*/ 1191516 h 3624903"/>
                <a:gd name="connsiteX11" fmla="*/ 1854000 w 1868581"/>
                <a:gd name="connsiteY11" fmla="*/ 1209876 h 3624903"/>
                <a:gd name="connsiteX12" fmla="*/ 1336272 w 1868581"/>
                <a:gd name="connsiteY12" fmla="*/ 1209876 h 3624903"/>
                <a:gd name="connsiteX13" fmla="*/ 1334421 w 1868581"/>
                <a:gd name="connsiteY13" fmla="*/ 1191516 h 3624903"/>
                <a:gd name="connsiteX14" fmla="*/ 1542593 w 1868581"/>
                <a:gd name="connsiteY14" fmla="*/ 936098 h 3624903"/>
                <a:gd name="connsiteX15" fmla="*/ 1568470 w 1868581"/>
                <a:gd name="connsiteY15" fmla="*/ 933490 h 3624903"/>
                <a:gd name="connsiteX16" fmla="*/ 1568470 w 1868581"/>
                <a:gd name="connsiteY16" fmla="*/ 908046 h 3624903"/>
                <a:gd name="connsiteX17" fmla="*/ 1586325 w 1868581"/>
                <a:gd name="connsiteY17" fmla="*/ 890191 h 3624903"/>
                <a:gd name="connsiteX18" fmla="*/ 811141 w 1868581"/>
                <a:gd name="connsiteY18" fmla="*/ 527 h 3624903"/>
                <a:gd name="connsiteX19" fmla="*/ 945560 w 1868581"/>
                <a:gd name="connsiteY19" fmla="*/ 43173 h 3624903"/>
                <a:gd name="connsiteX20" fmla="*/ 978368 w 1868581"/>
                <a:gd name="connsiteY20" fmla="*/ 90039 h 3624903"/>
                <a:gd name="connsiteX21" fmla="*/ 959621 w 1868581"/>
                <a:gd name="connsiteY21" fmla="*/ 522771 h 3624903"/>
                <a:gd name="connsiteX22" fmla="*/ 929938 w 1868581"/>
                <a:gd name="connsiteY22" fmla="*/ 629001 h 3624903"/>
                <a:gd name="connsiteX23" fmla="*/ 915879 w 1868581"/>
                <a:gd name="connsiteY23" fmla="*/ 649309 h 3624903"/>
                <a:gd name="connsiteX24" fmla="*/ 858077 w 1868581"/>
                <a:gd name="connsiteY24" fmla="*/ 725857 h 3624903"/>
                <a:gd name="connsiteX25" fmla="*/ 856515 w 1868581"/>
                <a:gd name="connsiteY25" fmla="*/ 725857 h 3624903"/>
                <a:gd name="connsiteX26" fmla="*/ 961182 w 1868581"/>
                <a:gd name="connsiteY26" fmla="*/ 858644 h 3624903"/>
                <a:gd name="connsiteX27" fmla="*/ 1054915 w 1868581"/>
                <a:gd name="connsiteY27" fmla="*/ 1202329 h 3624903"/>
                <a:gd name="connsiteX28" fmla="*/ 1281435 w 1868581"/>
                <a:gd name="connsiteY28" fmla="*/ 1364799 h 3624903"/>
                <a:gd name="connsiteX29" fmla="*/ 1447029 w 1868581"/>
                <a:gd name="connsiteY29" fmla="*/ 1311684 h 3624903"/>
                <a:gd name="connsiteX30" fmla="*/ 1322053 w 1868581"/>
                <a:gd name="connsiteY30" fmla="*/ 1236698 h 3624903"/>
                <a:gd name="connsiteX31" fmla="*/ 1820396 w 1868581"/>
                <a:gd name="connsiteY31" fmla="*/ 1230449 h 3624903"/>
                <a:gd name="connsiteX32" fmla="*/ 1829769 w 1868581"/>
                <a:gd name="connsiteY32" fmla="*/ 1280440 h 3624903"/>
                <a:gd name="connsiteX33" fmla="*/ 1737600 w 1868581"/>
                <a:gd name="connsiteY33" fmla="*/ 1313247 h 3624903"/>
                <a:gd name="connsiteX34" fmla="*/ 1656365 w 1868581"/>
                <a:gd name="connsiteY34" fmla="*/ 1336679 h 3624903"/>
                <a:gd name="connsiteX35" fmla="*/ 1133025 w 1868581"/>
                <a:gd name="connsiteY35" fmla="*/ 1522582 h 3624903"/>
                <a:gd name="connsiteX36" fmla="*/ 1040856 w 1868581"/>
                <a:gd name="connsiteY36" fmla="*/ 1678803 h 3624903"/>
                <a:gd name="connsiteX37" fmla="*/ 1092408 w 1868581"/>
                <a:gd name="connsiteY37" fmla="*/ 2541140 h 3624903"/>
                <a:gd name="connsiteX38" fmla="*/ 1026795 w 1868581"/>
                <a:gd name="connsiteY38" fmla="*/ 2613002 h 3624903"/>
                <a:gd name="connsiteX39" fmla="*/ 1008049 w 1868581"/>
                <a:gd name="connsiteY39" fmla="*/ 2675490 h 3624903"/>
                <a:gd name="connsiteX40" fmla="*/ 986178 w 1868581"/>
                <a:gd name="connsiteY40" fmla="*/ 3028548 h 3624903"/>
                <a:gd name="connsiteX41" fmla="*/ 1111154 w 1868581"/>
                <a:gd name="connsiteY41" fmla="*/ 3467527 h 3624903"/>
                <a:gd name="connsiteX42" fmla="*/ 1154896 w 1868581"/>
                <a:gd name="connsiteY42" fmla="*/ 3540952 h 3624903"/>
                <a:gd name="connsiteX43" fmla="*/ 1073661 w 1868581"/>
                <a:gd name="connsiteY43" fmla="*/ 3561260 h 3624903"/>
                <a:gd name="connsiteX44" fmla="*/ 875262 w 1868581"/>
                <a:gd name="connsiteY44" fmla="*/ 3484713 h 3624903"/>
                <a:gd name="connsiteX45" fmla="*/ 790903 w 1868581"/>
                <a:gd name="connsiteY45" fmla="*/ 3422224 h 3624903"/>
                <a:gd name="connsiteX46" fmla="*/ 790903 w 1868581"/>
                <a:gd name="connsiteY46" fmla="*/ 3365985 h 3624903"/>
                <a:gd name="connsiteX47" fmla="*/ 786215 w 1868581"/>
                <a:gd name="connsiteY47" fmla="*/ 3161335 h 3624903"/>
                <a:gd name="connsiteX48" fmla="*/ 776842 w 1868581"/>
                <a:gd name="connsiteY48" fmla="*/ 3036359 h 3624903"/>
                <a:gd name="connsiteX49" fmla="*/ 773718 w 1868581"/>
                <a:gd name="connsiteY49" fmla="*/ 2637997 h 3624903"/>
                <a:gd name="connsiteX50" fmla="*/ 775281 w 1868581"/>
                <a:gd name="connsiteY50" fmla="*/ 2641122 h 3624903"/>
                <a:gd name="connsiteX51" fmla="*/ 772156 w 1868581"/>
                <a:gd name="connsiteY51" fmla="*/ 2630185 h 3624903"/>
                <a:gd name="connsiteX52" fmla="*/ 690922 w 1868581"/>
                <a:gd name="connsiteY52" fmla="*/ 2630185 h 3624903"/>
                <a:gd name="connsiteX53" fmla="*/ 656553 w 1868581"/>
                <a:gd name="connsiteY53" fmla="*/ 2980119 h 3624903"/>
                <a:gd name="connsiteX54" fmla="*/ 661239 w 1868581"/>
                <a:gd name="connsiteY54" fmla="*/ 3151962 h 3624903"/>
                <a:gd name="connsiteX55" fmla="*/ 651866 w 1868581"/>
                <a:gd name="connsiteY55" fmla="*/ 3426910 h 3624903"/>
                <a:gd name="connsiteX56" fmla="*/ 694046 w 1868581"/>
                <a:gd name="connsiteY56" fmla="*/ 3590943 h 3624903"/>
                <a:gd name="connsiteX57" fmla="*/ 536262 w 1868581"/>
                <a:gd name="connsiteY57" fmla="*/ 3597191 h 3624903"/>
                <a:gd name="connsiteX58" fmla="*/ 475337 w 1868581"/>
                <a:gd name="connsiteY58" fmla="*/ 3434722 h 3624903"/>
                <a:gd name="connsiteX59" fmla="*/ 458152 w 1868581"/>
                <a:gd name="connsiteY59" fmla="*/ 3142589 h 3624903"/>
                <a:gd name="connsiteX60" fmla="*/ 451903 w 1868581"/>
                <a:gd name="connsiteY60" fmla="*/ 3048856 h 3624903"/>
                <a:gd name="connsiteX61" fmla="*/ 445655 w 1868581"/>
                <a:gd name="connsiteY61" fmla="*/ 2628624 h 3624903"/>
                <a:gd name="connsiteX62" fmla="*/ 403476 w 1868581"/>
                <a:gd name="connsiteY62" fmla="*/ 2628624 h 3624903"/>
                <a:gd name="connsiteX63" fmla="*/ 406600 w 1868581"/>
                <a:gd name="connsiteY63" fmla="*/ 2583319 h 3624903"/>
                <a:gd name="connsiteX64" fmla="*/ 459715 w 1868581"/>
                <a:gd name="connsiteY64" fmla="*/ 1899073 h 3624903"/>
                <a:gd name="connsiteX65" fmla="*/ 505018 w 1868581"/>
                <a:gd name="connsiteY65" fmla="*/ 1697549 h 3624903"/>
                <a:gd name="connsiteX66" fmla="*/ 451903 w 1868581"/>
                <a:gd name="connsiteY66" fmla="*/ 1541329 h 3624903"/>
                <a:gd name="connsiteX67" fmla="*/ 44168 w 1868581"/>
                <a:gd name="connsiteY67" fmla="*/ 1361674 h 3624903"/>
                <a:gd name="connsiteX68" fmla="*/ 33232 w 1868581"/>
                <a:gd name="connsiteY68" fmla="*/ 1230449 h 3624903"/>
                <a:gd name="connsiteX69" fmla="*/ 525328 w 1868581"/>
                <a:gd name="connsiteY69" fmla="*/ 807092 h 3624903"/>
                <a:gd name="connsiteX70" fmla="*/ 658115 w 1868581"/>
                <a:gd name="connsiteY70" fmla="*/ 689926 h 3624903"/>
                <a:gd name="connsiteX71" fmla="*/ 609687 w 1868581"/>
                <a:gd name="connsiteY71" fmla="*/ 552452 h 3624903"/>
                <a:gd name="connsiteX72" fmla="*/ 664363 w 1868581"/>
                <a:gd name="connsiteY72" fmla="*/ 290001 h 3624903"/>
                <a:gd name="connsiteX73" fmla="*/ 711230 w 1868581"/>
                <a:gd name="connsiteY73" fmla="*/ 143154 h 3624903"/>
                <a:gd name="connsiteX74" fmla="*/ 811141 w 1868581"/>
                <a:gd name="connsiteY74" fmla="*/ 527 h 3624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868581" h="3624903">
                  <a:moveTo>
                    <a:pt x="430125" y="1118822"/>
                  </a:moveTo>
                  <a:cubicBezTo>
                    <a:pt x="365665" y="1112991"/>
                    <a:pt x="284162" y="1223029"/>
                    <a:pt x="225384" y="1280440"/>
                  </a:cubicBezTo>
                  <a:cubicBezTo>
                    <a:pt x="284748" y="1316371"/>
                    <a:pt x="514392" y="1471029"/>
                    <a:pt x="548760" y="1428850"/>
                  </a:cubicBezTo>
                  <a:cubicBezTo>
                    <a:pt x="597189" y="1369486"/>
                    <a:pt x="505018" y="1164836"/>
                    <a:pt x="456591" y="1128907"/>
                  </a:cubicBezTo>
                  <a:cubicBezTo>
                    <a:pt x="448194" y="1122853"/>
                    <a:pt x="439333" y="1119655"/>
                    <a:pt x="430125" y="1118822"/>
                  </a:cubicBezTo>
                  <a:close/>
                  <a:moveTo>
                    <a:pt x="1586325" y="890191"/>
                  </a:moveTo>
                  <a:lnTo>
                    <a:pt x="1603946" y="890191"/>
                  </a:lnTo>
                  <a:cubicBezTo>
                    <a:pt x="1613807" y="890191"/>
                    <a:pt x="1621801" y="898185"/>
                    <a:pt x="1621801" y="908046"/>
                  </a:cubicBezTo>
                  <a:lnTo>
                    <a:pt x="1621801" y="933490"/>
                  </a:lnTo>
                  <a:lnTo>
                    <a:pt x="1647679" y="936098"/>
                  </a:lnTo>
                  <a:cubicBezTo>
                    <a:pt x="1766482" y="960409"/>
                    <a:pt x="1855850" y="1065525"/>
                    <a:pt x="1855850" y="1191516"/>
                  </a:cubicBezTo>
                  <a:lnTo>
                    <a:pt x="1854000" y="1209876"/>
                  </a:lnTo>
                  <a:lnTo>
                    <a:pt x="1336272" y="1209876"/>
                  </a:lnTo>
                  <a:lnTo>
                    <a:pt x="1334421" y="1191516"/>
                  </a:lnTo>
                  <a:cubicBezTo>
                    <a:pt x="1334421" y="1065525"/>
                    <a:pt x="1423790" y="960409"/>
                    <a:pt x="1542593" y="936098"/>
                  </a:cubicBezTo>
                  <a:lnTo>
                    <a:pt x="1568470" y="933490"/>
                  </a:lnTo>
                  <a:lnTo>
                    <a:pt x="1568470" y="908046"/>
                  </a:lnTo>
                  <a:cubicBezTo>
                    <a:pt x="1568470" y="898185"/>
                    <a:pt x="1576463" y="890191"/>
                    <a:pt x="1586325" y="890191"/>
                  </a:cubicBezTo>
                  <a:close/>
                  <a:moveTo>
                    <a:pt x="811141" y="527"/>
                  </a:moveTo>
                  <a:cubicBezTo>
                    <a:pt x="843480" y="3703"/>
                    <a:pt x="886392" y="20911"/>
                    <a:pt x="945560" y="43173"/>
                  </a:cubicBezTo>
                  <a:cubicBezTo>
                    <a:pt x="968994" y="52546"/>
                    <a:pt x="981492" y="66607"/>
                    <a:pt x="978368" y="90039"/>
                  </a:cubicBezTo>
                  <a:cubicBezTo>
                    <a:pt x="961182" y="236886"/>
                    <a:pt x="1003363" y="352489"/>
                    <a:pt x="959621" y="522771"/>
                  </a:cubicBezTo>
                  <a:cubicBezTo>
                    <a:pt x="954934" y="558701"/>
                    <a:pt x="956497" y="594632"/>
                    <a:pt x="929938" y="629001"/>
                  </a:cubicBezTo>
                  <a:cubicBezTo>
                    <a:pt x="925253" y="635250"/>
                    <a:pt x="920565" y="643060"/>
                    <a:pt x="915879" y="649309"/>
                  </a:cubicBezTo>
                  <a:cubicBezTo>
                    <a:pt x="900257" y="678991"/>
                    <a:pt x="861201" y="703987"/>
                    <a:pt x="858077" y="725857"/>
                  </a:cubicBezTo>
                  <a:cubicBezTo>
                    <a:pt x="858077" y="725857"/>
                    <a:pt x="856515" y="725857"/>
                    <a:pt x="856515" y="725857"/>
                  </a:cubicBezTo>
                  <a:cubicBezTo>
                    <a:pt x="851828" y="778972"/>
                    <a:pt x="859640" y="832087"/>
                    <a:pt x="961182" y="858644"/>
                  </a:cubicBezTo>
                  <a:cubicBezTo>
                    <a:pt x="1120527" y="899261"/>
                    <a:pt x="1062727" y="1066418"/>
                    <a:pt x="1054915" y="1202329"/>
                  </a:cubicBezTo>
                  <a:cubicBezTo>
                    <a:pt x="1040856" y="1421038"/>
                    <a:pt x="1064288" y="1397606"/>
                    <a:pt x="1281435" y="1364799"/>
                  </a:cubicBezTo>
                  <a:cubicBezTo>
                    <a:pt x="1342361" y="1355426"/>
                    <a:pt x="1397039" y="1375735"/>
                    <a:pt x="1447029" y="1311684"/>
                  </a:cubicBezTo>
                  <a:cubicBezTo>
                    <a:pt x="1420471" y="1267942"/>
                    <a:pt x="1359546" y="1321057"/>
                    <a:pt x="1322053" y="1236698"/>
                  </a:cubicBezTo>
                  <a:cubicBezTo>
                    <a:pt x="1440780" y="1236698"/>
                    <a:pt x="1732912" y="1235137"/>
                    <a:pt x="1820396" y="1230449"/>
                  </a:cubicBezTo>
                  <a:cubicBezTo>
                    <a:pt x="1865700" y="1228888"/>
                    <a:pt x="1896945" y="1246071"/>
                    <a:pt x="1829769" y="1280440"/>
                  </a:cubicBezTo>
                  <a:cubicBezTo>
                    <a:pt x="1768844" y="1297625"/>
                    <a:pt x="1793839" y="1269505"/>
                    <a:pt x="1737600" y="1313247"/>
                  </a:cubicBezTo>
                  <a:cubicBezTo>
                    <a:pt x="1715729" y="1336679"/>
                    <a:pt x="1690733" y="1339803"/>
                    <a:pt x="1656365" y="1336679"/>
                  </a:cubicBezTo>
                  <a:cubicBezTo>
                    <a:pt x="1493895" y="1419477"/>
                    <a:pt x="1309555" y="1486651"/>
                    <a:pt x="1133025" y="1522582"/>
                  </a:cubicBezTo>
                  <a:cubicBezTo>
                    <a:pt x="1040856" y="1539766"/>
                    <a:pt x="1028358" y="1583508"/>
                    <a:pt x="1040856" y="1678803"/>
                  </a:cubicBezTo>
                  <a:cubicBezTo>
                    <a:pt x="1075224" y="1949064"/>
                    <a:pt x="1092408" y="2269317"/>
                    <a:pt x="1092408" y="2541140"/>
                  </a:cubicBezTo>
                  <a:cubicBezTo>
                    <a:pt x="1092408" y="2584882"/>
                    <a:pt x="1065851" y="2583319"/>
                    <a:pt x="1026795" y="2613002"/>
                  </a:cubicBezTo>
                  <a:cubicBezTo>
                    <a:pt x="1025234" y="2634873"/>
                    <a:pt x="1009612" y="2655181"/>
                    <a:pt x="1008049" y="2675490"/>
                  </a:cubicBezTo>
                  <a:cubicBezTo>
                    <a:pt x="1003363" y="2794218"/>
                    <a:pt x="998675" y="2911382"/>
                    <a:pt x="986178" y="3028548"/>
                  </a:cubicBezTo>
                  <a:cubicBezTo>
                    <a:pt x="965870" y="3211326"/>
                    <a:pt x="922128" y="3336302"/>
                    <a:pt x="1111154" y="3467527"/>
                  </a:cubicBezTo>
                  <a:cubicBezTo>
                    <a:pt x="1134588" y="3483150"/>
                    <a:pt x="1170518" y="3506583"/>
                    <a:pt x="1154896" y="3540952"/>
                  </a:cubicBezTo>
                  <a:cubicBezTo>
                    <a:pt x="1140837" y="3572196"/>
                    <a:pt x="1101781" y="3558137"/>
                    <a:pt x="1073661" y="3561260"/>
                  </a:cubicBezTo>
                  <a:cubicBezTo>
                    <a:pt x="978368" y="3569072"/>
                    <a:pt x="967431" y="3483150"/>
                    <a:pt x="875262" y="3484713"/>
                  </a:cubicBezTo>
                  <a:cubicBezTo>
                    <a:pt x="850267" y="3459717"/>
                    <a:pt x="792464" y="3486274"/>
                    <a:pt x="790903" y="3422224"/>
                  </a:cubicBezTo>
                  <a:cubicBezTo>
                    <a:pt x="790903" y="3408164"/>
                    <a:pt x="790903" y="3380044"/>
                    <a:pt x="790903" y="3365985"/>
                  </a:cubicBezTo>
                  <a:cubicBezTo>
                    <a:pt x="764345" y="3303497"/>
                    <a:pt x="811211" y="3223823"/>
                    <a:pt x="786215" y="3161335"/>
                  </a:cubicBezTo>
                  <a:cubicBezTo>
                    <a:pt x="747161" y="3122281"/>
                    <a:pt x="792464" y="3076976"/>
                    <a:pt x="776842" y="3036359"/>
                  </a:cubicBezTo>
                  <a:cubicBezTo>
                    <a:pt x="761220" y="2898885"/>
                    <a:pt x="806525" y="2775471"/>
                    <a:pt x="773718" y="2637997"/>
                  </a:cubicBezTo>
                  <a:lnTo>
                    <a:pt x="775281" y="2641122"/>
                  </a:lnTo>
                  <a:cubicBezTo>
                    <a:pt x="773718" y="2637997"/>
                    <a:pt x="773718" y="2633310"/>
                    <a:pt x="772156" y="2630185"/>
                  </a:cubicBezTo>
                  <a:lnTo>
                    <a:pt x="690922" y="2630185"/>
                  </a:lnTo>
                  <a:cubicBezTo>
                    <a:pt x="661239" y="2759849"/>
                    <a:pt x="640931" y="2844208"/>
                    <a:pt x="656553" y="2980119"/>
                  </a:cubicBezTo>
                  <a:cubicBezTo>
                    <a:pt x="651866" y="2986368"/>
                    <a:pt x="665926" y="3097286"/>
                    <a:pt x="661239" y="3151962"/>
                  </a:cubicBezTo>
                  <a:cubicBezTo>
                    <a:pt x="647180" y="3209764"/>
                    <a:pt x="637807" y="3376920"/>
                    <a:pt x="651866" y="3426910"/>
                  </a:cubicBezTo>
                  <a:cubicBezTo>
                    <a:pt x="661239" y="3481588"/>
                    <a:pt x="684673" y="3536264"/>
                    <a:pt x="694046" y="3590943"/>
                  </a:cubicBezTo>
                  <a:cubicBezTo>
                    <a:pt x="637807" y="3651869"/>
                    <a:pt x="594065" y="3615938"/>
                    <a:pt x="536262" y="3597191"/>
                  </a:cubicBezTo>
                  <a:cubicBezTo>
                    <a:pt x="483147" y="3555013"/>
                    <a:pt x="469088" y="3494086"/>
                    <a:pt x="475337" y="3434722"/>
                  </a:cubicBezTo>
                  <a:cubicBezTo>
                    <a:pt x="486272" y="3333178"/>
                    <a:pt x="506581" y="3236321"/>
                    <a:pt x="458152" y="3142589"/>
                  </a:cubicBezTo>
                  <a:cubicBezTo>
                    <a:pt x="445655" y="3117593"/>
                    <a:pt x="451903" y="3080100"/>
                    <a:pt x="451903" y="3048856"/>
                  </a:cubicBezTo>
                  <a:cubicBezTo>
                    <a:pt x="455028" y="2908258"/>
                    <a:pt x="442530" y="2769222"/>
                    <a:pt x="445655" y="2628624"/>
                  </a:cubicBezTo>
                  <a:lnTo>
                    <a:pt x="403476" y="2628624"/>
                  </a:lnTo>
                  <a:cubicBezTo>
                    <a:pt x="403476" y="2628624"/>
                    <a:pt x="408162" y="2583319"/>
                    <a:pt x="406600" y="2583319"/>
                  </a:cubicBezTo>
                  <a:cubicBezTo>
                    <a:pt x="434720" y="2341178"/>
                    <a:pt x="439406" y="2142777"/>
                    <a:pt x="459715" y="1899073"/>
                  </a:cubicBezTo>
                  <a:cubicBezTo>
                    <a:pt x="465964" y="1828775"/>
                    <a:pt x="481586" y="1763162"/>
                    <a:pt x="505018" y="1697549"/>
                  </a:cubicBezTo>
                  <a:cubicBezTo>
                    <a:pt x="551885" y="1566324"/>
                    <a:pt x="576880" y="1600693"/>
                    <a:pt x="451903" y="1541329"/>
                  </a:cubicBezTo>
                  <a:cubicBezTo>
                    <a:pt x="317554" y="1477278"/>
                    <a:pt x="189453" y="1453845"/>
                    <a:pt x="44168" y="1361674"/>
                  </a:cubicBezTo>
                  <a:cubicBezTo>
                    <a:pt x="-15196" y="1324181"/>
                    <a:pt x="-10510" y="1278878"/>
                    <a:pt x="33232" y="1230449"/>
                  </a:cubicBezTo>
                  <a:cubicBezTo>
                    <a:pt x="186328" y="1060169"/>
                    <a:pt x="292558" y="860207"/>
                    <a:pt x="525328" y="807092"/>
                  </a:cubicBezTo>
                  <a:cubicBezTo>
                    <a:pt x="679985" y="772724"/>
                    <a:pt x="650304" y="735231"/>
                    <a:pt x="658115" y="689926"/>
                  </a:cubicBezTo>
                  <a:cubicBezTo>
                    <a:pt x="650304" y="685240"/>
                    <a:pt x="626870" y="602442"/>
                    <a:pt x="609687" y="552452"/>
                  </a:cubicBezTo>
                  <a:cubicBezTo>
                    <a:pt x="576880" y="460282"/>
                    <a:pt x="653429" y="380609"/>
                    <a:pt x="664363" y="290001"/>
                  </a:cubicBezTo>
                  <a:cubicBezTo>
                    <a:pt x="672175" y="235325"/>
                    <a:pt x="700295" y="197832"/>
                    <a:pt x="711230" y="143154"/>
                  </a:cubicBezTo>
                  <a:cubicBezTo>
                    <a:pt x="732710" y="28918"/>
                    <a:pt x="757242" y="-4767"/>
                    <a:pt x="811141" y="527"/>
                  </a:cubicBezTo>
                  <a:close/>
                </a:path>
              </a:pathLst>
            </a:custGeom>
            <a:solidFill>
              <a:srgbClr val="CC6600"/>
            </a:solidFill>
            <a:ln w="9525" cap="flat">
              <a:solidFill>
                <a:srgbClr val="C00000"/>
              </a:solidFill>
              <a:prstDash val="solid"/>
              <a:miter/>
            </a:ln>
          </p:spPr>
          <p:txBody>
            <a:bodyPr wrap="square" rtlCol="0" anchor="ctr">
              <a:no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7" name="Freeform: Shape 46">
              <a:extLst>
                <a:ext uri="{FF2B5EF4-FFF2-40B4-BE49-F238E27FC236}">
                  <a16:creationId xmlns:a16="http://schemas.microsoft.com/office/drawing/2014/main" id="{8AC5336F-F676-4AA1-987D-439D35B0B7E8}"/>
                </a:ext>
              </a:extLst>
            </p:cNvPr>
            <p:cNvSpPr/>
            <p:nvPr/>
          </p:nvSpPr>
          <p:spPr>
            <a:xfrm>
              <a:off x="5895046" y="3132093"/>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grpSp>
      <p:sp>
        <p:nvSpPr>
          <p:cNvPr id="50" name="Rectangle 1">
            <a:extLst>
              <a:ext uri="{FF2B5EF4-FFF2-40B4-BE49-F238E27FC236}">
                <a16:creationId xmlns:a16="http://schemas.microsoft.com/office/drawing/2014/main" id="{92243965-3563-4019-9770-9ABE5CAE110F}"/>
              </a:ext>
            </a:extLst>
          </p:cNvPr>
          <p:cNvSpPr>
            <a:spLocks noChangeArrowheads="1"/>
          </p:cNvSpPr>
          <p:nvPr/>
        </p:nvSpPr>
        <p:spPr bwMode="auto">
          <a:xfrm>
            <a:off x="2693748" y="492029"/>
            <a:ext cx="729077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altLang="en-US" sz="2800" b="0" i="1" u="none" strike="noStrike" kern="1200" cap="none" spc="0" normalizeH="0" baseline="0" noProof="0" dirty="0">
                <a:ln>
                  <a:noFill/>
                </a:ln>
                <a:solidFill>
                  <a:srgbClr val="0000CC"/>
                </a:solidFill>
                <a:effectLst/>
                <a:uLnTx/>
                <a:uFillTx/>
                <a:latin typeface="Times New Roman" panose="02020603050405020304" pitchFamily="18" charset="0"/>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Giá</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trị</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sử</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dụng</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hàng</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hoá</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sức</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lao </a:t>
            </a:r>
            <a:r>
              <a:rPr kumimoji="0" lang="en-US" altLang="en-US" sz="28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động</a:t>
            </a:r>
            <a:r>
              <a:rPr kumimoji="0" lang="en-US" altLang="en-US" sz="28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endParaRPr kumimoji="0" lang="en-US" altLang="en-US" sz="2800" b="1" i="0" u="none" strike="noStrike" kern="1200" cap="none" spc="0" normalizeH="0" baseline="0" noProof="0" dirty="0">
              <a:ln>
                <a:noFill/>
              </a:ln>
              <a:solidFill>
                <a:srgbClr val="0000CC"/>
              </a:solidFill>
              <a:effectLst/>
              <a:uLnTx/>
              <a:uFillTx/>
              <a:latin typeface="Arial"/>
              <a:cs typeface="+mn-cs"/>
            </a:endParaRPr>
          </a:p>
        </p:txBody>
      </p:sp>
      <p:sp>
        <p:nvSpPr>
          <p:cNvPr id="44" name="Scroll: Horizontal 43">
            <a:extLst>
              <a:ext uri="{FF2B5EF4-FFF2-40B4-BE49-F238E27FC236}">
                <a16:creationId xmlns:a16="http://schemas.microsoft.com/office/drawing/2014/main" id="{F56AC974-E424-4A30-87C3-C52D1876FA48}"/>
              </a:ext>
            </a:extLst>
          </p:cNvPr>
          <p:cNvSpPr/>
          <p:nvPr/>
        </p:nvSpPr>
        <p:spPr>
          <a:xfrm>
            <a:off x="7503884" y="1496275"/>
            <a:ext cx="4310743" cy="3315518"/>
          </a:xfrm>
          <a:prstGeom prst="horizontalScroll">
            <a:avLst/>
          </a:prstGeom>
          <a:ln>
            <a:solidFill>
              <a:srgbClr val="0033CC"/>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cs typeface="+mn-cs"/>
            </a:endParaRPr>
          </a:p>
        </p:txBody>
      </p:sp>
      <p:sp>
        <p:nvSpPr>
          <p:cNvPr id="52" name="TextBox 51">
            <a:extLst>
              <a:ext uri="{FF2B5EF4-FFF2-40B4-BE49-F238E27FC236}">
                <a16:creationId xmlns:a16="http://schemas.microsoft.com/office/drawing/2014/main" id="{90DFAC90-B94D-45BE-8E95-361FF8D5B3B9}"/>
              </a:ext>
            </a:extLst>
          </p:cNvPr>
          <p:cNvSpPr txBox="1"/>
          <p:nvPr/>
        </p:nvSpPr>
        <p:spPr>
          <a:xfrm>
            <a:off x="7997750" y="2138004"/>
            <a:ext cx="3534570" cy="2123658"/>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Giá</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trị</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sử</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dụng</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hàng</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hoá</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a:t>
            </a: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sức</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lao </a:t>
            </a:r>
            <a:r>
              <a:rPr kumimoji="0" lang="en-US" altLang="en-US" sz="2200" b="0" i="0" u="none" strike="noStrike" kern="1200" cap="none" spc="0" normalizeH="0" baseline="0" noProof="0" dirty="0" err="1">
                <a:ln>
                  <a:noFill/>
                </a:ln>
                <a:solidFill>
                  <a:prstClr val="black">
                    <a:lumMod val="95000"/>
                    <a:lumOff val="5000"/>
                  </a:prstClr>
                </a:solidFill>
                <a:effectLst/>
                <a:uLnTx/>
                <a:uFillTx/>
                <a:latin typeface="Arial"/>
                <a:cs typeface="Times New Roman" panose="02020603050405020304" pitchFamily="18" charset="0"/>
              </a:rPr>
              <a:t>động</a:t>
            </a:r>
            <a:r>
              <a:rPr kumimoji="0" lang="vi-VN"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là </a:t>
            </a:r>
            <a:r>
              <a:rPr kumimoji="0" lang="vi-VN" altLang="en-US" sz="2200" b="1" i="0" u="none" strike="noStrike" kern="1200" cap="none" spc="0" normalizeH="0" baseline="0" noProof="0" dirty="0">
                <a:ln>
                  <a:noFill/>
                </a:ln>
                <a:solidFill>
                  <a:srgbClr val="FF0066"/>
                </a:solidFill>
                <a:effectLst/>
                <a:uLnTx/>
                <a:uFillTx/>
                <a:latin typeface="Arial"/>
                <a:cs typeface="Times New Roman" panose="02020603050405020304" pitchFamily="18" charset="0"/>
              </a:rPr>
              <a:t>công dụng của sức lao động </a:t>
            </a:r>
            <a:r>
              <a:rPr kumimoji="0" lang="vi-VN"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có thể </a:t>
            </a:r>
            <a:r>
              <a:rPr kumimoji="0" lang="vi-VN" altLang="en-US" sz="2200" b="1" i="0" u="none" strike="noStrike" kern="1200" cap="none" spc="0" normalizeH="0" baseline="0" noProof="0" dirty="0">
                <a:ln>
                  <a:noFill/>
                </a:ln>
                <a:solidFill>
                  <a:srgbClr val="00B0F0"/>
                </a:solidFill>
                <a:effectLst/>
                <a:uLnTx/>
                <a:uFillTx/>
                <a:latin typeface="Arial"/>
                <a:cs typeface="Times New Roman" panose="02020603050405020304" pitchFamily="18" charset="0"/>
              </a:rPr>
              <a:t>thỏa mãn nhu cầu của người mua </a:t>
            </a:r>
            <a:r>
              <a:rPr kumimoji="0" lang="vi-VN"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vào quá trình sản xuất.</a:t>
            </a:r>
            <a:r>
              <a:rPr kumimoji="0" lang="en-US" altLang="en-US" sz="2200" b="0" i="0" u="none" strike="noStrike" kern="1200" cap="none" spc="0" normalizeH="0" baseline="0" noProof="0" dirty="0">
                <a:ln>
                  <a:noFill/>
                </a:ln>
                <a:solidFill>
                  <a:prstClr val="black">
                    <a:lumMod val="95000"/>
                    <a:lumOff val="5000"/>
                  </a:prstClr>
                </a:solidFill>
                <a:effectLst/>
                <a:uLnTx/>
                <a:uFillTx/>
                <a:latin typeface="Arial"/>
                <a:cs typeface="Times New Roman" panose="02020603050405020304" pitchFamily="18" charset="0"/>
              </a:rPr>
              <a:t> </a:t>
            </a:r>
            <a:endParaRPr kumimoji="0" lang="en-US" sz="2200" b="0" i="0" u="none" strike="noStrike" kern="1200" cap="none" spc="0" normalizeH="0" baseline="0" noProof="0" dirty="0">
              <a:ln>
                <a:noFill/>
              </a:ln>
              <a:solidFill>
                <a:prstClr val="black">
                  <a:lumMod val="95000"/>
                  <a:lumOff val="5000"/>
                </a:prstClr>
              </a:solidFill>
              <a:effectLst/>
              <a:uLnTx/>
              <a:uFillTx/>
              <a:latin typeface="Arial"/>
              <a:cs typeface="+mn-cs"/>
            </a:endParaRPr>
          </a:p>
        </p:txBody>
      </p:sp>
      <p:sp>
        <p:nvSpPr>
          <p:cNvPr id="53" name="Cloud Callout 5">
            <a:extLst>
              <a:ext uri="{FF2B5EF4-FFF2-40B4-BE49-F238E27FC236}">
                <a16:creationId xmlns:a16="http://schemas.microsoft.com/office/drawing/2014/main" id="{AC6606EC-FC17-43E3-82E9-9EAC4620A5F8}"/>
              </a:ext>
            </a:extLst>
          </p:cNvPr>
          <p:cNvSpPr/>
          <p:nvPr/>
        </p:nvSpPr>
        <p:spPr>
          <a:xfrm>
            <a:off x="1867919" y="1503141"/>
            <a:ext cx="2569028" cy="930861"/>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F4AE59">
                    <a:lumMod val="75000"/>
                  </a:srgbClr>
                </a:solidFill>
                <a:effectLst/>
                <a:uLnTx/>
                <a:uFillTx/>
                <a:latin typeface="Arial"/>
                <a:cs typeface="+mn-cs"/>
              </a:rPr>
              <a:t>Ví dụ:</a:t>
            </a:r>
            <a:endParaRPr kumimoji="0" lang="en-US" sz="2400" b="1" i="0" u="none" strike="noStrike" kern="1200" cap="none" spc="0" normalizeH="0" baseline="0" noProof="0" dirty="0">
              <a:ln>
                <a:noFill/>
              </a:ln>
              <a:solidFill>
                <a:srgbClr val="F4AE59">
                  <a:lumMod val="75000"/>
                </a:srgbClr>
              </a:solidFill>
              <a:effectLst/>
              <a:uLnTx/>
              <a:uFillTx/>
              <a:latin typeface="Arial"/>
              <a:cs typeface="+mn-cs"/>
            </a:endParaRPr>
          </a:p>
        </p:txBody>
      </p:sp>
      <p:sp>
        <p:nvSpPr>
          <p:cNvPr id="56" name="Rectangle 1">
            <a:extLst>
              <a:ext uri="{FF2B5EF4-FFF2-40B4-BE49-F238E27FC236}">
                <a16:creationId xmlns:a16="http://schemas.microsoft.com/office/drawing/2014/main" id="{BE539E63-1568-4262-B896-7CC4F927B4DF}"/>
              </a:ext>
            </a:extLst>
          </p:cNvPr>
          <p:cNvSpPr>
            <a:spLocks noChangeArrowheads="1"/>
          </p:cNvSpPr>
          <p:nvPr/>
        </p:nvSpPr>
        <p:spPr bwMode="auto">
          <a:xfrm>
            <a:off x="1867918" y="4406286"/>
            <a:ext cx="370644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altLang="en-US" sz="2000" b="0" i="0" u="none" strike="noStrike" kern="1200" cap="none" spc="0" normalizeH="0" baseline="0" noProof="0" dirty="0">
                <a:ln>
                  <a:noFill/>
                </a:ln>
                <a:solidFill>
                  <a:srgbClr val="0000CC"/>
                </a:solidFill>
                <a:effectLst/>
                <a:uLnTx/>
                <a:uFillTx/>
                <a:latin typeface="Arial"/>
                <a:cs typeface="Times New Roman" panose="02020603050405020304" pitchFamily="18" charset="0"/>
              </a:rPr>
              <a:t>Kỹ năng</a:t>
            </a:r>
          </a:p>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altLang="en-US" sz="2000" b="0" i="0" u="none" strike="noStrike" kern="1200" cap="none" spc="0" normalizeH="0" baseline="0" noProof="0" dirty="0">
                <a:ln>
                  <a:noFill/>
                </a:ln>
                <a:solidFill>
                  <a:srgbClr val="0000CC"/>
                </a:solidFill>
                <a:effectLst/>
                <a:uLnTx/>
                <a:uFillTx/>
                <a:latin typeface="Arial"/>
                <a:cs typeface="Times New Roman" panose="02020603050405020304" pitchFamily="18" charset="0"/>
              </a:rPr>
              <a:t>Năng suất lao động</a:t>
            </a:r>
          </a:p>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altLang="en-US" sz="2000" b="0" i="0" u="none" strike="noStrike" kern="1200" cap="none" spc="0" normalizeH="0" baseline="0" noProof="0" dirty="0">
                <a:ln>
                  <a:noFill/>
                </a:ln>
                <a:solidFill>
                  <a:srgbClr val="0000CC"/>
                </a:solidFill>
                <a:effectLst/>
                <a:uLnTx/>
                <a:uFillTx/>
                <a:latin typeface="Arial"/>
                <a:cs typeface="Times New Roman" panose="02020603050405020304" pitchFamily="18" charset="0"/>
              </a:rPr>
              <a:t>Tay nghề...trong quá trình nấu ăn để tạo ra các món ăn.</a:t>
            </a:r>
            <a:endParaRPr kumimoji="0" lang="en-US" altLang="en-US" sz="2800" b="1" i="0" u="none" strike="noStrike" kern="1200" cap="none" spc="0" normalizeH="0" baseline="0" noProof="0" dirty="0">
              <a:ln>
                <a:noFill/>
              </a:ln>
              <a:solidFill>
                <a:srgbClr val="0000CC"/>
              </a:solidFill>
              <a:effectLst/>
              <a:uLnTx/>
              <a:uFillTx/>
              <a:latin typeface="Arial" panose="020B0604020202020204" pitchFamily="34" charset="0"/>
              <a:cs typeface="+mn-cs"/>
            </a:endParaRPr>
          </a:p>
        </p:txBody>
      </p:sp>
      <p:sp>
        <p:nvSpPr>
          <p:cNvPr id="57" name="TextBox 56">
            <a:extLst>
              <a:ext uri="{FF2B5EF4-FFF2-40B4-BE49-F238E27FC236}">
                <a16:creationId xmlns:a16="http://schemas.microsoft.com/office/drawing/2014/main" id="{58BE1295-2F1A-42BC-ADF8-A7C03D3E16E3}"/>
              </a:ext>
            </a:extLst>
          </p:cNvPr>
          <p:cNvSpPr txBox="1"/>
          <p:nvPr/>
        </p:nvSpPr>
        <p:spPr>
          <a:xfrm>
            <a:off x="982047" y="2667662"/>
            <a:ext cx="3982126" cy="707886"/>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0" i="0" u="none" strike="noStrike" kern="1200" cap="none" spc="0" normalizeH="0" baseline="0" noProof="0" dirty="0">
                <a:ln>
                  <a:noFill/>
                </a:ln>
                <a:solidFill>
                  <a:srgbClr val="7030A0"/>
                </a:solidFill>
                <a:effectLst/>
                <a:uLnTx/>
                <a:uFillTx/>
                <a:latin typeface="Arial"/>
                <a:cs typeface="Times New Roman" panose="02020603050405020304" pitchFamily="18" charset="0"/>
              </a:rPr>
              <a:t>Chủ Khách sạn thuê đầu bếp nấu ăn cho khách sạn</a:t>
            </a:r>
            <a:endParaRPr kumimoji="0" lang="en-US" altLang="ko-KR" sz="2000" b="0" i="0" u="none" strike="noStrike" kern="1200" cap="none" spc="0" normalizeH="0" baseline="0" noProof="0" dirty="0">
              <a:ln>
                <a:noFill/>
              </a:ln>
              <a:solidFill>
                <a:srgbClr val="7030A0"/>
              </a:solidFill>
              <a:effectLst/>
              <a:uLnTx/>
              <a:uFillTx/>
              <a:latin typeface="Arial" pitchFamily="34" charset="0"/>
              <a:ea typeface="Arial Unicode MS"/>
              <a:cs typeface="Arial" pitchFamily="34" charset="0"/>
            </a:endParaRPr>
          </a:p>
        </p:txBody>
      </p:sp>
      <p:sp>
        <p:nvSpPr>
          <p:cNvPr id="58" name="TextBox 57">
            <a:extLst>
              <a:ext uri="{FF2B5EF4-FFF2-40B4-BE49-F238E27FC236}">
                <a16:creationId xmlns:a16="http://schemas.microsoft.com/office/drawing/2014/main" id="{A2F3449D-5907-455A-BD59-7E2DFC65219E}"/>
              </a:ext>
            </a:extLst>
          </p:cNvPr>
          <p:cNvSpPr txBox="1"/>
          <p:nvPr/>
        </p:nvSpPr>
        <p:spPr>
          <a:xfrm>
            <a:off x="982047" y="3773958"/>
            <a:ext cx="3982126" cy="400110"/>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0" i="0" u="none" strike="noStrike" kern="1200" cap="none" spc="0" normalizeH="0" baseline="0" noProof="0" dirty="0">
                <a:ln>
                  <a:noFill/>
                </a:ln>
                <a:solidFill>
                  <a:srgbClr val="008000"/>
                </a:solidFill>
                <a:effectLst/>
                <a:uLnTx/>
                <a:uFillTx/>
                <a:latin typeface="Arial"/>
                <a:cs typeface="Times New Roman" panose="02020603050405020304" pitchFamily="18" charset="0"/>
              </a:rPr>
              <a:t>Sức lao động của đầu bếp:</a:t>
            </a:r>
            <a:endParaRPr kumimoji="0" lang="en-US" altLang="ko-KR" sz="2000" b="0" i="0" u="none" strike="noStrike" kern="1200" cap="none" spc="0" normalizeH="0" baseline="0" noProof="0" dirty="0">
              <a:ln>
                <a:noFill/>
              </a:ln>
              <a:solidFill>
                <a:srgbClr val="008000"/>
              </a:solidFill>
              <a:effectLst/>
              <a:uLnTx/>
              <a:uFillTx/>
              <a:latin typeface="Arial" pitchFamily="34" charset="0"/>
              <a:ea typeface="Arial Unicode MS"/>
              <a:cs typeface="Arial" pitchFamily="34" charset="0"/>
            </a:endParaRPr>
          </a:p>
        </p:txBody>
      </p:sp>
      <p:cxnSp>
        <p:nvCxnSpPr>
          <p:cNvPr id="60" name="Straight Arrow Connector 59">
            <a:extLst>
              <a:ext uri="{FF2B5EF4-FFF2-40B4-BE49-F238E27FC236}">
                <a16:creationId xmlns:a16="http://schemas.microsoft.com/office/drawing/2014/main" id="{396DD538-EF4D-4D39-91B1-82A1CD519778}"/>
              </a:ext>
            </a:extLst>
          </p:cNvPr>
          <p:cNvCxnSpPr>
            <a:stCxn id="57" idx="2"/>
          </p:cNvCxnSpPr>
          <p:nvPr/>
        </p:nvCxnSpPr>
        <p:spPr>
          <a:xfrm>
            <a:off x="2973110" y="3375548"/>
            <a:ext cx="0" cy="39841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4091489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p:cTn id="7" dur="1000" fill="hold"/>
                                        <p:tgtEl>
                                          <p:spTgt spid="50"/>
                                        </p:tgtEl>
                                        <p:attrNameLst>
                                          <p:attrName>ppt_w</p:attrName>
                                        </p:attrNameLst>
                                      </p:cBhvr>
                                      <p:tavLst>
                                        <p:tav tm="0">
                                          <p:val>
                                            <p:fltVal val="0"/>
                                          </p:val>
                                        </p:tav>
                                        <p:tav tm="100000">
                                          <p:val>
                                            <p:strVal val="#ppt_w"/>
                                          </p:val>
                                        </p:tav>
                                      </p:tavLst>
                                    </p:anim>
                                    <p:anim calcmode="lin" valueType="num">
                                      <p:cBhvr>
                                        <p:cTn id="8" dur="1000" fill="hold"/>
                                        <p:tgtEl>
                                          <p:spTgt spid="50"/>
                                        </p:tgtEl>
                                        <p:attrNameLst>
                                          <p:attrName>ppt_h</p:attrName>
                                        </p:attrNameLst>
                                      </p:cBhvr>
                                      <p:tavLst>
                                        <p:tav tm="0">
                                          <p:val>
                                            <p:fltVal val="0"/>
                                          </p:val>
                                        </p:tav>
                                        <p:tav tm="100000">
                                          <p:val>
                                            <p:strVal val="#ppt_h"/>
                                          </p:val>
                                        </p:tav>
                                      </p:tavLst>
                                    </p:anim>
                                    <p:anim calcmode="lin" valueType="num">
                                      <p:cBhvr>
                                        <p:cTn id="9" dur="1000" fill="hold"/>
                                        <p:tgtEl>
                                          <p:spTgt spid="50"/>
                                        </p:tgtEl>
                                        <p:attrNameLst>
                                          <p:attrName>style.rotation</p:attrName>
                                        </p:attrNameLst>
                                      </p:cBhvr>
                                      <p:tavLst>
                                        <p:tav tm="0">
                                          <p:val>
                                            <p:fltVal val="90"/>
                                          </p:val>
                                        </p:tav>
                                        <p:tav tm="100000">
                                          <p:val>
                                            <p:fltVal val="0"/>
                                          </p:val>
                                        </p:tav>
                                      </p:tavLst>
                                    </p:anim>
                                    <p:animEffect transition="in" filter="fade">
                                      <p:cBhvr>
                                        <p:cTn id="10" dur="1000"/>
                                        <p:tgtEl>
                                          <p:spTgt spid="50"/>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circle(in)">
                                      <p:cBhvr>
                                        <p:cTn id="15" dur="2000"/>
                                        <p:tgtEl>
                                          <p:spTgt spid="36"/>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circle(in)">
                                      <p:cBhvr>
                                        <p:cTn id="18" dur="2000"/>
                                        <p:tgtEl>
                                          <p:spTgt spid="44"/>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circle(in)">
                                      <p:cBhvr>
                                        <p:cTn id="21" dur="2000"/>
                                        <p:tgtEl>
                                          <p:spTgt spid="5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wipe(down)">
                                      <p:cBhvr>
                                        <p:cTn id="26" dur="500"/>
                                        <p:tgtEl>
                                          <p:spTgt spid="25"/>
                                        </p:tgtEl>
                                      </p:cBhvr>
                                    </p:animEffect>
                                  </p:childTnLst>
                                </p:cTn>
                              </p:par>
                              <p:par>
                                <p:cTn id="27" presetID="22" presetClass="entr" presetSubtype="4" fill="hold" nodeType="with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wipe(down)">
                                      <p:cBhvr>
                                        <p:cTn id="29" dur="500"/>
                                        <p:tgtEl>
                                          <p:spTgt spid="26"/>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wipe(down)">
                                      <p:cBhvr>
                                        <p:cTn id="32" dur="500"/>
                                        <p:tgtEl>
                                          <p:spTgt spid="53"/>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56"/>
                                        </p:tgtEl>
                                        <p:attrNameLst>
                                          <p:attrName>style.visibility</p:attrName>
                                        </p:attrNameLst>
                                      </p:cBhvr>
                                      <p:to>
                                        <p:strVal val="visible"/>
                                      </p:to>
                                    </p:set>
                                    <p:animEffect transition="in" filter="wipe(down)">
                                      <p:cBhvr>
                                        <p:cTn id="35" dur="500"/>
                                        <p:tgtEl>
                                          <p:spTgt spid="56"/>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57"/>
                                        </p:tgtEl>
                                        <p:attrNameLst>
                                          <p:attrName>style.visibility</p:attrName>
                                        </p:attrNameLst>
                                      </p:cBhvr>
                                      <p:to>
                                        <p:strVal val="visible"/>
                                      </p:to>
                                    </p:set>
                                    <p:animEffect transition="in" filter="wipe(down)">
                                      <p:cBhvr>
                                        <p:cTn id="38" dur="500"/>
                                        <p:tgtEl>
                                          <p:spTgt spid="57"/>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58"/>
                                        </p:tgtEl>
                                        <p:attrNameLst>
                                          <p:attrName>style.visibility</p:attrName>
                                        </p:attrNameLst>
                                      </p:cBhvr>
                                      <p:to>
                                        <p:strVal val="visible"/>
                                      </p:to>
                                    </p:set>
                                    <p:animEffect transition="in" filter="wipe(down)">
                                      <p:cBhvr>
                                        <p:cTn id="41" dur="500"/>
                                        <p:tgtEl>
                                          <p:spTgt spid="58"/>
                                        </p:tgtEl>
                                      </p:cBhvr>
                                    </p:animEffect>
                                  </p:childTnLst>
                                </p:cTn>
                              </p:par>
                              <p:par>
                                <p:cTn id="42" presetID="22" presetClass="entr" presetSubtype="4" fill="hold" nodeType="withEffect">
                                  <p:stCondLst>
                                    <p:cond delay="0"/>
                                  </p:stCondLst>
                                  <p:childTnLst>
                                    <p:set>
                                      <p:cBhvr>
                                        <p:cTn id="43" dur="1" fill="hold">
                                          <p:stCondLst>
                                            <p:cond delay="0"/>
                                          </p:stCondLst>
                                        </p:cTn>
                                        <p:tgtEl>
                                          <p:spTgt spid="60"/>
                                        </p:tgtEl>
                                        <p:attrNameLst>
                                          <p:attrName>style.visibility</p:attrName>
                                        </p:attrNameLst>
                                      </p:cBhvr>
                                      <p:to>
                                        <p:strVal val="visible"/>
                                      </p:to>
                                    </p:set>
                                    <p:animEffect transition="in" filter="wipe(down)">
                                      <p:cBhvr>
                                        <p:cTn id="44"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50" grpId="0"/>
      <p:bldP spid="44" grpId="0" animBg="1"/>
      <p:bldP spid="52" grpId="0"/>
      <p:bldP spid="53" grpId="0" animBg="1"/>
      <p:bldP spid="56" grpId="0"/>
      <p:bldP spid="57" grpId="0"/>
      <p:bldP spid="58"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75787" y="1700808"/>
            <a:ext cx="7008779" cy="960000"/>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 name="Right Triangle 4"/>
            <p:cNvSpPr/>
            <p:nvPr/>
          </p:nvSpPr>
          <p:spPr>
            <a:xfrm rot="5400000">
              <a:off x="3203840" y="1419630"/>
              <a:ext cx="576000" cy="720000"/>
            </a:xfrm>
            <a:prstGeom prst="rtTriangle">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17" name="Group 16"/>
          <p:cNvGrpSpPr/>
          <p:nvPr/>
        </p:nvGrpSpPr>
        <p:grpSpPr>
          <a:xfrm>
            <a:off x="4168113" y="2884940"/>
            <a:ext cx="7008779" cy="960000"/>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9" name="Right Triangle 18"/>
            <p:cNvSpPr/>
            <p:nvPr/>
          </p:nvSpPr>
          <p:spPr>
            <a:xfrm rot="5400000">
              <a:off x="3203840" y="1419630"/>
              <a:ext cx="576000" cy="720000"/>
            </a:xfrm>
            <a:prstGeom prst="rtTriangl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20" name="Group 19"/>
          <p:cNvGrpSpPr/>
          <p:nvPr/>
        </p:nvGrpSpPr>
        <p:grpSpPr>
          <a:xfrm>
            <a:off x="4160440" y="4069072"/>
            <a:ext cx="7008779" cy="960000"/>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2" name="Right Triangle 21"/>
            <p:cNvSpPr/>
            <p:nvPr/>
          </p:nvSpPr>
          <p:spPr>
            <a:xfrm rot="5400000">
              <a:off x="3203840" y="1419630"/>
              <a:ext cx="576000" cy="720000"/>
            </a:xfrm>
            <a:prstGeom prst="rtTriangle">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23" name="Group 22"/>
          <p:cNvGrpSpPr/>
          <p:nvPr/>
        </p:nvGrpSpPr>
        <p:grpSpPr>
          <a:xfrm>
            <a:off x="4152767" y="5253203"/>
            <a:ext cx="7008779" cy="960000"/>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5" name="Right Triangle 24"/>
            <p:cNvSpPr/>
            <p:nvPr/>
          </p:nvSpPr>
          <p:spPr>
            <a:xfrm rot="5400000">
              <a:off x="3203840" y="1419630"/>
              <a:ext cx="576000" cy="720000"/>
            </a:xfrm>
            <a:prstGeom prst="rtTriangl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26" name="TextBox 25"/>
          <p:cNvSpPr txBox="1"/>
          <p:nvPr/>
        </p:nvSpPr>
        <p:spPr>
          <a:xfrm>
            <a:off x="4175787" y="1700809"/>
            <a:ext cx="710885" cy="502766"/>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sz="2667" b="1" i="0" u="none" strike="noStrike" kern="1200" cap="none" spc="0" normalizeH="0" baseline="0" noProof="0" dirty="0">
                <a:ln>
                  <a:noFill/>
                </a:ln>
                <a:solidFill>
                  <a:prstClr val="white"/>
                </a:solidFill>
                <a:effectLst/>
                <a:uLnTx/>
                <a:uFillTx/>
                <a:latin typeface="Arial"/>
                <a:ea typeface="Arial Unicode MS"/>
                <a:cs typeface="Arial" pitchFamily="34" charset="0"/>
              </a:rPr>
              <a:t>01</a:t>
            </a:r>
            <a:endParaRPr kumimoji="0" lang="ko-KR" altLang="en-US" sz="2667" b="1" i="0" u="none"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27" name="TextBox 26"/>
          <p:cNvSpPr txBox="1"/>
          <p:nvPr/>
        </p:nvSpPr>
        <p:spPr>
          <a:xfrm>
            <a:off x="4160440" y="2884941"/>
            <a:ext cx="710885" cy="502766"/>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sz="2667" b="1" i="0" u="none" strike="noStrike" kern="1200" cap="none" spc="0" normalizeH="0" baseline="0" noProof="0" dirty="0">
                <a:ln>
                  <a:noFill/>
                </a:ln>
                <a:solidFill>
                  <a:prstClr val="white"/>
                </a:solidFill>
                <a:effectLst/>
                <a:uLnTx/>
                <a:uFillTx/>
                <a:latin typeface="Arial"/>
                <a:ea typeface="Arial Unicode MS"/>
                <a:cs typeface="Arial" pitchFamily="34" charset="0"/>
              </a:rPr>
              <a:t>02</a:t>
            </a:r>
            <a:endParaRPr kumimoji="0" lang="ko-KR" altLang="en-US" sz="2667" b="1" i="0" u="none"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28" name="TextBox 27"/>
          <p:cNvSpPr txBox="1"/>
          <p:nvPr/>
        </p:nvSpPr>
        <p:spPr>
          <a:xfrm>
            <a:off x="4145094" y="4069073"/>
            <a:ext cx="710885" cy="502766"/>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sz="2667" b="1" i="0" u="none" strike="noStrike" kern="1200" cap="none" spc="0" normalizeH="0" baseline="0" noProof="0" dirty="0">
                <a:ln>
                  <a:noFill/>
                </a:ln>
                <a:solidFill>
                  <a:prstClr val="white"/>
                </a:solidFill>
                <a:effectLst/>
                <a:uLnTx/>
                <a:uFillTx/>
                <a:latin typeface="Arial"/>
                <a:ea typeface="Arial Unicode MS"/>
                <a:cs typeface="Arial" pitchFamily="34" charset="0"/>
              </a:rPr>
              <a:t>03</a:t>
            </a:r>
            <a:endParaRPr kumimoji="0" lang="ko-KR" altLang="en-US" sz="2667" b="1" i="0" u="none"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29" name="TextBox 28"/>
          <p:cNvSpPr txBox="1"/>
          <p:nvPr/>
        </p:nvSpPr>
        <p:spPr>
          <a:xfrm>
            <a:off x="4129747" y="5253205"/>
            <a:ext cx="710885" cy="502766"/>
          </a:xfrm>
          <a:prstGeom prst="rect">
            <a:avLst/>
          </a:prstGeom>
          <a:noFill/>
        </p:spPr>
        <p:txBody>
          <a:bodyPr wrap="square" rtlCol="0">
            <a:spAutoFit/>
          </a:bodyPr>
          <a:lstStyle/>
          <a:p>
            <a:pPr marL="0" marR="0" lvl="0" indent="0" algn="l" defTabSz="1219170" rtl="0" eaLnBrk="1" fontAlgn="auto" latinLnBrk="1" hangingPunct="1">
              <a:lnSpc>
                <a:spcPct val="100000"/>
              </a:lnSpc>
              <a:spcBef>
                <a:spcPts val="0"/>
              </a:spcBef>
              <a:spcAft>
                <a:spcPts val="0"/>
              </a:spcAft>
              <a:buClrTx/>
              <a:buSzTx/>
              <a:buFontTx/>
              <a:buNone/>
              <a:tabLst/>
              <a:defRPr/>
            </a:pPr>
            <a:r>
              <a:rPr kumimoji="0" lang="en-US" altLang="ko-KR" sz="2667" b="1" i="0" u="none" strike="noStrike" kern="1200" cap="none" spc="0" normalizeH="0" baseline="0" noProof="0" dirty="0">
                <a:ln>
                  <a:noFill/>
                </a:ln>
                <a:solidFill>
                  <a:prstClr val="white"/>
                </a:solidFill>
                <a:effectLst/>
                <a:uLnTx/>
                <a:uFillTx/>
                <a:latin typeface="Arial"/>
                <a:ea typeface="Arial Unicode MS"/>
                <a:cs typeface="Arial" pitchFamily="34" charset="0"/>
              </a:rPr>
              <a:t>04</a:t>
            </a:r>
            <a:endParaRPr kumimoji="0" lang="ko-KR" altLang="en-US" sz="2667" b="1" i="0" u="none" strike="noStrike" kern="1200" cap="none" spc="0" normalizeH="0" baseline="0" noProof="0" dirty="0">
              <a:ln>
                <a:noFill/>
              </a:ln>
              <a:solidFill>
                <a:prstClr val="white"/>
              </a:solidFill>
              <a:effectLst/>
              <a:uLnTx/>
              <a:uFillTx/>
              <a:latin typeface="Arial"/>
              <a:ea typeface="Arial Unicode MS"/>
              <a:cs typeface="Arial" pitchFamily="34" charset="0"/>
            </a:endParaRPr>
          </a:p>
        </p:txBody>
      </p:sp>
      <p:sp>
        <p:nvSpPr>
          <p:cNvPr id="32" name="Rectangle 1">
            <a:extLst>
              <a:ext uri="{FF2B5EF4-FFF2-40B4-BE49-F238E27FC236}">
                <a16:creationId xmlns:a16="http://schemas.microsoft.com/office/drawing/2014/main" id="{FAB61F03-921C-4D31-BBDD-72F36C3F50E2}"/>
              </a:ext>
            </a:extLst>
          </p:cNvPr>
          <p:cNvSpPr>
            <a:spLocks noChangeArrowheads="1"/>
          </p:cNvSpPr>
          <p:nvPr/>
        </p:nvSpPr>
        <p:spPr bwMode="auto">
          <a:xfrm>
            <a:off x="3996894" y="251710"/>
            <a:ext cx="68146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altLang="en-US" sz="2800" b="0" i="1" u="none" strike="noStrike" kern="1200" cap="none" spc="0" normalizeH="0" baseline="0" noProof="0" dirty="0">
                <a:ln>
                  <a:noFill/>
                </a:ln>
                <a:solidFill>
                  <a:srgbClr val="0000CC"/>
                </a:solidFill>
                <a:effectLst/>
                <a:uLnTx/>
                <a:uFillTx/>
                <a:latin typeface="Times New Roman" panose="02020603050405020304" pitchFamily="18" charset="0"/>
                <a:cs typeface="Times New Roman" panose="02020603050405020304" pitchFamily="18" charset="0"/>
              </a:rPr>
              <a:t>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Giá</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trị</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sử</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dụng</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hàng</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hoá</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sức</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lao </a:t>
            </a:r>
            <a:r>
              <a:rPr kumimoji="0" lang="en-US" altLang="en-US" sz="2600" b="1" i="0" u="none" strike="noStrike" kern="1200" cap="none" spc="0" normalizeH="0" baseline="0" noProof="0" dirty="0" err="1">
                <a:ln>
                  <a:noFill/>
                </a:ln>
                <a:solidFill>
                  <a:srgbClr val="0000CC"/>
                </a:solidFill>
                <a:effectLst/>
                <a:uLnTx/>
                <a:uFillTx/>
                <a:latin typeface="Arial"/>
                <a:cs typeface="Times New Roman" panose="02020603050405020304" pitchFamily="18" charset="0"/>
              </a:rPr>
              <a:t>động</a:t>
            </a:r>
            <a:r>
              <a:rPr kumimoji="0" lang="en-US" altLang="en-US" sz="2600" b="1" i="0" u="none" strike="noStrike" kern="1200" cap="none" spc="0" normalizeH="0" baseline="0" noProof="0" dirty="0">
                <a:ln>
                  <a:noFill/>
                </a:ln>
                <a:solidFill>
                  <a:srgbClr val="0000CC"/>
                </a:solidFill>
                <a:effectLst/>
                <a:uLnTx/>
                <a:uFillTx/>
                <a:latin typeface="Arial"/>
                <a:cs typeface="Times New Roman" panose="02020603050405020304" pitchFamily="18" charset="0"/>
              </a:rPr>
              <a:t> </a:t>
            </a:r>
            <a:endParaRPr kumimoji="0" lang="en-US" altLang="en-US" sz="2600" b="1" i="0" u="none" strike="noStrike" kern="1200" cap="none" spc="0" normalizeH="0" baseline="0" noProof="0" dirty="0">
              <a:ln>
                <a:noFill/>
              </a:ln>
              <a:solidFill>
                <a:srgbClr val="0000CC"/>
              </a:solidFill>
              <a:effectLst/>
              <a:uLnTx/>
              <a:uFillTx/>
              <a:latin typeface="Arial"/>
              <a:cs typeface="+mn-cs"/>
            </a:endParaRPr>
          </a:p>
        </p:txBody>
      </p:sp>
      <p:sp>
        <p:nvSpPr>
          <p:cNvPr id="33" name="Rectangle 2">
            <a:extLst>
              <a:ext uri="{FF2B5EF4-FFF2-40B4-BE49-F238E27FC236}">
                <a16:creationId xmlns:a16="http://schemas.microsoft.com/office/drawing/2014/main" id="{6977EC04-E98C-45AC-9CE4-E4390F007553}"/>
              </a:ext>
            </a:extLst>
          </p:cNvPr>
          <p:cNvSpPr>
            <a:spLocks noChangeArrowheads="1"/>
          </p:cNvSpPr>
          <p:nvPr/>
        </p:nvSpPr>
        <p:spPr bwMode="auto">
          <a:xfrm>
            <a:off x="5112767" y="1807433"/>
            <a:ext cx="58797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200" b="1" i="0" u="none" strike="noStrike" kern="1200" cap="none" spc="0" normalizeH="0" baseline="0" noProof="0" dirty="0" err="1">
                <a:ln>
                  <a:noFill/>
                </a:ln>
                <a:solidFill>
                  <a:srgbClr val="006600"/>
                </a:solidFill>
                <a:effectLst/>
                <a:uLnTx/>
                <a:uFillTx/>
                <a:latin typeface="Arial" panose="020B0604020202020204" pitchFamily="34" charset="0"/>
                <a:cs typeface="Times New Roman" panose="02020603050405020304" pitchFamily="18" charset="0"/>
              </a:rPr>
              <a:t>Chỉ</a:t>
            </a:r>
            <a:r>
              <a:rPr kumimoji="0" lang="en-US" altLang="en-US" sz="2200" b="1" i="0" u="none" strike="noStrike" kern="1200" cap="none" spc="0" normalizeH="0" baseline="0" noProof="0" dirty="0">
                <a:ln>
                  <a:noFill/>
                </a:ln>
                <a:solidFill>
                  <a:srgbClr val="006600"/>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006600"/>
                </a:solidFill>
                <a:effectLst/>
                <a:uLnTx/>
                <a:uFillTx/>
                <a:latin typeface="Arial" panose="020B0604020202020204" pitchFamily="34" charset="0"/>
                <a:cs typeface="Times New Roman" panose="02020603050405020304" pitchFamily="18" charset="0"/>
              </a:rPr>
              <a:t>thể</a:t>
            </a:r>
            <a:r>
              <a:rPr kumimoji="0" lang="en-US" altLang="en-US" sz="2200" b="1" i="0" u="none" strike="noStrike" kern="1200" cap="none" spc="0" normalizeH="0" baseline="0" noProof="0" dirty="0">
                <a:ln>
                  <a:noFill/>
                </a:ln>
                <a:solidFill>
                  <a:srgbClr val="006600"/>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006600"/>
                </a:solidFill>
                <a:effectLst/>
                <a:uLnTx/>
                <a:uFillTx/>
                <a:latin typeface="Arial" panose="020B0604020202020204" pitchFamily="34" charset="0"/>
                <a:cs typeface="Times New Roman" panose="02020603050405020304" pitchFamily="18" charset="0"/>
              </a:rPr>
              <a:t>hiện</a:t>
            </a:r>
            <a:r>
              <a:rPr kumimoji="0" lang="en-US" altLang="en-US" sz="2200" b="1" i="0" u="none" strike="noStrike" kern="1200" cap="none" spc="0" normalizeH="0" baseline="0" noProof="0" dirty="0">
                <a:ln>
                  <a:noFill/>
                </a:ln>
                <a:solidFill>
                  <a:srgbClr val="006600"/>
                </a:solidFill>
                <a:effectLst/>
                <a:uLnTx/>
                <a:uFillTx/>
                <a:latin typeface="Arial" panose="020B0604020202020204" pitchFamily="34" charset="0"/>
                <a:cs typeface="Times New Roman" panose="02020603050405020304" pitchFamily="18" charset="0"/>
              </a:rPr>
              <a:t> </a:t>
            </a:r>
            <a:r>
              <a:rPr kumimoji="0" lang="en-US" altLang="en-US" sz="2200" b="0" i="0" u="none" strike="noStrike" kern="1200" cap="none" spc="0" normalizeH="0" baseline="0" noProof="0" dirty="0">
                <a:ln>
                  <a:noFill/>
                </a:ln>
                <a:solidFill>
                  <a:prstClr val="black"/>
                </a:solidFill>
                <a:effectLst/>
                <a:uLnTx/>
                <a:uFillTx/>
                <a:latin typeface="Arial" panose="020B0604020202020204" pitchFamily="34" charset="0"/>
                <a:cs typeface="Times New Roman" panose="02020603050405020304" pitchFamily="18" charset="0"/>
              </a:rPr>
              <a:t>ra </a:t>
            </a:r>
            <a:r>
              <a:rPr kumimoji="0" lang="en-US" altLang="en-US" sz="2200" b="0" i="0" u="none" strike="noStrike" kern="1200" cap="none" spc="0" normalizeH="0" baseline="0" noProof="0" dirty="0" err="1">
                <a:ln>
                  <a:noFill/>
                </a:ln>
                <a:solidFill>
                  <a:prstClr val="black"/>
                </a:solidFill>
                <a:effectLst/>
                <a:uLnTx/>
                <a:uFillTx/>
                <a:latin typeface="Arial" panose="020B0604020202020204" pitchFamily="34" charset="0"/>
                <a:cs typeface="Times New Roman" panose="02020603050405020304" pitchFamily="18" charset="0"/>
              </a:rPr>
              <a:t>trong</a:t>
            </a:r>
            <a:r>
              <a:rPr kumimoji="0" lang="en-US" altLang="en-US" sz="2200" b="0" i="0" u="none" strike="noStrike" kern="1200" cap="none" spc="0" normalizeH="0" baseline="0" noProof="0" dirty="0">
                <a:ln>
                  <a:noFill/>
                </a:ln>
                <a:solidFill>
                  <a:prstClr val="black"/>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quá</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trình</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tiêu</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dùng</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sức</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lao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động</a:t>
            </a:r>
            <a:endParaRPr kumimoji="0" lang="en-US" altLang="en-US" sz="2200" b="0" i="0" u="none" strike="noStrike" kern="1200" cap="none" spc="0" normalizeH="0" baseline="0" noProof="0" dirty="0">
              <a:ln>
                <a:noFill/>
              </a:ln>
              <a:solidFill>
                <a:prstClr val="black"/>
              </a:solidFill>
              <a:effectLst/>
              <a:uLnTx/>
              <a:uFillTx/>
              <a:latin typeface="Arial" panose="020B0604020202020204" pitchFamily="34" charset="0"/>
              <a:cs typeface="+mn-cs"/>
            </a:endParaRPr>
          </a:p>
        </p:txBody>
      </p:sp>
      <p:sp>
        <p:nvSpPr>
          <p:cNvPr id="34" name="TextBox 33">
            <a:extLst>
              <a:ext uri="{FF2B5EF4-FFF2-40B4-BE49-F238E27FC236}">
                <a16:creationId xmlns:a16="http://schemas.microsoft.com/office/drawing/2014/main" id="{0D53ED96-798D-42F2-8E66-2708246F2FC7}"/>
              </a:ext>
            </a:extLst>
          </p:cNvPr>
          <p:cNvSpPr txBox="1"/>
          <p:nvPr/>
        </p:nvSpPr>
        <p:spPr>
          <a:xfrm>
            <a:off x="5004655" y="3041721"/>
            <a:ext cx="6096000" cy="76944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err="1">
                <a:ln>
                  <a:noFill/>
                </a:ln>
                <a:solidFill>
                  <a:srgbClr val="000099"/>
                </a:solidFill>
                <a:effectLst/>
                <a:uLnTx/>
                <a:uFillTx/>
                <a:latin typeface="Arial"/>
                <a:cs typeface="+mn-cs"/>
              </a:rPr>
              <a:t>Thỏa</a:t>
            </a:r>
            <a:r>
              <a:rPr kumimoji="0" lang="en-US" sz="2200" b="1" i="0" u="none" strike="noStrike" kern="1200" cap="none" spc="0" normalizeH="0" baseline="0" noProof="0" dirty="0">
                <a:ln>
                  <a:noFill/>
                </a:ln>
                <a:solidFill>
                  <a:srgbClr val="000099"/>
                </a:solidFill>
                <a:effectLst/>
                <a:uLnTx/>
                <a:uFillTx/>
                <a:latin typeface="Arial"/>
                <a:cs typeface="+mn-cs"/>
              </a:rPr>
              <a:t> </a:t>
            </a:r>
            <a:r>
              <a:rPr kumimoji="0" lang="en-US" sz="2200" b="1" i="0" u="none" strike="noStrike" kern="1200" cap="none" spc="0" normalizeH="0" baseline="0" noProof="0" dirty="0" err="1">
                <a:ln>
                  <a:noFill/>
                </a:ln>
                <a:solidFill>
                  <a:srgbClr val="000099"/>
                </a:solidFill>
                <a:effectLst/>
                <a:uLnTx/>
                <a:uFillTx/>
                <a:latin typeface="Arial"/>
                <a:cs typeface="+mn-cs"/>
              </a:rPr>
              <a:t>mãn</a:t>
            </a:r>
            <a:r>
              <a:rPr kumimoji="0" lang="en-US" sz="2200" b="1"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nhu</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cầu</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1" i="0" u="none" strike="noStrike" kern="1200" cap="none" spc="0" normalizeH="0" baseline="0" noProof="0" dirty="0" err="1">
                <a:ln>
                  <a:noFill/>
                </a:ln>
                <a:solidFill>
                  <a:srgbClr val="FF0000"/>
                </a:solidFill>
                <a:effectLst/>
                <a:uLnTx/>
                <a:uFillTx/>
                <a:latin typeface="Arial"/>
                <a:cs typeface="+mn-cs"/>
              </a:rPr>
              <a:t>người</a:t>
            </a:r>
            <a:r>
              <a:rPr kumimoji="0" lang="en-US" sz="2200" b="1" i="0" u="none" strike="noStrike" kern="1200" cap="none" spc="0" normalizeH="0" baseline="0" noProof="0" dirty="0">
                <a:ln>
                  <a:noFill/>
                </a:ln>
                <a:solidFill>
                  <a:srgbClr val="FF0000"/>
                </a:solidFill>
                <a:effectLst/>
                <a:uLnTx/>
                <a:uFillTx/>
                <a:latin typeface="Arial"/>
                <a:cs typeface="+mn-cs"/>
              </a:rPr>
              <a:t> </a:t>
            </a:r>
            <a:r>
              <a:rPr kumimoji="0" lang="en-US" sz="2200" b="1" i="0" u="none" strike="noStrike" kern="1200" cap="none" spc="0" normalizeH="0" baseline="0" noProof="0" dirty="0" err="1">
                <a:ln>
                  <a:noFill/>
                </a:ln>
                <a:solidFill>
                  <a:srgbClr val="FF0000"/>
                </a:solidFill>
                <a:effectLst/>
                <a:uLnTx/>
                <a:uFillTx/>
                <a:latin typeface="Arial"/>
                <a:cs typeface="+mn-cs"/>
              </a:rPr>
              <a:t>sử</a:t>
            </a:r>
            <a:r>
              <a:rPr kumimoji="0" lang="en-US" sz="2200" b="1" i="0" u="none" strike="noStrike" kern="1200" cap="none" spc="0" normalizeH="0" baseline="0" noProof="0" dirty="0">
                <a:ln>
                  <a:noFill/>
                </a:ln>
                <a:solidFill>
                  <a:srgbClr val="FF0000"/>
                </a:solidFill>
                <a:effectLst/>
                <a:uLnTx/>
                <a:uFillTx/>
                <a:latin typeface="Arial"/>
                <a:cs typeface="+mn-cs"/>
              </a:rPr>
              <a:t> </a:t>
            </a:r>
            <a:r>
              <a:rPr kumimoji="0" lang="en-US" sz="2200" b="1" i="0" u="none" strike="noStrike" kern="1200" cap="none" spc="0" normalizeH="0" baseline="0" noProof="0" dirty="0" err="1">
                <a:ln>
                  <a:noFill/>
                </a:ln>
                <a:solidFill>
                  <a:srgbClr val="FF0000"/>
                </a:solidFill>
                <a:effectLst/>
                <a:uLnTx/>
                <a:uFillTx/>
                <a:latin typeface="Arial"/>
                <a:cs typeface="+mn-cs"/>
              </a:rPr>
              <a:t>dụng</a:t>
            </a:r>
            <a:r>
              <a:rPr kumimoji="0" lang="en-US" sz="2200" b="1" i="0" u="none" strike="noStrike" kern="1200" cap="none" spc="0" normalizeH="0" baseline="0" noProof="0" dirty="0">
                <a:ln>
                  <a:noFill/>
                </a:ln>
                <a:solidFill>
                  <a:srgbClr val="FF0000"/>
                </a:solidFill>
                <a:effectLst/>
                <a:uLnTx/>
                <a:uFillTx/>
                <a:latin typeface="Arial"/>
                <a:cs typeface="+mn-cs"/>
              </a:rPr>
              <a:t> </a:t>
            </a:r>
            <a:r>
              <a:rPr kumimoji="0" lang="en-US" sz="2200" b="0" i="0" u="none" strike="noStrike" kern="1200" cap="none" spc="0" normalizeH="0" baseline="0" noProof="0" dirty="0">
                <a:ln>
                  <a:noFill/>
                </a:ln>
                <a:solidFill>
                  <a:srgbClr val="000099"/>
                </a:solidFill>
                <a:effectLst/>
                <a:uLnTx/>
                <a:uFillTx/>
                <a:latin typeface="Arial"/>
                <a:cs typeface="+mn-cs"/>
              </a:rPr>
              <a:t>lao </a:t>
            </a:r>
            <a:r>
              <a:rPr kumimoji="0" lang="en-US" sz="2200" b="0" i="0" u="none" strike="noStrike" kern="1200" cap="none" spc="0" normalizeH="0" baseline="0" noProof="0" dirty="0" err="1">
                <a:ln>
                  <a:noFill/>
                </a:ln>
                <a:solidFill>
                  <a:srgbClr val="000099"/>
                </a:solidFill>
                <a:effectLst/>
                <a:uLnTx/>
                <a:uFillTx/>
                <a:latin typeface="Arial"/>
                <a:cs typeface="+mn-cs"/>
              </a:rPr>
              <a:t>động</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và</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cả</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1" i="0" u="none" strike="noStrike" kern="1200" cap="none" spc="0" normalizeH="0" baseline="0" noProof="0" dirty="0" err="1">
                <a:ln>
                  <a:noFill/>
                </a:ln>
                <a:solidFill>
                  <a:prstClr val="black"/>
                </a:solidFill>
                <a:effectLst/>
                <a:uLnTx/>
                <a:uFillTx/>
                <a:latin typeface="Arial"/>
                <a:cs typeface="+mn-cs"/>
              </a:rPr>
              <a:t>người</a:t>
            </a:r>
            <a:r>
              <a:rPr kumimoji="0" lang="en-US" sz="2200" b="1" i="0" u="none" strike="noStrike" kern="1200" cap="none" spc="0" normalizeH="0" baseline="0" noProof="0" dirty="0">
                <a:ln>
                  <a:noFill/>
                </a:ln>
                <a:solidFill>
                  <a:prstClr val="black"/>
                </a:solidFill>
                <a:effectLst/>
                <a:uLnTx/>
                <a:uFillTx/>
                <a:latin typeface="Arial"/>
                <a:cs typeface="+mn-cs"/>
              </a:rPr>
              <a:t> lao </a:t>
            </a:r>
            <a:r>
              <a:rPr kumimoji="0" lang="en-US" sz="2200" b="1" i="0" u="none" strike="noStrike" kern="1200" cap="none" spc="0" normalizeH="0" baseline="0" noProof="0" dirty="0" err="1">
                <a:ln>
                  <a:noFill/>
                </a:ln>
                <a:solidFill>
                  <a:prstClr val="black"/>
                </a:solidFill>
                <a:effectLst/>
                <a:uLnTx/>
                <a:uFillTx/>
                <a:latin typeface="Arial"/>
                <a:cs typeface="+mn-cs"/>
              </a:rPr>
              <a:t>động</a:t>
            </a:r>
            <a:r>
              <a:rPr kumimoji="0" lang="en-US" sz="2200" b="0" i="0" u="none" strike="noStrike" kern="1200" cap="none" spc="0" normalizeH="0" baseline="0" noProof="0" dirty="0">
                <a:ln>
                  <a:noFill/>
                </a:ln>
                <a:solidFill>
                  <a:srgbClr val="000099"/>
                </a:solidFill>
                <a:effectLst/>
                <a:uLnTx/>
                <a:uFillTx/>
                <a:latin typeface="Arial"/>
                <a:cs typeface="+mn-cs"/>
              </a:rPr>
              <a:t>.</a:t>
            </a:r>
          </a:p>
        </p:txBody>
      </p:sp>
      <p:sp>
        <p:nvSpPr>
          <p:cNvPr id="45" name="TextBox 44">
            <a:extLst>
              <a:ext uri="{FF2B5EF4-FFF2-40B4-BE49-F238E27FC236}">
                <a16:creationId xmlns:a16="http://schemas.microsoft.com/office/drawing/2014/main" id="{4ADA9B48-0C60-4463-9991-1731D2D7B601}"/>
              </a:ext>
            </a:extLst>
          </p:cNvPr>
          <p:cNvSpPr txBox="1"/>
          <p:nvPr/>
        </p:nvSpPr>
        <p:spPr>
          <a:xfrm>
            <a:off x="4886672" y="4197416"/>
            <a:ext cx="6213983" cy="76944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99"/>
                </a:solidFill>
                <a:effectLst/>
                <a:uLnTx/>
                <a:uFillTx/>
                <a:latin typeface="Arial"/>
                <a:cs typeface="+mn-cs"/>
              </a:rPr>
              <a:t>Khi </a:t>
            </a:r>
            <a:r>
              <a:rPr kumimoji="0" lang="en-US" sz="2200" b="0" i="0" u="none" strike="noStrike" kern="1200" cap="none" spc="0" normalizeH="0" baseline="0" noProof="0" dirty="0" err="1">
                <a:ln>
                  <a:noFill/>
                </a:ln>
                <a:solidFill>
                  <a:srgbClr val="000099"/>
                </a:solidFill>
                <a:effectLst/>
                <a:uLnTx/>
                <a:uFillTx/>
                <a:latin typeface="Arial"/>
                <a:cs typeface="+mn-cs"/>
              </a:rPr>
              <a:t>được</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sử</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dụng</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có</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khả</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năng</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1" i="0" u="none" strike="noStrike" kern="1200" cap="none" spc="0" normalizeH="0" baseline="0" noProof="0" dirty="0" err="1">
                <a:ln>
                  <a:noFill/>
                </a:ln>
                <a:solidFill>
                  <a:srgbClr val="00CC00"/>
                </a:solidFill>
                <a:effectLst/>
                <a:uLnTx/>
                <a:uFillTx/>
                <a:latin typeface="Arial"/>
                <a:cs typeface="+mn-cs"/>
              </a:rPr>
              <a:t>tạo</a:t>
            </a:r>
            <a:r>
              <a:rPr kumimoji="0" lang="en-US" sz="2200" b="1" i="0" u="none" strike="noStrike" kern="1200" cap="none" spc="0" normalizeH="0" baseline="0" noProof="0" dirty="0">
                <a:ln>
                  <a:noFill/>
                </a:ln>
                <a:solidFill>
                  <a:srgbClr val="00CC00"/>
                </a:solidFill>
                <a:effectLst/>
                <a:uLnTx/>
                <a:uFillTx/>
                <a:latin typeface="Arial"/>
                <a:cs typeface="+mn-cs"/>
              </a:rPr>
              <a:t> ra </a:t>
            </a:r>
            <a:r>
              <a:rPr kumimoji="0" lang="en-US" sz="2200" b="1" i="0" u="none" strike="noStrike" kern="1200" cap="none" spc="0" normalizeH="0" baseline="0" noProof="0" dirty="0" err="1">
                <a:ln>
                  <a:noFill/>
                </a:ln>
                <a:solidFill>
                  <a:srgbClr val="00CC00"/>
                </a:solidFill>
                <a:effectLst/>
                <a:uLnTx/>
                <a:uFillTx/>
                <a:latin typeface="Arial"/>
                <a:cs typeface="+mn-cs"/>
              </a:rPr>
              <a:t>một</a:t>
            </a:r>
            <a:r>
              <a:rPr kumimoji="0" lang="en-US" sz="2200" b="1" i="0" u="none" strike="noStrike" kern="1200" cap="none" spc="0" normalizeH="0" baseline="0" noProof="0" dirty="0">
                <a:ln>
                  <a:noFill/>
                </a:ln>
                <a:solidFill>
                  <a:srgbClr val="00CC00"/>
                </a:solidFill>
                <a:effectLst/>
                <a:uLnTx/>
                <a:uFillTx/>
                <a:latin typeface="Arial"/>
                <a:cs typeface="+mn-cs"/>
              </a:rPr>
              <a:t> </a:t>
            </a:r>
            <a:r>
              <a:rPr kumimoji="0" lang="en-US" sz="2200" b="1" i="0" u="none" strike="noStrike" kern="1200" cap="none" spc="0" normalizeH="0" baseline="0" noProof="0" dirty="0" err="1">
                <a:ln>
                  <a:noFill/>
                </a:ln>
                <a:solidFill>
                  <a:srgbClr val="00CC00"/>
                </a:solidFill>
                <a:effectLst/>
                <a:uLnTx/>
                <a:uFillTx/>
                <a:latin typeface="Arial"/>
                <a:cs typeface="+mn-cs"/>
              </a:rPr>
              <a:t>lượng</a:t>
            </a:r>
            <a:r>
              <a:rPr kumimoji="0" lang="en-US" sz="2200" b="1" i="0" u="none" strike="noStrike" kern="1200" cap="none" spc="0" normalizeH="0" baseline="0" noProof="0" dirty="0">
                <a:ln>
                  <a:noFill/>
                </a:ln>
                <a:solidFill>
                  <a:srgbClr val="00CC00"/>
                </a:solidFill>
                <a:effectLst/>
                <a:uLnTx/>
                <a:uFillTx/>
                <a:latin typeface="Arial"/>
                <a:cs typeface="+mn-cs"/>
              </a:rPr>
              <a:t> </a:t>
            </a:r>
            <a:r>
              <a:rPr kumimoji="0" lang="en-US" sz="2200" b="1" i="0" u="none" strike="noStrike" kern="1200" cap="none" spc="0" normalizeH="0" baseline="0" noProof="0" dirty="0" err="1">
                <a:ln>
                  <a:noFill/>
                </a:ln>
                <a:solidFill>
                  <a:srgbClr val="00CC00"/>
                </a:solidFill>
                <a:effectLst/>
                <a:uLnTx/>
                <a:uFillTx/>
                <a:latin typeface="Arial"/>
                <a:cs typeface="+mn-cs"/>
              </a:rPr>
              <a:t>giá</a:t>
            </a:r>
            <a:r>
              <a:rPr kumimoji="0" lang="en-US" sz="2200" b="1" i="0" u="none" strike="noStrike" kern="1200" cap="none" spc="0" normalizeH="0" baseline="0" noProof="0" dirty="0">
                <a:ln>
                  <a:noFill/>
                </a:ln>
                <a:solidFill>
                  <a:srgbClr val="00CC00"/>
                </a:solidFill>
                <a:effectLst/>
                <a:uLnTx/>
                <a:uFillTx/>
                <a:latin typeface="Arial"/>
                <a:cs typeface="+mn-cs"/>
              </a:rPr>
              <a:t> </a:t>
            </a:r>
            <a:r>
              <a:rPr kumimoji="0" lang="en-US" sz="2200" b="1" i="0" u="none" strike="noStrike" kern="1200" cap="none" spc="0" normalizeH="0" baseline="0" noProof="0" dirty="0" err="1">
                <a:ln>
                  <a:noFill/>
                </a:ln>
                <a:solidFill>
                  <a:srgbClr val="00CC00"/>
                </a:solidFill>
                <a:effectLst/>
                <a:uLnTx/>
                <a:uFillTx/>
                <a:latin typeface="Arial"/>
                <a:cs typeface="+mn-cs"/>
              </a:rPr>
              <a:t>trị</a:t>
            </a:r>
            <a:r>
              <a:rPr kumimoji="0" lang="en-US" sz="2200" b="1" i="0" u="none" strike="noStrike" kern="1200" cap="none" spc="0" normalizeH="0" baseline="0" noProof="0" dirty="0">
                <a:ln>
                  <a:noFill/>
                </a:ln>
                <a:solidFill>
                  <a:srgbClr val="00CC00"/>
                </a:solidFill>
                <a:effectLst/>
                <a:uLnTx/>
                <a:uFillTx/>
                <a:latin typeface="Arial"/>
                <a:cs typeface="+mn-cs"/>
              </a:rPr>
              <a:t> </a:t>
            </a:r>
            <a:r>
              <a:rPr kumimoji="0" lang="en-US" sz="2200" b="1" i="0" u="none" strike="noStrike" kern="1200" cap="none" spc="0" normalizeH="0" baseline="0" noProof="0" dirty="0" err="1">
                <a:ln>
                  <a:noFill/>
                </a:ln>
                <a:solidFill>
                  <a:srgbClr val="00CC00"/>
                </a:solidFill>
                <a:effectLst/>
                <a:uLnTx/>
                <a:uFillTx/>
                <a:latin typeface="Arial"/>
                <a:cs typeface="+mn-cs"/>
              </a:rPr>
              <a:t>mới</a:t>
            </a:r>
            <a:r>
              <a:rPr kumimoji="0" lang="en-US" sz="2200" b="1" i="0" u="none" strike="noStrike" kern="1200" cap="none" spc="0" normalizeH="0" baseline="0" noProof="0" dirty="0">
                <a:ln>
                  <a:noFill/>
                </a:ln>
                <a:solidFill>
                  <a:srgbClr val="00CC00"/>
                </a:solidFill>
                <a:effectLst/>
                <a:uLnTx/>
                <a:uFillTx/>
                <a:latin typeface="Arial"/>
                <a:cs typeface="+mn-cs"/>
              </a:rPr>
              <a:t> </a:t>
            </a:r>
            <a:r>
              <a:rPr kumimoji="0" lang="en-US" sz="2200" b="1" i="0" u="none" strike="noStrike" kern="1200" cap="none" spc="0" normalizeH="0" baseline="0" noProof="0" dirty="0" err="1">
                <a:ln>
                  <a:noFill/>
                </a:ln>
                <a:solidFill>
                  <a:srgbClr val="00CC00"/>
                </a:solidFill>
                <a:effectLst/>
                <a:uLnTx/>
                <a:uFillTx/>
                <a:latin typeface="Arial"/>
                <a:cs typeface="+mn-cs"/>
              </a:rPr>
              <a:t>lớn</a:t>
            </a:r>
            <a:r>
              <a:rPr kumimoji="0" lang="en-US" sz="2200" b="1" i="0" u="none" strike="noStrike" kern="1200" cap="none" spc="0" normalizeH="0" baseline="0" noProof="0" dirty="0">
                <a:ln>
                  <a:noFill/>
                </a:ln>
                <a:solidFill>
                  <a:srgbClr val="00CC00"/>
                </a:solidFill>
                <a:effectLst/>
                <a:uLnTx/>
                <a:uFillTx/>
                <a:latin typeface="Arial"/>
                <a:cs typeface="+mn-cs"/>
              </a:rPr>
              <a:t> </a:t>
            </a:r>
            <a:r>
              <a:rPr kumimoji="0" lang="en-US" sz="2200" b="1" i="0" u="none" strike="noStrike" kern="1200" cap="none" spc="0" normalizeH="0" baseline="0" noProof="0" dirty="0" err="1">
                <a:ln>
                  <a:noFill/>
                </a:ln>
                <a:solidFill>
                  <a:srgbClr val="00CC00"/>
                </a:solidFill>
                <a:effectLst/>
                <a:uLnTx/>
                <a:uFillTx/>
                <a:latin typeface="Arial"/>
                <a:cs typeface="+mn-cs"/>
              </a:rPr>
              <a:t>hơn</a:t>
            </a:r>
            <a:r>
              <a:rPr kumimoji="0" lang="en-US" sz="2200" b="1" i="0" u="none" strike="noStrike" kern="1200" cap="none" spc="0" normalizeH="0" baseline="0" noProof="0" dirty="0">
                <a:ln>
                  <a:noFill/>
                </a:ln>
                <a:solidFill>
                  <a:srgbClr val="C00000"/>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giá</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trị</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của</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en-US" sz="2200" b="0" i="0" u="none" strike="noStrike" kern="1200" cap="none" spc="0" normalizeH="0" baseline="0" noProof="0" dirty="0" err="1">
                <a:ln>
                  <a:noFill/>
                </a:ln>
                <a:solidFill>
                  <a:srgbClr val="000099"/>
                </a:solidFill>
                <a:effectLst/>
                <a:uLnTx/>
                <a:uFillTx/>
                <a:latin typeface="Arial"/>
                <a:cs typeface="+mn-cs"/>
              </a:rPr>
              <a:t>bản</a:t>
            </a:r>
            <a:r>
              <a:rPr kumimoji="0" lang="en-US" sz="2200" b="0" i="0" u="none" strike="noStrike" kern="1200" cap="none" spc="0" normalizeH="0" baseline="0" noProof="0" dirty="0">
                <a:ln>
                  <a:noFill/>
                </a:ln>
                <a:solidFill>
                  <a:srgbClr val="000099"/>
                </a:solidFill>
                <a:effectLst/>
                <a:uLnTx/>
                <a:uFillTx/>
                <a:latin typeface="Arial"/>
                <a:cs typeface="+mn-cs"/>
              </a:rPr>
              <a:t> </a:t>
            </a:r>
            <a:r>
              <a:rPr kumimoji="0" lang="vi-VN" sz="2200" b="0" i="0" u="none" strike="noStrike" kern="1200" cap="none" spc="0" normalizeH="0" baseline="0" noProof="0" dirty="0">
                <a:ln>
                  <a:noFill/>
                </a:ln>
                <a:solidFill>
                  <a:srgbClr val="000099"/>
                </a:solidFill>
                <a:effectLst/>
                <a:uLnTx/>
                <a:uFillTx/>
                <a:latin typeface="Arial"/>
                <a:cs typeface="+mn-cs"/>
              </a:rPr>
              <a:t>thân.</a:t>
            </a:r>
            <a:r>
              <a:rPr kumimoji="0" lang="en-US" sz="2200" b="0" i="0" u="none" strike="noStrike" kern="1200" cap="none" spc="0" normalizeH="0" baseline="0" noProof="0" dirty="0">
                <a:ln>
                  <a:noFill/>
                </a:ln>
                <a:solidFill>
                  <a:srgbClr val="000099"/>
                </a:solidFill>
                <a:effectLst/>
                <a:uLnTx/>
                <a:uFillTx/>
                <a:latin typeface="Arial"/>
                <a:cs typeface="+mn-cs"/>
              </a:rPr>
              <a:t> </a:t>
            </a:r>
          </a:p>
        </p:txBody>
      </p:sp>
      <p:sp>
        <p:nvSpPr>
          <p:cNvPr id="46" name="TextBox 45">
            <a:extLst>
              <a:ext uri="{FF2B5EF4-FFF2-40B4-BE49-F238E27FC236}">
                <a16:creationId xmlns:a16="http://schemas.microsoft.com/office/drawing/2014/main" id="{A7B6A3B4-F145-4CE0-9E2F-B36B986421C0}"/>
              </a:ext>
            </a:extLst>
          </p:cNvPr>
          <p:cNvSpPr txBox="1"/>
          <p:nvPr/>
        </p:nvSpPr>
        <p:spPr>
          <a:xfrm>
            <a:off x="5004655" y="5402028"/>
            <a:ext cx="6213983" cy="76944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Arial"/>
                <a:cs typeface="+mn-cs"/>
              </a:rPr>
              <a:t>L</a:t>
            </a:r>
            <a:r>
              <a:rPr kumimoji="0" lang="vi-VN" sz="2200" b="0" i="0" u="none" strike="noStrike" kern="1200" cap="none" spc="0" normalizeH="0" baseline="0" noProof="0" dirty="0">
                <a:ln>
                  <a:noFill/>
                </a:ln>
                <a:solidFill>
                  <a:prstClr val="black"/>
                </a:solidFill>
                <a:effectLst/>
                <a:uLnTx/>
                <a:uFillTx/>
                <a:latin typeface="Arial"/>
                <a:cs typeface="+mn-cs"/>
              </a:rPr>
              <a:t>à</a:t>
            </a:r>
            <a:r>
              <a:rPr kumimoji="0" lang="vi-VN" sz="2200" b="0" i="0" u="none" strike="noStrike" kern="1200" cap="none" spc="0" normalizeH="0" baseline="0" noProof="0" dirty="0">
                <a:ln>
                  <a:noFill/>
                </a:ln>
                <a:solidFill>
                  <a:srgbClr val="663300"/>
                </a:solidFill>
                <a:effectLst/>
                <a:uLnTx/>
                <a:uFillTx/>
                <a:latin typeface="Arial"/>
                <a:cs typeface="+mn-cs"/>
              </a:rPr>
              <a:t> </a:t>
            </a:r>
            <a:r>
              <a:rPr kumimoji="0" lang="vi-VN" sz="2200" b="0" i="0" u="none" strike="noStrike" kern="1200" cap="none" spc="0" normalizeH="0" baseline="0" noProof="0" dirty="0">
                <a:ln>
                  <a:noFill/>
                </a:ln>
                <a:solidFill>
                  <a:prstClr val="black"/>
                </a:solidFill>
                <a:effectLst/>
                <a:uLnTx/>
                <a:uFillTx/>
                <a:latin typeface="Arial"/>
                <a:cs typeface="+mn-cs"/>
              </a:rPr>
              <a:t>chìa khoá để </a:t>
            </a:r>
            <a:r>
              <a:rPr kumimoji="0" lang="vi-VN" sz="2200" b="1" i="0" u="none" strike="noStrike" kern="1200" cap="none" spc="0" normalizeH="0" baseline="0" noProof="0" dirty="0">
                <a:ln>
                  <a:noFill/>
                </a:ln>
                <a:solidFill>
                  <a:srgbClr val="FF0080"/>
                </a:solidFill>
                <a:effectLst/>
                <a:uLnTx/>
                <a:uFillTx/>
                <a:latin typeface="Arial"/>
                <a:cs typeface="+mn-cs"/>
              </a:rPr>
              <a:t>giải quyết mâu thuẫn </a:t>
            </a:r>
            <a:r>
              <a:rPr kumimoji="0" lang="vi-VN" sz="2200" b="0" i="0" u="none" strike="noStrike" kern="1200" cap="none" spc="0" normalizeH="0" baseline="0" noProof="0" dirty="0">
                <a:ln>
                  <a:noFill/>
                </a:ln>
                <a:solidFill>
                  <a:prstClr val="black"/>
                </a:solidFill>
                <a:effectLst/>
                <a:uLnTx/>
                <a:uFillTx/>
                <a:latin typeface="Arial"/>
                <a:cs typeface="+mn-cs"/>
              </a:rPr>
              <a:t>của công thức chung của tư bản</a:t>
            </a:r>
            <a:r>
              <a:rPr kumimoji="0" lang="en-US" sz="2200" b="0" i="0" u="none" strike="noStrike" kern="1200" cap="none" spc="0" normalizeH="0" baseline="0" noProof="0" dirty="0">
                <a:ln>
                  <a:noFill/>
                </a:ln>
                <a:solidFill>
                  <a:prstClr val="black"/>
                </a:solidFill>
                <a:effectLst/>
                <a:uLnTx/>
                <a:uFillTx/>
                <a:latin typeface="Arial"/>
                <a:cs typeface="+mn-cs"/>
              </a:rPr>
              <a:t> (</a:t>
            </a:r>
            <a:r>
              <a:rPr kumimoji="0" lang="vi-VN" sz="2200" b="0" i="0" u="none" strike="noStrike" kern="1200" cap="none" spc="0" normalizeH="0" baseline="0" noProof="0" dirty="0">
                <a:ln>
                  <a:noFill/>
                </a:ln>
                <a:solidFill>
                  <a:prstClr val="black"/>
                </a:solidFill>
                <a:effectLst/>
                <a:uLnTx/>
                <a:uFillTx/>
                <a:latin typeface="Arial"/>
                <a:cs typeface="+mn-cs"/>
              </a:rPr>
              <a:t>T - H - T’</a:t>
            </a:r>
            <a:r>
              <a:rPr kumimoji="0" lang="en-US" sz="2200" b="0" i="0" u="none" strike="noStrike" kern="1200" cap="none" spc="0" normalizeH="0" baseline="0" noProof="0" dirty="0">
                <a:ln>
                  <a:noFill/>
                </a:ln>
                <a:solidFill>
                  <a:prstClr val="black"/>
                </a:solidFill>
                <a:effectLst/>
                <a:uLnTx/>
                <a:uFillTx/>
                <a:latin typeface="Arial"/>
                <a:cs typeface="+mn-cs"/>
              </a:rPr>
              <a:t>)</a:t>
            </a:r>
            <a:r>
              <a:rPr kumimoji="0" lang="vi-VN" sz="2200" b="0" i="0" u="none" strike="noStrike" kern="1200" cap="none" spc="0" normalizeH="0" baseline="0" noProof="0" dirty="0">
                <a:ln>
                  <a:noFill/>
                </a:ln>
                <a:solidFill>
                  <a:prstClr val="black"/>
                </a:solidFill>
                <a:effectLst/>
                <a:uLnTx/>
                <a:uFillTx/>
                <a:latin typeface="Arial"/>
                <a:cs typeface="+mn-cs"/>
              </a:rPr>
              <a:t>. </a:t>
            </a:r>
            <a:endParaRPr kumimoji="0" lang="en-US" sz="2200" b="0" i="0" u="none" strike="noStrike" kern="1200" cap="none" spc="0" normalizeH="0" baseline="0" noProof="0" dirty="0">
              <a:ln>
                <a:noFill/>
              </a:ln>
              <a:solidFill>
                <a:prstClr val="black"/>
              </a:solidFill>
              <a:effectLst/>
              <a:uLnTx/>
              <a:uFillTx/>
              <a:latin typeface="Arial"/>
              <a:cs typeface="+mn-cs"/>
            </a:endParaRPr>
          </a:p>
        </p:txBody>
      </p:sp>
      <p:sp>
        <p:nvSpPr>
          <p:cNvPr id="47" name="Minus Sign 46">
            <a:extLst>
              <a:ext uri="{FF2B5EF4-FFF2-40B4-BE49-F238E27FC236}">
                <a16:creationId xmlns:a16="http://schemas.microsoft.com/office/drawing/2014/main" id="{8D8A96BA-F3A7-41E8-B9EE-5011A0A655DC}"/>
              </a:ext>
            </a:extLst>
          </p:cNvPr>
          <p:cNvSpPr/>
          <p:nvPr/>
        </p:nvSpPr>
        <p:spPr>
          <a:xfrm>
            <a:off x="5750480" y="836127"/>
            <a:ext cx="2808980" cy="162934"/>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a:cs typeface="+mn-cs"/>
            </a:endParaRPr>
          </a:p>
        </p:txBody>
      </p:sp>
    </p:spTree>
    <p:extLst>
      <p:ext uri="{BB962C8B-B14F-4D97-AF65-F5344CB8AC3E}">
        <p14:creationId xmlns:p14="http://schemas.microsoft.com/office/powerpoint/2010/main" val="38180952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95684" y="1825554"/>
            <a:ext cx="4330003" cy="4683510"/>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 name="Cloud Callout 1">
            <a:extLst>
              <a:ext uri="{FF2B5EF4-FFF2-40B4-BE49-F238E27FC236}">
                <a16:creationId xmlns:a16="http://schemas.microsoft.com/office/drawing/2014/main" id="{1104FB85-690B-4D4D-9C0F-E9DA1D580E5D}"/>
              </a:ext>
            </a:extLst>
          </p:cNvPr>
          <p:cNvSpPr/>
          <p:nvPr/>
        </p:nvSpPr>
        <p:spPr>
          <a:xfrm>
            <a:off x="4625688" y="1408138"/>
            <a:ext cx="5940425" cy="2485313"/>
          </a:xfrm>
          <a:prstGeom prst="cloud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3200" b="1" i="0" u="none" strike="noStrike" kern="1200" cap="none" spc="0" normalizeH="0" baseline="0" noProof="0" dirty="0">
                <a:ln>
                  <a:noFill/>
                </a:ln>
                <a:solidFill>
                  <a:srgbClr val="263238"/>
                </a:solidFill>
                <a:effectLst/>
                <a:uLnTx/>
                <a:uFillTx/>
                <a:latin typeface=".VnTime" panose="020B7200000000000000" pitchFamily="34" charset="0"/>
                <a:ea typeface="+mn-ea"/>
                <a:cs typeface="+mn-cs"/>
              </a:rPr>
              <a:t>T¹i </a:t>
            </a:r>
            <a:r>
              <a:rPr kumimoji="0" lang="en-US" sz="3200" b="1" i="0" u="none" strike="noStrike" kern="1200" cap="none" spc="0" normalizeH="0" baseline="0" noProof="0" dirty="0" err="1">
                <a:ln>
                  <a:noFill/>
                </a:ln>
                <a:solidFill>
                  <a:srgbClr val="263238"/>
                </a:solidFill>
                <a:effectLst/>
                <a:uLnTx/>
                <a:uFillTx/>
                <a:latin typeface=".VnTime" panose="020B7200000000000000" pitchFamily="34" charset="0"/>
                <a:ea typeface="+mn-ea"/>
                <a:cs typeface="+mn-cs"/>
              </a:rPr>
              <a:t>sao</a:t>
            </a:r>
            <a:r>
              <a:rPr kumimoji="0" lang="en-US" sz="3200" b="1" i="0" u="none" strike="noStrike" kern="1200" cap="none" spc="0" normalizeH="0" baseline="0" noProof="0" dirty="0">
                <a:ln>
                  <a:noFill/>
                </a:ln>
                <a:solidFill>
                  <a:srgbClr val="263238"/>
                </a:solidFill>
                <a:effectLst/>
                <a:uLnTx/>
                <a:uFillTx/>
                <a:latin typeface=".VnTime" panose="020B7200000000000000" pitchFamily="34" charset="0"/>
                <a:ea typeface="+mn-ea"/>
                <a:cs typeface="+mn-cs"/>
              </a:rPr>
              <a:t> </a:t>
            </a:r>
            <a:r>
              <a:rPr kumimoji="0" lang="en-US" sz="3200" b="1" i="0" u="none" strike="noStrike" kern="1200" cap="none" spc="0" normalizeH="0" baseline="0" noProof="0" dirty="0" err="1">
                <a:ln>
                  <a:noFill/>
                </a:ln>
                <a:solidFill>
                  <a:srgbClr val="263238"/>
                </a:solidFill>
                <a:effectLst/>
                <a:uLnTx/>
                <a:uFillTx/>
                <a:latin typeface=".VnTime" panose="020B7200000000000000" pitchFamily="34" charset="0"/>
                <a:ea typeface="+mn-ea"/>
                <a:cs typeface="+mn-cs"/>
              </a:rPr>
              <a:t>hµng</a:t>
            </a:r>
            <a:r>
              <a:rPr kumimoji="0" lang="en-US" sz="3200" b="1" i="0" u="none" strike="noStrike" kern="1200" cap="none" spc="0" normalizeH="0" baseline="0" noProof="0" dirty="0">
                <a:ln>
                  <a:noFill/>
                </a:ln>
                <a:solidFill>
                  <a:srgbClr val="263238"/>
                </a:solidFill>
                <a:effectLst/>
                <a:uLnTx/>
                <a:uFillTx/>
                <a:latin typeface=".VnTime" panose="020B7200000000000000" pitchFamily="34" charset="0"/>
                <a:ea typeface="+mn-ea"/>
                <a:cs typeface="+mn-cs"/>
              </a:rPr>
              <a:t> ho¸ SL§ lµ </a:t>
            </a:r>
            <a:r>
              <a:rPr kumimoji="0" lang="en-US" sz="3200" b="1" i="0" u="none" strike="noStrike" kern="1200" cap="none" spc="0" normalizeH="0" baseline="0" noProof="0" dirty="0" err="1">
                <a:ln>
                  <a:noFill/>
                </a:ln>
                <a:solidFill>
                  <a:srgbClr val="263238"/>
                </a:solidFill>
                <a:effectLst/>
                <a:uLnTx/>
                <a:uFillTx/>
                <a:latin typeface=".VnTime" panose="020B7200000000000000" pitchFamily="34" charset="0"/>
                <a:ea typeface="+mn-ea"/>
                <a:cs typeface="+mn-cs"/>
              </a:rPr>
              <a:t>hµng</a:t>
            </a:r>
            <a:r>
              <a:rPr kumimoji="0" lang="en-US" sz="3200" b="1" i="0" u="none" strike="noStrike" kern="1200" cap="none" spc="0" normalizeH="0" baseline="0" noProof="0" dirty="0">
                <a:ln>
                  <a:noFill/>
                </a:ln>
                <a:solidFill>
                  <a:srgbClr val="263238"/>
                </a:solidFill>
                <a:effectLst/>
                <a:uLnTx/>
                <a:uFillTx/>
                <a:latin typeface=".VnTime" panose="020B7200000000000000" pitchFamily="34" charset="0"/>
                <a:ea typeface="+mn-ea"/>
                <a:cs typeface="+mn-cs"/>
              </a:rPr>
              <a:t> ho¸ ®</a:t>
            </a:r>
            <a:r>
              <a:rPr kumimoji="0" lang="en-US" sz="3200" b="1" i="0" u="none" strike="noStrike" kern="1200" cap="none" spc="0" normalizeH="0" baseline="0" noProof="0" dirty="0" err="1">
                <a:ln>
                  <a:noFill/>
                </a:ln>
                <a:solidFill>
                  <a:srgbClr val="263238"/>
                </a:solidFill>
                <a:effectLst/>
                <a:uLnTx/>
                <a:uFillTx/>
                <a:latin typeface=".VnTime" panose="020B7200000000000000" pitchFamily="34" charset="0"/>
                <a:ea typeface="+mn-ea"/>
                <a:cs typeface="+mn-cs"/>
              </a:rPr>
              <a:t>Æc</a:t>
            </a:r>
            <a:r>
              <a:rPr kumimoji="0" lang="en-US" sz="3200" b="1" i="0" u="none" strike="noStrike" kern="1200" cap="none" spc="0" normalizeH="0" baseline="0" noProof="0" dirty="0">
                <a:ln>
                  <a:noFill/>
                </a:ln>
                <a:solidFill>
                  <a:srgbClr val="263238"/>
                </a:solidFill>
                <a:effectLst/>
                <a:uLnTx/>
                <a:uFillTx/>
                <a:latin typeface=".VnTime" panose="020B7200000000000000" pitchFamily="34" charset="0"/>
                <a:ea typeface="+mn-ea"/>
                <a:cs typeface="+mn-cs"/>
              </a:rPr>
              <a:t> </a:t>
            </a:r>
            <a:r>
              <a:rPr kumimoji="0" lang="en-US" sz="3200" b="1" i="0" u="none" strike="noStrike" kern="1200" cap="none" spc="0" normalizeH="0" baseline="0" noProof="0" dirty="0" err="1">
                <a:ln>
                  <a:noFill/>
                </a:ln>
                <a:solidFill>
                  <a:srgbClr val="263238"/>
                </a:solidFill>
                <a:effectLst/>
                <a:uLnTx/>
                <a:uFillTx/>
                <a:latin typeface=".VnTime" panose="020B7200000000000000" pitchFamily="34" charset="0"/>
                <a:ea typeface="+mn-ea"/>
                <a:cs typeface="+mn-cs"/>
              </a:rPr>
              <a:t>biÖt</a:t>
            </a:r>
            <a:r>
              <a:rPr kumimoji="0" lang="en-US" sz="3200" b="1" i="0" u="none" strike="noStrike" kern="1200" cap="none" spc="0" normalizeH="0" baseline="0" noProof="0" dirty="0">
                <a:ln>
                  <a:noFill/>
                </a:ln>
                <a:solidFill>
                  <a:srgbClr val="263238"/>
                </a:solidFill>
                <a:effectLst/>
                <a:uLnTx/>
                <a:uFillTx/>
                <a:latin typeface=".VnTime" panose="020B7200000000000000" pitchFamily="34" charset="0"/>
                <a:ea typeface="+mn-ea"/>
                <a:cs typeface="+mn-cs"/>
              </a:rPr>
              <a:t>?</a:t>
            </a:r>
          </a:p>
        </p:txBody>
      </p:sp>
      <p:sp>
        <p:nvSpPr>
          <p:cNvPr id="111" name="Rectangle 110">
            <a:extLst>
              <a:ext uri="{FF2B5EF4-FFF2-40B4-BE49-F238E27FC236}">
                <a16:creationId xmlns:a16="http://schemas.microsoft.com/office/drawing/2014/main" id="{DE66E465-612B-45FF-AAFB-F435DF90E431}"/>
              </a:ext>
            </a:extLst>
          </p:cNvPr>
          <p:cNvSpPr/>
          <p:nvPr/>
        </p:nvSpPr>
        <p:spPr>
          <a:xfrm>
            <a:off x="4809164" y="4261278"/>
            <a:ext cx="6588482" cy="1938992"/>
          </a:xfrm>
          <a:prstGeom prst="rect">
            <a:avLst/>
          </a:prstGeom>
        </p:spPr>
        <p:txBody>
          <a:bodyPr wrap="square">
            <a:spAutoFit/>
          </a:bodyP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7030A0"/>
                </a:solidFill>
                <a:effectLst/>
                <a:uLnTx/>
                <a:uFillTx/>
                <a:latin typeface="Arial" panose="020B0604020202020204" pitchFamily="34" charset="0"/>
                <a:ea typeface="+mn-ea"/>
                <a:cs typeface="+mn-cs"/>
              </a:rPr>
              <a:t>- Mang yếu tố </a:t>
            </a:r>
            <a:r>
              <a:rPr kumimoji="0"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lịch sử và tinh thần</a:t>
            </a:r>
            <a:r>
              <a:rPr kumimoji="0" lang="vi-VN" sz="2400" b="0" i="0" u="none" strike="noStrike" kern="1200" cap="none" spc="0" normalizeH="0" baseline="0" noProof="0" dirty="0">
                <a:ln>
                  <a:noFill/>
                </a:ln>
                <a:solidFill>
                  <a:srgbClr val="7030A0"/>
                </a:solidFill>
                <a:effectLst/>
                <a:uLnTx/>
                <a:uFillTx/>
                <a:latin typeface="Arial" panose="020B0604020202020204" pitchFamily="34" charset="0"/>
                <a:ea typeface="+mn-ea"/>
                <a:cs typeface="+mn-cs"/>
              </a:rPr>
              <a:t>.</a:t>
            </a:r>
          </a:p>
          <a:p>
            <a:pPr marL="0" marR="0" lvl="0" indent="0" algn="just" defTabSz="914286"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a:ln>
                  <a:noFill/>
                </a:ln>
                <a:solidFill>
                  <a:srgbClr val="002060"/>
                </a:solidFill>
                <a:effectLst/>
                <a:uLnTx/>
                <a:uFillTx/>
                <a:latin typeface="Arial"/>
                <a:ea typeface="+mn-ea"/>
                <a:cs typeface="+mn-cs"/>
              </a:rPr>
              <a:t>K</a:t>
            </a:r>
            <a:r>
              <a:rPr kumimoji="0" lang="vi-VN"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hi tiêu dùng hàng hoá sức lao động, nó </a:t>
            </a:r>
            <a:r>
              <a:rPr kumimoji="0" lang="vi-VN" sz="2400" b="1" i="0" u="none" strike="noStrike" kern="1200" cap="none" spc="0" normalizeH="0" baseline="0" noProof="0" dirty="0">
                <a:ln>
                  <a:noFill/>
                </a:ln>
                <a:solidFill>
                  <a:srgbClr val="C00000"/>
                </a:solidFill>
                <a:effectLst/>
                <a:uLnTx/>
                <a:uFillTx/>
                <a:latin typeface="Arial" panose="020B0604020202020204" pitchFamily="34" charset="0"/>
                <a:ea typeface="+mn-ea"/>
                <a:cs typeface="+mn-cs"/>
              </a:rPr>
              <a:t>tạo ra một giá trị mới</a:t>
            </a:r>
            <a:r>
              <a:rPr kumimoji="0" lang="vi-VN"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lớn hơn giá trị của thân giá trị sức lao động. </a:t>
            </a:r>
          </a:p>
          <a:p>
            <a:pPr marL="0" marR="0" lvl="0" indent="0" algn="just" defTabSz="914286"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2060"/>
                </a:solidFill>
                <a:effectLst/>
                <a:uLnTx/>
                <a:uFillTx/>
                <a:latin typeface="Arial" panose="020B0604020202020204" pitchFamily="34" charset="0"/>
                <a:ea typeface="+mn-ea"/>
                <a:cs typeface="Times New Roman" panose="02020603050405020304" pitchFamily="18" charset="0"/>
              </a:rPr>
              <a:t>→ </a:t>
            </a:r>
            <a:r>
              <a:rPr kumimoji="0" lang="vi-VN"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Phần lớn hơn đó chính là giá trị thặng dư</a:t>
            </a:r>
            <a:endParaRPr kumimoji="0" lang="en-US" sz="2400" b="0" i="0" u="none" strike="noStrike" kern="1200" cap="none" spc="0" normalizeH="0" baseline="0" noProof="0" dirty="0">
              <a:ln>
                <a:noFill/>
              </a:ln>
              <a:solidFill>
                <a:srgbClr val="002060"/>
              </a:solidFill>
              <a:effectLst/>
              <a:uLnTx/>
              <a:uFillTx/>
              <a:latin typeface="Arial"/>
              <a:ea typeface="+mn-ea"/>
              <a:cs typeface="+mn-cs"/>
            </a:endParaRPr>
          </a:p>
        </p:txBody>
      </p:sp>
      <p:sp>
        <p:nvSpPr>
          <p:cNvPr id="112" name="Rectangle 1">
            <a:extLst>
              <a:ext uri="{FF2B5EF4-FFF2-40B4-BE49-F238E27FC236}">
                <a16:creationId xmlns:a16="http://schemas.microsoft.com/office/drawing/2014/main" id="{8CD1F3F8-7991-4458-960A-8CD9F13E8D6D}"/>
              </a:ext>
            </a:extLst>
          </p:cNvPr>
          <p:cNvSpPr>
            <a:spLocks noChangeArrowheads="1"/>
          </p:cNvSpPr>
          <p:nvPr/>
        </p:nvSpPr>
        <p:spPr bwMode="auto">
          <a:xfrm>
            <a:off x="2156241" y="348936"/>
            <a:ext cx="729077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altLang="en-US" sz="2800" b="0" i="1" u="none" strike="noStrike" kern="1200" cap="none" spc="0" normalizeH="0" baseline="0" noProof="0" dirty="0">
                <a:ln>
                  <a:noFill/>
                </a:ln>
                <a:solidFill>
                  <a:srgbClr val="0000CC"/>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Giá</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trị</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sử</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dụng</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hàng</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hoá</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sức</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lao </a:t>
            </a:r>
            <a:r>
              <a:rPr kumimoji="0" lang="en-US" altLang="en-US" sz="2800" b="1" i="0" u="none" strike="noStrike" kern="1200" cap="none" spc="0" normalizeH="0" baseline="0" noProof="0" dirty="0" err="1">
                <a:ln>
                  <a:noFill/>
                </a:ln>
                <a:solidFill>
                  <a:srgbClr val="0000CC"/>
                </a:solidFill>
                <a:effectLst/>
                <a:uLnTx/>
                <a:uFillTx/>
                <a:latin typeface="Arial"/>
                <a:ea typeface="+mn-ea"/>
                <a:cs typeface="Times New Roman" panose="02020603050405020304" pitchFamily="18" charset="0"/>
              </a:rPr>
              <a:t>động</a:t>
            </a:r>
            <a:r>
              <a:rPr kumimoji="0" lang="en-US" altLang="en-US" sz="2800" b="1" i="0" u="none" strike="noStrike" kern="1200" cap="none" spc="0" normalizeH="0" baseline="0" noProof="0" dirty="0">
                <a:ln>
                  <a:noFill/>
                </a:ln>
                <a:solidFill>
                  <a:srgbClr val="0000CC"/>
                </a:solidFill>
                <a:effectLst/>
                <a:uLnTx/>
                <a:uFillTx/>
                <a:latin typeface="Arial"/>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0000CC"/>
              </a:solidFill>
              <a:effectLst/>
              <a:uLnTx/>
              <a:uFillTx/>
              <a:latin typeface="Arial"/>
              <a:ea typeface="+mn-ea"/>
              <a:cs typeface="+mn-cs"/>
            </a:endParaRPr>
          </a:p>
        </p:txBody>
      </p:sp>
      <p:sp>
        <p:nvSpPr>
          <p:cNvPr id="7" name="Minus Sign 6">
            <a:extLst>
              <a:ext uri="{FF2B5EF4-FFF2-40B4-BE49-F238E27FC236}">
                <a16:creationId xmlns:a16="http://schemas.microsoft.com/office/drawing/2014/main" id="{81748773-A77E-42D0-844F-E5A33F421280}"/>
              </a:ext>
            </a:extLst>
          </p:cNvPr>
          <p:cNvSpPr/>
          <p:nvPr/>
        </p:nvSpPr>
        <p:spPr>
          <a:xfrm>
            <a:off x="4114334" y="982339"/>
            <a:ext cx="2808980" cy="162934"/>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a:ea typeface="+mn-ea"/>
              <a:cs typeface="+mn-cs"/>
            </a:endParaRPr>
          </a:p>
        </p:txBody>
      </p:sp>
    </p:spTree>
    <p:extLst>
      <p:ext uri="{BB962C8B-B14F-4D97-AF65-F5344CB8AC3E}">
        <p14:creationId xmlns:p14="http://schemas.microsoft.com/office/powerpoint/2010/main" val="995504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p:cTn id="7" dur="1000" fill="hold"/>
                                        <p:tgtEl>
                                          <p:spTgt spid="110"/>
                                        </p:tgtEl>
                                        <p:attrNameLst>
                                          <p:attrName>ppt_w</p:attrName>
                                        </p:attrNameLst>
                                      </p:cBhvr>
                                      <p:tavLst>
                                        <p:tav tm="0">
                                          <p:val>
                                            <p:fltVal val="0"/>
                                          </p:val>
                                        </p:tav>
                                        <p:tav tm="100000">
                                          <p:val>
                                            <p:strVal val="#ppt_w"/>
                                          </p:val>
                                        </p:tav>
                                      </p:tavLst>
                                    </p:anim>
                                    <p:anim calcmode="lin" valueType="num">
                                      <p:cBhvr>
                                        <p:cTn id="8" dur="1000" fill="hold"/>
                                        <p:tgtEl>
                                          <p:spTgt spid="110"/>
                                        </p:tgtEl>
                                        <p:attrNameLst>
                                          <p:attrName>ppt_h</p:attrName>
                                        </p:attrNameLst>
                                      </p:cBhvr>
                                      <p:tavLst>
                                        <p:tav tm="0">
                                          <p:val>
                                            <p:fltVal val="0"/>
                                          </p:val>
                                        </p:tav>
                                        <p:tav tm="100000">
                                          <p:val>
                                            <p:strVal val="#ppt_h"/>
                                          </p:val>
                                        </p:tav>
                                      </p:tavLst>
                                    </p:anim>
                                    <p:anim calcmode="lin" valueType="num">
                                      <p:cBhvr>
                                        <p:cTn id="9" dur="1000" fill="hold"/>
                                        <p:tgtEl>
                                          <p:spTgt spid="110"/>
                                        </p:tgtEl>
                                        <p:attrNameLst>
                                          <p:attrName>style.rotation</p:attrName>
                                        </p:attrNameLst>
                                      </p:cBhvr>
                                      <p:tavLst>
                                        <p:tav tm="0">
                                          <p:val>
                                            <p:fltVal val="90"/>
                                          </p:val>
                                        </p:tav>
                                        <p:tav tm="100000">
                                          <p:val>
                                            <p:fltVal val="0"/>
                                          </p:val>
                                        </p:tav>
                                      </p:tavLst>
                                    </p:anim>
                                    <p:animEffect transition="in" filter="fade">
                                      <p:cBhvr>
                                        <p:cTn id="10" dur="1000"/>
                                        <p:tgtEl>
                                          <p:spTgt spid="1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2"/>
                                        </p:tgtEl>
                                        <p:attrNameLst>
                                          <p:attrName>style.visibility</p:attrName>
                                        </p:attrNameLst>
                                      </p:cBhvr>
                                      <p:to>
                                        <p:strVal val="visible"/>
                                      </p:to>
                                    </p:set>
                                    <p:anim calcmode="lin" valueType="num">
                                      <p:cBhvr>
                                        <p:cTn id="13" dur="1000" fill="hold"/>
                                        <p:tgtEl>
                                          <p:spTgt spid="112"/>
                                        </p:tgtEl>
                                        <p:attrNameLst>
                                          <p:attrName>ppt_w</p:attrName>
                                        </p:attrNameLst>
                                      </p:cBhvr>
                                      <p:tavLst>
                                        <p:tav tm="0">
                                          <p:val>
                                            <p:fltVal val="0"/>
                                          </p:val>
                                        </p:tav>
                                        <p:tav tm="100000">
                                          <p:val>
                                            <p:strVal val="#ppt_w"/>
                                          </p:val>
                                        </p:tav>
                                      </p:tavLst>
                                    </p:anim>
                                    <p:anim calcmode="lin" valueType="num">
                                      <p:cBhvr>
                                        <p:cTn id="14" dur="1000" fill="hold"/>
                                        <p:tgtEl>
                                          <p:spTgt spid="112"/>
                                        </p:tgtEl>
                                        <p:attrNameLst>
                                          <p:attrName>ppt_h</p:attrName>
                                        </p:attrNameLst>
                                      </p:cBhvr>
                                      <p:tavLst>
                                        <p:tav tm="0">
                                          <p:val>
                                            <p:fltVal val="0"/>
                                          </p:val>
                                        </p:tav>
                                        <p:tav tm="100000">
                                          <p:val>
                                            <p:strVal val="#ppt_h"/>
                                          </p:val>
                                        </p:tav>
                                      </p:tavLst>
                                    </p:anim>
                                    <p:anim calcmode="lin" valueType="num">
                                      <p:cBhvr>
                                        <p:cTn id="15" dur="1000" fill="hold"/>
                                        <p:tgtEl>
                                          <p:spTgt spid="112"/>
                                        </p:tgtEl>
                                        <p:attrNameLst>
                                          <p:attrName>style.rotation</p:attrName>
                                        </p:attrNameLst>
                                      </p:cBhvr>
                                      <p:tavLst>
                                        <p:tav tm="0">
                                          <p:val>
                                            <p:fltVal val="90"/>
                                          </p:val>
                                        </p:tav>
                                        <p:tav tm="100000">
                                          <p:val>
                                            <p:fltVal val="0"/>
                                          </p:val>
                                        </p:tav>
                                      </p:tavLst>
                                    </p:anim>
                                    <p:animEffect transition="in" filter="fade">
                                      <p:cBhvr>
                                        <p:cTn id="16" dur="1000"/>
                                        <p:tgtEl>
                                          <p:spTgt spid="1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111"/>
                                        </p:tgtEl>
                                        <p:attrNameLst>
                                          <p:attrName>style.visibility</p:attrName>
                                        </p:attrNameLst>
                                      </p:cBhvr>
                                      <p:to>
                                        <p:strVal val="visible"/>
                                      </p:to>
                                    </p:set>
                                    <p:animEffect transition="in" filter="circle(in)">
                                      <p:cBhvr>
                                        <p:cTn id="27" dur="20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1" grpId="0"/>
      <p:bldP spid="112" grpId="0"/>
      <p:bldP spid="7"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96075" y="0"/>
            <a:ext cx="5495925" cy="4119562"/>
          </a:xfrm>
          <a:prstGeom prst="rect">
            <a:avLst/>
          </a:prstGeom>
        </p:spPr>
      </p:pic>
      <p:sp>
        <p:nvSpPr>
          <p:cNvPr id="3" name="Rectangle 2"/>
          <p:cNvSpPr/>
          <p:nvPr/>
        </p:nvSpPr>
        <p:spPr>
          <a:xfrm>
            <a:off x="2190751" y="642938"/>
            <a:ext cx="4079875" cy="461962"/>
          </a:xfrm>
          <a:prstGeom prst="rect">
            <a:avLst/>
          </a:prstGeom>
        </p:spPr>
        <p:txBody>
          <a:bodyPr wrap="none">
            <a:spAutoFit/>
          </a:bodyPr>
          <a:lstStyle/>
          <a:p>
            <a:pPr marL="457200" indent="-457200" algn="ctr" defTabSz="914400">
              <a:buFont typeface="Wingdings" panose="05000000000000000000" pitchFamily="2" charset="2"/>
              <a:buChar char="Ø"/>
              <a:defRPr/>
            </a:pPr>
            <a:r>
              <a:rPr lang="vi-VN" sz="2400" b="1" kern="0" dirty="0">
                <a:solidFill>
                  <a:srgbClr val="660066"/>
                </a:solidFill>
                <a:latin typeface="Arial" charset="0"/>
                <a:cs typeface="Arial" panose="020B0604020202020204" pitchFamily="34" charset="0"/>
              </a:rPr>
              <a:t>GIÁ TRỊ THẶNG DƯ (m)</a:t>
            </a:r>
          </a:p>
        </p:txBody>
      </p:sp>
      <p:sp>
        <p:nvSpPr>
          <p:cNvPr id="4" name="Rectangle 3"/>
          <p:cNvSpPr>
            <a:spLocks noChangeArrowheads="1"/>
          </p:cNvSpPr>
          <p:nvPr/>
        </p:nvSpPr>
        <p:spPr bwMode="auto">
          <a:xfrm>
            <a:off x="2127250" y="1700213"/>
            <a:ext cx="80835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r>
              <a:rPr lang="en-US" altLang="en-US" sz="2400" b="1">
                <a:solidFill>
                  <a:srgbClr val="C00000"/>
                </a:solidFill>
                <a:cs typeface="Arial" panose="020B0604020202020204" pitchFamily="34" charset="0"/>
              </a:rPr>
              <a:t>Giá trị thặng dư</a:t>
            </a:r>
            <a:r>
              <a:rPr lang="en-US" altLang="en-US" sz="2400">
                <a:solidFill>
                  <a:srgbClr val="000066"/>
                </a:solidFill>
                <a:cs typeface="Arial" panose="020B0604020202020204" pitchFamily="34" charset="0"/>
              </a:rPr>
              <a:t> </a:t>
            </a:r>
            <a:r>
              <a:rPr lang="en-US" altLang="en-US" sz="2400" i="1">
                <a:solidFill>
                  <a:srgbClr val="000066"/>
                </a:solidFill>
                <a:cs typeface="Arial" panose="020B0604020202020204" pitchFamily="34" charset="0"/>
              </a:rPr>
              <a:t>(ký hiệu là m)</a:t>
            </a:r>
            <a:r>
              <a:rPr lang="en-US" altLang="en-US" sz="2400">
                <a:solidFill>
                  <a:srgbClr val="000066"/>
                </a:solidFill>
                <a:cs typeface="Arial" panose="020B0604020202020204" pitchFamily="34" charset="0"/>
              </a:rPr>
              <a:t> là phần </a:t>
            </a:r>
            <a:r>
              <a:rPr lang="en-US" altLang="en-US" sz="2400" b="1">
                <a:solidFill>
                  <a:srgbClr val="000066"/>
                </a:solidFill>
                <a:cs typeface="Arial" panose="020B0604020202020204" pitchFamily="34" charset="0"/>
              </a:rPr>
              <a:t>giá trị mới dôi ra </a:t>
            </a:r>
            <a:r>
              <a:rPr lang="en-US" altLang="en-US" sz="2400">
                <a:solidFill>
                  <a:srgbClr val="000066"/>
                </a:solidFill>
                <a:cs typeface="Arial" panose="020B0604020202020204" pitchFamily="34" charset="0"/>
              </a:rPr>
              <a:t>ngoài giá trị hàng hóa sức lao động do công nhân làm thuê tạo ra và bị nhà tư bản chiếm không.</a:t>
            </a:r>
          </a:p>
        </p:txBody>
      </p:sp>
      <p:pic>
        <p:nvPicPr>
          <p:cNvPr id="5" name="Picture 9" descr="occ-architect.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83239" y="4724400"/>
            <a:ext cx="1171575" cy="14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descr="http://img231.imageshack.us/img231/8844/100billmoneycm8.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18338" y="5214938"/>
            <a:ext cx="1763712"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1" descr="occ-huntsman.gif"/>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915400" y="4572000"/>
            <a:ext cx="152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8"/>
          <p:cNvSpPr txBox="1">
            <a:spLocks noChangeArrowheads="1"/>
          </p:cNvSpPr>
          <p:nvPr/>
        </p:nvSpPr>
        <p:spPr bwMode="auto">
          <a:xfrm>
            <a:off x="1899197" y="3429000"/>
            <a:ext cx="5118952" cy="1569660"/>
          </a:xfrm>
          <a:prstGeom prst="rect">
            <a:avLst/>
          </a:prstGeom>
          <a:solidFill>
            <a:srgbClr val="FFFF99"/>
          </a:solidFill>
          <a:ln w="28575">
            <a:noFill/>
            <a:miter lim="800000"/>
            <a:headEnd/>
            <a:tailEnd/>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a:spAutoFit/>
          </a:bodyPr>
          <a:lstStyle/>
          <a:p>
            <a:pPr algn="ctr" defTabSz="914400">
              <a:defRPr/>
            </a:pPr>
            <a:r>
              <a:rPr lang="en-US" sz="2400" b="1" dirty="0" err="1">
                <a:solidFill>
                  <a:srgbClr val="0070C0"/>
                </a:solidFill>
                <a:latin typeface="Arial" pitchFamily="34" charset="0"/>
                <a:ea typeface="Tahoma" pitchFamily="34" charset="0"/>
                <a:cs typeface="Arial" panose="020B0604020202020204" pitchFamily="34" charset="0"/>
              </a:rPr>
              <a:t>Nếu</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nhà</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tư</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bản</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trả</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đúng</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giá</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trị</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sức</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lao</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động</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cho</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người</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công</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nhân</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lao</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động</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thì</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nhà</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tư</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bản</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có</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giá</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trị</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thặng</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dư</a:t>
            </a:r>
            <a:r>
              <a:rPr lang="en-US" sz="2400" b="1" dirty="0">
                <a:solidFill>
                  <a:srgbClr val="0070C0"/>
                </a:solidFill>
                <a:latin typeface="Arial" pitchFamily="34" charset="0"/>
                <a:ea typeface="Tahoma" pitchFamily="34" charset="0"/>
                <a:cs typeface="Arial" panose="020B0604020202020204" pitchFamily="34" charset="0"/>
              </a:rPr>
              <a:t> </a:t>
            </a:r>
            <a:r>
              <a:rPr lang="en-US" sz="2400" b="1" dirty="0" err="1">
                <a:solidFill>
                  <a:srgbClr val="0070C0"/>
                </a:solidFill>
                <a:latin typeface="Arial" pitchFamily="34" charset="0"/>
                <a:ea typeface="Tahoma" pitchFamily="34" charset="0"/>
                <a:cs typeface="Arial" panose="020B0604020202020204" pitchFamily="34" charset="0"/>
              </a:rPr>
              <a:t>không</a:t>
            </a:r>
            <a:r>
              <a:rPr lang="en-US" sz="2400" b="1" dirty="0">
                <a:solidFill>
                  <a:srgbClr val="0070C0"/>
                </a:solidFill>
                <a:latin typeface="Arial" pitchFamily="34" charset="0"/>
                <a:ea typeface="Tahoma" pitchFamily="34" charset="0"/>
                <a:cs typeface="Arial" panose="020B0604020202020204" pitchFamily="34" charset="0"/>
              </a:rPr>
              <a:t>?</a:t>
            </a:r>
            <a:endParaRPr lang="vi-VN" sz="2400" b="1" dirty="0">
              <a:solidFill>
                <a:srgbClr val="0070C0"/>
              </a:solidFill>
              <a:latin typeface="Arial" pitchFamily="34" charset="0"/>
              <a:ea typeface="Tahoma" pitchFamily="34" charset="0"/>
              <a:cs typeface="Arial" panose="020B0604020202020204" pitchFamily="34" charset="0"/>
            </a:endParaRPr>
          </a:p>
        </p:txBody>
      </p:sp>
      <p:sp>
        <p:nvSpPr>
          <p:cNvPr id="9" name="Rectangle 8"/>
          <p:cNvSpPr/>
          <p:nvPr/>
        </p:nvSpPr>
        <p:spPr>
          <a:xfrm>
            <a:off x="6336418" y="3416018"/>
            <a:ext cx="1678723" cy="1107996"/>
          </a:xfrm>
          <a:prstGeom prst="rect">
            <a:avLst/>
          </a:prstGeom>
          <a:noFill/>
        </p:spPr>
        <p:txBody>
          <a:bodyPr>
            <a:spAutoFit/>
            <a:scene3d>
              <a:camera prst="isometricOffAxis2Left"/>
              <a:lightRig rig="threePt" dir="t"/>
            </a:scene3d>
          </a:bodyPr>
          <a:lstStyle/>
          <a:p>
            <a:pPr defTabSz="914400">
              <a:defRPr/>
            </a:pPr>
            <a:r>
              <a:rPr lang="en-US" sz="6600" b="1" dirty="0">
                <a:ln w="31550" cmpd="sng">
                  <a:gradFill>
                    <a:gsLst>
                      <a:gs pos="25000">
                        <a:srgbClr val="FFFFF7">
                          <a:shade val="25000"/>
                          <a:satMod val="190000"/>
                        </a:srgbClr>
                      </a:gs>
                      <a:gs pos="80000">
                        <a:srgbClr val="FFFFF7">
                          <a:tint val="75000"/>
                          <a:satMod val="190000"/>
                        </a:srgbClr>
                      </a:gs>
                    </a:gsLst>
                    <a:lin ang="5400000"/>
                  </a:gradFill>
                  <a:prstDash val="solid"/>
                </a:ln>
                <a:solidFill>
                  <a:srgbClr val="FF0000"/>
                </a:solidFill>
                <a:effectLst>
                  <a:glow rad="101600">
                    <a:srgbClr val="FFFFE9">
                      <a:satMod val="175000"/>
                      <a:alpha val="40000"/>
                    </a:srgbClr>
                  </a:glow>
                  <a:outerShdw blurRad="41275" dist="12700" dir="12000000" algn="tl" rotWithShape="0">
                    <a:srgbClr val="000000">
                      <a:alpha val="40000"/>
                    </a:srgbClr>
                  </a:outerShdw>
                </a:effectLst>
                <a:latin typeface="Arial"/>
                <a:cs typeface="Arial" panose="020B0604020202020204" pitchFamily="34" charset="0"/>
              </a:rPr>
              <a:t>?</a:t>
            </a:r>
          </a:p>
        </p:txBody>
      </p:sp>
    </p:spTree>
    <p:extLst>
      <p:ext uri="{BB962C8B-B14F-4D97-AF65-F5344CB8AC3E}">
        <p14:creationId xmlns:p14="http://schemas.microsoft.com/office/powerpoint/2010/main" val="203093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blinds(horizontal)">
                                      <p:cBhvr>
                                        <p:cTn id="21" dur="3000"/>
                                        <p:tgtEl>
                                          <p:spTgt spid="8"/>
                                        </p:tgtEl>
                                      </p:cBhvr>
                                    </p:animEffect>
                                  </p:childTnLst>
                                </p:cTn>
                              </p:par>
                              <p:par>
                                <p:cTn id="22" presetID="21" presetClass="entr" presetSubtype="1" fill="hold"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heel(1)">
                                      <p:cBhvr>
                                        <p:cTn id="24" dur="2000"/>
                                        <p:tgtEl>
                                          <p:spTgt spid="6"/>
                                        </p:tgtEl>
                                      </p:cBhvr>
                                    </p:animEffect>
                                  </p:childTnLst>
                                </p:cTn>
                              </p:par>
                              <p:par>
                                <p:cTn id="25" presetID="21" presetClass="entr" presetSubtype="1"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heel(1)">
                                      <p:cBhvr>
                                        <p:cTn id="27" dur="2000"/>
                                        <p:tgtEl>
                                          <p:spTgt spid="5"/>
                                        </p:tgtEl>
                                      </p:cBhvr>
                                    </p:animEffect>
                                  </p:childTnLst>
                                </p:cTn>
                              </p:par>
                              <p:par>
                                <p:cTn id="28" presetID="21" presetClass="entr" presetSubtype="1" fill="hold" nodeType="with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heel(1)">
                                      <p:cBhvr>
                                        <p:cTn id="30" dur="2000"/>
                                        <p:tgtEl>
                                          <p:spTgt spid="7"/>
                                        </p:tgtEl>
                                      </p:cBhvr>
                                    </p:animEffect>
                                  </p:childTnLst>
                                </p:cTn>
                              </p:par>
                              <p:par>
                                <p:cTn id="31" presetID="42" presetClass="entr" presetSubtype="0"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a16="http://schemas.microsoft.com/office/drawing/2014/main"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2178051" y="1052514"/>
            <a:ext cx="7807325" cy="3024187"/>
            <a:chOff x="480" y="864"/>
            <a:chExt cx="4918" cy="960"/>
          </a:xfrm>
        </p:grpSpPr>
        <p:pic>
          <p:nvPicPr>
            <p:cNvPr id="4" name="Picture 5" descr="money-no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8"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7" descr="occ-huntsm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56" y="1152"/>
              <a:ext cx="624"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9" descr="occ-workman3"/>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968" y="912"/>
              <a:ext cx="480" cy="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4"/>
            <p:cNvSpPr txBox="1">
              <a:spLocks noChangeArrowheads="1"/>
            </p:cNvSpPr>
            <p:nvPr/>
          </p:nvSpPr>
          <p:spPr bwMode="auto">
            <a:xfrm>
              <a:off x="480" y="960"/>
              <a:ext cx="649" cy="117"/>
            </a:xfrm>
            <a:prstGeom prst="rect">
              <a:avLst/>
            </a:prstGeom>
            <a:gradFill rotWithShape="1">
              <a:gsLst>
                <a:gs pos="0">
                  <a:srgbClr val="767647"/>
                </a:gs>
                <a:gs pos="50000">
                  <a:srgbClr val="FFFF99"/>
                </a:gs>
                <a:gs pos="100000">
                  <a:srgbClr val="767647"/>
                </a:gs>
              </a:gsLst>
              <a:lin ang="5400000" scaled="1"/>
            </a:gradFill>
            <a:ln>
              <a:noFill/>
            </a:ln>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defTabSz="914400" eaLnBrk="1" hangingPunct="1">
                <a:defRPr/>
              </a:pPr>
              <a:r>
                <a:rPr lang="vi-VN" altLang="en-US" b="1" kern="0" dirty="0">
                  <a:solidFill>
                    <a:prstClr val="black"/>
                  </a:solidFill>
                  <a:cs typeface="Arial" panose="020B0604020202020204" pitchFamily="34" charset="0"/>
                </a:rPr>
                <a:t>GIÁ TRỊ</a:t>
              </a:r>
            </a:p>
          </p:txBody>
        </p:sp>
        <p:pic>
          <p:nvPicPr>
            <p:cNvPr id="8" name="Picture 11" descr="occ-architect"/>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2" y="1200"/>
              <a:ext cx="412"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AutoShape 14"/>
            <p:cNvSpPr>
              <a:spLocks noChangeArrowheads="1"/>
            </p:cNvSpPr>
            <p:nvPr/>
          </p:nvSpPr>
          <p:spPr bwMode="auto">
            <a:xfrm>
              <a:off x="1488" y="1344"/>
              <a:ext cx="1632" cy="288"/>
            </a:xfrm>
            <a:prstGeom prst="rightArrow">
              <a:avLst>
                <a:gd name="adj1" fmla="val 50000"/>
                <a:gd name="adj2" fmla="val 141667"/>
              </a:avLst>
            </a:prstGeom>
            <a:solidFill>
              <a:srgbClr val="4F81BD"/>
            </a:solidFill>
            <a:ln w="9525">
              <a:solidFill>
                <a:sysClr val="windowText" lastClr="000000"/>
              </a:solidFill>
              <a:miter lim="800000"/>
              <a:headEnd/>
              <a:tailEnd/>
            </a:ln>
          </p:spPr>
          <p:txBody>
            <a:bodyPr wrap="none" anchor="ct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defTabSz="914400" eaLnBrk="1" hangingPunct="1">
                <a:defRPr/>
              </a:pPr>
              <a:endParaRPr lang="vi-VN" altLang="en-US" b="1" kern="0">
                <a:solidFill>
                  <a:prstClr val="black"/>
                </a:solidFill>
                <a:cs typeface="Arial" panose="020B0604020202020204" pitchFamily="34" charset="0"/>
              </a:endParaRPr>
            </a:p>
          </p:txBody>
        </p:sp>
        <p:pic>
          <p:nvPicPr>
            <p:cNvPr id="10" name="Picture 15" descr="money-no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52"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7" descr="money-no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60"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19"/>
            <p:cNvSpPr txBox="1">
              <a:spLocks noChangeArrowheads="1"/>
            </p:cNvSpPr>
            <p:nvPr/>
          </p:nvSpPr>
          <p:spPr bwMode="auto">
            <a:xfrm>
              <a:off x="3926" y="887"/>
              <a:ext cx="1472" cy="117"/>
            </a:xfrm>
            <a:prstGeom prst="rect">
              <a:avLst/>
            </a:prstGeom>
            <a:gradFill rotWithShape="1">
              <a:gsLst>
                <a:gs pos="0">
                  <a:srgbClr val="767647"/>
                </a:gs>
                <a:gs pos="50000">
                  <a:srgbClr val="FFFF99"/>
                </a:gs>
                <a:gs pos="100000">
                  <a:srgbClr val="767647"/>
                </a:gs>
              </a:gsLst>
              <a:lin ang="5400000" scaled="1"/>
            </a:gradFill>
            <a:ln>
              <a:noFill/>
            </a:ln>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defTabSz="914400" eaLnBrk="1" hangingPunct="1">
                <a:defRPr/>
              </a:pPr>
              <a:r>
                <a:rPr lang="vi-VN" altLang="en-US" b="1" kern="0">
                  <a:solidFill>
                    <a:prstClr val="black"/>
                  </a:solidFill>
                  <a:cs typeface="Arial" panose="020B0604020202020204" pitchFamily="34" charset="0"/>
                </a:rPr>
                <a:t>GIÁ TRỊ THẶNG DƯ</a:t>
              </a:r>
            </a:p>
          </p:txBody>
        </p:sp>
      </p:grpSp>
      <p:sp>
        <p:nvSpPr>
          <p:cNvPr id="13" name="Text Box 20"/>
          <p:cNvSpPr txBox="1">
            <a:spLocks noChangeArrowheads="1"/>
          </p:cNvSpPr>
          <p:nvPr/>
        </p:nvSpPr>
        <p:spPr bwMode="auto">
          <a:xfrm>
            <a:off x="2645481" y="4738160"/>
            <a:ext cx="8209140" cy="1200329"/>
          </a:xfrm>
          <a:prstGeom prst="rect">
            <a:avLst/>
          </a:prstGeom>
          <a:solidFill>
            <a:srgbClr val="000080"/>
          </a:solidFill>
          <a:ln w="19050">
            <a:noFill/>
            <a:miter lim="800000"/>
            <a:headEnd/>
            <a:tailEnd/>
          </a:ln>
          <a:effectLst/>
          <a:scene3d>
            <a:camera prst="orthographicFront">
              <a:rot lat="0" lon="0" rev="0"/>
            </a:camera>
            <a:lightRig rig="glow" dir="t">
              <a:rot lat="0" lon="0" rev="14100000"/>
            </a:lightRig>
          </a:scene3d>
          <a:sp3d prstMaterial="softEdge">
            <a:bevelT w="127000" prst="artDeco"/>
          </a:sp3d>
        </p:spPr>
        <p:txBody>
          <a:bodyPr>
            <a:spAutoFit/>
          </a:bodyPr>
          <a:lstStyle/>
          <a:p>
            <a:pPr algn="ctr" defTabSz="914400">
              <a:defRPr/>
            </a:pPr>
            <a:r>
              <a:rPr lang="en-US" sz="2400" dirty="0" err="1">
                <a:solidFill>
                  <a:srgbClr val="FFFF00"/>
                </a:solidFill>
                <a:latin typeface="Arial" panose="020B0604020202020204" pitchFamily="34" charset="0"/>
                <a:cs typeface="Arial" panose="020B0604020202020204" pitchFamily="34" charset="0"/>
              </a:rPr>
              <a:t>Bản</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chất</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của</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chủ</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nghĩa</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tư</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bản</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chính</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là</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quan</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hệ</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bóc</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lột</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của</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tư</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bản</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đối</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với</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công</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nhân</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làm</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thuê</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dưới</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hình</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thức</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giá</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trị</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thặng</a:t>
            </a:r>
            <a:r>
              <a:rPr lang="en-US" sz="2400" dirty="0">
                <a:solidFill>
                  <a:srgbClr val="FFFF00"/>
                </a:solidFill>
                <a:latin typeface="Arial" panose="020B0604020202020204" pitchFamily="34" charset="0"/>
                <a:cs typeface="Arial" panose="020B0604020202020204" pitchFamily="34" charset="0"/>
              </a:rPr>
              <a:t> </a:t>
            </a:r>
            <a:r>
              <a:rPr lang="en-US" sz="2400" dirty="0" err="1">
                <a:solidFill>
                  <a:srgbClr val="FFFF00"/>
                </a:solidFill>
                <a:latin typeface="Arial" panose="020B0604020202020204" pitchFamily="34" charset="0"/>
                <a:cs typeface="Arial" panose="020B0604020202020204" pitchFamily="34" charset="0"/>
              </a:rPr>
              <a:t>dư</a:t>
            </a:r>
            <a:endParaRPr lang="vi-VN" sz="2400" dirty="0">
              <a:solidFill>
                <a:srgbClr val="FFFF00"/>
              </a:solidFill>
              <a:latin typeface="Arial" panose="020B0604020202020204" pitchFamily="34" charset="0"/>
              <a:cs typeface="Arial" panose="020B0604020202020204" pitchFamily="34" charset="0"/>
            </a:endParaRPr>
          </a:p>
        </p:txBody>
      </p:sp>
      <p:sp>
        <p:nvSpPr>
          <p:cNvPr id="14" name="Rectangle 1"/>
          <p:cNvSpPr>
            <a:spLocks noChangeArrowheads="1"/>
          </p:cNvSpPr>
          <p:nvPr/>
        </p:nvSpPr>
        <p:spPr bwMode="auto">
          <a:xfrm>
            <a:off x="3432175" y="241301"/>
            <a:ext cx="5024438" cy="461963"/>
          </a:xfrm>
          <a:prstGeom prst="rect">
            <a:avLst/>
          </a:prstGeom>
          <a:noFill/>
          <a:ln>
            <a:noFill/>
          </a:ln>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
              <a:defRPr/>
            </a:pPr>
            <a:r>
              <a:rPr lang="en-US" altLang="en-US" sz="2400" b="1" dirty="0" err="1">
                <a:solidFill>
                  <a:srgbClr val="C00000"/>
                </a:solidFill>
                <a:latin typeface="Arial"/>
                <a:cs typeface="Arial" panose="020B0604020202020204" pitchFamily="34" charset="0"/>
              </a:rPr>
              <a:t>Bản</a:t>
            </a:r>
            <a:r>
              <a:rPr lang="en-US" altLang="en-US" sz="2400" b="1" dirty="0">
                <a:solidFill>
                  <a:srgbClr val="C00000"/>
                </a:solidFill>
                <a:latin typeface="Arial"/>
                <a:cs typeface="Arial" panose="020B0604020202020204" pitchFamily="34" charset="0"/>
              </a:rPr>
              <a:t> </a:t>
            </a:r>
            <a:r>
              <a:rPr lang="en-US" altLang="en-US" sz="2400" b="1" dirty="0" err="1">
                <a:solidFill>
                  <a:srgbClr val="C00000"/>
                </a:solidFill>
                <a:latin typeface="Arial"/>
                <a:cs typeface="Arial" panose="020B0604020202020204" pitchFamily="34" charset="0"/>
              </a:rPr>
              <a:t>chất</a:t>
            </a:r>
            <a:r>
              <a:rPr lang="en-US" altLang="en-US" sz="2400" b="1" dirty="0">
                <a:solidFill>
                  <a:srgbClr val="C00000"/>
                </a:solidFill>
                <a:latin typeface="Arial"/>
                <a:cs typeface="Arial" panose="020B0604020202020204" pitchFamily="34" charset="0"/>
              </a:rPr>
              <a:t> </a:t>
            </a:r>
            <a:r>
              <a:rPr lang="en-US" altLang="en-US" sz="2400" b="1" dirty="0" err="1">
                <a:solidFill>
                  <a:srgbClr val="C00000"/>
                </a:solidFill>
                <a:latin typeface="Arial"/>
                <a:cs typeface="Arial" panose="020B0604020202020204" pitchFamily="34" charset="0"/>
              </a:rPr>
              <a:t>của</a:t>
            </a:r>
            <a:r>
              <a:rPr lang="en-US" altLang="en-US" sz="2400" b="1" dirty="0">
                <a:solidFill>
                  <a:srgbClr val="C00000"/>
                </a:solidFill>
                <a:latin typeface="Arial"/>
                <a:cs typeface="Arial" panose="020B0604020202020204" pitchFamily="34" charset="0"/>
              </a:rPr>
              <a:t> </a:t>
            </a:r>
            <a:r>
              <a:rPr lang="en-US" altLang="en-US" sz="2400" b="1" dirty="0" err="1">
                <a:solidFill>
                  <a:srgbClr val="C00000"/>
                </a:solidFill>
                <a:latin typeface="Arial"/>
                <a:cs typeface="Arial" panose="020B0604020202020204" pitchFamily="34" charset="0"/>
              </a:rPr>
              <a:t>chủ</a:t>
            </a:r>
            <a:r>
              <a:rPr lang="en-US" altLang="en-US" sz="2400" b="1" dirty="0">
                <a:solidFill>
                  <a:srgbClr val="C00000"/>
                </a:solidFill>
                <a:latin typeface="Arial"/>
                <a:cs typeface="Arial" panose="020B0604020202020204" pitchFamily="34" charset="0"/>
              </a:rPr>
              <a:t> </a:t>
            </a:r>
            <a:r>
              <a:rPr lang="en-US" altLang="en-US" sz="2400" b="1" dirty="0" err="1">
                <a:solidFill>
                  <a:srgbClr val="C00000"/>
                </a:solidFill>
                <a:latin typeface="Arial"/>
                <a:cs typeface="Arial" panose="020B0604020202020204" pitchFamily="34" charset="0"/>
              </a:rPr>
              <a:t>nghĩa</a:t>
            </a:r>
            <a:r>
              <a:rPr lang="en-US" altLang="en-US" sz="2400" b="1" dirty="0">
                <a:solidFill>
                  <a:srgbClr val="C00000"/>
                </a:solidFill>
                <a:latin typeface="Arial"/>
                <a:cs typeface="Arial" panose="020B0604020202020204" pitchFamily="34" charset="0"/>
              </a:rPr>
              <a:t> </a:t>
            </a:r>
            <a:r>
              <a:rPr lang="en-US" altLang="en-US" sz="2400" b="1" dirty="0" err="1">
                <a:solidFill>
                  <a:srgbClr val="C00000"/>
                </a:solidFill>
                <a:latin typeface="Arial"/>
                <a:cs typeface="Arial" panose="020B0604020202020204" pitchFamily="34" charset="0"/>
              </a:rPr>
              <a:t>tư</a:t>
            </a:r>
            <a:r>
              <a:rPr lang="en-US" altLang="en-US" sz="2400" b="1" dirty="0">
                <a:solidFill>
                  <a:srgbClr val="C00000"/>
                </a:solidFill>
                <a:latin typeface="Arial"/>
                <a:cs typeface="Arial" panose="020B0604020202020204" pitchFamily="34" charset="0"/>
              </a:rPr>
              <a:t> </a:t>
            </a:r>
            <a:r>
              <a:rPr lang="en-US" altLang="en-US" sz="2400" b="1" dirty="0" err="1">
                <a:solidFill>
                  <a:srgbClr val="C00000"/>
                </a:solidFill>
                <a:latin typeface="Arial"/>
                <a:cs typeface="Arial" panose="020B0604020202020204" pitchFamily="34" charset="0"/>
              </a:rPr>
              <a:t>bản</a:t>
            </a:r>
            <a:endParaRPr lang="en-US" altLang="en-US" sz="2400" dirty="0">
              <a:solidFill>
                <a:srgbClr val="C00000"/>
              </a:solidFill>
              <a:latin typeface="Arial"/>
              <a:cs typeface="Arial" panose="020B0604020202020204" pitchFamily="34" charset="0"/>
            </a:endParaRPr>
          </a:p>
        </p:txBody>
      </p:sp>
    </p:spTree>
    <p:extLst>
      <p:ext uri="{BB962C8B-B14F-4D97-AF65-F5344CB8AC3E}">
        <p14:creationId xmlns:p14="http://schemas.microsoft.com/office/powerpoint/2010/main" val="2370380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người lao động làm việc vất vả"/>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5763" y="1911351"/>
            <a:ext cx="4534437"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pic>
        <p:nvPicPr>
          <p:cNvPr id="95235" name="Picture 4" descr="Ammonia%20Manufacture%2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64276" y="1911351"/>
            <a:ext cx="4991859"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sp>
        <p:nvSpPr>
          <p:cNvPr id="95236" name="Text Box 9"/>
          <p:cNvSpPr txBox="1">
            <a:spLocks noChangeArrowheads="1"/>
          </p:cNvSpPr>
          <p:nvPr/>
        </p:nvSpPr>
        <p:spPr bwMode="auto">
          <a:xfrm>
            <a:off x="670237" y="1041293"/>
            <a:ext cx="49454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tuyệt</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7" name="Text Box 10"/>
          <p:cNvSpPr txBox="1">
            <a:spLocks noChangeArrowheads="1"/>
          </p:cNvSpPr>
          <p:nvPr/>
        </p:nvSpPr>
        <p:spPr bwMode="auto">
          <a:xfrm>
            <a:off x="6264275" y="1103792"/>
            <a:ext cx="49918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tương</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8" name="Rectangle 1"/>
          <p:cNvSpPr>
            <a:spLocks noChangeArrowheads="1"/>
          </p:cNvSpPr>
          <p:nvPr/>
        </p:nvSpPr>
        <p:spPr bwMode="auto">
          <a:xfrm>
            <a:off x="2135188" y="188913"/>
            <a:ext cx="7924800" cy="461962"/>
          </a:xfrm>
          <a:prstGeom prst="rect">
            <a:avLst/>
          </a:prstGeom>
          <a:solidFill>
            <a:srgbClr val="00B0F0"/>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400" dirty="0" err="1">
                <a:solidFill>
                  <a:prstClr val="white"/>
                </a:solidFill>
                <a:latin typeface="Arial"/>
              </a:rPr>
              <a:t>Hai</a:t>
            </a:r>
            <a:r>
              <a:rPr lang="en-US" altLang="en-US" sz="2400" dirty="0">
                <a:solidFill>
                  <a:prstClr val="white"/>
                </a:solidFill>
                <a:latin typeface="Arial"/>
              </a:rPr>
              <a:t> </a:t>
            </a:r>
            <a:r>
              <a:rPr lang="en-US" altLang="en-US" sz="2400" dirty="0" err="1">
                <a:solidFill>
                  <a:prstClr val="white"/>
                </a:solidFill>
                <a:latin typeface="Arial"/>
              </a:rPr>
              <a:t>phương</a:t>
            </a:r>
            <a:r>
              <a:rPr lang="en-US" altLang="en-US" sz="2400" dirty="0">
                <a:solidFill>
                  <a:prstClr val="white"/>
                </a:solidFill>
                <a:latin typeface="Arial"/>
              </a:rPr>
              <a:t> </a:t>
            </a:r>
            <a:r>
              <a:rPr lang="en-US" altLang="en-US" sz="2400" dirty="0" err="1">
                <a:solidFill>
                  <a:prstClr val="white"/>
                </a:solidFill>
                <a:latin typeface="Arial"/>
              </a:rPr>
              <a:t>pháp</a:t>
            </a:r>
            <a:r>
              <a:rPr lang="en-US" altLang="en-US" sz="2400" dirty="0">
                <a:solidFill>
                  <a:prstClr val="white"/>
                </a:solidFill>
                <a:latin typeface="Arial"/>
              </a:rPr>
              <a:t> </a:t>
            </a:r>
            <a:r>
              <a:rPr lang="en-US" altLang="en-US" sz="2400" dirty="0" err="1">
                <a:solidFill>
                  <a:prstClr val="white"/>
                </a:solidFill>
                <a:latin typeface="Arial"/>
              </a:rPr>
              <a:t>sản</a:t>
            </a:r>
            <a:r>
              <a:rPr lang="en-US" altLang="en-US" sz="2400" dirty="0">
                <a:solidFill>
                  <a:prstClr val="white"/>
                </a:solidFill>
                <a:latin typeface="Arial"/>
              </a:rPr>
              <a:t> </a:t>
            </a:r>
            <a:r>
              <a:rPr lang="en-US" altLang="en-US" sz="2400" dirty="0" err="1">
                <a:solidFill>
                  <a:prstClr val="white"/>
                </a:solidFill>
                <a:latin typeface="Arial"/>
              </a:rPr>
              <a:t>xuất</a:t>
            </a:r>
            <a:r>
              <a:rPr lang="en-US" altLang="en-US" sz="2400" dirty="0">
                <a:solidFill>
                  <a:prstClr val="white"/>
                </a:solidFill>
                <a:latin typeface="Arial"/>
              </a:rPr>
              <a:t> </a:t>
            </a:r>
            <a:r>
              <a:rPr lang="en-US" altLang="en-US" sz="2400" dirty="0" err="1">
                <a:solidFill>
                  <a:prstClr val="white"/>
                </a:solidFill>
                <a:latin typeface="Arial"/>
              </a:rPr>
              <a:t>ra</a:t>
            </a:r>
            <a:r>
              <a:rPr lang="en-US" altLang="en-US" sz="2400" dirty="0">
                <a:solidFill>
                  <a:prstClr val="white"/>
                </a:solidFill>
                <a:latin typeface="Arial"/>
              </a:rPr>
              <a:t> GTTD</a:t>
            </a:r>
          </a:p>
        </p:txBody>
      </p:sp>
    </p:spTree>
    <p:extLst>
      <p:ext uri="{BB962C8B-B14F-4D97-AF65-F5344CB8AC3E}">
        <p14:creationId xmlns:p14="http://schemas.microsoft.com/office/powerpoint/2010/main" val="3711727856"/>
      </p:ext>
    </p:extLst>
  </p:cSld>
  <p:clrMapOvr>
    <a:masterClrMapping/>
  </p:clrMapOvr>
  <p:transition spd="med">
    <p:pull dir="d"/>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2" name="Group 46"/>
          <p:cNvGrpSpPr>
            <a:grpSpLocks/>
          </p:cNvGrpSpPr>
          <p:nvPr/>
        </p:nvGrpSpPr>
        <p:grpSpPr bwMode="auto">
          <a:xfrm>
            <a:off x="1905000" y="762000"/>
            <a:ext cx="6477000" cy="1028700"/>
            <a:chOff x="381000" y="0"/>
            <a:chExt cx="6477000" cy="1028700"/>
          </a:xfrm>
        </p:grpSpPr>
        <p:sp>
          <p:nvSpPr>
            <p:cNvPr id="97321" name="Line 4"/>
            <p:cNvSpPr>
              <a:spLocks noChangeShapeType="1"/>
            </p:cNvSpPr>
            <p:nvPr/>
          </p:nvSpPr>
          <p:spPr bwMode="auto">
            <a:xfrm>
              <a:off x="381000" y="914400"/>
              <a:ext cx="647700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7322" name="Line 5"/>
            <p:cNvSpPr>
              <a:spLocks noChangeShapeType="1"/>
            </p:cNvSpPr>
            <p:nvPr/>
          </p:nvSpPr>
          <p:spPr bwMode="auto">
            <a:xfrm>
              <a:off x="381000" y="800100"/>
              <a:ext cx="0" cy="2286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7323" name="AutoShape 22"/>
            <p:cNvSpPr>
              <a:spLocks/>
            </p:cNvSpPr>
            <p:nvPr/>
          </p:nvSpPr>
          <p:spPr bwMode="auto">
            <a:xfrm rot="5400000">
              <a:off x="1752600" y="-952500"/>
              <a:ext cx="457200" cy="3200400"/>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1800" b="1">
                <a:solidFill>
                  <a:prstClr val="black"/>
                </a:solidFill>
              </a:endParaRPr>
            </a:p>
          </p:txBody>
        </p:sp>
        <p:sp>
          <p:nvSpPr>
            <p:cNvPr id="97324" name="Text Box 31"/>
            <p:cNvSpPr txBox="1">
              <a:spLocks noChangeArrowheads="1"/>
            </p:cNvSpPr>
            <p:nvPr/>
          </p:nvSpPr>
          <p:spPr bwMode="auto">
            <a:xfrm>
              <a:off x="838200" y="0"/>
              <a:ext cx="2017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1800" b="1">
                  <a:solidFill>
                    <a:prstClr val="black"/>
                  </a:solidFill>
                </a:rPr>
                <a:t>4h TG LĐ tất yếu</a:t>
              </a:r>
              <a:endParaRPr lang="vi-VN" altLang="en-US" sz="1800" b="1">
                <a:solidFill>
                  <a:prstClr val="black"/>
                </a:solidFill>
              </a:endParaRPr>
            </a:p>
          </p:txBody>
        </p:sp>
      </p:grpSp>
      <p:grpSp>
        <p:nvGrpSpPr>
          <p:cNvPr id="3" name="Group 43"/>
          <p:cNvGrpSpPr>
            <a:grpSpLocks/>
          </p:cNvGrpSpPr>
          <p:nvPr/>
        </p:nvGrpSpPr>
        <p:grpSpPr bwMode="auto">
          <a:xfrm>
            <a:off x="1905000" y="1905000"/>
            <a:ext cx="7772400" cy="1066800"/>
            <a:chOff x="381000" y="1447800"/>
            <a:chExt cx="7772400" cy="1066800"/>
          </a:xfrm>
        </p:grpSpPr>
        <p:grpSp>
          <p:nvGrpSpPr>
            <p:cNvPr id="97310" name="Group 48"/>
            <p:cNvGrpSpPr>
              <a:grpSpLocks/>
            </p:cNvGrpSpPr>
            <p:nvPr/>
          </p:nvGrpSpPr>
          <p:grpSpPr bwMode="auto">
            <a:xfrm>
              <a:off x="381000" y="1447800"/>
              <a:ext cx="6477000" cy="1028700"/>
              <a:chOff x="336" y="672"/>
              <a:chExt cx="4080" cy="648"/>
            </a:xfrm>
          </p:grpSpPr>
          <p:sp>
            <p:nvSpPr>
              <p:cNvPr id="97317"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7318"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7319" name="AutoShape 22"/>
              <p:cNvSpPr>
                <a:spLocks/>
              </p:cNvSpPr>
              <p:nvPr/>
            </p:nvSpPr>
            <p:spPr bwMode="auto">
              <a:xfrm rot="5400000">
                <a:off x="1152" y="48"/>
                <a:ext cx="384" cy="2016"/>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1800" b="1">
                  <a:solidFill>
                    <a:prstClr val="black"/>
                  </a:solidFill>
                </a:endParaRPr>
              </a:p>
            </p:txBody>
          </p:sp>
          <p:sp>
            <p:nvSpPr>
              <p:cNvPr id="97320" name="Text Box 31"/>
              <p:cNvSpPr txBox="1">
                <a:spLocks noChangeArrowheads="1"/>
              </p:cNvSpPr>
              <p:nvPr/>
            </p:nvSpPr>
            <p:spPr bwMode="auto">
              <a:xfrm>
                <a:off x="720" y="672"/>
                <a:ext cx="1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1800" b="1">
                    <a:solidFill>
                      <a:prstClr val="black"/>
                    </a:solidFill>
                  </a:rPr>
                  <a:t>4h TG LĐ tất yếu</a:t>
                </a:r>
                <a:endParaRPr lang="vi-VN" altLang="en-US" sz="1800" b="1">
                  <a:solidFill>
                    <a:prstClr val="black"/>
                  </a:solidFill>
                </a:endParaRPr>
              </a:p>
            </p:txBody>
          </p:sp>
        </p:grpSp>
        <p:grpSp>
          <p:nvGrpSpPr>
            <p:cNvPr id="97311" name="Group 47"/>
            <p:cNvGrpSpPr>
              <a:grpSpLocks/>
            </p:cNvGrpSpPr>
            <p:nvPr/>
          </p:nvGrpSpPr>
          <p:grpSpPr bwMode="auto">
            <a:xfrm>
              <a:off x="4311650" y="1485900"/>
              <a:ext cx="3841750" cy="1028700"/>
              <a:chOff x="2812" y="672"/>
              <a:chExt cx="2420" cy="648"/>
            </a:xfrm>
          </p:grpSpPr>
          <p:sp>
            <p:nvSpPr>
              <p:cNvPr id="97313"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7314" name="Line 8"/>
              <p:cNvSpPr>
                <a:spLocks noChangeShapeType="1"/>
              </p:cNvSpPr>
              <p:nvPr/>
            </p:nvSpPr>
            <p:spPr bwMode="auto">
              <a:xfrm>
                <a:off x="4416" y="1223"/>
                <a:ext cx="816" cy="0"/>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7315" name="Line 9"/>
              <p:cNvSpPr>
                <a:spLocks noChangeShapeType="1"/>
              </p:cNvSpPr>
              <p:nvPr/>
            </p:nvSpPr>
            <p:spPr bwMode="auto">
              <a:xfrm>
                <a:off x="5232" y="1168"/>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7316" name="Text Box 32"/>
              <p:cNvSpPr txBox="1">
                <a:spLocks noChangeArrowheads="1"/>
              </p:cNvSpPr>
              <p:nvPr/>
            </p:nvSpPr>
            <p:spPr bwMode="auto">
              <a:xfrm>
                <a:off x="2812" y="672"/>
                <a:ext cx="139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1800" b="1">
                    <a:solidFill>
                      <a:srgbClr val="FF0000"/>
                    </a:solidFill>
                  </a:rPr>
                  <a:t>6 TG LĐ thặng dư</a:t>
                </a:r>
                <a:endParaRPr lang="vi-VN" altLang="en-US" sz="1800" b="1">
                  <a:solidFill>
                    <a:srgbClr val="FF0000"/>
                  </a:solidFill>
                </a:endParaRPr>
              </a:p>
            </p:txBody>
          </p:sp>
        </p:grpSp>
        <p:sp>
          <p:nvSpPr>
            <p:cNvPr id="97312" name="AutoShape 22"/>
            <p:cNvSpPr>
              <a:spLocks/>
            </p:cNvSpPr>
            <p:nvPr/>
          </p:nvSpPr>
          <p:spPr bwMode="auto">
            <a:xfrm rot="5400000">
              <a:off x="5546725" y="-212725"/>
              <a:ext cx="609600" cy="4540250"/>
            </a:xfrm>
            <a:prstGeom prst="leftBrace">
              <a:avLst>
                <a:gd name="adj1" fmla="val 11802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1800" b="1">
                <a:solidFill>
                  <a:prstClr val="black"/>
                </a:solidFill>
              </a:endParaRPr>
            </a:p>
          </p:txBody>
        </p:sp>
      </p:grpSp>
      <p:sp>
        <p:nvSpPr>
          <p:cNvPr id="97284" name="AutoShape 22"/>
          <p:cNvSpPr>
            <a:spLocks/>
          </p:cNvSpPr>
          <p:nvPr/>
        </p:nvSpPr>
        <p:spPr bwMode="auto">
          <a:xfrm rot="5400000">
            <a:off x="6515100" y="-19050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1800" b="1">
              <a:solidFill>
                <a:prstClr val="black"/>
              </a:solidFill>
            </a:endParaRPr>
          </a:p>
        </p:txBody>
      </p:sp>
      <p:sp>
        <p:nvSpPr>
          <p:cNvPr id="97285" name="Text Box 31"/>
          <p:cNvSpPr txBox="1">
            <a:spLocks noChangeArrowheads="1"/>
          </p:cNvSpPr>
          <p:nvPr/>
        </p:nvSpPr>
        <p:spPr bwMode="auto">
          <a:xfrm>
            <a:off x="5715000" y="762000"/>
            <a:ext cx="23574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1800" b="1">
                <a:solidFill>
                  <a:srgbClr val="FF0000"/>
                </a:solidFill>
              </a:rPr>
              <a:t>4h TG LĐ thặng dư</a:t>
            </a:r>
            <a:endParaRPr lang="vi-VN" altLang="en-US" sz="1800" b="1">
              <a:solidFill>
                <a:srgbClr val="FF0000"/>
              </a:solidFill>
            </a:endParaRPr>
          </a:p>
        </p:txBody>
      </p:sp>
      <p:sp>
        <p:nvSpPr>
          <p:cNvPr id="23" name="Rectangle 22"/>
          <p:cNvSpPr>
            <a:spLocks noChangeArrowheads="1"/>
          </p:cNvSpPr>
          <p:nvPr/>
        </p:nvSpPr>
        <p:spPr bwMode="auto">
          <a:xfrm>
            <a:off x="2362200" y="4965700"/>
            <a:ext cx="7391400" cy="10160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000" b="1" i="1" dirty="0" err="1">
                <a:solidFill>
                  <a:prstClr val="white"/>
                </a:solidFill>
              </a:rPr>
              <a:t>Giá</a:t>
            </a:r>
            <a:r>
              <a:rPr lang="en-US" altLang="en-US" sz="2000" b="1" i="1" dirty="0">
                <a:solidFill>
                  <a:prstClr val="white"/>
                </a:solidFill>
              </a:rPr>
              <a:t> </a:t>
            </a:r>
            <a:r>
              <a:rPr lang="en-US" altLang="en-US" sz="2000" b="1" i="1" dirty="0" err="1">
                <a:solidFill>
                  <a:prstClr val="white"/>
                </a:solidFill>
              </a:rPr>
              <a:t>trị</a:t>
            </a:r>
            <a:r>
              <a:rPr lang="en-US" altLang="en-US" sz="2000" b="1" i="1" dirty="0">
                <a:solidFill>
                  <a:prstClr val="white"/>
                </a:solidFill>
              </a:rPr>
              <a:t> </a:t>
            </a:r>
            <a:r>
              <a:rPr lang="en-US" altLang="en-US" sz="2000" b="1" i="1" dirty="0" err="1">
                <a:solidFill>
                  <a:prstClr val="white"/>
                </a:solidFill>
              </a:rPr>
              <a:t>thặng</a:t>
            </a:r>
            <a:r>
              <a:rPr lang="en-US" altLang="en-US" sz="2000" b="1" i="1" dirty="0">
                <a:solidFill>
                  <a:prstClr val="white"/>
                </a:solidFill>
              </a:rPr>
              <a:t> </a:t>
            </a:r>
            <a:r>
              <a:rPr lang="en-US" altLang="en-US" sz="2000" b="1" i="1" dirty="0" err="1">
                <a:solidFill>
                  <a:prstClr val="white"/>
                </a:solidFill>
              </a:rPr>
              <a:t>dư</a:t>
            </a:r>
            <a:r>
              <a:rPr lang="en-US" altLang="en-US" sz="2000" b="1" i="1" dirty="0">
                <a:solidFill>
                  <a:prstClr val="white"/>
                </a:solidFill>
              </a:rPr>
              <a:t> </a:t>
            </a:r>
            <a:r>
              <a:rPr lang="en-US" altLang="en-US" sz="2000" b="1" i="1" dirty="0" err="1">
                <a:solidFill>
                  <a:prstClr val="white"/>
                </a:solidFill>
              </a:rPr>
              <a:t>tuyệt</a:t>
            </a:r>
            <a:r>
              <a:rPr lang="en-US" altLang="en-US" sz="2000" b="1" i="1" dirty="0">
                <a:solidFill>
                  <a:prstClr val="white"/>
                </a:solidFill>
              </a:rPr>
              <a:t> </a:t>
            </a:r>
            <a:r>
              <a:rPr lang="en-US" altLang="en-US" sz="2000" b="1" i="1" dirty="0" err="1">
                <a:solidFill>
                  <a:prstClr val="white"/>
                </a:solidFill>
              </a:rPr>
              <a:t>đối</a:t>
            </a:r>
            <a:r>
              <a:rPr lang="en-US" altLang="en-US" sz="2000" b="1" i="1" dirty="0">
                <a:solidFill>
                  <a:prstClr val="white"/>
                </a:solidFill>
              </a:rPr>
              <a:t>: </a:t>
            </a:r>
            <a:r>
              <a:rPr lang="en-US" altLang="en-US" sz="2000" b="1" dirty="0">
                <a:solidFill>
                  <a:prstClr val="white"/>
                </a:solidFill>
              </a:rPr>
              <a:t> </a:t>
            </a:r>
            <a:r>
              <a:rPr lang="en-US" altLang="en-US" sz="2000" b="1" dirty="0" err="1">
                <a:solidFill>
                  <a:prstClr val="white"/>
                </a:solidFill>
              </a:rPr>
              <a:t>là</a:t>
            </a:r>
            <a:r>
              <a:rPr lang="en-US" altLang="en-US" sz="2000" b="1" dirty="0">
                <a:solidFill>
                  <a:prstClr val="white"/>
                </a:solidFill>
              </a:rPr>
              <a:t> </a:t>
            </a:r>
            <a:r>
              <a:rPr lang="en-US" altLang="en-US" sz="2000" b="1" dirty="0" err="1">
                <a:solidFill>
                  <a:prstClr val="white"/>
                </a:solidFill>
              </a:rPr>
              <a:t>giá</a:t>
            </a:r>
            <a:r>
              <a:rPr lang="en-US" altLang="en-US" sz="2000" b="1" dirty="0">
                <a:solidFill>
                  <a:prstClr val="white"/>
                </a:solidFill>
              </a:rPr>
              <a:t> </a:t>
            </a:r>
            <a:r>
              <a:rPr lang="en-US" altLang="en-US" sz="2000" b="1" dirty="0" err="1">
                <a:solidFill>
                  <a:prstClr val="white"/>
                </a:solidFill>
              </a:rPr>
              <a:t>trị</a:t>
            </a:r>
            <a:r>
              <a:rPr lang="en-US" altLang="en-US" sz="2000" b="1" dirty="0">
                <a:solidFill>
                  <a:prstClr val="white"/>
                </a:solidFill>
              </a:rPr>
              <a:t> </a:t>
            </a:r>
            <a:r>
              <a:rPr lang="en-US" altLang="en-US" sz="2000" b="1" dirty="0" err="1">
                <a:solidFill>
                  <a:prstClr val="white"/>
                </a:solidFill>
              </a:rPr>
              <a:t>thặng</a:t>
            </a:r>
            <a:r>
              <a:rPr lang="en-US" altLang="en-US" sz="2000" b="1" dirty="0">
                <a:solidFill>
                  <a:prstClr val="white"/>
                </a:solidFill>
              </a:rPr>
              <a:t> </a:t>
            </a:r>
            <a:r>
              <a:rPr lang="en-US" altLang="en-US" sz="2000" b="1" dirty="0" err="1">
                <a:solidFill>
                  <a:prstClr val="white"/>
                </a:solidFill>
              </a:rPr>
              <a:t>dư</a:t>
            </a:r>
            <a:r>
              <a:rPr lang="en-US" altLang="en-US" sz="2000" b="1" dirty="0">
                <a:solidFill>
                  <a:prstClr val="white"/>
                </a:solidFill>
              </a:rPr>
              <a:t> </a:t>
            </a:r>
            <a:r>
              <a:rPr lang="en-US" altLang="en-US" sz="2000" b="1" dirty="0" err="1">
                <a:solidFill>
                  <a:prstClr val="white"/>
                </a:solidFill>
              </a:rPr>
              <a:t>thu</a:t>
            </a:r>
            <a:r>
              <a:rPr lang="en-US" altLang="en-US" sz="2000" b="1" dirty="0">
                <a:solidFill>
                  <a:prstClr val="white"/>
                </a:solidFill>
              </a:rPr>
              <a:t> </a:t>
            </a:r>
            <a:r>
              <a:rPr lang="en-US" altLang="en-US" sz="2000" b="1" dirty="0" err="1">
                <a:solidFill>
                  <a:prstClr val="white"/>
                </a:solidFill>
              </a:rPr>
              <a:t>được</a:t>
            </a:r>
            <a:r>
              <a:rPr lang="en-US" altLang="en-US" sz="2000" b="1" dirty="0">
                <a:solidFill>
                  <a:prstClr val="white"/>
                </a:solidFill>
              </a:rPr>
              <a:t> do </a:t>
            </a:r>
            <a:r>
              <a:rPr lang="en-US" altLang="en-US" sz="2000" b="1" dirty="0" err="1">
                <a:solidFill>
                  <a:prstClr val="white"/>
                </a:solidFill>
              </a:rPr>
              <a:t>kéo</a:t>
            </a:r>
            <a:r>
              <a:rPr lang="en-US" altLang="en-US" sz="2000" b="1" dirty="0">
                <a:solidFill>
                  <a:prstClr val="white"/>
                </a:solidFill>
              </a:rPr>
              <a:t> </a:t>
            </a:r>
            <a:r>
              <a:rPr lang="en-US" altLang="en-US" sz="2000" b="1" dirty="0" err="1">
                <a:solidFill>
                  <a:prstClr val="white"/>
                </a:solidFill>
              </a:rPr>
              <a:t>dài</a:t>
            </a:r>
            <a:r>
              <a:rPr lang="en-US" altLang="en-US" sz="2000" b="1" dirty="0">
                <a:solidFill>
                  <a:prstClr val="white"/>
                </a:solidFill>
              </a:rPr>
              <a:t> </a:t>
            </a:r>
            <a:r>
              <a:rPr lang="en-US" altLang="en-US" sz="2000" b="1" dirty="0" err="1">
                <a:solidFill>
                  <a:prstClr val="white"/>
                </a:solidFill>
              </a:rPr>
              <a:t>ngày</a:t>
            </a:r>
            <a:r>
              <a:rPr lang="en-US" altLang="en-US" sz="2000" b="1" dirty="0">
                <a:solidFill>
                  <a:prstClr val="white"/>
                </a:solidFill>
              </a:rPr>
              <a:t> </a:t>
            </a:r>
            <a:r>
              <a:rPr lang="en-US" altLang="en-US" sz="2000" b="1" dirty="0" err="1">
                <a:solidFill>
                  <a:prstClr val="white"/>
                </a:solidFill>
              </a:rPr>
              <a:t>lao</a:t>
            </a:r>
            <a:r>
              <a:rPr lang="en-US" altLang="en-US" sz="2000" b="1" dirty="0">
                <a:solidFill>
                  <a:prstClr val="white"/>
                </a:solidFill>
              </a:rPr>
              <a:t> </a:t>
            </a:r>
            <a:r>
              <a:rPr lang="en-US" altLang="en-US" sz="2000" b="1" dirty="0" err="1">
                <a:solidFill>
                  <a:prstClr val="white"/>
                </a:solidFill>
              </a:rPr>
              <a:t>động</a:t>
            </a:r>
            <a:r>
              <a:rPr lang="en-US" altLang="en-US" sz="2000" b="1" dirty="0">
                <a:solidFill>
                  <a:prstClr val="white"/>
                </a:solidFill>
              </a:rPr>
              <a:t> </a:t>
            </a:r>
            <a:r>
              <a:rPr lang="en-US" altLang="en-US" sz="2000" b="1" dirty="0" err="1">
                <a:solidFill>
                  <a:prstClr val="white"/>
                </a:solidFill>
              </a:rPr>
              <a:t>quá</a:t>
            </a:r>
            <a:r>
              <a:rPr lang="en-US" altLang="en-US" sz="2000" b="1" dirty="0">
                <a:solidFill>
                  <a:prstClr val="white"/>
                </a:solidFill>
              </a:rPr>
              <a:t> </a:t>
            </a:r>
            <a:r>
              <a:rPr lang="en-US" altLang="en-US" sz="2000" b="1" dirty="0" err="1">
                <a:solidFill>
                  <a:prstClr val="white"/>
                </a:solidFill>
              </a:rPr>
              <a:t>giới</a:t>
            </a:r>
            <a:r>
              <a:rPr lang="en-US" altLang="en-US" sz="2000" b="1" dirty="0">
                <a:solidFill>
                  <a:prstClr val="white"/>
                </a:solidFill>
              </a:rPr>
              <a:t> </a:t>
            </a:r>
            <a:r>
              <a:rPr lang="en-US" altLang="en-US" sz="2000" b="1" dirty="0" err="1">
                <a:solidFill>
                  <a:prstClr val="white"/>
                </a:solidFill>
              </a:rPr>
              <a:t>hạn</a:t>
            </a:r>
            <a:r>
              <a:rPr lang="en-US" altLang="en-US" sz="2000" b="1" dirty="0">
                <a:solidFill>
                  <a:prstClr val="white"/>
                </a:solidFill>
              </a:rPr>
              <a:t> </a:t>
            </a:r>
            <a:r>
              <a:rPr lang="en-US" altLang="en-US" sz="2000" b="1" dirty="0" err="1">
                <a:solidFill>
                  <a:prstClr val="white"/>
                </a:solidFill>
              </a:rPr>
              <a:t>thời</a:t>
            </a:r>
            <a:r>
              <a:rPr lang="en-US" altLang="en-US" sz="2000" b="1" dirty="0">
                <a:solidFill>
                  <a:prstClr val="white"/>
                </a:solidFill>
              </a:rPr>
              <a:t> </a:t>
            </a:r>
            <a:r>
              <a:rPr lang="en-US" altLang="en-US" sz="2000" b="1" dirty="0" err="1">
                <a:solidFill>
                  <a:prstClr val="white"/>
                </a:solidFill>
              </a:rPr>
              <a:t>gian</a:t>
            </a:r>
            <a:r>
              <a:rPr lang="en-US" altLang="en-US" sz="2000" b="1" dirty="0">
                <a:solidFill>
                  <a:prstClr val="white"/>
                </a:solidFill>
              </a:rPr>
              <a:t> </a:t>
            </a:r>
            <a:r>
              <a:rPr lang="en-US" altLang="en-US" sz="2000" b="1" dirty="0" err="1">
                <a:solidFill>
                  <a:prstClr val="white"/>
                </a:solidFill>
              </a:rPr>
              <a:t>lao</a:t>
            </a:r>
            <a:r>
              <a:rPr lang="en-US" altLang="en-US" sz="2000" b="1" dirty="0">
                <a:solidFill>
                  <a:prstClr val="white"/>
                </a:solidFill>
              </a:rPr>
              <a:t> </a:t>
            </a:r>
            <a:r>
              <a:rPr lang="en-US" altLang="en-US" sz="2000" b="1" dirty="0" err="1">
                <a:solidFill>
                  <a:prstClr val="white"/>
                </a:solidFill>
              </a:rPr>
              <a:t>động</a:t>
            </a:r>
            <a:r>
              <a:rPr lang="en-US" altLang="en-US" sz="2000" b="1" dirty="0">
                <a:solidFill>
                  <a:prstClr val="white"/>
                </a:solidFill>
              </a:rPr>
              <a:t> </a:t>
            </a:r>
            <a:r>
              <a:rPr lang="en-US" altLang="en-US" sz="2000" b="1" dirty="0" err="1">
                <a:solidFill>
                  <a:prstClr val="white"/>
                </a:solidFill>
              </a:rPr>
              <a:t>cần</a:t>
            </a:r>
            <a:r>
              <a:rPr lang="en-US" altLang="en-US" sz="2000" b="1" dirty="0">
                <a:solidFill>
                  <a:prstClr val="white"/>
                </a:solidFill>
              </a:rPr>
              <a:t> </a:t>
            </a:r>
            <a:r>
              <a:rPr lang="en-US" altLang="en-US" sz="2000" b="1" dirty="0" err="1">
                <a:solidFill>
                  <a:prstClr val="white"/>
                </a:solidFill>
              </a:rPr>
              <a:t>thiết</a:t>
            </a:r>
            <a:r>
              <a:rPr lang="en-US" altLang="en-US" sz="2000" b="1" dirty="0">
                <a:solidFill>
                  <a:prstClr val="white"/>
                </a:solidFill>
              </a:rPr>
              <a:t> </a:t>
            </a:r>
            <a:r>
              <a:rPr lang="en-US" altLang="en-US" sz="2000" b="1" dirty="0" err="1">
                <a:solidFill>
                  <a:prstClr val="white"/>
                </a:solidFill>
              </a:rPr>
              <a:t>khi</a:t>
            </a:r>
            <a:r>
              <a:rPr lang="en-US" altLang="en-US" sz="2000" b="1" dirty="0">
                <a:solidFill>
                  <a:prstClr val="white"/>
                </a:solidFill>
              </a:rPr>
              <a:t> </a:t>
            </a:r>
            <a:r>
              <a:rPr lang="en-US" altLang="en-US" sz="2000" b="1" dirty="0" err="1">
                <a:solidFill>
                  <a:prstClr val="white"/>
                </a:solidFill>
              </a:rPr>
              <a:t>các</a:t>
            </a:r>
            <a:r>
              <a:rPr lang="en-US" altLang="en-US" sz="2000" b="1" dirty="0">
                <a:solidFill>
                  <a:prstClr val="white"/>
                </a:solidFill>
              </a:rPr>
              <a:t> </a:t>
            </a:r>
            <a:r>
              <a:rPr lang="en-US" altLang="en-US" sz="2000" b="1" dirty="0" err="1">
                <a:solidFill>
                  <a:prstClr val="white"/>
                </a:solidFill>
              </a:rPr>
              <a:t>điều</a:t>
            </a:r>
            <a:r>
              <a:rPr lang="en-US" altLang="en-US" sz="2000" b="1" dirty="0">
                <a:solidFill>
                  <a:prstClr val="white"/>
                </a:solidFill>
              </a:rPr>
              <a:t> </a:t>
            </a:r>
            <a:r>
              <a:rPr lang="en-US" altLang="en-US" sz="2000" b="1" dirty="0" err="1">
                <a:solidFill>
                  <a:prstClr val="white"/>
                </a:solidFill>
              </a:rPr>
              <a:t>kiện</a:t>
            </a:r>
            <a:r>
              <a:rPr lang="en-US" altLang="en-US" sz="2000" b="1" dirty="0">
                <a:solidFill>
                  <a:prstClr val="white"/>
                </a:solidFill>
              </a:rPr>
              <a:t> </a:t>
            </a:r>
            <a:r>
              <a:rPr lang="en-US" altLang="en-US" sz="2000" b="1" dirty="0" err="1">
                <a:solidFill>
                  <a:prstClr val="white"/>
                </a:solidFill>
              </a:rPr>
              <a:t>khác</a:t>
            </a:r>
            <a:r>
              <a:rPr lang="en-US" altLang="en-US" sz="2000" b="1" dirty="0">
                <a:solidFill>
                  <a:prstClr val="white"/>
                </a:solidFill>
              </a:rPr>
              <a:t> </a:t>
            </a:r>
            <a:r>
              <a:rPr lang="en-US" altLang="en-US" sz="2000" b="1" dirty="0" err="1">
                <a:solidFill>
                  <a:prstClr val="white"/>
                </a:solidFill>
              </a:rPr>
              <a:t>không</a:t>
            </a:r>
            <a:r>
              <a:rPr lang="en-US" altLang="en-US" sz="2000" b="1" dirty="0">
                <a:solidFill>
                  <a:prstClr val="white"/>
                </a:solidFill>
              </a:rPr>
              <a:t> </a:t>
            </a:r>
            <a:r>
              <a:rPr lang="en-US" altLang="en-US" sz="2000" b="1" dirty="0" err="1">
                <a:solidFill>
                  <a:prstClr val="white"/>
                </a:solidFill>
              </a:rPr>
              <a:t>đổi</a:t>
            </a:r>
            <a:endParaRPr lang="en-US" altLang="en-US" sz="2000" b="1" dirty="0">
              <a:solidFill>
                <a:prstClr val="white"/>
              </a:solidFill>
            </a:endParaRPr>
          </a:p>
        </p:txBody>
      </p:sp>
      <p:grpSp>
        <p:nvGrpSpPr>
          <p:cNvPr id="6" name="Group 45"/>
          <p:cNvGrpSpPr>
            <a:grpSpLocks/>
          </p:cNvGrpSpPr>
          <p:nvPr/>
        </p:nvGrpSpPr>
        <p:grpSpPr bwMode="auto">
          <a:xfrm>
            <a:off x="1981200" y="3078164"/>
            <a:ext cx="8382000" cy="1570037"/>
            <a:chOff x="457200" y="2697482"/>
            <a:chExt cx="8382000" cy="1569718"/>
          </a:xfrm>
        </p:grpSpPr>
        <p:grpSp>
          <p:nvGrpSpPr>
            <p:cNvPr id="97290" name="Group 23"/>
            <p:cNvGrpSpPr>
              <a:grpSpLocks/>
            </p:cNvGrpSpPr>
            <p:nvPr/>
          </p:nvGrpSpPr>
          <p:grpSpPr bwMode="auto">
            <a:xfrm>
              <a:off x="457200" y="2697482"/>
              <a:ext cx="8382000" cy="1569718"/>
              <a:chOff x="533400" y="1219200"/>
              <a:chExt cx="8382000" cy="1569718"/>
            </a:xfrm>
          </p:grpSpPr>
          <p:sp>
            <p:nvSpPr>
              <p:cNvPr id="97292" name="Line 29"/>
              <p:cNvSpPr>
                <a:spLocks noChangeShapeType="1"/>
              </p:cNvSpPr>
              <p:nvPr/>
            </p:nvSpPr>
            <p:spPr bwMode="auto">
              <a:xfrm flipV="1">
                <a:off x="609600" y="1828799"/>
                <a:ext cx="5029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solidFill>
                    <a:prstClr val="black"/>
                  </a:solidFill>
                </a:endParaRPr>
              </a:p>
            </p:txBody>
          </p:sp>
          <p:sp>
            <p:nvSpPr>
              <p:cNvPr id="97293" name="Line 33"/>
              <p:cNvSpPr>
                <a:spLocks noChangeShapeType="1"/>
              </p:cNvSpPr>
              <p:nvPr/>
            </p:nvSpPr>
            <p:spPr bwMode="auto">
              <a:xfrm flipV="1">
                <a:off x="609600" y="2743199"/>
                <a:ext cx="5791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solidFill>
                    <a:prstClr val="black"/>
                  </a:solidFill>
                </a:endParaRPr>
              </a:p>
            </p:txBody>
          </p:sp>
          <p:sp>
            <p:nvSpPr>
              <p:cNvPr id="97294" name="Text Box 37"/>
              <p:cNvSpPr txBox="1">
                <a:spLocks noChangeArrowheads="1"/>
              </p:cNvSpPr>
              <p:nvPr/>
            </p:nvSpPr>
            <p:spPr bwMode="auto">
              <a:xfrm>
                <a:off x="533400" y="2057400"/>
                <a:ext cx="2667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vi-VN" altLang="en-US" sz="2000" b="1">
                    <a:solidFill>
                      <a:prstClr val="black"/>
                    </a:solidFill>
                  </a:rPr>
                  <a:t>Thời gian lao động cần thiết</a:t>
                </a:r>
              </a:p>
            </p:txBody>
          </p:sp>
          <p:sp>
            <p:nvSpPr>
              <p:cNvPr id="97295" name="Text Box 39"/>
              <p:cNvSpPr txBox="1">
                <a:spLocks noChangeArrowheads="1"/>
              </p:cNvSpPr>
              <p:nvPr/>
            </p:nvSpPr>
            <p:spPr bwMode="auto">
              <a:xfrm>
                <a:off x="3124200" y="2057400"/>
                <a:ext cx="2514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vi-VN" altLang="en-US" sz="2000" b="1">
                    <a:solidFill>
                      <a:srgbClr val="FF0000"/>
                    </a:solidFill>
                  </a:rPr>
                  <a:t>Thời gian lao động thặng dư</a:t>
                </a:r>
                <a:endParaRPr lang="en-US" altLang="en-US" sz="2000" b="1">
                  <a:solidFill>
                    <a:srgbClr val="FF0000"/>
                  </a:solidFill>
                  <a:latin typeface=".VnBlack" panose="020B7200000000000000" pitchFamily="34" charset="0"/>
                </a:endParaRPr>
              </a:p>
            </p:txBody>
          </p:sp>
          <p:sp>
            <p:nvSpPr>
              <p:cNvPr id="97296" name="Line 40"/>
              <p:cNvSpPr>
                <a:spLocks noChangeShapeType="1"/>
              </p:cNvSpPr>
              <p:nvPr/>
            </p:nvSpPr>
            <p:spPr bwMode="auto">
              <a:xfrm>
                <a:off x="56387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solidFill>
                    <a:prstClr val="black"/>
                  </a:solidFill>
                </a:endParaRPr>
              </a:p>
            </p:txBody>
          </p:sp>
          <p:sp>
            <p:nvSpPr>
              <p:cNvPr id="97297" name="Line 41"/>
              <p:cNvSpPr>
                <a:spLocks noChangeShapeType="1"/>
              </p:cNvSpPr>
              <p:nvPr/>
            </p:nvSpPr>
            <p:spPr bwMode="auto">
              <a:xfrm>
                <a:off x="32003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solidFill>
                    <a:prstClr val="black"/>
                  </a:solidFill>
                </a:endParaRPr>
              </a:p>
            </p:txBody>
          </p:sp>
          <p:sp>
            <p:nvSpPr>
              <p:cNvPr id="97298" name="Line 43"/>
              <p:cNvSpPr>
                <a:spLocks noChangeShapeType="1"/>
              </p:cNvSpPr>
              <p:nvPr/>
            </p:nvSpPr>
            <p:spPr bwMode="auto">
              <a:xfrm>
                <a:off x="6095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solidFill>
                    <a:prstClr val="black"/>
                  </a:solidFill>
                </a:endParaRPr>
              </a:p>
            </p:txBody>
          </p:sp>
          <p:sp>
            <p:nvSpPr>
              <p:cNvPr id="97299" name="Text Box 44"/>
              <p:cNvSpPr txBox="1">
                <a:spLocks noChangeArrowheads="1"/>
              </p:cNvSpPr>
              <p:nvPr/>
            </p:nvSpPr>
            <p:spPr bwMode="auto">
              <a:xfrm>
                <a:off x="1600200" y="1295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v</a:t>
                </a:r>
              </a:p>
            </p:txBody>
          </p:sp>
          <p:sp>
            <p:nvSpPr>
              <p:cNvPr id="97300" name="Text Box 45"/>
              <p:cNvSpPr txBox="1">
                <a:spLocks noChangeArrowheads="1"/>
              </p:cNvSpPr>
              <p:nvPr/>
            </p:nvSpPr>
            <p:spPr bwMode="auto">
              <a:xfrm>
                <a:off x="4191000" y="1219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m</a:t>
                </a:r>
              </a:p>
            </p:txBody>
          </p:sp>
          <p:sp>
            <p:nvSpPr>
              <p:cNvPr id="97301" name="Text Box 46"/>
              <p:cNvSpPr txBox="1">
                <a:spLocks noChangeArrowheads="1"/>
              </p:cNvSpPr>
              <p:nvPr/>
            </p:nvSpPr>
            <p:spPr bwMode="auto">
              <a:xfrm>
                <a:off x="28956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4h</a:t>
                </a:r>
              </a:p>
            </p:txBody>
          </p:sp>
          <p:sp>
            <p:nvSpPr>
              <p:cNvPr id="97302" name="Text Box 47"/>
              <p:cNvSpPr txBox="1">
                <a:spLocks noChangeArrowheads="1"/>
              </p:cNvSpPr>
              <p:nvPr/>
            </p:nvSpPr>
            <p:spPr bwMode="auto">
              <a:xfrm>
                <a:off x="53340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8h</a:t>
                </a:r>
              </a:p>
            </p:txBody>
          </p:sp>
          <p:sp>
            <p:nvSpPr>
              <p:cNvPr id="97303" name="Text Box 48"/>
              <p:cNvSpPr txBox="1">
                <a:spLocks noChangeArrowheads="1"/>
              </p:cNvSpPr>
              <p:nvPr/>
            </p:nvSpPr>
            <p:spPr bwMode="auto">
              <a:xfrm>
                <a:off x="6096000" y="2133600"/>
                <a:ext cx="762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10h</a:t>
                </a:r>
              </a:p>
            </p:txBody>
          </p:sp>
          <p:sp>
            <p:nvSpPr>
              <p:cNvPr id="97304" name="Text Box 49"/>
              <p:cNvSpPr txBox="1">
                <a:spLocks noChangeArrowheads="1"/>
              </p:cNvSpPr>
              <p:nvPr/>
            </p:nvSpPr>
            <p:spPr bwMode="auto">
              <a:xfrm>
                <a:off x="6934200" y="15240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m’</a:t>
                </a:r>
              </a:p>
            </p:txBody>
          </p:sp>
          <p:sp>
            <p:nvSpPr>
              <p:cNvPr id="97305" name="Text Box 50"/>
              <p:cNvSpPr txBox="1">
                <a:spLocks noChangeArrowheads="1"/>
              </p:cNvSpPr>
              <p:nvPr/>
            </p:nvSpPr>
            <p:spPr bwMode="auto">
              <a:xfrm>
                <a:off x="7391400" y="15240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a:solidFill>
                      <a:prstClr val="black"/>
                    </a:solidFill>
                    <a:latin typeface=".VnBlack" panose="020B7200000000000000" pitchFamily="34" charset="0"/>
                  </a:rPr>
                  <a:t>=</a:t>
                </a:r>
              </a:p>
            </p:txBody>
          </p:sp>
          <p:sp>
            <p:nvSpPr>
              <p:cNvPr id="97306" name="Text Box 51"/>
              <p:cNvSpPr txBox="1">
                <a:spLocks noChangeArrowheads="1"/>
              </p:cNvSpPr>
              <p:nvPr/>
            </p:nvSpPr>
            <p:spPr bwMode="auto">
              <a:xfrm>
                <a:off x="7848600" y="15240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100%</a:t>
                </a:r>
              </a:p>
            </p:txBody>
          </p:sp>
          <p:sp>
            <p:nvSpPr>
              <p:cNvPr id="97307" name="Text Box 52"/>
              <p:cNvSpPr txBox="1">
                <a:spLocks noChangeArrowheads="1"/>
              </p:cNvSpPr>
              <p:nvPr/>
            </p:nvSpPr>
            <p:spPr bwMode="auto">
              <a:xfrm>
                <a:off x="6934200" y="2362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m’</a:t>
                </a:r>
              </a:p>
            </p:txBody>
          </p:sp>
          <p:sp>
            <p:nvSpPr>
              <p:cNvPr id="97308" name="Text Box 53"/>
              <p:cNvSpPr txBox="1">
                <a:spLocks noChangeArrowheads="1"/>
              </p:cNvSpPr>
              <p:nvPr/>
            </p:nvSpPr>
            <p:spPr bwMode="auto">
              <a:xfrm>
                <a:off x="7391400" y="2362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latin typeface=".VnBlack" panose="020B7200000000000000" pitchFamily="34" charset="0"/>
                  </a:rPr>
                  <a:t>=</a:t>
                </a:r>
              </a:p>
            </p:txBody>
          </p:sp>
          <p:sp>
            <p:nvSpPr>
              <p:cNvPr id="97309" name="Text Box 54"/>
              <p:cNvSpPr txBox="1">
                <a:spLocks noChangeArrowheads="1"/>
              </p:cNvSpPr>
              <p:nvPr/>
            </p:nvSpPr>
            <p:spPr bwMode="auto">
              <a:xfrm>
                <a:off x="7848600" y="2362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150%</a:t>
                </a:r>
              </a:p>
            </p:txBody>
          </p:sp>
        </p:grpSp>
        <p:sp>
          <p:nvSpPr>
            <p:cNvPr id="97291" name="Line 35"/>
            <p:cNvSpPr>
              <a:spLocks noChangeShapeType="1"/>
            </p:cNvSpPr>
            <p:nvPr/>
          </p:nvSpPr>
          <p:spPr bwMode="auto">
            <a:xfrm>
              <a:off x="6324600" y="41148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solidFill>
                  <a:prstClr val="black"/>
                </a:solidFill>
              </a:endParaRPr>
            </a:p>
          </p:txBody>
        </p:sp>
      </p:grpSp>
      <p:sp>
        <p:nvSpPr>
          <p:cNvPr id="97288" name="Text Box 4"/>
          <p:cNvSpPr txBox="1">
            <a:spLocks noChangeArrowheads="1"/>
          </p:cNvSpPr>
          <p:nvPr/>
        </p:nvSpPr>
        <p:spPr bwMode="auto">
          <a:xfrm>
            <a:off x="2743200" y="160028"/>
            <a:ext cx="7086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vi-VN" altLang="en-US" b="1" dirty="0">
                <a:solidFill>
                  <a:srgbClr val="7030A0"/>
                </a:solidFill>
              </a:rPr>
              <a:t>Sản xuất giá trị thặng dư tuyệt đối</a:t>
            </a:r>
          </a:p>
        </p:txBody>
      </p:sp>
      <p:sp>
        <p:nvSpPr>
          <p:cNvPr id="97289" name="Line 35"/>
          <p:cNvSpPr>
            <a:spLocks noChangeShapeType="1"/>
          </p:cNvSpPr>
          <p:nvPr/>
        </p:nvSpPr>
        <p:spPr bwMode="auto">
          <a:xfrm>
            <a:off x="8382000" y="16002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solidFill>
                <a:prstClr val="black"/>
              </a:solidFill>
            </a:endParaRPr>
          </a:p>
        </p:txBody>
      </p:sp>
    </p:spTree>
    <p:extLst>
      <p:ext uri="{BB962C8B-B14F-4D97-AF65-F5344CB8AC3E}">
        <p14:creationId xmlns:p14="http://schemas.microsoft.com/office/powerpoint/2010/main" val="42401156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49"/>
          <p:cNvSpPr txBox="1">
            <a:spLocks noChangeArrowheads="1"/>
          </p:cNvSpPr>
          <p:nvPr/>
        </p:nvSpPr>
        <p:spPr bwMode="auto">
          <a:xfrm>
            <a:off x="3066256" y="300335"/>
            <a:ext cx="5355953" cy="461665"/>
          </a:xfrm>
          <a:prstGeom prst="rect">
            <a:avLst/>
          </a:prstGeom>
          <a:solidFill>
            <a:schemeClr val="accent5">
              <a:alpha val="55000"/>
            </a:schemeClr>
          </a:solidFill>
          <a:ln w="2857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sz="2400" b="1" dirty="0" err="1">
                <a:solidFill>
                  <a:srgbClr val="002060"/>
                </a:solidFill>
              </a:rPr>
              <a:t>Sản</a:t>
            </a:r>
            <a:r>
              <a:rPr lang="en-US" sz="2400" b="1" dirty="0">
                <a:solidFill>
                  <a:srgbClr val="002060"/>
                </a:solidFill>
              </a:rPr>
              <a:t> </a:t>
            </a:r>
            <a:r>
              <a:rPr lang="en-US" sz="2400" b="1" dirty="0" err="1">
                <a:solidFill>
                  <a:srgbClr val="002060"/>
                </a:solidFill>
              </a:rPr>
              <a:t>xuất</a:t>
            </a:r>
            <a:r>
              <a:rPr lang="en-US" sz="2400" b="1" dirty="0">
                <a:solidFill>
                  <a:srgbClr val="002060"/>
                </a:solidFill>
              </a:rPr>
              <a:t> </a:t>
            </a:r>
            <a:r>
              <a:rPr lang="en-US" sz="2400" b="1" dirty="0" err="1">
                <a:solidFill>
                  <a:srgbClr val="002060"/>
                </a:solidFill>
              </a:rPr>
              <a:t>giá</a:t>
            </a:r>
            <a:r>
              <a:rPr lang="en-US" sz="2400" b="1" dirty="0">
                <a:solidFill>
                  <a:srgbClr val="002060"/>
                </a:solidFill>
              </a:rPr>
              <a:t> </a:t>
            </a:r>
            <a:r>
              <a:rPr lang="en-US" sz="2400" b="1" dirty="0" err="1">
                <a:solidFill>
                  <a:srgbClr val="002060"/>
                </a:solidFill>
              </a:rPr>
              <a:t>trị</a:t>
            </a:r>
            <a:r>
              <a:rPr lang="en-US" sz="2400" b="1" dirty="0">
                <a:solidFill>
                  <a:srgbClr val="002060"/>
                </a:solidFill>
              </a:rPr>
              <a:t> </a:t>
            </a:r>
            <a:r>
              <a:rPr lang="en-US" sz="2400" b="1" dirty="0" err="1">
                <a:solidFill>
                  <a:srgbClr val="002060"/>
                </a:solidFill>
              </a:rPr>
              <a:t>thặng</a:t>
            </a:r>
            <a:r>
              <a:rPr lang="en-US" sz="2400" b="1" dirty="0">
                <a:solidFill>
                  <a:srgbClr val="002060"/>
                </a:solidFill>
              </a:rPr>
              <a:t> </a:t>
            </a:r>
            <a:r>
              <a:rPr lang="en-US" sz="2400" b="1" dirty="0" err="1">
                <a:solidFill>
                  <a:srgbClr val="002060"/>
                </a:solidFill>
              </a:rPr>
              <a:t>dư</a:t>
            </a:r>
            <a:r>
              <a:rPr lang="en-US" sz="2400" b="1" dirty="0">
                <a:solidFill>
                  <a:srgbClr val="002060"/>
                </a:solidFill>
              </a:rPr>
              <a:t> </a:t>
            </a:r>
            <a:r>
              <a:rPr lang="en-US" sz="2400" b="1" dirty="0" err="1">
                <a:solidFill>
                  <a:srgbClr val="002060"/>
                </a:solidFill>
              </a:rPr>
              <a:t>tương</a:t>
            </a:r>
            <a:r>
              <a:rPr lang="en-US" sz="2400" b="1" dirty="0">
                <a:solidFill>
                  <a:srgbClr val="002060"/>
                </a:solidFill>
              </a:rPr>
              <a:t> </a:t>
            </a:r>
            <a:r>
              <a:rPr lang="en-US" sz="2400" b="1" dirty="0" err="1">
                <a:solidFill>
                  <a:srgbClr val="002060"/>
                </a:solidFill>
              </a:rPr>
              <a:t>đối</a:t>
            </a:r>
            <a:endParaRPr lang="vi-VN" sz="2400" b="1" dirty="0">
              <a:solidFill>
                <a:srgbClr val="002060"/>
              </a:solidFill>
            </a:endParaRPr>
          </a:p>
        </p:txBody>
      </p:sp>
      <p:grpSp>
        <p:nvGrpSpPr>
          <p:cNvPr id="98309" name="Group 48"/>
          <p:cNvGrpSpPr>
            <a:grpSpLocks/>
          </p:cNvGrpSpPr>
          <p:nvPr/>
        </p:nvGrpSpPr>
        <p:grpSpPr bwMode="auto">
          <a:xfrm>
            <a:off x="1828800" y="990600"/>
            <a:ext cx="6477000" cy="1028700"/>
            <a:chOff x="336" y="672"/>
            <a:chExt cx="4080" cy="648"/>
          </a:xfrm>
        </p:grpSpPr>
        <p:sp>
          <p:nvSpPr>
            <p:cNvPr id="98333"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8334"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8335" name="AutoShape 22"/>
            <p:cNvSpPr>
              <a:spLocks/>
            </p:cNvSpPr>
            <p:nvPr/>
          </p:nvSpPr>
          <p:spPr bwMode="auto">
            <a:xfrm rot="5400000">
              <a:off x="1200" y="72"/>
              <a:ext cx="288" cy="2016"/>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2400" b="1">
                <a:solidFill>
                  <a:prstClr val="black"/>
                </a:solidFill>
              </a:endParaRPr>
            </a:p>
          </p:txBody>
        </p:sp>
        <p:sp>
          <p:nvSpPr>
            <p:cNvPr id="98336" name="Text Box 31"/>
            <p:cNvSpPr txBox="1">
              <a:spLocks noChangeArrowheads="1"/>
            </p:cNvSpPr>
            <p:nvPr/>
          </p:nvSpPr>
          <p:spPr bwMode="auto">
            <a:xfrm>
              <a:off x="624" y="672"/>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2400" b="1">
                  <a:solidFill>
                    <a:prstClr val="black"/>
                  </a:solidFill>
                </a:rPr>
                <a:t>4h TG LĐ tất yếu</a:t>
              </a:r>
              <a:endParaRPr lang="vi-VN" altLang="en-US" sz="2400" b="1">
                <a:solidFill>
                  <a:prstClr val="black"/>
                </a:solidFill>
              </a:endParaRPr>
            </a:p>
          </p:txBody>
        </p:sp>
      </p:grpSp>
      <p:grpSp>
        <p:nvGrpSpPr>
          <p:cNvPr id="98310" name="Group 18"/>
          <p:cNvGrpSpPr>
            <a:grpSpLocks/>
          </p:cNvGrpSpPr>
          <p:nvPr/>
        </p:nvGrpSpPr>
        <p:grpSpPr bwMode="auto">
          <a:xfrm>
            <a:off x="1752600" y="2362200"/>
            <a:ext cx="6572250" cy="1219200"/>
            <a:chOff x="1200150" y="2667000"/>
            <a:chExt cx="6572250" cy="1219200"/>
          </a:xfrm>
        </p:grpSpPr>
        <p:grpSp>
          <p:nvGrpSpPr>
            <p:cNvPr id="98324" name="Group 48"/>
            <p:cNvGrpSpPr>
              <a:grpSpLocks/>
            </p:cNvGrpSpPr>
            <p:nvPr/>
          </p:nvGrpSpPr>
          <p:grpSpPr bwMode="auto">
            <a:xfrm>
              <a:off x="1200150" y="2667000"/>
              <a:ext cx="6553200" cy="1181100"/>
              <a:chOff x="288" y="576"/>
              <a:chExt cx="4128" cy="744"/>
            </a:xfrm>
          </p:grpSpPr>
          <p:sp>
            <p:nvSpPr>
              <p:cNvPr id="98329"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8330"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8331" name="AutoShape 22"/>
              <p:cNvSpPr>
                <a:spLocks/>
              </p:cNvSpPr>
              <p:nvPr/>
            </p:nvSpPr>
            <p:spPr bwMode="auto">
              <a:xfrm rot="5400000">
                <a:off x="720" y="576"/>
                <a:ext cx="336" cy="1008"/>
              </a:xfrm>
              <a:prstGeom prst="leftBrace">
                <a:avLst>
                  <a:gd name="adj1" fmla="val 11805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2400" b="1">
                  <a:solidFill>
                    <a:prstClr val="black"/>
                  </a:solidFill>
                </a:endParaRPr>
              </a:p>
            </p:txBody>
          </p:sp>
          <p:sp>
            <p:nvSpPr>
              <p:cNvPr id="98332" name="Text Box 31"/>
              <p:cNvSpPr txBox="1">
                <a:spLocks noChangeArrowheads="1"/>
              </p:cNvSpPr>
              <p:nvPr/>
            </p:nvSpPr>
            <p:spPr bwMode="auto">
              <a:xfrm>
                <a:off x="288" y="576"/>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2400" b="1">
                    <a:solidFill>
                      <a:prstClr val="black"/>
                    </a:solidFill>
                  </a:rPr>
                  <a:t>2h TG LĐ tất yếu</a:t>
                </a:r>
                <a:endParaRPr lang="vi-VN" altLang="en-US" sz="2400" b="1">
                  <a:solidFill>
                    <a:prstClr val="black"/>
                  </a:solidFill>
                </a:endParaRPr>
              </a:p>
            </p:txBody>
          </p:sp>
        </p:grpSp>
        <p:grpSp>
          <p:nvGrpSpPr>
            <p:cNvPr id="98325" name="Group 47"/>
            <p:cNvGrpSpPr>
              <a:grpSpLocks/>
            </p:cNvGrpSpPr>
            <p:nvPr/>
          </p:nvGrpSpPr>
          <p:grpSpPr bwMode="auto">
            <a:xfrm>
              <a:off x="4343400" y="2667000"/>
              <a:ext cx="3429000" cy="1219200"/>
              <a:chOff x="2256" y="552"/>
              <a:chExt cx="2160" cy="768"/>
            </a:xfrm>
          </p:grpSpPr>
          <p:sp>
            <p:nvSpPr>
              <p:cNvPr id="98327"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98328" name="Text Box 32"/>
              <p:cNvSpPr txBox="1">
                <a:spLocks noChangeArrowheads="1"/>
              </p:cNvSpPr>
              <p:nvPr/>
            </p:nvSpPr>
            <p:spPr bwMode="auto">
              <a:xfrm>
                <a:off x="2256" y="552"/>
                <a:ext cx="175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2400" b="1">
                    <a:solidFill>
                      <a:srgbClr val="FF0000"/>
                    </a:solidFill>
                  </a:rPr>
                  <a:t>6 TG LĐ thặng dư</a:t>
                </a:r>
                <a:endParaRPr lang="vi-VN" altLang="en-US" sz="2400" b="1">
                  <a:solidFill>
                    <a:srgbClr val="FF0000"/>
                  </a:solidFill>
                </a:endParaRPr>
              </a:p>
            </p:txBody>
          </p:sp>
        </p:grpSp>
        <p:sp>
          <p:nvSpPr>
            <p:cNvPr id="98326" name="AutoShape 22"/>
            <p:cNvSpPr>
              <a:spLocks/>
            </p:cNvSpPr>
            <p:nvPr/>
          </p:nvSpPr>
          <p:spPr bwMode="auto">
            <a:xfrm rot="5400000">
              <a:off x="5067300" y="1028700"/>
              <a:ext cx="609600" cy="4800600"/>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1800" b="1">
                <a:solidFill>
                  <a:prstClr val="black"/>
                </a:solidFill>
              </a:endParaRPr>
            </a:p>
          </p:txBody>
        </p:sp>
      </p:grpSp>
      <p:sp>
        <p:nvSpPr>
          <p:cNvPr id="98311" name="AutoShape 22"/>
          <p:cNvSpPr>
            <a:spLocks/>
          </p:cNvSpPr>
          <p:nvPr/>
        </p:nvSpPr>
        <p:spPr bwMode="auto">
          <a:xfrm rot="5400000">
            <a:off x="6438900" y="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vi-VN" altLang="en-US" sz="1800" b="1">
              <a:solidFill>
                <a:prstClr val="black"/>
              </a:solidFill>
            </a:endParaRPr>
          </a:p>
        </p:txBody>
      </p:sp>
      <p:sp>
        <p:nvSpPr>
          <p:cNvPr id="98312" name="Text Box 31"/>
          <p:cNvSpPr txBox="1">
            <a:spLocks noChangeArrowheads="1"/>
          </p:cNvSpPr>
          <p:nvPr/>
        </p:nvSpPr>
        <p:spPr bwMode="auto">
          <a:xfrm>
            <a:off x="5653089" y="1028701"/>
            <a:ext cx="29670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2400" b="1">
                <a:solidFill>
                  <a:srgbClr val="FF0000"/>
                </a:solidFill>
              </a:rPr>
              <a:t>4h TG LĐ thặng dư</a:t>
            </a:r>
            <a:endParaRPr lang="vi-VN" altLang="en-US" sz="2400" b="1">
              <a:solidFill>
                <a:srgbClr val="FF0000"/>
              </a:solidFill>
            </a:endParaRPr>
          </a:p>
        </p:txBody>
      </p:sp>
      <p:sp>
        <p:nvSpPr>
          <p:cNvPr id="98313" name="Text Box 22"/>
          <p:cNvSpPr txBox="1">
            <a:spLocks noChangeArrowheads="1"/>
          </p:cNvSpPr>
          <p:nvPr/>
        </p:nvSpPr>
        <p:spPr bwMode="auto">
          <a:xfrm>
            <a:off x="8382000" y="1600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m’</a:t>
            </a:r>
          </a:p>
        </p:txBody>
      </p:sp>
      <p:sp>
        <p:nvSpPr>
          <p:cNvPr id="98314" name="Text Box 23"/>
          <p:cNvSpPr txBox="1">
            <a:spLocks noChangeArrowheads="1"/>
          </p:cNvSpPr>
          <p:nvPr/>
        </p:nvSpPr>
        <p:spPr bwMode="auto">
          <a:xfrm>
            <a:off x="8839200" y="1600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latin typeface=".VnBlack" panose="020B7200000000000000" pitchFamily="34" charset="0"/>
              </a:rPr>
              <a:t>=</a:t>
            </a:r>
          </a:p>
        </p:txBody>
      </p:sp>
      <p:sp>
        <p:nvSpPr>
          <p:cNvPr id="98315" name="Text Box 24"/>
          <p:cNvSpPr txBox="1">
            <a:spLocks noChangeArrowheads="1"/>
          </p:cNvSpPr>
          <p:nvPr/>
        </p:nvSpPr>
        <p:spPr bwMode="auto">
          <a:xfrm>
            <a:off x="9296400" y="1600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100%</a:t>
            </a:r>
          </a:p>
        </p:txBody>
      </p:sp>
      <p:sp>
        <p:nvSpPr>
          <p:cNvPr id="98316" name="Text Box 25"/>
          <p:cNvSpPr txBox="1">
            <a:spLocks noChangeArrowheads="1"/>
          </p:cNvSpPr>
          <p:nvPr/>
        </p:nvSpPr>
        <p:spPr bwMode="auto">
          <a:xfrm>
            <a:off x="8382000" y="2819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m’</a:t>
            </a:r>
          </a:p>
        </p:txBody>
      </p:sp>
      <p:sp>
        <p:nvSpPr>
          <p:cNvPr id="98317" name="Text Box 26"/>
          <p:cNvSpPr txBox="1">
            <a:spLocks noChangeArrowheads="1"/>
          </p:cNvSpPr>
          <p:nvPr/>
        </p:nvSpPr>
        <p:spPr bwMode="auto">
          <a:xfrm>
            <a:off x="8839200" y="2819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latin typeface=".VnBlack" panose="020B7200000000000000" pitchFamily="34" charset="0"/>
              </a:rPr>
              <a:t>=</a:t>
            </a:r>
          </a:p>
        </p:txBody>
      </p:sp>
      <p:sp>
        <p:nvSpPr>
          <p:cNvPr id="98318" name="Text Box 27"/>
          <p:cNvSpPr txBox="1">
            <a:spLocks noChangeArrowheads="1"/>
          </p:cNvSpPr>
          <p:nvPr/>
        </p:nvSpPr>
        <p:spPr bwMode="auto">
          <a:xfrm>
            <a:off x="9296400" y="28194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50000"/>
              </a:spcBef>
              <a:buFontTx/>
              <a:buNone/>
            </a:pPr>
            <a:r>
              <a:rPr lang="en-US" altLang="en-US" sz="2000" b="1">
                <a:solidFill>
                  <a:prstClr val="black"/>
                </a:solidFill>
              </a:rPr>
              <a:t>300%</a:t>
            </a:r>
          </a:p>
        </p:txBody>
      </p:sp>
      <p:sp>
        <p:nvSpPr>
          <p:cNvPr id="26" name="Rectangle 25"/>
          <p:cNvSpPr>
            <a:spLocks noChangeArrowheads="1"/>
          </p:cNvSpPr>
          <p:nvPr/>
        </p:nvSpPr>
        <p:spPr bwMode="auto">
          <a:xfrm>
            <a:off x="1390918" y="3886200"/>
            <a:ext cx="4019282" cy="1938338"/>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400" i="1" dirty="0" err="1">
                <a:solidFill>
                  <a:srgbClr val="FFFF00"/>
                </a:solidFill>
                <a:latin typeface="Times New Roman" panose="02020603050405020304" pitchFamily="18" charset="0"/>
                <a:cs typeface="Times New Roman" panose="02020603050405020304" pitchFamily="18" charset="0"/>
              </a:rPr>
              <a:t>Giá</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trị</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thặng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dư</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tương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đối</a:t>
            </a:r>
            <a:r>
              <a:rPr lang="en-US" altLang="en-US" sz="2400" i="1" dirty="0">
                <a:solidFill>
                  <a:srgbClr val="FFFF00"/>
                </a:solidFill>
                <a:latin typeface="Times New Roman" panose="02020603050405020304" pitchFamily="18" charset="0"/>
                <a:cs typeface="Times New Roman" panose="02020603050405020304" pitchFamily="18" charset="0"/>
              </a:rPr>
              <a: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là</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trị</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thặng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dư</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được</a:t>
            </a:r>
            <a:r>
              <a:rPr lang="en-US" altLang="en-US" sz="2400" dirty="0">
                <a:solidFill>
                  <a:srgbClr val="FFFF00"/>
                </a:solidFill>
                <a:latin typeface="Times New Roman" panose="02020603050405020304" pitchFamily="18" charset="0"/>
                <a:cs typeface="Times New Roman" panose="02020603050405020304" pitchFamily="18" charset="0"/>
              </a:rPr>
              <a:t> do </a:t>
            </a:r>
            <a:r>
              <a:rPr lang="en-US" altLang="en-US" sz="2400" dirty="0" err="1">
                <a:solidFill>
                  <a:srgbClr val="FFFF00"/>
                </a:solidFill>
                <a:latin typeface="Times New Roman" panose="02020603050405020304" pitchFamily="18" charset="0"/>
                <a:cs typeface="Times New Roman" panose="02020603050405020304" pitchFamily="18" charset="0"/>
              </a:rPr>
              <a:t>rút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ngắn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thời</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gian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yếu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trên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cơ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sở</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suất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xã</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hội</a:t>
            </a:r>
            <a:endParaRPr lang="en-US" altLang="en-US" sz="2400" dirty="0">
              <a:solidFill>
                <a:srgbClr val="FFFF00"/>
              </a:solidFill>
              <a:latin typeface="Times New Roman" panose="02020603050405020304" pitchFamily="18" charset="0"/>
              <a:cs typeface="Times New Roman" panose="02020603050405020304" pitchFamily="18" charset="0"/>
            </a:endParaRPr>
          </a:p>
        </p:txBody>
      </p:sp>
      <p:grpSp>
        <p:nvGrpSpPr>
          <p:cNvPr id="6" name="Group 26"/>
          <p:cNvGrpSpPr>
            <a:grpSpLocks/>
          </p:cNvGrpSpPr>
          <p:nvPr/>
        </p:nvGrpSpPr>
        <p:grpSpPr bwMode="auto">
          <a:xfrm>
            <a:off x="5450121" y="3886200"/>
            <a:ext cx="5535558" cy="1946275"/>
            <a:chOff x="2590799" y="3559897"/>
            <a:chExt cx="6172201" cy="2578100"/>
          </a:xfrm>
        </p:grpSpPr>
        <p:pic>
          <p:nvPicPr>
            <p:cNvPr id="98321" name="Picture 28" descr="mil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90799" y="3559897"/>
              <a:ext cx="4114800"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22" name="AutoShape 31"/>
            <p:cNvSpPr>
              <a:spLocks noChangeArrowheads="1"/>
            </p:cNvSpPr>
            <p:nvPr/>
          </p:nvSpPr>
          <p:spPr bwMode="auto">
            <a:xfrm>
              <a:off x="6705600" y="4323048"/>
              <a:ext cx="2057400" cy="1488506"/>
            </a:xfrm>
            <a:prstGeom prst="irregularSeal1">
              <a:avLst/>
            </a:prstGeom>
            <a:solidFill>
              <a:srgbClr val="9999FF"/>
            </a:solidFill>
            <a:ln w="9525">
              <a:solidFill>
                <a:schemeClr val="tx1"/>
              </a:solidFill>
              <a:miter lim="800000"/>
              <a:headEnd/>
              <a:tailEnd/>
            </a:ln>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000">
                <a:solidFill>
                  <a:srgbClr val="FF0000"/>
                </a:solidFill>
                <a:latin typeface=".VnBlack" panose="020B7200000000000000" pitchFamily="34" charset="0"/>
              </a:endParaRPr>
            </a:p>
          </p:txBody>
        </p:sp>
        <p:sp>
          <p:nvSpPr>
            <p:cNvPr id="98323" name="Text Box 32"/>
            <p:cNvSpPr txBox="1">
              <a:spLocks noChangeArrowheads="1"/>
            </p:cNvSpPr>
            <p:nvPr/>
          </p:nvSpPr>
          <p:spPr bwMode="auto">
            <a:xfrm>
              <a:off x="7010399" y="4702175"/>
              <a:ext cx="1600201" cy="693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ts val="0"/>
                </a:spcBef>
                <a:buFontTx/>
                <a:buNone/>
              </a:pPr>
              <a:r>
                <a:rPr lang="vi-VN" altLang="en-US" sz="1400" b="1" dirty="0">
                  <a:solidFill>
                    <a:prstClr val="black"/>
                  </a:solidFill>
                </a:rPr>
                <a:t>Tăng</a:t>
              </a:r>
              <a:endParaRPr lang="en-US" altLang="en-US" sz="1400" b="1" dirty="0">
                <a:solidFill>
                  <a:prstClr val="black"/>
                </a:solidFill>
              </a:endParaRPr>
            </a:p>
            <a:p>
              <a:pPr algn="ctr">
                <a:spcBef>
                  <a:spcPts val="0"/>
                </a:spcBef>
                <a:buFontTx/>
                <a:buNone/>
              </a:pPr>
              <a:r>
                <a:rPr lang="vi-VN" altLang="en-US" sz="1400" b="1" dirty="0">
                  <a:solidFill>
                    <a:prstClr val="black"/>
                  </a:solidFill>
                </a:rPr>
                <a:t> NSLĐXH</a:t>
              </a:r>
            </a:p>
          </p:txBody>
        </p:sp>
      </p:grpSp>
    </p:spTree>
    <p:extLst>
      <p:ext uri="{BB962C8B-B14F-4D97-AF65-F5344CB8AC3E}">
        <p14:creationId xmlns:p14="http://schemas.microsoft.com/office/powerpoint/2010/main" val="34645656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box(in)">
                                      <p:cBhvr>
                                        <p:cTn id="1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bouquet, plant&#10;&#10;Description automatically generated">
            <a:extLst>
              <a:ext uri="{FF2B5EF4-FFF2-40B4-BE49-F238E27FC236}">
                <a16:creationId xmlns:a16="http://schemas.microsoft.com/office/drawing/2014/main" id="{7A012101-8EDB-4C25-B3A8-3FEDFBB397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Text Box 4"/>
          <p:cNvSpPr txBox="1">
            <a:spLocks noChangeArrowheads="1"/>
          </p:cNvSpPr>
          <p:nvPr/>
        </p:nvSpPr>
        <p:spPr bwMode="auto">
          <a:xfrm>
            <a:off x="2633407" y="976006"/>
            <a:ext cx="78486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None/>
            </a:pPr>
            <a:r>
              <a:rPr lang="vi-VN" altLang="en-US" sz="2400" b="1" dirty="0">
                <a:solidFill>
                  <a:srgbClr val="008000"/>
                </a:solidFill>
                <a:cs typeface="Arial" panose="020B0604020202020204" pitchFamily="34" charset="0"/>
              </a:rPr>
              <a:t>Sản xuất giá trị thặng dư - quy luật kinh tế tuyệt đối của chủ nghĩa tư bản</a:t>
            </a:r>
          </a:p>
        </p:txBody>
      </p:sp>
      <p:sp>
        <p:nvSpPr>
          <p:cNvPr id="2" name="Rectangle 1"/>
          <p:cNvSpPr/>
          <p:nvPr/>
        </p:nvSpPr>
        <p:spPr>
          <a:xfrm>
            <a:off x="3372463" y="1970207"/>
            <a:ext cx="7109544" cy="707886"/>
          </a:xfrm>
          <a:prstGeom prst="rect">
            <a:avLst/>
          </a:prstGeom>
        </p:spPr>
        <p:txBody>
          <a:bodyPr wrap="square">
            <a:spAutoFit/>
          </a:bodyPr>
          <a:lstStyle/>
          <a:p>
            <a:pPr marL="285750" indent="-285750" algn="ctr" defTabSz="914400" fontAlgn="base">
              <a:spcBef>
                <a:spcPct val="50000"/>
              </a:spcBef>
              <a:spcAft>
                <a:spcPct val="0"/>
              </a:spcAft>
              <a:buFont typeface="Courier New" panose="02070309020205020404" pitchFamily="49" charset="0"/>
              <a:buChar char="o"/>
              <a:defRPr/>
            </a:pPr>
            <a:r>
              <a:rPr lang="en-US" sz="2000" b="1" dirty="0">
                <a:solidFill>
                  <a:srgbClr val="FF3399"/>
                </a:solidFill>
                <a:latin typeface="Arial" charset="0"/>
                <a:cs typeface="Arial" panose="020B0604020202020204" pitchFamily="34" charset="0"/>
              </a:rPr>
              <a:t>Q</a:t>
            </a:r>
            <a:r>
              <a:rPr lang="vi-VN" sz="2000" dirty="0">
                <a:solidFill>
                  <a:srgbClr val="FF3399"/>
                </a:solidFill>
                <a:latin typeface="Arial" charset="0"/>
                <a:cs typeface="Arial" panose="020B0604020202020204" pitchFamily="34" charset="0"/>
              </a:rPr>
              <a:t>uy luật</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giá</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trị</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thặng</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dư</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vạch</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rõ</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mục</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đích</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và</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phương</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tiện</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của</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nền</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sản</a:t>
            </a:r>
            <a:r>
              <a:rPr lang="en-US" sz="2000" dirty="0">
                <a:solidFill>
                  <a:srgbClr val="FF3399"/>
                </a:solidFill>
                <a:latin typeface="Arial" charset="0"/>
                <a:cs typeface="Arial" panose="020B0604020202020204" pitchFamily="34" charset="0"/>
              </a:rPr>
              <a:t> </a:t>
            </a:r>
            <a:r>
              <a:rPr lang="en-US" sz="2000" dirty="0" err="1">
                <a:solidFill>
                  <a:srgbClr val="FF3399"/>
                </a:solidFill>
                <a:latin typeface="Arial" charset="0"/>
                <a:cs typeface="Arial" panose="020B0604020202020204" pitchFamily="34" charset="0"/>
              </a:rPr>
              <a:t>xuất</a:t>
            </a:r>
            <a:r>
              <a:rPr lang="en-US" sz="2000" dirty="0">
                <a:solidFill>
                  <a:srgbClr val="FF3399"/>
                </a:solidFill>
                <a:latin typeface="Arial" charset="0"/>
                <a:cs typeface="Arial" panose="020B0604020202020204" pitchFamily="34" charset="0"/>
              </a:rPr>
              <a:t> TBCN</a:t>
            </a:r>
            <a:endParaRPr lang="vi-VN" sz="2000" dirty="0">
              <a:solidFill>
                <a:srgbClr val="FF3399"/>
              </a:solidFill>
              <a:latin typeface="Arial" charset="0"/>
              <a:cs typeface="Arial" panose="020B0604020202020204" pitchFamily="34" charset="0"/>
            </a:endParaRPr>
          </a:p>
        </p:txBody>
      </p:sp>
      <p:sp>
        <p:nvSpPr>
          <p:cNvPr id="5" name="Rectangle 3"/>
          <p:cNvSpPr>
            <a:spLocks noChangeArrowheads="1"/>
          </p:cNvSpPr>
          <p:nvPr/>
        </p:nvSpPr>
        <p:spPr bwMode="auto">
          <a:xfrm>
            <a:off x="5663379" y="2887594"/>
            <a:ext cx="5338917" cy="101600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defTabSz="914400" fontAlgn="base">
              <a:spcBef>
                <a:spcPct val="50000"/>
              </a:spcBef>
              <a:spcAft>
                <a:spcPct val="0"/>
              </a:spcAft>
              <a:buFont typeface="Arial" panose="020B0604020202020204" pitchFamily="34" charset="0"/>
              <a:buChar char="•"/>
              <a:defRPr/>
            </a:pPr>
            <a:r>
              <a:rPr lang="vi-VN" altLang="en-US" sz="2000" b="1" dirty="0">
                <a:solidFill>
                  <a:srgbClr val="0070C0"/>
                </a:solidFill>
                <a:latin typeface="Arial"/>
                <a:cs typeface="Arial" panose="020B0604020202020204" pitchFamily="34" charset="0"/>
              </a:rPr>
              <a:t>Mục đích của sản xuất TBCN là</a:t>
            </a:r>
            <a:r>
              <a:rPr lang="en-US" altLang="en-US" sz="2000" b="1" dirty="0">
                <a:solidFill>
                  <a:srgbClr val="0070C0"/>
                </a:solidFill>
                <a:latin typeface="Arial"/>
                <a:cs typeface="Arial" panose="020B0604020202020204" pitchFamily="34" charset="0"/>
              </a:rPr>
              <a:t>:</a:t>
            </a:r>
            <a:r>
              <a:rPr lang="vi-VN" altLang="en-US" sz="2000" b="1" dirty="0">
                <a:solidFill>
                  <a:srgbClr val="0070C0"/>
                </a:solidFill>
                <a:latin typeface="Arial"/>
                <a:cs typeface="Arial" panose="020B0604020202020204" pitchFamily="34" charset="0"/>
              </a:rPr>
              <a:t> </a:t>
            </a:r>
            <a:r>
              <a:rPr lang="vi-VN" altLang="en-US" sz="2000" dirty="0">
                <a:solidFill>
                  <a:srgbClr val="000000"/>
                </a:solidFill>
                <a:latin typeface="Arial"/>
                <a:cs typeface="Arial" panose="020B0604020202020204" pitchFamily="34" charset="0"/>
              </a:rPr>
              <a:t>sản xuất ngày càng nhiều giá trị thặng dư cho nhà tư bản</a:t>
            </a:r>
            <a:r>
              <a:rPr lang="en-US" altLang="en-US" sz="2000" dirty="0">
                <a:solidFill>
                  <a:srgbClr val="000000"/>
                </a:solidFill>
                <a:latin typeface="Arial"/>
                <a:cs typeface="Arial" panose="020B0604020202020204" pitchFamily="34" charset="0"/>
              </a:rPr>
              <a:t>.</a:t>
            </a:r>
            <a:endParaRPr lang="vi-VN" altLang="en-US" sz="2000" b="1" dirty="0">
              <a:solidFill>
                <a:srgbClr val="00B0F0"/>
              </a:solidFill>
              <a:latin typeface="Arial"/>
              <a:cs typeface="Arial" panose="020B0604020202020204" pitchFamily="34" charset="0"/>
            </a:endParaRPr>
          </a:p>
        </p:txBody>
      </p:sp>
      <p:sp>
        <p:nvSpPr>
          <p:cNvPr id="6" name="Text Box 16"/>
          <p:cNvSpPr txBox="1">
            <a:spLocks noChangeArrowheads="1"/>
          </p:cNvSpPr>
          <p:nvPr/>
        </p:nvSpPr>
        <p:spPr bwMode="auto">
          <a:xfrm>
            <a:off x="5663378" y="4098686"/>
            <a:ext cx="533891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defTabSz="914400" fontAlgn="base">
              <a:spcBef>
                <a:spcPct val="50000"/>
              </a:spcBef>
              <a:spcAft>
                <a:spcPct val="0"/>
              </a:spcAft>
              <a:buFont typeface="Arial" panose="020B0604020202020204" pitchFamily="34" charset="0"/>
              <a:buChar char="•"/>
            </a:pPr>
            <a:r>
              <a:rPr lang="pt-BR" altLang="en-US" sz="2000" b="1" dirty="0">
                <a:solidFill>
                  <a:srgbClr val="C00000"/>
                </a:solidFill>
                <a:cs typeface="Arial" panose="020B0604020202020204" pitchFamily="34" charset="0"/>
              </a:rPr>
              <a:t>Hai phương pháp sản xuất GTTD chủ yếu: </a:t>
            </a:r>
            <a:r>
              <a:rPr lang="pt-BR" altLang="en-US" sz="2000" dirty="0">
                <a:solidFill>
                  <a:srgbClr val="000000"/>
                </a:solidFill>
                <a:cs typeface="Arial" panose="020B0604020202020204" pitchFamily="34" charset="0"/>
              </a:rPr>
              <a:t>Sản xuất giá trị thặng dư tuyệt đối </a:t>
            </a:r>
            <a:r>
              <a:rPr lang="vi-VN" altLang="en-US" sz="2000" dirty="0">
                <a:solidFill>
                  <a:srgbClr val="000000"/>
                </a:solidFill>
                <a:cs typeface="Arial" panose="020B0604020202020204" pitchFamily="34" charset="0"/>
              </a:rPr>
              <a:t>và s</a:t>
            </a:r>
            <a:r>
              <a:rPr lang="pt-BR" altLang="en-US" sz="2000" dirty="0">
                <a:solidFill>
                  <a:srgbClr val="000000"/>
                </a:solidFill>
                <a:cs typeface="Arial" panose="020B0604020202020204" pitchFamily="34" charset="0"/>
              </a:rPr>
              <a:t>ản xuất giá trị thặng dư tương đối. </a:t>
            </a:r>
            <a:endParaRPr lang="vi-VN" altLang="en-US" sz="2000" b="1" dirty="0">
              <a:solidFill>
                <a:srgbClr val="00B0F0"/>
              </a:solidFill>
              <a:cs typeface="Arial" panose="020B0604020202020204" pitchFamily="34" charset="0"/>
            </a:endParaRPr>
          </a:p>
        </p:txBody>
      </p:sp>
    </p:spTree>
    <p:extLst>
      <p:ext uri="{BB962C8B-B14F-4D97-AF65-F5344CB8AC3E}">
        <p14:creationId xmlns:p14="http://schemas.microsoft.com/office/powerpoint/2010/main" val="3824544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753475" cy="6858000"/>
          </a:xfrm>
          <a:prstGeom prst="rect">
            <a:avLst/>
          </a:prstGeom>
        </p:spPr>
      </p:pic>
      <p:sp>
        <p:nvSpPr>
          <p:cNvPr id="5" name="Title 1"/>
          <p:cNvSpPr>
            <a:spLocks noGrp="1" noChangeArrowheads="1"/>
          </p:cNvSpPr>
          <p:nvPr>
            <p:ph type="title"/>
          </p:nvPr>
        </p:nvSpPr>
        <p:spPr>
          <a:xfrm>
            <a:off x="2784553" y="376598"/>
            <a:ext cx="6950869" cy="539750"/>
          </a:xfrm>
        </p:spPr>
        <p:txBody>
          <a:bodyPr/>
          <a:lstStyle/>
          <a:p>
            <a:pPr algn="ctr"/>
            <a:r>
              <a:rPr lang="pt-BR" altLang="en-US" sz="2400" b="1" dirty="0">
                <a:solidFill>
                  <a:srgbClr val="FF0000"/>
                </a:solidFill>
                <a:latin typeface="Abel"/>
              </a:rPr>
              <a:t>Ý nghĩa của học thuyết </a:t>
            </a:r>
            <a:endParaRPr lang="en-US" altLang="en-US" sz="2400" b="1" dirty="0">
              <a:solidFill>
                <a:srgbClr val="FF0000"/>
              </a:solidFill>
              <a:latin typeface="Abel"/>
            </a:endParaRPr>
          </a:p>
        </p:txBody>
      </p:sp>
      <p:pic>
        <p:nvPicPr>
          <p:cNvPr id="6" name="Picture 9" descr="occ-politician.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043187" y="3215149"/>
            <a:ext cx="2417763" cy="284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0" descr="100billmoneycm8.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27703" y="1174649"/>
            <a:ext cx="5033247" cy="204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1"/>
          <p:cNvSpPr>
            <a:spLocks noChangeArrowheads="1"/>
          </p:cNvSpPr>
          <p:nvPr/>
        </p:nvSpPr>
        <p:spPr bwMode="auto">
          <a:xfrm>
            <a:off x="5796116" y="1174649"/>
            <a:ext cx="5864020" cy="1323975"/>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dirty="0">
                <a:solidFill>
                  <a:srgbClr val="333399"/>
                </a:solidFill>
                <a:cs typeface="Arial" panose="020B0604020202020204" pitchFamily="34" charset="0"/>
              </a:rPr>
              <a:t>Bóc trần </a:t>
            </a:r>
            <a:r>
              <a:rPr lang="pt-BR" altLang="en-US" sz="2000" b="1" dirty="0">
                <a:solidFill>
                  <a:srgbClr val="C00000"/>
                </a:solidFill>
                <a:cs typeface="Arial" panose="020B0604020202020204" pitchFamily="34" charset="0"/>
              </a:rPr>
              <a:t>bản chất của nền sản xuấtTBCN</a:t>
            </a:r>
            <a:r>
              <a:rPr lang="pt-BR" altLang="en-US" sz="2000" dirty="0">
                <a:solidFill>
                  <a:srgbClr val="333399"/>
                </a:solidFill>
                <a:cs typeface="Arial" panose="020B0604020202020204" pitchFamily="34" charset="0"/>
              </a:rPr>
              <a:t>; chứng minh khoa học về </a:t>
            </a:r>
            <a:r>
              <a:rPr lang="pt-BR" altLang="en-US" sz="2000" b="1" dirty="0">
                <a:solidFill>
                  <a:srgbClr val="C00000"/>
                </a:solidFill>
                <a:cs typeface="Arial" panose="020B0604020202020204" pitchFamily="34" charset="0"/>
              </a:rPr>
              <a:t>cách thức bóc lột của GCTS</a:t>
            </a:r>
            <a:r>
              <a:rPr lang="pt-BR" altLang="en-US" sz="2000" dirty="0">
                <a:solidFill>
                  <a:srgbClr val="333399"/>
                </a:solidFill>
                <a:cs typeface="Arial" panose="020B0604020202020204" pitchFamily="34" charset="0"/>
              </a:rPr>
              <a:t> và luận chứng những mâu thuẫn nội tại của CNTB</a:t>
            </a:r>
            <a:endParaRPr lang="en-US" altLang="en-US" sz="2000" dirty="0">
              <a:solidFill>
                <a:srgbClr val="333399"/>
              </a:solidFill>
              <a:cs typeface="Arial" panose="020B0604020202020204" pitchFamily="34" charset="0"/>
            </a:endParaRPr>
          </a:p>
        </p:txBody>
      </p:sp>
      <p:sp>
        <p:nvSpPr>
          <p:cNvPr id="9" name="Rectangle 2"/>
          <p:cNvSpPr>
            <a:spLocks noChangeArrowheads="1"/>
          </p:cNvSpPr>
          <p:nvPr/>
        </p:nvSpPr>
        <p:spPr bwMode="auto">
          <a:xfrm>
            <a:off x="5796116" y="2527992"/>
            <a:ext cx="5864020" cy="706438"/>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ü"/>
              <a:defRPr/>
            </a:pPr>
            <a:r>
              <a:rPr lang="pt-BR" altLang="en-US" sz="2000" b="1" dirty="0">
                <a:solidFill>
                  <a:srgbClr val="008000"/>
                </a:solidFill>
                <a:cs typeface="Arial" panose="020B0604020202020204" pitchFamily="34" charset="0"/>
              </a:rPr>
              <a:t>Trang bị </a:t>
            </a:r>
            <a:r>
              <a:rPr lang="pt-BR" altLang="en-US" sz="2000" dirty="0">
                <a:solidFill>
                  <a:srgbClr val="CC6600"/>
                </a:solidFill>
                <a:cs typeface="Arial" panose="020B0604020202020204" pitchFamily="34" charset="0"/>
              </a:rPr>
              <a:t>cho GCCN và nhân dân lao động công cụ </a:t>
            </a:r>
            <a:r>
              <a:rPr lang="pt-BR" altLang="en-US" sz="2000" b="1" dirty="0">
                <a:solidFill>
                  <a:srgbClr val="008000"/>
                </a:solidFill>
                <a:cs typeface="Arial" panose="020B0604020202020204" pitchFamily="34" charset="0"/>
              </a:rPr>
              <a:t>nhận thức các quy luật kinh tế</a:t>
            </a:r>
            <a:endParaRPr lang="en-US" altLang="en-US" sz="2000" b="1" dirty="0">
              <a:solidFill>
                <a:srgbClr val="008000"/>
              </a:solidFill>
              <a:cs typeface="Arial" panose="020B0604020202020204" pitchFamily="34" charset="0"/>
            </a:endParaRPr>
          </a:p>
        </p:txBody>
      </p:sp>
      <p:sp>
        <p:nvSpPr>
          <p:cNvPr id="10" name="Rectangle 3"/>
          <p:cNvSpPr>
            <a:spLocks noChangeArrowheads="1"/>
          </p:cNvSpPr>
          <p:nvPr/>
        </p:nvSpPr>
        <p:spPr bwMode="auto">
          <a:xfrm>
            <a:off x="5796116" y="3396636"/>
            <a:ext cx="5864020" cy="1323975"/>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dirty="0">
                <a:cs typeface="Arial" panose="020B0604020202020204" pitchFamily="34" charset="0"/>
              </a:rPr>
              <a:t>Thúc đẩy </a:t>
            </a:r>
            <a:r>
              <a:rPr lang="pt-BR" altLang="en-US" sz="2000" b="1" dirty="0">
                <a:solidFill>
                  <a:srgbClr val="0033CC"/>
                </a:solidFill>
                <a:cs typeface="Arial" panose="020B0604020202020204" pitchFamily="34" charset="0"/>
              </a:rPr>
              <a:t>cải tiến kỹ thuật</a:t>
            </a:r>
            <a:r>
              <a:rPr lang="pt-BR" altLang="en-US" sz="2000" dirty="0">
                <a:solidFill>
                  <a:srgbClr val="CC3399"/>
                </a:solidFill>
                <a:cs typeface="Arial" panose="020B0604020202020204" pitchFamily="34" charset="0"/>
              </a:rPr>
              <a:t>, </a:t>
            </a:r>
            <a:r>
              <a:rPr lang="pt-BR" altLang="en-US" sz="2000" dirty="0">
                <a:cs typeface="Arial" panose="020B0604020202020204" pitchFamily="34" charset="0"/>
              </a:rPr>
              <a:t>phát triển LLSX, </a:t>
            </a:r>
            <a:r>
              <a:rPr lang="pt-BR" altLang="en-US" sz="2000" b="1" dirty="0">
                <a:solidFill>
                  <a:srgbClr val="0033CC"/>
                </a:solidFill>
                <a:cs typeface="Arial" panose="020B0604020202020204" pitchFamily="34" charset="0"/>
              </a:rPr>
              <a:t>nâng cao năng suất lao động</a:t>
            </a:r>
            <a:r>
              <a:rPr lang="pt-BR" altLang="en-US" sz="2000" dirty="0">
                <a:solidFill>
                  <a:srgbClr val="CC3399"/>
                </a:solidFill>
                <a:cs typeface="Arial" panose="020B0604020202020204" pitchFamily="34" charset="0"/>
              </a:rPr>
              <a:t>, </a:t>
            </a:r>
            <a:r>
              <a:rPr lang="pt-BR" altLang="en-US" sz="2000" dirty="0">
                <a:cs typeface="Arial" panose="020B0604020202020204" pitchFamily="34" charset="0"/>
              </a:rPr>
              <a:t>tạo ra nhiều hàng hoá… phục vụ cho sự nghiệp xây</a:t>
            </a:r>
            <a:r>
              <a:rPr lang="pt-BR" altLang="en-US" sz="2000" dirty="0">
                <a:solidFill>
                  <a:srgbClr val="CC3399"/>
                </a:solidFill>
                <a:cs typeface="Arial" panose="020B0604020202020204" pitchFamily="34" charset="0"/>
              </a:rPr>
              <a:t> </a:t>
            </a:r>
            <a:r>
              <a:rPr lang="pt-BR" altLang="en-US" sz="2000" dirty="0">
                <a:cs typeface="Arial" panose="020B0604020202020204" pitchFamily="34" charset="0"/>
              </a:rPr>
              <a:t>dựng xã hội mới, xã hội XHCN. </a:t>
            </a:r>
            <a:endParaRPr lang="en-US" altLang="en-US" sz="2000" dirty="0">
              <a:cs typeface="Arial" panose="020B0604020202020204" pitchFamily="34" charset="0"/>
            </a:endParaRPr>
          </a:p>
        </p:txBody>
      </p:sp>
      <p:sp>
        <p:nvSpPr>
          <p:cNvPr id="11" name="Rectangle 5"/>
          <p:cNvSpPr>
            <a:spLocks noChangeArrowheads="1"/>
          </p:cNvSpPr>
          <p:nvPr/>
        </p:nvSpPr>
        <p:spPr bwMode="auto">
          <a:xfrm>
            <a:off x="5796116" y="4819036"/>
            <a:ext cx="5864020" cy="1323975"/>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dirty="0">
                <a:solidFill>
                  <a:srgbClr val="CC0000"/>
                </a:solidFill>
                <a:cs typeface="Arial" panose="020B0604020202020204" pitchFamily="34" charset="0"/>
              </a:rPr>
              <a:t>Cung cấp tri thức về </a:t>
            </a:r>
            <a:r>
              <a:rPr lang="pt-BR" altLang="en-US" sz="2000" b="1" dirty="0">
                <a:solidFill>
                  <a:srgbClr val="002060"/>
                </a:solidFill>
                <a:cs typeface="Arial" panose="020B0604020202020204" pitchFamily="34" charset="0"/>
              </a:rPr>
              <a:t>lịch sử phát triển của sản xuất TBCN</a:t>
            </a:r>
            <a:r>
              <a:rPr lang="pt-BR" altLang="en-US" sz="2000" dirty="0">
                <a:solidFill>
                  <a:srgbClr val="CC0000"/>
                </a:solidFill>
                <a:cs typeface="Arial" panose="020B0604020202020204" pitchFamily="34" charset="0"/>
              </a:rPr>
              <a:t>, là cơ sở khoa học để phân tích nguyên nhân và dự báo chiều hướng phát triển kinh tế và xã hội. </a:t>
            </a:r>
            <a:endParaRPr lang="en-US" altLang="en-US" sz="2000" dirty="0">
              <a:solidFill>
                <a:srgbClr val="CC0000"/>
              </a:solidFill>
              <a:cs typeface="Arial" panose="020B0604020202020204" pitchFamily="34" charset="0"/>
            </a:endParaRPr>
          </a:p>
        </p:txBody>
      </p:sp>
      <p:pic>
        <p:nvPicPr>
          <p:cNvPr id="12"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2659626" y="6226074"/>
            <a:ext cx="9532374"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16310991"/>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3"/>
          <p:cNvGraphicFramePr>
            <a:graphicFrameLocks noGrp="1"/>
          </p:cNvGraphicFramePr>
          <p:nvPr>
            <p:ph idx="1"/>
            <p:extLst>
              <p:ext uri="{D42A27DB-BD31-4B8C-83A1-F6EECF244321}">
                <p14:modId xmlns:p14="http://schemas.microsoft.com/office/powerpoint/2010/main" val="2632902913"/>
              </p:ext>
            </p:extLst>
          </p:nvPr>
        </p:nvGraphicFramePr>
        <p:xfrm>
          <a:off x="4876800" y="1195387"/>
          <a:ext cx="22860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tblGrid>
              <a:tr h="457200">
                <a:tc>
                  <a:txBody>
                    <a:bodyPr/>
                    <a:lstStyle/>
                    <a:p>
                      <a:pPr algn="ctr"/>
                      <a:r>
                        <a:rPr lang="en-US" dirty="0"/>
                        <a:t>T</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U</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B</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r>
                        <a:rPr lang="en-US" dirty="0"/>
                        <a:t>A</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N</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5" name="Content Placeholder 3"/>
          <p:cNvGraphicFramePr>
            <a:graphicFrameLocks noGrp="1"/>
          </p:cNvGraphicFramePr>
          <p:nvPr>
            <p:ph idx="4294967295"/>
            <p:extLst>
              <p:ext uri="{D42A27DB-BD31-4B8C-83A1-F6EECF244321}">
                <p14:modId xmlns:p14="http://schemas.microsoft.com/office/powerpoint/2010/main" val="1598461703"/>
              </p:ext>
            </p:extLst>
          </p:nvPr>
        </p:nvGraphicFramePr>
        <p:xfrm>
          <a:off x="3505200" y="1639887"/>
          <a:ext cx="32004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tblGrid>
              <a:tr h="457200">
                <a:tc>
                  <a:txBody>
                    <a:bodyPr/>
                    <a:lstStyle/>
                    <a:p>
                      <a:pPr algn="ctr"/>
                      <a:r>
                        <a:rPr lang="en-US" dirty="0"/>
                        <a:t>H</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A</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N</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G</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H</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O</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r>
                        <a:rPr lang="en-US" dirty="0"/>
                        <a:t>A</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6" name="Content Placeholder 3"/>
          <p:cNvGraphicFramePr>
            <a:graphicFrameLocks noGrp="1"/>
          </p:cNvGraphicFramePr>
          <p:nvPr>
            <p:ph idx="4294967295"/>
            <p:extLst>
              <p:ext uri="{D42A27DB-BD31-4B8C-83A1-F6EECF244321}">
                <p14:modId xmlns:p14="http://schemas.microsoft.com/office/powerpoint/2010/main" val="3820825983"/>
              </p:ext>
            </p:extLst>
          </p:nvPr>
        </p:nvGraphicFramePr>
        <p:xfrm>
          <a:off x="4876800" y="2100262"/>
          <a:ext cx="36576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gridCol w="457200">
                  <a:extLst>
                    <a:ext uri="{9D8B030D-6E8A-4147-A177-3AD203B41FA5}">
                      <a16:colId xmlns:a16="http://schemas.microsoft.com/office/drawing/2014/main" val="20007"/>
                    </a:ext>
                  </a:extLst>
                </a:gridCol>
              </a:tblGrid>
              <a:tr h="457200">
                <a:tc>
                  <a:txBody>
                    <a:bodyPr/>
                    <a:lstStyle/>
                    <a:p>
                      <a:pPr algn="ctr"/>
                      <a:r>
                        <a:rPr lang="en-US" dirty="0"/>
                        <a:t>D</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O</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C</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r>
                        <a:rPr lang="en-US" dirty="0"/>
                        <a:t>Q</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U</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Y</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E</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N</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7" name="Content Placeholder 3"/>
          <p:cNvGraphicFramePr>
            <a:graphicFrameLocks noGrp="1"/>
          </p:cNvGraphicFramePr>
          <p:nvPr>
            <p:ph idx="4294967295"/>
            <p:extLst>
              <p:ext uri="{D42A27DB-BD31-4B8C-83A1-F6EECF244321}">
                <p14:modId xmlns:p14="http://schemas.microsoft.com/office/powerpoint/2010/main" val="3757890410"/>
              </p:ext>
            </p:extLst>
          </p:nvPr>
        </p:nvGraphicFramePr>
        <p:xfrm>
          <a:off x="3505200" y="3021012"/>
          <a:ext cx="36576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gridCol w="457200">
                  <a:extLst>
                    <a:ext uri="{9D8B030D-6E8A-4147-A177-3AD203B41FA5}">
                      <a16:colId xmlns:a16="http://schemas.microsoft.com/office/drawing/2014/main" val="20007"/>
                    </a:ext>
                  </a:extLst>
                </a:gridCol>
              </a:tblGrid>
              <a:tr h="457200">
                <a:tc>
                  <a:txBody>
                    <a:bodyPr/>
                    <a:lstStyle/>
                    <a:p>
                      <a:pPr algn="ctr"/>
                      <a:r>
                        <a:rPr lang="en-US" dirty="0"/>
                        <a:t>T</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I</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E</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N</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C</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O</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r>
                        <a:rPr lang="en-US" dirty="0"/>
                        <a:t>N</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G</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9" name="Content Placeholder 3"/>
          <p:cNvGraphicFramePr>
            <a:graphicFrameLocks noGrp="1"/>
          </p:cNvGraphicFramePr>
          <p:nvPr>
            <p:ph idx="4294967295"/>
            <p:extLst>
              <p:ext uri="{D42A27DB-BD31-4B8C-83A1-F6EECF244321}">
                <p14:modId xmlns:p14="http://schemas.microsoft.com/office/powerpoint/2010/main" val="2860080071"/>
              </p:ext>
            </p:extLst>
          </p:nvPr>
        </p:nvGraphicFramePr>
        <p:xfrm>
          <a:off x="4419600" y="3481387"/>
          <a:ext cx="27432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tblGrid>
              <a:tr h="457200">
                <a:tc>
                  <a:txBody>
                    <a:bodyPr/>
                    <a:lstStyle/>
                    <a:p>
                      <a:pPr algn="ctr"/>
                      <a:r>
                        <a:rPr lang="en-US" dirty="0"/>
                        <a:t>G</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I</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A</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T</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r>
                        <a:rPr lang="en-US" dirty="0"/>
                        <a:t>R</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I</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10" name="Content Placeholder 3"/>
          <p:cNvGraphicFramePr>
            <a:graphicFrameLocks noGrp="1"/>
          </p:cNvGraphicFramePr>
          <p:nvPr>
            <p:ph idx="4294967295"/>
            <p:extLst>
              <p:ext uri="{D42A27DB-BD31-4B8C-83A1-F6EECF244321}">
                <p14:modId xmlns:p14="http://schemas.microsoft.com/office/powerpoint/2010/main" val="2782358259"/>
              </p:ext>
            </p:extLst>
          </p:nvPr>
        </p:nvGraphicFramePr>
        <p:xfrm>
          <a:off x="4419600" y="2560637"/>
          <a:ext cx="45720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gridCol w="457200">
                  <a:extLst>
                    <a:ext uri="{9D8B030D-6E8A-4147-A177-3AD203B41FA5}">
                      <a16:colId xmlns:a16="http://schemas.microsoft.com/office/drawing/2014/main" val="20007"/>
                    </a:ext>
                  </a:extLst>
                </a:gridCol>
                <a:gridCol w="457200">
                  <a:extLst>
                    <a:ext uri="{9D8B030D-6E8A-4147-A177-3AD203B41FA5}">
                      <a16:colId xmlns:a16="http://schemas.microsoft.com/office/drawing/2014/main" val="20008"/>
                    </a:ext>
                  </a:extLst>
                </a:gridCol>
                <a:gridCol w="457200">
                  <a:extLst>
                    <a:ext uri="{9D8B030D-6E8A-4147-A177-3AD203B41FA5}">
                      <a16:colId xmlns:a16="http://schemas.microsoft.com/office/drawing/2014/main" val="20009"/>
                    </a:ext>
                  </a:extLst>
                </a:gridCol>
              </a:tblGrid>
              <a:tr h="457200">
                <a:tc>
                  <a:txBody>
                    <a:bodyPr/>
                    <a:lstStyle/>
                    <a:p>
                      <a:pPr algn="ctr"/>
                      <a:r>
                        <a:rPr lang="en-US" dirty="0"/>
                        <a:t>S</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U</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C</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L</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r>
                        <a:rPr lang="en-US" dirty="0"/>
                        <a:t>A</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O</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D</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O</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N</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r>
                        <a:rPr lang="en-US" dirty="0"/>
                        <a:t>G</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sp>
        <p:nvSpPr>
          <p:cNvPr id="11" name="CAU SO 1"/>
          <p:cNvSpPr/>
          <p:nvPr/>
        </p:nvSpPr>
        <p:spPr>
          <a:xfrm>
            <a:off x="1905000" y="1195387"/>
            <a:ext cx="457200" cy="457200"/>
          </a:xfrm>
          <a:prstGeom prst="ellips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400" b="1" dirty="0">
                <a:solidFill>
                  <a:srgbClr val="FF0000"/>
                </a:solidFill>
                <a:latin typeface="Times New Roman" pitchFamily="18" charset="0"/>
                <a:cs typeface="Times New Roman" pitchFamily="18" charset="0"/>
              </a:rPr>
              <a:t>1</a:t>
            </a:r>
          </a:p>
        </p:txBody>
      </p:sp>
      <p:sp>
        <p:nvSpPr>
          <p:cNvPr id="19" name="DÒNG 1"/>
          <p:cNvSpPr/>
          <p:nvPr/>
        </p:nvSpPr>
        <p:spPr>
          <a:xfrm>
            <a:off x="2400300" y="5181600"/>
            <a:ext cx="7620000" cy="1219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514350" indent="-514350" defTabSz="914400" eaLnBrk="0" fontAlgn="base" hangingPunct="0">
              <a:spcBef>
                <a:spcPct val="20000"/>
              </a:spcBef>
              <a:spcAft>
                <a:spcPct val="0"/>
              </a:spcAft>
              <a:buFont typeface="Arial" charset="0"/>
              <a:buAutoNum type="arabicPeriod"/>
              <a:defRPr/>
            </a:pPr>
            <a:r>
              <a:rPr lang="en-US" sz="2800" dirty="0" err="1">
                <a:solidFill>
                  <a:prstClr val="black"/>
                </a:solidFill>
                <a:latin typeface="Times New Roman" pitchFamily="18" charset="0"/>
                <a:cs typeface="Times New Roman" pitchFamily="18" charset="0"/>
              </a:rPr>
              <a:t>Tiền</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khi</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tham</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gia</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lưu</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thông</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mang</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lại</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giá</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trị</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gọi</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là</a:t>
            </a:r>
            <a:r>
              <a:rPr lang="en-US" sz="2800" dirty="0">
                <a:solidFill>
                  <a:prstClr val="black"/>
                </a:solidFill>
                <a:latin typeface="Times New Roman" pitchFamily="18" charset="0"/>
                <a:cs typeface="Times New Roman" pitchFamily="18" charset="0"/>
              </a:rPr>
              <a:t> </a:t>
            </a:r>
            <a:r>
              <a:rPr lang="en-US" sz="2800" dirty="0" err="1">
                <a:solidFill>
                  <a:prstClr val="black"/>
                </a:solidFill>
                <a:latin typeface="Times New Roman" pitchFamily="18" charset="0"/>
                <a:cs typeface="Times New Roman" pitchFamily="18" charset="0"/>
              </a:rPr>
              <a:t>gì</a:t>
            </a:r>
            <a:r>
              <a:rPr lang="en-US" sz="2800" dirty="0">
                <a:solidFill>
                  <a:prstClr val="black"/>
                </a:solidFill>
                <a:latin typeface="Times New Roman" pitchFamily="18" charset="0"/>
                <a:cs typeface="Times New Roman" pitchFamily="18" charset="0"/>
              </a:rPr>
              <a:t>?</a:t>
            </a:r>
          </a:p>
          <a:p>
            <a:pPr algn="ctr" defTabSz="914400" fontAlgn="base">
              <a:spcBef>
                <a:spcPct val="0"/>
              </a:spcBef>
              <a:spcAft>
                <a:spcPct val="0"/>
              </a:spcAft>
              <a:defRPr/>
            </a:pPr>
            <a:endParaRPr lang="en-US" dirty="0">
              <a:solidFill>
                <a:srgbClr val="FFFFD9"/>
              </a:solidFill>
              <a:latin typeface="Arial"/>
            </a:endParaRPr>
          </a:p>
        </p:txBody>
      </p:sp>
      <p:sp>
        <p:nvSpPr>
          <p:cNvPr id="34" name="CAU SO 2"/>
          <p:cNvSpPr/>
          <p:nvPr/>
        </p:nvSpPr>
        <p:spPr>
          <a:xfrm>
            <a:off x="1905000" y="1652587"/>
            <a:ext cx="457200" cy="457200"/>
          </a:xfrm>
          <a:prstGeom prst="ellips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400" b="1" dirty="0">
                <a:solidFill>
                  <a:srgbClr val="FF0000"/>
                </a:solidFill>
                <a:latin typeface="Times New Roman" pitchFamily="18" charset="0"/>
                <a:cs typeface="Times New Roman" pitchFamily="18" charset="0"/>
              </a:rPr>
              <a:t>2</a:t>
            </a:r>
          </a:p>
        </p:txBody>
      </p:sp>
      <p:sp>
        <p:nvSpPr>
          <p:cNvPr id="35" name="DONG 2"/>
          <p:cNvSpPr/>
          <p:nvPr/>
        </p:nvSpPr>
        <p:spPr>
          <a:xfrm>
            <a:off x="2247900" y="5334000"/>
            <a:ext cx="7772400" cy="12954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514350" indent="-514350" algn="just" defTabSz="914400" eaLnBrk="0" fontAlgn="base" hangingPunct="0">
              <a:spcBef>
                <a:spcPct val="20000"/>
              </a:spcBef>
              <a:spcAft>
                <a:spcPct val="0"/>
              </a:spcAft>
              <a:defRPr/>
            </a:pPr>
            <a:r>
              <a:rPr lang="en-US" sz="2400" dirty="0">
                <a:solidFill>
                  <a:prstClr val="black"/>
                </a:solidFill>
                <a:latin typeface="Times New Roman" pitchFamily="18" charset="0"/>
                <a:cs typeface="Times New Roman" pitchFamily="18" charset="0"/>
              </a:rPr>
              <a:t>2. </a:t>
            </a:r>
            <a:r>
              <a:rPr lang="vi-VN" sz="2400" dirty="0">
                <a:solidFill>
                  <a:prstClr val="black"/>
                </a:solidFill>
                <a:latin typeface="Times New Roman" pitchFamily="18" charset="0"/>
                <a:cs typeface="Times New Roman" pitchFamily="18" charset="0"/>
              </a:rPr>
              <a:t>Vật phẩm là sản phẩm của lưu thông, thỏa mãn nhu cầu</a:t>
            </a:r>
            <a:r>
              <a:rPr lang="en-US" sz="2400" dirty="0">
                <a:solidFill>
                  <a:prstClr val="black"/>
                </a:solidFill>
                <a:latin typeface="Times New Roman" pitchFamily="18" charset="0"/>
                <a:cs typeface="Times New Roman" pitchFamily="18" charset="0"/>
              </a:rPr>
              <a:t> </a:t>
            </a:r>
            <a:r>
              <a:rPr lang="vi-VN" sz="2400">
                <a:solidFill>
                  <a:prstClr val="black"/>
                </a:solidFill>
                <a:latin typeface="Times New Roman" pitchFamily="18" charset="0"/>
                <a:cs typeface="Times New Roman" pitchFamily="18" charset="0"/>
              </a:rPr>
              <a:t>nào đó</a:t>
            </a:r>
            <a:r>
              <a:rPr lang="en-US" sz="2400">
                <a:solidFill>
                  <a:prstClr val="black"/>
                </a:solidFill>
                <a:latin typeface="Times New Roman" pitchFamily="18" charset="0"/>
                <a:cs typeface="Times New Roman" pitchFamily="18" charset="0"/>
              </a:rPr>
              <a:t> </a:t>
            </a:r>
            <a:r>
              <a:rPr lang="vi-VN" sz="2400">
                <a:solidFill>
                  <a:prstClr val="black"/>
                </a:solidFill>
                <a:latin typeface="Times New Roman" pitchFamily="18" charset="0"/>
                <a:cs typeface="Times New Roman" pitchFamily="18" charset="0"/>
              </a:rPr>
              <a:t>của </a:t>
            </a:r>
            <a:r>
              <a:rPr lang="vi-VN" sz="2400" dirty="0">
                <a:solidFill>
                  <a:prstClr val="black"/>
                </a:solidFill>
                <a:latin typeface="Times New Roman" pitchFamily="18" charset="0"/>
                <a:cs typeface="Times New Roman" pitchFamily="18" charset="0"/>
              </a:rPr>
              <a:t>con người và  thông qua mua bán được gọi là gì?</a:t>
            </a:r>
          </a:p>
          <a:p>
            <a:pPr algn="ctr" defTabSz="914400" fontAlgn="base">
              <a:spcBef>
                <a:spcPct val="0"/>
              </a:spcBef>
              <a:spcAft>
                <a:spcPct val="0"/>
              </a:spcAft>
              <a:defRPr/>
            </a:pPr>
            <a:endParaRPr lang="en-US" dirty="0">
              <a:solidFill>
                <a:srgbClr val="FFFFD9"/>
              </a:solidFill>
              <a:latin typeface="Arial"/>
            </a:endParaRPr>
          </a:p>
        </p:txBody>
      </p:sp>
      <p:sp>
        <p:nvSpPr>
          <p:cNvPr id="36" name="CAU SO 3"/>
          <p:cNvSpPr/>
          <p:nvPr/>
        </p:nvSpPr>
        <p:spPr>
          <a:xfrm>
            <a:off x="1905000" y="2109787"/>
            <a:ext cx="457200" cy="457200"/>
          </a:xfrm>
          <a:prstGeom prst="ellips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400" b="1" dirty="0">
                <a:solidFill>
                  <a:srgbClr val="FF0000"/>
                </a:solidFill>
                <a:latin typeface="Times New Roman" pitchFamily="18" charset="0"/>
                <a:cs typeface="Times New Roman" pitchFamily="18" charset="0"/>
              </a:rPr>
              <a:t>3</a:t>
            </a:r>
          </a:p>
        </p:txBody>
      </p:sp>
      <p:sp>
        <p:nvSpPr>
          <p:cNvPr id="37" name="DONG 3"/>
          <p:cNvSpPr/>
          <p:nvPr/>
        </p:nvSpPr>
        <p:spPr>
          <a:xfrm>
            <a:off x="2209800" y="5334000"/>
            <a:ext cx="8001000" cy="12954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514350" indent="-514350" algn="just" defTabSz="914400" eaLnBrk="0" fontAlgn="base" hangingPunct="0">
              <a:spcBef>
                <a:spcPct val="20000"/>
              </a:spcBef>
              <a:spcAft>
                <a:spcPct val="0"/>
              </a:spcAft>
              <a:defRPr/>
            </a:pPr>
            <a:r>
              <a:rPr lang="en-US" sz="2400" dirty="0">
                <a:solidFill>
                  <a:prstClr val="black"/>
                </a:solidFill>
                <a:latin typeface="Times New Roman" pitchFamily="18" charset="0"/>
                <a:cs typeface="Times New Roman" pitchFamily="18" charset="0"/>
              </a:rPr>
              <a:t>3. </a:t>
            </a:r>
            <a:r>
              <a:rPr lang="vi-VN" sz="2400" dirty="0">
                <a:solidFill>
                  <a:prstClr val="black"/>
                </a:solidFill>
                <a:latin typeface="Times New Roman" pitchFamily="18" charset="0"/>
                <a:cs typeface="Times New Roman" pitchFamily="18" charset="0"/>
              </a:rPr>
              <a:t>Giai đoạn cao của chủ nghĩa tư bản?</a:t>
            </a:r>
          </a:p>
          <a:p>
            <a:pPr algn="ctr" defTabSz="914400" fontAlgn="base">
              <a:spcBef>
                <a:spcPct val="0"/>
              </a:spcBef>
              <a:spcAft>
                <a:spcPct val="0"/>
              </a:spcAft>
              <a:defRPr/>
            </a:pPr>
            <a:endParaRPr lang="en-US" dirty="0">
              <a:solidFill>
                <a:srgbClr val="FFFFD9"/>
              </a:solidFill>
              <a:latin typeface="Arial"/>
            </a:endParaRPr>
          </a:p>
        </p:txBody>
      </p:sp>
      <p:sp>
        <p:nvSpPr>
          <p:cNvPr id="38" name="CAU SO 4"/>
          <p:cNvSpPr/>
          <p:nvPr/>
        </p:nvSpPr>
        <p:spPr>
          <a:xfrm>
            <a:off x="1905000" y="2566987"/>
            <a:ext cx="457200" cy="457200"/>
          </a:xfrm>
          <a:prstGeom prst="ellips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400" b="1" dirty="0">
                <a:solidFill>
                  <a:srgbClr val="FF0000"/>
                </a:solidFill>
                <a:latin typeface="Times New Roman" pitchFamily="18" charset="0"/>
                <a:cs typeface="Times New Roman" pitchFamily="18" charset="0"/>
              </a:rPr>
              <a:t>4</a:t>
            </a:r>
          </a:p>
        </p:txBody>
      </p:sp>
      <p:sp>
        <p:nvSpPr>
          <p:cNvPr id="39" name="DÒNG 4"/>
          <p:cNvSpPr/>
          <p:nvPr/>
        </p:nvSpPr>
        <p:spPr>
          <a:xfrm>
            <a:off x="2133600" y="5410200"/>
            <a:ext cx="8001000" cy="12954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514350" indent="-514350" algn="just" defTabSz="914400" eaLnBrk="0" fontAlgn="base" hangingPunct="0">
              <a:spcBef>
                <a:spcPct val="20000"/>
              </a:spcBef>
              <a:spcAft>
                <a:spcPct val="0"/>
              </a:spcAft>
              <a:defRPr/>
            </a:pPr>
            <a:r>
              <a:rPr lang="en-US" sz="2400" dirty="0">
                <a:solidFill>
                  <a:prstClr val="black"/>
                </a:solidFill>
                <a:latin typeface="Times New Roman" pitchFamily="18" charset="0"/>
                <a:cs typeface="Times New Roman" pitchFamily="18" charset="0"/>
              </a:rPr>
              <a:t>4.</a:t>
            </a:r>
            <a:r>
              <a:rPr lang="vi-VN" sz="2400" dirty="0">
                <a:solidFill>
                  <a:prstClr val="black"/>
                </a:solidFill>
                <a:latin typeface="Times New Roman" pitchFamily="18" charset="0"/>
                <a:cs typeface="Times New Roman" pitchFamily="18" charset="0"/>
              </a:rPr>
              <a:t>Hàng hóa đặc biệt nào mà nhà tư bản tìm thấy trên thị trường?</a:t>
            </a:r>
          </a:p>
        </p:txBody>
      </p:sp>
      <p:sp>
        <p:nvSpPr>
          <p:cNvPr id="40" name="CAU SO 5"/>
          <p:cNvSpPr/>
          <p:nvPr/>
        </p:nvSpPr>
        <p:spPr>
          <a:xfrm>
            <a:off x="1905000" y="3024187"/>
            <a:ext cx="457200" cy="457200"/>
          </a:xfrm>
          <a:prstGeom prst="ellips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400" b="1" dirty="0">
                <a:solidFill>
                  <a:srgbClr val="FF0000"/>
                </a:solidFill>
                <a:latin typeface="Times New Roman" pitchFamily="18" charset="0"/>
                <a:cs typeface="Times New Roman" pitchFamily="18" charset="0"/>
              </a:rPr>
              <a:t>5</a:t>
            </a:r>
          </a:p>
        </p:txBody>
      </p:sp>
      <p:sp>
        <p:nvSpPr>
          <p:cNvPr id="41" name="DÒNG 5"/>
          <p:cNvSpPr/>
          <p:nvPr/>
        </p:nvSpPr>
        <p:spPr>
          <a:xfrm>
            <a:off x="2057400" y="5257800"/>
            <a:ext cx="8001000" cy="12954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514350" indent="-514350" algn="just" defTabSz="914400" eaLnBrk="0" fontAlgn="base" hangingPunct="0">
              <a:spcBef>
                <a:spcPct val="20000"/>
              </a:spcBef>
              <a:spcAft>
                <a:spcPct val="0"/>
              </a:spcAft>
              <a:defRPr/>
            </a:pPr>
            <a:r>
              <a:rPr lang="en-US" sz="2400" dirty="0">
                <a:solidFill>
                  <a:prstClr val="black"/>
                </a:solidFill>
                <a:latin typeface="Times New Roman" pitchFamily="18" charset="0"/>
                <a:cs typeface="Times New Roman" pitchFamily="18" charset="0"/>
              </a:rPr>
              <a:t>5. </a:t>
            </a:r>
            <a:r>
              <a:rPr lang="vi-VN" sz="2400" dirty="0">
                <a:solidFill>
                  <a:prstClr val="black"/>
                </a:solidFill>
                <a:latin typeface="Times New Roman" pitchFamily="18" charset="0"/>
                <a:cs typeface="Times New Roman" pitchFamily="18" charset="0"/>
              </a:rPr>
              <a:t>Hình thức biểu hiện của giá trị sức lao động trong chủ nghĩa tư bản được gọi là gì?</a:t>
            </a:r>
          </a:p>
        </p:txBody>
      </p:sp>
      <p:sp>
        <p:nvSpPr>
          <p:cNvPr id="42" name="CAU SO 6"/>
          <p:cNvSpPr/>
          <p:nvPr/>
        </p:nvSpPr>
        <p:spPr>
          <a:xfrm>
            <a:off x="1905000" y="3481387"/>
            <a:ext cx="457200" cy="457200"/>
          </a:xfrm>
          <a:prstGeom prst="ellips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400" b="1" dirty="0">
                <a:solidFill>
                  <a:srgbClr val="FF0000"/>
                </a:solidFill>
                <a:latin typeface="Times New Roman" pitchFamily="18" charset="0"/>
                <a:cs typeface="Times New Roman" pitchFamily="18" charset="0"/>
              </a:rPr>
              <a:t>6</a:t>
            </a:r>
          </a:p>
        </p:txBody>
      </p:sp>
      <p:sp>
        <p:nvSpPr>
          <p:cNvPr id="43" name="DÒNG 6"/>
          <p:cNvSpPr/>
          <p:nvPr/>
        </p:nvSpPr>
        <p:spPr>
          <a:xfrm>
            <a:off x="2054942" y="5334000"/>
            <a:ext cx="8001000" cy="1295400"/>
          </a:xfrm>
          <a:prstGeom prst="rect">
            <a:avLst/>
          </a:prstGeom>
          <a:solidFill>
            <a:srgbClr val="0033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514350" indent="-514350" defTabSz="914400" fontAlgn="base">
              <a:spcBef>
                <a:spcPct val="0"/>
              </a:spcBef>
              <a:spcAft>
                <a:spcPct val="0"/>
              </a:spcAft>
              <a:defRPr/>
            </a:pPr>
            <a:r>
              <a:rPr lang="en-US" sz="2400" dirty="0">
                <a:solidFill>
                  <a:schemeClr val="accent1"/>
                </a:solidFill>
                <a:latin typeface="+mj-lt"/>
                <a:cs typeface="Times New Roman" pitchFamily="18" charset="0"/>
              </a:rPr>
              <a:t>  6. </a:t>
            </a:r>
            <a:r>
              <a:rPr lang="en-US" sz="2400" dirty="0" err="1">
                <a:solidFill>
                  <a:schemeClr val="accent1"/>
                </a:solidFill>
                <a:latin typeface="+mj-lt"/>
                <a:cs typeface="Times New Roman" pitchFamily="18" charset="0"/>
              </a:rPr>
              <a:t>Là</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một</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trong</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những</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thuộc</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tính</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của</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hàng</a:t>
            </a:r>
            <a:r>
              <a:rPr lang="en-US" sz="2400" dirty="0">
                <a:solidFill>
                  <a:schemeClr val="accent1"/>
                </a:solidFill>
                <a:latin typeface="+mj-lt"/>
                <a:cs typeface="Times New Roman" pitchFamily="18" charset="0"/>
              </a:rPr>
              <a:t> </a:t>
            </a:r>
            <a:r>
              <a:rPr lang="en-US" sz="2400" dirty="0" err="1">
                <a:solidFill>
                  <a:schemeClr val="accent1"/>
                </a:solidFill>
                <a:latin typeface="+mj-lt"/>
                <a:cs typeface="Times New Roman" pitchFamily="18" charset="0"/>
              </a:rPr>
              <a:t>hóa</a:t>
            </a:r>
            <a:r>
              <a:rPr lang="en-US" sz="2400" dirty="0">
                <a:solidFill>
                  <a:schemeClr val="accent1"/>
                </a:solidFill>
                <a:latin typeface="+mj-lt"/>
                <a:cs typeface="Times New Roman" pitchFamily="18" charset="0"/>
              </a:rPr>
              <a:t>?</a:t>
            </a:r>
          </a:p>
        </p:txBody>
      </p:sp>
      <p:graphicFrame>
        <p:nvGraphicFramePr>
          <p:cNvPr id="45" name="1"/>
          <p:cNvGraphicFramePr>
            <a:graphicFrameLocks/>
          </p:cNvGraphicFramePr>
          <p:nvPr>
            <p:extLst>
              <p:ext uri="{D42A27DB-BD31-4B8C-83A1-F6EECF244321}">
                <p14:modId xmlns:p14="http://schemas.microsoft.com/office/powerpoint/2010/main" val="3457601810"/>
              </p:ext>
            </p:extLst>
          </p:nvPr>
        </p:nvGraphicFramePr>
        <p:xfrm>
          <a:off x="4876800" y="1195387"/>
          <a:ext cx="22860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tblGrid>
              <a:tr h="457200">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46" name="2"/>
          <p:cNvGraphicFramePr>
            <a:graphicFrameLocks/>
          </p:cNvGraphicFramePr>
          <p:nvPr>
            <p:extLst>
              <p:ext uri="{D42A27DB-BD31-4B8C-83A1-F6EECF244321}">
                <p14:modId xmlns:p14="http://schemas.microsoft.com/office/powerpoint/2010/main" val="3917829587"/>
              </p:ext>
            </p:extLst>
          </p:nvPr>
        </p:nvGraphicFramePr>
        <p:xfrm>
          <a:off x="3505200" y="1652587"/>
          <a:ext cx="32004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tblGrid>
              <a:tr h="457200">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47" name="3"/>
          <p:cNvGraphicFramePr>
            <a:graphicFrameLocks/>
          </p:cNvGraphicFramePr>
          <p:nvPr>
            <p:extLst>
              <p:ext uri="{D42A27DB-BD31-4B8C-83A1-F6EECF244321}">
                <p14:modId xmlns:p14="http://schemas.microsoft.com/office/powerpoint/2010/main" val="171579237"/>
              </p:ext>
            </p:extLst>
          </p:nvPr>
        </p:nvGraphicFramePr>
        <p:xfrm>
          <a:off x="4876800" y="2109787"/>
          <a:ext cx="36576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gridCol w="457200">
                  <a:extLst>
                    <a:ext uri="{9D8B030D-6E8A-4147-A177-3AD203B41FA5}">
                      <a16:colId xmlns:a16="http://schemas.microsoft.com/office/drawing/2014/main" val="20007"/>
                    </a:ext>
                  </a:extLst>
                </a:gridCol>
              </a:tblGrid>
              <a:tr h="457200">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48" name="5"/>
          <p:cNvGraphicFramePr>
            <a:graphicFrameLocks/>
          </p:cNvGraphicFramePr>
          <p:nvPr>
            <p:extLst>
              <p:ext uri="{D42A27DB-BD31-4B8C-83A1-F6EECF244321}">
                <p14:modId xmlns:p14="http://schemas.microsoft.com/office/powerpoint/2010/main" val="1951566406"/>
              </p:ext>
            </p:extLst>
          </p:nvPr>
        </p:nvGraphicFramePr>
        <p:xfrm>
          <a:off x="3505200" y="3024187"/>
          <a:ext cx="36576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gridCol w="457200">
                  <a:extLst>
                    <a:ext uri="{9D8B030D-6E8A-4147-A177-3AD203B41FA5}">
                      <a16:colId xmlns:a16="http://schemas.microsoft.com/office/drawing/2014/main" val="20007"/>
                    </a:ext>
                  </a:extLst>
                </a:gridCol>
              </a:tblGrid>
              <a:tr h="457200">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49" name="6"/>
          <p:cNvGraphicFramePr>
            <a:graphicFrameLocks/>
          </p:cNvGraphicFramePr>
          <p:nvPr>
            <p:extLst>
              <p:ext uri="{D42A27DB-BD31-4B8C-83A1-F6EECF244321}">
                <p14:modId xmlns:p14="http://schemas.microsoft.com/office/powerpoint/2010/main" val="1511732495"/>
              </p:ext>
            </p:extLst>
          </p:nvPr>
        </p:nvGraphicFramePr>
        <p:xfrm>
          <a:off x="4419600" y="3481387"/>
          <a:ext cx="27432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tblGrid>
              <a:tr h="457200">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graphicFrame>
        <p:nvGraphicFramePr>
          <p:cNvPr id="50" name="4"/>
          <p:cNvGraphicFramePr>
            <a:graphicFrameLocks/>
          </p:cNvGraphicFramePr>
          <p:nvPr>
            <p:extLst>
              <p:ext uri="{D42A27DB-BD31-4B8C-83A1-F6EECF244321}">
                <p14:modId xmlns:p14="http://schemas.microsoft.com/office/powerpoint/2010/main" val="1199259232"/>
              </p:ext>
            </p:extLst>
          </p:nvPr>
        </p:nvGraphicFramePr>
        <p:xfrm>
          <a:off x="4419600" y="2566987"/>
          <a:ext cx="4572000" cy="457200"/>
        </p:xfrm>
        <a:graphic>
          <a:graphicData uri="http://schemas.openxmlformats.org/drawingml/2006/table">
            <a:tbl>
              <a:tblPr firstRow="1" bandRow="1">
                <a:tableStyleId>{5C22544A-7EE6-4342-B048-85BDC9FD1C3A}</a:tableStyleId>
              </a:tblPr>
              <a:tblGrid>
                <a:gridCol w="457200">
                  <a:extLst>
                    <a:ext uri="{9D8B030D-6E8A-4147-A177-3AD203B41FA5}">
                      <a16:colId xmlns:a16="http://schemas.microsoft.com/office/drawing/2014/main" val="20000"/>
                    </a:ext>
                  </a:extLst>
                </a:gridCol>
                <a:gridCol w="457200">
                  <a:extLst>
                    <a:ext uri="{9D8B030D-6E8A-4147-A177-3AD203B41FA5}">
                      <a16:colId xmlns:a16="http://schemas.microsoft.com/office/drawing/2014/main" val="20001"/>
                    </a:ext>
                  </a:extLst>
                </a:gridCol>
                <a:gridCol w="457200">
                  <a:extLst>
                    <a:ext uri="{9D8B030D-6E8A-4147-A177-3AD203B41FA5}">
                      <a16:colId xmlns:a16="http://schemas.microsoft.com/office/drawing/2014/main" val="20002"/>
                    </a:ext>
                  </a:extLst>
                </a:gridCol>
                <a:gridCol w="457200">
                  <a:extLst>
                    <a:ext uri="{9D8B030D-6E8A-4147-A177-3AD203B41FA5}">
                      <a16:colId xmlns:a16="http://schemas.microsoft.com/office/drawing/2014/main" val="20003"/>
                    </a:ext>
                  </a:extLst>
                </a:gridCol>
                <a:gridCol w="457200">
                  <a:extLst>
                    <a:ext uri="{9D8B030D-6E8A-4147-A177-3AD203B41FA5}">
                      <a16:colId xmlns:a16="http://schemas.microsoft.com/office/drawing/2014/main" val="20004"/>
                    </a:ext>
                  </a:extLst>
                </a:gridCol>
                <a:gridCol w="457200">
                  <a:extLst>
                    <a:ext uri="{9D8B030D-6E8A-4147-A177-3AD203B41FA5}">
                      <a16:colId xmlns:a16="http://schemas.microsoft.com/office/drawing/2014/main" val="20005"/>
                    </a:ext>
                  </a:extLst>
                </a:gridCol>
                <a:gridCol w="457200">
                  <a:extLst>
                    <a:ext uri="{9D8B030D-6E8A-4147-A177-3AD203B41FA5}">
                      <a16:colId xmlns:a16="http://schemas.microsoft.com/office/drawing/2014/main" val="20006"/>
                    </a:ext>
                  </a:extLst>
                </a:gridCol>
                <a:gridCol w="457200">
                  <a:extLst>
                    <a:ext uri="{9D8B030D-6E8A-4147-A177-3AD203B41FA5}">
                      <a16:colId xmlns:a16="http://schemas.microsoft.com/office/drawing/2014/main" val="20007"/>
                    </a:ext>
                  </a:extLst>
                </a:gridCol>
                <a:gridCol w="457200">
                  <a:extLst>
                    <a:ext uri="{9D8B030D-6E8A-4147-A177-3AD203B41FA5}">
                      <a16:colId xmlns:a16="http://schemas.microsoft.com/office/drawing/2014/main" val="20008"/>
                    </a:ext>
                  </a:extLst>
                </a:gridCol>
                <a:gridCol w="457200">
                  <a:extLst>
                    <a:ext uri="{9D8B030D-6E8A-4147-A177-3AD203B41FA5}">
                      <a16:colId xmlns:a16="http://schemas.microsoft.com/office/drawing/2014/main" val="20009"/>
                    </a:ext>
                  </a:extLst>
                </a:gridCol>
              </a:tblGrid>
              <a:tr h="457200">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tc>
                  <a:txBody>
                    <a:bodyPr/>
                    <a:lstStyle/>
                    <a:p>
                      <a:pPr algn="ctr"/>
                      <a:endParaRPr lang="en-US"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92D050"/>
                    </a:solidFill>
                  </a:tcPr>
                </a:tc>
                <a:extLst>
                  <a:ext uri="{0D108BD9-81ED-4DB2-BD59-A6C34878D82A}">
                    <a16:rowId xmlns:a16="http://schemas.microsoft.com/office/drawing/2014/main" val="10000"/>
                  </a:ext>
                </a:extLst>
              </a:tr>
            </a:tbl>
          </a:graphicData>
        </a:graphic>
      </p:graphicFrame>
      <p:sp>
        <p:nvSpPr>
          <p:cNvPr id="53" name="DAP AN 1"/>
          <p:cNvSpPr/>
          <p:nvPr/>
        </p:nvSpPr>
        <p:spPr>
          <a:xfrm>
            <a:off x="9525000" y="1195387"/>
            <a:ext cx="495300" cy="457200"/>
          </a:xfrm>
          <a:prstGeom prst="plaqu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dirty="0">
                <a:ln>
                  <a:solidFill>
                    <a:srgbClr val="C00000"/>
                  </a:solidFill>
                </a:ln>
                <a:solidFill>
                  <a:srgbClr val="FFFFD9"/>
                </a:solidFill>
                <a:latin typeface="Arial"/>
              </a:rPr>
              <a:t>1</a:t>
            </a:r>
          </a:p>
        </p:txBody>
      </p:sp>
      <p:sp>
        <p:nvSpPr>
          <p:cNvPr id="54" name="DAP AN 2"/>
          <p:cNvSpPr/>
          <p:nvPr/>
        </p:nvSpPr>
        <p:spPr>
          <a:xfrm>
            <a:off x="9525000" y="1728787"/>
            <a:ext cx="495300" cy="381000"/>
          </a:xfrm>
          <a:prstGeom prst="plaqu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dirty="0">
                <a:ln>
                  <a:solidFill>
                    <a:srgbClr val="C00000"/>
                  </a:solidFill>
                </a:ln>
                <a:solidFill>
                  <a:srgbClr val="FFFFD9"/>
                </a:solidFill>
                <a:latin typeface="Arial"/>
              </a:rPr>
              <a:t>2</a:t>
            </a:r>
          </a:p>
        </p:txBody>
      </p:sp>
      <p:sp>
        <p:nvSpPr>
          <p:cNvPr id="55" name="DAP AN 3"/>
          <p:cNvSpPr/>
          <p:nvPr/>
        </p:nvSpPr>
        <p:spPr>
          <a:xfrm>
            <a:off x="9525000" y="2185987"/>
            <a:ext cx="495300" cy="381000"/>
          </a:xfrm>
          <a:prstGeom prst="plaqu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dirty="0">
                <a:ln>
                  <a:solidFill>
                    <a:srgbClr val="C00000"/>
                  </a:solidFill>
                </a:ln>
                <a:solidFill>
                  <a:srgbClr val="FFFFD9"/>
                </a:solidFill>
                <a:latin typeface="Arial"/>
              </a:rPr>
              <a:t>3</a:t>
            </a:r>
          </a:p>
        </p:txBody>
      </p:sp>
      <p:sp>
        <p:nvSpPr>
          <p:cNvPr id="56" name="DAP AN 4"/>
          <p:cNvSpPr/>
          <p:nvPr/>
        </p:nvSpPr>
        <p:spPr>
          <a:xfrm>
            <a:off x="9525000" y="2643187"/>
            <a:ext cx="495300" cy="381000"/>
          </a:xfrm>
          <a:prstGeom prst="plaqu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dirty="0">
                <a:ln>
                  <a:solidFill>
                    <a:srgbClr val="C00000"/>
                  </a:solidFill>
                </a:ln>
                <a:solidFill>
                  <a:srgbClr val="FFFFD9"/>
                </a:solidFill>
                <a:latin typeface="Arial"/>
              </a:rPr>
              <a:t>4</a:t>
            </a:r>
          </a:p>
        </p:txBody>
      </p:sp>
      <p:sp>
        <p:nvSpPr>
          <p:cNvPr id="57" name="DAP AN 5"/>
          <p:cNvSpPr/>
          <p:nvPr/>
        </p:nvSpPr>
        <p:spPr>
          <a:xfrm>
            <a:off x="9525000" y="3100387"/>
            <a:ext cx="495300" cy="381000"/>
          </a:xfrm>
          <a:prstGeom prst="plaqu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dirty="0">
                <a:ln>
                  <a:solidFill>
                    <a:srgbClr val="C00000"/>
                  </a:solidFill>
                </a:ln>
                <a:solidFill>
                  <a:srgbClr val="FFFFD9"/>
                </a:solidFill>
                <a:latin typeface="Arial"/>
              </a:rPr>
              <a:t>5</a:t>
            </a:r>
          </a:p>
        </p:txBody>
      </p:sp>
      <p:sp>
        <p:nvSpPr>
          <p:cNvPr id="58" name="DAP AN 6"/>
          <p:cNvSpPr/>
          <p:nvPr/>
        </p:nvSpPr>
        <p:spPr>
          <a:xfrm>
            <a:off x="9525000" y="3557587"/>
            <a:ext cx="495300" cy="381000"/>
          </a:xfrm>
          <a:prstGeom prst="plaque">
            <a:avLst/>
          </a:prstGeom>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dirty="0">
                <a:ln>
                  <a:solidFill>
                    <a:srgbClr val="C00000"/>
                  </a:solidFill>
                </a:ln>
                <a:solidFill>
                  <a:srgbClr val="FFFFD9"/>
                </a:solidFill>
                <a:latin typeface="Arial"/>
              </a:rPr>
              <a:t>6</a:t>
            </a:r>
          </a:p>
        </p:txBody>
      </p:sp>
      <p:sp>
        <p:nvSpPr>
          <p:cNvPr id="60" name="DÒNG 6"/>
          <p:cNvSpPr/>
          <p:nvPr/>
        </p:nvSpPr>
        <p:spPr>
          <a:xfrm>
            <a:off x="1485900" y="104775"/>
            <a:ext cx="9144000" cy="609600"/>
          </a:xfrm>
          <a:prstGeom prst="rect">
            <a:avLst/>
          </a:prstGeom>
          <a:solidFill>
            <a:srgbClr val="FF3399"/>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514350" indent="-514350" algn="ctr" defTabSz="914400" fontAlgn="base">
              <a:spcBef>
                <a:spcPct val="0"/>
              </a:spcBef>
              <a:spcAft>
                <a:spcPct val="0"/>
              </a:spcAft>
              <a:defRPr/>
            </a:pPr>
            <a:r>
              <a:rPr lang="en-US" sz="2400" b="1" dirty="0">
                <a:solidFill>
                  <a:schemeClr val="accent1"/>
                </a:solidFill>
                <a:latin typeface="Times New Roman" pitchFamily="18" charset="0"/>
                <a:cs typeface="Times New Roman" pitchFamily="18" charset="0"/>
              </a:rPr>
              <a:t>TRÒ CHƠI Ô CHỮ</a:t>
            </a:r>
          </a:p>
        </p:txBody>
      </p:sp>
    </p:spTree>
    <p:extLst>
      <p:ext uri="{BB962C8B-B14F-4D97-AF65-F5344CB8AC3E}">
        <p14:creationId xmlns:p14="http://schemas.microsoft.com/office/powerpoint/2010/main" val="1133306852"/>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11"/>
                    </p:tgtEl>
                  </p:cond>
                </p:stCondLst>
                <p:endSync evt="end" delay="0">
                  <p:rtn val="all"/>
                </p:endSync>
                <p:childTnLst>
                  <p:par>
                    <p:cTn id="3" fill="hold" nodeType="clickPar">
                      <p:stCondLst>
                        <p:cond delay="0"/>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checkerboard(across)">
                                      <p:cBhvr>
                                        <p:cTn id="7" dur="500"/>
                                        <p:tgtEl>
                                          <p:spTgt spid="19"/>
                                        </p:tgtEl>
                                      </p:cBhvr>
                                    </p:animEffect>
                                  </p:childTnLst>
                                </p:cTn>
                              </p:par>
                            </p:childTnLst>
                          </p:cTn>
                        </p:par>
                      </p:childTnLst>
                    </p:cTn>
                  </p:par>
                </p:childTnLst>
              </p:cTn>
              <p:nextCondLst>
                <p:cond evt="onClick" delay="0">
                  <p:tgtEl>
                    <p:spTgt spid="11"/>
                  </p:tgtEl>
                </p:cond>
              </p:nextCondLst>
            </p:seq>
            <p:seq concurrent="1" nextAc="seek">
              <p:cTn id="8" restart="whenNotActive" fill="hold" evtFilter="cancelBubble" nodeType="interactiveSeq">
                <p:stCondLst>
                  <p:cond evt="onClick" delay="0">
                    <p:tgtEl>
                      <p:spTgt spid="53"/>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exit" presetSubtype="4" fill="hold" nodeType="clickEffect">
                                  <p:stCondLst>
                                    <p:cond delay="0"/>
                                  </p:stCondLst>
                                  <p:childTnLst>
                                    <p:anim calcmode="lin" valueType="num">
                                      <p:cBhvr additive="base">
                                        <p:cTn id="12" dur="500"/>
                                        <p:tgtEl>
                                          <p:spTgt spid="45"/>
                                        </p:tgtEl>
                                        <p:attrNameLst>
                                          <p:attrName>ppt_x</p:attrName>
                                        </p:attrNameLst>
                                      </p:cBhvr>
                                      <p:tavLst>
                                        <p:tav tm="0">
                                          <p:val>
                                            <p:strVal val="ppt_x"/>
                                          </p:val>
                                        </p:tav>
                                        <p:tav tm="100000">
                                          <p:val>
                                            <p:strVal val="ppt_x"/>
                                          </p:val>
                                        </p:tav>
                                      </p:tavLst>
                                    </p:anim>
                                    <p:anim calcmode="lin" valueType="num">
                                      <p:cBhvr additive="base">
                                        <p:cTn id="13" dur="500"/>
                                        <p:tgtEl>
                                          <p:spTgt spid="45"/>
                                        </p:tgtEl>
                                        <p:attrNameLst>
                                          <p:attrName>ppt_y</p:attrName>
                                        </p:attrNameLst>
                                      </p:cBhvr>
                                      <p:tavLst>
                                        <p:tav tm="0">
                                          <p:val>
                                            <p:strVal val="ppt_y"/>
                                          </p:val>
                                        </p:tav>
                                        <p:tav tm="100000">
                                          <p:val>
                                            <p:strVal val="1+ppt_h/2"/>
                                          </p:val>
                                        </p:tav>
                                      </p:tavLst>
                                    </p:anim>
                                    <p:set>
                                      <p:cBhvr>
                                        <p:cTn id="14" dur="1" fill="hold">
                                          <p:stCondLst>
                                            <p:cond delay="499"/>
                                          </p:stCondLst>
                                        </p:cTn>
                                        <p:tgtEl>
                                          <p:spTgt spid="45"/>
                                        </p:tgtEl>
                                        <p:attrNameLst>
                                          <p:attrName>style.visibility</p:attrName>
                                        </p:attrNameLst>
                                      </p:cBhvr>
                                      <p:to>
                                        <p:strVal val="hidden"/>
                                      </p:to>
                                    </p:set>
                                  </p:childTnLst>
                                </p:cTn>
                              </p:par>
                              <p:par>
                                <p:cTn id="15" presetID="2" presetClass="exit" presetSubtype="4" fill="hold" grpId="1" nodeType="withEffect">
                                  <p:stCondLst>
                                    <p:cond delay="0"/>
                                  </p:stCondLst>
                                  <p:childTnLst>
                                    <p:anim calcmode="lin" valueType="num">
                                      <p:cBhvr additive="base">
                                        <p:cTn id="16" dur="500"/>
                                        <p:tgtEl>
                                          <p:spTgt spid="19"/>
                                        </p:tgtEl>
                                        <p:attrNameLst>
                                          <p:attrName>ppt_x</p:attrName>
                                        </p:attrNameLst>
                                      </p:cBhvr>
                                      <p:tavLst>
                                        <p:tav tm="0">
                                          <p:val>
                                            <p:strVal val="ppt_x"/>
                                          </p:val>
                                        </p:tav>
                                        <p:tav tm="100000">
                                          <p:val>
                                            <p:strVal val="ppt_x"/>
                                          </p:val>
                                        </p:tav>
                                      </p:tavLst>
                                    </p:anim>
                                    <p:anim calcmode="lin" valueType="num">
                                      <p:cBhvr additive="base">
                                        <p:cTn id="17" dur="500"/>
                                        <p:tgtEl>
                                          <p:spTgt spid="19"/>
                                        </p:tgtEl>
                                        <p:attrNameLst>
                                          <p:attrName>ppt_y</p:attrName>
                                        </p:attrNameLst>
                                      </p:cBhvr>
                                      <p:tavLst>
                                        <p:tav tm="0">
                                          <p:val>
                                            <p:strVal val="ppt_y"/>
                                          </p:val>
                                        </p:tav>
                                        <p:tav tm="100000">
                                          <p:val>
                                            <p:strVal val="1+ppt_h/2"/>
                                          </p:val>
                                        </p:tav>
                                      </p:tavLst>
                                    </p:anim>
                                    <p:set>
                                      <p:cBhvr>
                                        <p:cTn id="18"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53"/>
                  </p:tgtEl>
                </p:cond>
              </p:nextCondLst>
            </p:seq>
            <p:seq concurrent="1" nextAc="seek">
              <p:cTn id="19" restart="whenNotActive" fill="hold" evtFilter="cancelBubble" nodeType="interactiveSeq">
                <p:stCondLst>
                  <p:cond evt="onClick" delay="0">
                    <p:tgtEl>
                      <p:spTgt spid="34"/>
                    </p:tgtEl>
                  </p:cond>
                </p:stCondLst>
                <p:endSync evt="end" delay="0">
                  <p:rtn val="all"/>
                </p:endSync>
                <p:childTnLst>
                  <p:par>
                    <p:cTn id="20" fill="hold" nodeType="clickPar">
                      <p:stCondLst>
                        <p:cond delay="0"/>
                      </p:stCondLst>
                      <p:childTnLst>
                        <p:par>
                          <p:cTn id="21" fill="hold" nodeType="withGroup">
                            <p:stCondLst>
                              <p:cond delay="0"/>
                            </p:stCondLst>
                            <p:childTnLst>
                              <p:par>
                                <p:cTn id="22" presetID="5" presetClass="entr" presetSubtype="10" fill="hold" grpId="0" nodeType="clickEffect">
                                  <p:stCondLst>
                                    <p:cond delay="0"/>
                                  </p:stCondLst>
                                  <p:childTnLst>
                                    <p:set>
                                      <p:cBhvr>
                                        <p:cTn id="23" dur="1" fill="hold">
                                          <p:stCondLst>
                                            <p:cond delay="0"/>
                                          </p:stCondLst>
                                        </p:cTn>
                                        <p:tgtEl>
                                          <p:spTgt spid="35"/>
                                        </p:tgtEl>
                                        <p:attrNameLst>
                                          <p:attrName>style.visibility</p:attrName>
                                        </p:attrNameLst>
                                      </p:cBhvr>
                                      <p:to>
                                        <p:strVal val="visible"/>
                                      </p:to>
                                    </p:set>
                                    <p:animEffect transition="in" filter="checkerboard(across)">
                                      <p:cBhvr>
                                        <p:cTn id="24" dur="500"/>
                                        <p:tgtEl>
                                          <p:spTgt spid="35"/>
                                        </p:tgtEl>
                                      </p:cBhvr>
                                    </p:animEffect>
                                  </p:childTnLst>
                                </p:cTn>
                              </p:par>
                            </p:childTnLst>
                          </p:cTn>
                        </p:par>
                      </p:childTnLst>
                    </p:cTn>
                  </p:par>
                </p:childTnLst>
              </p:cTn>
              <p:nextCondLst>
                <p:cond evt="onClick" delay="0">
                  <p:tgtEl>
                    <p:spTgt spid="34"/>
                  </p:tgtEl>
                </p:cond>
              </p:nextCondLst>
            </p:seq>
            <p:seq concurrent="1" nextAc="seek">
              <p:cTn id="25" restart="whenNotActive" fill="hold" evtFilter="cancelBubble" nodeType="interactiveSeq">
                <p:stCondLst>
                  <p:cond evt="onClick" delay="0">
                    <p:tgtEl>
                      <p:spTgt spid="54"/>
                    </p:tgtEl>
                  </p:cond>
                </p:stCondLst>
                <p:endSync evt="end" delay="0">
                  <p:rtn val="all"/>
                </p:endSync>
                <p:childTnLst>
                  <p:par>
                    <p:cTn id="26" fill="hold" nodeType="clickPar">
                      <p:stCondLst>
                        <p:cond delay="0"/>
                      </p:stCondLst>
                      <p:childTnLst>
                        <p:par>
                          <p:cTn id="27" fill="hold" nodeType="withGroup">
                            <p:stCondLst>
                              <p:cond delay="0"/>
                            </p:stCondLst>
                            <p:childTnLst>
                              <p:par>
                                <p:cTn id="28" presetID="2" presetClass="exit" presetSubtype="4" fill="hold" nodeType="clickEffect">
                                  <p:stCondLst>
                                    <p:cond delay="0"/>
                                  </p:stCondLst>
                                  <p:childTnLst>
                                    <p:anim calcmode="lin" valueType="num">
                                      <p:cBhvr additive="base">
                                        <p:cTn id="29" dur="500"/>
                                        <p:tgtEl>
                                          <p:spTgt spid="46"/>
                                        </p:tgtEl>
                                        <p:attrNameLst>
                                          <p:attrName>ppt_x</p:attrName>
                                        </p:attrNameLst>
                                      </p:cBhvr>
                                      <p:tavLst>
                                        <p:tav tm="0">
                                          <p:val>
                                            <p:strVal val="ppt_x"/>
                                          </p:val>
                                        </p:tav>
                                        <p:tav tm="100000">
                                          <p:val>
                                            <p:strVal val="ppt_x"/>
                                          </p:val>
                                        </p:tav>
                                      </p:tavLst>
                                    </p:anim>
                                    <p:anim calcmode="lin" valueType="num">
                                      <p:cBhvr additive="base">
                                        <p:cTn id="30" dur="500"/>
                                        <p:tgtEl>
                                          <p:spTgt spid="46"/>
                                        </p:tgtEl>
                                        <p:attrNameLst>
                                          <p:attrName>ppt_y</p:attrName>
                                        </p:attrNameLst>
                                      </p:cBhvr>
                                      <p:tavLst>
                                        <p:tav tm="0">
                                          <p:val>
                                            <p:strVal val="ppt_y"/>
                                          </p:val>
                                        </p:tav>
                                        <p:tav tm="100000">
                                          <p:val>
                                            <p:strVal val="1+ppt_h/2"/>
                                          </p:val>
                                        </p:tav>
                                      </p:tavLst>
                                    </p:anim>
                                    <p:set>
                                      <p:cBhvr>
                                        <p:cTn id="31" dur="1" fill="hold">
                                          <p:stCondLst>
                                            <p:cond delay="499"/>
                                          </p:stCondLst>
                                        </p:cTn>
                                        <p:tgtEl>
                                          <p:spTgt spid="46"/>
                                        </p:tgtEl>
                                        <p:attrNameLst>
                                          <p:attrName>style.visibility</p:attrName>
                                        </p:attrNameLst>
                                      </p:cBhvr>
                                      <p:to>
                                        <p:strVal val="hidden"/>
                                      </p:to>
                                    </p:set>
                                  </p:childTnLst>
                                </p:cTn>
                              </p:par>
                              <p:par>
                                <p:cTn id="32" presetID="2" presetClass="exit" presetSubtype="4" fill="hold" grpId="1" nodeType="withEffect">
                                  <p:stCondLst>
                                    <p:cond delay="0"/>
                                  </p:stCondLst>
                                  <p:childTnLst>
                                    <p:anim calcmode="lin" valueType="num">
                                      <p:cBhvr additive="base">
                                        <p:cTn id="33" dur="500"/>
                                        <p:tgtEl>
                                          <p:spTgt spid="35"/>
                                        </p:tgtEl>
                                        <p:attrNameLst>
                                          <p:attrName>ppt_x</p:attrName>
                                        </p:attrNameLst>
                                      </p:cBhvr>
                                      <p:tavLst>
                                        <p:tav tm="0">
                                          <p:val>
                                            <p:strVal val="ppt_x"/>
                                          </p:val>
                                        </p:tav>
                                        <p:tav tm="100000">
                                          <p:val>
                                            <p:strVal val="ppt_x"/>
                                          </p:val>
                                        </p:tav>
                                      </p:tavLst>
                                    </p:anim>
                                    <p:anim calcmode="lin" valueType="num">
                                      <p:cBhvr additive="base">
                                        <p:cTn id="34" dur="500"/>
                                        <p:tgtEl>
                                          <p:spTgt spid="35"/>
                                        </p:tgtEl>
                                        <p:attrNameLst>
                                          <p:attrName>ppt_y</p:attrName>
                                        </p:attrNameLst>
                                      </p:cBhvr>
                                      <p:tavLst>
                                        <p:tav tm="0">
                                          <p:val>
                                            <p:strVal val="ppt_y"/>
                                          </p:val>
                                        </p:tav>
                                        <p:tav tm="100000">
                                          <p:val>
                                            <p:strVal val="1+ppt_h/2"/>
                                          </p:val>
                                        </p:tav>
                                      </p:tavLst>
                                    </p:anim>
                                    <p:set>
                                      <p:cBhvr>
                                        <p:cTn id="35"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54"/>
                  </p:tgtEl>
                </p:cond>
              </p:nextCondLst>
            </p:seq>
            <p:seq concurrent="1" nextAc="seek">
              <p:cTn id="36" restart="whenNotActive" fill="hold" evtFilter="cancelBubble" nodeType="interactiveSeq">
                <p:stCondLst>
                  <p:cond evt="onClick" delay="0">
                    <p:tgtEl>
                      <p:spTgt spid="36"/>
                    </p:tgtEl>
                  </p:cond>
                </p:stCondLst>
                <p:endSync evt="end" delay="0">
                  <p:rtn val="all"/>
                </p:endSync>
                <p:childTnLst>
                  <p:par>
                    <p:cTn id="37" fill="hold" nodeType="clickPar">
                      <p:stCondLst>
                        <p:cond delay="0"/>
                      </p:stCondLst>
                      <p:childTnLst>
                        <p:par>
                          <p:cTn id="38" fill="hold" nodeType="withGroup">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checkerboard(across)">
                                      <p:cBhvr>
                                        <p:cTn id="41" dur="500"/>
                                        <p:tgtEl>
                                          <p:spTgt spid="37"/>
                                        </p:tgtEl>
                                      </p:cBhvr>
                                    </p:animEffect>
                                  </p:childTnLst>
                                </p:cTn>
                              </p:par>
                            </p:childTnLst>
                          </p:cTn>
                        </p:par>
                      </p:childTnLst>
                    </p:cTn>
                  </p:par>
                </p:childTnLst>
              </p:cTn>
              <p:nextCondLst>
                <p:cond evt="onClick" delay="0">
                  <p:tgtEl>
                    <p:spTgt spid="36"/>
                  </p:tgtEl>
                </p:cond>
              </p:nextCondLst>
            </p:seq>
            <p:seq concurrent="1" nextAc="seek">
              <p:cTn id="42" restart="whenNotActive" fill="hold" evtFilter="cancelBubble" nodeType="interactiveSeq">
                <p:stCondLst>
                  <p:cond evt="onClick" delay="0">
                    <p:tgtEl>
                      <p:spTgt spid="55"/>
                    </p:tgtEl>
                  </p:cond>
                </p:stCondLst>
                <p:endSync evt="end" delay="0">
                  <p:rtn val="all"/>
                </p:endSync>
                <p:childTnLst>
                  <p:par>
                    <p:cTn id="43" fill="hold" nodeType="clickPar">
                      <p:stCondLst>
                        <p:cond delay="0"/>
                      </p:stCondLst>
                      <p:childTnLst>
                        <p:par>
                          <p:cTn id="44" fill="hold" nodeType="withGroup">
                            <p:stCondLst>
                              <p:cond delay="0"/>
                            </p:stCondLst>
                            <p:childTnLst>
                              <p:par>
                                <p:cTn id="45" presetID="2" presetClass="exit" presetSubtype="4" fill="hold" nodeType="clickEffect">
                                  <p:stCondLst>
                                    <p:cond delay="0"/>
                                  </p:stCondLst>
                                  <p:childTnLst>
                                    <p:anim calcmode="lin" valueType="num">
                                      <p:cBhvr additive="base">
                                        <p:cTn id="46" dur="500"/>
                                        <p:tgtEl>
                                          <p:spTgt spid="47"/>
                                        </p:tgtEl>
                                        <p:attrNameLst>
                                          <p:attrName>ppt_x</p:attrName>
                                        </p:attrNameLst>
                                      </p:cBhvr>
                                      <p:tavLst>
                                        <p:tav tm="0">
                                          <p:val>
                                            <p:strVal val="ppt_x"/>
                                          </p:val>
                                        </p:tav>
                                        <p:tav tm="100000">
                                          <p:val>
                                            <p:strVal val="ppt_x"/>
                                          </p:val>
                                        </p:tav>
                                      </p:tavLst>
                                    </p:anim>
                                    <p:anim calcmode="lin" valueType="num">
                                      <p:cBhvr additive="base">
                                        <p:cTn id="47" dur="500"/>
                                        <p:tgtEl>
                                          <p:spTgt spid="47"/>
                                        </p:tgtEl>
                                        <p:attrNameLst>
                                          <p:attrName>ppt_y</p:attrName>
                                        </p:attrNameLst>
                                      </p:cBhvr>
                                      <p:tavLst>
                                        <p:tav tm="0">
                                          <p:val>
                                            <p:strVal val="ppt_y"/>
                                          </p:val>
                                        </p:tav>
                                        <p:tav tm="100000">
                                          <p:val>
                                            <p:strVal val="1+ppt_h/2"/>
                                          </p:val>
                                        </p:tav>
                                      </p:tavLst>
                                    </p:anim>
                                    <p:set>
                                      <p:cBhvr>
                                        <p:cTn id="48" dur="1" fill="hold">
                                          <p:stCondLst>
                                            <p:cond delay="499"/>
                                          </p:stCondLst>
                                        </p:cTn>
                                        <p:tgtEl>
                                          <p:spTgt spid="47"/>
                                        </p:tgtEl>
                                        <p:attrNameLst>
                                          <p:attrName>style.visibility</p:attrName>
                                        </p:attrNameLst>
                                      </p:cBhvr>
                                      <p:to>
                                        <p:strVal val="hidden"/>
                                      </p:to>
                                    </p:set>
                                  </p:childTnLst>
                                </p:cTn>
                              </p:par>
                              <p:par>
                                <p:cTn id="49" presetID="2" presetClass="exit" presetSubtype="4" fill="hold" grpId="1" nodeType="withEffect">
                                  <p:stCondLst>
                                    <p:cond delay="0"/>
                                  </p:stCondLst>
                                  <p:childTnLst>
                                    <p:anim calcmode="lin" valueType="num">
                                      <p:cBhvr additive="base">
                                        <p:cTn id="50" dur="500"/>
                                        <p:tgtEl>
                                          <p:spTgt spid="37"/>
                                        </p:tgtEl>
                                        <p:attrNameLst>
                                          <p:attrName>ppt_x</p:attrName>
                                        </p:attrNameLst>
                                      </p:cBhvr>
                                      <p:tavLst>
                                        <p:tav tm="0">
                                          <p:val>
                                            <p:strVal val="ppt_x"/>
                                          </p:val>
                                        </p:tav>
                                        <p:tav tm="100000">
                                          <p:val>
                                            <p:strVal val="ppt_x"/>
                                          </p:val>
                                        </p:tav>
                                      </p:tavLst>
                                    </p:anim>
                                    <p:anim calcmode="lin" valueType="num">
                                      <p:cBhvr additive="base">
                                        <p:cTn id="51" dur="500"/>
                                        <p:tgtEl>
                                          <p:spTgt spid="37"/>
                                        </p:tgtEl>
                                        <p:attrNameLst>
                                          <p:attrName>ppt_y</p:attrName>
                                        </p:attrNameLst>
                                      </p:cBhvr>
                                      <p:tavLst>
                                        <p:tav tm="0">
                                          <p:val>
                                            <p:strVal val="ppt_y"/>
                                          </p:val>
                                        </p:tav>
                                        <p:tav tm="100000">
                                          <p:val>
                                            <p:strVal val="1+ppt_h/2"/>
                                          </p:val>
                                        </p:tav>
                                      </p:tavLst>
                                    </p:anim>
                                    <p:set>
                                      <p:cBhvr>
                                        <p:cTn id="52" dur="1" fill="hold">
                                          <p:stCondLst>
                                            <p:cond delay="499"/>
                                          </p:stCondLst>
                                        </p:cTn>
                                        <p:tgtEl>
                                          <p:spTgt spid="37"/>
                                        </p:tgtEl>
                                        <p:attrNameLst>
                                          <p:attrName>style.visibility</p:attrName>
                                        </p:attrNameLst>
                                      </p:cBhvr>
                                      <p:to>
                                        <p:strVal val="hidden"/>
                                      </p:to>
                                    </p:set>
                                  </p:childTnLst>
                                </p:cTn>
                              </p:par>
                            </p:childTnLst>
                          </p:cTn>
                        </p:par>
                      </p:childTnLst>
                    </p:cTn>
                  </p:par>
                </p:childTnLst>
              </p:cTn>
              <p:nextCondLst>
                <p:cond evt="onClick" delay="0">
                  <p:tgtEl>
                    <p:spTgt spid="55"/>
                  </p:tgtEl>
                </p:cond>
              </p:nextCondLst>
            </p:seq>
            <p:seq concurrent="1" nextAc="seek">
              <p:cTn id="53" restart="whenNotActive" fill="hold" evtFilter="cancelBubble" nodeType="interactiveSeq">
                <p:stCondLst>
                  <p:cond evt="onClick" delay="0">
                    <p:tgtEl>
                      <p:spTgt spid="38"/>
                    </p:tgtEl>
                  </p:cond>
                </p:stCondLst>
                <p:endSync evt="end" delay="0">
                  <p:rtn val="all"/>
                </p:endSync>
                <p:childTnLst>
                  <p:par>
                    <p:cTn id="54" fill="hold" nodeType="clickPar">
                      <p:stCondLst>
                        <p:cond delay="0"/>
                      </p:stCondLst>
                      <p:childTnLst>
                        <p:par>
                          <p:cTn id="55" fill="hold" nodeType="withGroup">
                            <p:stCondLst>
                              <p:cond delay="0"/>
                            </p:stCondLst>
                            <p:childTnLst>
                              <p:par>
                                <p:cTn id="56" presetID="5" presetClass="entr" presetSubtype="10" fill="hold" grpId="0" nodeType="click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checkerboard(across)">
                                      <p:cBhvr>
                                        <p:cTn id="58" dur="500"/>
                                        <p:tgtEl>
                                          <p:spTgt spid="39"/>
                                        </p:tgtEl>
                                      </p:cBhvr>
                                    </p:animEffect>
                                  </p:childTnLst>
                                </p:cTn>
                              </p:par>
                            </p:childTnLst>
                          </p:cTn>
                        </p:par>
                      </p:childTnLst>
                    </p:cTn>
                  </p:par>
                </p:childTnLst>
              </p:cTn>
              <p:nextCondLst>
                <p:cond evt="onClick" delay="0">
                  <p:tgtEl>
                    <p:spTgt spid="38"/>
                  </p:tgtEl>
                </p:cond>
              </p:nextCondLst>
            </p:seq>
            <p:seq concurrent="1" nextAc="seek">
              <p:cTn id="59" restart="whenNotActive" fill="hold" evtFilter="cancelBubble" nodeType="interactiveSeq">
                <p:stCondLst>
                  <p:cond evt="onClick" delay="0">
                    <p:tgtEl>
                      <p:spTgt spid="56"/>
                    </p:tgtEl>
                  </p:cond>
                </p:stCondLst>
                <p:endSync evt="end" delay="0">
                  <p:rtn val="all"/>
                </p:endSync>
                <p:childTnLst>
                  <p:par>
                    <p:cTn id="60" fill="hold" nodeType="clickPar">
                      <p:stCondLst>
                        <p:cond delay="0"/>
                      </p:stCondLst>
                      <p:childTnLst>
                        <p:par>
                          <p:cTn id="61" fill="hold" nodeType="withGroup">
                            <p:stCondLst>
                              <p:cond delay="0"/>
                            </p:stCondLst>
                            <p:childTnLst>
                              <p:par>
                                <p:cTn id="62" presetID="2" presetClass="exit" presetSubtype="4" fill="hold" nodeType="clickEffect">
                                  <p:stCondLst>
                                    <p:cond delay="0"/>
                                  </p:stCondLst>
                                  <p:childTnLst>
                                    <p:anim calcmode="lin" valueType="num">
                                      <p:cBhvr additive="base">
                                        <p:cTn id="63" dur="500"/>
                                        <p:tgtEl>
                                          <p:spTgt spid="50"/>
                                        </p:tgtEl>
                                        <p:attrNameLst>
                                          <p:attrName>ppt_x</p:attrName>
                                        </p:attrNameLst>
                                      </p:cBhvr>
                                      <p:tavLst>
                                        <p:tav tm="0">
                                          <p:val>
                                            <p:strVal val="ppt_x"/>
                                          </p:val>
                                        </p:tav>
                                        <p:tav tm="100000">
                                          <p:val>
                                            <p:strVal val="ppt_x"/>
                                          </p:val>
                                        </p:tav>
                                      </p:tavLst>
                                    </p:anim>
                                    <p:anim calcmode="lin" valueType="num">
                                      <p:cBhvr additive="base">
                                        <p:cTn id="64" dur="500"/>
                                        <p:tgtEl>
                                          <p:spTgt spid="50"/>
                                        </p:tgtEl>
                                        <p:attrNameLst>
                                          <p:attrName>ppt_y</p:attrName>
                                        </p:attrNameLst>
                                      </p:cBhvr>
                                      <p:tavLst>
                                        <p:tav tm="0">
                                          <p:val>
                                            <p:strVal val="ppt_y"/>
                                          </p:val>
                                        </p:tav>
                                        <p:tav tm="100000">
                                          <p:val>
                                            <p:strVal val="1+ppt_h/2"/>
                                          </p:val>
                                        </p:tav>
                                      </p:tavLst>
                                    </p:anim>
                                    <p:set>
                                      <p:cBhvr>
                                        <p:cTn id="65" dur="1" fill="hold">
                                          <p:stCondLst>
                                            <p:cond delay="499"/>
                                          </p:stCondLst>
                                        </p:cTn>
                                        <p:tgtEl>
                                          <p:spTgt spid="50"/>
                                        </p:tgtEl>
                                        <p:attrNameLst>
                                          <p:attrName>style.visibility</p:attrName>
                                        </p:attrNameLst>
                                      </p:cBhvr>
                                      <p:to>
                                        <p:strVal val="hidden"/>
                                      </p:to>
                                    </p:set>
                                  </p:childTnLst>
                                </p:cTn>
                              </p:par>
                              <p:par>
                                <p:cTn id="66" presetID="2" presetClass="exit" presetSubtype="4" fill="hold" grpId="1" nodeType="withEffect">
                                  <p:stCondLst>
                                    <p:cond delay="0"/>
                                  </p:stCondLst>
                                  <p:childTnLst>
                                    <p:anim calcmode="lin" valueType="num">
                                      <p:cBhvr additive="base">
                                        <p:cTn id="67" dur="500"/>
                                        <p:tgtEl>
                                          <p:spTgt spid="39"/>
                                        </p:tgtEl>
                                        <p:attrNameLst>
                                          <p:attrName>ppt_x</p:attrName>
                                        </p:attrNameLst>
                                      </p:cBhvr>
                                      <p:tavLst>
                                        <p:tav tm="0">
                                          <p:val>
                                            <p:strVal val="ppt_x"/>
                                          </p:val>
                                        </p:tav>
                                        <p:tav tm="100000">
                                          <p:val>
                                            <p:strVal val="ppt_x"/>
                                          </p:val>
                                        </p:tav>
                                      </p:tavLst>
                                    </p:anim>
                                    <p:anim calcmode="lin" valueType="num">
                                      <p:cBhvr additive="base">
                                        <p:cTn id="68" dur="500"/>
                                        <p:tgtEl>
                                          <p:spTgt spid="39"/>
                                        </p:tgtEl>
                                        <p:attrNameLst>
                                          <p:attrName>ppt_y</p:attrName>
                                        </p:attrNameLst>
                                      </p:cBhvr>
                                      <p:tavLst>
                                        <p:tav tm="0">
                                          <p:val>
                                            <p:strVal val="ppt_y"/>
                                          </p:val>
                                        </p:tav>
                                        <p:tav tm="100000">
                                          <p:val>
                                            <p:strVal val="1+ppt_h/2"/>
                                          </p:val>
                                        </p:tav>
                                      </p:tavLst>
                                    </p:anim>
                                    <p:set>
                                      <p:cBhvr>
                                        <p:cTn id="69" dur="1" fill="hold">
                                          <p:stCondLst>
                                            <p:cond delay="499"/>
                                          </p:stCondLst>
                                        </p:cTn>
                                        <p:tgtEl>
                                          <p:spTgt spid="39"/>
                                        </p:tgtEl>
                                        <p:attrNameLst>
                                          <p:attrName>style.visibility</p:attrName>
                                        </p:attrNameLst>
                                      </p:cBhvr>
                                      <p:to>
                                        <p:strVal val="hidden"/>
                                      </p:to>
                                    </p:set>
                                  </p:childTnLst>
                                </p:cTn>
                              </p:par>
                            </p:childTnLst>
                          </p:cTn>
                        </p:par>
                      </p:childTnLst>
                    </p:cTn>
                  </p:par>
                </p:childTnLst>
              </p:cTn>
              <p:nextCondLst>
                <p:cond evt="onClick" delay="0">
                  <p:tgtEl>
                    <p:spTgt spid="56"/>
                  </p:tgtEl>
                </p:cond>
              </p:nextCondLst>
            </p:seq>
            <p:seq concurrent="1" nextAc="seek">
              <p:cTn id="70" restart="whenNotActive" fill="hold" evtFilter="cancelBubble" nodeType="interactiveSeq">
                <p:stCondLst>
                  <p:cond evt="onClick" delay="0">
                    <p:tgtEl>
                      <p:spTgt spid="40"/>
                    </p:tgtEl>
                  </p:cond>
                </p:stCondLst>
                <p:endSync evt="end" delay="0">
                  <p:rtn val="all"/>
                </p:endSync>
                <p:childTnLst>
                  <p:par>
                    <p:cTn id="71" fill="hold" nodeType="clickPar">
                      <p:stCondLst>
                        <p:cond delay="0"/>
                      </p:stCondLst>
                      <p:childTnLst>
                        <p:par>
                          <p:cTn id="72" fill="hold" nodeType="withGroup">
                            <p:stCondLst>
                              <p:cond delay="0"/>
                            </p:stCondLst>
                            <p:childTnLst>
                              <p:par>
                                <p:cTn id="73" presetID="5" presetClass="entr" presetSubtype="10" fill="hold" grpId="0" nodeType="clickEffect">
                                  <p:stCondLst>
                                    <p:cond delay="0"/>
                                  </p:stCondLst>
                                  <p:childTnLst>
                                    <p:set>
                                      <p:cBhvr>
                                        <p:cTn id="74" dur="1" fill="hold">
                                          <p:stCondLst>
                                            <p:cond delay="0"/>
                                          </p:stCondLst>
                                        </p:cTn>
                                        <p:tgtEl>
                                          <p:spTgt spid="41"/>
                                        </p:tgtEl>
                                        <p:attrNameLst>
                                          <p:attrName>style.visibility</p:attrName>
                                        </p:attrNameLst>
                                      </p:cBhvr>
                                      <p:to>
                                        <p:strVal val="visible"/>
                                      </p:to>
                                    </p:set>
                                    <p:animEffect transition="in" filter="checkerboard(across)">
                                      <p:cBhvr>
                                        <p:cTn id="75" dur="500"/>
                                        <p:tgtEl>
                                          <p:spTgt spid="41"/>
                                        </p:tgtEl>
                                      </p:cBhvr>
                                    </p:animEffect>
                                  </p:childTnLst>
                                </p:cTn>
                              </p:par>
                            </p:childTnLst>
                          </p:cTn>
                        </p:par>
                      </p:childTnLst>
                    </p:cTn>
                  </p:par>
                </p:childTnLst>
              </p:cTn>
              <p:nextCondLst>
                <p:cond evt="onClick" delay="0">
                  <p:tgtEl>
                    <p:spTgt spid="40"/>
                  </p:tgtEl>
                </p:cond>
              </p:nextCondLst>
            </p:seq>
            <p:seq concurrent="1" nextAc="seek">
              <p:cTn id="76" restart="whenNotActive" fill="hold" evtFilter="cancelBubble" nodeType="interactiveSeq">
                <p:stCondLst>
                  <p:cond evt="onClick" delay="0">
                    <p:tgtEl>
                      <p:spTgt spid="57"/>
                    </p:tgtEl>
                  </p:cond>
                </p:stCondLst>
                <p:endSync evt="end" delay="0">
                  <p:rtn val="all"/>
                </p:endSync>
                <p:childTnLst>
                  <p:par>
                    <p:cTn id="77" fill="hold" nodeType="clickPar">
                      <p:stCondLst>
                        <p:cond delay="0"/>
                      </p:stCondLst>
                      <p:childTnLst>
                        <p:par>
                          <p:cTn id="78" fill="hold" nodeType="withGroup">
                            <p:stCondLst>
                              <p:cond delay="0"/>
                            </p:stCondLst>
                            <p:childTnLst>
                              <p:par>
                                <p:cTn id="79" presetID="2" presetClass="exit" presetSubtype="4" fill="hold" nodeType="clickEffect">
                                  <p:stCondLst>
                                    <p:cond delay="0"/>
                                  </p:stCondLst>
                                  <p:childTnLst>
                                    <p:anim calcmode="lin" valueType="num">
                                      <p:cBhvr additive="base">
                                        <p:cTn id="80" dur="500"/>
                                        <p:tgtEl>
                                          <p:spTgt spid="48"/>
                                        </p:tgtEl>
                                        <p:attrNameLst>
                                          <p:attrName>ppt_x</p:attrName>
                                        </p:attrNameLst>
                                      </p:cBhvr>
                                      <p:tavLst>
                                        <p:tav tm="0">
                                          <p:val>
                                            <p:strVal val="ppt_x"/>
                                          </p:val>
                                        </p:tav>
                                        <p:tav tm="100000">
                                          <p:val>
                                            <p:strVal val="ppt_x"/>
                                          </p:val>
                                        </p:tav>
                                      </p:tavLst>
                                    </p:anim>
                                    <p:anim calcmode="lin" valueType="num">
                                      <p:cBhvr additive="base">
                                        <p:cTn id="81" dur="500"/>
                                        <p:tgtEl>
                                          <p:spTgt spid="48"/>
                                        </p:tgtEl>
                                        <p:attrNameLst>
                                          <p:attrName>ppt_y</p:attrName>
                                        </p:attrNameLst>
                                      </p:cBhvr>
                                      <p:tavLst>
                                        <p:tav tm="0">
                                          <p:val>
                                            <p:strVal val="ppt_y"/>
                                          </p:val>
                                        </p:tav>
                                        <p:tav tm="100000">
                                          <p:val>
                                            <p:strVal val="1+ppt_h/2"/>
                                          </p:val>
                                        </p:tav>
                                      </p:tavLst>
                                    </p:anim>
                                    <p:set>
                                      <p:cBhvr>
                                        <p:cTn id="82" dur="1" fill="hold">
                                          <p:stCondLst>
                                            <p:cond delay="499"/>
                                          </p:stCondLst>
                                        </p:cTn>
                                        <p:tgtEl>
                                          <p:spTgt spid="48"/>
                                        </p:tgtEl>
                                        <p:attrNameLst>
                                          <p:attrName>style.visibility</p:attrName>
                                        </p:attrNameLst>
                                      </p:cBhvr>
                                      <p:to>
                                        <p:strVal val="hidden"/>
                                      </p:to>
                                    </p:set>
                                  </p:childTnLst>
                                </p:cTn>
                              </p:par>
                              <p:par>
                                <p:cTn id="83" presetID="2" presetClass="exit" presetSubtype="4" fill="hold" grpId="1" nodeType="withEffect">
                                  <p:stCondLst>
                                    <p:cond delay="0"/>
                                  </p:stCondLst>
                                  <p:childTnLst>
                                    <p:anim calcmode="lin" valueType="num">
                                      <p:cBhvr additive="base">
                                        <p:cTn id="84" dur="500"/>
                                        <p:tgtEl>
                                          <p:spTgt spid="41"/>
                                        </p:tgtEl>
                                        <p:attrNameLst>
                                          <p:attrName>ppt_x</p:attrName>
                                        </p:attrNameLst>
                                      </p:cBhvr>
                                      <p:tavLst>
                                        <p:tav tm="0">
                                          <p:val>
                                            <p:strVal val="ppt_x"/>
                                          </p:val>
                                        </p:tav>
                                        <p:tav tm="100000">
                                          <p:val>
                                            <p:strVal val="ppt_x"/>
                                          </p:val>
                                        </p:tav>
                                      </p:tavLst>
                                    </p:anim>
                                    <p:anim calcmode="lin" valueType="num">
                                      <p:cBhvr additive="base">
                                        <p:cTn id="85" dur="500"/>
                                        <p:tgtEl>
                                          <p:spTgt spid="41"/>
                                        </p:tgtEl>
                                        <p:attrNameLst>
                                          <p:attrName>ppt_y</p:attrName>
                                        </p:attrNameLst>
                                      </p:cBhvr>
                                      <p:tavLst>
                                        <p:tav tm="0">
                                          <p:val>
                                            <p:strVal val="ppt_y"/>
                                          </p:val>
                                        </p:tav>
                                        <p:tav tm="100000">
                                          <p:val>
                                            <p:strVal val="1+ppt_h/2"/>
                                          </p:val>
                                        </p:tav>
                                      </p:tavLst>
                                    </p:anim>
                                    <p:set>
                                      <p:cBhvr>
                                        <p:cTn id="86"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57"/>
                  </p:tgtEl>
                </p:cond>
              </p:nextCondLst>
            </p:seq>
            <p:seq concurrent="1" nextAc="seek">
              <p:cTn id="87" restart="whenNotActive" fill="hold" evtFilter="cancelBubble" nodeType="interactiveSeq">
                <p:stCondLst>
                  <p:cond evt="onClick" delay="0">
                    <p:tgtEl>
                      <p:spTgt spid="42"/>
                    </p:tgtEl>
                  </p:cond>
                </p:stCondLst>
                <p:endSync evt="end" delay="0">
                  <p:rtn val="all"/>
                </p:endSync>
                <p:childTnLst>
                  <p:par>
                    <p:cTn id="88" fill="hold" nodeType="clickPar">
                      <p:stCondLst>
                        <p:cond delay="0"/>
                      </p:stCondLst>
                      <p:childTnLst>
                        <p:par>
                          <p:cTn id="89" fill="hold" nodeType="withGroup">
                            <p:stCondLst>
                              <p:cond delay="0"/>
                            </p:stCondLst>
                            <p:childTnLst>
                              <p:par>
                                <p:cTn id="90" presetID="5" presetClass="entr" presetSubtype="10" fill="hold" grpId="0" nodeType="clickEffect">
                                  <p:stCondLst>
                                    <p:cond delay="0"/>
                                  </p:stCondLst>
                                  <p:childTnLst>
                                    <p:set>
                                      <p:cBhvr>
                                        <p:cTn id="91" dur="1" fill="hold">
                                          <p:stCondLst>
                                            <p:cond delay="0"/>
                                          </p:stCondLst>
                                        </p:cTn>
                                        <p:tgtEl>
                                          <p:spTgt spid="43"/>
                                        </p:tgtEl>
                                        <p:attrNameLst>
                                          <p:attrName>style.visibility</p:attrName>
                                        </p:attrNameLst>
                                      </p:cBhvr>
                                      <p:to>
                                        <p:strVal val="visible"/>
                                      </p:to>
                                    </p:set>
                                    <p:animEffect transition="in" filter="checkerboard(across)">
                                      <p:cBhvr>
                                        <p:cTn id="92" dur="500"/>
                                        <p:tgtEl>
                                          <p:spTgt spid="43"/>
                                        </p:tgtEl>
                                      </p:cBhvr>
                                    </p:animEffect>
                                  </p:childTnLst>
                                </p:cTn>
                              </p:par>
                            </p:childTnLst>
                          </p:cTn>
                        </p:par>
                      </p:childTnLst>
                    </p:cTn>
                  </p:par>
                </p:childTnLst>
              </p:cTn>
              <p:nextCondLst>
                <p:cond evt="onClick" delay="0">
                  <p:tgtEl>
                    <p:spTgt spid="42"/>
                  </p:tgtEl>
                </p:cond>
              </p:nextCondLst>
            </p:seq>
            <p:seq concurrent="1" nextAc="seek">
              <p:cTn id="93" restart="whenNotActive" fill="hold" evtFilter="cancelBubble" nodeType="interactiveSeq">
                <p:stCondLst>
                  <p:cond evt="onClick" delay="0">
                    <p:tgtEl>
                      <p:spTgt spid="58"/>
                    </p:tgtEl>
                  </p:cond>
                </p:stCondLst>
                <p:endSync evt="end" delay="0">
                  <p:rtn val="all"/>
                </p:endSync>
                <p:childTnLst>
                  <p:par>
                    <p:cTn id="94" fill="hold" nodeType="clickPar">
                      <p:stCondLst>
                        <p:cond delay="0"/>
                      </p:stCondLst>
                      <p:childTnLst>
                        <p:par>
                          <p:cTn id="95" fill="hold" nodeType="withGroup">
                            <p:stCondLst>
                              <p:cond delay="0"/>
                            </p:stCondLst>
                            <p:childTnLst>
                              <p:par>
                                <p:cTn id="96" presetID="2" presetClass="exit" presetSubtype="4" fill="hold" nodeType="clickEffect">
                                  <p:stCondLst>
                                    <p:cond delay="0"/>
                                  </p:stCondLst>
                                  <p:childTnLst>
                                    <p:anim calcmode="lin" valueType="num">
                                      <p:cBhvr additive="base">
                                        <p:cTn id="97" dur="500"/>
                                        <p:tgtEl>
                                          <p:spTgt spid="49"/>
                                        </p:tgtEl>
                                        <p:attrNameLst>
                                          <p:attrName>ppt_x</p:attrName>
                                        </p:attrNameLst>
                                      </p:cBhvr>
                                      <p:tavLst>
                                        <p:tav tm="0">
                                          <p:val>
                                            <p:strVal val="ppt_x"/>
                                          </p:val>
                                        </p:tav>
                                        <p:tav tm="100000">
                                          <p:val>
                                            <p:strVal val="ppt_x"/>
                                          </p:val>
                                        </p:tav>
                                      </p:tavLst>
                                    </p:anim>
                                    <p:anim calcmode="lin" valueType="num">
                                      <p:cBhvr additive="base">
                                        <p:cTn id="98" dur="500"/>
                                        <p:tgtEl>
                                          <p:spTgt spid="49"/>
                                        </p:tgtEl>
                                        <p:attrNameLst>
                                          <p:attrName>ppt_y</p:attrName>
                                        </p:attrNameLst>
                                      </p:cBhvr>
                                      <p:tavLst>
                                        <p:tav tm="0">
                                          <p:val>
                                            <p:strVal val="ppt_y"/>
                                          </p:val>
                                        </p:tav>
                                        <p:tav tm="100000">
                                          <p:val>
                                            <p:strVal val="1+ppt_h/2"/>
                                          </p:val>
                                        </p:tav>
                                      </p:tavLst>
                                    </p:anim>
                                    <p:set>
                                      <p:cBhvr>
                                        <p:cTn id="99" dur="1" fill="hold">
                                          <p:stCondLst>
                                            <p:cond delay="499"/>
                                          </p:stCondLst>
                                        </p:cTn>
                                        <p:tgtEl>
                                          <p:spTgt spid="49"/>
                                        </p:tgtEl>
                                        <p:attrNameLst>
                                          <p:attrName>style.visibility</p:attrName>
                                        </p:attrNameLst>
                                      </p:cBhvr>
                                      <p:to>
                                        <p:strVal val="hidden"/>
                                      </p:to>
                                    </p:set>
                                  </p:childTnLst>
                                </p:cTn>
                              </p:par>
                              <p:par>
                                <p:cTn id="100" presetID="2" presetClass="exit" presetSubtype="4" fill="hold" grpId="1" nodeType="withEffect">
                                  <p:stCondLst>
                                    <p:cond delay="0"/>
                                  </p:stCondLst>
                                  <p:childTnLst>
                                    <p:anim calcmode="lin" valueType="num">
                                      <p:cBhvr additive="base">
                                        <p:cTn id="101" dur="500"/>
                                        <p:tgtEl>
                                          <p:spTgt spid="43"/>
                                        </p:tgtEl>
                                        <p:attrNameLst>
                                          <p:attrName>ppt_x</p:attrName>
                                        </p:attrNameLst>
                                      </p:cBhvr>
                                      <p:tavLst>
                                        <p:tav tm="0">
                                          <p:val>
                                            <p:strVal val="ppt_x"/>
                                          </p:val>
                                        </p:tav>
                                        <p:tav tm="100000">
                                          <p:val>
                                            <p:strVal val="ppt_x"/>
                                          </p:val>
                                        </p:tav>
                                      </p:tavLst>
                                    </p:anim>
                                    <p:anim calcmode="lin" valueType="num">
                                      <p:cBhvr additive="base">
                                        <p:cTn id="102" dur="500"/>
                                        <p:tgtEl>
                                          <p:spTgt spid="43"/>
                                        </p:tgtEl>
                                        <p:attrNameLst>
                                          <p:attrName>ppt_y</p:attrName>
                                        </p:attrNameLst>
                                      </p:cBhvr>
                                      <p:tavLst>
                                        <p:tav tm="0">
                                          <p:val>
                                            <p:strVal val="ppt_y"/>
                                          </p:val>
                                        </p:tav>
                                        <p:tav tm="100000">
                                          <p:val>
                                            <p:strVal val="1+ppt_h/2"/>
                                          </p:val>
                                        </p:tav>
                                      </p:tavLst>
                                    </p:anim>
                                    <p:set>
                                      <p:cBhvr>
                                        <p:cTn id="103"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58"/>
                  </p:tgtEl>
                </p:cond>
              </p:nextCondLst>
            </p:seq>
          </p:childTnLst>
        </p:cTn>
      </p:par>
    </p:tnLst>
    <p:bldLst>
      <p:bldP spid="19" grpId="0" animBg="1"/>
      <p:bldP spid="19" grpId="1" animBg="1"/>
      <p:bldP spid="35" grpId="0" animBg="1"/>
      <p:bldP spid="35" grpId="1" animBg="1"/>
      <p:bldP spid="37" grpId="0" animBg="1"/>
      <p:bldP spid="37" grpId="1" animBg="1"/>
      <p:bldP spid="39" grpId="0" animBg="1"/>
      <p:bldP spid="39" grpId="1" animBg="1"/>
      <p:bldP spid="41" grpId="0" animBg="1"/>
      <p:bldP spid="41" grpId="1" animBg="1"/>
      <p:bldP spid="43" grpId="0" animBg="1"/>
      <p:bldP spid="43" grpId="1" animBg="1"/>
      <p:bldP spid="60"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Image result for các mác và ăng ghe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842" y="1700188"/>
            <a:ext cx="3695409" cy="175652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761560" y="2359443"/>
            <a:ext cx="6907369" cy="1015663"/>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Cạnh</a:t>
            </a:r>
            <a:r>
              <a:rPr kumimoji="0" lang="en-US" sz="2000" b="0" i="1" u="none" strike="noStrike" kern="1200" cap="none" spc="0" normalizeH="0" baseline="0" noProof="0" dirty="0">
                <a:ln>
                  <a:noFill/>
                </a:ln>
                <a:solidFill>
                  <a:srgbClr val="002060"/>
                </a:solidFill>
                <a:effectLst/>
                <a:uLnTx/>
                <a:uFillTx/>
                <a:latin typeface="Arial"/>
                <a:ea typeface="Arial Unicode MS"/>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tranh</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vi-VN"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tự</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do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sinh</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ra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tích</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tụ</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và</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tập</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trung</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sản</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xuất</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tích</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tụ</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và</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tập</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trung</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sản</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xuất</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phát</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triển</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đến</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một</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mức</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độ</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nào</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đó</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sẽ</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dẫn</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đến</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độc</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 </a:t>
            </a:r>
            <a:r>
              <a:rPr kumimoji="0" lang="en-US" sz="2000" b="0" i="1" u="none" strike="noStrike" kern="1200" cap="none" spc="0" normalizeH="0" baseline="0" noProof="0" dirty="0" err="1">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quyền</a:t>
            </a:r>
            <a:r>
              <a:rPr kumimoji="0" lang="en-US" sz="2000" b="0" i="1" u="none" strike="noStrike" kern="1200" cap="none" spc="0" normalizeH="0" baseline="0" noProof="0" dirty="0">
                <a:ln>
                  <a:noFill/>
                </a:ln>
                <a:solidFill>
                  <a:srgbClr val="002060"/>
                </a:solidFill>
                <a:effectLst/>
                <a:uLnTx/>
                <a:uFillTx/>
                <a:latin typeface="Times New Roman" panose="02020603050405020304" pitchFamily="18" charset="0"/>
                <a:ea typeface="Arial Unicode MS"/>
                <a:cs typeface="Times New Roman" panose="02020603050405020304" pitchFamily="18" charset="0"/>
              </a:rPr>
              <a:t>.</a:t>
            </a:r>
          </a:p>
        </p:txBody>
      </p:sp>
      <p:sp>
        <p:nvSpPr>
          <p:cNvPr id="3" name="Rectangle 2"/>
          <p:cNvSpPr/>
          <p:nvPr/>
        </p:nvSpPr>
        <p:spPr>
          <a:xfrm>
            <a:off x="4996441" y="1775002"/>
            <a:ext cx="6096000" cy="461665"/>
          </a:xfrm>
          <a:prstGeom prst="rect">
            <a:avLst/>
          </a:prstGeom>
        </p:spPr>
        <p:txBody>
          <a:bodyP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D60093"/>
                </a:solidFill>
                <a:effectLst/>
                <a:uLnTx/>
                <a:uFillTx/>
                <a:latin typeface="Arial"/>
                <a:ea typeface="Times New Roman" panose="02020603050405020304" pitchFamily="18" charset="0"/>
                <a:cs typeface="+mn-cs"/>
              </a:rPr>
              <a:t>C.Mác</a:t>
            </a:r>
            <a:r>
              <a:rPr kumimoji="0" lang="en-US" sz="2400" b="1" i="0" u="none" strike="noStrike" kern="1200" cap="none" spc="0" normalizeH="0" baseline="0" noProof="0" dirty="0">
                <a:ln>
                  <a:noFill/>
                </a:ln>
                <a:solidFill>
                  <a:srgbClr val="D60093"/>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D60093"/>
                </a:solidFill>
                <a:effectLst/>
                <a:uLnTx/>
                <a:uFillTx/>
                <a:latin typeface="Arial"/>
                <a:ea typeface="Times New Roman" panose="02020603050405020304" pitchFamily="18" charset="0"/>
                <a:cs typeface="+mn-cs"/>
              </a:rPr>
              <a:t>và</a:t>
            </a:r>
            <a:r>
              <a:rPr kumimoji="0" lang="en-US" sz="2400" b="1" i="0" u="none" strike="noStrike" kern="1200" cap="none" spc="0" normalizeH="0" baseline="0" noProof="0" dirty="0">
                <a:ln>
                  <a:noFill/>
                </a:ln>
                <a:solidFill>
                  <a:srgbClr val="D60093"/>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D60093"/>
                </a:solidFill>
                <a:effectLst/>
                <a:uLnTx/>
                <a:uFillTx/>
                <a:latin typeface="Arial"/>
                <a:ea typeface="Times New Roman" panose="02020603050405020304" pitchFamily="18" charset="0"/>
                <a:cs typeface="+mn-cs"/>
              </a:rPr>
              <a:t>Ph.Ăngghen</a:t>
            </a:r>
            <a:r>
              <a:rPr kumimoji="0" lang="en-US" sz="2400" b="1" i="0" u="none" strike="noStrike" kern="1200" cap="none" spc="0" normalizeH="0" baseline="0" noProof="0" dirty="0">
                <a:ln>
                  <a:noFill/>
                </a:ln>
                <a:solidFill>
                  <a:srgbClr val="D60093"/>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D60093"/>
                </a:solidFill>
                <a:effectLst/>
                <a:uLnTx/>
                <a:uFillTx/>
                <a:latin typeface="Arial"/>
                <a:ea typeface="Times New Roman" panose="02020603050405020304" pitchFamily="18" charset="0"/>
                <a:cs typeface="+mn-cs"/>
              </a:rPr>
              <a:t>cảnh</a:t>
            </a:r>
            <a:r>
              <a:rPr kumimoji="0" lang="en-US" sz="2400" b="1" i="0" u="none" strike="noStrike" kern="1200" cap="none" spc="0" normalizeH="0" baseline="0" noProof="0" dirty="0">
                <a:ln>
                  <a:noFill/>
                </a:ln>
                <a:solidFill>
                  <a:srgbClr val="D60093"/>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D60093"/>
                </a:solidFill>
                <a:effectLst/>
                <a:uLnTx/>
                <a:uFillTx/>
                <a:latin typeface="Arial"/>
                <a:ea typeface="Times New Roman" panose="02020603050405020304" pitchFamily="18" charset="0"/>
                <a:cs typeface="+mn-cs"/>
              </a:rPr>
              <a:t>báo</a:t>
            </a:r>
            <a:r>
              <a:rPr kumimoji="0" lang="en-US" sz="2400" b="1" i="0" u="none" strike="noStrike" kern="1200" cap="none" spc="0" normalizeH="0" baseline="0" noProof="0" dirty="0">
                <a:ln>
                  <a:noFill/>
                </a:ln>
                <a:solidFill>
                  <a:srgbClr val="D60093"/>
                </a:solidFill>
                <a:effectLst/>
                <a:uLnTx/>
                <a:uFillTx/>
                <a:latin typeface="Arial"/>
                <a:ea typeface="Times New Roman" panose="02020603050405020304" pitchFamily="18" charset="0"/>
                <a:cs typeface="+mn-cs"/>
              </a:rPr>
              <a:t>:</a:t>
            </a:r>
            <a:endParaRPr kumimoji="0" lang="en-US" sz="2400" b="1" i="0" u="none" strike="noStrike" kern="1200" cap="none" spc="0" normalizeH="0" baseline="0" noProof="0" dirty="0">
              <a:ln>
                <a:noFill/>
              </a:ln>
              <a:solidFill>
                <a:srgbClr val="D60093"/>
              </a:solidFill>
              <a:effectLst/>
              <a:uLnTx/>
              <a:uFillTx/>
              <a:latin typeface="Arial"/>
              <a:ea typeface="Arial Unicode MS"/>
              <a:cs typeface="+mn-cs"/>
            </a:endParaRPr>
          </a:p>
        </p:txBody>
      </p:sp>
      <p:sp>
        <p:nvSpPr>
          <p:cNvPr id="5" name="Rectangle 2"/>
          <p:cNvSpPr>
            <a:spLocks noChangeArrowheads="1"/>
          </p:cNvSpPr>
          <p:nvPr/>
        </p:nvSpPr>
        <p:spPr bwMode="auto">
          <a:xfrm>
            <a:off x="1263779" y="3604447"/>
            <a:ext cx="2639423" cy="678426"/>
          </a:xfrm>
          <a:prstGeom prst="rect">
            <a:avLst/>
          </a:prstGeom>
          <a:solidFill>
            <a:srgbClr val="0033CC"/>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Tù</a:t>
            </a: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 do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c¹nh </a:t>
            </a: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tranh</a:t>
            </a: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 </a:t>
            </a:r>
          </a:p>
        </p:txBody>
      </p:sp>
      <p:sp>
        <p:nvSpPr>
          <p:cNvPr id="7" name="Oval 3"/>
          <p:cNvSpPr>
            <a:spLocks noChangeArrowheads="1"/>
          </p:cNvSpPr>
          <p:nvPr/>
        </p:nvSpPr>
        <p:spPr bwMode="auto">
          <a:xfrm>
            <a:off x="4761560" y="3296846"/>
            <a:ext cx="2540000" cy="1429431"/>
          </a:xfrm>
          <a:prstGeom prst="ellipse">
            <a:avLst/>
          </a:prstGeom>
          <a:solidFill>
            <a:srgbClr val="00B050"/>
          </a:solidFill>
          <a:ln w="9525">
            <a:solidFill>
              <a:srgbClr val="00B050"/>
            </a:solidFill>
            <a:round/>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TÝch</a:t>
            </a: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 </a:t>
            </a: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tô</a:t>
            </a: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tËp</a:t>
            </a: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 </a:t>
            </a: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trung</a:t>
            </a:r>
            <a:endPar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s¶n</a:t>
            </a: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 </a:t>
            </a: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xuÊt</a:t>
            </a:r>
            <a:endPar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endParaRPr>
          </a:p>
        </p:txBody>
      </p:sp>
      <p:sp>
        <p:nvSpPr>
          <p:cNvPr id="8" name="Rectangle 4"/>
          <p:cNvSpPr>
            <a:spLocks noChangeArrowheads="1"/>
          </p:cNvSpPr>
          <p:nvPr/>
        </p:nvSpPr>
        <p:spPr bwMode="auto">
          <a:xfrm>
            <a:off x="8321102" y="3557634"/>
            <a:ext cx="2181096" cy="678426"/>
          </a:xfrm>
          <a:prstGeom prst="rect">
            <a:avLst/>
          </a:prstGeom>
          <a:solidFill>
            <a:srgbClr val="7030A0"/>
          </a:solidFill>
          <a:ln w="9525">
            <a:solidFill>
              <a:srgbClr val="9900CC"/>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Đéc</a:t>
            </a:r>
            <a:r>
              <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rPr>
              <a:t> </a:t>
            </a:r>
            <a:r>
              <a:rPr kumimoji="0" lang="en-US" sz="2000" b="1" i="0" u="none" strike="noStrike" kern="1200" cap="none" spc="0" normalizeH="0" baseline="0" noProof="0" dirty="0" err="1">
                <a:ln>
                  <a:noFill/>
                </a:ln>
                <a:solidFill>
                  <a:prstClr val="white"/>
                </a:solidFill>
                <a:effectLst/>
                <a:uLnTx/>
                <a:uFillTx/>
                <a:latin typeface=".VnTime" panose="020B7200000000000000" pitchFamily="34" charset="0"/>
                <a:ea typeface="Arial Unicode MS"/>
                <a:cs typeface="+mn-cs"/>
              </a:rPr>
              <a:t>quyÒn</a:t>
            </a:r>
            <a:endParaRPr kumimoji="0" lang="en-US" sz="2000" b="1" i="0" u="none" strike="noStrike" kern="1200" cap="none" spc="0" normalizeH="0" baseline="0" noProof="0" dirty="0">
              <a:ln>
                <a:noFill/>
              </a:ln>
              <a:solidFill>
                <a:prstClr val="white"/>
              </a:solidFill>
              <a:effectLst/>
              <a:uLnTx/>
              <a:uFillTx/>
              <a:latin typeface=".VnTime" panose="020B7200000000000000" pitchFamily="34" charset="0"/>
              <a:ea typeface="Arial Unicode MS"/>
              <a:cs typeface="+mn-cs"/>
            </a:endParaRPr>
          </a:p>
        </p:txBody>
      </p:sp>
      <p:pic>
        <p:nvPicPr>
          <p:cNvPr id="5124" name="Picture 4" descr="Image result for lê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0843" y="4861905"/>
            <a:ext cx="3695408" cy="1788412"/>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a:xfrm>
            <a:off x="4693788" y="4861905"/>
            <a:ext cx="6701307" cy="1323439"/>
          </a:xfrm>
          <a:prstGeom prst="rect">
            <a:avLst/>
          </a:prstGeom>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D60093"/>
                </a:solidFill>
                <a:effectLst/>
                <a:uLnTx/>
                <a:uFillTx/>
                <a:latin typeface=".VnTime" panose="020B7200000000000000" pitchFamily="34" charset="0"/>
                <a:ea typeface="Arial Unicode MS"/>
                <a:cs typeface="+mn-cs"/>
              </a:rPr>
              <a:t>V.I.Lªnin</a:t>
            </a:r>
            <a:r>
              <a:rPr kumimoji="0" lang="en-US" sz="2000" b="1" i="0" u="none" strike="noStrike" kern="1200" cap="none" spc="0" normalizeH="0" baseline="0" noProof="0" dirty="0">
                <a:ln>
                  <a:noFill/>
                </a:ln>
                <a:solidFill>
                  <a:srgbClr val="D60093"/>
                </a:solidFill>
                <a:effectLst/>
                <a:uLnTx/>
                <a:uFillTx/>
                <a:latin typeface=".VnTime" panose="020B7200000000000000" pitchFamily="34" charset="0"/>
                <a:ea typeface="Arial Unicode MS"/>
                <a:cs typeface="+mn-cs"/>
              </a:rPr>
              <a:t>:</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Tù</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do c¹nh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tranh</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®Î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ra</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tËp</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trung</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s¶n</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xuÊt</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vµ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sù</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tËp</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trung</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s¶n</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xuÊt</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nµy</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khi</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ph¸t</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triÓn</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Õn</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mét</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møc</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®é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nhÊt</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Þnh</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l¹i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dÉn</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tíi</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éc</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 </a:t>
            </a:r>
            <a:r>
              <a:rPr kumimoji="0" lang="en-US" sz="2000" b="0" i="1" u="none" strike="noStrike" kern="1200" cap="none" spc="0" normalizeH="0" baseline="0" noProof="0" dirty="0" err="1">
                <a:ln>
                  <a:noFill/>
                </a:ln>
                <a:solidFill>
                  <a:srgbClr val="002060"/>
                </a:solidFill>
                <a:effectLst/>
                <a:uLnTx/>
                <a:uFillTx/>
                <a:latin typeface=".VnTime" panose="020B7200000000000000" pitchFamily="34" charset="0"/>
                <a:ea typeface="Arial Unicode MS"/>
                <a:cs typeface="+mn-cs"/>
              </a:rPr>
              <a:t>quyÒn</a:t>
            </a:r>
            <a:r>
              <a:rPr kumimoji="0" lang="en-US" sz="2000" b="0" i="1" u="none" strike="noStrike" kern="1200" cap="none" spc="0" normalizeH="0" baseline="0" noProof="0" dirty="0">
                <a:ln>
                  <a:noFill/>
                </a:ln>
                <a:solidFill>
                  <a:srgbClr val="002060"/>
                </a:solidFill>
                <a:effectLst/>
                <a:uLnTx/>
                <a:uFillTx/>
                <a:latin typeface=".VnTime" panose="020B7200000000000000" pitchFamily="34" charset="0"/>
                <a:ea typeface="Arial Unicode MS"/>
                <a:cs typeface="+mn-cs"/>
              </a:rPr>
              <a:t>."</a:t>
            </a:r>
          </a:p>
        </p:txBody>
      </p:sp>
      <p:cxnSp>
        <p:nvCxnSpPr>
          <p:cNvPr id="23" name="Straight Arrow Connector 22"/>
          <p:cNvCxnSpPr/>
          <p:nvPr/>
        </p:nvCxnSpPr>
        <p:spPr>
          <a:xfrm flipV="1">
            <a:off x="3931915" y="3943661"/>
            <a:ext cx="845087"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a:off x="7301560" y="3943660"/>
            <a:ext cx="88710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2" name="Group 21">
            <a:extLst>
              <a:ext uri="{FF2B5EF4-FFF2-40B4-BE49-F238E27FC236}">
                <a16:creationId xmlns:a16="http://schemas.microsoft.com/office/drawing/2014/main" id="{22479059-16BD-4D54-9106-FB6941AF12C9}"/>
              </a:ext>
            </a:extLst>
          </p:cNvPr>
          <p:cNvGrpSpPr>
            <a:grpSpLocks/>
          </p:cNvGrpSpPr>
          <p:nvPr/>
        </p:nvGrpSpPr>
        <p:grpSpPr bwMode="auto">
          <a:xfrm>
            <a:off x="0" y="806914"/>
            <a:ext cx="10184030" cy="89347"/>
            <a:chOff x="240" y="576"/>
            <a:chExt cx="5298" cy="0"/>
          </a:xfrm>
        </p:grpSpPr>
        <p:sp>
          <p:nvSpPr>
            <p:cNvPr id="13" name="Line 7">
              <a:extLst>
                <a:ext uri="{FF2B5EF4-FFF2-40B4-BE49-F238E27FC236}">
                  <a16:creationId xmlns:a16="http://schemas.microsoft.com/office/drawing/2014/main" id="{761FEA3B-2231-43C8-BD03-2145FCC04A2A}"/>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14" name="Line 8">
              <a:extLst>
                <a:ext uri="{FF2B5EF4-FFF2-40B4-BE49-F238E27FC236}">
                  <a16:creationId xmlns:a16="http://schemas.microsoft.com/office/drawing/2014/main" id="{13CA8762-CD0D-4CEB-99DD-D0E0CB417F9C}"/>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
        <p:nvSpPr>
          <p:cNvPr id="4" name="Rectangle 3"/>
          <p:cNvSpPr/>
          <p:nvPr/>
        </p:nvSpPr>
        <p:spPr>
          <a:xfrm>
            <a:off x="255019" y="287378"/>
            <a:ext cx="4553811" cy="356380"/>
          </a:xfrm>
          <a:prstGeom prst="rect">
            <a:avLst/>
          </a:prstGeom>
        </p:spPr>
        <p:txBody>
          <a:bodyPr wrap="none">
            <a:spAutoFit/>
          </a:bodyPr>
          <a:lstStyle/>
          <a:p>
            <a:pPr indent="180340" algn="just">
              <a:lnSpc>
                <a:spcPts val="2000"/>
              </a:lnSpc>
              <a:spcBef>
                <a:spcPts val="1000"/>
              </a:spcBef>
              <a:spcAft>
                <a:spcPts val="0"/>
              </a:spcAft>
            </a:pPr>
            <a:r>
              <a:rPr lang="vi-VN" sz="2400" b="1" dirty="0">
                <a:solidFill>
                  <a:srgbClr val="4F81BD"/>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2. Kinh tế chính trị Mác - Lênin</a:t>
            </a:r>
            <a:endParaRPr lang="en-US" sz="2400" b="1" dirty="0">
              <a:solidFill>
                <a:srgbClr val="4F81BD"/>
              </a:solidFill>
              <a:effectLst/>
              <a:latin typeface="Cambria" panose="02040503050406030204" pitchFamily="18" charset="0"/>
              <a:ea typeface="Times New Roman" panose="02020603050405020304" pitchFamily="18" charset="0"/>
              <a:cs typeface="Times New Roman" panose="02020603050405020304" pitchFamily="18" charset="0"/>
            </a:endParaRPr>
          </a:p>
        </p:txBody>
      </p:sp>
      <p:sp>
        <p:nvSpPr>
          <p:cNvPr id="6" name="Rectangle 5"/>
          <p:cNvSpPr/>
          <p:nvPr/>
        </p:nvSpPr>
        <p:spPr>
          <a:xfrm>
            <a:off x="1252798" y="1011991"/>
            <a:ext cx="5300810" cy="461665"/>
          </a:xfrm>
          <a:prstGeom prst="rect">
            <a:avLst/>
          </a:prstGeom>
        </p:spPr>
        <p:txBody>
          <a:bodyPr wrap="none">
            <a:spAutoFit/>
          </a:bodyPr>
          <a:lstStyle/>
          <a:p>
            <a:pPr indent="180340" algn="just">
              <a:spcAft>
                <a:spcPts val="0"/>
              </a:spcAft>
            </a:pPr>
            <a:r>
              <a:rPr lang="pt-BR" sz="2400" b="1" dirty="0">
                <a:solidFill>
                  <a:srgbClr val="FF3399"/>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3399"/>
              </a:solidFill>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55682544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31" presetClass="entr" presetSubtype="0" fill="hold" nodeType="withEffect">
                                  <p:stCondLst>
                                    <p:cond delay="0"/>
                                  </p:stCondLst>
                                  <p:childTnLst>
                                    <p:set>
                                      <p:cBhvr>
                                        <p:cTn id="11" dur="1" fill="hold">
                                          <p:stCondLst>
                                            <p:cond delay="0"/>
                                          </p:stCondLst>
                                        </p:cTn>
                                        <p:tgtEl>
                                          <p:spTgt spid="5122"/>
                                        </p:tgtEl>
                                        <p:attrNameLst>
                                          <p:attrName>style.visibility</p:attrName>
                                        </p:attrNameLst>
                                      </p:cBhvr>
                                      <p:to>
                                        <p:strVal val="visible"/>
                                      </p:to>
                                    </p:set>
                                    <p:anim calcmode="lin" valueType="num">
                                      <p:cBhvr>
                                        <p:cTn id="12" dur="1000" fill="hold"/>
                                        <p:tgtEl>
                                          <p:spTgt spid="5122"/>
                                        </p:tgtEl>
                                        <p:attrNameLst>
                                          <p:attrName>ppt_w</p:attrName>
                                        </p:attrNameLst>
                                      </p:cBhvr>
                                      <p:tavLst>
                                        <p:tav tm="0">
                                          <p:val>
                                            <p:fltVal val="0"/>
                                          </p:val>
                                        </p:tav>
                                        <p:tav tm="100000">
                                          <p:val>
                                            <p:strVal val="#ppt_w"/>
                                          </p:val>
                                        </p:tav>
                                      </p:tavLst>
                                    </p:anim>
                                    <p:anim calcmode="lin" valueType="num">
                                      <p:cBhvr>
                                        <p:cTn id="13" dur="1000" fill="hold"/>
                                        <p:tgtEl>
                                          <p:spTgt spid="5122"/>
                                        </p:tgtEl>
                                        <p:attrNameLst>
                                          <p:attrName>ppt_h</p:attrName>
                                        </p:attrNameLst>
                                      </p:cBhvr>
                                      <p:tavLst>
                                        <p:tav tm="0">
                                          <p:val>
                                            <p:fltVal val="0"/>
                                          </p:val>
                                        </p:tav>
                                        <p:tav tm="100000">
                                          <p:val>
                                            <p:strVal val="#ppt_h"/>
                                          </p:val>
                                        </p:tav>
                                      </p:tavLst>
                                    </p:anim>
                                    <p:anim calcmode="lin" valueType="num">
                                      <p:cBhvr>
                                        <p:cTn id="14" dur="1000" fill="hold"/>
                                        <p:tgtEl>
                                          <p:spTgt spid="5122"/>
                                        </p:tgtEl>
                                        <p:attrNameLst>
                                          <p:attrName>style.rotation</p:attrName>
                                        </p:attrNameLst>
                                      </p:cBhvr>
                                      <p:tavLst>
                                        <p:tav tm="0">
                                          <p:val>
                                            <p:fltVal val="90"/>
                                          </p:val>
                                        </p:tav>
                                        <p:tav tm="100000">
                                          <p:val>
                                            <p:fltVal val="0"/>
                                          </p:val>
                                        </p:tav>
                                      </p:tavLst>
                                    </p:anim>
                                    <p:animEffect transition="in" filter="fade">
                                      <p:cBhvr>
                                        <p:cTn id="15" dur="1000"/>
                                        <p:tgtEl>
                                          <p:spTgt spid="5122"/>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1000"/>
                                        <p:tgtEl>
                                          <p:spTgt spid="2"/>
                                        </p:tgtEl>
                                      </p:cBhvr>
                                    </p:animEffect>
                                    <p:anim calcmode="lin" valueType="num">
                                      <p:cBhvr>
                                        <p:cTn id="21" dur="1000" fill="hold"/>
                                        <p:tgtEl>
                                          <p:spTgt spid="2"/>
                                        </p:tgtEl>
                                        <p:attrNameLst>
                                          <p:attrName>ppt_x</p:attrName>
                                        </p:attrNameLst>
                                      </p:cBhvr>
                                      <p:tavLst>
                                        <p:tav tm="0">
                                          <p:val>
                                            <p:strVal val="#ppt_x"/>
                                          </p:val>
                                        </p:tav>
                                        <p:tav tm="100000">
                                          <p:val>
                                            <p:strVal val="#ppt_x"/>
                                          </p:val>
                                        </p:tav>
                                      </p:tavLst>
                                    </p:anim>
                                    <p:anim calcmode="lin" valueType="num">
                                      <p:cBhvr>
                                        <p:cTn id="22"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checkerboard(across)">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8"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 calcmode="lin" valueType="num">
                                      <p:cBhvr additive="base">
                                        <p:cTn id="32" dur="500" fill="hold"/>
                                        <p:tgtEl>
                                          <p:spTgt spid="23"/>
                                        </p:tgtEl>
                                        <p:attrNameLst>
                                          <p:attrName>ppt_x</p:attrName>
                                        </p:attrNameLst>
                                      </p:cBhvr>
                                      <p:tavLst>
                                        <p:tav tm="0">
                                          <p:val>
                                            <p:strVal val="0-#ppt_w/2"/>
                                          </p:val>
                                        </p:tav>
                                        <p:tav tm="100000">
                                          <p:val>
                                            <p:strVal val="#ppt_x"/>
                                          </p:val>
                                        </p:tav>
                                      </p:tavLst>
                                    </p:anim>
                                    <p:anim calcmode="lin" valueType="num">
                                      <p:cBhvr additive="base">
                                        <p:cTn id="33"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500" fill="hold"/>
                                        <p:tgtEl>
                                          <p:spTgt spid="26"/>
                                        </p:tgtEl>
                                        <p:attrNameLst>
                                          <p:attrName>ppt_x</p:attrName>
                                        </p:attrNameLst>
                                      </p:cBhvr>
                                      <p:tavLst>
                                        <p:tav tm="0">
                                          <p:val>
                                            <p:strVal val="0-#ppt_w/2"/>
                                          </p:val>
                                        </p:tav>
                                        <p:tav tm="100000">
                                          <p:val>
                                            <p:strVal val="#ppt_x"/>
                                          </p:val>
                                        </p:tav>
                                      </p:tavLst>
                                    </p:anim>
                                    <p:anim calcmode="lin" valueType="num">
                                      <p:cBhvr additive="base">
                                        <p:cTn id="44"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5" presetClass="entr" presetSubtype="10"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checkerboard(across)">
                                      <p:cBhvr>
                                        <p:cTn id="49" dur="500"/>
                                        <p:tgtEl>
                                          <p:spTgt spid="8"/>
                                        </p:tgtEl>
                                      </p:cBhvr>
                                    </p:animEffect>
                                  </p:childTnLst>
                                </p:cTn>
                              </p:par>
                            </p:childTnLst>
                          </p:cTn>
                        </p:par>
                      </p:childTnLst>
                    </p:cTn>
                  </p:par>
                  <p:par>
                    <p:cTn id="50" fill="hold">
                      <p:stCondLst>
                        <p:cond delay="indefinite"/>
                      </p:stCondLst>
                      <p:childTnLst>
                        <p:par>
                          <p:cTn id="51" fill="hold">
                            <p:stCondLst>
                              <p:cond delay="0"/>
                            </p:stCondLst>
                            <p:childTnLst>
                              <p:par>
                                <p:cTn id="52" presetID="53" presetClass="entr" presetSubtype="16" fill="hold" grpId="0" nodeType="click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p:cTn id="54" dur="500" fill="hold"/>
                                        <p:tgtEl>
                                          <p:spTgt spid="15"/>
                                        </p:tgtEl>
                                        <p:attrNameLst>
                                          <p:attrName>ppt_w</p:attrName>
                                        </p:attrNameLst>
                                      </p:cBhvr>
                                      <p:tavLst>
                                        <p:tav tm="0">
                                          <p:val>
                                            <p:fltVal val="0"/>
                                          </p:val>
                                        </p:tav>
                                        <p:tav tm="100000">
                                          <p:val>
                                            <p:strVal val="#ppt_w"/>
                                          </p:val>
                                        </p:tav>
                                      </p:tavLst>
                                    </p:anim>
                                    <p:anim calcmode="lin" valueType="num">
                                      <p:cBhvr>
                                        <p:cTn id="55" dur="500" fill="hold"/>
                                        <p:tgtEl>
                                          <p:spTgt spid="15"/>
                                        </p:tgtEl>
                                        <p:attrNameLst>
                                          <p:attrName>ppt_h</p:attrName>
                                        </p:attrNameLst>
                                      </p:cBhvr>
                                      <p:tavLst>
                                        <p:tav tm="0">
                                          <p:val>
                                            <p:fltVal val="0"/>
                                          </p:val>
                                        </p:tav>
                                        <p:tav tm="100000">
                                          <p:val>
                                            <p:strVal val="#ppt_h"/>
                                          </p:val>
                                        </p:tav>
                                      </p:tavLst>
                                    </p:anim>
                                    <p:animEffect transition="in" filter="fade">
                                      <p:cBhvr>
                                        <p:cTn id="56" dur="500"/>
                                        <p:tgtEl>
                                          <p:spTgt spid="15"/>
                                        </p:tgtEl>
                                      </p:cBhvr>
                                    </p:animEffect>
                                  </p:childTnLst>
                                </p:cTn>
                              </p:par>
                              <p:par>
                                <p:cTn id="57" presetID="53" presetClass="entr" presetSubtype="16" fill="hold" nodeType="withEffect">
                                  <p:stCondLst>
                                    <p:cond delay="0"/>
                                  </p:stCondLst>
                                  <p:childTnLst>
                                    <p:set>
                                      <p:cBhvr>
                                        <p:cTn id="58" dur="1" fill="hold">
                                          <p:stCondLst>
                                            <p:cond delay="0"/>
                                          </p:stCondLst>
                                        </p:cTn>
                                        <p:tgtEl>
                                          <p:spTgt spid="5124"/>
                                        </p:tgtEl>
                                        <p:attrNameLst>
                                          <p:attrName>style.visibility</p:attrName>
                                        </p:attrNameLst>
                                      </p:cBhvr>
                                      <p:to>
                                        <p:strVal val="visible"/>
                                      </p:to>
                                    </p:set>
                                    <p:anim calcmode="lin" valueType="num">
                                      <p:cBhvr>
                                        <p:cTn id="59" dur="500" fill="hold"/>
                                        <p:tgtEl>
                                          <p:spTgt spid="5124"/>
                                        </p:tgtEl>
                                        <p:attrNameLst>
                                          <p:attrName>ppt_w</p:attrName>
                                        </p:attrNameLst>
                                      </p:cBhvr>
                                      <p:tavLst>
                                        <p:tav tm="0">
                                          <p:val>
                                            <p:fltVal val="0"/>
                                          </p:val>
                                        </p:tav>
                                        <p:tav tm="100000">
                                          <p:val>
                                            <p:strVal val="#ppt_w"/>
                                          </p:val>
                                        </p:tav>
                                      </p:tavLst>
                                    </p:anim>
                                    <p:anim calcmode="lin" valueType="num">
                                      <p:cBhvr>
                                        <p:cTn id="60" dur="500" fill="hold"/>
                                        <p:tgtEl>
                                          <p:spTgt spid="5124"/>
                                        </p:tgtEl>
                                        <p:attrNameLst>
                                          <p:attrName>ppt_h</p:attrName>
                                        </p:attrNameLst>
                                      </p:cBhvr>
                                      <p:tavLst>
                                        <p:tav tm="0">
                                          <p:val>
                                            <p:fltVal val="0"/>
                                          </p:val>
                                        </p:tav>
                                        <p:tav tm="100000">
                                          <p:val>
                                            <p:strVal val="#ppt_h"/>
                                          </p:val>
                                        </p:tav>
                                      </p:tavLst>
                                    </p:anim>
                                    <p:animEffect transition="in" filter="fade">
                                      <p:cBhvr>
                                        <p:cTn id="61" dur="500"/>
                                        <p:tgtEl>
                                          <p:spTgt spid="5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animBg="1" autoUpdateAnimBg="0"/>
      <p:bldP spid="7" grpId="0" animBg="1" autoUpdateAnimBg="0"/>
      <p:bldP spid="8" grpId="0" animBg="1" autoUpdateAnimBg="0"/>
      <p:bldP spid="15"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8753475" cy="6858000"/>
          </a:xfrm>
          <a:prstGeom prst="rect">
            <a:avLst/>
          </a:prstGeom>
        </p:spPr>
      </p:pic>
      <p:pic>
        <p:nvPicPr>
          <p:cNvPr id="5" name="Picture 2" descr="Những câu hỏi chất lượng bạn cần đặt ra để phát triển bản thân và thành  công hơn trong cuộc sống – Thông báo !!! hansilangthang chuyển sang nhà  mới: https://buituananh.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3539759" cy="3078051"/>
          </a:xfrm>
          <a:prstGeom prst="rect">
            <a:avLst/>
          </a:prstGeom>
          <a:noFill/>
          <a:extLst>
            <a:ext uri="{909E8E84-426E-40DD-AFC4-6F175D3DCCD1}">
              <a14:hiddenFill xmlns:a14="http://schemas.microsoft.com/office/drawing/2010/main">
                <a:solidFill>
                  <a:srgbClr val="FFFFFF"/>
                </a:solidFill>
              </a14:hiddenFill>
            </a:ext>
          </a:extLst>
        </p:spPr>
      </p:pic>
      <p:sp>
        <p:nvSpPr>
          <p:cNvPr id="6" name="Cloud Callout 5"/>
          <p:cNvSpPr/>
          <p:nvPr/>
        </p:nvSpPr>
        <p:spPr>
          <a:xfrm>
            <a:off x="4762235" y="1174385"/>
            <a:ext cx="5416061" cy="1690177"/>
          </a:xfrm>
          <a:prstGeom prst="cloudCallout">
            <a:avLst/>
          </a:prstGeom>
          <a:solidFill>
            <a:srgbClr val="FFFFFF"/>
          </a:solidFill>
          <a:ln w="25400" cap="flat" cmpd="sng" algn="ctr">
            <a:solidFill>
              <a:schemeClr val="tx2">
                <a:lumMod val="95000"/>
                <a:lumOff val="5000"/>
              </a:schemeClr>
            </a:solidFill>
            <a:prstDash val="solid"/>
          </a:ln>
          <a:effectLst/>
        </p:spPr>
        <p:txBody>
          <a:bodyPr anchor="ctr"/>
          <a:lstStyle/>
          <a:p>
            <a:pPr algn="ctr" defTabSz="914400" eaLnBrk="0" fontAlgn="base" hangingPunct="0">
              <a:spcBef>
                <a:spcPct val="0"/>
              </a:spcBef>
              <a:spcAft>
                <a:spcPct val="0"/>
              </a:spcAft>
              <a:defRPr/>
            </a:pPr>
            <a:endParaRPr lang="en-US" kern="0" dirty="0">
              <a:solidFill>
                <a:srgbClr val="000000"/>
              </a:solidFill>
            </a:endParaRPr>
          </a:p>
        </p:txBody>
      </p:sp>
      <p:sp>
        <p:nvSpPr>
          <p:cNvPr id="7" name="Rectangle 4"/>
          <p:cNvSpPr>
            <a:spLocks noChangeArrowheads="1"/>
          </p:cNvSpPr>
          <p:nvPr/>
        </p:nvSpPr>
        <p:spPr bwMode="auto">
          <a:xfrm>
            <a:off x="5476571" y="1586426"/>
            <a:ext cx="3987388" cy="5232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defRPr/>
            </a:pPr>
            <a:r>
              <a:rPr lang="vi-VN" b="1" kern="0" dirty="0">
                <a:solidFill>
                  <a:srgbClr val="D60093"/>
                </a:solidFill>
                <a:latin typeface="Arial" panose="020B0604020202020204" pitchFamily="34" charset="0"/>
                <a:ea typeface="Times New Roman" panose="02020603050405020304" pitchFamily="18" charset="0"/>
                <a:cs typeface="Arial" panose="020B0604020202020204" pitchFamily="34" charset="0"/>
              </a:rPr>
              <a:t>Độc quyền là gì?</a:t>
            </a:r>
            <a:endParaRPr lang="en-US" b="1" kern="0" dirty="0">
              <a:solidFill>
                <a:srgbClr val="D60093"/>
              </a:solidFill>
              <a:latin typeface="Arial" panose="020B0604020202020204" pitchFamily="34" charset="0"/>
              <a:ea typeface="Times New Roman" panose="02020603050405020304" pitchFamily="18" charset="0"/>
              <a:cs typeface="Arial" panose="020B0604020202020204" pitchFamily="34" charset="0"/>
            </a:endParaRPr>
          </a:p>
        </p:txBody>
      </p:sp>
      <p:sp>
        <p:nvSpPr>
          <p:cNvPr id="8" name="Horizontal Scroll 7"/>
          <p:cNvSpPr/>
          <p:nvPr/>
        </p:nvSpPr>
        <p:spPr>
          <a:xfrm>
            <a:off x="4172008" y="3078050"/>
            <a:ext cx="7431110" cy="3090929"/>
          </a:xfrm>
          <a:prstGeom prst="horizontalScroll">
            <a:avLst/>
          </a:prstGeom>
          <a:solidFill>
            <a:schemeClr val="bg1"/>
          </a:solidFill>
          <a:ln w="25400" cap="flat" cmpd="sng" algn="ctr">
            <a:solidFill>
              <a:srgbClr val="0033CC"/>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Times New Roman"/>
            </a:endParaRPr>
          </a:p>
        </p:txBody>
      </p:sp>
      <p:sp>
        <p:nvSpPr>
          <p:cNvPr id="9" name="Rectangle 8"/>
          <p:cNvSpPr/>
          <p:nvPr/>
        </p:nvSpPr>
        <p:spPr>
          <a:xfrm>
            <a:off x="4835367" y="3744623"/>
            <a:ext cx="6720410" cy="1938992"/>
          </a:xfrm>
          <a:prstGeom prst="rect">
            <a:avLst/>
          </a:prstGeom>
        </p:spPr>
        <p:txBody>
          <a:bodyPr wrap="square">
            <a:spAutoFit/>
          </a:bodyPr>
          <a:lstStyle/>
          <a:p>
            <a:pPr lvl="0" algn="ctr"/>
            <a:r>
              <a:rPr lang="en-US" sz="2400" dirty="0" err="1">
                <a:solidFill>
                  <a:srgbClr val="010101"/>
                </a:solidFill>
                <a:latin typeface="Arial" panose="020B0604020202020204" pitchFamily="34" charset="0"/>
                <a:cs typeface="Arial" panose="020B0604020202020204" pitchFamily="34" charset="0"/>
              </a:rPr>
              <a:t>Độc</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quyền</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là</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sự</a:t>
            </a:r>
            <a:r>
              <a:rPr lang="en-US" sz="2400" dirty="0">
                <a:solidFill>
                  <a:srgbClr val="010101"/>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liên</a:t>
            </a:r>
            <a:r>
              <a:rPr lang="en-US" sz="2400" b="1" dirty="0">
                <a:solidFill>
                  <a:srgbClr val="0000FF"/>
                </a:solidFill>
                <a:latin typeface="Arial" panose="020B0604020202020204" pitchFamily="34" charset="0"/>
                <a:cs typeface="Arial" panose="020B0604020202020204" pitchFamily="34" charset="0"/>
              </a:rPr>
              <a:t> minh </a:t>
            </a:r>
            <a:r>
              <a:rPr lang="en-US" sz="2400" b="1" dirty="0" err="1">
                <a:solidFill>
                  <a:srgbClr val="0000FF"/>
                </a:solidFill>
                <a:latin typeface="Arial" panose="020B0604020202020204" pitchFamily="34" charset="0"/>
                <a:cs typeface="Arial" panose="020B0604020202020204" pitchFamily="34" charset="0"/>
              </a:rPr>
              <a:t>giữa</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các</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doanh</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nghiệp</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lớn</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có</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khả</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năng</a:t>
            </a:r>
            <a:r>
              <a:rPr lang="en-US" sz="2400" dirty="0">
                <a:solidFill>
                  <a:srgbClr val="010101"/>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thâu</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tóm</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việc</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sản</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xuất</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và</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tiêu</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thụ</a:t>
            </a:r>
            <a:r>
              <a:rPr lang="en-US" sz="2400" b="1" dirty="0">
                <a:solidFill>
                  <a:srgbClr val="C00000"/>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một</a:t>
            </a:r>
            <a:r>
              <a:rPr lang="en-US" sz="2400" dirty="0">
                <a:solidFill>
                  <a:srgbClr val="010101"/>
                </a:solidFill>
                <a:latin typeface="Arial" panose="020B0604020202020204" pitchFamily="34" charset="0"/>
                <a:cs typeface="Arial" panose="020B0604020202020204" pitchFamily="34" charset="0"/>
              </a:rPr>
              <a:t> </a:t>
            </a:r>
            <a:r>
              <a:rPr lang="vi-VN" sz="2400" dirty="0">
                <a:solidFill>
                  <a:srgbClr val="010101"/>
                </a:solidFill>
                <a:latin typeface="Arial" panose="020B0604020202020204" pitchFamily="34" charset="0"/>
                <a:cs typeface="Arial" panose="020B0604020202020204" pitchFamily="34" charset="0"/>
              </a:rPr>
              <a:t>số</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loại</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hàng</a:t>
            </a:r>
            <a:r>
              <a:rPr lang="en-US" sz="2400" dirty="0">
                <a:solidFill>
                  <a:srgbClr val="010101"/>
                </a:solidFill>
                <a:latin typeface="Arial" panose="020B0604020202020204" pitchFamily="34" charset="0"/>
                <a:cs typeface="Arial" panose="020B0604020202020204" pitchFamily="34" charset="0"/>
              </a:rPr>
              <a:t> </a:t>
            </a:r>
            <a:r>
              <a:rPr lang="vi-VN" sz="2400" dirty="0">
                <a:solidFill>
                  <a:srgbClr val="010101"/>
                </a:solidFill>
                <a:latin typeface="Arial" panose="020B0604020202020204" pitchFamily="34" charset="0"/>
                <a:cs typeface="Arial" panose="020B0604020202020204" pitchFamily="34" charset="0"/>
              </a:rPr>
              <a:t>hóa</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có</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khả</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năng</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định</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ra</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giá</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cả</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độc</a:t>
            </a:r>
            <a:r>
              <a:rPr lang="en-US" sz="2400" dirty="0">
                <a:solidFill>
                  <a:srgbClr val="010101"/>
                </a:solidFill>
                <a:latin typeface="Arial" panose="020B0604020202020204" pitchFamily="34" charset="0"/>
                <a:cs typeface="Arial" panose="020B0604020202020204" pitchFamily="34" charset="0"/>
              </a:rPr>
              <a:t> </a:t>
            </a:r>
            <a:r>
              <a:rPr lang="vi-VN" sz="2400" dirty="0">
                <a:solidFill>
                  <a:srgbClr val="010101"/>
                </a:solidFill>
                <a:latin typeface="Arial" panose="020B0604020202020204" pitchFamily="34" charset="0"/>
                <a:cs typeface="Arial" panose="020B0604020202020204" pitchFamily="34" charset="0"/>
              </a:rPr>
              <a:t>quyền</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nhằm</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thu</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lợi</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nhuận</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độc</a:t>
            </a:r>
            <a:r>
              <a:rPr lang="en-US" sz="2400" dirty="0">
                <a:solidFill>
                  <a:srgbClr val="010101"/>
                </a:solidFill>
                <a:latin typeface="Arial" panose="020B0604020202020204" pitchFamily="34" charset="0"/>
                <a:cs typeface="Arial" panose="020B0604020202020204" pitchFamily="34" charset="0"/>
              </a:rPr>
              <a:t> </a:t>
            </a:r>
            <a:r>
              <a:rPr lang="vi-VN" sz="2400" dirty="0">
                <a:solidFill>
                  <a:srgbClr val="010101"/>
                </a:solidFill>
                <a:latin typeface="Arial" panose="020B0604020202020204" pitchFamily="34" charset="0"/>
                <a:cs typeface="Arial" panose="020B0604020202020204" pitchFamily="34" charset="0"/>
              </a:rPr>
              <a:t>quyền</a:t>
            </a:r>
            <a:r>
              <a:rPr lang="en-US" sz="2400" dirty="0">
                <a:solidFill>
                  <a:srgbClr val="010101"/>
                </a:solidFill>
                <a:latin typeface="Arial" panose="020B0604020202020204" pitchFamily="34" charset="0"/>
                <a:cs typeface="Arial" panose="020B0604020202020204" pitchFamily="34" charset="0"/>
              </a:rPr>
              <a:t> </a:t>
            </a:r>
            <a:r>
              <a:rPr lang="en-US" sz="2400" dirty="0" err="1">
                <a:solidFill>
                  <a:srgbClr val="010101"/>
                </a:solidFill>
                <a:latin typeface="Arial" panose="020B0604020202020204" pitchFamily="34" charset="0"/>
                <a:cs typeface="Arial" panose="020B0604020202020204" pitchFamily="34" charset="0"/>
              </a:rPr>
              <a:t>cao</a:t>
            </a:r>
            <a:r>
              <a:rPr lang="en-US" sz="2400" dirty="0">
                <a:solidFill>
                  <a:srgbClr val="010101"/>
                </a:solidFill>
                <a:latin typeface="Arial" panose="020B0604020202020204" pitchFamily="34" charset="0"/>
                <a:cs typeface="Arial" panose="020B0604020202020204" pitchFamily="34" charset="0"/>
              </a:rPr>
              <a:t>.</a:t>
            </a:r>
            <a:endParaRPr lang="en-US" sz="2400" dirty="0">
              <a:solidFill>
                <a:srgbClr val="000000"/>
              </a:solidFill>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5A7EE671-F07D-4105-BE22-D8601164CA70}"/>
              </a:ext>
            </a:extLst>
          </p:cNvPr>
          <p:cNvSpPr/>
          <p:nvPr/>
        </p:nvSpPr>
        <p:spPr>
          <a:xfrm>
            <a:off x="4172008" y="275867"/>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3" name="Minus Sign 2">
            <a:extLst>
              <a:ext uri="{FF2B5EF4-FFF2-40B4-BE49-F238E27FC236}">
                <a16:creationId xmlns:a16="http://schemas.microsoft.com/office/drawing/2014/main" id="{D5338B84-DBB7-4AC2-9EB9-29C2395220EF}"/>
              </a:ext>
            </a:extLst>
          </p:cNvPr>
          <p:cNvSpPr/>
          <p:nvPr/>
        </p:nvSpPr>
        <p:spPr>
          <a:xfrm>
            <a:off x="5950226" y="831510"/>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71509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55803" y="1396275"/>
            <a:ext cx="3584677" cy="5203120"/>
            <a:chOff x="1607675" y="243225"/>
            <a:chExt cx="4403850" cy="52326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6" name="Google Shape;176;p26"/>
            <p:cNvSpPr/>
            <p:nvPr/>
          </p:nvSpPr>
          <p:spPr>
            <a:xfrm>
              <a:off x="2270425" y="243225"/>
              <a:ext cx="3049750" cy="2436025"/>
            </a:xfrm>
            <a:custGeom>
              <a:avLst/>
              <a:gdLst/>
              <a:ahLst/>
              <a:cxnLst/>
              <a:rect l="l" t="t" r="r" b="b"/>
              <a:pathLst>
                <a:path w="121990" h="97441" extrusionOk="0">
                  <a:moveTo>
                    <a:pt x="87552" y="0"/>
                  </a:moveTo>
                  <a:cubicBezTo>
                    <a:pt x="84189" y="0"/>
                    <a:pt x="80833" y="644"/>
                    <a:pt x="77737" y="1972"/>
                  </a:cubicBezTo>
                  <a:cubicBezTo>
                    <a:pt x="75499" y="794"/>
                    <a:pt x="72981" y="243"/>
                    <a:pt x="70398" y="243"/>
                  </a:cubicBezTo>
                  <a:cubicBezTo>
                    <a:pt x="63395" y="243"/>
                    <a:pt x="55911" y="4288"/>
                    <a:pt x="52209" y="10840"/>
                  </a:cubicBezTo>
                  <a:cubicBezTo>
                    <a:pt x="49284" y="9583"/>
                    <a:pt x="46107" y="8967"/>
                    <a:pt x="42926" y="8967"/>
                  </a:cubicBezTo>
                  <a:cubicBezTo>
                    <a:pt x="38081" y="8967"/>
                    <a:pt x="33227" y="10396"/>
                    <a:pt x="29246" y="13164"/>
                  </a:cubicBezTo>
                  <a:cubicBezTo>
                    <a:pt x="22650" y="17749"/>
                    <a:pt x="18666" y="25857"/>
                    <a:pt x="19067" y="33880"/>
                  </a:cubicBezTo>
                  <a:cubicBezTo>
                    <a:pt x="9281" y="37573"/>
                    <a:pt x="1981" y="47131"/>
                    <a:pt x="991" y="57544"/>
                  </a:cubicBezTo>
                  <a:cubicBezTo>
                    <a:pt x="0" y="67957"/>
                    <a:pt x="5370" y="78719"/>
                    <a:pt x="14285" y="84189"/>
                  </a:cubicBezTo>
                  <a:cubicBezTo>
                    <a:pt x="18683" y="86888"/>
                    <a:pt x="23837" y="88235"/>
                    <a:pt x="28992" y="88235"/>
                  </a:cubicBezTo>
                  <a:cubicBezTo>
                    <a:pt x="34288" y="88235"/>
                    <a:pt x="39585" y="86814"/>
                    <a:pt x="44062" y="83977"/>
                  </a:cubicBezTo>
                  <a:cubicBezTo>
                    <a:pt x="46724" y="92268"/>
                    <a:pt x="55577" y="97441"/>
                    <a:pt x="64314" y="97441"/>
                  </a:cubicBezTo>
                  <a:cubicBezTo>
                    <a:pt x="65736" y="97441"/>
                    <a:pt x="67155" y="97304"/>
                    <a:pt x="68543" y="97021"/>
                  </a:cubicBezTo>
                  <a:cubicBezTo>
                    <a:pt x="78463" y="95000"/>
                    <a:pt x="86387" y="86832"/>
                    <a:pt x="90065" y="77400"/>
                  </a:cubicBezTo>
                  <a:cubicBezTo>
                    <a:pt x="92752" y="78876"/>
                    <a:pt x="95752" y="79561"/>
                    <a:pt x="98778" y="79561"/>
                  </a:cubicBezTo>
                  <a:cubicBezTo>
                    <a:pt x="105707" y="79561"/>
                    <a:pt x="112774" y="75969"/>
                    <a:pt x="116555" y="70053"/>
                  </a:cubicBezTo>
                  <a:cubicBezTo>
                    <a:pt x="121990" y="61553"/>
                    <a:pt x="120640" y="49603"/>
                    <a:pt x="114157" y="41874"/>
                  </a:cubicBezTo>
                  <a:cubicBezTo>
                    <a:pt x="113111" y="40627"/>
                    <a:pt x="111911" y="39409"/>
                    <a:pt x="111496" y="37836"/>
                  </a:cubicBezTo>
                  <a:cubicBezTo>
                    <a:pt x="110995" y="35939"/>
                    <a:pt x="111742" y="33968"/>
                    <a:pt x="112263" y="32077"/>
                  </a:cubicBezTo>
                  <a:cubicBezTo>
                    <a:pt x="114786" y="22909"/>
                    <a:pt x="111626" y="12424"/>
                    <a:pt x="104461" y="6175"/>
                  </a:cubicBezTo>
                  <a:cubicBezTo>
                    <a:pt x="99833" y="2140"/>
                    <a:pt x="93682" y="0"/>
                    <a:pt x="87552" y="0"/>
                  </a:cubicBezTo>
                  <a:close/>
                </a:path>
              </a:pathLst>
            </a:custGeom>
            <a:solidFill>
              <a:srgbClr val="E8505B">
                <a:alpha val="26339"/>
              </a:srgbClr>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7" name="Google Shape;177;p26"/>
            <p:cNvSpPr/>
            <p:nvPr/>
          </p:nvSpPr>
          <p:spPr>
            <a:xfrm>
              <a:off x="3357125" y="973150"/>
              <a:ext cx="977225" cy="1053975"/>
            </a:xfrm>
            <a:custGeom>
              <a:avLst/>
              <a:gdLst/>
              <a:ahLst/>
              <a:cxnLst/>
              <a:rect l="l" t="t" r="r" b="b"/>
              <a:pathLst>
                <a:path w="39089" h="42159" extrusionOk="0">
                  <a:moveTo>
                    <a:pt x="19545" y="0"/>
                  </a:moveTo>
                  <a:cubicBezTo>
                    <a:pt x="8750" y="0"/>
                    <a:pt x="0" y="8750"/>
                    <a:pt x="0" y="19545"/>
                  </a:cubicBezTo>
                  <a:cubicBezTo>
                    <a:pt x="0" y="27359"/>
                    <a:pt x="4588" y="34100"/>
                    <a:pt x="11217" y="37228"/>
                  </a:cubicBezTo>
                  <a:lnTo>
                    <a:pt x="11217" y="42158"/>
                  </a:lnTo>
                  <a:lnTo>
                    <a:pt x="28347" y="42158"/>
                  </a:lnTo>
                  <a:cubicBezTo>
                    <a:pt x="28347" y="42158"/>
                    <a:pt x="28451" y="39391"/>
                    <a:pt x="28489" y="36921"/>
                  </a:cubicBezTo>
                  <a:cubicBezTo>
                    <a:pt x="34783" y="33675"/>
                    <a:pt x="39089" y="27115"/>
                    <a:pt x="39089" y="19545"/>
                  </a:cubicBezTo>
                  <a:cubicBezTo>
                    <a:pt x="39089" y="8750"/>
                    <a:pt x="30339" y="0"/>
                    <a:pt x="1954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8" name="Google Shape;178;p26"/>
            <p:cNvSpPr/>
            <p:nvPr/>
          </p:nvSpPr>
          <p:spPr>
            <a:xfrm>
              <a:off x="3579850" y="1463550"/>
              <a:ext cx="544375" cy="563575"/>
            </a:xfrm>
            <a:custGeom>
              <a:avLst/>
              <a:gdLst/>
              <a:ahLst/>
              <a:cxnLst/>
              <a:rect l="l" t="t" r="r" b="b"/>
              <a:pathLst>
                <a:path w="21775" h="22543" extrusionOk="0">
                  <a:moveTo>
                    <a:pt x="14779" y="1203"/>
                  </a:moveTo>
                  <a:cubicBezTo>
                    <a:pt x="14817" y="1203"/>
                    <a:pt x="14855" y="1205"/>
                    <a:pt x="14892" y="1208"/>
                  </a:cubicBezTo>
                  <a:cubicBezTo>
                    <a:pt x="15236" y="1235"/>
                    <a:pt x="15541" y="1461"/>
                    <a:pt x="15702" y="1775"/>
                  </a:cubicBezTo>
                  <a:cubicBezTo>
                    <a:pt x="15868" y="2087"/>
                    <a:pt x="15914" y="2466"/>
                    <a:pt x="15835" y="2818"/>
                  </a:cubicBezTo>
                  <a:cubicBezTo>
                    <a:pt x="15673" y="3539"/>
                    <a:pt x="15119" y="4131"/>
                    <a:pt x="14541" y="4626"/>
                  </a:cubicBezTo>
                  <a:cubicBezTo>
                    <a:pt x="14289" y="4835"/>
                    <a:pt x="14017" y="5024"/>
                    <a:pt x="13730" y="5189"/>
                  </a:cubicBezTo>
                  <a:lnTo>
                    <a:pt x="13730" y="5189"/>
                  </a:lnTo>
                  <a:cubicBezTo>
                    <a:pt x="13630" y="4973"/>
                    <a:pt x="13544" y="4749"/>
                    <a:pt x="13474" y="4520"/>
                  </a:cubicBezTo>
                  <a:cubicBezTo>
                    <a:pt x="13272" y="3838"/>
                    <a:pt x="13169" y="3087"/>
                    <a:pt x="13363" y="2397"/>
                  </a:cubicBezTo>
                  <a:cubicBezTo>
                    <a:pt x="13461" y="2056"/>
                    <a:pt x="13643" y="1738"/>
                    <a:pt x="13920" y="1522"/>
                  </a:cubicBezTo>
                  <a:cubicBezTo>
                    <a:pt x="14163" y="1326"/>
                    <a:pt x="14472" y="1203"/>
                    <a:pt x="14779" y="1203"/>
                  </a:cubicBezTo>
                  <a:close/>
                  <a:moveTo>
                    <a:pt x="7544" y="236"/>
                  </a:moveTo>
                  <a:cubicBezTo>
                    <a:pt x="7761" y="236"/>
                    <a:pt x="7981" y="298"/>
                    <a:pt x="8176" y="402"/>
                  </a:cubicBezTo>
                  <a:cubicBezTo>
                    <a:pt x="8827" y="736"/>
                    <a:pt x="9126" y="1484"/>
                    <a:pt x="9177" y="2197"/>
                  </a:cubicBezTo>
                  <a:cubicBezTo>
                    <a:pt x="9228" y="2922"/>
                    <a:pt x="9132" y="3651"/>
                    <a:pt x="8895" y="4337"/>
                  </a:cubicBezTo>
                  <a:cubicBezTo>
                    <a:pt x="8785" y="4666"/>
                    <a:pt x="8645" y="4983"/>
                    <a:pt x="8479" y="5283"/>
                  </a:cubicBezTo>
                  <a:lnTo>
                    <a:pt x="8479" y="5283"/>
                  </a:lnTo>
                  <a:cubicBezTo>
                    <a:pt x="7650" y="4796"/>
                    <a:pt x="6968" y="4074"/>
                    <a:pt x="6576" y="3216"/>
                  </a:cubicBezTo>
                  <a:cubicBezTo>
                    <a:pt x="6239" y="2534"/>
                    <a:pt x="6172" y="1724"/>
                    <a:pt x="6445" y="1040"/>
                  </a:cubicBezTo>
                  <a:cubicBezTo>
                    <a:pt x="6583" y="705"/>
                    <a:pt x="6832" y="419"/>
                    <a:pt x="7164" y="306"/>
                  </a:cubicBezTo>
                  <a:cubicBezTo>
                    <a:pt x="7286" y="258"/>
                    <a:pt x="7414" y="236"/>
                    <a:pt x="7544" y="236"/>
                  </a:cubicBezTo>
                  <a:close/>
                  <a:moveTo>
                    <a:pt x="1468" y="5191"/>
                  </a:moveTo>
                  <a:cubicBezTo>
                    <a:pt x="1712" y="5191"/>
                    <a:pt x="1961" y="5250"/>
                    <a:pt x="2173" y="5355"/>
                  </a:cubicBezTo>
                  <a:cubicBezTo>
                    <a:pt x="2688" y="5605"/>
                    <a:pt x="3033" y="6106"/>
                    <a:pt x="3287" y="6607"/>
                  </a:cubicBezTo>
                  <a:cubicBezTo>
                    <a:pt x="3530" y="7124"/>
                    <a:pt x="3752" y="7642"/>
                    <a:pt x="3964" y="8153"/>
                  </a:cubicBezTo>
                  <a:lnTo>
                    <a:pt x="3964" y="8153"/>
                  </a:lnTo>
                  <a:cubicBezTo>
                    <a:pt x="3827" y="8163"/>
                    <a:pt x="3691" y="8168"/>
                    <a:pt x="3555" y="8168"/>
                  </a:cubicBezTo>
                  <a:cubicBezTo>
                    <a:pt x="3149" y="8168"/>
                    <a:pt x="2748" y="8125"/>
                    <a:pt x="2360" y="8039"/>
                  </a:cubicBezTo>
                  <a:cubicBezTo>
                    <a:pt x="1730" y="7904"/>
                    <a:pt x="1106" y="7653"/>
                    <a:pt x="712" y="7181"/>
                  </a:cubicBezTo>
                  <a:cubicBezTo>
                    <a:pt x="326" y="6729"/>
                    <a:pt x="230" y="6001"/>
                    <a:pt x="599" y="5558"/>
                  </a:cubicBezTo>
                  <a:cubicBezTo>
                    <a:pt x="814" y="5301"/>
                    <a:pt x="1137" y="5191"/>
                    <a:pt x="1468" y="5191"/>
                  </a:cubicBezTo>
                  <a:close/>
                  <a:moveTo>
                    <a:pt x="20062" y="4996"/>
                  </a:moveTo>
                  <a:cubicBezTo>
                    <a:pt x="20371" y="4996"/>
                    <a:pt x="20681" y="5072"/>
                    <a:pt x="20949" y="5229"/>
                  </a:cubicBezTo>
                  <a:cubicBezTo>
                    <a:pt x="21465" y="5511"/>
                    <a:pt x="21685" y="6205"/>
                    <a:pt x="21402" y="6748"/>
                  </a:cubicBezTo>
                  <a:cubicBezTo>
                    <a:pt x="21135" y="7295"/>
                    <a:pt x="20593" y="7707"/>
                    <a:pt x="20001" y="7939"/>
                  </a:cubicBezTo>
                  <a:cubicBezTo>
                    <a:pt x="19510" y="8110"/>
                    <a:pt x="18982" y="8194"/>
                    <a:pt x="18445" y="8194"/>
                  </a:cubicBezTo>
                  <a:cubicBezTo>
                    <a:pt x="17961" y="8194"/>
                    <a:pt x="17470" y="8125"/>
                    <a:pt x="16995" y="7989"/>
                  </a:cubicBezTo>
                  <a:lnTo>
                    <a:pt x="16995" y="7989"/>
                  </a:lnTo>
                  <a:cubicBezTo>
                    <a:pt x="17294" y="7422"/>
                    <a:pt x="17628" y="6856"/>
                    <a:pt x="18009" y="6307"/>
                  </a:cubicBezTo>
                  <a:cubicBezTo>
                    <a:pt x="18342" y="5849"/>
                    <a:pt x="18751" y="5417"/>
                    <a:pt x="19276" y="5171"/>
                  </a:cubicBezTo>
                  <a:cubicBezTo>
                    <a:pt x="19517" y="5056"/>
                    <a:pt x="19789" y="4996"/>
                    <a:pt x="20062" y="4996"/>
                  </a:cubicBezTo>
                  <a:close/>
                  <a:moveTo>
                    <a:pt x="7542" y="1"/>
                  </a:moveTo>
                  <a:cubicBezTo>
                    <a:pt x="7387" y="1"/>
                    <a:pt x="7232" y="27"/>
                    <a:pt x="7083" y="84"/>
                  </a:cubicBezTo>
                  <a:cubicBezTo>
                    <a:pt x="6679" y="222"/>
                    <a:pt x="6381" y="573"/>
                    <a:pt x="6226" y="949"/>
                  </a:cubicBezTo>
                  <a:cubicBezTo>
                    <a:pt x="5919" y="1711"/>
                    <a:pt x="6004" y="2590"/>
                    <a:pt x="6358" y="3316"/>
                  </a:cubicBezTo>
                  <a:cubicBezTo>
                    <a:pt x="6774" y="4223"/>
                    <a:pt x="7489" y="4980"/>
                    <a:pt x="8359" y="5490"/>
                  </a:cubicBezTo>
                  <a:lnTo>
                    <a:pt x="8359" y="5490"/>
                  </a:lnTo>
                  <a:cubicBezTo>
                    <a:pt x="7840" y="6341"/>
                    <a:pt x="7106" y="7043"/>
                    <a:pt x="6254" y="7493"/>
                  </a:cubicBezTo>
                  <a:cubicBezTo>
                    <a:pt x="5593" y="7848"/>
                    <a:pt x="4873" y="8062"/>
                    <a:pt x="4149" y="8137"/>
                  </a:cubicBezTo>
                  <a:lnTo>
                    <a:pt x="4149" y="8137"/>
                  </a:lnTo>
                  <a:cubicBezTo>
                    <a:pt x="3933" y="7609"/>
                    <a:pt x="3706" y="7070"/>
                    <a:pt x="3452" y="6523"/>
                  </a:cubicBezTo>
                  <a:cubicBezTo>
                    <a:pt x="3190" y="6006"/>
                    <a:pt x="2837" y="5468"/>
                    <a:pt x="2256" y="5181"/>
                  </a:cubicBezTo>
                  <a:cubicBezTo>
                    <a:pt x="2004" y="5059"/>
                    <a:pt x="1728" y="4996"/>
                    <a:pt x="1449" y="4996"/>
                  </a:cubicBezTo>
                  <a:cubicBezTo>
                    <a:pt x="1407" y="4996"/>
                    <a:pt x="1365" y="4997"/>
                    <a:pt x="1323" y="5000"/>
                  </a:cubicBezTo>
                  <a:cubicBezTo>
                    <a:pt x="1000" y="5025"/>
                    <a:pt x="667" y="5166"/>
                    <a:pt x="446" y="5430"/>
                  </a:cubicBezTo>
                  <a:cubicBezTo>
                    <a:pt x="0" y="5979"/>
                    <a:pt x="122" y="6797"/>
                    <a:pt x="555" y="7313"/>
                  </a:cubicBezTo>
                  <a:cubicBezTo>
                    <a:pt x="997" y="7842"/>
                    <a:pt x="1663" y="8102"/>
                    <a:pt x="2314" y="8245"/>
                  </a:cubicBezTo>
                  <a:cubicBezTo>
                    <a:pt x="2722" y="8337"/>
                    <a:pt x="3145" y="8383"/>
                    <a:pt x="3572" y="8383"/>
                  </a:cubicBezTo>
                  <a:cubicBezTo>
                    <a:pt x="3731" y="8383"/>
                    <a:pt x="3891" y="8377"/>
                    <a:pt x="4051" y="8364"/>
                  </a:cubicBezTo>
                  <a:lnTo>
                    <a:pt x="4051" y="8364"/>
                  </a:lnTo>
                  <a:cubicBezTo>
                    <a:pt x="4232" y="8804"/>
                    <a:pt x="4407" y="9238"/>
                    <a:pt x="4580" y="9659"/>
                  </a:cubicBezTo>
                  <a:cubicBezTo>
                    <a:pt x="6161" y="13586"/>
                    <a:pt x="7294" y="16822"/>
                    <a:pt x="8064" y="19060"/>
                  </a:cubicBezTo>
                  <a:lnTo>
                    <a:pt x="8935" y="21644"/>
                  </a:lnTo>
                  <a:cubicBezTo>
                    <a:pt x="9032" y="21932"/>
                    <a:pt x="9107" y="22156"/>
                    <a:pt x="9161" y="22316"/>
                  </a:cubicBezTo>
                  <a:cubicBezTo>
                    <a:pt x="9213" y="22467"/>
                    <a:pt x="9246" y="22542"/>
                    <a:pt x="9246" y="22542"/>
                  </a:cubicBezTo>
                  <a:cubicBezTo>
                    <a:pt x="9246" y="22542"/>
                    <a:pt x="9228" y="22463"/>
                    <a:pt x="9185" y="22309"/>
                  </a:cubicBezTo>
                  <a:lnTo>
                    <a:pt x="8981" y="21628"/>
                  </a:lnTo>
                  <a:cubicBezTo>
                    <a:pt x="8797" y="21034"/>
                    <a:pt x="8523" y="20156"/>
                    <a:pt x="8152" y="19030"/>
                  </a:cubicBezTo>
                  <a:cubicBezTo>
                    <a:pt x="7410" y="16781"/>
                    <a:pt x="6300" y="13536"/>
                    <a:pt x="4737" y="9596"/>
                  </a:cubicBezTo>
                  <a:cubicBezTo>
                    <a:pt x="4571" y="9187"/>
                    <a:pt x="4406" y="8770"/>
                    <a:pt x="4234" y="8346"/>
                  </a:cubicBezTo>
                  <a:lnTo>
                    <a:pt x="4234" y="8346"/>
                  </a:lnTo>
                  <a:cubicBezTo>
                    <a:pt x="4965" y="8264"/>
                    <a:pt x="5690" y="8047"/>
                    <a:pt x="6358" y="7690"/>
                  </a:cubicBezTo>
                  <a:cubicBezTo>
                    <a:pt x="7251" y="7221"/>
                    <a:pt x="8017" y="6489"/>
                    <a:pt x="8559" y="5601"/>
                  </a:cubicBezTo>
                  <a:lnTo>
                    <a:pt x="8559" y="5601"/>
                  </a:lnTo>
                  <a:cubicBezTo>
                    <a:pt x="9050" y="5861"/>
                    <a:pt x="9585" y="6044"/>
                    <a:pt x="10139" y="6132"/>
                  </a:cubicBezTo>
                  <a:cubicBezTo>
                    <a:pt x="10410" y="6175"/>
                    <a:pt x="10681" y="6196"/>
                    <a:pt x="10951" y="6196"/>
                  </a:cubicBezTo>
                  <a:cubicBezTo>
                    <a:pt x="11892" y="6196"/>
                    <a:pt x="12818" y="5945"/>
                    <a:pt x="13638" y="5513"/>
                  </a:cubicBezTo>
                  <a:lnTo>
                    <a:pt x="13638" y="5513"/>
                  </a:lnTo>
                  <a:cubicBezTo>
                    <a:pt x="14172" y="6531"/>
                    <a:pt x="15016" y="7364"/>
                    <a:pt x="16016" y="7849"/>
                  </a:cubicBezTo>
                  <a:cubicBezTo>
                    <a:pt x="16246" y="7961"/>
                    <a:pt x="16482" y="8056"/>
                    <a:pt x="16723" y="8135"/>
                  </a:cubicBezTo>
                  <a:lnTo>
                    <a:pt x="16723" y="8135"/>
                  </a:lnTo>
                  <a:cubicBezTo>
                    <a:pt x="16556" y="8466"/>
                    <a:pt x="16400" y="8796"/>
                    <a:pt x="16252" y="9123"/>
                  </a:cubicBezTo>
                  <a:cubicBezTo>
                    <a:pt x="15378" y="11062"/>
                    <a:pt x="14859" y="12923"/>
                    <a:pt x="14478" y="14562"/>
                  </a:cubicBezTo>
                  <a:cubicBezTo>
                    <a:pt x="14105" y="16206"/>
                    <a:pt x="13874" y="17638"/>
                    <a:pt x="13701" y="18811"/>
                  </a:cubicBezTo>
                  <a:cubicBezTo>
                    <a:pt x="13529" y="19983"/>
                    <a:pt x="13418" y="20896"/>
                    <a:pt x="13342" y="21515"/>
                  </a:cubicBezTo>
                  <a:cubicBezTo>
                    <a:pt x="13308" y="21817"/>
                    <a:pt x="13282" y="22052"/>
                    <a:pt x="13262" y="22220"/>
                  </a:cubicBezTo>
                  <a:cubicBezTo>
                    <a:pt x="13246" y="22380"/>
                    <a:pt x="13244" y="22461"/>
                    <a:pt x="13244" y="22461"/>
                  </a:cubicBezTo>
                  <a:cubicBezTo>
                    <a:pt x="13244" y="22461"/>
                    <a:pt x="13262" y="22381"/>
                    <a:pt x="13286" y="22222"/>
                  </a:cubicBezTo>
                  <a:cubicBezTo>
                    <a:pt x="13311" y="22055"/>
                    <a:pt x="13346" y="21822"/>
                    <a:pt x="13390" y="21520"/>
                  </a:cubicBezTo>
                  <a:cubicBezTo>
                    <a:pt x="13484" y="20894"/>
                    <a:pt x="13619" y="19987"/>
                    <a:pt x="13793" y="18824"/>
                  </a:cubicBezTo>
                  <a:cubicBezTo>
                    <a:pt x="13980" y="17656"/>
                    <a:pt x="14224" y="16227"/>
                    <a:pt x="14608" y="14591"/>
                  </a:cubicBezTo>
                  <a:cubicBezTo>
                    <a:pt x="15000" y="12962"/>
                    <a:pt x="15529" y="11112"/>
                    <a:pt x="16406" y="9192"/>
                  </a:cubicBezTo>
                  <a:cubicBezTo>
                    <a:pt x="16558" y="8860"/>
                    <a:pt x="16719" y="8524"/>
                    <a:pt x="16892" y="8188"/>
                  </a:cubicBezTo>
                  <a:lnTo>
                    <a:pt x="16892" y="8188"/>
                  </a:lnTo>
                  <a:cubicBezTo>
                    <a:pt x="17396" y="8335"/>
                    <a:pt x="17915" y="8411"/>
                    <a:pt x="18431" y="8411"/>
                  </a:cubicBezTo>
                  <a:cubicBezTo>
                    <a:pt x="18995" y="8411"/>
                    <a:pt x="19554" y="8320"/>
                    <a:pt x="20080" y="8136"/>
                  </a:cubicBezTo>
                  <a:cubicBezTo>
                    <a:pt x="20711" y="7884"/>
                    <a:pt x="21287" y="7454"/>
                    <a:pt x="21588" y="6835"/>
                  </a:cubicBezTo>
                  <a:cubicBezTo>
                    <a:pt x="21741" y="6529"/>
                    <a:pt x="21774" y="6158"/>
                    <a:pt x="21670" y="5833"/>
                  </a:cubicBezTo>
                  <a:cubicBezTo>
                    <a:pt x="21579" y="5501"/>
                    <a:pt x="21337" y="5224"/>
                    <a:pt x="21052" y="5059"/>
                  </a:cubicBezTo>
                  <a:cubicBezTo>
                    <a:pt x="20750" y="4884"/>
                    <a:pt x="20410" y="4801"/>
                    <a:pt x="20073" y="4801"/>
                  </a:cubicBezTo>
                  <a:cubicBezTo>
                    <a:pt x="19769" y="4801"/>
                    <a:pt x="19466" y="4869"/>
                    <a:pt x="19197" y="4999"/>
                  </a:cubicBezTo>
                  <a:cubicBezTo>
                    <a:pt x="18627" y="5267"/>
                    <a:pt x="18201" y="5727"/>
                    <a:pt x="17860" y="6199"/>
                  </a:cubicBezTo>
                  <a:cubicBezTo>
                    <a:pt x="17465" y="6772"/>
                    <a:pt x="17126" y="7355"/>
                    <a:pt x="16824" y="7937"/>
                  </a:cubicBezTo>
                  <a:lnTo>
                    <a:pt x="16824" y="7937"/>
                  </a:lnTo>
                  <a:cubicBezTo>
                    <a:pt x="16581" y="7859"/>
                    <a:pt x="16343" y="7763"/>
                    <a:pt x="16113" y="7649"/>
                  </a:cubicBezTo>
                  <a:cubicBezTo>
                    <a:pt x="15156" y="7184"/>
                    <a:pt x="14347" y="6382"/>
                    <a:pt x="13837" y="5404"/>
                  </a:cubicBezTo>
                  <a:lnTo>
                    <a:pt x="13837" y="5404"/>
                  </a:lnTo>
                  <a:cubicBezTo>
                    <a:pt x="14140" y="5230"/>
                    <a:pt x="14428" y="5031"/>
                    <a:pt x="14694" y="4811"/>
                  </a:cubicBezTo>
                  <a:cubicBezTo>
                    <a:pt x="15292" y="4295"/>
                    <a:pt x="15880" y="3684"/>
                    <a:pt x="16069" y="2869"/>
                  </a:cubicBezTo>
                  <a:cubicBezTo>
                    <a:pt x="16157" y="2465"/>
                    <a:pt x="16107" y="2030"/>
                    <a:pt x="15912" y="1664"/>
                  </a:cubicBezTo>
                  <a:cubicBezTo>
                    <a:pt x="15724" y="1295"/>
                    <a:pt x="15340" y="1005"/>
                    <a:pt x="14917" y="974"/>
                  </a:cubicBezTo>
                  <a:cubicBezTo>
                    <a:pt x="14872" y="970"/>
                    <a:pt x="14828" y="968"/>
                    <a:pt x="14783" y="968"/>
                  </a:cubicBezTo>
                  <a:cubicBezTo>
                    <a:pt x="13986" y="968"/>
                    <a:pt x="13316" y="1614"/>
                    <a:pt x="13141" y="2333"/>
                  </a:cubicBezTo>
                  <a:cubicBezTo>
                    <a:pt x="12930" y="3095"/>
                    <a:pt x="13045" y="3875"/>
                    <a:pt x="13257" y="4587"/>
                  </a:cubicBezTo>
                  <a:cubicBezTo>
                    <a:pt x="13332" y="4832"/>
                    <a:pt x="13424" y="5069"/>
                    <a:pt x="13532" y="5299"/>
                  </a:cubicBezTo>
                  <a:lnTo>
                    <a:pt x="13532" y="5299"/>
                  </a:lnTo>
                  <a:cubicBezTo>
                    <a:pt x="12742" y="5715"/>
                    <a:pt x="11851" y="5956"/>
                    <a:pt x="10951" y="5956"/>
                  </a:cubicBezTo>
                  <a:cubicBezTo>
                    <a:pt x="10692" y="5956"/>
                    <a:pt x="10433" y="5936"/>
                    <a:pt x="10175" y="5895"/>
                  </a:cubicBezTo>
                  <a:cubicBezTo>
                    <a:pt x="9652" y="5812"/>
                    <a:pt x="9146" y="5640"/>
                    <a:pt x="8680" y="5394"/>
                  </a:cubicBezTo>
                  <a:lnTo>
                    <a:pt x="8680" y="5394"/>
                  </a:lnTo>
                  <a:cubicBezTo>
                    <a:pt x="8853" y="5083"/>
                    <a:pt x="8999" y="4754"/>
                    <a:pt x="9114" y="4413"/>
                  </a:cubicBezTo>
                  <a:cubicBezTo>
                    <a:pt x="9362" y="3695"/>
                    <a:pt x="9462" y="2935"/>
                    <a:pt x="9410" y="2179"/>
                  </a:cubicBezTo>
                  <a:cubicBezTo>
                    <a:pt x="9377" y="1797"/>
                    <a:pt x="9293" y="1407"/>
                    <a:pt x="9112" y="1052"/>
                  </a:cubicBezTo>
                  <a:cubicBezTo>
                    <a:pt x="8938" y="696"/>
                    <a:pt x="8647" y="384"/>
                    <a:pt x="8287" y="194"/>
                  </a:cubicBezTo>
                  <a:cubicBezTo>
                    <a:pt x="8065" y="74"/>
                    <a:pt x="7804" y="1"/>
                    <a:pt x="754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7" name="Google Shape;187;p26"/>
            <p:cNvSpPr/>
            <p:nvPr/>
          </p:nvSpPr>
          <p:spPr>
            <a:xfrm>
              <a:off x="2758650" y="1293475"/>
              <a:ext cx="2287425" cy="759425"/>
            </a:xfrm>
            <a:custGeom>
              <a:avLst/>
              <a:gdLst/>
              <a:ahLst/>
              <a:cxnLst/>
              <a:rect l="l" t="t" r="r" b="b"/>
              <a:pathLst>
                <a:path w="91497" h="30377" extrusionOk="0">
                  <a:moveTo>
                    <a:pt x="81819" y="0"/>
                  </a:moveTo>
                  <a:cubicBezTo>
                    <a:pt x="81356" y="0"/>
                    <a:pt x="80899" y="6"/>
                    <a:pt x="80450" y="14"/>
                  </a:cubicBezTo>
                  <a:cubicBezTo>
                    <a:pt x="78831" y="49"/>
                    <a:pt x="77307" y="137"/>
                    <a:pt x="75884" y="246"/>
                  </a:cubicBezTo>
                  <a:cubicBezTo>
                    <a:pt x="73038" y="467"/>
                    <a:pt x="70597" y="756"/>
                    <a:pt x="68604" y="1019"/>
                  </a:cubicBezTo>
                  <a:cubicBezTo>
                    <a:pt x="66613" y="1282"/>
                    <a:pt x="65072" y="1520"/>
                    <a:pt x="64028" y="1686"/>
                  </a:cubicBezTo>
                  <a:lnTo>
                    <a:pt x="62841" y="1885"/>
                  </a:lnTo>
                  <a:cubicBezTo>
                    <a:pt x="62575" y="1931"/>
                    <a:pt x="62439" y="1960"/>
                    <a:pt x="62439" y="1960"/>
                  </a:cubicBezTo>
                  <a:cubicBezTo>
                    <a:pt x="62439" y="1960"/>
                    <a:pt x="62577" y="1947"/>
                    <a:pt x="62846" y="1909"/>
                  </a:cubicBezTo>
                  <a:lnTo>
                    <a:pt x="64036" y="1734"/>
                  </a:lnTo>
                  <a:cubicBezTo>
                    <a:pt x="65081" y="1584"/>
                    <a:pt x="66625" y="1360"/>
                    <a:pt x="68616" y="1112"/>
                  </a:cubicBezTo>
                  <a:cubicBezTo>
                    <a:pt x="70609" y="864"/>
                    <a:pt x="73050" y="588"/>
                    <a:pt x="75894" y="380"/>
                  </a:cubicBezTo>
                  <a:cubicBezTo>
                    <a:pt x="77315" y="278"/>
                    <a:pt x="78838" y="195"/>
                    <a:pt x="80453" y="167"/>
                  </a:cubicBezTo>
                  <a:cubicBezTo>
                    <a:pt x="80837" y="161"/>
                    <a:pt x="81226" y="157"/>
                    <a:pt x="81621" y="157"/>
                  </a:cubicBezTo>
                  <a:cubicBezTo>
                    <a:pt x="82885" y="157"/>
                    <a:pt x="84202" y="195"/>
                    <a:pt x="85560" y="330"/>
                  </a:cubicBezTo>
                  <a:cubicBezTo>
                    <a:pt x="86450" y="421"/>
                    <a:pt x="87359" y="550"/>
                    <a:pt x="88265" y="779"/>
                  </a:cubicBezTo>
                  <a:cubicBezTo>
                    <a:pt x="89156" y="1011"/>
                    <a:pt x="90101" y="1327"/>
                    <a:pt x="90776" y="1999"/>
                  </a:cubicBezTo>
                  <a:cubicBezTo>
                    <a:pt x="91113" y="2338"/>
                    <a:pt x="91304" y="2793"/>
                    <a:pt x="91307" y="3270"/>
                  </a:cubicBezTo>
                  <a:cubicBezTo>
                    <a:pt x="91305" y="3751"/>
                    <a:pt x="91149" y="4229"/>
                    <a:pt x="90910" y="4665"/>
                  </a:cubicBezTo>
                  <a:cubicBezTo>
                    <a:pt x="90430" y="5545"/>
                    <a:pt x="89703" y="6300"/>
                    <a:pt x="88927" y="6999"/>
                  </a:cubicBezTo>
                  <a:cubicBezTo>
                    <a:pt x="87353" y="8392"/>
                    <a:pt x="85511" y="9580"/>
                    <a:pt x="83571" y="10705"/>
                  </a:cubicBezTo>
                  <a:cubicBezTo>
                    <a:pt x="81625" y="11824"/>
                    <a:pt x="79559" y="12869"/>
                    <a:pt x="77409" y="13868"/>
                  </a:cubicBezTo>
                  <a:cubicBezTo>
                    <a:pt x="68790" y="17841"/>
                    <a:pt x="58874" y="21213"/>
                    <a:pt x="48300" y="24065"/>
                  </a:cubicBezTo>
                  <a:cubicBezTo>
                    <a:pt x="37722" y="26882"/>
                    <a:pt x="27451" y="28925"/>
                    <a:pt x="18004" y="29807"/>
                  </a:cubicBezTo>
                  <a:cubicBezTo>
                    <a:pt x="15642" y="30020"/>
                    <a:pt x="13331" y="30155"/>
                    <a:pt x="11087" y="30165"/>
                  </a:cubicBezTo>
                  <a:cubicBezTo>
                    <a:pt x="11040" y="30165"/>
                    <a:pt x="10993" y="30165"/>
                    <a:pt x="10946" y="30165"/>
                  </a:cubicBezTo>
                  <a:cubicBezTo>
                    <a:pt x="8752" y="30165"/>
                    <a:pt x="6614" y="30063"/>
                    <a:pt x="4591" y="29680"/>
                  </a:cubicBezTo>
                  <a:cubicBezTo>
                    <a:pt x="3563" y="29481"/>
                    <a:pt x="2556" y="29203"/>
                    <a:pt x="1674" y="28725"/>
                  </a:cubicBezTo>
                  <a:cubicBezTo>
                    <a:pt x="1235" y="28488"/>
                    <a:pt x="839" y="28178"/>
                    <a:pt x="550" y="27794"/>
                  </a:cubicBezTo>
                  <a:cubicBezTo>
                    <a:pt x="271" y="27403"/>
                    <a:pt x="110" y="26929"/>
                    <a:pt x="219" y="26468"/>
                  </a:cubicBezTo>
                  <a:cubicBezTo>
                    <a:pt x="305" y="26005"/>
                    <a:pt x="554" y="25583"/>
                    <a:pt x="819" y="25196"/>
                  </a:cubicBezTo>
                  <a:cubicBezTo>
                    <a:pt x="1084" y="24804"/>
                    <a:pt x="1405" y="24456"/>
                    <a:pt x="1723" y="24116"/>
                  </a:cubicBezTo>
                  <a:cubicBezTo>
                    <a:pt x="2373" y="23446"/>
                    <a:pt x="3078" y="22856"/>
                    <a:pt x="3783" y="22306"/>
                  </a:cubicBezTo>
                  <a:cubicBezTo>
                    <a:pt x="6629" y="20128"/>
                    <a:pt x="9471" y="18528"/>
                    <a:pt x="11971" y="17166"/>
                  </a:cubicBezTo>
                  <a:cubicBezTo>
                    <a:pt x="14482" y="15816"/>
                    <a:pt x="16698" y="14754"/>
                    <a:pt x="18520" y="13912"/>
                  </a:cubicBezTo>
                  <a:cubicBezTo>
                    <a:pt x="20345" y="13074"/>
                    <a:pt x="21776" y="12456"/>
                    <a:pt x="22750" y="12044"/>
                  </a:cubicBezTo>
                  <a:cubicBezTo>
                    <a:pt x="23234" y="11840"/>
                    <a:pt x="23603" y="11684"/>
                    <a:pt x="23859" y="11577"/>
                  </a:cubicBezTo>
                  <a:cubicBezTo>
                    <a:pt x="24108" y="11471"/>
                    <a:pt x="24234" y="11411"/>
                    <a:pt x="24234" y="11411"/>
                  </a:cubicBezTo>
                  <a:lnTo>
                    <a:pt x="24234" y="11411"/>
                  </a:lnTo>
                  <a:cubicBezTo>
                    <a:pt x="24234" y="11411"/>
                    <a:pt x="24102" y="11456"/>
                    <a:pt x="23849" y="11555"/>
                  </a:cubicBezTo>
                  <a:lnTo>
                    <a:pt x="22732" y="12000"/>
                  </a:lnTo>
                  <a:cubicBezTo>
                    <a:pt x="21751" y="12398"/>
                    <a:pt x="20313" y="13002"/>
                    <a:pt x="18482" y="13828"/>
                  </a:cubicBezTo>
                  <a:cubicBezTo>
                    <a:pt x="16652" y="14657"/>
                    <a:pt x="14428" y="15708"/>
                    <a:pt x="11908" y="17048"/>
                  </a:cubicBezTo>
                  <a:cubicBezTo>
                    <a:pt x="9398" y="18401"/>
                    <a:pt x="6547" y="19992"/>
                    <a:pt x="3679" y="22173"/>
                  </a:cubicBezTo>
                  <a:cubicBezTo>
                    <a:pt x="2968" y="22724"/>
                    <a:pt x="2256" y="23315"/>
                    <a:pt x="1596" y="23993"/>
                  </a:cubicBezTo>
                  <a:cubicBezTo>
                    <a:pt x="1271" y="24338"/>
                    <a:pt x="945" y="24689"/>
                    <a:pt x="671" y="25093"/>
                  </a:cubicBezTo>
                  <a:cubicBezTo>
                    <a:pt x="397" y="25493"/>
                    <a:pt x="135" y="25926"/>
                    <a:pt x="38" y="26434"/>
                  </a:cubicBezTo>
                  <a:cubicBezTo>
                    <a:pt x="15" y="26559"/>
                    <a:pt x="13" y="26690"/>
                    <a:pt x="1" y="26819"/>
                  </a:cubicBezTo>
                  <a:cubicBezTo>
                    <a:pt x="14" y="26950"/>
                    <a:pt x="32" y="27080"/>
                    <a:pt x="57" y="27209"/>
                  </a:cubicBezTo>
                  <a:cubicBezTo>
                    <a:pt x="127" y="27459"/>
                    <a:pt x="251" y="27691"/>
                    <a:pt x="398" y="27905"/>
                  </a:cubicBezTo>
                  <a:cubicBezTo>
                    <a:pt x="709" y="28322"/>
                    <a:pt x="1128" y="28647"/>
                    <a:pt x="1581" y="28894"/>
                  </a:cubicBezTo>
                  <a:cubicBezTo>
                    <a:pt x="2494" y="29390"/>
                    <a:pt x="3515" y="29671"/>
                    <a:pt x="4553" y="29877"/>
                  </a:cubicBezTo>
                  <a:cubicBezTo>
                    <a:pt x="6628" y="30273"/>
                    <a:pt x="8814" y="30377"/>
                    <a:pt x="11052" y="30377"/>
                  </a:cubicBezTo>
                  <a:cubicBezTo>
                    <a:pt x="11064" y="30377"/>
                    <a:pt x="11076" y="30377"/>
                    <a:pt x="11088" y="30377"/>
                  </a:cubicBezTo>
                  <a:cubicBezTo>
                    <a:pt x="13341" y="30370"/>
                    <a:pt x="15658" y="30238"/>
                    <a:pt x="18024" y="30028"/>
                  </a:cubicBezTo>
                  <a:cubicBezTo>
                    <a:pt x="27493" y="29156"/>
                    <a:pt x="37774" y="27117"/>
                    <a:pt x="48363" y="24296"/>
                  </a:cubicBezTo>
                  <a:cubicBezTo>
                    <a:pt x="58948" y="21442"/>
                    <a:pt x="68872" y="18062"/>
                    <a:pt x="77502" y="14070"/>
                  </a:cubicBezTo>
                  <a:cubicBezTo>
                    <a:pt x="79655" y="13065"/>
                    <a:pt x="81724" y="12015"/>
                    <a:pt x="83676" y="10888"/>
                  </a:cubicBezTo>
                  <a:cubicBezTo>
                    <a:pt x="85622" y="9755"/>
                    <a:pt x="87470" y="8559"/>
                    <a:pt x="89059" y="7149"/>
                  </a:cubicBezTo>
                  <a:cubicBezTo>
                    <a:pt x="89844" y="6437"/>
                    <a:pt x="90582" y="5673"/>
                    <a:pt x="91079" y="4756"/>
                  </a:cubicBezTo>
                  <a:cubicBezTo>
                    <a:pt x="91327" y="4301"/>
                    <a:pt x="91497" y="3791"/>
                    <a:pt x="91496" y="3269"/>
                  </a:cubicBezTo>
                  <a:cubicBezTo>
                    <a:pt x="91495" y="2746"/>
                    <a:pt x="91270" y="2230"/>
                    <a:pt x="90911" y="1872"/>
                  </a:cubicBezTo>
                  <a:cubicBezTo>
                    <a:pt x="90179" y="1151"/>
                    <a:pt x="89214" y="843"/>
                    <a:pt x="88308" y="606"/>
                  </a:cubicBezTo>
                  <a:cubicBezTo>
                    <a:pt x="87390" y="376"/>
                    <a:pt x="86473" y="251"/>
                    <a:pt x="85578" y="161"/>
                  </a:cubicBezTo>
                  <a:cubicBezTo>
                    <a:pt x="84282" y="37"/>
                    <a:pt x="83026" y="0"/>
                    <a:pt x="818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8" name="Google Shape;188;p26"/>
            <p:cNvSpPr/>
            <p:nvPr/>
          </p:nvSpPr>
          <p:spPr>
            <a:xfrm>
              <a:off x="2961000" y="1014275"/>
              <a:ext cx="1720250" cy="415225"/>
            </a:xfrm>
            <a:custGeom>
              <a:avLst/>
              <a:gdLst/>
              <a:ahLst/>
              <a:cxnLst/>
              <a:rect l="l" t="t" r="r" b="b"/>
              <a:pathLst>
                <a:path w="68810" h="16609" extrusionOk="0">
                  <a:moveTo>
                    <a:pt x="16295" y="1"/>
                  </a:moveTo>
                  <a:cubicBezTo>
                    <a:pt x="14000" y="1"/>
                    <a:pt x="11358" y="86"/>
                    <a:pt x="8428" y="406"/>
                  </a:cubicBezTo>
                  <a:cubicBezTo>
                    <a:pt x="7056" y="569"/>
                    <a:pt x="5617" y="779"/>
                    <a:pt x="4151" y="1161"/>
                  </a:cubicBezTo>
                  <a:cubicBezTo>
                    <a:pt x="3418" y="1352"/>
                    <a:pt x="2679" y="1591"/>
                    <a:pt x="1961" y="1927"/>
                  </a:cubicBezTo>
                  <a:cubicBezTo>
                    <a:pt x="1605" y="2102"/>
                    <a:pt x="1253" y="2300"/>
                    <a:pt x="932" y="2553"/>
                  </a:cubicBezTo>
                  <a:cubicBezTo>
                    <a:pt x="613" y="2806"/>
                    <a:pt x="319" y="3127"/>
                    <a:pt x="166" y="3534"/>
                  </a:cubicBezTo>
                  <a:cubicBezTo>
                    <a:pt x="0" y="3941"/>
                    <a:pt x="64" y="4410"/>
                    <a:pt x="230" y="4801"/>
                  </a:cubicBezTo>
                  <a:cubicBezTo>
                    <a:pt x="389" y="5207"/>
                    <a:pt x="679" y="5530"/>
                    <a:pt x="964" y="5848"/>
                  </a:cubicBezTo>
                  <a:cubicBezTo>
                    <a:pt x="1570" y="6450"/>
                    <a:pt x="2284" y="6942"/>
                    <a:pt x="3033" y="7382"/>
                  </a:cubicBezTo>
                  <a:cubicBezTo>
                    <a:pt x="4537" y="8257"/>
                    <a:pt x="6183" y="8967"/>
                    <a:pt x="7894" y="9609"/>
                  </a:cubicBezTo>
                  <a:cubicBezTo>
                    <a:pt x="11322" y="10889"/>
                    <a:pt x="15030" y="11907"/>
                    <a:pt x="18905" y="12794"/>
                  </a:cubicBezTo>
                  <a:cubicBezTo>
                    <a:pt x="22783" y="13678"/>
                    <a:pt x="26836" y="14411"/>
                    <a:pt x="31010" y="15008"/>
                  </a:cubicBezTo>
                  <a:cubicBezTo>
                    <a:pt x="38276" y="16039"/>
                    <a:pt x="45310" y="16609"/>
                    <a:pt x="51832" y="16609"/>
                  </a:cubicBezTo>
                  <a:cubicBezTo>
                    <a:pt x="52803" y="16609"/>
                    <a:pt x="53763" y="16596"/>
                    <a:pt x="54710" y="16570"/>
                  </a:cubicBezTo>
                  <a:cubicBezTo>
                    <a:pt x="58358" y="16445"/>
                    <a:pt x="61849" y="16179"/>
                    <a:pt x="65004" y="15322"/>
                  </a:cubicBezTo>
                  <a:cubicBezTo>
                    <a:pt x="65789" y="15099"/>
                    <a:pt x="66551" y="14825"/>
                    <a:pt x="67247" y="14440"/>
                  </a:cubicBezTo>
                  <a:cubicBezTo>
                    <a:pt x="67598" y="14253"/>
                    <a:pt x="67917" y="14012"/>
                    <a:pt x="68206" y="13740"/>
                  </a:cubicBezTo>
                  <a:cubicBezTo>
                    <a:pt x="68472" y="13445"/>
                    <a:pt x="68691" y="13094"/>
                    <a:pt x="68754" y="12693"/>
                  </a:cubicBezTo>
                  <a:cubicBezTo>
                    <a:pt x="68809" y="12284"/>
                    <a:pt x="68660" y="11891"/>
                    <a:pt x="68461" y="11570"/>
                  </a:cubicBezTo>
                  <a:cubicBezTo>
                    <a:pt x="68254" y="11250"/>
                    <a:pt x="67999" y="10975"/>
                    <a:pt x="67733" y="10724"/>
                  </a:cubicBezTo>
                  <a:cubicBezTo>
                    <a:pt x="67190" y="10231"/>
                    <a:pt x="66595" y="9835"/>
                    <a:pt x="66004" y="9474"/>
                  </a:cubicBezTo>
                  <a:cubicBezTo>
                    <a:pt x="63606" y="8073"/>
                    <a:pt x="61244" y="7206"/>
                    <a:pt x="59180" y="6470"/>
                  </a:cubicBezTo>
                  <a:cubicBezTo>
                    <a:pt x="57105" y="5748"/>
                    <a:pt x="55290" y="5217"/>
                    <a:pt x="53800" y="4809"/>
                  </a:cubicBezTo>
                  <a:cubicBezTo>
                    <a:pt x="52310" y="4402"/>
                    <a:pt x="51145" y="4118"/>
                    <a:pt x="50353" y="3933"/>
                  </a:cubicBezTo>
                  <a:lnTo>
                    <a:pt x="49452" y="3728"/>
                  </a:lnTo>
                  <a:cubicBezTo>
                    <a:pt x="49247" y="3684"/>
                    <a:pt x="49142" y="3666"/>
                    <a:pt x="49142" y="3666"/>
                  </a:cubicBezTo>
                  <a:lnTo>
                    <a:pt x="49142" y="3666"/>
                  </a:lnTo>
                  <a:cubicBezTo>
                    <a:pt x="49142" y="3667"/>
                    <a:pt x="49244" y="3699"/>
                    <a:pt x="49445" y="3752"/>
                  </a:cubicBezTo>
                  <a:lnTo>
                    <a:pt x="50341" y="3979"/>
                  </a:lnTo>
                  <a:cubicBezTo>
                    <a:pt x="51129" y="4180"/>
                    <a:pt x="52291" y="4478"/>
                    <a:pt x="53775" y="4900"/>
                  </a:cubicBezTo>
                  <a:cubicBezTo>
                    <a:pt x="55259" y="5321"/>
                    <a:pt x="57069" y="5864"/>
                    <a:pt x="59135" y="6595"/>
                  </a:cubicBezTo>
                  <a:cubicBezTo>
                    <a:pt x="61190" y="7341"/>
                    <a:pt x="63545" y="8220"/>
                    <a:pt x="65915" y="9619"/>
                  </a:cubicBezTo>
                  <a:cubicBezTo>
                    <a:pt x="66500" y="9978"/>
                    <a:pt x="67087" y="10373"/>
                    <a:pt x="67612" y="10855"/>
                  </a:cubicBezTo>
                  <a:cubicBezTo>
                    <a:pt x="67870" y="11100"/>
                    <a:pt x="68114" y="11365"/>
                    <a:pt x="68307" y="11666"/>
                  </a:cubicBezTo>
                  <a:cubicBezTo>
                    <a:pt x="68493" y="11968"/>
                    <a:pt x="68619" y="12319"/>
                    <a:pt x="68570" y="12667"/>
                  </a:cubicBezTo>
                  <a:cubicBezTo>
                    <a:pt x="68513" y="13020"/>
                    <a:pt x="68317" y="13334"/>
                    <a:pt x="68069" y="13609"/>
                  </a:cubicBezTo>
                  <a:cubicBezTo>
                    <a:pt x="67798" y="13863"/>
                    <a:pt x="67494" y="14092"/>
                    <a:pt x="67153" y="14272"/>
                  </a:cubicBezTo>
                  <a:cubicBezTo>
                    <a:pt x="66476" y="14643"/>
                    <a:pt x="65725" y="14913"/>
                    <a:pt x="64950" y="15131"/>
                  </a:cubicBezTo>
                  <a:cubicBezTo>
                    <a:pt x="61825" y="15972"/>
                    <a:pt x="58341" y="16231"/>
                    <a:pt x="54704" y="16350"/>
                  </a:cubicBezTo>
                  <a:cubicBezTo>
                    <a:pt x="53810" y="16372"/>
                    <a:pt x="52905" y="16384"/>
                    <a:pt x="51990" y="16384"/>
                  </a:cubicBezTo>
                  <a:cubicBezTo>
                    <a:pt x="45437" y="16384"/>
                    <a:pt x="38358" y="15809"/>
                    <a:pt x="31044" y="14771"/>
                  </a:cubicBezTo>
                  <a:cubicBezTo>
                    <a:pt x="26877" y="14174"/>
                    <a:pt x="22828" y="13444"/>
                    <a:pt x="18958" y="12565"/>
                  </a:cubicBezTo>
                  <a:cubicBezTo>
                    <a:pt x="15090" y="11682"/>
                    <a:pt x="11388" y="10671"/>
                    <a:pt x="7972" y="9401"/>
                  </a:cubicBezTo>
                  <a:cubicBezTo>
                    <a:pt x="6267" y="8766"/>
                    <a:pt x="4629" y="8062"/>
                    <a:pt x="3140" y="7200"/>
                  </a:cubicBezTo>
                  <a:cubicBezTo>
                    <a:pt x="2400" y="6768"/>
                    <a:pt x="1698" y="6283"/>
                    <a:pt x="1111" y="5704"/>
                  </a:cubicBezTo>
                  <a:cubicBezTo>
                    <a:pt x="839" y="5400"/>
                    <a:pt x="559" y="5090"/>
                    <a:pt x="416" y="4722"/>
                  </a:cubicBezTo>
                  <a:cubicBezTo>
                    <a:pt x="265" y="4364"/>
                    <a:pt x="209" y="3959"/>
                    <a:pt x="354" y="3603"/>
                  </a:cubicBezTo>
                  <a:cubicBezTo>
                    <a:pt x="486" y="3245"/>
                    <a:pt x="753" y="2947"/>
                    <a:pt x="1054" y="2706"/>
                  </a:cubicBezTo>
                  <a:cubicBezTo>
                    <a:pt x="1358" y="2465"/>
                    <a:pt x="1699" y="2271"/>
                    <a:pt x="2045" y="2101"/>
                  </a:cubicBezTo>
                  <a:cubicBezTo>
                    <a:pt x="2745" y="1770"/>
                    <a:pt x="3474" y="1531"/>
                    <a:pt x="4199" y="1340"/>
                  </a:cubicBezTo>
                  <a:cubicBezTo>
                    <a:pt x="5650" y="957"/>
                    <a:pt x="7081" y="743"/>
                    <a:pt x="8448" y="574"/>
                  </a:cubicBezTo>
                  <a:cubicBezTo>
                    <a:pt x="11625" y="215"/>
                    <a:pt x="14466" y="130"/>
                    <a:pt x="16893" y="130"/>
                  </a:cubicBezTo>
                  <a:cubicBezTo>
                    <a:pt x="18657" y="130"/>
                    <a:pt x="20203" y="175"/>
                    <a:pt x="21501" y="191"/>
                  </a:cubicBezTo>
                  <a:lnTo>
                    <a:pt x="25058" y="242"/>
                  </a:lnTo>
                  <a:lnTo>
                    <a:pt x="25983" y="249"/>
                  </a:lnTo>
                  <a:cubicBezTo>
                    <a:pt x="26191" y="249"/>
                    <a:pt x="26298" y="244"/>
                    <a:pt x="26298" y="244"/>
                  </a:cubicBezTo>
                  <a:cubicBezTo>
                    <a:pt x="26298" y="244"/>
                    <a:pt x="26191" y="233"/>
                    <a:pt x="25983" y="225"/>
                  </a:cubicBezTo>
                  <a:lnTo>
                    <a:pt x="25058" y="194"/>
                  </a:lnTo>
                  <a:lnTo>
                    <a:pt x="21502" y="98"/>
                  </a:lnTo>
                  <a:cubicBezTo>
                    <a:pt x="20061" y="67"/>
                    <a:pt x="18312" y="1"/>
                    <a:pt x="1629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2" name="Google Shape;192;p26"/>
            <p:cNvSpPr/>
            <p:nvPr/>
          </p:nvSpPr>
          <p:spPr>
            <a:xfrm>
              <a:off x="4343525" y="1652675"/>
              <a:ext cx="267400" cy="267400"/>
            </a:xfrm>
            <a:custGeom>
              <a:avLst/>
              <a:gdLst/>
              <a:ahLst/>
              <a:cxnLst/>
              <a:rect l="l" t="t" r="r" b="b"/>
              <a:pathLst>
                <a:path w="10696" h="10696" extrusionOk="0">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grpSp>
      <p:grpSp>
        <p:nvGrpSpPr>
          <p:cNvPr id="112" name="Google Shape;198;p27">
            <a:extLst>
              <a:ext uri="{FF2B5EF4-FFF2-40B4-BE49-F238E27FC236}">
                <a16:creationId xmlns:a16="http://schemas.microsoft.com/office/drawing/2014/main" id="{5DB3A84D-5C72-4819-BDA8-F981C745F09C}"/>
              </a:ext>
            </a:extLst>
          </p:cNvPr>
          <p:cNvGrpSpPr/>
          <p:nvPr/>
        </p:nvGrpSpPr>
        <p:grpSpPr>
          <a:xfrm>
            <a:off x="6361215" y="1804189"/>
            <a:ext cx="1261044" cy="3993782"/>
            <a:chOff x="4099112" y="370050"/>
            <a:chExt cx="945783" cy="4781100"/>
          </a:xfrm>
        </p:grpSpPr>
        <p:cxnSp>
          <p:nvCxnSpPr>
            <p:cNvPr id="113" name="Google Shape;199;p27">
              <a:extLst>
                <a:ext uri="{FF2B5EF4-FFF2-40B4-BE49-F238E27FC236}">
                  <a16:creationId xmlns:a16="http://schemas.microsoft.com/office/drawing/2014/main" id="{15763529-1E34-45DA-B36B-6D47F02F0E7F}"/>
                </a:ext>
              </a:extLst>
            </p:cNvPr>
            <p:cNvCxnSpPr/>
            <p:nvPr/>
          </p:nvCxnSpPr>
          <p:spPr>
            <a:xfrm>
              <a:off x="4574350" y="370050"/>
              <a:ext cx="0" cy="4781100"/>
            </a:xfrm>
            <a:prstGeom prst="straightConnector1">
              <a:avLst/>
            </a:prstGeom>
            <a:noFill/>
            <a:ln w="38100" cap="flat" cmpd="sng">
              <a:solidFill>
                <a:srgbClr val="434343"/>
              </a:solidFill>
              <a:prstDash val="solid"/>
              <a:round/>
              <a:headEnd type="oval" w="med" len="med"/>
              <a:tailEnd type="none" w="med" len="med"/>
            </a:ln>
          </p:spPr>
        </p:cxnSp>
        <p:grpSp>
          <p:nvGrpSpPr>
            <p:cNvPr id="114" name="Google Shape;200;p27">
              <a:extLst>
                <a:ext uri="{FF2B5EF4-FFF2-40B4-BE49-F238E27FC236}">
                  <a16:creationId xmlns:a16="http://schemas.microsoft.com/office/drawing/2014/main" id="{9E929620-5EA4-4AE9-B9BA-A66628A6AC00}"/>
                </a:ext>
              </a:extLst>
            </p:cNvPr>
            <p:cNvGrpSpPr/>
            <p:nvPr/>
          </p:nvGrpSpPr>
          <p:grpSpPr>
            <a:xfrm>
              <a:off x="4099112" y="599718"/>
              <a:ext cx="945783" cy="945610"/>
              <a:chOff x="4933350" y="1446150"/>
              <a:chExt cx="679100" cy="679025"/>
            </a:xfrm>
          </p:grpSpPr>
          <p:sp>
            <p:nvSpPr>
              <p:cNvPr id="261" name="Google Shape;201;p27">
                <a:extLst>
                  <a:ext uri="{FF2B5EF4-FFF2-40B4-BE49-F238E27FC236}">
                    <a16:creationId xmlns:a16="http://schemas.microsoft.com/office/drawing/2014/main" id="{B605760D-1EEB-4235-95A2-236D078579BF}"/>
                  </a:ext>
                </a:extLst>
              </p:cNvPr>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2" name="Google Shape;202;p27">
                <a:extLst>
                  <a:ext uri="{FF2B5EF4-FFF2-40B4-BE49-F238E27FC236}">
                    <a16:creationId xmlns:a16="http://schemas.microsoft.com/office/drawing/2014/main" id="{96101864-855E-45DC-BADB-B38A51DCC654}"/>
                  </a:ext>
                </a:extLst>
              </p:cNvPr>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3" name="Google Shape;203;p27">
                <a:extLst>
                  <a:ext uri="{FF2B5EF4-FFF2-40B4-BE49-F238E27FC236}">
                    <a16:creationId xmlns:a16="http://schemas.microsoft.com/office/drawing/2014/main" id="{4AF643C4-F168-4DEA-BFFA-B9CD1E4294C5}"/>
                  </a:ext>
                </a:extLst>
              </p:cNvPr>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4" name="Google Shape;204;p27">
                <a:extLst>
                  <a:ext uri="{FF2B5EF4-FFF2-40B4-BE49-F238E27FC236}">
                    <a16:creationId xmlns:a16="http://schemas.microsoft.com/office/drawing/2014/main" id="{11FFE3E6-6742-4941-A029-B05A92E336AB}"/>
                  </a:ext>
                </a:extLst>
              </p:cNvPr>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5" name="Google Shape;205;p27">
                <a:extLst>
                  <a:ext uri="{FF2B5EF4-FFF2-40B4-BE49-F238E27FC236}">
                    <a16:creationId xmlns:a16="http://schemas.microsoft.com/office/drawing/2014/main" id="{97BA437E-D126-4BBA-9F99-7FFEC891C759}"/>
                  </a:ext>
                </a:extLst>
              </p:cNvPr>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266" name="Google Shape;206;p27">
                <a:extLst>
                  <a:ext uri="{FF2B5EF4-FFF2-40B4-BE49-F238E27FC236}">
                    <a16:creationId xmlns:a16="http://schemas.microsoft.com/office/drawing/2014/main" id="{A42ECB00-C93C-454A-A55C-71B9F8BEF7C9}"/>
                  </a:ext>
                </a:extLst>
              </p:cNvPr>
              <p:cNvGrpSpPr/>
              <p:nvPr/>
            </p:nvGrpSpPr>
            <p:grpSpPr>
              <a:xfrm>
                <a:off x="5323750" y="1577025"/>
                <a:ext cx="187875" cy="444600"/>
                <a:chOff x="5323750" y="1577025"/>
                <a:chExt cx="187875" cy="444600"/>
              </a:xfrm>
            </p:grpSpPr>
            <p:sp>
              <p:nvSpPr>
                <p:cNvPr id="274" name="Google Shape;207;p27">
                  <a:extLst>
                    <a:ext uri="{FF2B5EF4-FFF2-40B4-BE49-F238E27FC236}">
                      <a16:creationId xmlns:a16="http://schemas.microsoft.com/office/drawing/2014/main" id="{144E35D4-D2FC-4F50-96F1-EF48045623B5}"/>
                    </a:ext>
                  </a:extLst>
                </p:cNvPr>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5" name="Google Shape;208;p27">
                  <a:extLst>
                    <a:ext uri="{FF2B5EF4-FFF2-40B4-BE49-F238E27FC236}">
                      <a16:creationId xmlns:a16="http://schemas.microsoft.com/office/drawing/2014/main" id="{70FB7346-7B6C-4AA6-A712-6B20A362B313}"/>
                    </a:ext>
                  </a:extLst>
                </p:cNvPr>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6" name="Google Shape;209;p27">
                  <a:extLst>
                    <a:ext uri="{FF2B5EF4-FFF2-40B4-BE49-F238E27FC236}">
                      <a16:creationId xmlns:a16="http://schemas.microsoft.com/office/drawing/2014/main" id="{0ADEF272-95C6-49F1-A745-2407215E60CB}"/>
                    </a:ext>
                  </a:extLst>
                </p:cNvPr>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7" name="Google Shape;210;p27">
                  <a:extLst>
                    <a:ext uri="{FF2B5EF4-FFF2-40B4-BE49-F238E27FC236}">
                      <a16:creationId xmlns:a16="http://schemas.microsoft.com/office/drawing/2014/main" id="{3D4A73E2-4617-4B11-8F2D-CE10AD3203CE}"/>
                    </a:ext>
                  </a:extLst>
                </p:cNvPr>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8" name="Google Shape;211;p27">
                  <a:extLst>
                    <a:ext uri="{FF2B5EF4-FFF2-40B4-BE49-F238E27FC236}">
                      <a16:creationId xmlns:a16="http://schemas.microsoft.com/office/drawing/2014/main" id="{56E26927-D69B-466B-96B5-757BA45FB5D0}"/>
                    </a:ext>
                  </a:extLst>
                </p:cNvPr>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9" name="Google Shape;212;p27">
                  <a:extLst>
                    <a:ext uri="{FF2B5EF4-FFF2-40B4-BE49-F238E27FC236}">
                      <a16:creationId xmlns:a16="http://schemas.microsoft.com/office/drawing/2014/main" id="{F65A2AC8-B850-4A32-AB1D-FBE738EB4C8F}"/>
                    </a:ext>
                  </a:extLst>
                </p:cNvPr>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267" name="Google Shape;213;p27">
                <a:extLst>
                  <a:ext uri="{FF2B5EF4-FFF2-40B4-BE49-F238E27FC236}">
                    <a16:creationId xmlns:a16="http://schemas.microsoft.com/office/drawing/2014/main" id="{52F06FC8-5FB6-47CF-B728-8F1B62AD19EC}"/>
                  </a:ext>
                </a:extLst>
              </p:cNvPr>
              <p:cNvGrpSpPr/>
              <p:nvPr/>
            </p:nvGrpSpPr>
            <p:grpSpPr>
              <a:xfrm rot="10067327">
                <a:off x="5027039" y="1581771"/>
                <a:ext cx="187861" cy="444566"/>
                <a:chOff x="5323750" y="1577025"/>
                <a:chExt cx="187875" cy="444600"/>
              </a:xfrm>
            </p:grpSpPr>
            <p:sp>
              <p:nvSpPr>
                <p:cNvPr id="268" name="Google Shape;214;p27">
                  <a:extLst>
                    <a:ext uri="{FF2B5EF4-FFF2-40B4-BE49-F238E27FC236}">
                      <a16:creationId xmlns:a16="http://schemas.microsoft.com/office/drawing/2014/main" id="{88EF365C-969C-4E8E-B9F9-6DEE5F43B26C}"/>
                    </a:ext>
                  </a:extLst>
                </p:cNvPr>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9" name="Google Shape;215;p27">
                  <a:extLst>
                    <a:ext uri="{FF2B5EF4-FFF2-40B4-BE49-F238E27FC236}">
                      <a16:creationId xmlns:a16="http://schemas.microsoft.com/office/drawing/2014/main" id="{6787AC70-F375-4AFE-8EDA-511A6A58AF93}"/>
                    </a:ext>
                  </a:extLst>
                </p:cNvPr>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0" name="Google Shape;216;p27">
                  <a:extLst>
                    <a:ext uri="{FF2B5EF4-FFF2-40B4-BE49-F238E27FC236}">
                      <a16:creationId xmlns:a16="http://schemas.microsoft.com/office/drawing/2014/main" id="{AE23FF16-3F45-4AF2-9AB7-725AB43A40BE}"/>
                    </a:ext>
                  </a:extLst>
                </p:cNvPr>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1" name="Google Shape;217;p27">
                  <a:extLst>
                    <a:ext uri="{FF2B5EF4-FFF2-40B4-BE49-F238E27FC236}">
                      <a16:creationId xmlns:a16="http://schemas.microsoft.com/office/drawing/2014/main" id="{E495BE2F-61F9-402D-9A56-040C58AE4047}"/>
                    </a:ext>
                  </a:extLst>
                </p:cNvPr>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2" name="Google Shape;218;p27">
                  <a:extLst>
                    <a:ext uri="{FF2B5EF4-FFF2-40B4-BE49-F238E27FC236}">
                      <a16:creationId xmlns:a16="http://schemas.microsoft.com/office/drawing/2014/main" id="{A9B6D34C-D9C8-4B37-8CF2-8979241212B3}"/>
                    </a:ext>
                  </a:extLst>
                </p:cNvPr>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3" name="Google Shape;219;p27">
                  <a:extLst>
                    <a:ext uri="{FF2B5EF4-FFF2-40B4-BE49-F238E27FC236}">
                      <a16:creationId xmlns:a16="http://schemas.microsoft.com/office/drawing/2014/main" id="{B1D84FED-169A-43EA-A05B-2597CC3B6CD2}"/>
                    </a:ext>
                  </a:extLst>
                </p:cNvPr>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115" name="Google Shape;220;p27">
              <a:extLst>
                <a:ext uri="{FF2B5EF4-FFF2-40B4-BE49-F238E27FC236}">
                  <a16:creationId xmlns:a16="http://schemas.microsoft.com/office/drawing/2014/main" id="{BB2C067C-2FF5-4D82-AC55-5B87786DD818}"/>
                </a:ext>
              </a:extLst>
            </p:cNvPr>
            <p:cNvGrpSpPr/>
            <p:nvPr/>
          </p:nvGrpSpPr>
          <p:grpSpPr>
            <a:xfrm>
              <a:off x="4099112" y="2098943"/>
              <a:ext cx="945783" cy="945610"/>
              <a:chOff x="4933350" y="1446150"/>
              <a:chExt cx="679100" cy="679025"/>
            </a:xfrm>
          </p:grpSpPr>
          <p:sp>
            <p:nvSpPr>
              <p:cNvPr id="242" name="Google Shape;221;p27">
                <a:extLst>
                  <a:ext uri="{FF2B5EF4-FFF2-40B4-BE49-F238E27FC236}">
                    <a16:creationId xmlns:a16="http://schemas.microsoft.com/office/drawing/2014/main" id="{7866EDAA-A9AF-4C7D-A9BC-3B7CA99CD203}"/>
                  </a:ext>
                </a:extLst>
              </p:cNvPr>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3" name="Google Shape;222;p27">
                <a:extLst>
                  <a:ext uri="{FF2B5EF4-FFF2-40B4-BE49-F238E27FC236}">
                    <a16:creationId xmlns:a16="http://schemas.microsoft.com/office/drawing/2014/main" id="{04888AAF-B01D-40CA-920B-66D62F77D2F5}"/>
                  </a:ext>
                </a:extLst>
              </p:cNvPr>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4" name="Google Shape;223;p27">
                <a:extLst>
                  <a:ext uri="{FF2B5EF4-FFF2-40B4-BE49-F238E27FC236}">
                    <a16:creationId xmlns:a16="http://schemas.microsoft.com/office/drawing/2014/main" id="{F0A3AE48-C0F6-424E-8BFB-54D6A3960BBF}"/>
                  </a:ext>
                </a:extLst>
              </p:cNvPr>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5" name="Google Shape;224;p27">
                <a:extLst>
                  <a:ext uri="{FF2B5EF4-FFF2-40B4-BE49-F238E27FC236}">
                    <a16:creationId xmlns:a16="http://schemas.microsoft.com/office/drawing/2014/main" id="{60DC4190-4321-4237-9CD2-BDD25F9D4101}"/>
                  </a:ext>
                </a:extLst>
              </p:cNvPr>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6" name="Google Shape;225;p27">
                <a:extLst>
                  <a:ext uri="{FF2B5EF4-FFF2-40B4-BE49-F238E27FC236}">
                    <a16:creationId xmlns:a16="http://schemas.microsoft.com/office/drawing/2014/main" id="{E83533E5-F173-4B1B-83D8-20B49286BE7C}"/>
                  </a:ext>
                </a:extLst>
              </p:cNvPr>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247" name="Google Shape;226;p27">
                <a:extLst>
                  <a:ext uri="{FF2B5EF4-FFF2-40B4-BE49-F238E27FC236}">
                    <a16:creationId xmlns:a16="http://schemas.microsoft.com/office/drawing/2014/main" id="{DF1CD056-1CF2-4243-82BD-F884AC7ED86A}"/>
                  </a:ext>
                </a:extLst>
              </p:cNvPr>
              <p:cNvGrpSpPr/>
              <p:nvPr/>
            </p:nvGrpSpPr>
            <p:grpSpPr>
              <a:xfrm>
                <a:off x="5323750" y="1577025"/>
                <a:ext cx="187875" cy="444600"/>
                <a:chOff x="5323750" y="1577025"/>
                <a:chExt cx="187875" cy="444600"/>
              </a:xfrm>
            </p:grpSpPr>
            <p:sp>
              <p:nvSpPr>
                <p:cNvPr id="255" name="Google Shape;227;p27">
                  <a:extLst>
                    <a:ext uri="{FF2B5EF4-FFF2-40B4-BE49-F238E27FC236}">
                      <a16:creationId xmlns:a16="http://schemas.microsoft.com/office/drawing/2014/main" id="{433F39CB-064E-4BE4-B29A-96AEF1A96B9C}"/>
                    </a:ext>
                  </a:extLst>
                </p:cNvPr>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6" name="Google Shape;228;p27">
                  <a:extLst>
                    <a:ext uri="{FF2B5EF4-FFF2-40B4-BE49-F238E27FC236}">
                      <a16:creationId xmlns:a16="http://schemas.microsoft.com/office/drawing/2014/main" id="{BED35B1F-45B7-4A17-8BEB-C68AEBD4FDD4}"/>
                    </a:ext>
                  </a:extLst>
                </p:cNvPr>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7" name="Google Shape;229;p27">
                  <a:extLst>
                    <a:ext uri="{FF2B5EF4-FFF2-40B4-BE49-F238E27FC236}">
                      <a16:creationId xmlns:a16="http://schemas.microsoft.com/office/drawing/2014/main" id="{0D4CC9B9-38CA-46BA-83EC-40BA8871C217}"/>
                    </a:ext>
                  </a:extLst>
                </p:cNvPr>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8" name="Google Shape;230;p27">
                  <a:extLst>
                    <a:ext uri="{FF2B5EF4-FFF2-40B4-BE49-F238E27FC236}">
                      <a16:creationId xmlns:a16="http://schemas.microsoft.com/office/drawing/2014/main" id="{AB4BAEA3-534B-43F0-93B9-737BC42BB305}"/>
                    </a:ext>
                  </a:extLst>
                </p:cNvPr>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9" name="Google Shape;231;p27">
                  <a:extLst>
                    <a:ext uri="{FF2B5EF4-FFF2-40B4-BE49-F238E27FC236}">
                      <a16:creationId xmlns:a16="http://schemas.microsoft.com/office/drawing/2014/main" id="{67A7E62B-BBBD-4536-B522-492CFCDF9768}"/>
                    </a:ext>
                  </a:extLst>
                </p:cNvPr>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0" name="Google Shape;232;p27">
                  <a:extLst>
                    <a:ext uri="{FF2B5EF4-FFF2-40B4-BE49-F238E27FC236}">
                      <a16:creationId xmlns:a16="http://schemas.microsoft.com/office/drawing/2014/main" id="{8E4F2FED-386D-4813-AADD-FB77D320B75F}"/>
                    </a:ext>
                  </a:extLst>
                </p:cNvPr>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248" name="Google Shape;233;p27">
                <a:extLst>
                  <a:ext uri="{FF2B5EF4-FFF2-40B4-BE49-F238E27FC236}">
                    <a16:creationId xmlns:a16="http://schemas.microsoft.com/office/drawing/2014/main" id="{A6B74811-1675-4011-91FF-F2D8FC22CCAB}"/>
                  </a:ext>
                </a:extLst>
              </p:cNvPr>
              <p:cNvGrpSpPr/>
              <p:nvPr/>
            </p:nvGrpSpPr>
            <p:grpSpPr>
              <a:xfrm rot="10067327">
                <a:off x="5027039" y="1581771"/>
                <a:ext cx="187861" cy="444566"/>
                <a:chOff x="5323750" y="1577025"/>
                <a:chExt cx="187875" cy="444600"/>
              </a:xfrm>
            </p:grpSpPr>
            <p:sp>
              <p:nvSpPr>
                <p:cNvPr id="249" name="Google Shape;234;p27">
                  <a:extLst>
                    <a:ext uri="{FF2B5EF4-FFF2-40B4-BE49-F238E27FC236}">
                      <a16:creationId xmlns:a16="http://schemas.microsoft.com/office/drawing/2014/main" id="{63AD2597-E037-4CA8-88DC-93EE1564B26D}"/>
                    </a:ext>
                  </a:extLst>
                </p:cNvPr>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0" name="Google Shape;235;p27">
                  <a:extLst>
                    <a:ext uri="{FF2B5EF4-FFF2-40B4-BE49-F238E27FC236}">
                      <a16:creationId xmlns:a16="http://schemas.microsoft.com/office/drawing/2014/main" id="{24DB9097-9788-435F-B547-83D55C382624}"/>
                    </a:ext>
                  </a:extLst>
                </p:cNvPr>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1" name="Google Shape;236;p27">
                  <a:extLst>
                    <a:ext uri="{FF2B5EF4-FFF2-40B4-BE49-F238E27FC236}">
                      <a16:creationId xmlns:a16="http://schemas.microsoft.com/office/drawing/2014/main" id="{4C8798F6-5A0D-4FEA-BD4F-A0C127EC6A22}"/>
                    </a:ext>
                  </a:extLst>
                </p:cNvPr>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2" name="Google Shape;237;p27">
                  <a:extLst>
                    <a:ext uri="{FF2B5EF4-FFF2-40B4-BE49-F238E27FC236}">
                      <a16:creationId xmlns:a16="http://schemas.microsoft.com/office/drawing/2014/main" id="{9ABEA356-F0D3-4C7D-8EDF-FE6231F8B117}"/>
                    </a:ext>
                  </a:extLst>
                </p:cNvPr>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3" name="Google Shape;238;p27">
                  <a:extLst>
                    <a:ext uri="{FF2B5EF4-FFF2-40B4-BE49-F238E27FC236}">
                      <a16:creationId xmlns:a16="http://schemas.microsoft.com/office/drawing/2014/main" id="{8C4B4913-FA97-49B9-9AA6-26180AE6B997}"/>
                    </a:ext>
                  </a:extLst>
                </p:cNvPr>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4" name="Google Shape;239;p27">
                  <a:extLst>
                    <a:ext uri="{FF2B5EF4-FFF2-40B4-BE49-F238E27FC236}">
                      <a16:creationId xmlns:a16="http://schemas.microsoft.com/office/drawing/2014/main" id="{45F23867-CFF6-4260-9ADB-57D5303246EB}"/>
                    </a:ext>
                  </a:extLst>
                </p:cNvPr>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116" name="Google Shape;240;p27">
              <a:extLst>
                <a:ext uri="{FF2B5EF4-FFF2-40B4-BE49-F238E27FC236}">
                  <a16:creationId xmlns:a16="http://schemas.microsoft.com/office/drawing/2014/main" id="{1B45E196-27AC-447B-9132-E892BC022E74}"/>
                </a:ext>
              </a:extLst>
            </p:cNvPr>
            <p:cNvGrpSpPr/>
            <p:nvPr/>
          </p:nvGrpSpPr>
          <p:grpSpPr>
            <a:xfrm>
              <a:off x="4099112" y="3598168"/>
              <a:ext cx="945783" cy="945610"/>
              <a:chOff x="4933350" y="1446150"/>
              <a:chExt cx="679100" cy="679025"/>
            </a:xfrm>
          </p:grpSpPr>
          <p:sp>
            <p:nvSpPr>
              <p:cNvPr id="120" name="Google Shape;241;p27">
                <a:extLst>
                  <a:ext uri="{FF2B5EF4-FFF2-40B4-BE49-F238E27FC236}">
                    <a16:creationId xmlns:a16="http://schemas.microsoft.com/office/drawing/2014/main" id="{143B0B2D-3BD8-4B3C-A41E-3347E5F4EA00}"/>
                  </a:ext>
                </a:extLst>
              </p:cNvPr>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21" name="Google Shape;242;p27">
                <a:extLst>
                  <a:ext uri="{FF2B5EF4-FFF2-40B4-BE49-F238E27FC236}">
                    <a16:creationId xmlns:a16="http://schemas.microsoft.com/office/drawing/2014/main" id="{CF75B981-D687-4DCF-AAC1-CD023C746081}"/>
                  </a:ext>
                </a:extLst>
              </p:cNvPr>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22" name="Google Shape;243;p27">
                <a:extLst>
                  <a:ext uri="{FF2B5EF4-FFF2-40B4-BE49-F238E27FC236}">
                    <a16:creationId xmlns:a16="http://schemas.microsoft.com/office/drawing/2014/main" id="{0B58F3AE-5627-4428-9F97-75C06FC76A78}"/>
                  </a:ext>
                </a:extLst>
              </p:cNvPr>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23" name="Google Shape;244;p27">
                <a:extLst>
                  <a:ext uri="{FF2B5EF4-FFF2-40B4-BE49-F238E27FC236}">
                    <a16:creationId xmlns:a16="http://schemas.microsoft.com/office/drawing/2014/main" id="{E20CB64A-FD47-4C25-BBC4-684E210B0853}"/>
                  </a:ext>
                </a:extLst>
              </p:cNvPr>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24" name="Google Shape;245;p27">
                <a:extLst>
                  <a:ext uri="{FF2B5EF4-FFF2-40B4-BE49-F238E27FC236}">
                    <a16:creationId xmlns:a16="http://schemas.microsoft.com/office/drawing/2014/main" id="{D6922533-A128-4DD4-8BFD-6007CC930E21}"/>
                  </a:ext>
                </a:extLst>
              </p:cNvPr>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125" name="Google Shape;246;p27">
                <a:extLst>
                  <a:ext uri="{FF2B5EF4-FFF2-40B4-BE49-F238E27FC236}">
                    <a16:creationId xmlns:a16="http://schemas.microsoft.com/office/drawing/2014/main" id="{CE37AF18-8087-43B7-8D34-2EAF467645E7}"/>
                  </a:ext>
                </a:extLst>
              </p:cNvPr>
              <p:cNvGrpSpPr/>
              <p:nvPr/>
            </p:nvGrpSpPr>
            <p:grpSpPr>
              <a:xfrm>
                <a:off x="5323750" y="1577025"/>
                <a:ext cx="187875" cy="444600"/>
                <a:chOff x="5323750" y="1577025"/>
                <a:chExt cx="187875" cy="444600"/>
              </a:xfrm>
            </p:grpSpPr>
            <p:sp>
              <p:nvSpPr>
                <p:cNvPr id="133" name="Google Shape;247;p27">
                  <a:extLst>
                    <a:ext uri="{FF2B5EF4-FFF2-40B4-BE49-F238E27FC236}">
                      <a16:creationId xmlns:a16="http://schemas.microsoft.com/office/drawing/2014/main" id="{194433BF-C905-4A44-B7F4-5B7A49D06155}"/>
                    </a:ext>
                  </a:extLst>
                </p:cNvPr>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4" name="Google Shape;248;p27">
                  <a:extLst>
                    <a:ext uri="{FF2B5EF4-FFF2-40B4-BE49-F238E27FC236}">
                      <a16:creationId xmlns:a16="http://schemas.microsoft.com/office/drawing/2014/main" id="{45906E8F-3689-4D1A-8A52-D0D2389DEDA4}"/>
                    </a:ext>
                  </a:extLst>
                </p:cNvPr>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8" name="Google Shape;249;p27">
                  <a:extLst>
                    <a:ext uri="{FF2B5EF4-FFF2-40B4-BE49-F238E27FC236}">
                      <a16:creationId xmlns:a16="http://schemas.microsoft.com/office/drawing/2014/main" id="{C26C7043-0B13-4235-AC67-2144E896D14F}"/>
                    </a:ext>
                  </a:extLst>
                </p:cNvPr>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9" name="Google Shape;250;p27">
                  <a:extLst>
                    <a:ext uri="{FF2B5EF4-FFF2-40B4-BE49-F238E27FC236}">
                      <a16:creationId xmlns:a16="http://schemas.microsoft.com/office/drawing/2014/main" id="{54BC861C-7454-483D-A686-9FFB62E68819}"/>
                    </a:ext>
                  </a:extLst>
                </p:cNvPr>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0" name="Google Shape;251;p27">
                  <a:extLst>
                    <a:ext uri="{FF2B5EF4-FFF2-40B4-BE49-F238E27FC236}">
                      <a16:creationId xmlns:a16="http://schemas.microsoft.com/office/drawing/2014/main" id="{B3672554-5610-4B63-849B-DFDD6AF253D1}"/>
                    </a:ext>
                  </a:extLst>
                </p:cNvPr>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1" name="Google Shape;252;p27">
                  <a:extLst>
                    <a:ext uri="{FF2B5EF4-FFF2-40B4-BE49-F238E27FC236}">
                      <a16:creationId xmlns:a16="http://schemas.microsoft.com/office/drawing/2014/main" id="{28CDA3EE-4413-4E20-B626-AFA0EF494301}"/>
                    </a:ext>
                  </a:extLst>
                </p:cNvPr>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26" name="Google Shape;253;p27">
                <a:extLst>
                  <a:ext uri="{FF2B5EF4-FFF2-40B4-BE49-F238E27FC236}">
                    <a16:creationId xmlns:a16="http://schemas.microsoft.com/office/drawing/2014/main" id="{642086AF-1AFD-4B5E-BAE0-B4ABB2A4849A}"/>
                  </a:ext>
                </a:extLst>
              </p:cNvPr>
              <p:cNvGrpSpPr/>
              <p:nvPr/>
            </p:nvGrpSpPr>
            <p:grpSpPr>
              <a:xfrm rot="10067327">
                <a:off x="5027039" y="1581771"/>
                <a:ext cx="187861" cy="444566"/>
                <a:chOff x="5323750" y="1577025"/>
                <a:chExt cx="187875" cy="444600"/>
              </a:xfrm>
            </p:grpSpPr>
            <p:sp>
              <p:nvSpPr>
                <p:cNvPr id="127" name="Google Shape;254;p27">
                  <a:extLst>
                    <a:ext uri="{FF2B5EF4-FFF2-40B4-BE49-F238E27FC236}">
                      <a16:creationId xmlns:a16="http://schemas.microsoft.com/office/drawing/2014/main" id="{89E1F22B-8526-4A28-B0DA-1B7C869777E9}"/>
                    </a:ext>
                  </a:extLst>
                </p:cNvPr>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28" name="Google Shape;255;p27">
                  <a:extLst>
                    <a:ext uri="{FF2B5EF4-FFF2-40B4-BE49-F238E27FC236}">
                      <a16:creationId xmlns:a16="http://schemas.microsoft.com/office/drawing/2014/main" id="{2D390D83-8B62-4011-BB09-5E3C23324A14}"/>
                    </a:ext>
                  </a:extLst>
                </p:cNvPr>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29" name="Google Shape;256;p27">
                  <a:extLst>
                    <a:ext uri="{FF2B5EF4-FFF2-40B4-BE49-F238E27FC236}">
                      <a16:creationId xmlns:a16="http://schemas.microsoft.com/office/drawing/2014/main" id="{B92AAF73-4368-4BDF-AF5E-AF128B9E944B}"/>
                    </a:ext>
                  </a:extLst>
                </p:cNvPr>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0" name="Google Shape;257;p27">
                  <a:extLst>
                    <a:ext uri="{FF2B5EF4-FFF2-40B4-BE49-F238E27FC236}">
                      <a16:creationId xmlns:a16="http://schemas.microsoft.com/office/drawing/2014/main" id="{F291A891-D2BC-4E83-98C0-3857A9AB3CD5}"/>
                    </a:ext>
                  </a:extLst>
                </p:cNvPr>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1" name="Google Shape;258;p27">
                  <a:extLst>
                    <a:ext uri="{FF2B5EF4-FFF2-40B4-BE49-F238E27FC236}">
                      <a16:creationId xmlns:a16="http://schemas.microsoft.com/office/drawing/2014/main" id="{DCA10F31-B568-4E46-BC69-371E1DB4704C}"/>
                    </a:ext>
                  </a:extLst>
                </p:cNvPr>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2" name="Google Shape;259;p27">
                  <a:extLst>
                    <a:ext uri="{FF2B5EF4-FFF2-40B4-BE49-F238E27FC236}">
                      <a16:creationId xmlns:a16="http://schemas.microsoft.com/office/drawing/2014/main" id="{EB2369E1-6283-4CBE-B291-31BB06BE5949}"/>
                    </a:ext>
                  </a:extLst>
                </p:cNvPr>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sp>
          <p:nvSpPr>
            <p:cNvPr id="117" name="Google Shape;260;p27">
              <a:extLst>
                <a:ext uri="{FF2B5EF4-FFF2-40B4-BE49-F238E27FC236}">
                  <a16:creationId xmlns:a16="http://schemas.microsoft.com/office/drawing/2014/main" id="{0AD800B3-7BE5-43A1-9926-8651DC0CC816}"/>
                </a:ext>
              </a:extLst>
            </p:cNvPr>
            <p:cNvSpPr txBox="1"/>
            <p:nvPr/>
          </p:nvSpPr>
          <p:spPr>
            <a:xfrm>
              <a:off x="4341875" y="903925"/>
              <a:ext cx="460200" cy="3372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s" sz="2400" kern="0" dirty="0">
                  <a:solidFill>
                    <a:srgbClr val="434343"/>
                  </a:solidFill>
                  <a:latin typeface="Raleway Black"/>
                  <a:ea typeface="Raleway Black"/>
                  <a:cs typeface="Raleway Black"/>
                  <a:sym typeface="Raleway Black"/>
                </a:rPr>
                <a:t>1</a:t>
              </a:r>
              <a:endParaRPr sz="2400" kern="0" dirty="0">
                <a:solidFill>
                  <a:srgbClr val="434343"/>
                </a:solidFill>
                <a:latin typeface="Raleway Black"/>
                <a:ea typeface="Raleway Black"/>
                <a:cs typeface="Raleway Black"/>
                <a:sym typeface="Raleway Black"/>
              </a:endParaRPr>
            </a:p>
          </p:txBody>
        </p:sp>
        <p:sp>
          <p:nvSpPr>
            <p:cNvPr id="118" name="Google Shape;261;p27">
              <a:extLst>
                <a:ext uri="{FF2B5EF4-FFF2-40B4-BE49-F238E27FC236}">
                  <a16:creationId xmlns:a16="http://schemas.microsoft.com/office/drawing/2014/main" id="{D88F13CD-EAC8-4E79-AD39-C815D3F75EDA}"/>
                </a:ext>
              </a:extLst>
            </p:cNvPr>
            <p:cNvSpPr txBox="1"/>
            <p:nvPr/>
          </p:nvSpPr>
          <p:spPr>
            <a:xfrm>
              <a:off x="4341875" y="2403150"/>
              <a:ext cx="460200" cy="3372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s" sz="2400" kern="0">
                  <a:solidFill>
                    <a:srgbClr val="434343"/>
                  </a:solidFill>
                  <a:latin typeface="Raleway Black"/>
                  <a:ea typeface="Raleway Black"/>
                  <a:cs typeface="Raleway Black"/>
                  <a:sym typeface="Raleway Black"/>
                </a:rPr>
                <a:t>2</a:t>
              </a:r>
              <a:endParaRPr sz="2400" kern="0">
                <a:solidFill>
                  <a:srgbClr val="434343"/>
                </a:solidFill>
                <a:latin typeface="Raleway Black"/>
                <a:ea typeface="Raleway Black"/>
                <a:cs typeface="Raleway Black"/>
                <a:sym typeface="Raleway Black"/>
              </a:endParaRPr>
            </a:p>
          </p:txBody>
        </p:sp>
        <p:sp>
          <p:nvSpPr>
            <p:cNvPr id="119" name="Google Shape;262;p27">
              <a:extLst>
                <a:ext uri="{FF2B5EF4-FFF2-40B4-BE49-F238E27FC236}">
                  <a16:creationId xmlns:a16="http://schemas.microsoft.com/office/drawing/2014/main" id="{4F3D6210-53A0-4594-878F-674433EFA108}"/>
                </a:ext>
              </a:extLst>
            </p:cNvPr>
            <p:cNvSpPr txBox="1"/>
            <p:nvPr/>
          </p:nvSpPr>
          <p:spPr>
            <a:xfrm>
              <a:off x="4341875" y="3902375"/>
              <a:ext cx="460200" cy="3372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s" sz="2400" kern="0">
                  <a:solidFill>
                    <a:srgbClr val="434343"/>
                  </a:solidFill>
                  <a:latin typeface="Raleway Black"/>
                  <a:ea typeface="Raleway Black"/>
                  <a:cs typeface="Raleway Black"/>
                  <a:sym typeface="Raleway Black"/>
                </a:rPr>
                <a:t>3</a:t>
              </a:r>
              <a:endParaRPr sz="2400" kern="0">
                <a:solidFill>
                  <a:srgbClr val="434343"/>
                </a:solidFill>
                <a:latin typeface="Raleway Black"/>
                <a:ea typeface="Raleway Black"/>
                <a:cs typeface="Raleway Black"/>
                <a:sym typeface="Raleway Black"/>
              </a:endParaRPr>
            </a:p>
          </p:txBody>
        </p:sp>
      </p:grpSp>
      <p:sp>
        <p:nvSpPr>
          <p:cNvPr id="280" name="TextBox 279">
            <a:extLst>
              <a:ext uri="{FF2B5EF4-FFF2-40B4-BE49-F238E27FC236}">
                <a16:creationId xmlns:a16="http://schemas.microsoft.com/office/drawing/2014/main" id="{074A4364-08D6-4198-B517-67CE015D23FF}"/>
              </a:ext>
            </a:extLst>
          </p:cNvPr>
          <p:cNvSpPr txBox="1"/>
          <p:nvPr/>
        </p:nvSpPr>
        <p:spPr>
          <a:xfrm>
            <a:off x="3952036" y="1182273"/>
            <a:ext cx="6098344" cy="461665"/>
          </a:xfrm>
          <a:prstGeom prst="rect">
            <a:avLst/>
          </a:prstGeom>
          <a:noFill/>
        </p:spPr>
        <p:txBody>
          <a:bodyPr wrap="square">
            <a:spAutoFit/>
          </a:bodyPr>
          <a:lstStyle/>
          <a:p>
            <a:pPr marL="342900" indent="-342900">
              <a:buFont typeface="Wingdings" panose="05000000000000000000" pitchFamily="2" charset="2"/>
              <a:buChar char="§"/>
            </a:pPr>
            <a:r>
              <a:rPr lang="vi-VN" sz="2400" b="1" dirty="0">
                <a:solidFill>
                  <a:srgbClr val="C00000"/>
                </a:solidFill>
                <a:ea typeface="Arial Unicode MS"/>
              </a:rPr>
              <a:t>Nguyên nhân hình thành độc quyền </a:t>
            </a:r>
            <a:endParaRPr lang="en-US" dirty="0">
              <a:solidFill>
                <a:srgbClr val="C00000"/>
              </a:solidFill>
            </a:endParaRPr>
          </a:p>
        </p:txBody>
      </p:sp>
      <p:sp>
        <p:nvSpPr>
          <p:cNvPr id="281" name="TextBox 280">
            <a:extLst>
              <a:ext uri="{FF2B5EF4-FFF2-40B4-BE49-F238E27FC236}">
                <a16:creationId xmlns:a16="http://schemas.microsoft.com/office/drawing/2014/main" id="{3C99621E-895E-499D-BAE8-DA471244185F}"/>
              </a:ext>
            </a:extLst>
          </p:cNvPr>
          <p:cNvSpPr txBox="1"/>
          <p:nvPr/>
        </p:nvSpPr>
        <p:spPr>
          <a:xfrm>
            <a:off x="7586637" y="1996037"/>
            <a:ext cx="4209225" cy="830997"/>
          </a:xfrm>
          <a:prstGeom prst="rect">
            <a:avLst/>
          </a:prstGeom>
          <a:noFill/>
        </p:spPr>
        <p:txBody>
          <a:bodyPr wrap="square">
            <a:spAutoFit/>
          </a:bodyPr>
          <a:lstStyle/>
          <a:p>
            <a:pPr algn="ctr"/>
            <a:r>
              <a:rPr lang="vi-VN" sz="2400" dirty="0">
                <a:solidFill>
                  <a:srgbClr val="00B0F0"/>
                </a:solidFill>
              </a:rPr>
              <a:t>Sự phát triển của lực lượng </a:t>
            </a:r>
            <a:r>
              <a:rPr lang="vi-VN" sz="2400" dirty="0" err="1">
                <a:solidFill>
                  <a:srgbClr val="00B0F0"/>
                </a:solidFill>
              </a:rPr>
              <a:t>sản</a:t>
            </a:r>
            <a:r>
              <a:rPr lang="vi-VN" sz="2400" dirty="0">
                <a:solidFill>
                  <a:srgbClr val="00B0F0"/>
                </a:solidFill>
              </a:rPr>
              <a:t> </a:t>
            </a:r>
            <a:r>
              <a:rPr lang="vi-VN" sz="2400" dirty="0" err="1">
                <a:solidFill>
                  <a:srgbClr val="00B0F0"/>
                </a:solidFill>
              </a:rPr>
              <a:t>xuất</a:t>
            </a:r>
            <a:r>
              <a:rPr lang="en-US" sz="2400" dirty="0">
                <a:solidFill>
                  <a:srgbClr val="00B0F0"/>
                </a:solidFill>
              </a:rPr>
              <a:t>.</a:t>
            </a:r>
          </a:p>
        </p:txBody>
      </p:sp>
      <p:sp>
        <p:nvSpPr>
          <p:cNvPr id="282" name="TextBox 281">
            <a:extLst>
              <a:ext uri="{FF2B5EF4-FFF2-40B4-BE49-F238E27FC236}">
                <a16:creationId xmlns:a16="http://schemas.microsoft.com/office/drawing/2014/main" id="{2644AF18-A61B-44EE-B5E7-1BAB37E7D54F}"/>
              </a:ext>
            </a:extLst>
          </p:cNvPr>
          <p:cNvSpPr txBox="1"/>
          <p:nvPr/>
        </p:nvSpPr>
        <p:spPr>
          <a:xfrm>
            <a:off x="4051506" y="3109667"/>
            <a:ext cx="2482457" cy="461665"/>
          </a:xfrm>
          <a:prstGeom prst="rect">
            <a:avLst/>
          </a:prstGeom>
          <a:noFill/>
        </p:spPr>
        <p:txBody>
          <a:bodyPr wrap="square">
            <a:spAutoFit/>
          </a:bodyPr>
          <a:lstStyle/>
          <a:p>
            <a:r>
              <a:rPr lang="en-US" dirty="0">
                <a:solidFill>
                  <a:srgbClr val="010101"/>
                </a:solidFill>
                <a:latin typeface="Muli"/>
              </a:rPr>
              <a:t> </a:t>
            </a:r>
            <a:r>
              <a:rPr lang="vi-VN" sz="2400" dirty="0">
                <a:solidFill>
                  <a:srgbClr val="010101"/>
                </a:solidFill>
              </a:rPr>
              <a:t>D</a:t>
            </a:r>
            <a:r>
              <a:rPr lang="en-US" sz="2400" dirty="0">
                <a:solidFill>
                  <a:srgbClr val="010101"/>
                </a:solidFill>
              </a:rPr>
              <a:t>o </a:t>
            </a:r>
            <a:r>
              <a:rPr lang="en-US" sz="2400" dirty="0" err="1">
                <a:solidFill>
                  <a:srgbClr val="010101"/>
                </a:solidFill>
              </a:rPr>
              <a:t>cạnh</a:t>
            </a:r>
            <a:r>
              <a:rPr lang="en-US" sz="2400" dirty="0">
                <a:solidFill>
                  <a:srgbClr val="010101"/>
                </a:solidFill>
              </a:rPr>
              <a:t> </a:t>
            </a:r>
            <a:r>
              <a:rPr lang="en-US" sz="2400" dirty="0" err="1">
                <a:solidFill>
                  <a:srgbClr val="010101"/>
                </a:solidFill>
              </a:rPr>
              <a:t>tranh</a:t>
            </a:r>
            <a:r>
              <a:rPr lang="en-US" sz="2400" dirty="0">
                <a:solidFill>
                  <a:srgbClr val="010101"/>
                </a:solidFill>
              </a:rPr>
              <a:t>.</a:t>
            </a:r>
            <a:endParaRPr lang="en-US" sz="2400" dirty="0">
              <a:solidFill>
                <a:srgbClr val="000000"/>
              </a:solidFill>
            </a:endParaRPr>
          </a:p>
        </p:txBody>
      </p:sp>
      <p:sp>
        <p:nvSpPr>
          <p:cNvPr id="283" name="TextBox 282">
            <a:extLst>
              <a:ext uri="{FF2B5EF4-FFF2-40B4-BE49-F238E27FC236}">
                <a16:creationId xmlns:a16="http://schemas.microsoft.com/office/drawing/2014/main" id="{811FD0DD-1206-4C7D-BBE6-5ECE594C36A7}"/>
              </a:ext>
            </a:extLst>
          </p:cNvPr>
          <p:cNvSpPr txBox="1"/>
          <p:nvPr/>
        </p:nvSpPr>
        <p:spPr>
          <a:xfrm>
            <a:off x="7803543" y="4572684"/>
            <a:ext cx="3918942" cy="830997"/>
          </a:xfrm>
          <a:prstGeom prst="rect">
            <a:avLst/>
          </a:prstGeom>
          <a:noFill/>
        </p:spPr>
        <p:txBody>
          <a:bodyPr wrap="square">
            <a:spAutoFit/>
          </a:bodyPr>
          <a:lstStyle/>
          <a:p>
            <a:pPr algn="ctr"/>
            <a:r>
              <a:rPr lang="vi-VN" sz="2400" dirty="0">
                <a:solidFill>
                  <a:srgbClr val="660066"/>
                </a:solidFill>
              </a:rPr>
              <a:t>K</a:t>
            </a:r>
            <a:r>
              <a:rPr lang="en-US" sz="2400" dirty="0" err="1">
                <a:solidFill>
                  <a:srgbClr val="660066"/>
                </a:solidFill>
              </a:rPr>
              <a:t>hủng</a:t>
            </a:r>
            <a:r>
              <a:rPr lang="en-US" sz="2400" dirty="0">
                <a:solidFill>
                  <a:srgbClr val="660066"/>
                </a:solidFill>
              </a:rPr>
              <a:t> </a:t>
            </a:r>
            <a:r>
              <a:rPr lang="en-US" sz="2400" dirty="0" err="1">
                <a:solidFill>
                  <a:srgbClr val="660066"/>
                </a:solidFill>
              </a:rPr>
              <a:t>hoảng</a:t>
            </a:r>
            <a:r>
              <a:rPr lang="en-US" sz="2400" dirty="0">
                <a:solidFill>
                  <a:srgbClr val="660066"/>
                </a:solidFill>
              </a:rPr>
              <a:t> </a:t>
            </a:r>
            <a:r>
              <a:rPr lang="en-US" sz="2400" dirty="0" err="1">
                <a:solidFill>
                  <a:srgbClr val="660066"/>
                </a:solidFill>
              </a:rPr>
              <a:t>sự</a:t>
            </a:r>
            <a:r>
              <a:rPr lang="en-US" sz="2400" dirty="0">
                <a:solidFill>
                  <a:srgbClr val="660066"/>
                </a:solidFill>
              </a:rPr>
              <a:t> </a:t>
            </a:r>
            <a:r>
              <a:rPr lang="en-US" sz="2400" dirty="0" err="1">
                <a:solidFill>
                  <a:srgbClr val="660066"/>
                </a:solidFill>
              </a:rPr>
              <a:t>phát</a:t>
            </a:r>
            <a:r>
              <a:rPr lang="en-US" sz="2400" dirty="0">
                <a:solidFill>
                  <a:srgbClr val="660066"/>
                </a:solidFill>
              </a:rPr>
              <a:t> </a:t>
            </a:r>
            <a:r>
              <a:rPr lang="en-US" sz="2400" dirty="0" err="1">
                <a:solidFill>
                  <a:srgbClr val="660066"/>
                </a:solidFill>
              </a:rPr>
              <a:t>triển</a:t>
            </a:r>
            <a:r>
              <a:rPr lang="en-US" sz="2400" dirty="0">
                <a:solidFill>
                  <a:srgbClr val="660066"/>
                </a:solidFill>
              </a:rPr>
              <a:t> </a:t>
            </a:r>
            <a:r>
              <a:rPr lang="en-US" sz="2400" dirty="0" err="1">
                <a:solidFill>
                  <a:srgbClr val="660066"/>
                </a:solidFill>
              </a:rPr>
              <a:t>của</a:t>
            </a:r>
            <a:r>
              <a:rPr lang="en-US" sz="2400" dirty="0">
                <a:solidFill>
                  <a:srgbClr val="660066"/>
                </a:solidFill>
              </a:rPr>
              <a:t> </a:t>
            </a:r>
            <a:r>
              <a:rPr lang="en-US" sz="2400" dirty="0" err="1">
                <a:solidFill>
                  <a:srgbClr val="660066"/>
                </a:solidFill>
              </a:rPr>
              <a:t>hệ</a:t>
            </a:r>
            <a:r>
              <a:rPr lang="en-US" sz="2400" dirty="0">
                <a:solidFill>
                  <a:srgbClr val="660066"/>
                </a:solidFill>
              </a:rPr>
              <a:t> </a:t>
            </a:r>
            <a:r>
              <a:rPr lang="en-US" sz="2400" dirty="0" err="1">
                <a:solidFill>
                  <a:srgbClr val="660066"/>
                </a:solidFill>
              </a:rPr>
              <a:t>thống</a:t>
            </a:r>
            <a:r>
              <a:rPr lang="en-US" sz="2400" dirty="0">
                <a:solidFill>
                  <a:srgbClr val="660066"/>
                </a:solidFill>
              </a:rPr>
              <a:t> </a:t>
            </a:r>
            <a:r>
              <a:rPr lang="en-US" sz="2400" dirty="0" err="1">
                <a:solidFill>
                  <a:srgbClr val="660066"/>
                </a:solidFill>
              </a:rPr>
              <a:t>tín</a:t>
            </a:r>
            <a:r>
              <a:rPr lang="en-US" sz="2400" dirty="0">
                <a:solidFill>
                  <a:srgbClr val="660066"/>
                </a:solidFill>
              </a:rPr>
              <a:t> </a:t>
            </a:r>
            <a:r>
              <a:rPr lang="en-US" sz="2400" dirty="0" err="1">
                <a:solidFill>
                  <a:srgbClr val="660066"/>
                </a:solidFill>
              </a:rPr>
              <a:t>dụng</a:t>
            </a:r>
            <a:r>
              <a:rPr lang="en-US" sz="2400" dirty="0">
                <a:solidFill>
                  <a:srgbClr val="660066"/>
                </a:solidFill>
              </a:rPr>
              <a:t>.</a:t>
            </a:r>
          </a:p>
        </p:txBody>
      </p:sp>
      <p:cxnSp>
        <p:nvCxnSpPr>
          <p:cNvPr id="12" name="Straight Connector 11">
            <a:extLst>
              <a:ext uri="{FF2B5EF4-FFF2-40B4-BE49-F238E27FC236}">
                <a16:creationId xmlns:a16="http://schemas.microsoft.com/office/drawing/2014/main" id="{1C2496EA-77FD-4039-AACB-FB9A8DEB5F47}"/>
              </a:ext>
            </a:extLst>
          </p:cNvPr>
          <p:cNvCxnSpPr>
            <a:cxnSpLocks/>
          </p:cNvCxnSpPr>
          <p:nvPr/>
        </p:nvCxnSpPr>
        <p:spPr>
          <a:xfrm flipV="1">
            <a:off x="3881912" y="5903939"/>
            <a:ext cx="8163739" cy="1"/>
          </a:xfrm>
          <a:prstGeom prst="line">
            <a:avLst/>
          </a:prstGeom>
        </p:spPr>
        <p:style>
          <a:lnRef idx="1">
            <a:schemeClr val="dk1"/>
          </a:lnRef>
          <a:fillRef idx="0">
            <a:schemeClr val="dk1"/>
          </a:fillRef>
          <a:effectRef idx="0">
            <a:schemeClr val="dk1"/>
          </a:effectRef>
          <a:fontRef idx="minor">
            <a:schemeClr val="tx1"/>
          </a:fontRef>
        </p:style>
      </p:cxnSp>
      <p:sp>
        <p:nvSpPr>
          <p:cNvPr id="284" name="Rectangle 283">
            <a:extLst>
              <a:ext uri="{FF2B5EF4-FFF2-40B4-BE49-F238E27FC236}">
                <a16:creationId xmlns:a16="http://schemas.microsoft.com/office/drawing/2014/main" id="{FBC94B91-434C-4407-AFDE-C20C542C99E2}"/>
              </a:ext>
            </a:extLst>
          </p:cNvPr>
          <p:cNvSpPr/>
          <p:nvPr/>
        </p:nvSpPr>
        <p:spPr>
          <a:xfrm>
            <a:off x="3881912" y="367261"/>
            <a:ext cx="5300810" cy="461665"/>
          </a:xfrm>
          <a:prstGeom prst="rect">
            <a:avLst/>
          </a:prstGeom>
        </p:spPr>
        <p:txBody>
          <a:bodyPr wrap="none">
            <a:spAutoFit/>
          </a:bodyPr>
          <a:lstStyle/>
          <a:p>
            <a:pPr indent="180340" algn="just">
              <a:spcAft>
                <a:spcPts val="0"/>
              </a:spcAft>
            </a:pPr>
            <a:r>
              <a:rPr lang="pt-BR" sz="2400" b="1" dirty="0">
                <a:solidFill>
                  <a:srgbClr val="FF3399"/>
                </a:solidFill>
                <a:highlight>
                  <a:srgbClr val="FFFFFF"/>
                </a:highlight>
                <a:ea typeface="Calibri" panose="020F0502020204030204" pitchFamily="34" charset="0"/>
                <a:cs typeface="Arial" panose="020B0604020202020204" pitchFamily="34" charset="0"/>
              </a:rPr>
              <a:t>b. Về chủ nghĩa tư bản độc quyền</a:t>
            </a:r>
            <a:endParaRPr lang="en-US" sz="2400" dirty="0">
              <a:solidFill>
                <a:srgbClr val="FF3399"/>
              </a:solidFill>
              <a:ea typeface="Calibri" panose="020F0502020204030204" pitchFamily="34" charset="0"/>
              <a:cs typeface="Arial" panose="020B0604020202020204" pitchFamily="34" charset="0"/>
            </a:endParaRPr>
          </a:p>
        </p:txBody>
      </p:sp>
      <p:sp>
        <p:nvSpPr>
          <p:cNvPr id="285" name="Minus Sign 284">
            <a:extLst>
              <a:ext uri="{FF2B5EF4-FFF2-40B4-BE49-F238E27FC236}">
                <a16:creationId xmlns:a16="http://schemas.microsoft.com/office/drawing/2014/main" id="{E03898A8-C1CE-42F4-A994-F5F5C8ACBB25}"/>
              </a:ext>
            </a:extLst>
          </p:cNvPr>
          <p:cNvSpPr/>
          <p:nvPr/>
        </p:nvSpPr>
        <p:spPr>
          <a:xfrm>
            <a:off x="5950226" y="831510"/>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373536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80"/>
                                        </p:tgtEl>
                                        <p:attrNameLst>
                                          <p:attrName>style.visibility</p:attrName>
                                        </p:attrNameLst>
                                      </p:cBhvr>
                                      <p:to>
                                        <p:strVal val="visible"/>
                                      </p:to>
                                    </p:set>
                                    <p:anim calcmode="lin" valueType="num">
                                      <p:cBhvr>
                                        <p:cTn id="7" dur="1000" fill="hold"/>
                                        <p:tgtEl>
                                          <p:spTgt spid="280"/>
                                        </p:tgtEl>
                                        <p:attrNameLst>
                                          <p:attrName>ppt_w</p:attrName>
                                        </p:attrNameLst>
                                      </p:cBhvr>
                                      <p:tavLst>
                                        <p:tav tm="0">
                                          <p:val>
                                            <p:fltVal val="0"/>
                                          </p:val>
                                        </p:tav>
                                        <p:tav tm="100000">
                                          <p:val>
                                            <p:strVal val="#ppt_w"/>
                                          </p:val>
                                        </p:tav>
                                      </p:tavLst>
                                    </p:anim>
                                    <p:anim calcmode="lin" valueType="num">
                                      <p:cBhvr>
                                        <p:cTn id="8" dur="1000" fill="hold"/>
                                        <p:tgtEl>
                                          <p:spTgt spid="280"/>
                                        </p:tgtEl>
                                        <p:attrNameLst>
                                          <p:attrName>ppt_h</p:attrName>
                                        </p:attrNameLst>
                                      </p:cBhvr>
                                      <p:tavLst>
                                        <p:tav tm="0">
                                          <p:val>
                                            <p:fltVal val="0"/>
                                          </p:val>
                                        </p:tav>
                                        <p:tav tm="100000">
                                          <p:val>
                                            <p:strVal val="#ppt_h"/>
                                          </p:val>
                                        </p:tav>
                                      </p:tavLst>
                                    </p:anim>
                                    <p:anim calcmode="lin" valueType="num">
                                      <p:cBhvr>
                                        <p:cTn id="9" dur="1000" fill="hold"/>
                                        <p:tgtEl>
                                          <p:spTgt spid="280"/>
                                        </p:tgtEl>
                                        <p:attrNameLst>
                                          <p:attrName>style.rotation</p:attrName>
                                        </p:attrNameLst>
                                      </p:cBhvr>
                                      <p:tavLst>
                                        <p:tav tm="0">
                                          <p:val>
                                            <p:fltVal val="90"/>
                                          </p:val>
                                        </p:tav>
                                        <p:tav tm="100000">
                                          <p:val>
                                            <p:fltVal val="0"/>
                                          </p:val>
                                        </p:tav>
                                      </p:tavLst>
                                    </p:anim>
                                    <p:animEffect transition="in" filter="fade">
                                      <p:cBhvr>
                                        <p:cTn id="10" dur="1000"/>
                                        <p:tgtEl>
                                          <p:spTgt spid="280"/>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112"/>
                                        </p:tgtEl>
                                        <p:attrNameLst>
                                          <p:attrName>style.visibility</p:attrName>
                                        </p:attrNameLst>
                                      </p:cBhvr>
                                      <p:to>
                                        <p:strVal val="visible"/>
                                      </p:to>
                                    </p:set>
                                    <p:animEffect transition="in" filter="circle(in)">
                                      <p:cBhvr>
                                        <p:cTn id="15" dur="2000"/>
                                        <p:tgtEl>
                                          <p:spTgt spid="112"/>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281"/>
                                        </p:tgtEl>
                                        <p:attrNameLst>
                                          <p:attrName>style.visibility</p:attrName>
                                        </p:attrNameLst>
                                      </p:cBhvr>
                                      <p:to>
                                        <p:strVal val="visible"/>
                                      </p:to>
                                    </p:set>
                                    <p:animEffect transition="in" filter="circle(in)">
                                      <p:cBhvr>
                                        <p:cTn id="18" dur="2000"/>
                                        <p:tgtEl>
                                          <p:spTgt spid="281"/>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282"/>
                                        </p:tgtEl>
                                        <p:attrNameLst>
                                          <p:attrName>style.visibility</p:attrName>
                                        </p:attrNameLst>
                                      </p:cBhvr>
                                      <p:to>
                                        <p:strVal val="visible"/>
                                      </p:to>
                                    </p:set>
                                    <p:animEffect transition="in" filter="circle(in)">
                                      <p:cBhvr>
                                        <p:cTn id="21" dur="2000"/>
                                        <p:tgtEl>
                                          <p:spTgt spid="282"/>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283"/>
                                        </p:tgtEl>
                                        <p:attrNameLst>
                                          <p:attrName>style.visibility</p:attrName>
                                        </p:attrNameLst>
                                      </p:cBhvr>
                                      <p:to>
                                        <p:strVal val="visible"/>
                                      </p:to>
                                    </p:set>
                                    <p:animEffect transition="in" filter="circle(in)">
                                      <p:cBhvr>
                                        <p:cTn id="24" dur="2000"/>
                                        <p:tgtEl>
                                          <p:spTgt spid="283"/>
                                        </p:tgtEl>
                                      </p:cBhvr>
                                    </p:animEffect>
                                  </p:childTnLst>
                                </p:cTn>
                              </p:par>
                              <p:par>
                                <p:cTn id="25" presetID="6" presetClass="entr" presetSubtype="16" fill="hold"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circle(in)">
                                      <p:cBhvr>
                                        <p:cTn id="27"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 grpId="0"/>
      <p:bldP spid="281" grpId="0"/>
      <p:bldP spid="282" grpId="0"/>
      <p:bldP spid="283"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reeform: Shape 12">
            <a:extLst>
              <a:ext uri="{FF2B5EF4-FFF2-40B4-BE49-F238E27FC236}">
                <a16:creationId xmlns:a16="http://schemas.microsoft.com/office/drawing/2014/main" id="{9D4459B6-5A56-4078-B19F-CE56FEF0FF2F}"/>
              </a:ext>
            </a:extLst>
          </p:cNvPr>
          <p:cNvSpPr/>
          <p:nvPr/>
        </p:nvSpPr>
        <p:spPr>
          <a:xfrm>
            <a:off x="457200" y="2494661"/>
            <a:ext cx="3133727" cy="3129175"/>
          </a:xfrm>
          <a:custGeom>
            <a:avLst/>
            <a:gdLst>
              <a:gd name="connsiteX0" fmla="*/ 1120398 w 3133726"/>
              <a:gd name="connsiteY0" fmla="*/ 1546146 h 3129174"/>
              <a:gd name="connsiteX1" fmla="*/ 1155395 w 3133726"/>
              <a:gd name="connsiteY1" fmla="*/ 1559481 h 3129174"/>
              <a:gd name="connsiteX2" fmla="*/ 1277275 w 3133726"/>
              <a:gd name="connsiteY2" fmla="*/ 1956110 h 3129174"/>
              <a:gd name="connsiteX3" fmla="*/ 849660 w 3133726"/>
              <a:gd name="connsiteY3" fmla="*/ 1759860 h 3129174"/>
              <a:gd name="connsiteX4" fmla="*/ 1120398 w 3133726"/>
              <a:gd name="connsiteY4" fmla="*/ 1546146 h 3129174"/>
              <a:gd name="connsiteX5" fmla="*/ 2649296 w 3133726"/>
              <a:gd name="connsiteY5" fmla="*/ 1243816 h 3129174"/>
              <a:gd name="connsiteX6" fmla="*/ 2625685 w 3133726"/>
              <a:gd name="connsiteY6" fmla="*/ 1267427 h 3129174"/>
              <a:gd name="connsiteX7" fmla="*/ 2625685 w 3133726"/>
              <a:gd name="connsiteY7" fmla="*/ 1301072 h 3129174"/>
              <a:gd name="connsiteX8" fmla="*/ 2591467 w 3133726"/>
              <a:gd name="connsiteY8" fmla="*/ 1304521 h 3129174"/>
              <a:gd name="connsiteX9" fmla="*/ 2316192 w 3133726"/>
              <a:gd name="connsiteY9" fmla="*/ 1642272 h 3129174"/>
              <a:gd name="connsiteX10" fmla="*/ 2318639 w 3133726"/>
              <a:gd name="connsiteY10" fmla="*/ 1666550 h 3129174"/>
              <a:gd name="connsiteX11" fmla="*/ 3003255 w 3133726"/>
              <a:gd name="connsiteY11" fmla="*/ 1666550 h 3129174"/>
              <a:gd name="connsiteX12" fmla="*/ 3005702 w 3133726"/>
              <a:gd name="connsiteY12" fmla="*/ 1642272 h 3129174"/>
              <a:gd name="connsiteX13" fmla="*/ 2730427 w 3133726"/>
              <a:gd name="connsiteY13" fmla="*/ 1304521 h 3129174"/>
              <a:gd name="connsiteX14" fmla="*/ 2696208 w 3133726"/>
              <a:gd name="connsiteY14" fmla="*/ 1301072 h 3129174"/>
              <a:gd name="connsiteX15" fmla="*/ 2696208 w 3133726"/>
              <a:gd name="connsiteY15" fmla="*/ 1267427 h 3129174"/>
              <a:gd name="connsiteX16" fmla="*/ 2672597 w 3133726"/>
              <a:gd name="connsiteY16" fmla="*/ 1243816 h 3129174"/>
              <a:gd name="connsiteX17" fmla="*/ 1824085 w 3133726"/>
              <a:gd name="connsiteY17" fmla="*/ 1202701 h 3129174"/>
              <a:gd name="connsiteX18" fmla="*/ 1877675 w 3133726"/>
              <a:gd name="connsiteY18" fmla="*/ 1499247 h 3129174"/>
              <a:gd name="connsiteX19" fmla="*/ 1879257 w 3133726"/>
              <a:gd name="connsiteY19" fmla="*/ 1906364 h 3129174"/>
              <a:gd name="connsiteX20" fmla="*/ 1921795 w 3133726"/>
              <a:gd name="connsiteY20" fmla="*/ 2242522 h 3129174"/>
              <a:gd name="connsiteX21" fmla="*/ 1929651 w 3133726"/>
              <a:gd name="connsiteY21" fmla="*/ 2302086 h 3129174"/>
              <a:gd name="connsiteX22" fmla="*/ 1927996 w 3133726"/>
              <a:gd name="connsiteY22" fmla="*/ 2286635 h 3129174"/>
              <a:gd name="connsiteX23" fmla="*/ 2049876 w 3133726"/>
              <a:gd name="connsiteY23" fmla="*/ 2080057 h 3129174"/>
              <a:gd name="connsiteX24" fmla="*/ 2741913 w 3133726"/>
              <a:gd name="connsiteY24" fmla="*/ 1834228 h 3129174"/>
              <a:gd name="connsiteX25" fmla="*/ 2849333 w 3133726"/>
              <a:gd name="connsiteY25" fmla="*/ 1803243 h 3129174"/>
              <a:gd name="connsiteX26" fmla="*/ 2971213 w 3133726"/>
              <a:gd name="connsiteY26" fmla="*/ 1759860 h 3129174"/>
              <a:gd name="connsiteX27" fmla="*/ 2958818 w 3133726"/>
              <a:gd name="connsiteY27" fmla="*/ 1693755 h 3129174"/>
              <a:gd name="connsiteX28" fmla="*/ 2299836 w 3133726"/>
              <a:gd name="connsiteY28" fmla="*/ 1702018 h 3129174"/>
              <a:gd name="connsiteX29" fmla="*/ 2465099 w 3133726"/>
              <a:gd name="connsiteY29" fmla="*/ 1801176 h 3129174"/>
              <a:gd name="connsiteX30" fmla="*/ 2246126 w 3133726"/>
              <a:gd name="connsiteY30" fmla="*/ 1871412 h 3129174"/>
              <a:gd name="connsiteX31" fmla="*/ 1946587 w 3133726"/>
              <a:gd name="connsiteY31" fmla="*/ 1656571 h 3129174"/>
              <a:gd name="connsiteX32" fmla="*/ 1888887 w 3133726"/>
              <a:gd name="connsiteY32" fmla="*/ 1229678 h 3129174"/>
              <a:gd name="connsiteX33" fmla="*/ 1624233 w 3133726"/>
              <a:gd name="connsiteY33" fmla="*/ 67371 h 3129174"/>
              <a:gd name="connsiteX34" fmla="*/ 1492116 w 3133726"/>
              <a:gd name="connsiteY34" fmla="*/ 255974 h 3129174"/>
              <a:gd name="connsiteX35" fmla="*/ 1430143 w 3133726"/>
              <a:gd name="connsiteY35" fmla="*/ 450157 h 3129174"/>
              <a:gd name="connsiteX36" fmla="*/ 1357842 w 3133726"/>
              <a:gd name="connsiteY36" fmla="*/ 797208 h 3129174"/>
              <a:gd name="connsiteX37" fmla="*/ 1421880 w 3133726"/>
              <a:gd name="connsiteY37" fmla="*/ 978996 h 3129174"/>
              <a:gd name="connsiteX38" fmla="*/ 1358551 w 3133726"/>
              <a:gd name="connsiteY38" fmla="*/ 1098974 h 3129174"/>
              <a:gd name="connsiteX39" fmla="*/ 1338873 w 3133726"/>
              <a:gd name="connsiteY39" fmla="*/ 1106481 h 3129174"/>
              <a:gd name="connsiteX40" fmla="*/ 1492887 w 3133726"/>
              <a:gd name="connsiteY40" fmla="*/ 1453010 h 3129174"/>
              <a:gd name="connsiteX41" fmla="*/ 1820669 w 3133726"/>
              <a:gd name="connsiteY41" fmla="*/ 1453010 h 3129174"/>
              <a:gd name="connsiteX42" fmla="*/ 1772530 w 3133726"/>
              <a:gd name="connsiteY42" fmla="*/ 1185716 h 3129174"/>
              <a:gd name="connsiteX43" fmla="*/ 1777468 w 3133726"/>
              <a:gd name="connsiteY43" fmla="*/ 1187138 h 3129174"/>
              <a:gd name="connsiteX44" fmla="*/ 1743496 w 3133726"/>
              <a:gd name="connsiteY44" fmla="*/ 1169726 h 3129174"/>
              <a:gd name="connsiteX45" fmla="*/ 1684235 w 3133726"/>
              <a:gd name="connsiteY45" fmla="*/ 1026510 h 3129174"/>
              <a:gd name="connsiteX46" fmla="*/ 1686299 w 3133726"/>
              <a:gd name="connsiteY46" fmla="*/ 1026510 h 3129174"/>
              <a:gd name="connsiteX47" fmla="*/ 1762734 w 3133726"/>
              <a:gd name="connsiteY47" fmla="*/ 925286 h 3129174"/>
              <a:gd name="connsiteX48" fmla="*/ 1781325 w 3133726"/>
              <a:gd name="connsiteY48" fmla="*/ 898432 h 3129174"/>
              <a:gd name="connsiteX49" fmla="*/ 1820576 w 3133726"/>
              <a:gd name="connsiteY49" fmla="*/ 757959 h 3129174"/>
              <a:gd name="connsiteX50" fmla="*/ 1845365 w 3133726"/>
              <a:gd name="connsiteY50" fmla="*/ 185738 h 3129174"/>
              <a:gd name="connsiteX51" fmla="*/ 1801983 w 3133726"/>
              <a:gd name="connsiteY51" fmla="*/ 123764 h 3129174"/>
              <a:gd name="connsiteX52" fmla="*/ 1624233 w 3133726"/>
              <a:gd name="connsiteY52" fmla="*/ 67371 h 3129174"/>
              <a:gd name="connsiteX53" fmla="*/ 1566863 w 3133726"/>
              <a:gd name="connsiteY53" fmla="*/ 0 h 3129174"/>
              <a:gd name="connsiteX54" fmla="*/ 3133726 w 3133726"/>
              <a:gd name="connsiteY54" fmla="*/ 1566863 h 3129174"/>
              <a:gd name="connsiteX55" fmla="*/ 1727066 w 3133726"/>
              <a:gd name="connsiteY55" fmla="*/ 3125637 h 3129174"/>
              <a:gd name="connsiteX56" fmla="*/ 1723380 w 3133726"/>
              <a:gd name="connsiteY56" fmla="*/ 3125823 h 3129174"/>
              <a:gd name="connsiteX57" fmla="*/ 1476719 w 3133726"/>
              <a:gd name="connsiteY57" fmla="*/ 3129174 h 3129174"/>
              <a:gd name="connsiteX58" fmla="*/ 1406660 w 3133726"/>
              <a:gd name="connsiteY58" fmla="*/ 3125637 h 3129174"/>
              <a:gd name="connsiteX59" fmla="*/ 1352458 w 3133726"/>
              <a:gd name="connsiteY59" fmla="*/ 3117364 h 3129174"/>
              <a:gd name="connsiteX60" fmla="*/ 1444748 w 3133726"/>
              <a:gd name="connsiteY60" fmla="*/ 2018158 h 3129174"/>
              <a:gd name="connsiteX61" fmla="*/ 1266605 w 3133726"/>
              <a:gd name="connsiteY61" fmla="*/ 2019426 h 3129174"/>
              <a:gd name="connsiteX62" fmla="*/ 1286241 w 3133726"/>
              <a:gd name="connsiteY62" fmla="*/ 1972711 h 3129174"/>
              <a:gd name="connsiteX63" fmla="*/ 1445381 w 3133726"/>
              <a:gd name="connsiteY63" fmla="*/ 1957511 h 3129174"/>
              <a:gd name="connsiteX64" fmla="*/ 1446648 w 3133726"/>
              <a:gd name="connsiteY64" fmla="*/ 1467736 h 3129174"/>
              <a:gd name="connsiteX65" fmla="*/ 1300225 w 3133726"/>
              <a:gd name="connsiteY65" fmla="*/ 1119801 h 3129174"/>
              <a:gd name="connsiteX66" fmla="*/ 1246290 w 3133726"/>
              <a:gd name="connsiteY66" fmla="*/ 1133931 h 3129174"/>
              <a:gd name="connsiteX67" fmla="*/ 595568 w 3133726"/>
              <a:gd name="connsiteY67" fmla="*/ 1693755 h 3129174"/>
              <a:gd name="connsiteX68" fmla="*/ 610030 w 3133726"/>
              <a:gd name="connsiteY68" fmla="*/ 1867281 h 3129174"/>
              <a:gd name="connsiteX69" fmla="*/ 1149197 w 3133726"/>
              <a:gd name="connsiteY69" fmla="*/ 2104846 h 3129174"/>
              <a:gd name="connsiteX70" fmla="*/ 1219433 w 3133726"/>
              <a:gd name="connsiteY70" fmla="*/ 2311424 h 3129174"/>
              <a:gd name="connsiteX71" fmla="*/ 1159527 w 3133726"/>
              <a:gd name="connsiteY71" fmla="*/ 2577908 h 3129174"/>
              <a:gd name="connsiteX72" fmla="*/ 1128282 w 3133726"/>
              <a:gd name="connsiteY72" fmla="*/ 3031088 h 3129174"/>
              <a:gd name="connsiteX73" fmla="*/ 1125469 w 3133726"/>
              <a:gd name="connsiteY73" fmla="*/ 3069594 h 3129174"/>
              <a:gd name="connsiteX74" fmla="*/ 1100926 w 3133726"/>
              <a:gd name="connsiteY74" fmla="*/ 3063283 h 3129174"/>
              <a:gd name="connsiteX75" fmla="*/ 0 w 3133726"/>
              <a:gd name="connsiteY75" fmla="*/ 1566863 h 3129174"/>
              <a:gd name="connsiteX76" fmla="*/ 1566863 w 3133726"/>
              <a:gd name="connsiteY76" fmla="*/ 0 h 312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33726" h="3129174">
                <a:moveTo>
                  <a:pt x="1120398" y="1546146"/>
                </a:moveTo>
                <a:cubicBezTo>
                  <a:pt x="1132575" y="1547247"/>
                  <a:pt x="1144291" y="1551476"/>
                  <a:pt x="1155395" y="1559481"/>
                </a:cubicBezTo>
                <a:cubicBezTo>
                  <a:pt x="1219433" y="1606993"/>
                  <a:pt x="1341315" y="1877611"/>
                  <a:pt x="1277275" y="1956110"/>
                </a:cubicBezTo>
                <a:cubicBezTo>
                  <a:pt x="1231828" y="2011885"/>
                  <a:pt x="928160" y="1807374"/>
                  <a:pt x="849660" y="1759860"/>
                </a:cubicBezTo>
                <a:cubicBezTo>
                  <a:pt x="927384" y="1683943"/>
                  <a:pt x="1035159" y="1538435"/>
                  <a:pt x="1120398" y="1546146"/>
                </a:cubicBezTo>
                <a:close/>
                <a:moveTo>
                  <a:pt x="2649296" y="1243816"/>
                </a:moveTo>
                <a:cubicBezTo>
                  <a:pt x="2636256" y="1243816"/>
                  <a:pt x="2625685" y="1254386"/>
                  <a:pt x="2625685" y="1267427"/>
                </a:cubicBezTo>
                <a:lnTo>
                  <a:pt x="2625685" y="1301072"/>
                </a:lnTo>
                <a:lnTo>
                  <a:pt x="2591467" y="1304521"/>
                </a:lnTo>
                <a:cubicBezTo>
                  <a:pt x="2434368" y="1336668"/>
                  <a:pt x="2316192" y="1475669"/>
                  <a:pt x="2316192" y="1642272"/>
                </a:cubicBezTo>
                <a:lnTo>
                  <a:pt x="2318639" y="1666550"/>
                </a:lnTo>
                <a:lnTo>
                  <a:pt x="3003255" y="1666550"/>
                </a:lnTo>
                <a:lnTo>
                  <a:pt x="3005702" y="1642272"/>
                </a:lnTo>
                <a:cubicBezTo>
                  <a:pt x="3005702" y="1475669"/>
                  <a:pt x="2887526" y="1336668"/>
                  <a:pt x="2730427" y="1304521"/>
                </a:cubicBezTo>
                <a:lnTo>
                  <a:pt x="2696208" y="1301072"/>
                </a:lnTo>
                <a:lnTo>
                  <a:pt x="2696208" y="1267427"/>
                </a:lnTo>
                <a:cubicBezTo>
                  <a:pt x="2696208" y="1254386"/>
                  <a:pt x="2685637" y="1243816"/>
                  <a:pt x="2672597" y="1243816"/>
                </a:cubicBezTo>
                <a:close/>
                <a:moveTo>
                  <a:pt x="1824085" y="1202701"/>
                </a:moveTo>
                <a:lnTo>
                  <a:pt x="1877675" y="1499247"/>
                </a:lnTo>
                <a:cubicBezTo>
                  <a:pt x="1891795" y="1586550"/>
                  <a:pt x="1892927" y="1788843"/>
                  <a:pt x="1879257" y="1906364"/>
                </a:cubicBezTo>
                <a:cubicBezTo>
                  <a:pt x="1892228" y="2022243"/>
                  <a:pt x="1907106" y="2134234"/>
                  <a:pt x="1921795" y="2242522"/>
                </a:cubicBezTo>
                <a:lnTo>
                  <a:pt x="1929651" y="2302086"/>
                </a:lnTo>
                <a:lnTo>
                  <a:pt x="1927996" y="2286635"/>
                </a:lnTo>
                <a:cubicBezTo>
                  <a:pt x="1911470" y="2160621"/>
                  <a:pt x="1927996" y="2102779"/>
                  <a:pt x="2049876" y="2080057"/>
                </a:cubicBezTo>
                <a:cubicBezTo>
                  <a:pt x="2283310" y="2032543"/>
                  <a:pt x="2527072" y="1943716"/>
                  <a:pt x="2741913" y="1834228"/>
                </a:cubicBezTo>
                <a:cubicBezTo>
                  <a:pt x="2787360" y="1838360"/>
                  <a:pt x="2820412" y="1834228"/>
                  <a:pt x="2849333" y="1803243"/>
                </a:cubicBezTo>
                <a:cubicBezTo>
                  <a:pt x="2923701" y="1745401"/>
                  <a:pt x="2890649" y="1782585"/>
                  <a:pt x="2971213" y="1759860"/>
                </a:cubicBezTo>
                <a:cubicBezTo>
                  <a:pt x="3060043" y="1714413"/>
                  <a:pt x="3018727" y="1691691"/>
                  <a:pt x="2958818" y="1693755"/>
                </a:cubicBezTo>
                <a:cubicBezTo>
                  <a:pt x="2843135" y="1699954"/>
                  <a:pt x="2456836" y="1702018"/>
                  <a:pt x="2299836" y="1702018"/>
                </a:cubicBezTo>
                <a:cubicBezTo>
                  <a:pt x="2349415" y="1813570"/>
                  <a:pt x="2429979" y="1743334"/>
                  <a:pt x="2465099" y="1801176"/>
                </a:cubicBezTo>
                <a:cubicBezTo>
                  <a:pt x="2398994" y="1885874"/>
                  <a:pt x="2326690" y="1859018"/>
                  <a:pt x="2246126" y="1871412"/>
                </a:cubicBezTo>
                <a:cubicBezTo>
                  <a:pt x="1958982" y="1914795"/>
                  <a:pt x="1927996" y="1945780"/>
                  <a:pt x="1946587" y="1656571"/>
                </a:cubicBezTo>
                <a:cubicBezTo>
                  <a:pt x="1955626" y="1499315"/>
                  <a:pt x="2015275" y="1310425"/>
                  <a:pt x="1888887" y="1229678"/>
                </a:cubicBezTo>
                <a:close/>
                <a:moveTo>
                  <a:pt x="1624233" y="67371"/>
                </a:moveTo>
                <a:cubicBezTo>
                  <a:pt x="1552960" y="60371"/>
                  <a:pt x="1520521" y="104915"/>
                  <a:pt x="1492116" y="255974"/>
                </a:cubicBezTo>
                <a:cubicBezTo>
                  <a:pt x="1477657" y="328277"/>
                  <a:pt x="1440473" y="377856"/>
                  <a:pt x="1430143" y="450157"/>
                </a:cubicBezTo>
                <a:cubicBezTo>
                  <a:pt x="1415683" y="569972"/>
                  <a:pt x="1314459" y="675328"/>
                  <a:pt x="1357842" y="797208"/>
                </a:cubicBezTo>
                <a:cubicBezTo>
                  <a:pt x="1380564" y="863313"/>
                  <a:pt x="1411552" y="972800"/>
                  <a:pt x="1421880" y="978996"/>
                </a:cubicBezTo>
                <a:cubicBezTo>
                  <a:pt x="1414134" y="1023928"/>
                  <a:pt x="1434275" y="1063049"/>
                  <a:pt x="1358551" y="1098974"/>
                </a:cubicBezTo>
                <a:lnTo>
                  <a:pt x="1338873" y="1106481"/>
                </a:lnTo>
                <a:lnTo>
                  <a:pt x="1492887" y="1453010"/>
                </a:lnTo>
                <a:lnTo>
                  <a:pt x="1820669" y="1453010"/>
                </a:lnTo>
                <a:lnTo>
                  <a:pt x="1772530" y="1185716"/>
                </a:lnTo>
                <a:lnTo>
                  <a:pt x="1777468" y="1187138"/>
                </a:lnTo>
                <a:lnTo>
                  <a:pt x="1743496" y="1169726"/>
                </a:lnTo>
                <a:cubicBezTo>
                  <a:pt x="1684234" y="1131865"/>
                  <a:pt x="1679586" y="1079188"/>
                  <a:pt x="1684235" y="1026510"/>
                </a:cubicBezTo>
                <a:cubicBezTo>
                  <a:pt x="1684235" y="1026510"/>
                  <a:pt x="1686299" y="1026510"/>
                  <a:pt x="1686299" y="1026510"/>
                </a:cubicBezTo>
                <a:cubicBezTo>
                  <a:pt x="1690431" y="997589"/>
                  <a:pt x="1742076" y="964537"/>
                  <a:pt x="1762734" y="925286"/>
                </a:cubicBezTo>
                <a:cubicBezTo>
                  <a:pt x="1768930" y="917023"/>
                  <a:pt x="1775129" y="906695"/>
                  <a:pt x="1781325" y="898432"/>
                </a:cubicBezTo>
                <a:cubicBezTo>
                  <a:pt x="1816444" y="852985"/>
                  <a:pt x="1814377" y="805471"/>
                  <a:pt x="1820576" y="757959"/>
                </a:cubicBezTo>
                <a:cubicBezTo>
                  <a:pt x="1878418" y="532788"/>
                  <a:pt x="1822641" y="379921"/>
                  <a:pt x="1845365" y="185738"/>
                </a:cubicBezTo>
                <a:cubicBezTo>
                  <a:pt x="1849497" y="154752"/>
                  <a:pt x="1832971" y="136159"/>
                  <a:pt x="1801983" y="123764"/>
                </a:cubicBezTo>
                <a:cubicBezTo>
                  <a:pt x="1723742" y="94327"/>
                  <a:pt x="1666997" y="71571"/>
                  <a:pt x="1624233" y="67371"/>
                </a:cubicBezTo>
                <a:close/>
                <a:moveTo>
                  <a:pt x="1566863" y="0"/>
                </a:moveTo>
                <a:cubicBezTo>
                  <a:pt x="2432218" y="0"/>
                  <a:pt x="3133726" y="701508"/>
                  <a:pt x="3133726" y="1566863"/>
                </a:cubicBezTo>
                <a:cubicBezTo>
                  <a:pt x="3133726" y="2378134"/>
                  <a:pt x="2517166" y="3045398"/>
                  <a:pt x="1727066" y="3125637"/>
                </a:cubicBezTo>
                <a:lnTo>
                  <a:pt x="1723380" y="3125823"/>
                </a:lnTo>
                <a:lnTo>
                  <a:pt x="1476719" y="3129174"/>
                </a:lnTo>
                <a:lnTo>
                  <a:pt x="1406660" y="3125637"/>
                </a:lnTo>
                <a:lnTo>
                  <a:pt x="1352458" y="3117364"/>
                </a:lnTo>
                <a:lnTo>
                  <a:pt x="1444748" y="2018158"/>
                </a:lnTo>
                <a:lnTo>
                  <a:pt x="1266605" y="2019426"/>
                </a:lnTo>
                <a:lnTo>
                  <a:pt x="1286241" y="1972711"/>
                </a:lnTo>
                <a:lnTo>
                  <a:pt x="1445381" y="1957511"/>
                </a:lnTo>
                <a:cubicBezTo>
                  <a:pt x="1445803" y="1794252"/>
                  <a:pt x="1446226" y="1630994"/>
                  <a:pt x="1446648" y="1467736"/>
                </a:cubicBezTo>
                <a:lnTo>
                  <a:pt x="1300225" y="1119801"/>
                </a:lnTo>
                <a:lnTo>
                  <a:pt x="1246290" y="1133931"/>
                </a:lnTo>
                <a:cubicBezTo>
                  <a:pt x="938487" y="1204167"/>
                  <a:pt x="798015" y="1468587"/>
                  <a:pt x="595568" y="1693755"/>
                </a:cubicBezTo>
                <a:cubicBezTo>
                  <a:pt x="537726" y="1757796"/>
                  <a:pt x="531530" y="1817702"/>
                  <a:pt x="610030" y="1867281"/>
                </a:cubicBezTo>
                <a:cubicBezTo>
                  <a:pt x="802146" y="1989163"/>
                  <a:pt x="971540" y="2020148"/>
                  <a:pt x="1149197" y="2104846"/>
                </a:cubicBezTo>
                <a:cubicBezTo>
                  <a:pt x="1314459" y="2183346"/>
                  <a:pt x="1281407" y="2137899"/>
                  <a:pt x="1219433" y="2311424"/>
                </a:cubicBezTo>
                <a:cubicBezTo>
                  <a:pt x="1188448" y="2398187"/>
                  <a:pt x="1167790" y="2484949"/>
                  <a:pt x="1159527" y="2577908"/>
                </a:cubicBezTo>
                <a:cubicBezTo>
                  <a:pt x="1146099" y="2739039"/>
                  <a:pt x="1137836" y="2885193"/>
                  <a:pt x="1128282" y="3031088"/>
                </a:cubicBezTo>
                <a:lnTo>
                  <a:pt x="1125469" y="3069594"/>
                </a:lnTo>
                <a:lnTo>
                  <a:pt x="1100926" y="3063283"/>
                </a:lnTo>
                <a:cubicBezTo>
                  <a:pt x="463105" y="2864901"/>
                  <a:pt x="0" y="2269964"/>
                  <a:pt x="0" y="1566863"/>
                </a:cubicBezTo>
                <a:cubicBezTo>
                  <a:pt x="0" y="701508"/>
                  <a:pt x="701508" y="0"/>
                  <a:pt x="1566863" y="0"/>
                </a:cubicBezTo>
                <a:close/>
              </a:path>
            </a:pathLst>
          </a:custGeom>
          <a:solidFill>
            <a:srgbClr val="8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63">
            <a:extLst>
              <a:ext uri="{FF2B5EF4-FFF2-40B4-BE49-F238E27FC236}">
                <a16:creationId xmlns:a16="http://schemas.microsoft.com/office/drawing/2014/main" id="{060BE72E-E6B7-482B-9B53-680D94F877F9}"/>
              </a:ext>
            </a:extLst>
          </p:cNvPr>
          <p:cNvSpPr/>
          <p:nvPr/>
        </p:nvSpPr>
        <p:spPr>
          <a:xfrm>
            <a:off x="3540589" y="2453790"/>
            <a:ext cx="890699" cy="624655"/>
          </a:xfrm>
          <a:custGeom>
            <a:avLst/>
            <a:gdLst>
              <a:gd name="connsiteX0" fmla="*/ 0 w 660400"/>
              <a:gd name="connsiteY0" fmla="*/ 330200 h 330200"/>
              <a:gd name="connsiteX1" fmla="*/ 313266 w 660400"/>
              <a:gd name="connsiteY1" fmla="*/ 8466 h 330200"/>
              <a:gd name="connsiteX2" fmla="*/ 660400 w 660400"/>
              <a:gd name="connsiteY2" fmla="*/ 0 h 330200"/>
              <a:gd name="connsiteX0" fmla="*/ 0 w 783081"/>
              <a:gd name="connsiteY0" fmla="*/ 228955 h 228955"/>
              <a:gd name="connsiteX1" fmla="*/ 435947 w 783081"/>
              <a:gd name="connsiteY1" fmla="*/ 8466 h 228955"/>
              <a:gd name="connsiteX2" fmla="*/ 783081 w 783081"/>
              <a:gd name="connsiteY2" fmla="*/ 0 h 228955"/>
            </a:gdLst>
            <a:ahLst/>
            <a:cxnLst>
              <a:cxn ang="0">
                <a:pos x="connsiteX0" y="connsiteY0"/>
              </a:cxn>
              <a:cxn ang="0">
                <a:pos x="connsiteX1" y="connsiteY1"/>
              </a:cxn>
              <a:cxn ang="0">
                <a:pos x="connsiteX2" y="connsiteY2"/>
              </a:cxn>
            </a:cxnLst>
            <a:rect l="l" t="t" r="r" b="b"/>
            <a:pathLst>
              <a:path w="783081" h="228955">
                <a:moveTo>
                  <a:pt x="0" y="228955"/>
                </a:moveTo>
                <a:lnTo>
                  <a:pt x="435947" y="8466"/>
                </a:lnTo>
                <a:lnTo>
                  <a:pt x="78308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34" charset="-127"/>
              <a:cs typeface="+mn-cs"/>
            </a:endParaRPr>
          </a:p>
        </p:txBody>
      </p:sp>
      <p:sp>
        <p:nvSpPr>
          <p:cNvPr id="24" name="Freeform 79">
            <a:extLst>
              <a:ext uri="{FF2B5EF4-FFF2-40B4-BE49-F238E27FC236}">
                <a16:creationId xmlns:a16="http://schemas.microsoft.com/office/drawing/2014/main" id="{7252EB22-9C98-4CD0-B6A6-1AFC7A0D5F50}"/>
              </a:ext>
            </a:extLst>
          </p:cNvPr>
          <p:cNvSpPr/>
          <p:nvPr/>
        </p:nvSpPr>
        <p:spPr>
          <a:xfrm>
            <a:off x="3709877" y="4059247"/>
            <a:ext cx="890699" cy="256684"/>
          </a:xfrm>
          <a:custGeom>
            <a:avLst/>
            <a:gdLst>
              <a:gd name="connsiteX0" fmla="*/ 0 w 304800"/>
              <a:gd name="connsiteY0" fmla="*/ 321734 h 321734"/>
              <a:gd name="connsiteX1" fmla="*/ 135467 w 304800"/>
              <a:gd name="connsiteY1" fmla="*/ 0 h 321734"/>
              <a:gd name="connsiteX2" fmla="*/ 304800 w 304800"/>
              <a:gd name="connsiteY2" fmla="*/ 0 h 321734"/>
              <a:gd name="connsiteX0" fmla="*/ 0 w 311461"/>
              <a:gd name="connsiteY0" fmla="*/ 97475 h 97475"/>
              <a:gd name="connsiteX1" fmla="*/ 142128 w 311461"/>
              <a:gd name="connsiteY1" fmla="*/ 0 h 97475"/>
              <a:gd name="connsiteX2" fmla="*/ 311461 w 311461"/>
              <a:gd name="connsiteY2" fmla="*/ 0 h 97475"/>
            </a:gdLst>
            <a:ahLst/>
            <a:cxnLst>
              <a:cxn ang="0">
                <a:pos x="connsiteX0" y="connsiteY0"/>
              </a:cxn>
              <a:cxn ang="0">
                <a:pos x="connsiteX1" y="connsiteY1"/>
              </a:cxn>
              <a:cxn ang="0">
                <a:pos x="connsiteX2" y="connsiteY2"/>
              </a:cxn>
            </a:cxnLst>
            <a:rect l="l" t="t" r="r" b="b"/>
            <a:pathLst>
              <a:path w="311461" h="97475">
                <a:moveTo>
                  <a:pt x="0" y="97475"/>
                </a:moveTo>
                <a:lnTo>
                  <a:pt x="142128" y="0"/>
                </a:lnTo>
                <a:lnTo>
                  <a:pt x="31146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34" charset="-127"/>
              <a:cs typeface="+mn-cs"/>
            </a:endParaRPr>
          </a:p>
        </p:txBody>
      </p:sp>
      <p:sp>
        <p:nvSpPr>
          <p:cNvPr id="34" name="Freeform 63">
            <a:extLst>
              <a:ext uri="{FF2B5EF4-FFF2-40B4-BE49-F238E27FC236}">
                <a16:creationId xmlns:a16="http://schemas.microsoft.com/office/drawing/2014/main" id="{A062731C-6B05-4F98-9FEF-27F63CDD0CA2}"/>
              </a:ext>
            </a:extLst>
          </p:cNvPr>
          <p:cNvSpPr/>
          <p:nvPr/>
        </p:nvSpPr>
        <p:spPr>
          <a:xfrm flipV="1">
            <a:off x="3429001" y="5349027"/>
            <a:ext cx="1125389" cy="397372"/>
          </a:xfrm>
          <a:custGeom>
            <a:avLst/>
            <a:gdLst>
              <a:gd name="connsiteX0" fmla="*/ 0 w 660400"/>
              <a:gd name="connsiteY0" fmla="*/ 330200 h 330200"/>
              <a:gd name="connsiteX1" fmla="*/ 313266 w 660400"/>
              <a:gd name="connsiteY1" fmla="*/ 8466 h 330200"/>
              <a:gd name="connsiteX2" fmla="*/ 660400 w 660400"/>
              <a:gd name="connsiteY2" fmla="*/ 0 h 330200"/>
            </a:gdLst>
            <a:ahLst/>
            <a:cxnLst>
              <a:cxn ang="0">
                <a:pos x="connsiteX0" y="connsiteY0"/>
              </a:cxn>
              <a:cxn ang="0">
                <a:pos x="connsiteX1" y="connsiteY1"/>
              </a:cxn>
              <a:cxn ang="0">
                <a:pos x="connsiteX2" y="connsiteY2"/>
              </a:cxn>
            </a:cxnLst>
            <a:rect l="l" t="t" r="r" b="b"/>
            <a:pathLst>
              <a:path w="660400" h="330200">
                <a:moveTo>
                  <a:pt x="0" y="330200"/>
                </a:moveTo>
                <a:lnTo>
                  <a:pt x="313266" y="8466"/>
                </a:lnTo>
                <a:lnTo>
                  <a:pt x="660400"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34" charset="-127"/>
              <a:cs typeface="+mn-cs"/>
            </a:endParaRPr>
          </a:p>
        </p:txBody>
      </p:sp>
      <p:sp>
        <p:nvSpPr>
          <p:cNvPr id="35" name="Oval 34">
            <a:extLst>
              <a:ext uri="{FF2B5EF4-FFF2-40B4-BE49-F238E27FC236}">
                <a16:creationId xmlns:a16="http://schemas.microsoft.com/office/drawing/2014/main" id="{062DE2B0-2026-41A1-BC90-E77896CFEEAB}"/>
              </a:ext>
            </a:extLst>
          </p:cNvPr>
          <p:cNvSpPr/>
          <p:nvPr/>
        </p:nvSpPr>
        <p:spPr>
          <a:xfrm>
            <a:off x="5031168" y="2132538"/>
            <a:ext cx="724247" cy="724247"/>
          </a:xfrm>
          <a:prstGeom prst="ellipse">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AF89C940-9B45-4DAD-AC95-53AA689375EE}"/>
              </a:ext>
            </a:extLst>
          </p:cNvPr>
          <p:cNvSpPr/>
          <p:nvPr/>
        </p:nvSpPr>
        <p:spPr>
          <a:xfrm>
            <a:off x="5031167" y="3758406"/>
            <a:ext cx="724247" cy="724247"/>
          </a:xfrm>
          <a:prstGeom prst="ellips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Oval 36">
            <a:extLst>
              <a:ext uri="{FF2B5EF4-FFF2-40B4-BE49-F238E27FC236}">
                <a16:creationId xmlns:a16="http://schemas.microsoft.com/office/drawing/2014/main" id="{47736B97-7C0E-4A7F-BE3B-FC190FD28296}"/>
              </a:ext>
            </a:extLst>
          </p:cNvPr>
          <p:cNvSpPr/>
          <p:nvPr/>
        </p:nvSpPr>
        <p:spPr>
          <a:xfrm>
            <a:off x="5031167" y="5384277"/>
            <a:ext cx="724247" cy="724247"/>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Freeform: Shape 37">
            <a:extLst>
              <a:ext uri="{FF2B5EF4-FFF2-40B4-BE49-F238E27FC236}">
                <a16:creationId xmlns:a16="http://schemas.microsoft.com/office/drawing/2014/main" id="{AF0F313C-2826-4CCE-BBD3-4A789E9E16E8}"/>
              </a:ext>
            </a:extLst>
          </p:cNvPr>
          <p:cNvSpPr/>
          <p:nvPr/>
        </p:nvSpPr>
        <p:spPr>
          <a:xfrm>
            <a:off x="5255176" y="3947855"/>
            <a:ext cx="276225" cy="400051"/>
          </a:xfrm>
          <a:custGeom>
            <a:avLst/>
            <a:gdLst>
              <a:gd name="connsiteX0" fmla="*/ 137834 w 276225"/>
              <a:gd name="connsiteY0" fmla="*/ 156 h 400050"/>
              <a:gd name="connsiteX1" fmla="*/ 214987 w 276225"/>
              <a:gd name="connsiteY1" fmla="*/ 156 h 400050"/>
              <a:gd name="connsiteX2" fmla="*/ 232132 w 276225"/>
              <a:gd name="connsiteY2" fmla="*/ 7776 h 400050"/>
              <a:gd name="connsiteX3" fmla="*/ 275947 w 276225"/>
              <a:gd name="connsiteY3" fmla="*/ 139221 h 400050"/>
              <a:gd name="connsiteX4" fmla="*/ 223559 w 276225"/>
              <a:gd name="connsiteY4" fmla="*/ 235423 h 400050"/>
              <a:gd name="connsiteX5" fmla="*/ 190222 w 276225"/>
              <a:gd name="connsiteY5" fmla="*/ 253521 h 400050"/>
              <a:gd name="connsiteX6" fmla="*/ 153074 w 276225"/>
              <a:gd name="connsiteY6" fmla="*/ 321148 h 400050"/>
              <a:gd name="connsiteX7" fmla="*/ 189269 w 276225"/>
              <a:gd name="connsiteY7" fmla="*/ 373536 h 400050"/>
              <a:gd name="connsiteX8" fmla="*/ 225464 w 276225"/>
              <a:gd name="connsiteY8" fmla="*/ 387823 h 400050"/>
              <a:gd name="connsiteX9" fmla="*/ 231179 w 276225"/>
              <a:gd name="connsiteY9" fmla="*/ 395443 h 400050"/>
              <a:gd name="connsiteX10" fmla="*/ 222607 w 276225"/>
              <a:gd name="connsiteY10" fmla="*/ 400206 h 400050"/>
              <a:gd name="connsiteX11" fmla="*/ 54014 w 276225"/>
              <a:gd name="connsiteY11" fmla="*/ 400206 h 400050"/>
              <a:gd name="connsiteX12" fmla="*/ 45442 w 276225"/>
              <a:gd name="connsiteY12" fmla="*/ 396396 h 400050"/>
              <a:gd name="connsiteX13" fmla="*/ 53062 w 276225"/>
              <a:gd name="connsiteY13" fmla="*/ 387823 h 400050"/>
              <a:gd name="connsiteX14" fmla="*/ 91162 w 276225"/>
              <a:gd name="connsiteY14" fmla="*/ 372583 h 400050"/>
              <a:gd name="connsiteX15" fmla="*/ 124499 w 276225"/>
              <a:gd name="connsiteY15" fmla="*/ 322101 h 400050"/>
              <a:gd name="connsiteX16" fmla="*/ 91162 w 276225"/>
              <a:gd name="connsiteY16" fmla="*/ 255426 h 400050"/>
              <a:gd name="connsiteX17" fmla="*/ 55919 w 276225"/>
              <a:gd name="connsiteY17" fmla="*/ 237328 h 400050"/>
              <a:gd name="connsiteX18" fmla="*/ 4484 w 276225"/>
              <a:gd name="connsiteY18" fmla="*/ 117313 h 400050"/>
              <a:gd name="connsiteX19" fmla="*/ 40679 w 276225"/>
              <a:gd name="connsiteY19" fmla="*/ 12538 h 400050"/>
              <a:gd name="connsiteX20" fmla="*/ 59729 w 276225"/>
              <a:gd name="connsiteY20" fmla="*/ 156 h 400050"/>
              <a:gd name="connsiteX21" fmla="*/ 137834 w 276225"/>
              <a:gd name="connsiteY21" fmla="*/ 156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6225" h="400050">
                <a:moveTo>
                  <a:pt x="137834" y="156"/>
                </a:moveTo>
                <a:cubicBezTo>
                  <a:pt x="165457" y="156"/>
                  <a:pt x="187364" y="156"/>
                  <a:pt x="214987" y="156"/>
                </a:cubicBezTo>
                <a:cubicBezTo>
                  <a:pt x="221654" y="156"/>
                  <a:pt x="228322" y="-1749"/>
                  <a:pt x="232132" y="7776"/>
                </a:cubicBezTo>
                <a:cubicBezTo>
                  <a:pt x="250229" y="48733"/>
                  <a:pt x="272137" y="93501"/>
                  <a:pt x="275947" y="139221"/>
                </a:cubicBezTo>
                <a:cubicBezTo>
                  <a:pt x="279757" y="183988"/>
                  <a:pt x="261659" y="212563"/>
                  <a:pt x="223559" y="235423"/>
                </a:cubicBezTo>
                <a:cubicBezTo>
                  <a:pt x="212129" y="242091"/>
                  <a:pt x="202604" y="247806"/>
                  <a:pt x="190222" y="253521"/>
                </a:cubicBezTo>
                <a:cubicBezTo>
                  <a:pt x="154979" y="270666"/>
                  <a:pt x="153074" y="291621"/>
                  <a:pt x="153074" y="321148"/>
                </a:cubicBezTo>
                <a:cubicBezTo>
                  <a:pt x="152122" y="349723"/>
                  <a:pt x="163552" y="364963"/>
                  <a:pt x="189269" y="373536"/>
                </a:cubicBezTo>
                <a:cubicBezTo>
                  <a:pt x="200699" y="377346"/>
                  <a:pt x="214034" y="384013"/>
                  <a:pt x="225464" y="387823"/>
                </a:cubicBezTo>
                <a:cubicBezTo>
                  <a:pt x="229274" y="388776"/>
                  <a:pt x="232132" y="391633"/>
                  <a:pt x="231179" y="395443"/>
                </a:cubicBezTo>
                <a:cubicBezTo>
                  <a:pt x="230227" y="399253"/>
                  <a:pt x="226417" y="400206"/>
                  <a:pt x="222607" y="400206"/>
                </a:cubicBezTo>
                <a:cubicBezTo>
                  <a:pt x="168314" y="400206"/>
                  <a:pt x="109259" y="400206"/>
                  <a:pt x="54014" y="400206"/>
                </a:cubicBezTo>
                <a:cubicBezTo>
                  <a:pt x="50204" y="400206"/>
                  <a:pt x="46394" y="400206"/>
                  <a:pt x="45442" y="396396"/>
                </a:cubicBezTo>
                <a:cubicBezTo>
                  <a:pt x="44489" y="391633"/>
                  <a:pt x="49252" y="388776"/>
                  <a:pt x="53062" y="387823"/>
                </a:cubicBezTo>
                <a:cubicBezTo>
                  <a:pt x="64492" y="383061"/>
                  <a:pt x="78779" y="376393"/>
                  <a:pt x="91162" y="372583"/>
                </a:cubicBezTo>
                <a:cubicBezTo>
                  <a:pt x="115927" y="364011"/>
                  <a:pt x="125452" y="348771"/>
                  <a:pt x="124499" y="322101"/>
                </a:cubicBezTo>
                <a:cubicBezTo>
                  <a:pt x="124499" y="295431"/>
                  <a:pt x="129262" y="270666"/>
                  <a:pt x="91162" y="255426"/>
                </a:cubicBezTo>
                <a:cubicBezTo>
                  <a:pt x="78779" y="249711"/>
                  <a:pt x="68302" y="244948"/>
                  <a:pt x="55919" y="237328"/>
                </a:cubicBezTo>
                <a:cubicBezTo>
                  <a:pt x="7342" y="207801"/>
                  <a:pt x="-8851" y="172558"/>
                  <a:pt x="4484" y="117313"/>
                </a:cubicBezTo>
                <a:cubicBezTo>
                  <a:pt x="13057" y="83023"/>
                  <a:pt x="26392" y="44923"/>
                  <a:pt x="40679" y="12538"/>
                </a:cubicBezTo>
                <a:cubicBezTo>
                  <a:pt x="44489" y="3013"/>
                  <a:pt x="49252" y="156"/>
                  <a:pt x="59729" y="156"/>
                </a:cubicBezTo>
                <a:cubicBezTo>
                  <a:pt x="85447" y="1108"/>
                  <a:pt x="110212" y="156"/>
                  <a:pt x="137834" y="156"/>
                </a:cubicBezTo>
                <a:close/>
              </a:path>
            </a:pathLst>
          </a:custGeom>
          <a:solidFill>
            <a:schemeClr val="bg1"/>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B72607C2-2909-4168-A1EB-FF519CD5CD53}"/>
              </a:ext>
            </a:extLst>
          </p:cNvPr>
          <p:cNvGrpSpPr/>
          <p:nvPr/>
        </p:nvGrpSpPr>
        <p:grpSpPr>
          <a:xfrm>
            <a:off x="5123250" y="5623834"/>
            <a:ext cx="540075" cy="299231"/>
            <a:chOff x="3293429" y="2401985"/>
            <a:chExt cx="704850" cy="390525"/>
          </a:xfrm>
          <a:solidFill>
            <a:schemeClr val="bg1"/>
          </a:solidFill>
        </p:grpSpPr>
        <p:sp>
          <p:nvSpPr>
            <p:cNvPr id="40" name="Freeform: Shape 39">
              <a:extLst>
                <a:ext uri="{FF2B5EF4-FFF2-40B4-BE49-F238E27FC236}">
                  <a16:creationId xmlns:a16="http://schemas.microsoft.com/office/drawing/2014/main" id="{17354004-B2D3-458C-9F73-BBDA232B7B9B}"/>
                </a:ext>
              </a:extLst>
            </p:cNvPr>
            <p:cNvSpPr/>
            <p:nvPr/>
          </p:nvSpPr>
          <p:spPr>
            <a:xfrm>
              <a:off x="3483843" y="2401985"/>
              <a:ext cx="419100" cy="314325"/>
            </a:xfrm>
            <a:custGeom>
              <a:avLst/>
              <a:gdLst>
                <a:gd name="connsiteX0" fmla="*/ 392516 w 419100"/>
                <a:gd name="connsiteY0" fmla="*/ 78105 h 314325"/>
                <a:gd name="connsiteX1" fmla="*/ 323936 w 419100"/>
                <a:gd name="connsiteY1" fmla="*/ 51435 h 314325"/>
                <a:gd name="connsiteX2" fmla="*/ 316316 w 419100"/>
                <a:gd name="connsiteY2" fmla="*/ 48577 h 314325"/>
                <a:gd name="connsiteX3" fmla="*/ 311553 w 419100"/>
                <a:gd name="connsiteY3" fmla="*/ 0 h 314325"/>
                <a:gd name="connsiteX4" fmla="*/ 9611 w 419100"/>
                <a:gd name="connsiteY4" fmla="*/ 0 h 314325"/>
                <a:gd name="connsiteX5" fmla="*/ 1038 w 419100"/>
                <a:gd name="connsiteY5" fmla="*/ 21908 h 314325"/>
                <a:gd name="connsiteX6" fmla="*/ 1991 w 419100"/>
                <a:gd name="connsiteY6" fmla="*/ 134302 h 314325"/>
                <a:gd name="connsiteX7" fmla="*/ 61046 w 419100"/>
                <a:gd name="connsiteY7" fmla="*/ 306705 h 314325"/>
                <a:gd name="connsiteX8" fmla="*/ 67713 w 419100"/>
                <a:gd name="connsiteY8" fmla="*/ 315278 h 314325"/>
                <a:gd name="connsiteX9" fmla="*/ 238211 w 419100"/>
                <a:gd name="connsiteY9" fmla="*/ 316230 h 314325"/>
                <a:gd name="connsiteX10" fmla="*/ 253451 w 419100"/>
                <a:gd name="connsiteY10" fmla="*/ 306705 h 314325"/>
                <a:gd name="connsiteX11" fmla="*/ 292503 w 419100"/>
                <a:gd name="connsiteY11" fmla="*/ 241935 h 314325"/>
                <a:gd name="connsiteX12" fmla="*/ 311553 w 419100"/>
                <a:gd name="connsiteY12" fmla="*/ 223838 h 314325"/>
                <a:gd name="connsiteX13" fmla="*/ 402041 w 419100"/>
                <a:gd name="connsiteY13" fmla="*/ 178118 h 314325"/>
                <a:gd name="connsiteX14" fmla="*/ 392516 w 419100"/>
                <a:gd name="connsiteY14" fmla="*/ 78105 h 314325"/>
                <a:gd name="connsiteX15" fmla="*/ 382038 w 419100"/>
                <a:gd name="connsiteY15" fmla="*/ 154305 h 314325"/>
                <a:gd name="connsiteX16" fmla="*/ 315363 w 419100"/>
                <a:gd name="connsiteY16" fmla="*/ 192405 h 314325"/>
                <a:gd name="connsiteX17" fmla="*/ 308696 w 419100"/>
                <a:gd name="connsiteY17" fmla="*/ 181927 h 314325"/>
                <a:gd name="connsiteX18" fmla="*/ 316316 w 419100"/>
                <a:gd name="connsiteY18" fmla="*/ 93345 h 314325"/>
                <a:gd name="connsiteX19" fmla="*/ 324888 w 419100"/>
                <a:gd name="connsiteY19" fmla="*/ 85725 h 314325"/>
                <a:gd name="connsiteX20" fmla="*/ 376323 w 419100"/>
                <a:gd name="connsiteY20" fmla="*/ 105727 h 314325"/>
                <a:gd name="connsiteX21" fmla="*/ 382038 w 419100"/>
                <a:gd name="connsiteY21" fmla="*/ 15430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314325">
                  <a:moveTo>
                    <a:pt x="392516" y="78105"/>
                  </a:moveTo>
                  <a:cubicBezTo>
                    <a:pt x="377276" y="66675"/>
                    <a:pt x="353463" y="51435"/>
                    <a:pt x="323936" y="51435"/>
                  </a:cubicBezTo>
                  <a:cubicBezTo>
                    <a:pt x="321078" y="51435"/>
                    <a:pt x="317268" y="53340"/>
                    <a:pt x="316316" y="48577"/>
                  </a:cubicBezTo>
                  <a:cubicBezTo>
                    <a:pt x="311553" y="42863"/>
                    <a:pt x="318221" y="5715"/>
                    <a:pt x="311553" y="0"/>
                  </a:cubicBezTo>
                  <a:cubicBezTo>
                    <a:pt x="214398" y="0"/>
                    <a:pt x="106766" y="0"/>
                    <a:pt x="9611" y="0"/>
                  </a:cubicBezTo>
                  <a:cubicBezTo>
                    <a:pt x="86" y="0"/>
                    <a:pt x="86" y="19050"/>
                    <a:pt x="1038" y="21908"/>
                  </a:cubicBezTo>
                  <a:cubicBezTo>
                    <a:pt x="-867" y="37148"/>
                    <a:pt x="86" y="103823"/>
                    <a:pt x="1991" y="134302"/>
                  </a:cubicBezTo>
                  <a:cubicBezTo>
                    <a:pt x="8658" y="211455"/>
                    <a:pt x="31518" y="236220"/>
                    <a:pt x="61046" y="306705"/>
                  </a:cubicBezTo>
                  <a:cubicBezTo>
                    <a:pt x="61998" y="310515"/>
                    <a:pt x="63903" y="313373"/>
                    <a:pt x="67713" y="315278"/>
                  </a:cubicBezTo>
                  <a:cubicBezTo>
                    <a:pt x="124863" y="319088"/>
                    <a:pt x="181061" y="316230"/>
                    <a:pt x="238211" y="316230"/>
                  </a:cubicBezTo>
                  <a:cubicBezTo>
                    <a:pt x="244878" y="316230"/>
                    <a:pt x="251546" y="314325"/>
                    <a:pt x="253451" y="306705"/>
                  </a:cubicBezTo>
                  <a:cubicBezTo>
                    <a:pt x="275359" y="269557"/>
                    <a:pt x="280121" y="264795"/>
                    <a:pt x="292503" y="241935"/>
                  </a:cubicBezTo>
                  <a:cubicBezTo>
                    <a:pt x="297266" y="232410"/>
                    <a:pt x="302028" y="224790"/>
                    <a:pt x="311553" y="223838"/>
                  </a:cubicBezTo>
                  <a:cubicBezTo>
                    <a:pt x="347748" y="220980"/>
                    <a:pt x="378228" y="205740"/>
                    <a:pt x="402041" y="178118"/>
                  </a:cubicBezTo>
                  <a:cubicBezTo>
                    <a:pt x="430616" y="148590"/>
                    <a:pt x="424901" y="103823"/>
                    <a:pt x="392516" y="78105"/>
                  </a:cubicBezTo>
                  <a:close/>
                  <a:moveTo>
                    <a:pt x="382038" y="154305"/>
                  </a:moveTo>
                  <a:cubicBezTo>
                    <a:pt x="366798" y="178118"/>
                    <a:pt x="342034" y="187643"/>
                    <a:pt x="315363" y="192405"/>
                  </a:cubicBezTo>
                  <a:cubicBezTo>
                    <a:pt x="303934" y="194310"/>
                    <a:pt x="308696" y="186690"/>
                    <a:pt x="308696" y="181927"/>
                  </a:cubicBezTo>
                  <a:cubicBezTo>
                    <a:pt x="312506" y="152400"/>
                    <a:pt x="316316" y="122873"/>
                    <a:pt x="316316" y="93345"/>
                  </a:cubicBezTo>
                  <a:cubicBezTo>
                    <a:pt x="316316" y="86677"/>
                    <a:pt x="318221" y="84773"/>
                    <a:pt x="324888" y="85725"/>
                  </a:cubicBezTo>
                  <a:cubicBezTo>
                    <a:pt x="343938" y="87630"/>
                    <a:pt x="361084" y="92393"/>
                    <a:pt x="376323" y="105727"/>
                  </a:cubicBezTo>
                  <a:cubicBezTo>
                    <a:pt x="390611" y="118110"/>
                    <a:pt x="392516" y="138113"/>
                    <a:pt x="382038" y="154305"/>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Shape 40">
              <a:extLst>
                <a:ext uri="{FF2B5EF4-FFF2-40B4-BE49-F238E27FC236}">
                  <a16:creationId xmlns:a16="http://schemas.microsoft.com/office/drawing/2014/main" id="{D3B781F0-19A1-4A1C-A1D1-C7B052BE325D}"/>
                </a:ext>
              </a:extLst>
            </p:cNvPr>
            <p:cNvSpPr/>
            <p:nvPr/>
          </p:nvSpPr>
          <p:spPr>
            <a:xfrm>
              <a:off x="3293429" y="2725835"/>
              <a:ext cx="704850" cy="66675"/>
            </a:xfrm>
            <a:custGeom>
              <a:avLst/>
              <a:gdLst>
                <a:gd name="connsiteX0" fmla="*/ 0 w 704850"/>
                <a:gd name="connsiteY0" fmla="*/ 0 h 66675"/>
                <a:gd name="connsiteX1" fmla="*/ 352425 w 704850"/>
                <a:gd name="connsiteY1" fmla="*/ 73342 h 66675"/>
                <a:gd name="connsiteX2" fmla="*/ 704850 w 704850"/>
                <a:gd name="connsiteY2" fmla="*/ 0 h 66675"/>
                <a:gd name="connsiteX3" fmla="*/ 0 w 704850"/>
                <a:gd name="connsiteY3" fmla="*/ 0 h 66675"/>
              </a:gdLst>
              <a:ahLst/>
              <a:cxnLst>
                <a:cxn ang="0">
                  <a:pos x="connsiteX0" y="connsiteY0"/>
                </a:cxn>
                <a:cxn ang="0">
                  <a:pos x="connsiteX1" y="connsiteY1"/>
                </a:cxn>
                <a:cxn ang="0">
                  <a:pos x="connsiteX2" y="connsiteY2"/>
                </a:cxn>
                <a:cxn ang="0">
                  <a:pos x="connsiteX3" y="connsiteY3"/>
                </a:cxn>
              </a:cxnLst>
              <a:rect l="l" t="t" r="r" b="b"/>
              <a:pathLst>
                <a:path w="704850" h="66675">
                  <a:moveTo>
                    <a:pt x="0" y="0"/>
                  </a:moveTo>
                  <a:cubicBezTo>
                    <a:pt x="107633" y="46672"/>
                    <a:pt x="226695" y="73342"/>
                    <a:pt x="352425" y="73342"/>
                  </a:cubicBezTo>
                  <a:cubicBezTo>
                    <a:pt x="478155" y="73342"/>
                    <a:pt x="597218" y="47625"/>
                    <a:pt x="704850" y="0"/>
                  </a:cubicBezTo>
                  <a:lnTo>
                    <a:pt x="0" y="0"/>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3" name="Freeform: Shape 42">
            <a:extLst>
              <a:ext uri="{FF2B5EF4-FFF2-40B4-BE49-F238E27FC236}">
                <a16:creationId xmlns:a16="http://schemas.microsoft.com/office/drawing/2014/main" id="{436063E2-C371-4413-9D8A-E69B0427B2CB}"/>
              </a:ext>
            </a:extLst>
          </p:cNvPr>
          <p:cNvSpPr/>
          <p:nvPr/>
        </p:nvSpPr>
        <p:spPr>
          <a:xfrm>
            <a:off x="5543028" y="5732266"/>
            <a:ext cx="21911" cy="21911"/>
          </a:xfrm>
          <a:custGeom>
            <a:avLst/>
            <a:gdLst>
              <a:gd name="connsiteX0" fmla="*/ 0 w 0"/>
              <a:gd name="connsiteY0" fmla="*/ 953 h 0"/>
              <a:gd name="connsiteX1" fmla="*/ 5715 w 0"/>
              <a:gd name="connsiteY1" fmla="*/ 0 h 0"/>
              <a:gd name="connsiteX2" fmla="*/ 4763 w 0"/>
              <a:gd name="connsiteY2" fmla="*/ 3810 h 0"/>
              <a:gd name="connsiteX3" fmla="*/ 0 w 0"/>
              <a:gd name="connsiteY3" fmla="*/ 953 h 0"/>
              <a:gd name="connsiteX4" fmla="*/ 0 w 0"/>
              <a:gd name="connsiteY4" fmla="*/ 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3"/>
                </a:moveTo>
                <a:cubicBezTo>
                  <a:pt x="1905" y="953"/>
                  <a:pt x="3810" y="0"/>
                  <a:pt x="5715" y="0"/>
                </a:cubicBezTo>
                <a:cubicBezTo>
                  <a:pt x="5715" y="953"/>
                  <a:pt x="5715" y="2858"/>
                  <a:pt x="4763" y="3810"/>
                </a:cubicBezTo>
                <a:cubicBezTo>
                  <a:pt x="3810" y="2858"/>
                  <a:pt x="2857" y="953"/>
                  <a:pt x="0" y="953"/>
                </a:cubicBezTo>
                <a:cubicBezTo>
                  <a:pt x="952" y="0"/>
                  <a:pt x="0" y="953"/>
                  <a:pt x="0" y="953"/>
                </a:cubicBezTo>
                <a:close/>
              </a:path>
            </a:pathLst>
          </a:custGeom>
          <a:solidFill>
            <a:srgbClr val="F2EADB"/>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 name="Group 55">
            <a:extLst>
              <a:ext uri="{FF2B5EF4-FFF2-40B4-BE49-F238E27FC236}">
                <a16:creationId xmlns:a16="http://schemas.microsoft.com/office/drawing/2014/main" id="{45A7C0DE-ACB4-4B7F-8B5A-9E87E72D4913}"/>
              </a:ext>
            </a:extLst>
          </p:cNvPr>
          <p:cNvGrpSpPr/>
          <p:nvPr/>
        </p:nvGrpSpPr>
        <p:grpSpPr>
          <a:xfrm>
            <a:off x="5255176" y="2252614"/>
            <a:ext cx="301655" cy="484095"/>
            <a:chOff x="6899592" y="1993712"/>
            <a:chExt cx="3149063" cy="5053610"/>
          </a:xfrm>
        </p:grpSpPr>
        <p:sp>
          <p:nvSpPr>
            <p:cNvPr id="53" name="Freeform: Shape 52">
              <a:extLst>
                <a:ext uri="{FF2B5EF4-FFF2-40B4-BE49-F238E27FC236}">
                  <a16:creationId xmlns:a16="http://schemas.microsoft.com/office/drawing/2014/main" id="{3895C6F3-374C-40B6-9E96-D4B731BD14DB}"/>
                </a:ext>
              </a:extLst>
            </p:cNvPr>
            <p:cNvSpPr/>
            <p:nvPr/>
          </p:nvSpPr>
          <p:spPr>
            <a:xfrm>
              <a:off x="6899592" y="1993712"/>
              <a:ext cx="3149063" cy="5053610"/>
            </a:xfrm>
            <a:custGeom>
              <a:avLst/>
              <a:gdLst>
                <a:gd name="connsiteX0" fmla="*/ 789030 w 3149063"/>
                <a:gd name="connsiteY0" fmla="*/ 5048021 h 5053610"/>
                <a:gd name="connsiteX1" fmla="*/ 791566 w 3149063"/>
                <a:gd name="connsiteY1" fmla="*/ 5048022 h 5053610"/>
                <a:gd name="connsiteX2" fmla="*/ 793454 w 3149063"/>
                <a:gd name="connsiteY2" fmla="*/ 5048831 h 5053610"/>
                <a:gd name="connsiteX3" fmla="*/ 787934 w 3149063"/>
                <a:gd name="connsiteY3" fmla="*/ 5047820 h 5053610"/>
                <a:gd name="connsiteX4" fmla="*/ 789030 w 3149063"/>
                <a:gd name="connsiteY4" fmla="*/ 5048021 h 5053610"/>
                <a:gd name="connsiteX5" fmla="*/ 769942 w 3149063"/>
                <a:gd name="connsiteY5" fmla="*/ 5048015 h 5053610"/>
                <a:gd name="connsiteX6" fmla="*/ 781958 w 3149063"/>
                <a:gd name="connsiteY6" fmla="*/ 5047834 h 5053610"/>
                <a:gd name="connsiteX7" fmla="*/ 2485194 w 3149063"/>
                <a:gd name="connsiteY7" fmla="*/ 0 h 5053610"/>
                <a:gd name="connsiteX8" fmla="*/ 3149063 w 3149063"/>
                <a:gd name="connsiteY8" fmla="*/ 0 h 5053610"/>
                <a:gd name="connsiteX9" fmla="*/ 3142489 w 3149063"/>
                <a:gd name="connsiteY9" fmla="*/ 144605 h 5053610"/>
                <a:gd name="connsiteX10" fmla="*/ 2594743 w 3149063"/>
                <a:gd name="connsiteY10" fmla="*/ 144605 h 5053610"/>
                <a:gd name="connsiteX11" fmla="*/ 2415083 w 3149063"/>
                <a:gd name="connsiteY11" fmla="*/ 322075 h 5053610"/>
                <a:gd name="connsiteX12" fmla="*/ 2309403 w 3149063"/>
                <a:gd name="connsiteY12" fmla="*/ 730351 h 5053610"/>
                <a:gd name="connsiteX13" fmla="*/ 2293947 w 3149063"/>
                <a:gd name="connsiteY13" fmla="*/ 790658 h 5053610"/>
                <a:gd name="connsiteX14" fmla="*/ 2330933 w 3149063"/>
                <a:gd name="connsiteY14" fmla="*/ 798189 h 5053610"/>
                <a:gd name="connsiteX15" fmla="*/ 2686767 w 3149063"/>
                <a:gd name="connsiteY15" fmla="*/ 900493 h 5053610"/>
                <a:gd name="connsiteX16" fmla="*/ 2903673 w 3149063"/>
                <a:gd name="connsiteY16" fmla="*/ 1152457 h 5053610"/>
                <a:gd name="connsiteX17" fmla="*/ 2555308 w 3149063"/>
                <a:gd name="connsiteY17" fmla="*/ 4616400 h 5053610"/>
                <a:gd name="connsiteX18" fmla="*/ 2106156 w 3149063"/>
                <a:gd name="connsiteY18" fmla="*/ 5048022 h 5053610"/>
                <a:gd name="connsiteX19" fmla="*/ 834291 w 3149063"/>
                <a:gd name="connsiteY19" fmla="*/ 5047714 h 5053610"/>
                <a:gd name="connsiteX20" fmla="*/ 787934 w 3149063"/>
                <a:gd name="connsiteY20" fmla="*/ 5047820 h 5053610"/>
                <a:gd name="connsiteX21" fmla="*/ 751379 w 3149063"/>
                <a:gd name="connsiteY21" fmla="*/ 5041129 h 5053610"/>
                <a:gd name="connsiteX22" fmla="*/ 359944 w 3149063"/>
                <a:gd name="connsiteY22" fmla="*/ 4636117 h 5053610"/>
                <a:gd name="connsiteX23" fmla="*/ 623 w 3149063"/>
                <a:gd name="connsiteY23" fmla="*/ 1292680 h 5053610"/>
                <a:gd name="connsiteX24" fmla="*/ 263541 w 3149063"/>
                <a:gd name="connsiteY24" fmla="*/ 880775 h 5053610"/>
                <a:gd name="connsiteX25" fmla="*/ 1993560 w 3149063"/>
                <a:gd name="connsiteY25" fmla="*/ 729495 h 5053610"/>
                <a:gd name="connsiteX26" fmla="*/ 2155090 w 3149063"/>
                <a:gd name="connsiteY26" fmla="*/ 762385 h 5053610"/>
                <a:gd name="connsiteX27" fmla="*/ 2316490 w 3149063"/>
                <a:gd name="connsiteY27" fmla="*/ 131459 h 5053610"/>
                <a:gd name="connsiteX28" fmla="*/ 2485194 w 3149063"/>
                <a:gd name="connsiteY28" fmla="*/ 0 h 505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49063" h="5053610">
                  <a:moveTo>
                    <a:pt x="789030" y="5048021"/>
                  </a:moveTo>
                  <a:lnTo>
                    <a:pt x="791566" y="5048022"/>
                  </a:lnTo>
                  <a:cubicBezTo>
                    <a:pt x="895912" y="5048022"/>
                    <a:pt x="869929" y="5060038"/>
                    <a:pt x="793454" y="5048831"/>
                  </a:cubicBezTo>
                  <a:close/>
                  <a:moveTo>
                    <a:pt x="787934" y="5047820"/>
                  </a:moveTo>
                  <a:lnTo>
                    <a:pt x="789030" y="5048021"/>
                  </a:lnTo>
                  <a:lnTo>
                    <a:pt x="769942" y="5048015"/>
                  </a:lnTo>
                  <a:cubicBezTo>
                    <a:pt x="741211" y="5047995"/>
                    <a:pt x="748392" y="5047926"/>
                    <a:pt x="781958" y="5047834"/>
                  </a:cubicBezTo>
                  <a:close/>
                  <a:moveTo>
                    <a:pt x="2485194" y="0"/>
                  </a:moveTo>
                  <a:lnTo>
                    <a:pt x="3149063" y="0"/>
                  </a:lnTo>
                  <a:lnTo>
                    <a:pt x="3142489" y="144605"/>
                  </a:lnTo>
                  <a:cubicBezTo>
                    <a:pt x="3142489" y="144605"/>
                    <a:pt x="2724012" y="144605"/>
                    <a:pt x="2594743" y="144605"/>
                  </a:cubicBezTo>
                  <a:cubicBezTo>
                    <a:pt x="2434803" y="144605"/>
                    <a:pt x="2443567" y="223480"/>
                    <a:pt x="2415083" y="322075"/>
                  </a:cubicBezTo>
                  <a:cubicBezTo>
                    <a:pt x="2409058" y="342890"/>
                    <a:pt x="2367840" y="502557"/>
                    <a:pt x="2309403" y="730351"/>
                  </a:cubicBezTo>
                  <a:lnTo>
                    <a:pt x="2293947" y="790658"/>
                  </a:lnTo>
                  <a:lnTo>
                    <a:pt x="2330933" y="798189"/>
                  </a:lnTo>
                  <a:cubicBezTo>
                    <a:pt x="2446375" y="826548"/>
                    <a:pt x="2564894" y="860508"/>
                    <a:pt x="2686767" y="900493"/>
                  </a:cubicBezTo>
                  <a:cubicBezTo>
                    <a:pt x="2862046" y="957461"/>
                    <a:pt x="2903673" y="1058246"/>
                    <a:pt x="2903673" y="1152457"/>
                  </a:cubicBezTo>
                  <a:cubicBezTo>
                    <a:pt x="2903673" y="1246670"/>
                    <a:pt x="2583790" y="4528760"/>
                    <a:pt x="2555308" y="4616400"/>
                  </a:cubicBezTo>
                  <a:cubicBezTo>
                    <a:pt x="2526824" y="4704039"/>
                    <a:pt x="2428231" y="5048022"/>
                    <a:pt x="2106156" y="5048022"/>
                  </a:cubicBezTo>
                  <a:cubicBezTo>
                    <a:pt x="1864601" y="5046380"/>
                    <a:pt x="1089404" y="5047201"/>
                    <a:pt x="834291" y="5047714"/>
                  </a:cubicBezTo>
                  <a:lnTo>
                    <a:pt x="787934" y="5047820"/>
                  </a:lnTo>
                  <a:lnTo>
                    <a:pt x="751379" y="5041129"/>
                  </a:lnTo>
                  <a:cubicBezTo>
                    <a:pt x="614748" y="5011238"/>
                    <a:pt x="394452" y="4915879"/>
                    <a:pt x="359944" y="4636117"/>
                  </a:cubicBezTo>
                  <a:cubicBezTo>
                    <a:pt x="298596" y="4138766"/>
                    <a:pt x="623" y="1292680"/>
                    <a:pt x="623" y="1292680"/>
                  </a:cubicBezTo>
                  <a:cubicBezTo>
                    <a:pt x="623" y="1292680"/>
                    <a:pt x="-25670" y="979371"/>
                    <a:pt x="263541" y="880775"/>
                  </a:cubicBezTo>
                  <a:cubicBezTo>
                    <a:pt x="779517" y="704950"/>
                    <a:pt x="1336163" y="624020"/>
                    <a:pt x="1993560" y="729495"/>
                  </a:cubicBezTo>
                  <a:lnTo>
                    <a:pt x="2155090" y="762385"/>
                  </a:lnTo>
                  <a:lnTo>
                    <a:pt x="2316490" y="131459"/>
                  </a:lnTo>
                  <a:cubicBezTo>
                    <a:pt x="2336208" y="54776"/>
                    <a:pt x="2406319" y="0"/>
                    <a:pt x="2485194" y="0"/>
                  </a:cubicBezTo>
                  <a:close/>
                </a:path>
              </a:pathLst>
            </a:custGeom>
            <a:solidFill>
              <a:schemeClr val="bg1"/>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Freeform: Shape 54">
              <a:extLst>
                <a:ext uri="{FF2B5EF4-FFF2-40B4-BE49-F238E27FC236}">
                  <a16:creationId xmlns:a16="http://schemas.microsoft.com/office/drawing/2014/main" id="{6AD683B1-A350-43B7-A68B-EBCAE6128C38}"/>
                </a:ext>
              </a:extLst>
            </p:cNvPr>
            <p:cNvSpPr/>
            <p:nvPr/>
          </p:nvSpPr>
          <p:spPr>
            <a:xfrm>
              <a:off x="7098972" y="2874136"/>
              <a:ext cx="2507105" cy="4021600"/>
            </a:xfrm>
            <a:custGeom>
              <a:avLst/>
              <a:gdLst>
                <a:gd name="connsiteX0" fmla="*/ 679591 w 2507105"/>
                <a:gd name="connsiteY0" fmla="*/ 4016421 h 4021600"/>
                <a:gd name="connsiteX1" fmla="*/ 682018 w 2507105"/>
                <a:gd name="connsiteY1" fmla="*/ 4016422 h 4021600"/>
                <a:gd name="connsiteX2" fmla="*/ 682980 w 2507105"/>
                <a:gd name="connsiteY2" fmla="*/ 4017231 h 4021600"/>
                <a:gd name="connsiteX3" fmla="*/ 678758 w 2507105"/>
                <a:gd name="connsiteY3" fmla="*/ 4016222 h 4021600"/>
                <a:gd name="connsiteX4" fmla="*/ 679591 w 2507105"/>
                <a:gd name="connsiteY4" fmla="*/ 4016421 h 4021600"/>
                <a:gd name="connsiteX5" fmla="*/ 663472 w 2507105"/>
                <a:gd name="connsiteY5" fmla="*/ 4016416 h 4021600"/>
                <a:gd name="connsiteX6" fmla="*/ 674228 w 2507105"/>
                <a:gd name="connsiteY6" fmla="*/ 4016234 h 4021600"/>
                <a:gd name="connsiteX7" fmla="*/ 809092 w 2507105"/>
                <a:gd name="connsiteY7" fmla="*/ 1886788 h 4021600"/>
                <a:gd name="connsiteX8" fmla="*/ 951507 w 2507105"/>
                <a:gd name="connsiteY8" fmla="*/ 2029203 h 4021600"/>
                <a:gd name="connsiteX9" fmla="*/ 809092 w 2507105"/>
                <a:gd name="connsiteY9" fmla="*/ 2171616 h 4021600"/>
                <a:gd name="connsiteX10" fmla="*/ 666679 w 2507105"/>
                <a:gd name="connsiteY10" fmla="*/ 2029203 h 4021600"/>
                <a:gd name="connsiteX11" fmla="*/ 809092 w 2507105"/>
                <a:gd name="connsiteY11" fmla="*/ 1886788 h 4021600"/>
                <a:gd name="connsiteX12" fmla="*/ 548366 w 2507105"/>
                <a:gd name="connsiteY12" fmla="*/ 1647970 h 4021600"/>
                <a:gd name="connsiteX13" fmla="*/ 649151 w 2507105"/>
                <a:gd name="connsiteY13" fmla="*/ 1748755 h 4021600"/>
                <a:gd name="connsiteX14" fmla="*/ 548366 w 2507105"/>
                <a:gd name="connsiteY14" fmla="*/ 1849540 h 4021600"/>
                <a:gd name="connsiteX15" fmla="*/ 447581 w 2507105"/>
                <a:gd name="connsiteY15" fmla="*/ 1748755 h 4021600"/>
                <a:gd name="connsiteX16" fmla="*/ 548366 w 2507105"/>
                <a:gd name="connsiteY16" fmla="*/ 1647970 h 4021600"/>
                <a:gd name="connsiteX17" fmla="*/ 1180739 w 2507105"/>
                <a:gd name="connsiteY17" fmla="*/ 353 h 4021600"/>
                <a:gd name="connsiteX18" fmla="*/ 1720645 w 2507105"/>
                <a:gd name="connsiteY18" fmla="*/ 42941 h 4021600"/>
                <a:gd name="connsiteX19" fmla="*/ 1904365 w 2507105"/>
                <a:gd name="connsiteY19" fmla="*/ 82674 h 4021600"/>
                <a:gd name="connsiteX20" fmla="*/ 1598760 w 2507105"/>
                <a:gd name="connsiteY20" fmla="*/ 1277311 h 4021600"/>
                <a:gd name="connsiteX21" fmla="*/ 1410646 w 2507105"/>
                <a:gd name="connsiteY21" fmla="*/ 1258656 h 4021600"/>
                <a:gd name="connsiteX22" fmla="*/ 419099 w 2507105"/>
                <a:gd name="connsiteY22" fmla="*/ 1371907 h 4021600"/>
                <a:gd name="connsiteX23" fmla="*/ 232865 w 2507105"/>
                <a:gd name="connsiteY23" fmla="*/ 1617297 h 4021600"/>
                <a:gd name="connsiteX24" fmla="*/ 487019 w 2507105"/>
                <a:gd name="connsiteY24" fmla="*/ 3624238 h 4021600"/>
                <a:gd name="connsiteX25" fmla="*/ 728849 w 2507105"/>
                <a:gd name="connsiteY25" fmla="*/ 3859767 h 4021600"/>
                <a:gd name="connsiteX26" fmla="*/ 791256 w 2507105"/>
                <a:gd name="connsiteY26" fmla="*/ 3871818 h 4021600"/>
                <a:gd name="connsiteX27" fmla="*/ 792451 w 2507105"/>
                <a:gd name="connsiteY27" fmla="*/ 3872049 h 4021600"/>
                <a:gd name="connsiteX28" fmla="*/ 791566 w 2507105"/>
                <a:gd name="connsiteY28" fmla="*/ 3871818 h 4021600"/>
                <a:gd name="connsiteX29" fmla="*/ 822034 w 2507105"/>
                <a:gd name="connsiteY29" fmla="*/ 3871818 h 4021600"/>
                <a:gd name="connsiteX30" fmla="*/ 1716161 w 2507105"/>
                <a:gd name="connsiteY30" fmla="*/ 3871818 h 4021600"/>
                <a:gd name="connsiteX31" fmla="*/ 2031662 w 2507105"/>
                <a:gd name="connsiteY31" fmla="*/ 3613282 h 4021600"/>
                <a:gd name="connsiteX32" fmla="*/ 2277052 w 2507105"/>
                <a:gd name="connsiteY32" fmla="*/ 1534039 h 4021600"/>
                <a:gd name="connsiteX33" fmla="*/ 2123684 w 2507105"/>
                <a:gd name="connsiteY33" fmla="*/ 1382863 h 4021600"/>
                <a:gd name="connsiteX34" fmla="*/ 1873407 w 2507105"/>
                <a:gd name="connsiteY34" fmla="*/ 1321913 h 4021600"/>
                <a:gd name="connsiteX35" fmla="*/ 1739766 w 2507105"/>
                <a:gd name="connsiteY35" fmla="*/ 1298879 h 4021600"/>
                <a:gd name="connsiteX36" fmla="*/ 1741343 w 2507105"/>
                <a:gd name="connsiteY36" fmla="*/ 1292695 h 4021600"/>
                <a:gd name="connsiteX37" fmla="*/ 2011698 w 2507105"/>
                <a:gd name="connsiteY37" fmla="*/ 233872 h 4021600"/>
                <a:gd name="connsiteX38" fmla="*/ 2042074 w 2507105"/>
                <a:gd name="connsiteY38" fmla="*/ 115176 h 4021600"/>
                <a:gd name="connsiteX39" fmla="*/ 2318680 w 2507105"/>
                <a:gd name="connsiteY39" fmla="*/ 199733 h 4021600"/>
                <a:gd name="connsiteX40" fmla="*/ 2507105 w 2507105"/>
                <a:gd name="connsiteY40" fmla="*/ 431977 h 4021600"/>
                <a:gd name="connsiteX41" fmla="*/ 2204750 w 2507105"/>
                <a:gd name="connsiteY41" fmla="*/ 3619853 h 4021600"/>
                <a:gd name="connsiteX42" fmla="*/ 1816947 w 2507105"/>
                <a:gd name="connsiteY42" fmla="*/ 4016422 h 4021600"/>
                <a:gd name="connsiteX43" fmla="*/ 719470 w 2507105"/>
                <a:gd name="connsiteY43" fmla="*/ 4016114 h 4021600"/>
                <a:gd name="connsiteX44" fmla="*/ 678758 w 2507105"/>
                <a:gd name="connsiteY44" fmla="*/ 4016222 h 4021600"/>
                <a:gd name="connsiteX45" fmla="*/ 605059 w 2507105"/>
                <a:gd name="connsiteY45" fmla="*/ 3998620 h 4021600"/>
                <a:gd name="connsiteX46" fmla="*/ 309551 w 2507105"/>
                <a:gd name="connsiteY46" fmla="*/ 3637381 h 4021600"/>
                <a:gd name="connsiteX47" fmla="*/ 621 w 2507105"/>
                <a:gd name="connsiteY47" fmla="*/ 561243 h 4021600"/>
                <a:gd name="connsiteX48" fmla="*/ 228483 w 2507105"/>
                <a:gd name="connsiteY48" fmla="*/ 182205 h 4021600"/>
                <a:gd name="connsiteX49" fmla="*/ 1180739 w 2507105"/>
                <a:gd name="connsiteY49" fmla="*/ 353 h 40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507105" h="4021600">
                  <a:moveTo>
                    <a:pt x="679591" y="4016421"/>
                  </a:moveTo>
                  <a:lnTo>
                    <a:pt x="682018" y="4016422"/>
                  </a:lnTo>
                  <a:cubicBezTo>
                    <a:pt x="771574" y="4016422"/>
                    <a:pt x="748979" y="4027514"/>
                    <a:pt x="682980" y="4017231"/>
                  </a:cubicBezTo>
                  <a:close/>
                  <a:moveTo>
                    <a:pt x="678758" y="4016222"/>
                  </a:moveTo>
                  <a:lnTo>
                    <a:pt x="679591" y="4016421"/>
                  </a:lnTo>
                  <a:lnTo>
                    <a:pt x="663472" y="4016416"/>
                  </a:lnTo>
                  <a:cubicBezTo>
                    <a:pt x="638859" y="4016396"/>
                    <a:pt x="645180" y="4016327"/>
                    <a:pt x="674228" y="4016234"/>
                  </a:cubicBezTo>
                  <a:close/>
                  <a:moveTo>
                    <a:pt x="809092" y="1886788"/>
                  </a:moveTo>
                  <a:cubicBezTo>
                    <a:pt x="887747" y="1886788"/>
                    <a:pt x="951507" y="1950549"/>
                    <a:pt x="951507" y="2029203"/>
                  </a:cubicBezTo>
                  <a:cubicBezTo>
                    <a:pt x="951507" y="2107856"/>
                    <a:pt x="887747" y="2171616"/>
                    <a:pt x="809092" y="2171616"/>
                  </a:cubicBezTo>
                  <a:cubicBezTo>
                    <a:pt x="730440" y="2171616"/>
                    <a:pt x="666679" y="2107856"/>
                    <a:pt x="666679" y="2029203"/>
                  </a:cubicBezTo>
                  <a:cubicBezTo>
                    <a:pt x="666679" y="1950549"/>
                    <a:pt x="730440" y="1886788"/>
                    <a:pt x="809092" y="1886788"/>
                  </a:cubicBezTo>
                  <a:close/>
                  <a:moveTo>
                    <a:pt x="548366" y="1647970"/>
                  </a:moveTo>
                  <a:cubicBezTo>
                    <a:pt x="604027" y="1647970"/>
                    <a:pt x="649151" y="1693094"/>
                    <a:pt x="649151" y="1748755"/>
                  </a:cubicBezTo>
                  <a:cubicBezTo>
                    <a:pt x="649151" y="1804416"/>
                    <a:pt x="604027" y="1849540"/>
                    <a:pt x="548366" y="1849540"/>
                  </a:cubicBezTo>
                  <a:cubicBezTo>
                    <a:pt x="492705" y="1849540"/>
                    <a:pt x="447581" y="1804416"/>
                    <a:pt x="447581" y="1748755"/>
                  </a:cubicBezTo>
                  <a:cubicBezTo>
                    <a:pt x="447581" y="1693094"/>
                    <a:pt x="492705" y="1647970"/>
                    <a:pt x="548366" y="1647970"/>
                  </a:cubicBezTo>
                  <a:close/>
                  <a:moveTo>
                    <a:pt x="1180739" y="353"/>
                  </a:moveTo>
                  <a:cubicBezTo>
                    <a:pt x="1352320" y="-2386"/>
                    <a:pt x="1531639" y="10761"/>
                    <a:pt x="1720645" y="42941"/>
                  </a:cubicBezTo>
                  <a:lnTo>
                    <a:pt x="1904365" y="82674"/>
                  </a:lnTo>
                  <a:lnTo>
                    <a:pt x="1598760" y="1277311"/>
                  </a:lnTo>
                  <a:lnTo>
                    <a:pt x="1410646" y="1258656"/>
                  </a:lnTo>
                  <a:cubicBezTo>
                    <a:pt x="1044042" y="1235997"/>
                    <a:pt x="721728" y="1284267"/>
                    <a:pt x="419099" y="1371907"/>
                  </a:cubicBezTo>
                  <a:cubicBezTo>
                    <a:pt x="213147" y="1428872"/>
                    <a:pt x="232865" y="1617297"/>
                    <a:pt x="232865" y="1617297"/>
                  </a:cubicBezTo>
                  <a:cubicBezTo>
                    <a:pt x="232865" y="1617297"/>
                    <a:pt x="443199" y="3326262"/>
                    <a:pt x="487019" y="3624238"/>
                  </a:cubicBezTo>
                  <a:cubicBezTo>
                    <a:pt x="508929" y="3773224"/>
                    <a:pt x="633815" y="3835119"/>
                    <a:pt x="728849" y="3859767"/>
                  </a:cubicBezTo>
                  <a:lnTo>
                    <a:pt x="791256" y="3871818"/>
                  </a:lnTo>
                  <a:lnTo>
                    <a:pt x="792451" y="3872049"/>
                  </a:lnTo>
                  <a:cubicBezTo>
                    <a:pt x="846306" y="3878904"/>
                    <a:pt x="864690" y="3871818"/>
                    <a:pt x="791566" y="3871818"/>
                  </a:cubicBezTo>
                  <a:lnTo>
                    <a:pt x="822034" y="3871818"/>
                  </a:lnTo>
                  <a:cubicBezTo>
                    <a:pt x="1001763" y="3871818"/>
                    <a:pt x="1546906" y="3871818"/>
                    <a:pt x="1716161" y="3871818"/>
                  </a:cubicBezTo>
                  <a:cubicBezTo>
                    <a:pt x="1941831" y="3871818"/>
                    <a:pt x="2011942" y="3665865"/>
                    <a:pt x="2031662" y="3613282"/>
                  </a:cubicBezTo>
                  <a:cubicBezTo>
                    <a:pt x="2051380" y="3560698"/>
                    <a:pt x="2277052" y="1591005"/>
                    <a:pt x="2277052" y="1534039"/>
                  </a:cubicBezTo>
                  <a:cubicBezTo>
                    <a:pt x="2277052" y="1477074"/>
                    <a:pt x="2246379" y="1417918"/>
                    <a:pt x="2123684" y="1382863"/>
                  </a:cubicBezTo>
                  <a:cubicBezTo>
                    <a:pt x="2037962" y="1359036"/>
                    <a:pt x="1954601" y="1338803"/>
                    <a:pt x="1873407" y="1321913"/>
                  </a:cubicBezTo>
                  <a:lnTo>
                    <a:pt x="1739766" y="1298879"/>
                  </a:lnTo>
                  <a:lnTo>
                    <a:pt x="1741343" y="1292695"/>
                  </a:lnTo>
                  <a:cubicBezTo>
                    <a:pt x="1820923" y="980657"/>
                    <a:pt x="1922743" y="581669"/>
                    <a:pt x="2011698" y="233872"/>
                  </a:cubicBezTo>
                  <a:lnTo>
                    <a:pt x="2042074" y="115176"/>
                  </a:lnTo>
                  <a:lnTo>
                    <a:pt x="2318680" y="199733"/>
                  </a:lnTo>
                  <a:cubicBezTo>
                    <a:pt x="2469860" y="252316"/>
                    <a:pt x="2507105" y="344337"/>
                    <a:pt x="2507105" y="431977"/>
                  </a:cubicBezTo>
                  <a:cubicBezTo>
                    <a:pt x="2507105" y="519616"/>
                    <a:pt x="2231041" y="3538788"/>
                    <a:pt x="2204750" y="3619853"/>
                  </a:cubicBezTo>
                  <a:cubicBezTo>
                    <a:pt x="2180650" y="3700921"/>
                    <a:pt x="2095200" y="4018612"/>
                    <a:pt x="1816947" y="4016422"/>
                  </a:cubicBezTo>
                  <a:cubicBezTo>
                    <a:pt x="1608255" y="4014778"/>
                    <a:pt x="939868" y="4015600"/>
                    <a:pt x="719470" y="4016114"/>
                  </a:cubicBezTo>
                  <a:lnTo>
                    <a:pt x="678758" y="4016222"/>
                  </a:lnTo>
                  <a:lnTo>
                    <a:pt x="605059" y="3998620"/>
                  </a:lnTo>
                  <a:cubicBezTo>
                    <a:pt x="488664" y="3961099"/>
                    <a:pt x="335843" y="3866339"/>
                    <a:pt x="309551" y="3637381"/>
                  </a:cubicBezTo>
                  <a:cubicBezTo>
                    <a:pt x="256967" y="3179467"/>
                    <a:pt x="621" y="561243"/>
                    <a:pt x="621" y="561243"/>
                  </a:cubicBezTo>
                  <a:cubicBezTo>
                    <a:pt x="621" y="561243"/>
                    <a:pt x="-23479" y="274226"/>
                    <a:pt x="228483" y="182205"/>
                  </a:cubicBezTo>
                  <a:cubicBezTo>
                    <a:pt x="525362" y="74847"/>
                    <a:pt x="837577" y="5831"/>
                    <a:pt x="1180739" y="353"/>
                  </a:cubicBezTo>
                  <a:close/>
                </a:path>
              </a:pathLst>
            </a:custGeom>
            <a:solidFill>
              <a:schemeClr val="accent1"/>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 name="TextBox 43">
            <a:extLst>
              <a:ext uri="{FF2B5EF4-FFF2-40B4-BE49-F238E27FC236}">
                <a16:creationId xmlns:a16="http://schemas.microsoft.com/office/drawing/2014/main" id="{AB9B46F4-58EC-4D0A-9206-A046909E92FD}"/>
              </a:ext>
            </a:extLst>
          </p:cNvPr>
          <p:cNvSpPr txBox="1"/>
          <p:nvPr/>
        </p:nvSpPr>
        <p:spPr>
          <a:xfrm>
            <a:off x="3953141" y="1435328"/>
            <a:ext cx="3287565" cy="461665"/>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vi-VN" sz="2400" b="1" i="0" u="none" strike="noStrike" kern="1200" cap="none" spc="0" normalizeH="0" baseline="0" noProof="0" dirty="0">
                <a:ln>
                  <a:noFill/>
                </a:ln>
                <a:solidFill>
                  <a:srgbClr val="CC0066"/>
                </a:solidFill>
                <a:effectLst/>
                <a:uLnTx/>
                <a:uFillTx/>
                <a:latin typeface="Arial Đen"/>
                <a:ea typeface="+mn-ea"/>
                <a:cs typeface="+mn-cs"/>
              </a:rPr>
              <a:t> </a:t>
            </a:r>
            <a:r>
              <a:rPr kumimoji="0" lang="en-US" sz="2400" b="1" i="0" u="none" strike="noStrike" kern="1200" cap="none" spc="0" normalizeH="0" baseline="0" noProof="0" dirty="0" err="1">
                <a:ln>
                  <a:noFill/>
                </a:ln>
                <a:solidFill>
                  <a:srgbClr val="CC0066"/>
                </a:solidFill>
                <a:effectLst/>
                <a:uLnTx/>
                <a:uFillTx/>
                <a:latin typeface="Arial Đen"/>
                <a:ea typeface="+mn-ea"/>
                <a:cs typeface="+mn-cs"/>
              </a:rPr>
              <a:t>Tác</a:t>
            </a:r>
            <a:r>
              <a:rPr kumimoji="0" lang="en-US" sz="2400" b="1" i="0" u="none" strike="noStrike" kern="1200" cap="none" spc="0" normalizeH="0" baseline="0" noProof="0" dirty="0">
                <a:ln>
                  <a:noFill/>
                </a:ln>
                <a:solidFill>
                  <a:srgbClr val="CC0066"/>
                </a:solidFill>
                <a:effectLst/>
                <a:uLnTx/>
                <a:uFillTx/>
                <a:latin typeface="Arial Đen"/>
                <a:ea typeface="+mn-ea"/>
                <a:cs typeface="+mn-cs"/>
              </a:rPr>
              <a:t> </a:t>
            </a:r>
            <a:r>
              <a:rPr kumimoji="0" lang="en-US" sz="2400" b="1" i="0" u="none" strike="noStrike" kern="1200" cap="none" spc="0" normalizeH="0" baseline="0" noProof="0" dirty="0" err="1">
                <a:ln>
                  <a:noFill/>
                </a:ln>
                <a:solidFill>
                  <a:srgbClr val="CC0066"/>
                </a:solidFill>
                <a:effectLst/>
                <a:uLnTx/>
                <a:uFillTx/>
                <a:latin typeface="Arial Đen"/>
                <a:ea typeface="+mn-ea"/>
                <a:cs typeface="+mn-cs"/>
              </a:rPr>
              <a:t>động</a:t>
            </a:r>
            <a:r>
              <a:rPr kumimoji="0" lang="en-US" sz="2400" b="1" i="0" u="none" strike="noStrike" kern="1200" cap="none" spc="0" normalizeH="0" baseline="0" noProof="0" dirty="0">
                <a:ln>
                  <a:noFill/>
                </a:ln>
                <a:solidFill>
                  <a:srgbClr val="CC0066"/>
                </a:solidFill>
                <a:effectLst/>
                <a:uLnTx/>
                <a:uFillTx/>
                <a:latin typeface="Arial Đen"/>
                <a:ea typeface="+mn-ea"/>
                <a:cs typeface="+mn-cs"/>
              </a:rPr>
              <a:t> </a:t>
            </a:r>
            <a:r>
              <a:rPr kumimoji="0" lang="en-US" sz="2400" b="1" i="0" u="none" strike="noStrike" kern="1200" cap="none" spc="0" normalizeH="0" baseline="0" noProof="0" dirty="0" err="1">
                <a:ln>
                  <a:noFill/>
                </a:ln>
                <a:solidFill>
                  <a:srgbClr val="CC0066"/>
                </a:solidFill>
                <a:effectLst/>
                <a:uLnTx/>
                <a:uFillTx/>
                <a:latin typeface="Arial Đen"/>
                <a:ea typeface="+mn-ea"/>
                <a:cs typeface="+mn-cs"/>
              </a:rPr>
              <a:t>tích</a:t>
            </a:r>
            <a:r>
              <a:rPr kumimoji="0" lang="en-US" sz="2400" b="1" i="0" u="none" strike="noStrike" kern="1200" cap="none" spc="0" normalizeH="0" baseline="0" noProof="0" dirty="0">
                <a:ln>
                  <a:noFill/>
                </a:ln>
                <a:solidFill>
                  <a:srgbClr val="CC0066"/>
                </a:solidFill>
                <a:effectLst/>
                <a:uLnTx/>
                <a:uFillTx/>
                <a:latin typeface="Arial Đen"/>
                <a:ea typeface="+mn-ea"/>
                <a:cs typeface="+mn-cs"/>
              </a:rPr>
              <a:t> </a:t>
            </a:r>
            <a:r>
              <a:rPr kumimoji="0" lang="en-US" sz="2400" b="1" i="0" u="none" strike="noStrike" kern="1200" cap="none" spc="0" normalizeH="0" baseline="0" noProof="0" dirty="0" err="1">
                <a:ln>
                  <a:noFill/>
                </a:ln>
                <a:solidFill>
                  <a:srgbClr val="CC0066"/>
                </a:solidFill>
                <a:effectLst/>
                <a:uLnTx/>
                <a:uFillTx/>
                <a:latin typeface="Arial Đen"/>
                <a:ea typeface="+mn-ea"/>
                <a:cs typeface="+mn-cs"/>
              </a:rPr>
              <a:t>cực</a:t>
            </a:r>
            <a:endParaRPr kumimoji="0" lang="en-US" sz="2400" b="1" i="0" u="none" strike="noStrike" kern="1200" cap="none" spc="0" normalizeH="0" baseline="0" noProof="0" dirty="0">
              <a:ln>
                <a:noFill/>
              </a:ln>
              <a:solidFill>
                <a:srgbClr val="CC0066"/>
              </a:solidFill>
              <a:effectLst/>
              <a:uLnTx/>
              <a:uFillTx/>
              <a:latin typeface="Arial Đen"/>
              <a:ea typeface="+mn-ea"/>
              <a:cs typeface="+mn-cs"/>
            </a:endParaRPr>
          </a:p>
        </p:txBody>
      </p:sp>
      <p:sp>
        <p:nvSpPr>
          <p:cNvPr id="45" name="TextBox 44">
            <a:extLst>
              <a:ext uri="{FF2B5EF4-FFF2-40B4-BE49-F238E27FC236}">
                <a16:creationId xmlns:a16="http://schemas.microsoft.com/office/drawing/2014/main" id="{D6E68396-7568-4395-B5CF-5D468DF4BBA0}"/>
              </a:ext>
            </a:extLst>
          </p:cNvPr>
          <p:cNvSpPr txBox="1"/>
          <p:nvPr/>
        </p:nvSpPr>
        <p:spPr>
          <a:xfrm>
            <a:off x="5847498" y="2130436"/>
            <a:ext cx="5899241" cy="1015663"/>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8000"/>
                </a:solidFill>
                <a:effectLst/>
                <a:uLnTx/>
                <a:uFillTx/>
                <a:latin typeface="Arial Đen"/>
                <a:ea typeface="+mn-ea"/>
                <a:cs typeface="+mn-cs"/>
              </a:rPr>
              <a:t>T</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ạo</a:t>
            </a:r>
            <a:r>
              <a:rPr kumimoji="0" lang="en-US" sz="2000" b="0" i="0" u="none" strike="noStrike" kern="1200" cap="none" spc="0" normalizeH="0" baseline="0" noProof="0" dirty="0">
                <a:ln>
                  <a:noFill/>
                </a:ln>
                <a:solidFill>
                  <a:srgbClr val="008000"/>
                </a:solidFill>
                <a:effectLst/>
                <a:uLnTx/>
                <a:uFillTx/>
                <a:latin typeface="Arial Đen"/>
                <a:ea typeface="+mn-ea"/>
                <a:cs typeface="+mn-cs"/>
              </a:rPr>
              <a:t> ra </a:t>
            </a:r>
            <a:r>
              <a:rPr kumimoji="0" lang="vi-VN" sz="2000" b="0" i="0" u="none" strike="noStrike" kern="1200" cap="none" spc="0" normalizeH="0" baseline="0" noProof="0" dirty="0">
                <a:ln>
                  <a:noFill/>
                </a:ln>
                <a:solidFill>
                  <a:srgbClr val="008000"/>
                </a:solidFill>
                <a:effectLst/>
                <a:uLnTx/>
                <a:uFillTx/>
                <a:latin typeface="Arial Đen"/>
                <a:ea typeface="+mn-ea"/>
                <a:cs typeface="+mn-cs"/>
              </a:rPr>
              <a:t>khả</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năng</a:t>
            </a:r>
            <a:r>
              <a:rPr kumimoji="0" lang="en-US" sz="2000" b="0" i="0" u="none" strike="noStrike" kern="1200" cap="none" spc="0" normalizeH="0" baseline="0" noProof="0" dirty="0">
                <a:ln>
                  <a:noFill/>
                </a:ln>
                <a:solidFill>
                  <a:srgbClr val="008000"/>
                </a:solidFill>
                <a:effectLst/>
                <a:uLnTx/>
                <a:uFillTx/>
                <a:latin typeface="Arial Đen"/>
                <a:ea typeface="+mn-ea"/>
                <a:cs typeface="+mn-cs"/>
              </a:rPr>
              <a:t> to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lớn</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trong</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việc</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nghiên</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cứu</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và</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triển</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khai</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các</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hoạt</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động</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khoa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học</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kỹ</a:t>
            </a:r>
            <a:r>
              <a:rPr kumimoji="0" lang="en-US" sz="2000" b="1" i="0" u="none" strike="noStrike" kern="1200" cap="none" spc="0" normalizeH="0" baseline="0" noProof="0" dirty="0">
                <a:ln>
                  <a:noFill/>
                </a:ln>
                <a:solidFill>
                  <a:prstClr val="black">
                    <a:lumMod val="95000"/>
                    <a:lumOff val="5000"/>
                  </a:prstClr>
                </a:solidFill>
                <a:effectLst/>
                <a:uLnTx/>
                <a:uFillTx/>
                <a:latin typeface="Arial Đen"/>
                <a:ea typeface="+mn-ea"/>
                <a:cs typeface="+mn-cs"/>
              </a:rPr>
              <a:t> </a:t>
            </a:r>
            <a:r>
              <a:rPr kumimoji="0" lang="en-US" sz="2000" b="1" i="0" u="none" strike="noStrike" kern="1200" cap="none" spc="0" normalizeH="0" baseline="0" noProof="0" dirty="0" err="1">
                <a:ln>
                  <a:noFill/>
                </a:ln>
                <a:solidFill>
                  <a:prstClr val="black">
                    <a:lumMod val="95000"/>
                    <a:lumOff val="5000"/>
                  </a:prstClr>
                </a:solidFill>
                <a:effectLst/>
                <a:uLnTx/>
                <a:uFillTx/>
                <a:latin typeface="Arial Đen"/>
                <a:ea typeface="+mn-ea"/>
                <a:cs typeface="+mn-cs"/>
              </a:rPr>
              <a:t>thuật</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thúc</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đầy</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sự</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tiến</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bộ</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kỹ</a:t>
            </a:r>
            <a:r>
              <a:rPr kumimoji="0" lang="en-US" sz="2000" b="0" i="0" u="none" strike="noStrike" kern="1200" cap="none" spc="0" normalizeH="0" baseline="0" noProof="0" dirty="0">
                <a:ln>
                  <a:noFill/>
                </a:ln>
                <a:solidFill>
                  <a:srgbClr val="008000"/>
                </a:solidFill>
                <a:effectLst/>
                <a:uLnTx/>
                <a:uFillTx/>
                <a:latin typeface="Arial Đen"/>
                <a:ea typeface="+mn-ea"/>
                <a:cs typeface="+mn-cs"/>
              </a:rPr>
              <a:t> </a:t>
            </a:r>
            <a:r>
              <a:rPr kumimoji="0" lang="en-US" sz="2000" b="0" i="0" u="none" strike="noStrike" kern="1200" cap="none" spc="0" normalizeH="0" baseline="0" noProof="0" dirty="0" err="1">
                <a:ln>
                  <a:noFill/>
                </a:ln>
                <a:solidFill>
                  <a:srgbClr val="008000"/>
                </a:solidFill>
                <a:effectLst/>
                <a:uLnTx/>
                <a:uFillTx/>
                <a:latin typeface="Arial Đen"/>
                <a:ea typeface="+mn-ea"/>
                <a:cs typeface="+mn-cs"/>
              </a:rPr>
              <a:t>thuật</a:t>
            </a:r>
            <a:r>
              <a:rPr kumimoji="0" lang="en-US" sz="2000" b="0" i="0" u="none" strike="noStrike" kern="1200" cap="none" spc="0" normalizeH="0" baseline="0" noProof="0" dirty="0">
                <a:ln>
                  <a:noFill/>
                </a:ln>
                <a:solidFill>
                  <a:srgbClr val="008000"/>
                </a:solidFill>
                <a:effectLst/>
                <a:uLnTx/>
                <a:uFillTx/>
                <a:latin typeface="Arial Đen"/>
                <a:ea typeface="+mn-ea"/>
                <a:cs typeface="+mn-cs"/>
              </a:rPr>
              <a:t>.</a:t>
            </a:r>
          </a:p>
        </p:txBody>
      </p:sp>
      <p:sp>
        <p:nvSpPr>
          <p:cNvPr id="46" name="TextBox 45">
            <a:extLst>
              <a:ext uri="{FF2B5EF4-FFF2-40B4-BE49-F238E27FC236}">
                <a16:creationId xmlns:a16="http://schemas.microsoft.com/office/drawing/2014/main" id="{C28F5F32-FA9A-4223-9413-498701CAB6AC}"/>
              </a:ext>
            </a:extLst>
          </p:cNvPr>
          <p:cNvSpPr txBox="1"/>
          <p:nvPr/>
        </p:nvSpPr>
        <p:spPr>
          <a:xfrm>
            <a:off x="5755410" y="3760358"/>
            <a:ext cx="5288828" cy="1015663"/>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Đen"/>
                <a:ea typeface="+mn-ea"/>
                <a:cs typeface="+mn-cs"/>
              </a:rPr>
              <a:t>C</a:t>
            </a:r>
            <a:r>
              <a:rPr kumimoji="0" lang="en-US" sz="2000" b="0" i="0" u="none" strike="noStrike" kern="1200" cap="none" spc="0" normalizeH="0" baseline="0" noProof="0" dirty="0">
                <a:ln>
                  <a:noFill/>
                </a:ln>
                <a:solidFill>
                  <a:srgbClr val="660066"/>
                </a:solidFill>
                <a:effectLst/>
                <a:uLnTx/>
                <a:uFillTx/>
                <a:latin typeface="Arial Đen"/>
                <a:ea typeface="+mn-ea"/>
                <a:cs typeface="+mn-cs"/>
              </a:rPr>
              <a:t>ó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thể</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làm</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tăng</a:t>
            </a:r>
            <a:r>
              <a:rPr kumimoji="0" lang="en-US" sz="2000" b="1" i="0" u="none" strike="noStrike" kern="1200" cap="none" spc="0" normalizeH="0" baseline="0" noProof="0" dirty="0">
                <a:ln>
                  <a:noFill/>
                </a:ln>
                <a:solidFill>
                  <a:srgbClr val="0033CC"/>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năng</a:t>
            </a:r>
            <a:r>
              <a:rPr kumimoji="0" lang="en-US" sz="2000" b="1" i="0" u="none" strike="noStrike" kern="1200" cap="none" spc="0" normalizeH="0" baseline="0" noProof="0" dirty="0">
                <a:ln>
                  <a:noFill/>
                </a:ln>
                <a:solidFill>
                  <a:srgbClr val="0033CC"/>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suất</a:t>
            </a:r>
            <a:r>
              <a:rPr kumimoji="0" lang="en-US" sz="2000" b="1" i="0" u="none" strike="noStrike" kern="1200" cap="none" spc="0" normalizeH="0" baseline="0" noProof="0" dirty="0">
                <a:ln>
                  <a:noFill/>
                </a:ln>
                <a:solidFill>
                  <a:srgbClr val="0033CC"/>
                </a:solidFill>
                <a:effectLst/>
                <a:uLnTx/>
                <a:uFillTx/>
                <a:latin typeface="Arial Đen"/>
                <a:ea typeface="+mn-ea"/>
                <a:cs typeface="+mn-cs"/>
              </a:rPr>
              <a:t> lao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động</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nâng</a:t>
            </a:r>
            <a:r>
              <a:rPr kumimoji="0" lang="en-US" sz="2000" b="1" i="0" u="none" strike="noStrike" kern="1200" cap="none" spc="0" normalizeH="0" baseline="0" noProof="0" dirty="0">
                <a:ln>
                  <a:noFill/>
                </a:ln>
                <a:solidFill>
                  <a:srgbClr val="0033CC"/>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cao</a:t>
            </a:r>
            <a:r>
              <a:rPr kumimoji="0" lang="en-US" sz="2000" b="1" i="0" u="none" strike="noStrike" kern="1200" cap="none" spc="0" normalizeH="0" baseline="0" noProof="0" dirty="0">
                <a:ln>
                  <a:noFill/>
                </a:ln>
                <a:solidFill>
                  <a:srgbClr val="0033CC"/>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năng</a:t>
            </a:r>
            <a:r>
              <a:rPr kumimoji="0" lang="en-US" sz="2000" b="1" i="0" u="none" strike="noStrike" kern="1200" cap="none" spc="0" normalizeH="0" baseline="0" noProof="0" dirty="0">
                <a:ln>
                  <a:noFill/>
                </a:ln>
                <a:solidFill>
                  <a:srgbClr val="0033CC"/>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lực</a:t>
            </a:r>
            <a:r>
              <a:rPr kumimoji="0" lang="en-US" sz="2000" b="1" i="0" u="none" strike="noStrike" kern="1200" cap="none" spc="0" normalizeH="0" baseline="0" noProof="0" dirty="0">
                <a:ln>
                  <a:noFill/>
                </a:ln>
                <a:solidFill>
                  <a:srgbClr val="0033CC"/>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cạnh</a:t>
            </a:r>
            <a:r>
              <a:rPr kumimoji="0" lang="en-US" sz="2000" b="1" i="0" u="none" strike="noStrike" kern="1200" cap="none" spc="0" normalizeH="0" baseline="0" noProof="0" dirty="0">
                <a:ln>
                  <a:noFill/>
                </a:ln>
                <a:solidFill>
                  <a:srgbClr val="0033CC"/>
                </a:solidFill>
                <a:effectLst/>
                <a:uLnTx/>
                <a:uFillTx/>
                <a:latin typeface="Arial Đen"/>
                <a:ea typeface="+mn-ea"/>
                <a:cs typeface="+mn-cs"/>
              </a:rPr>
              <a:t> </a:t>
            </a:r>
            <a:r>
              <a:rPr kumimoji="0" lang="en-US" sz="2000" b="1" i="0" u="none" strike="noStrike" kern="1200" cap="none" spc="0" normalizeH="0" baseline="0" noProof="0" dirty="0" err="1">
                <a:ln>
                  <a:noFill/>
                </a:ln>
                <a:solidFill>
                  <a:srgbClr val="0033CC"/>
                </a:solidFill>
                <a:effectLst/>
                <a:uLnTx/>
                <a:uFillTx/>
                <a:latin typeface="Arial Đen"/>
                <a:ea typeface="+mn-ea"/>
                <a:cs typeface="+mn-cs"/>
              </a:rPr>
              <a:t>tranh</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của</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bản</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thân</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tổ</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chức</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độc</a:t>
            </a:r>
            <a:r>
              <a:rPr kumimoji="0" lang="en-US" sz="2000" b="0" i="0" u="none" strike="noStrike" kern="1200" cap="none" spc="0" normalizeH="0" baseline="0" noProof="0" dirty="0">
                <a:ln>
                  <a:noFill/>
                </a:ln>
                <a:solidFill>
                  <a:srgbClr val="660066"/>
                </a:solidFill>
                <a:effectLst/>
                <a:uLnTx/>
                <a:uFillTx/>
                <a:latin typeface="Arial Đen"/>
                <a:ea typeface="+mn-ea"/>
                <a:cs typeface="+mn-cs"/>
              </a:rPr>
              <a:t> </a:t>
            </a:r>
            <a:r>
              <a:rPr kumimoji="0" lang="en-US" sz="2000" b="0" i="0" u="none" strike="noStrike" kern="1200" cap="none" spc="0" normalizeH="0" baseline="0" noProof="0" dirty="0" err="1">
                <a:ln>
                  <a:noFill/>
                </a:ln>
                <a:solidFill>
                  <a:srgbClr val="660066"/>
                </a:solidFill>
                <a:effectLst/>
                <a:uLnTx/>
                <a:uFillTx/>
                <a:latin typeface="Arial Đen"/>
                <a:ea typeface="+mn-ea"/>
                <a:cs typeface="+mn-cs"/>
              </a:rPr>
              <a:t>quyền</a:t>
            </a:r>
            <a:r>
              <a:rPr kumimoji="0" lang="en-US" sz="2000" b="0" i="0" u="none" strike="noStrike" kern="1200" cap="none" spc="0" normalizeH="0" baseline="0" noProof="0" dirty="0">
                <a:ln>
                  <a:noFill/>
                </a:ln>
                <a:solidFill>
                  <a:srgbClr val="660066"/>
                </a:solidFill>
                <a:effectLst/>
                <a:uLnTx/>
                <a:uFillTx/>
                <a:latin typeface="Arial Đen"/>
                <a:ea typeface="+mn-ea"/>
                <a:cs typeface="+mn-cs"/>
              </a:rPr>
              <a:t>.</a:t>
            </a:r>
          </a:p>
        </p:txBody>
      </p:sp>
      <p:sp>
        <p:nvSpPr>
          <p:cNvPr id="47" name="TextBox 46">
            <a:extLst>
              <a:ext uri="{FF2B5EF4-FFF2-40B4-BE49-F238E27FC236}">
                <a16:creationId xmlns:a16="http://schemas.microsoft.com/office/drawing/2014/main" id="{D4D23C6D-476E-4B0E-AFB1-D11758084E31}"/>
              </a:ext>
            </a:extLst>
          </p:cNvPr>
          <p:cNvSpPr txBox="1"/>
          <p:nvPr/>
        </p:nvSpPr>
        <p:spPr>
          <a:xfrm>
            <a:off x="5847498" y="5349027"/>
            <a:ext cx="5011002" cy="1015663"/>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Tạo được sức mạnh kinh tế góp phần </a:t>
            </a:r>
            <a:r>
              <a:rPr kumimoji="0" lang="vi-VN" sz="20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thúc đẩy nền kinh tế phát triển</a:t>
            </a:r>
            <a:r>
              <a:rPr kumimoji="0" lang="vi-VN" sz="20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 theo hướng sản xuất lớn hiện đại.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Rectangle 21"/>
          <p:cNvSpPr/>
          <p:nvPr/>
        </p:nvSpPr>
        <p:spPr>
          <a:xfrm>
            <a:off x="3197093" y="533480"/>
            <a:ext cx="5300810" cy="461665"/>
          </a:xfrm>
          <a:prstGeom prst="rect">
            <a:avLst/>
          </a:prstGeom>
        </p:spPr>
        <p:txBody>
          <a:bodyPr wrap="none">
            <a:spAutoFit/>
          </a:bodyPr>
          <a:lstStyle/>
          <a:p>
            <a:pPr indent="180340" algn="just">
              <a:spcAft>
                <a:spcPts val="0"/>
              </a:spcAft>
            </a:pPr>
            <a:r>
              <a:rPr lang="pt-BR" sz="2400" b="1" dirty="0">
                <a:solidFill>
                  <a:srgbClr val="FF3399"/>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3399"/>
              </a:solidFill>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243144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circle(in)">
                                      <p:cBhvr>
                                        <p:cTn id="7" dur="2000"/>
                                        <p:tgtEl>
                                          <p:spTgt spid="1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circle(in)">
                                      <p:cBhvr>
                                        <p:cTn id="10" dur="2000"/>
                                        <p:tgtEl>
                                          <p:spTgt spid="23"/>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circle(in)">
                                      <p:cBhvr>
                                        <p:cTn id="13" dur="2000"/>
                                        <p:tgtEl>
                                          <p:spTgt spid="24"/>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circle(in)">
                                      <p:cBhvr>
                                        <p:cTn id="16" dur="2000"/>
                                        <p:tgtEl>
                                          <p:spTgt spid="34"/>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circle(in)">
                                      <p:cBhvr>
                                        <p:cTn id="19" dur="2000"/>
                                        <p:tgtEl>
                                          <p:spTgt spid="35"/>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circle(in)">
                                      <p:cBhvr>
                                        <p:cTn id="22" dur="2000"/>
                                        <p:tgtEl>
                                          <p:spTgt spid="36"/>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circle(in)">
                                      <p:cBhvr>
                                        <p:cTn id="25" dur="2000"/>
                                        <p:tgtEl>
                                          <p:spTgt spid="37"/>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circle(in)">
                                      <p:cBhvr>
                                        <p:cTn id="28" dur="2000"/>
                                        <p:tgtEl>
                                          <p:spTgt spid="38"/>
                                        </p:tgtEl>
                                      </p:cBhvr>
                                    </p:animEffect>
                                  </p:childTnLst>
                                </p:cTn>
                              </p:par>
                              <p:par>
                                <p:cTn id="29" presetID="6" presetClass="entr" presetSubtype="16" fill="hold" nodeType="withEffect">
                                  <p:stCondLst>
                                    <p:cond delay="0"/>
                                  </p:stCondLst>
                                  <p:childTnLst>
                                    <p:set>
                                      <p:cBhvr>
                                        <p:cTn id="30" dur="1" fill="hold">
                                          <p:stCondLst>
                                            <p:cond delay="0"/>
                                          </p:stCondLst>
                                        </p:cTn>
                                        <p:tgtEl>
                                          <p:spTgt spid="39"/>
                                        </p:tgtEl>
                                        <p:attrNameLst>
                                          <p:attrName>style.visibility</p:attrName>
                                        </p:attrNameLst>
                                      </p:cBhvr>
                                      <p:to>
                                        <p:strVal val="visible"/>
                                      </p:to>
                                    </p:set>
                                    <p:animEffect transition="in" filter="circle(in)">
                                      <p:cBhvr>
                                        <p:cTn id="31" dur="2000"/>
                                        <p:tgtEl>
                                          <p:spTgt spid="39"/>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43"/>
                                        </p:tgtEl>
                                        <p:attrNameLst>
                                          <p:attrName>style.visibility</p:attrName>
                                        </p:attrNameLst>
                                      </p:cBhvr>
                                      <p:to>
                                        <p:strVal val="visible"/>
                                      </p:to>
                                    </p:set>
                                    <p:animEffect transition="in" filter="circle(in)">
                                      <p:cBhvr>
                                        <p:cTn id="34" dur="2000"/>
                                        <p:tgtEl>
                                          <p:spTgt spid="43"/>
                                        </p:tgtEl>
                                      </p:cBhvr>
                                    </p:animEffect>
                                  </p:childTnLst>
                                </p:cTn>
                              </p:par>
                              <p:par>
                                <p:cTn id="35" presetID="6" presetClass="entr" presetSubtype="16" fill="hold" nodeType="with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circle(in)">
                                      <p:cBhvr>
                                        <p:cTn id="37" dur="2000"/>
                                        <p:tgtEl>
                                          <p:spTgt spid="56"/>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44"/>
                                        </p:tgtEl>
                                        <p:attrNameLst>
                                          <p:attrName>style.visibility</p:attrName>
                                        </p:attrNameLst>
                                      </p:cBhvr>
                                      <p:to>
                                        <p:strVal val="visible"/>
                                      </p:to>
                                    </p:set>
                                    <p:animEffect transition="in" filter="circle(in)">
                                      <p:cBhvr>
                                        <p:cTn id="40" dur="2000"/>
                                        <p:tgtEl>
                                          <p:spTgt spid="44"/>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animEffect transition="in" filter="circle(in)">
                                      <p:cBhvr>
                                        <p:cTn id="43" dur="2000"/>
                                        <p:tgtEl>
                                          <p:spTgt spid="45"/>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46"/>
                                        </p:tgtEl>
                                        <p:attrNameLst>
                                          <p:attrName>style.visibility</p:attrName>
                                        </p:attrNameLst>
                                      </p:cBhvr>
                                      <p:to>
                                        <p:strVal val="visible"/>
                                      </p:to>
                                    </p:set>
                                    <p:animEffect transition="in" filter="circle(in)">
                                      <p:cBhvr>
                                        <p:cTn id="46" dur="2000"/>
                                        <p:tgtEl>
                                          <p:spTgt spid="46"/>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47"/>
                                        </p:tgtEl>
                                        <p:attrNameLst>
                                          <p:attrName>style.visibility</p:attrName>
                                        </p:attrNameLst>
                                      </p:cBhvr>
                                      <p:to>
                                        <p:strVal val="visible"/>
                                      </p:to>
                                    </p:set>
                                    <p:animEffect transition="in" filter="circle(in)">
                                      <p:cBhvr>
                                        <p:cTn id="49"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3" grpId="0" animBg="1"/>
      <p:bldP spid="24" grpId="0" animBg="1"/>
      <p:bldP spid="34" grpId="0" animBg="1"/>
      <p:bldP spid="35" grpId="0" animBg="1"/>
      <p:bldP spid="36" grpId="0" animBg="1"/>
      <p:bldP spid="37" grpId="0" animBg="1"/>
      <p:bldP spid="38" grpId="0" animBg="1"/>
      <p:bldP spid="43" grpId="0" animBg="1"/>
      <p:bldP spid="44" grpId="0"/>
      <p:bldP spid="45" grpId="0"/>
      <p:bldP spid="46" grpId="0"/>
      <p:bldP spid="47"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48362AE-8C03-4BC9-8ADD-E205EF6F70DE}"/>
              </a:ext>
            </a:extLst>
          </p:cNvPr>
          <p:cNvSpPr txBox="1"/>
          <p:nvPr/>
        </p:nvSpPr>
        <p:spPr>
          <a:xfrm>
            <a:off x="3960061" y="1426125"/>
            <a:ext cx="3287565" cy="461665"/>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vi-VN" sz="2400" b="1" i="0" u="none" strike="noStrike" kern="1200" cap="none" spc="0" normalizeH="0" baseline="0" noProof="0" dirty="0">
                <a:ln>
                  <a:noFill/>
                </a:ln>
                <a:solidFill>
                  <a:srgbClr val="CC0066"/>
                </a:solidFill>
                <a:effectLst/>
                <a:uLnTx/>
                <a:uFillTx/>
                <a:latin typeface="Arial Đen"/>
                <a:ea typeface="+mn-ea"/>
                <a:cs typeface="+mn-cs"/>
              </a:rPr>
              <a:t> </a:t>
            </a:r>
            <a:r>
              <a:rPr kumimoji="0" lang="en-US" sz="2400" b="1" i="0" u="none" strike="noStrike" kern="1200" cap="none" spc="0" normalizeH="0" baseline="0" noProof="0" dirty="0" err="1">
                <a:ln>
                  <a:noFill/>
                </a:ln>
                <a:solidFill>
                  <a:srgbClr val="CC0066"/>
                </a:solidFill>
                <a:effectLst/>
                <a:uLnTx/>
                <a:uFillTx/>
                <a:latin typeface="Arial Đen"/>
                <a:ea typeface="+mn-ea"/>
                <a:cs typeface="+mn-cs"/>
              </a:rPr>
              <a:t>Tác</a:t>
            </a:r>
            <a:r>
              <a:rPr kumimoji="0" lang="en-US" sz="2400" b="1" i="0" u="none" strike="noStrike" kern="1200" cap="none" spc="0" normalizeH="0" baseline="0" noProof="0" dirty="0">
                <a:ln>
                  <a:noFill/>
                </a:ln>
                <a:solidFill>
                  <a:srgbClr val="CC0066"/>
                </a:solidFill>
                <a:effectLst/>
                <a:uLnTx/>
                <a:uFillTx/>
                <a:latin typeface="Arial Đen"/>
                <a:ea typeface="+mn-ea"/>
                <a:cs typeface="+mn-cs"/>
              </a:rPr>
              <a:t> </a:t>
            </a:r>
            <a:r>
              <a:rPr kumimoji="0" lang="en-US" sz="2400" b="1" i="0" u="none" strike="noStrike" kern="1200" cap="none" spc="0" normalizeH="0" baseline="0" noProof="0" dirty="0" err="1">
                <a:ln>
                  <a:noFill/>
                </a:ln>
                <a:solidFill>
                  <a:srgbClr val="CC0066"/>
                </a:solidFill>
                <a:effectLst/>
                <a:uLnTx/>
                <a:uFillTx/>
                <a:latin typeface="Arial Đen"/>
                <a:ea typeface="+mn-ea"/>
                <a:cs typeface="+mn-cs"/>
              </a:rPr>
              <a:t>động</a:t>
            </a:r>
            <a:r>
              <a:rPr kumimoji="0" lang="en-US" sz="2400" b="1" i="0" u="none" strike="noStrike" kern="1200" cap="none" spc="0" normalizeH="0" baseline="0" noProof="0" dirty="0">
                <a:ln>
                  <a:noFill/>
                </a:ln>
                <a:solidFill>
                  <a:srgbClr val="CC0066"/>
                </a:solidFill>
                <a:effectLst/>
                <a:uLnTx/>
                <a:uFillTx/>
                <a:latin typeface="Arial Đen"/>
                <a:ea typeface="+mn-ea"/>
                <a:cs typeface="+mn-cs"/>
              </a:rPr>
              <a:t> </a:t>
            </a:r>
            <a:r>
              <a:rPr kumimoji="0" lang="vi-VN" sz="2400" b="1" i="0" u="none" strike="noStrike" kern="1200" cap="none" spc="0" normalizeH="0" baseline="0" noProof="0" dirty="0">
                <a:ln>
                  <a:noFill/>
                </a:ln>
                <a:solidFill>
                  <a:srgbClr val="CC0066"/>
                </a:solidFill>
                <a:effectLst/>
                <a:uLnTx/>
                <a:uFillTx/>
                <a:latin typeface="Arial Đen"/>
                <a:ea typeface="+mn-ea"/>
                <a:cs typeface="+mn-cs"/>
              </a:rPr>
              <a:t>tiêu</a:t>
            </a:r>
            <a:r>
              <a:rPr kumimoji="0" lang="en-US" sz="2400" b="1" i="0" u="none" strike="noStrike" kern="1200" cap="none" spc="0" normalizeH="0" baseline="0" noProof="0" dirty="0">
                <a:ln>
                  <a:noFill/>
                </a:ln>
                <a:solidFill>
                  <a:srgbClr val="CC0066"/>
                </a:solidFill>
                <a:effectLst/>
                <a:uLnTx/>
                <a:uFillTx/>
                <a:latin typeface="Arial Đen"/>
                <a:ea typeface="+mn-ea"/>
                <a:cs typeface="+mn-cs"/>
              </a:rPr>
              <a:t> </a:t>
            </a:r>
            <a:r>
              <a:rPr kumimoji="0" lang="en-US" sz="2400" b="1" i="0" u="none" strike="noStrike" kern="1200" cap="none" spc="0" normalizeH="0" baseline="0" noProof="0" dirty="0" err="1">
                <a:ln>
                  <a:noFill/>
                </a:ln>
                <a:solidFill>
                  <a:srgbClr val="CC0066"/>
                </a:solidFill>
                <a:effectLst/>
                <a:uLnTx/>
                <a:uFillTx/>
                <a:latin typeface="Arial Đen"/>
                <a:ea typeface="+mn-ea"/>
                <a:cs typeface="+mn-cs"/>
              </a:rPr>
              <a:t>cực</a:t>
            </a:r>
            <a:endParaRPr kumimoji="0" lang="en-US" sz="2400" b="1" i="0" u="none" strike="noStrike" kern="1200" cap="none" spc="0" normalizeH="0" baseline="0" noProof="0" dirty="0">
              <a:ln>
                <a:noFill/>
              </a:ln>
              <a:solidFill>
                <a:srgbClr val="CC0066"/>
              </a:solidFill>
              <a:effectLst/>
              <a:uLnTx/>
              <a:uFillTx/>
              <a:latin typeface="Arial Đen"/>
              <a:ea typeface="+mn-ea"/>
              <a:cs typeface="+mn-cs"/>
            </a:endParaRPr>
          </a:p>
        </p:txBody>
      </p:sp>
      <p:sp>
        <p:nvSpPr>
          <p:cNvPr id="2" name="Minus Sign 1">
            <a:extLst>
              <a:ext uri="{FF2B5EF4-FFF2-40B4-BE49-F238E27FC236}">
                <a16:creationId xmlns:a16="http://schemas.microsoft.com/office/drawing/2014/main" id="{19546BA6-1A12-46EE-B630-AC6F6F455A81}"/>
              </a:ext>
            </a:extLst>
          </p:cNvPr>
          <p:cNvSpPr/>
          <p:nvPr/>
        </p:nvSpPr>
        <p:spPr>
          <a:xfrm>
            <a:off x="5029200" y="1029449"/>
            <a:ext cx="2557463" cy="396676"/>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13312">
            <a:extLst>
              <a:ext uri="{FF2B5EF4-FFF2-40B4-BE49-F238E27FC236}">
                <a16:creationId xmlns:a16="http://schemas.microsoft.com/office/drawing/2014/main" id="{E56DCAEC-337A-472B-AD4E-35267A9C23DA}"/>
              </a:ext>
            </a:extLst>
          </p:cNvPr>
          <p:cNvSpPr/>
          <p:nvPr/>
        </p:nvSpPr>
        <p:spPr>
          <a:xfrm>
            <a:off x="0" y="3743655"/>
            <a:ext cx="3960061"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8" name="Oval 7">
            <a:extLst>
              <a:ext uri="{FF2B5EF4-FFF2-40B4-BE49-F238E27FC236}">
                <a16:creationId xmlns:a16="http://schemas.microsoft.com/office/drawing/2014/main" id="{E687714E-9CEA-4403-A30F-350EACF34A18}"/>
              </a:ext>
            </a:extLst>
          </p:cNvPr>
          <p:cNvSpPr/>
          <p:nvPr/>
        </p:nvSpPr>
        <p:spPr>
          <a:xfrm>
            <a:off x="4299901" y="2232033"/>
            <a:ext cx="735094" cy="740690"/>
          </a:xfrm>
          <a:prstGeom prst="ellipse">
            <a:avLst/>
          </a:prstGeom>
          <a:solidFill>
            <a:srgbClr val="0000FF"/>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rgbClr val="32AEB8"/>
              </a:solidFill>
              <a:effectLst/>
              <a:uLnTx/>
              <a:uFillTx/>
              <a:latin typeface="Arial"/>
              <a:ea typeface="Arial Unicode MS"/>
              <a:cs typeface="+mn-cs"/>
            </a:endParaRPr>
          </a:p>
        </p:txBody>
      </p:sp>
      <p:sp>
        <p:nvSpPr>
          <p:cNvPr id="9" name="Oval 8">
            <a:extLst>
              <a:ext uri="{FF2B5EF4-FFF2-40B4-BE49-F238E27FC236}">
                <a16:creationId xmlns:a16="http://schemas.microsoft.com/office/drawing/2014/main" id="{2232C7FA-F6A8-4FAB-9A1D-8204D1C78073}"/>
              </a:ext>
            </a:extLst>
          </p:cNvPr>
          <p:cNvSpPr/>
          <p:nvPr/>
        </p:nvSpPr>
        <p:spPr>
          <a:xfrm>
            <a:off x="4299901" y="3591587"/>
            <a:ext cx="735094" cy="740690"/>
          </a:xfrm>
          <a:prstGeom prst="ellipse">
            <a:avLst/>
          </a:prstGeom>
          <a:solidFill>
            <a:srgbClr val="0000FF"/>
          </a:solidFill>
          <a:ln w="25400" cap="flat" cmpd="sng" algn="ctr">
            <a:solidFill>
              <a:srgbClr val="0000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rgbClr val="32AEB8"/>
              </a:solidFill>
              <a:effectLst/>
              <a:uLnTx/>
              <a:uFillTx/>
              <a:latin typeface="Arial"/>
              <a:ea typeface="Arial Unicode MS"/>
              <a:cs typeface="+mn-cs"/>
            </a:endParaRPr>
          </a:p>
        </p:txBody>
      </p:sp>
      <p:sp>
        <p:nvSpPr>
          <p:cNvPr id="10" name="Oval 9">
            <a:extLst>
              <a:ext uri="{FF2B5EF4-FFF2-40B4-BE49-F238E27FC236}">
                <a16:creationId xmlns:a16="http://schemas.microsoft.com/office/drawing/2014/main" id="{9AA8DE25-ADB6-4D19-9E60-FFDD24EC3923}"/>
              </a:ext>
            </a:extLst>
          </p:cNvPr>
          <p:cNvSpPr/>
          <p:nvPr/>
        </p:nvSpPr>
        <p:spPr>
          <a:xfrm>
            <a:off x="4299901" y="4781077"/>
            <a:ext cx="735094" cy="740690"/>
          </a:xfrm>
          <a:prstGeom prst="ellipse">
            <a:avLst/>
          </a:prstGeom>
          <a:solidFill>
            <a:srgbClr val="0000FF"/>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rgbClr val="32AEB8"/>
              </a:solidFill>
              <a:effectLst/>
              <a:uLnTx/>
              <a:uFillTx/>
              <a:latin typeface="Arial"/>
              <a:ea typeface="Arial Unicode MS"/>
              <a:cs typeface="+mn-cs"/>
            </a:endParaRPr>
          </a:p>
        </p:txBody>
      </p:sp>
      <p:sp>
        <p:nvSpPr>
          <p:cNvPr id="20" name="TextBox 19">
            <a:extLst>
              <a:ext uri="{FF2B5EF4-FFF2-40B4-BE49-F238E27FC236}">
                <a16:creationId xmlns:a16="http://schemas.microsoft.com/office/drawing/2014/main" id="{785EEAED-446D-49EC-92FD-2B95A67DF8EB}"/>
              </a:ext>
            </a:extLst>
          </p:cNvPr>
          <p:cNvSpPr txBox="1"/>
          <p:nvPr/>
        </p:nvSpPr>
        <p:spPr>
          <a:xfrm>
            <a:off x="4266496" y="2391138"/>
            <a:ext cx="820345"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Open Sans"/>
                <a:ea typeface="+mn-ea"/>
                <a:cs typeface="Arial" pitchFamily="34" charset="0"/>
              </a:rPr>
              <a:t>01</a:t>
            </a:r>
            <a:endParaRPr kumimoji="0" lang="ko-KR" altLang="en-US" sz="2400" b="1" i="0" u="none" strike="noStrike" kern="1200" cap="none" spc="0" normalizeH="0" baseline="0" noProof="0" dirty="0">
              <a:ln>
                <a:noFill/>
              </a:ln>
              <a:solidFill>
                <a:prstClr val="white"/>
              </a:solidFill>
              <a:effectLst/>
              <a:uLnTx/>
              <a:uFillTx/>
              <a:latin typeface="Open Sans"/>
              <a:ea typeface="+mn-ea"/>
              <a:cs typeface="Arial" pitchFamily="34" charset="0"/>
            </a:endParaRPr>
          </a:p>
        </p:txBody>
      </p:sp>
      <p:sp>
        <p:nvSpPr>
          <p:cNvPr id="21" name="TextBox 20">
            <a:extLst>
              <a:ext uri="{FF2B5EF4-FFF2-40B4-BE49-F238E27FC236}">
                <a16:creationId xmlns:a16="http://schemas.microsoft.com/office/drawing/2014/main" id="{FE4B24CB-B9DC-4C6D-8A2A-8607CB91E5B0}"/>
              </a:ext>
            </a:extLst>
          </p:cNvPr>
          <p:cNvSpPr txBox="1"/>
          <p:nvPr/>
        </p:nvSpPr>
        <p:spPr>
          <a:xfrm>
            <a:off x="4309359" y="3763417"/>
            <a:ext cx="820345"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Open Sans"/>
                <a:ea typeface="+mn-ea"/>
                <a:cs typeface="Arial" pitchFamily="34" charset="0"/>
              </a:rPr>
              <a:t>02</a:t>
            </a:r>
            <a:endParaRPr kumimoji="0" lang="ko-KR" altLang="en-US" sz="2400" b="1" i="0" u="none" strike="noStrike" kern="1200" cap="none" spc="0" normalizeH="0" baseline="0" noProof="0" dirty="0">
              <a:ln>
                <a:noFill/>
              </a:ln>
              <a:solidFill>
                <a:prstClr val="white"/>
              </a:solidFill>
              <a:effectLst/>
              <a:uLnTx/>
              <a:uFillTx/>
              <a:latin typeface="Open Sans"/>
              <a:ea typeface="+mn-ea"/>
              <a:cs typeface="Arial" pitchFamily="34" charset="0"/>
            </a:endParaRPr>
          </a:p>
        </p:txBody>
      </p:sp>
      <p:sp>
        <p:nvSpPr>
          <p:cNvPr id="22" name="TextBox 21">
            <a:extLst>
              <a:ext uri="{FF2B5EF4-FFF2-40B4-BE49-F238E27FC236}">
                <a16:creationId xmlns:a16="http://schemas.microsoft.com/office/drawing/2014/main" id="{A75C01A9-5D20-40BA-B0A8-13DDBF7CD01E}"/>
              </a:ext>
            </a:extLst>
          </p:cNvPr>
          <p:cNvSpPr txBox="1"/>
          <p:nvPr/>
        </p:nvSpPr>
        <p:spPr>
          <a:xfrm>
            <a:off x="4266496" y="4838277"/>
            <a:ext cx="820345"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Open Sans"/>
                <a:ea typeface="+mn-ea"/>
                <a:cs typeface="Arial" pitchFamily="34" charset="0"/>
              </a:rPr>
              <a:t>03</a:t>
            </a:r>
            <a:endParaRPr kumimoji="0" lang="ko-KR" altLang="en-US" sz="2400" b="1" i="0" u="none" strike="noStrike" kern="1200" cap="none" spc="0" normalizeH="0" baseline="0" noProof="0" dirty="0">
              <a:ln>
                <a:noFill/>
              </a:ln>
              <a:solidFill>
                <a:prstClr val="white"/>
              </a:solidFill>
              <a:effectLst/>
              <a:uLnTx/>
              <a:uFillTx/>
              <a:latin typeface="Open Sans"/>
              <a:ea typeface="+mn-ea"/>
              <a:cs typeface="Arial"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653399" y="1631825"/>
            <a:ext cx="1914748"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sp>
        <p:nvSpPr>
          <p:cNvPr id="49" name="TextBox 48">
            <a:extLst>
              <a:ext uri="{FF2B5EF4-FFF2-40B4-BE49-F238E27FC236}">
                <a16:creationId xmlns:a16="http://schemas.microsoft.com/office/drawing/2014/main" id="{0E90F64C-9A72-4C80-A1CA-1DEF0834FC71}"/>
              </a:ext>
            </a:extLst>
          </p:cNvPr>
          <p:cNvSpPr txBox="1"/>
          <p:nvPr/>
        </p:nvSpPr>
        <p:spPr>
          <a:xfrm>
            <a:off x="5127156" y="2290485"/>
            <a:ext cx="6093618"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33CC"/>
                </a:solidFill>
                <a:effectLst/>
                <a:uLnTx/>
                <a:uFillTx/>
                <a:latin typeface="Arial Đen"/>
                <a:ea typeface="+mn-ea"/>
                <a:cs typeface="+mn-cs"/>
              </a:rPr>
              <a:t>Làm cho </a:t>
            </a:r>
            <a:r>
              <a:rPr kumimoji="0" lang="vi-VN" sz="2000" b="1" i="0" u="none" strike="noStrike" kern="1200" cap="none" spc="0" normalizeH="0" baseline="0" noProof="0" dirty="0">
                <a:ln>
                  <a:noFill/>
                </a:ln>
                <a:solidFill>
                  <a:srgbClr val="000000"/>
                </a:solidFill>
                <a:effectLst/>
                <a:uLnTx/>
                <a:uFillTx/>
                <a:latin typeface="Arial Đen"/>
                <a:ea typeface="+mn-ea"/>
                <a:cs typeface="+mn-cs"/>
              </a:rPr>
              <a:t>cạnh tranh không hoàn hảo </a:t>
            </a:r>
            <a:r>
              <a:rPr kumimoji="0" lang="vi-VN" sz="2000" b="0" i="0" u="none" strike="noStrike" kern="1200" cap="none" spc="0" normalizeH="0" baseline="0" noProof="0" dirty="0">
                <a:ln>
                  <a:noFill/>
                </a:ln>
                <a:solidFill>
                  <a:srgbClr val="0033CC"/>
                </a:solidFill>
                <a:effectLst/>
                <a:uLnTx/>
                <a:uFillTx/>
                <a:latin typeface="Arial Đen"/>
                <a:ea typeface="+mn-ea"/>
                <a:cs typeface="+mn-cs"/>
              </a:rPr>
              <a:t>gây thiệt hại cho người tiêu dùng và xã hội.</a:t>
            </a:r>
            <a:endParaRPr kumimoji="0" lang="en-US" sz="2000" b="0" i="0" u="none" strike="noStrike" kern="1200" cap="none" spc="0" normalizeH="0" baseline="0" noProof="0" dirty="0">
              <a:ln>
                <a:noFill/>
              </a:ln>
              <a:solidFill>
                <a:srgbClr val="0033CC"/>
              </a:solidFill>
              <a:effectLst/>
              <a:uLnTx/>
              <a:uFillTx/>
              <a:latin typeface="Arial Đen"/>
              <a:ea typeface="+mn-ea"/>
              <a:cs typeface="+mn-cs"/>
            </a:endParaRPr>
          </a:p>
        </p:txBody>
      </p:sp>
      <p:sp>
        <p:nvSpPr>
          <p:cNvPr id="50" name="TextBox 49">
            <a:extLst>
              <a:ext uri="{FF2B5EF4-FFF2-40B4-BE49-F238E27FC236}">
                <a16:creationId xmlns:a16="http://schemas.microsoft.com/office/drawing/2014/main" id="{AA6A6B08-3D8B-4413-8BD4-131F42ED74AA}"/>
              </a:ext>
            </a:extLst>
          </p:cNvPr>
          <p:cNvSpPr txBox="1"/>
          <p:nvPr/>
        </p:nvSpPr>
        <p:spPr>
          <a:xfrm>
            <a:off x="5086841" y="3635561"/>
            <a:ext cx="6093618"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10101"/>
                </a:solidFill>
                <a:effectLst/>
                <a:uLnTx/>
                <a:uFillTx/>
                <a:latin typeface="Arial Đen"/>
                <a:ea typeface="+mn-ea"/>
                <a:cs typeface="+mn-cs"/>
              </a:rPr>
              <a:t>C</a:t>
            </a:r>
            <a:r>
              <a:rPr kumimoji="0" lang="en-US" sz="2000" b="0" i="0" u="none" strike="noStrike" kern="1200" cap="none" spc="0" normalizeH="0" baseline="0" noProof="0" dirty="0">
                <a:ln>
                  <a:noFill/>
                </a:ln>
                <a:solidFill>
                  <a:srgbClr val="010101"/>
                </a:solidFill>
                <a:effectLst/>
                <a:uLnTx/>
                <a:uFillTx/>
                <a:latin typeface="Arial Đen"/>
                <a:ea typeface="+mn-ea"/>
                <a:cs typeface="+mn-cs"/>
              </a:rPr>
              <a:t>ó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thể</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1" i="0" u="none" strike="noStrike" kern="1200" cap="none" spc="0" normalizeH="0" baseline="0" noProof="0" dirty="0" err="1">
                <a:ln>
                  <a:noFill/>
                </a:ln>
                <a:solidFill>
                  <a:srgbClr val="CC0066"/>
                </a:solidFill>
                <a:effectLst/>
                <a:uLnTx/>
                <a:uFillTx/>
                <a:latin typeface="Arial Đen"/>
                <a:ea typeface="+mn-ea"/>
                <a:cs typeface="+mn-cs"/>
              </a:rPr>
              <a:t>kìm</a:t>
            </a:r>
            <a:r>
              <a:rPr kumimoji="0" lang="en-US" sz="2000" b="1" i="0" u="none" strike="noStrike" kern="1200" cap="none" spc="0" normalizeH="0" baseline="0" noProof="0" dirty="0">
                <a:ln>
                  <a:noFill/>
                </a:ln>
                <a:solidFill>
                  <a:srgbClr val="CC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CC0066"/>
                </a:solidFill>
                <a:effectLst/>
                <a:uLnTx/>
                <a:uFillTx/>
                <a:latin typeface="Arial Đen"/>
                <a:ea typeface="+mn-ea"/>
                <a:cs typeface="+mn-cs"/>
              </a:rPr>
              <a:t>hãm</a:t>
            </a:r>
            <a:r>
              <a:rPr kumimoji="0" lang="en-US" sz="2000" b="1" i="0" u="none" strike="noStrike" kern="1200" cap="none" spc="0" normalizeH="0" baseline="0" noProof="0" dirty="0">
                <a:ln>
                  <a:noFill/>
                </a:ln>
                <a:solidFill>
                  <a:srgbClr val="CC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CC0066"/>
                </a:solidFill>
                <a:effectLst/>
                <a:uLnTx/>
                <a:uFillTx/>
                <a:latin typeface="Arial Đen"/>
                <a:ea typeface="+mn-ea"/>
                <a:cs typeface="+mn-cs"/>
              </a:rPr>
              <a:t>sự</a:t>
            </a:r>
            <a:r>
              <a:rPr kumimoji="0" lang="en-US" sz="2000" b="1" i="0" u="none" strike="noStrike" kern="1200" cap="none" spc="0" normalizeH="0" baseline="0" noProof="0" dirty="0">
                <a:ln>
                  <a:noFill/>
                </a:ln>
                <a:solidFill>
                  <a:srgbClr val="CC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CC0066"/>
                </a:solidFill>
                <a:effectLst/>
                <a:uLnTx/>
                <a:uFillTx/>
                <a:latin typeface="Arial Đen"/>
                <a:ea typeface="+mn-ea"/>
                <a:cs typeface="+mn-cs"/>
              </a:rPr>
              <a:t>tiến</a:t>
            </a:r>
            <a:r>
              <a:rPr kumimoji="0" lang="en-US" sz="2000" b="1" i="0" u="none" strike="noStrike" kern="1200" cap="none" spc="0" normalizeH="0" baseline="0" noProof="0" dirty="0">
                <a:ln>
                  <a:noFill/>
                </a:ln>
                <a:solidFill>
                  <a:srgbClr val="CC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CC0066"/>
                </a:solidFill>
                <a:effectLst/>
                <a:uLnTx/>
                <a:uFillTx/>
                <a:latin typeface="Arial Đen"/>
                <a:ea typeface="+mn-ea"/>
                <a:cs typeface="+mn-cs"/>
              </a:rPr>
              <a:t>bộ</a:t>
            </a:r>
            <a:r>
              <a:rPr kumimoji="0" lang="en-US" sz="2000" b="1" i="0" u="none" strike="noStrike" kern="1200" cap="none" spc="0" normalizeH="0" baseline="0" noProof="0" dirty="0">
                <a:ln>
                  <a:noFill/>
                </a:ln>
                <a:solidFill>
                  <a:srgbClr val="CC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CC0066"/>
                </a:solidFill>
                <a:effectLst/>
                <a:uLnTx/>
                <a:uFillTx/>
                <a:latin typeface="Arial Đen"/>
                <a:ea typeface="+mn-ea"/>
                <a:cs typeface="+mn-cs"/>
              </a:rPr>
              <a:t>kỹ</a:t>
            </a:r>
            <a:r>
              <a:rPr kumimoji="0" lang="en-US" sz="2000" b="1" i="0" u="none" strike="noStrike" kern="1200" cap="none" spc="0" normalizeH="0" baseline="0" noProof="0" dirty="0">
                <a:ln>
                  <a:noFill/>
                </a:ln>
                <a:solidFill>
                  <a:srgbClr val="CC0066"/>
                </a:solidFill>
                <a:effectLst/>
                <a:uLnTx/>
                <a:uFillTx/>
                <a:latin typeface="Arial Đen"/>
                <a:ea typeface="+mn-ea"/>
                <a:cs typeface="+mn-cs"/>
              </a:rPr>
              <a:t> </a:t>
            </a:r>
            <a:r>
              <a:rPr kumimoji="0" lang="en-US" sz="2000" b="1" i="0" u="none" strike="noStrike" kern="1200" cap="none" spc="0" normalizeH="0" baseline="0" noProof="0" dirty="0" err="1">
                <a:ln>
                  <a:noFill/>
                </a:ln>
                <a:solidFill>
                  <a:srgbClr val="CC0066"/>
                </a:solidFill>
                <a:effectLst/>
                <a:uLnTx/>
                <a:uFillTx/>
                <a:latin typeface="Arial Đen"/>
                <a:ea typeface="+mn-ea"/>
                <a:cs typeface="+mn-cs"/>
              </a:rPr>
              <a:t>thuật</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theo</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đó</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kìm</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hãm</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sự</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phát</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triền</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kinh</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tế</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xã</a:t>
            </a:r>
            <a:r>
              <a:rPr kumimoji="0" lang="en-US" sz="2000" b="0" i="0" u="none" strike="noStrike" kern="1200" cap="none" spc="0" normalizeH="0" baseline="0" noProof="0" dirty="0">
                <a:ln>
                  <a:noFill/>
                </a:ln>
                <a:solidFill>
                  <a:srgbClr val="010101"/>
                </a:solidFill>
                <a:effectLst/>
                <a:uLnTx/>
                <a:uFillTx/>
                <a:latin typeface="Arial Đen"/>
                <a:ea typeface="+mn-ea"/>
                <a:cs typeface="+mn-cs"/>
              </a:rPr>
              <a:t> </a:t>
            </a:r>
            <a:r>
              <a:rPr kumimoji="0" lang="en-US" sz="2000" b="0" i="0" u="none" strike="noStrike" kern="1200" cap="none" spc="0" normalizeH="0" baseline="0" noProof="0" dirty="0" err="1">
                <a:ln>
                  <a:noFill/>
                </a:ln>
                <a:solidFill>
                  <a:srgbClr val="010101"/>
                </a:solidFill>
                <a:effectLst/>
                <a:uLnTx/>
                <a:uFillTx/>
                <a:latin typeface="Arial Đen"/>
                <a:ea typeface="+mn-ea"/>
                <a:cs typeface="+mn-cs"/>
              </a:rPr>
              <a:t>hội</a:t>
            </a:r>
            <a:r>
              <a:rPr kumimoji="0" lang="en-US" sz="2000" b="0" i="0" u="none" strike="noStrike" kern="1200" cap="none" spc="0" normalizeH="0" baseline="0" noProof="0" dirty="0">
                <a:ln>
                  <a:noFill/>
                </a:ln>
                <a:solidFill>
                  <a:srgbClr val="010101"/>
                </a:solidFill>
                <a:effectLst/>
                <a:uLnTx/>
                <a:uFillTx/>
                <a:latin typeface="Arial Đen"/>
                <a:ea typeface="+mn-ea"/>
                <a:cs typeface="+mn-cs"/>
              </a:rPr>
              <a:t>.</a:t>
            </a:r>
            <a:endParaRPr kumimoji="0" lang="en-US" sz="2000" b="0" i="0" u="none" strike="noStrike" kern="1200" cap="none" spc="0" normalizeH="0" baseline="0" noProof="0" dirty="0">
              <a:ln>
                <a:noFill/>
              </a:ln>
              <a:solidFill>
                <a:srgbClr val="000000"/>
              </a:solidFill>
              <a:effectLst/>
              <a:uLnTx/>
              <a:uFillTx/>
              <a:latin typeface="Arial Đen"/>
              <a:ea typeface="+mn-ea"/>
              <a:cs typeface="+mn-cs"/>
            </a:endParaRPr>
          </a:p>
        </p:txBody>
      </p:sp>
      <p:sp>
        <p:nvSpPr>
          <p:cNvPr id="52" name="TextBox 51">
            <a:extLst>
              <a:ext uri="{FF2B5EF4-FFF2-40B4-BE49-F238E27FC236}">
                <a16:creationId xmlns:a16="http://schemas.microsoft.com/office/drawing/2014/main" id="{90951100-DA3B-4091-9412-B813C5828685}"/>
              </a:ext>
            </a:extLst>
          </p:cNvPr>
          <p:cNvSpPr txBox="1"/>
          <p:nvPr/>
        </p:nvSpPr>
        <p:spPr>
          <a:xfrm>
            <a:off x="5207819" y="4822983"/>
            <a:ext cx="6093618"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3300"/>
                </a:solidFill>
                <a:effectLst/>
                <a:uLnTx/>
                <a:uFillTx/>
                <a:latin typeface="Arial Đen"/>
                <a:ea typeface="+mn-ea"/>
                <a:cs typeface="+mn-cs"/>
              </a:rPr>
              <a:t>Khi độc quyền nhà nước bị chi phối sẽ gây ra hiện tượng </a:t>
            </a:r>
            <a:r>
              <a:rPr kumimoji="0" lang="vi-VN" sz="2000" b="1" i="0" u="none" strike="noStrike" kern="1200" cap="none" spc="0" normalizeH="0" baseline="0" noProof="0" dirty="0">
                <a:ln>
                  <a:noFill/>
                </a:ln>
                <a:solidFill>
                  <a:srgbClr val="008000"/>
                </a:solidFill>
                <a:effectLst/>
                <a:uLnTx/>
                <a:uFillTx/>
                <a:latin typeface="Arial Đen"/>
                <a:ea typeface="+mn-ea"/>
                <a:cs typeface="+mn-cs"/>
              </a:rPr>
              <a:t>làm tăng sự phân hóa giàu nghèo.</a:t>
            </a:r>
            <a:endParaRPr kumimoji="0" lang="en-US" sz="2000" b="1" i="0" u="none" strike="noStrike" kern="1200" cap="none" spc="0" normalizeH="0" baseline="0" noProof="0" dirty="0">
              <a:ln>
                <a:noFill/>
              </a:ln>
              <a:solidFill>
                <a:srgbClr val="008000"/>
              </a:solidFill>
              <a:effectLst/>
              <a:uLnTx/>
              <a:uFillTx/>
              <a:latin typeface="Arial Đen"/>
              <a:ea typeface="+mn-ea"/>
              <a:cs typeface="+mn-cs"/>
            </a:endParaRPr>
          </a:p>
        </p:txBody>
      </p:sp>
      <p:sp>
        <p:nvSpPr>
          <p:cNvPr id="51" name="Rectangle 50"/>
          <p:cNvSpPr/>
          <p:nvPr/>
        </p:nvSpPr>
        <p:spPr>
          <a:xfrm>
            <a:off x="3640631" y="614490"/>
            <a:ext cx="5300810" cy="461665"/>
          </a:xfrm>
          <a:prstGeom prst="rect">
            <a:avLst/>
          </a:prstGeom>
        </p:spPr>
        <p:txBody>
          <a:bodyPr wrap="none">
            <a:spAutoFit/>
          </a:bodyPr>
          <a:lstStyle/>
          <a:p>
            <a:pPr indent="180340" algn="just">
              <a:spcAft>
                <a:spcPts val="0"/>
              </a:spcAft>
            </a:pPr>
            <a:r>
              <a:rPr lang="pt-BR" sz="2400" b="1" dirty="0">
                <a:solidFill>
                  <a:srgbClr val="FF3399"/>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3399"/>
              </a:solidFill>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083972051"/>
      </p:ext>
    </p:extLst>
  </p:cSld>
  <p:clrMapOvr>
    <a:masterClrMapping/>
  </p:clrMapOvr>
  <p:transition>
    <p:wedge/>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 Same Side Corner Rectangle 3">
            <a:extLst>
              <a:ext uri="{FF2B5EF4-FFF2-40B4-BE49-F238E27FC236}">
                <a16:creationId xmlns:a16="http://schemas.microsoft.com/office/drawing/2014/main" id="{6A6CA01E-9D7B-4B1D-B427-2698FCB43B42}"/>
              </a:ext>
            </a:extLst>
          </p:cNvPr>
          <p:cNvSpPr/>
          <p:nvPr/>
        </p:nvSpPr>
        <p:spPr>
          <a:xfrm>
            <a:off x="6490845" y="1749706"/>
            <a:ext cx="180000" cy="2809355"/>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5" name="Round Same Side Corner Rectangle 4">
            <a:extLst>
              <a:ext uri="{FF2B5EF4-FFF2-40B4-BE49-F238E27FC236}">
                <a16:creationId xmlns:a16="http://schemas.microsoft.com/office/drawing/2014/main" id="{23914328-8C40-4A6E-93AB-F6695A4E9770}"/>
              </a:ext>
            </a:extLst>
          </p:cNvPr>
          <p:cNvSpPr/>
          <p:nvPr/>
        </p:nvSpPr>
        <p:spPr>
          <a:xfrm>
            <a:off x="6265540" y="1749706"/>
            <a:ext cx="180000" cy="2809355"/>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6" name="Round Same Side Corner Rectangle 5">
            <a:extLst>
              <a:ext uri="{FF2B5EF4-FFF2-40B4-BE49-F238E27FC236}">
                <a16:creationId xmlns:a16="http://schemas.microsoft.com/office/drawing/2014/main" id="{F7C3A124-161C-4E9C-89F4-E1E145A8B7D4}"/>
              </a:ext>
            </a:extLst>
          </p:cNvPr>
          <p:cNvSpPr/>
          <p:nvPr/>
        </p:nvSpPr>
        <p:spPr>
          <a:xfrm>
            <a:off x="6040235" y="1749706"/>
            <a:ext cx="180000" cy="2809355"/>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7" name="Round Same Side Corner Rectangle 6">
            <a:extLst>
              <a:ext uri="{FF2B5EF4-FFF2-40B4-BE49-F238E27FC236}">
                <a16:creationId xmlns:a16="http://schemas.microsoft.com/office/drawing/2014/main" id="{FDE9383D-C25E-412B-A8F7-1D4834636E35}"/>
              </a:ext>
            </a:extLst>
          </p:cNvPr>
          <p:cNvSpPr/>
          <p:nvPr/>
        </p:nvSpPr>
        <p:spPr>
          <a:xfrm>
            <a:off x="5814930" y="1749706"/>
            <a:ext cx="180000" cy="2809355"/>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8" name="Round Same Side Corner Rectangle 7">
            <a:extLst>
              <a:ext uri="{FF2B5EF4-FFF2-40B4-BE49-F238E27FC236}">
                <a16:creationId xmlns:a16="http://schemas.microsoft.com/office/drawing/2014/main" id="{46549CCE-FA17-4F8E-A330-0F8340C46232}"/>
              </a:ext>
            </a:extLst>
          </p:cNvPr>
          <p:cNvSpPr/>
          <p:nvPr/>
        </p:nvSpPr>
        <p:spPr>
          <a:xfrm>
            <a:off x="5589625" y="1749706"/>
            <a:ext cx="180000" cy="2809355"/>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9" name="Freeform 8">
            <a:extLst>
              <a:ext uri="{FF2B5EF4-FFF2-40B4-BE49-F238E27FC236}">
                <a16:creationId xmlns:a16="http://schemas.microsoft.com/office/drawing/2014/main" id="{2B80ACF6-387E-4F4B-8CC1-911305C21904}"/>
              </a:ext>
            </a:extLst>
          </p:cNvPr>
          <p:cNvSpPr/>
          <p:nvPr/>
        </p:nvSpPr>
        <p:spPr>
          <a:xfrm>
            <a:off x="972602" y="4551950"/>
            <a:ext cx="4793814" cy="507302"/>
          </a:xfrm>
          <a:custGeom>
            <a:avLst/>
            <a:gdLst>
              <a:gd name="connsiteX0" fmla="*/ 3335731 w 3507638"/>
              <a:gd name="connsiteY0" fmla="*/ 0 h 512064"/>
              <a:gd name="connsiteX1" fmla="*/ 0 w 3507638"/>
              <a:gd name="connsiteY1" fmla="*/ 497434 h 512064"/>
              <a:gd name="connsiteX2" fmla="*/ 1353312 w 3507638"/>
              <a:gd name="connsiteY2" fmla="*/ 512064 h 512064"/>
              <a:gd name="connsiteX3" fmla="*/ 3507638 w 3507638"/>
              <a:gd name="connsiteY3" fmla="*/ 10973 h 512064"/>
              <a:gd name="connsiteX4" fmla="*/ 3335731 w 3507638"/>
              <a:gd name="connsiteY4" fmla="*/ 0 h 512064"/>
              <a:gd name="connsiteX0" fmla="*/ 3347637 w 3519544"/>
              <a:gd name="connsiteY0" fmla="*/ 0 h 516484"/>
              <a:gd name="connsiteX1" fmla="*/ 0 w 3519544"/>
              <a:gd name="connsiteY1" fmla="*/ 516484 h 516484"/>
              <a:gd name="connsiteX2" fmla="*/ 1365218 w 3519544"/>
              <a:gd name="connsiteY2" fmla="*/ 512064 h 516484"/>
              <a:gd name="connsiteX3" fmla="*/ 3519544 w 3519544"/>
              <a:gd name="connsiteY3" fmla="*/ 10973 h 516484"/>
              <a:gd name="connsiteX4" fmla="*/ 3347637 w 3519544"/>
              <a:gd name="connsiteY4" fmla="*/ 0 h 516484"/>
              <a:gd name="connsiteX0" fmla="*/ 3338112 w 3510019"/>
              <a:gd name="connsiteY0" fmla="*/ 0 h 512064"/>
              <a:gd name="connsiteX1" fmla="*/ 0 w 3510019"/>
              <a:gd name="connsiteY1" fmla="*/ 495052 h 512064"/>
              <a:gd name="connsiteX2" fmla="*/ 1355693 w 3510019"/>
              <a:gd name="connsiteY2" fmla="*/ 512064 h 512064"/>
              <a:gd name="connsiteX3" fmla="*/ 3510019 w 3510019"/>
              <a:gd name="connsiteY3" fmla="*/ 10973 h 512064"/>
              <a:gd name="connsiteX4" fmla="*/ 3338112 w 3510019"/>
              <a:gd name="connsiteY4" fmla="*/ 0 h 512064"/>
              <a:gd name="connsiteX0" fmla="*/ 3335731 w 3507638"/>
              <a:gd name="connsiteY0" fmla="*/ 0 h 512064"/>
              <a:gd name="connsiteX1" fmla="*/ 0 w 3507638"/>
              <a:gd name="connsiteY1" fmla="*/ 509339 h 512064"/>
              <a:gd name="connsiteX2" fmla="*/ 1353312 w 3507638"/>
              <a:gd name="connsiteY2" fmla="*/ 512064 h 512064"/>
              <a:gd name="connsiteX3" fmla="*/ 3507638 w 3507638"/>
              <a:gd name="connsiteY3" fmla="*/ 10973 h 512064"/>
              <a:gd name="connsiteX4" fmla="*/ 3335731 w 3507638"/>
              <a:gd name="connsiteY4" fmla="*/ 0 h 512064"/>
              <a:gd name="connsiteX0" fmla="*/ 3340493 w 3512400"/>
              <a:gd name="connsiteY0" fmla="*/ 0 h 512064"/>
              <a:gd name="connsiteX1" fmla="*/ 0 w 3512400"/>
              <a:gd name="connsiteY1" fmla="*/ 499814 h 512064"/>
              <a:gd name="connsiteX2" fmla="*/ 1358074 w 3512400"/>
              <a:gd name="connsiteY2" fmla="*/ 512064 h 512064"/>
              <a:gd name="connsiteX3" fmla="*/ 3512400 w 3512400"/>
              <a:gd name="connsiteY3" fmla="*/ 10973 h 512064"/>
              <a:gd name="connsiteX4" fmla="*/ 3340493 w 3512400"/>
              <a:gd name="connsiteY4" fmla="*/ 0 h 512064"/>
              <a:gd name="connsiteX0" fmla="*/ 3326206 w 3498113"/>
              <a:gd name="connsiteY0" fmla="*/ 0 h 512064"/>
              <a:gd name="connsiteX1" fmla="*/ 0 w 3498113"/>
              <a:gd name="connsiteY1" fmla="*/ 51172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12064"/>
              <a:gd name="connsiteX1" fmla="*/ 0 w 3498113"/>
              <a:gd name="connsiteY1" fmla="*/ 49267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23970"/>
              <a:gd name="connsiteX1" fmla="*/ 0 w 3498113"/>
              <a:gd name="connsiteY1" fmla="*/ 492670 h 523970"/>
              <a:gd name="connsiteX2" fmla="*/ 1350930 w 3498113"/>
              <a:gd name="connsiteY2" fmla="*/ 523970 h 523970"/>
              <a:gd name="connsiteX3" fmla="*/ 3498113 w 3498113"/>
              <a:gd name="connsiteY3" fmla="*/ 10973 h 523970"/>
              <a:gd name="connsiteX4" fmla="*/ 3326206 w 3498113"/>
              <a:gd name="connsiteY4" fmla="*/ 0 h 523970"/>
              <a:gd name="connsiteX0" fmla="*/ 3326206 w 3498113"/>
              <a:gd name="connsiteY0" fmla="*/ 0 h 514445"/>
              <a:gd name="connsiteX1" fmla="*/ 0 w 3498113"/>
              <a:gd name="connsiteY1" fmla="*/ 492670 h 514445"/>
              <a:gd name="connsiteX2" fmla="*/ 1329499 w 3498113"/>
              <a:gd name="connsiteY2" fmla="*/ 514445 h 514445"/>
              <a:gd name="connsiteX3" fmla="*/ 3498113 w 3498113"/>
              <a:gd name="connsiteY3" fmla="*/ 10973 h 514445"/>
              <a:gd name="connsiteX4" fmla="*/ 3326206 w 3498113"/>
              <a:gd name="connsiteY4" fmla="*/ 0 h 514445"/>
              <a:gd name="connsiteX0" fmla="*/ 3297631 w 3498113"/>
              <a:gd name="connsiteY0" fmla="*/ 0 h 509683"/>
              <a:gd name="connsiteX1" fmla="*/ 0 w 3498113"/>
              <a:gd name="connsiteY1" fmla="*/ 487908 h 509683"/>
              <a:gd name="connsiteX2" fmla="*/ 1329499 w 3498113"/>
              <a:gd name="connsiteY2" fmla="*/ 509683 h 509683"/>
              <a:gd name="connsiteX3" fmla="*/ 3498113 w 3498113"/>
              <a:gd name="connsiteY3" fmla="*/ 6211 h 509683"/>
              <a:gd name="connsiteX4" fmla="*/ 3297631 w 3498113"/>
              <a:gd name="connsiteY4" fmla="*/ 0 h 509683"/>
              <a:gd name="connsiteX0" fmla="*/ 3307156 w 3498113"/>
              <a:gd name="connsiteY0" fmla="*/ 12839 h 503472"/>
              <a:gd name="connsiteX1" fmla="*/ 0 w 3498113"/>
              <a:gd name="connsiteY1" fmla="*/ 481697 h 503472"/>
              <a:gd name="connsiteX2" fmla="*/ 1329499 w 3498113"/>
              <a:gd name="connsiteY2" fmla="*/ 503472 h 503472"/>
              <a:gd name="connsiteX3" fmla="*/ 3498113 w 3498113"/>
              <a:gd name="connsiteY3" fmla="*/ 0 h 503472"/>
              <a:gd name="connsiteX4" fmla="*/ 3307156 w 3498113"/>
              <a:gd name="connsiteY4" fmla="*/ 12839 h 503472"/>
              <a:gd name="connsiteX0" fmla="*/ 3323825 w 3498113"/>
              <a:gd name="connsiteY0" fmla="*/ 0 h 507302"/>
              <a:gd name="connsiteX1" fmla="*/ 0 w 3498113"/>
              <a:gd name="connsiteY1" fmla="*/ 485527 h 507302"/>
              <a:gd name="connsiteX2" fmla="*/ 1329499 w 3498113"/>
              <a:gd name="connsiteY2" fmla="*/ 507302 h 507302"/>
              <a:gd name="connsiteX3" fmla="*/ 3498113 w 3498113"/>
              <a:gd name="connsiteY3" fmla="*/ 3830 h 507302"/>
              <a:gd name="connsiteX4" fmla="*/ 3323825 w 3498113"/>
              <a:gd name="connsiteY4" fmla="*/ 0 h 507302"/>
              <a:gd name="connsiteX0" fmla="*/ 3323825 w 3488588"/>
              <a:gd name="connsiteY0" fmla="*/ 3314 h 510616"/>
              <a:gd name="connsiteX1" fmla="*/ 0 w 3488588"/>
              <a:gd name="connsiteY1" fmla="*/ 488841 h 510616"/>
              <a:gd name="connsiteX2" fmla="*/ 1329499 w 3488588"/>
              <a:gd name="connsiteY2" fmla="*/ 510616 h 510616"/>
              <a:gd name="connsiteX3" fmla="*/ 3488588 w 3488588"/>
              <a:gd name="connsiteY3" fmla="*/ 0 h 510616"/>
              <a:gd name="connsiteX4" fmla="*/ 3323825 w 3488588"/>
              <a:gd name="connsiteY4" fmla="*/ 3314 h 510616"/>
              <a:gd name="connsiteX0" fmla="*/ 3323825 w 3495731"/>
              <a:gd name="connsiteY0" fmla="*/ 0 h 507302"/>
              <a:gd name="connsiteX1" fmla="*/ 0 w 3495731"/>
              <a:gd name="connsiteY1" fmla="*/ 485527 h 507302"/>
              <a:gd name="connsiteX2" fmla="*/ 1329499 w 3495731"/>
              <a:gd name="connsiteY2" fmla="*/ 507302 h 507302"/>
              <a:gd name="connsiteX3" fmla="*/ 3495731 w 3495731"/>
              <a:gd name="connsiteY3" fmla="*/ 10973 h 507302"/>
              <a:gd name="connsiteX4" fmla="*/ 3323825 w 3495731"/>
              <a:gd name="connsiteY4" fmla="*/ 0 h 507302"/>
              <a:gd name="connsiteX0" fmla="*/ 3323825 w 3493349"/>
              <a:gd name="connsiteY0" fmla="*/ 3314 h 510616"/>
              <a:gd name="connsiteX1" fmla="*/ 0 w 3493349"/>
              <a:gd name="connsiteY1" fmla="*/ 488841 h 510616"/>
              <a:gd name="connsiteX2" fmla="*/ 1329499 w 3493349"/>
              <a:gd name="connsiteY2" fmla="*/ 510616 h 510616"/>
              <a:gd name="connsiteX3" fmla="*/ 3493349 w 3493349"/>
              <a:gd name="connsiteY3" fmla="*/ 0 h 510616"/>
              <a:gd name="connsiteX4" fmla="*/ 3323825 w 3493349"/>
              <a:gd name="connsiteY4" fmla="*/ 3314 h 510616"/>
              <a:gd name="connsiteX0" fmla="*/ 3323825 w 3495730"/>
              <a:gd name="connsiteY0" fmla="*/ 0 h 507302"/>
              <a:gd name="connsiteX1" fmla="*/ 0 w 3495730"/>
              <a:gd name="connsiteY1" fmla="*/ 485527 h 507302"/>
              <a:gd name="connsiteX2" fmla="*/ 1329499 w 3495730"/>
              <a:gd name="connsiteY2" fmla="*/ 507302 h 507302"/>
              <a:gd name="connsiteX3" fmla="*/ 3495730 w 3495730"/>
              <a:gd name="connsiteY3" fmla="*/ 3830 h 507302"/>
              <a:gd name="connsiteX4" fmla="*/ 3323825 w 3495730"/>
              <a:gd name="connsiteY4" fmla="*/ 0 h 507302"/>
              <a:gd name="connsiteX0" fmla="*/ 3328835 w 3500740"/>
              <a:gd name="connsiteY0" fmla="*/ 0 h 507302"/>
              <a:gd name="connsiteX1" fmla="*/ 0 w 3500740"/>
              <a:gd name="connsiteY1" fmla="*/ 498053 h 507302"/>
              <a:gd name="connsiteX2" fmla="*/ 1334509 w 3500740"/>
              <a:gd name="connsiteY2" fmla="*/ 507302 h 507302"/>
              <a:gd name="connsiteX3" fmla="*/ 3500740 w 3500740"/>
              <a:gd name="connsiteY3" fmla="*/ 3830 h 507302"/>
              <a:gd name="connsiteX4" fmla="*/ 3328835 w 3500740"/>
              <a:gd name="connsiteY4" fmla="*/ 0 h 507302"/>
              <a:gd name="connsiteX0" fmla="*/ 3321319 w 3493224"/>
              <a:gd name="connsiteY0" fmla="*/ 0 h 507302"/>
              <a:gd name="connsiteX1" fmla="*/ 0 w 3493224"/>
              <a:gd name="connsiteY1" fmla="*/ 490538 h 507302"/>
              <a:gd name="connsiteX2" fmla="*/ 1326993 w 3493224"/>
              <a:gd name="connsiteY2" fmla="*/ 507302 h 507302"/>
              <a:gd name="connsiteX3" fmla="*/ 3493224 w 3493224"/>
              <a:gd name="connsiteY3" fmla="*/ 3830 h 507302"/>
              <a:gd name="connsiteX4" fmla="*/ 3321319 w 3493224"/>
              <a:gd name="connsiteY4" fmla="*/ 0 h 507302"/>
              <a:gd name="connsiteX0" fmla="*/ 3323824 w 3495729"/>
              <a:gd name="connsiteY0" fmla="*/ 0 h 507302"/>
              <a:gd name="connsiteX1" fmla="*/ 0 w 3495729"/>
              <a:gd name="connsiteY1" fmla="*/ 500559 h 507302"/>
              <a:gd name="connsiteX2" fmla="*/ 1329498 w 3495729"/>
              <a:gd name="connsiteY2" fmla="*/ 507302 h 507302"/>
              <a:gd name="connsiteX3" fmla="*/ 3495729 w 3495729"/>
              <a:gd name="connsiteY3" fmla="*/ 3830 h 507302"/>
              <a:gd name="connsiteX4" fmla="*/ 3323824 w 3495729"/>
              <a:gd name="connsiteY4" fmla="*/ 0 h 507302"/>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62285 w 3513944"/>
              <a:gd name="connsiteY2" fmla="*/ 507302 h 507845"/>
              <a:gd name="connsiteX3" fmla="*/ 3513944 w 3513944"/>
              <a:gd name="connsiteY3" fmla="*/ 3830 h 507845"/>
              <a:gd name="connsiteX4" fmla="*/ 3342039 w 3513944"/>
              <a:gd name="connsiteY4" fmla="*/ 0 h 507845"/>
              <a:gd name="connsiteX0" fmla="*/ 3302566 w 3474471"/>
              <a:gd name="connsiteY0" fmla="*/ 0 h 511042"/>
              <a:gd name="connsiteX1" fmla="*/ 0 w 3474471"/>
              <a:gd name="connsiteY1" fmla="*/ 511042 h 511042"/>
              <a:gd name="connsiteX2" fmla="*/ 1322812 w 3474471"/>
              <a:gd name="connsiteY2" fmla="*/ 507302 h 511042"/>
              <a:gd name="connsiteX3" fmla="*/ 3474471 w 3474471"/>
              <a:gd name="connsiteY3" fmla="*/ 3830 h 511042"/>
              <a:gd name="connsiteX4" fmla="*/ 3302566 w 3474471"/>
              <a:gd name="connsiteY4" fmla="*/ 0 h 511042"/>
              <a:gd name="connsiteX0" fmla="*/ 3314176 w 3486081"/>
              <a:gd name="connsiteY0" fmla="*/ 0 h 507302"/>
              <a:gd name="connsiteX1" fmla="*/ 0 w 3486081"/>
              <a:gd name="connsiteY1" fmla="*/ 501451 h 507302"/>
              <a:gd name="connsiteX2" fmla="*/ 1334422 w 3486081"/>
              <a:gd name="connsiteY2" fmla="*/ 507302 h 507302"/>
              <a:gd name="connsiteX3" fmla="*/ 3486081 w 3486081"/>
              <a:gd name="connsiteY3" fmla="*/ 3830 h 507302"/>
              <a:gd name="connsiteX4" fmla="*/ 3314176 w 3486081"/>
              <a:gd name="connsiteY4" fmla="*/ 0 h 507302"/>
              <a:gd name="connsiteX0" fmla="*/ 3314176 w 3486081"/>
              <a:gd name="connsiteY0" fmla="*/ 0 h 507302"/>
              <a:gd name="connsiteX1" fmla="*/ 0 w 3486081"/>
              <a:gd name="connsiteY1" fmla="*/ 501451 h 507302"/>
              <a:gd name="connsiteX2" fmla="*/ 1000064 w 3486081"/>
              <a:gd name="connsiteY2" fmla="*/ 507302 h 507302"/>
              <a:gd name="connsiteX3" fmla="*/ 3486081 w 3486081"/>
              <a:gd name="connsiteY3" fmla="*/ 3830 h 507302"/>
              <a:gd name="connsiteX4" fmla="*/ 3314176 w 3486081"/>
              <a:gd name="connsiteY4" fmla="*/ 0 h 507302"/>
              <a:gd name="connsiteX0" fmla="*/ 3309532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09532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1437" h="507302">
                <a:moveTo>
                  <a:pt x="3355970" y="0"/>
                </a:moveTo>
                <a:lnTo>
                  <a:pt x="0" y="504648"/>
                </a:lnTo>
                <a:lnTo>
                  <a:pt x="995420" y="507302"/>
                </a:lnTo>
                <a:lnTo>
                  <a:pt x="3481437" y="3830"/>
                </a:lnTo>
                <a:lnTo>
                  <a:pt x="3355970" y="0"/>
                </a:lnTo>
                <a:close/>
              </a:path>
            </a:pathLst>
          </a:custGeom>
          <a:gradFill flip="none" rotWithShape="1">
            <a:gsLst>
              <a:gs pos="0">
                <a:schemeClr val="accent1">
                  <a:lumMod val="50000"/>
                </a:schemeClr>
              </a:gs>
              <a:gs pos="100000">
                <a:schemeClr val="accent1"/>
              </a:gs>
            </a:gsLst>
            <a:lin ang="5400000" scaled="1"/>
            <a:tileRect/>
          </a:gradFill>
          <a:ln>
            <a:noFill/>
          </a:ln>
        </p:spPr>
        <p:txBody>
          <a:bodyPr vert="horz" wrap="square" lIns="91440" tIns="45720" rIns="91440" bIns="45720" numCol="1" anchor="t" anchorCtr="0" compatLnSpc="1">
            <a:prstTxWarp prst="textNoShape">
              <a:avLst/>
            </a:prstTxWarp>
          </a:bodyPr>
          <a:lstStyle/>
          <a:p>
            <a:pP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10" name="Freeform 9">
            <a:extLst>
              <a:ext uri="{FF2B5EF4-FFF2-40B4-BE49-F238E27FC236}">
                <a16:creationId xmlns:a16="http://schemas.microsoft.com/office/drawing/2014/main" id="{D481E67B-6EED-4AE1-8867-50D399E4FAC8}"/>
              </a:ext>
            </a:extLst>
          </p:cNvPr>
          <p:cNvSpPr/>
          <p:nvPr/>
        </p:nvSpPr>
        <p:spPr>
          <a:xfrm>
            <a:off x="3207446" y="4549826"/>
            <a:ext cx="2793196" cy="519462"/>
          </a:xfrm>
          <a:custGeom>
            <a:avLst/>
            <a:gdLst>
              <a:gd name="connsiteX0" fmla="*/ 1956816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56816 w 2125066"/>
              <a:gd name="connsiteY4" fmla="*/ 0 h 501091"/>
              <a:gd name="connsiteX0" fmla="*/ 1949672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49672 w 2125066"/>
              <a:gd name="connsiteY4" fmla="*/ 0 h 501091"/>
              <a:gd name="connsiteX0" fmla="*/ 1949672 w 2125066"/>
              <a:gd name="connsiteY0" fmla="*/ 3487 h 504578"/>
              <a:gd name="connsiteX1" fmla="*/ 0 w 2125066"/>
              <a:gd name="connsiteY1" fmla="*/ 500920 h 504578"/>
              <a:gd name="connsiteX2" fmla="*/ 1331367 w 2125066"/>
              <a:gd name="connsiteY2" fmla="*/ 504578 h 504578"/>
              <a:gd name="connsiteX3" fmla="*/ 2125066 w 2125066"/>
              <a:gd name="connsiteY3" fmla="*/ 0 h 504578"/>
              <a:gd name="connsiteX4" fmla="*/ 1949672 w 2125066"/>
              <a:gd name="connsiteY4" fmla="*/ 3487 h 504578"/>
              <a:gd name="connsiteX0" fmla="*/ 1949672 w 2120303"/>
              <a:gd name="connsiteY0" fmla="*/ 0 h 501091"/>
              <a:gd name="connsiteX1" fmla="*/ 0 w 2120303"/>
              <a:gd name="connsiteY1" fmla="*/ 497433 h 501091"/>
              <a:gd name="connsiteX2" fmla="*/ 1331367 w 2120303"/>
              <a:gd name="connsiteY2" fmla="*/ 501091 h 501091"/>
              <a:gd name="connsiteX3" fmla="*/ 2120303 w 2120303"/>
              <a:gd name="connsiteY3" fmla="*/ 1276 h 501091"/>
              <a:gd name="connsiteX4" fmla="*/ 1949672 w 2120303"/>
              <a:gd name="connsiteY4" fmla="*/ 0 h 501091"/>
              <a:gd name="connsiteX0" fmla="*/ 1949672 w 2120303"/>
              <a:gd name="connsiteY0" fmla="*/ 0 h 503473"/>
              <a:gd name="connsiteX1" fmla="*/ 0 w 2120303"/>
              <a:gd name="connsiteY1" fmla="*/ 497433 h 503473"/>
              <a:gd name="connsiteX2" fmla="*/ 1343273 w 2120303"/>
              <a:gd name="connsiteY2" fmla="*/ 503473 h 503473"/>
              <a:gd name="connsiteX3" fmla="*/ 2120303 w 2120303"/>
              <a:gd name="connsiteY3" fmla="*/ 1276 h 503473"/>
              <a:gd name="connsiteX4" fmla="*/ 1949672 w 2120303"/>
              <a:gd name="connsiteY4" fmla="*/ 0 h 503473"/>
              <a:gd name="connsiteX0" fmla="*/ 1961578 w 2132209"/>
              <a:gd name="connsiteY0" fmla="*/ 0 h 506958"/>
              <a:gd name="connsiteX1" fmla="*/ 0 w 2132209"/>
              <a:gd name="connsiteY1" fmla="*/ 506958 h 506958"/>
              <a:gd name="connsiteX2" fmla="*/ 1355179 w 2132209"/>
              <a:gd name="connsiteY2" fmla="*/ 503473 h 506958"/>
              <a:gd name="connsiteX3" fmla="*/ 2132209 w 2132209"/>
              <a:gd name="connsiteY3" fmla="*/ 1276 h 506958"/>
              <a:gd name="connsiteX4" fmla="*/ 1961578 w 2132209"/>
              <a:gd name="connsiteY4" fmla="*/ 0 h 506958"/>
              <a:gd name="connsiteX0" fmla="*/ 1954434 w 2125065"/>
              <a:gd name="connsiteY0" fmla="*/ 0 h 503473"/>
              <a:gd name="connsiteX1" fmla="*/ 0 w 2125065"/>
              <a:gd name="connsiteY1" fmla="*/ 495051 h 503473"/>
              <a:gd name="connsiteX2" fmla="*/ 1348035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31366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43272 w 2125065"/>
              <a:gd name="connsiteY2" fmla="*/ 503473 h 503473"/>
              <a:gd name="connsiteX3" fmla="*/ 2125065 w 2125065"/>
              <a:gd name="connsiteY3" fmla="*/ 1276 h 503473"/>
              <a:gd name="connsiteX4" fmla="*/ 1954434 w 2125065"/>
              <a:gd name="connsiteY4" fmla="*/ 0 h 503473"/>
              <a:gd name="connsiteX0" fmla="*/ 1954434 w 2132209"/>
              <a:gd name="connsiteY0" fmla="*/ 0 h 503473"/>
              <a:gd name="connsiteX1" fmla="*/ 0 w 2132209"/>
              <a:gd name="connsiteY1" fmla="*/ 495051 h 503473"/>
              <a:gd name="connsiteX2" fmla="*/ 1343272 w 2132209"/>
              <a:gd name="connsiteY2" fmla="*/ 503473 h 503473"/>
              <a:gd name="connsiteX3" fmla="*/ 2132209 w 2132209"/>
              <a:gd name="connsiteY3" fmla="*/ 6039 h 503473"/>
              <a:gd name="connsiteX4" fmla="*/ 1954434 w 2132209"/>
              <a:gd name="connsiteY4" fmla="*/ 0 h 503473"/>
              <a:gd name="connsiteX0" fmla="*/ 1966960 w 2144735"/>
              <a:gd name="connsiteY0" fmla="*/ 0 h 505072"/>
              <a:gd name="connsiteX1" fmla="*/ 0 w 2144735"/>
              <a:gd name="connsiteY1" fmla="*/ 505072 h 505072"/>
              <a:gd name="connsiteX2" fmla="*/ 1355798 w 2144735"/>
              <a:gd name="connsiteY2" fmla="*/ 503473 h 505072"/>
              <a:gd name="connsiteX3" fmla="*/ 2144735 w 2144735"/>
              <a:gd name="connsiteY3" fmla="*/ 6039 h 505072"/>
              <a:gd name="connsiteX4" fmla="*/ 1966960 w 2144735"/>
              <a:gd name="connsiteY4" fmla="*/ 0 h 505072"/>
              <a:gd name="connsiteX0" fmla="*/ 1956939 w 2134714"/>
              <a:gd name="connsiteY0" fmla="*/ 0 h 503473"/>
              <a:gd name="connsiteX1" fmla="*/ 0 w 2134714"/>
              <a:gd name="connsiteY1" fmla="*/ 497557 h 503473"/>
              <a:gd name="connsiteX2" fmla="*/ 1345777 w 2134714"/>
              <a:gd name="connsiteY2" fmla="*/ 503473 h 503473"/>
              <a:gd name="connsiteX3" fmla="*/ 2134714 w 2134714"/>
              <a:gd name="connsiteY3" fmla="*/ 6039 h 503473"/>
              <a:gd name="connsiteX4" fmla="*/ 1956939 w 2134714"/>
              <a:gd name="connsiteY4" fmla="*/ 0 h 503473"/>
              <a:gd name="connsiteX0" fmla="*/ 1956939 w 2134714"/>
              <a:gd name="connsiteY0" fmla="*/ 0 h 499830"/>
              <a:gd name="connsiteX1" fmla="*/ 0 w 2134714"/>
              <a:gd name="connsiteY1" fmla="*/ 497557 h 499830"/>
              <a:gd name="connsiteX2" fmla="*/ 1367635 w 2134714"/>
              <a:gd name="connsiteY2" fmla="*/ 499830 h 499830"/>
              <a:gd name="connsiteX3" fmla="*/ 2134714 w 2134714"/>
              <a:gd name="connsiteY3" fmla="*/ 6039 h 499830"/>
              <a:gd name="connsiteX4" fmla="*/ 1956939 w 2134714"/>
              <a:gd name="connsiteY4" fmla="*/ 0 h 499830"/>
              <a:gd name="connsiteX0" fmla="*/ 1956939 w 2134714"/>
              <a:gd name="connsiteY0" fmla="*/ 4890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4890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75155 w 2152930"/>
              <a:gd name="connsiteY0" fmla="*/ 1247 h 504720"/>
              <a:gd name="connsiteX1" fmla="*/ 0 w 2152930"/>
              <a:gd name="connsiteY1" fmla="*/ 502447 h 504720"/>
              <a:gd name="connsiteX2" fmla="*/ 1385851 w 2152930"/>
              <a:gd name="connsiteY2" fmla="*/ 504720 h 504720"/>
              <a:gd name="connsiteX3" fmla="*/ 2152930 w 2152930"/>
              <a:gd name="connsiteY3" fmla="*/ 0 h 504720"/>
              <a:gd name="connsiteX4" fmla="*/ 1975155 w 2152930"/>
              <a:gd name="connsiteY4" fmla="*/ 1247 h 504720"/>
              <a:gd name="connsiteX0" fmla="*/ 1975155 w 2152930"/>
              <a:gd name="connsiteY0" fmla="*/ 1247 h 513376"/>
              <a:gd name="connsiteX1" fmla="*/ 0 w 2152930"/>
              <a:gd name="connsiteY1" fmla="*/ 513376 h 513376"/>
              <a:gd name="connsiteX2" fmla="*/ 1385851 w 2152930"/>
              <a:gd name="connsiteY2" fmla="*/ 504720 h 513376"/>
              <a:gd name="connsiteX3" fmla="*/ 2152930 w 2152930"/>
              <a:gd name="connsiteY3" fmla="*/ 0 h 513376"/>
              <a:gd name="connsiteX4" fmla="*/ 1975155 w 2152930"/>
              <a:gd name="connsiteY4" fmla="*/ 1247 h 513376"/>
              <a:gd name="connsiteX0" fmla="*/ 1971512 w 2149287"/>
              <a:gd name="connsiteY0" fmla="*/ 1247 h 509733"/>
              <a:gd name="connsiteX1" fmla="*/ 0 w 2149287"/>
              <a:gd name="connsiteY1" fmla="*/ 509733 h 509733"/>
              <a:gd name="connsiteX2" fmla="*/ 1382208 w 2149287"/>
              <a:gd name="connsiteY2" fmla="*/ 504720 h 509733"/>
              <a:gd name="connsiteX3" fmla="*/ 2149287 w 2149287"/>
              <a:gd name="connsiteY3" fmla="*/ 0 h 509733"/>
              <a:gd name="connsiteX4" fmla="*/ 1971512 w 2149287"/>
              <a:gd name="connsiteY4" fmla="*/ 1247 h 509733"/>
              <a:gd name="connsiteX0" fmla="*/ 1971512 w 2149287"/>
              <a:gd name="connsiteY0" fmla="*/ 1247 h 512006"/>
              <a:gd name="connsiteX1" fmla="*/ 0 w 2149287"/>
              <a:gd name="connsiteY1" fmla="*/ 509733 h 512006"/>
              <a:gd name="connsiteX2" fmla="*/ 1378565 w 2149287"/>
              <a:gd name="connsiteY2" fmla="*/ 512006 h 512006"/>
              <a:gd name="connsiteX3" fmla="*/ 2149287 w 2149287"/>
              <a:gd name="connsiteY3" fmla="*/ 0 h 512006"/>
              <a:gd name="connsiteX4" fmla="*/ 1971512 w 2149287"/>
              <a:gd name="connsiteY4" fmla="*/ 1247 h 512006"/>
              <a:gd name="connsiteX0" fmla="*/ 1967869 w 2145644"/>
              <a:gd name="connsiteY0" fmla="*/ 1247 h 512006"/>
              <a:gd name="connsiteX1" fmla="*/ 0 w 2145644"/>
              <a:gd name="connsiteY1" fmla="*/ 509733 h 512006"/>
              <a:gd name="connsiteX2" fmla="*/ 1374922 w 2145644"/>
              <a:gd name="connsiteY2" fmla="*/ 512006 h 512006"/>
              <a:gd name="connsiteX3" fmla="*/ 2145644 w 2145644"/>
              <a:gd name="connsiteY3" fmla="*/ 0 h 512006"/>
              <a:gd name="connsiteX4" fmla="*/ 1967869 w 2145644"/>
              <a:gd name="connsiteY4" fmla="*/ 1247 h 512006"/>
              <a:gd name="connsiteX0" fmla="*/ 1943449 w 2121224"/>
              <a:gd name="connsiteY0" fmla="*/ 1247 h 512006"/>
              <a:gd name="connsiteX1" fmla="*/ 0 w 2121224"/>
              <a:gd name="connsiteY1" fmla="*/ 503338 h 512006"/>
              <a:gd name="connsiteX2" fmla="*/ 1350502 w 2121224"/>
              <a:gd name="connsiteY2" fmla="*/ 512006 h 512006"/>
              <a:gd name="connsiteX3" fmla="*/ 2121224 w 2121224"/>
              <a:gd name="connsiteY3" fmla="*/ 0 h 512006"/>
              <a:gd name="connsiteX4" fmla="*/ 1943449 w 2121224"/>
              <a:gd name="connsiteY4" fmla="*/ 1247 h 512006"/>
              <a:gd name="connsiteX0" fmla="*/ 1950774 w 2128549"/>
              <a:gd name="connsiteY0" fmla="*/ 1247 h 512006"/>
              <a:gd name="connsiteX1" fmla="*/ 0 w 2128549"/>
              <a:gd name="connsiteY1" fmla="*/ 503338 h 512006"/>
              <a:gd name="connsiteX2" fmla="*/ 1357827 w 2128549"/>
              <a:gd name="connsiteY2" fmla="*/ 512006 h 512006"/>
              <a:gd name="connsiteX3" fmla="*/ 2128549 w 2128549"/>
              <a:gd name="connsiteY3" fmla="*/ 0 h 512006"/>
              <a:gd name="connsiteX4" fmla="*/ 1950774 w 2128549"/>
              <a:gd name="connsiteY4" fmla="*/ 1247 h 512006"/>
              <a:gd name="connsiteX0" fmla="*/ 1950774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50774 w 2128549"/>
              <a:gd name="connsiteY4" fmla="*/ 1247 h 518400"/>
              <a:gd name="connsiteX0" fmla="*/ 1994729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94729 w 2128549"/>
              <a:gd name="connsiteY4" fmla="*/ 1247 h 518400"/>
              <a:gd name="connsiteX0" fmla="*/ 2002055 w 2128549"/>
              <a:gd name="connsiteY0" fmla="*/ 7641 h 518400"/>
              <a:gd name="connsiteX1" fmla="*/ 0 w 2128549"/>
              <a:gd name="connsiteY1" fmla="*/ 503338 h 518400"/>
              <a:gd name="connsiteX2" fmla="*/ 1050139 w 2128549"/>
              <a:gd name="connsiteY2" fmla="*/ 518400 h 518400"/>
              <a:gd name="connsiteX3" fmla="*/ 2128549 w 2128549"/>
              <a:gd name="connsiteY3" fmla="*/ 0 h 518400"/>
              <a:gd name="connsiteX4" fmla="*/ 2002055 w 2128549"/>
              <a:gd name="connsiteY4" fmla="*/ 7641 h 518400"/>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1320 h 522079"/>
              <a:gd name="connsiteX1" fmla="*/ 0 w 2128549"/>
              <a:gd name="connsiteY1" fmla="*/ 507017 h 522079"/>
              <a:gd name="connsiteX2" fmla="*/ 1050139 w 2128549"/>
              <a:gd name="connsiteY2" fmla="*/ 522079 h 522079"/>
              <a:gd name="connsiteX3" fmla="*/ 2128549 w 2128549"/>
              <a:gd name="connsiteY3" fmla="*/ 482 h 522079"/>
              <a:gd name="connsiteX4" fmla="*/ 2002055 w 2128549"/>
              <a:gd name="connsiteY4" fmla="*/ 11320 h 522079"/>
              <a:gd name="connsiteX0" fmla="*/ 1999613 w 2128549"/>
              <a:gd name="connsiteY0" fmla="*/ 5430 h 522584"/>
              <a:gd name="connsiteX1" fmla="*/ 0 w 2128549"/>
              <a:gd name="connsiteY1" fmla="*/ 507522 h 522584"/>
              <a:gd name="connsiteX2" fmla="*/ 1050139 w 2128549"/>
              <a:gd name="connsiteY2" fmla="*/ 522584 h 522584"/>
              <a:gd name="connsiteX3" fmla="*/ 2128549 w 2128549"/>
              <a:gd name="connsiteY3" fmla="*/ 987 h 522584"/>
              <a:gd name="connsiteX4" fmla="*/ 1999613 w 2128549"/>
              <a:gd name="connsiteY4" fmla="*/ 5430 h 522584"/>
              <a:gd name="connsiteX0" fmla="*/ 1999613 w 2128549"/>
              <a:gd name="connsiteY0" fmla="*/ 5109 h 522263"/>
              <a:gd name="connsiteX1" fmla="*/ 0 w 2128549"/>
              <a:gd name="connsiteY1" fmla="*/ 507201 h 522263"/>
              <a:gd name="connsiteX2" fmla="*/ 1050139 w 2128549"/>
              <a:gd name="connsiteY2" fmla="*/ 522263 h 522263"/>
              <a:gd name="connsiteX3" fmla="*/ 2128549 w 2128549"/>
              <a:gd name="connsiteY3" fmla="*/ 666 h 522263"/>
              <a:gd name="connsiteX4" fmla="*/ 1999613 w 2128549"/>
              <a:gd name="connsiteY4" fmla="*/ 5109 h 522263"/>
              <a:gd name="connsiteX0" fmla="*/ 1999613 w 2133399"/>
              <a:gd name="connsiteY0" fmla="*/ 2308 h 519462"/>
              <a:gd name="connsiteX1" fmla="*/ 0 w 2133399"/>
              <a:gd name="connsiteY1" fmla="*/ 504400 h 519462"/>
              <a:gd name="connsiteX2" fmla="*/ 1050139 w 2133399"/>
              <a:gd name="connsiteY2" fmla="*/ 519462 h 519462"/>
              <a:gd name="connsiteX3" fmla="*/ 2133399 w 2133399"/>
              <a:gd name="connsiteY3" fmla="*/ 1040 h 519462"/>
              <a:gd name="connsiteX4" fmla="*/ 1999613 w 2133399"/>
              <a:gd name="connsiteY4" fmla="*/ 2308 h 519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399" h="519462">
                <a:moveTo>
                  <a:pt x="1999613" y="2308"/>
                </a:moveTo>
                <a:lnTo>
                  <a:pt x="0" y="504400"/>
                </a:lnTo>
                <a:lnTo>
                  <a:pt x="1050139" y="519462"/>
                </a:lnTo>
                <a:lnTo>
                  <a:pt x="2133399" y="1040"/>
                </a:lnTo>
                <a:cubicBezTo>
                  <a:pt x="2071698" y="-1742"/>
                  <a:pt x="2039336" y="1892"/>
                  <a:pt x="1999613" y="2308"/>
                </a:cubicBezTo>
                <a:close/>
              </a:path>
            </a:pathLst>
          </a:custGeom>
          <a:gradFill flip="none" rotWithShape="1">
            <a:gsLst>
              <a:gs pos="0">
                <a:schemeClr val="accent2">
                  <a:lumMod val="50000"/>
                </a:schemeClr>
              </a:gs>
              <a:gs pos="100000">
                <a:schemeClr val="accent2"/>
              </a:gs>
            </a:gsLst>
            <a:lin ang="5400000" scaled="1"/>
            <a:tileRect/>
          </a:gradFill>
          <a:ln>
            <a:noFill/>
          </a:ln>
        </p:spPr>
        <p:txBody>
          <a:bodyPr vert="horz" wrap="square" lIns="91440" tIns="45720" rIns="91440" bIns="45720" numCol="1" anchor="t" anchorCtr="0" compatLnSpc="1">
            <a:prstTxWarp prst="textNoShape">
              <a:avLst/>
            </a:prstTxWarp>
          </a:bodyPr>
          <a:lstStyle/>
          <a:p>
            <a:pP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11" name="Freeform 10">
            <a:extLst>
              <a:ext uri="{FF2B5EF4-FFF2-40B4-BE49-F238E27FC236}">
                <a16:creationId xmlns:a16="http://schemas.microsoft.com/office/drawing/2014/main" id="{09E208F6-D95A-4CBE-9537-E72C1571DECB}"/>
              </a:ext>
            </a:extLst>
          </p:cNvPr>
          <p:cNvSpPr/>
          <p:nvPr/>
        </p:nvSpPr>
        <p:spPr>
          <a:xfrm>
            <a:off x="5446988" y="4554503"/>
            <a:ext cx="1378755" cy="504749"/>
          </a:xfrm>
          <a:custGeom>
            <a:avLst/>
            <a:gdLst>
              <a:gd name="connsiteX0" fmla="*/ 585216 w 1338682"/>
              <a:gd name="connsiteY0" fmla="*/ 3658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3658 h 504749"/>
              <a:gd name="connsiteX0" fmla="*/ 585216 w 1338682"/>
              <a:gd name="connsiteY0" fmla="*/ 15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15 h 504749"/>
              <a:gd name="connsiteX0" fmla="*/ 585216 w 1360540"/>
              <a:gd name="connsiteY0" fmla="*/ 15 h 504749"/>
              <a:gd name="connsiteX1" fmla="*/ 0 w 1360540"/>
              <a:gd name="connsiteY1" fmla="*/ 501091 h 504749"/>
              <a:gd name="connsiteX2" fmla="*/ 1360540 w 1360540"/>
              <a:gd name="connsiteY2" fmla="*/ 504749 h 504749"/>
              <a:gd name="connsiteX3" fmla="*/ 746150 w 1360540"/>
              <a:gd name="connsiteY3" fmla="*/ 0 h 504749"/>
              <a:gd name="connsiteX4" fmla="*/ 585216 w 1360540"/>
              <a:gd name="connsiteY4" fmla="*/ 15 h 504749"/>
              <a:gd name="connsiteX0" fmla="*/ 592502 w 1367826"/>
              <a:gd name="connsiteY0" fmla="*/ 15 h 504749"/>
              <a:gd name="connsiteX1" fmla="*/ 0 w 1367826"/>
              <a:gd name="connsiteY1" fmla="*/ 501091 h 504749"/>
              <a:gd name="connsiteX2" fmla="*/ 1367826 w 1367826"/>
              <a:gd name="connsiteY2" fmla="*/ 504749 h 504749"/>
              <a:gd name="connsiteX3" fmla="*/ 753436 w 1367826"/>
              <a:gd name="connsiteY3" fmla="*/ 0 h 504749"/>
              <a:gd name="connsiteX4" fmla="*/ 592502 w 1367826"/>
              <a:gd name="connsiteY4" fmla="*/ 15 h 504749"/>
              <a:gd name="connsiteX0" fmla="*/ 599788 w 1375112"/>
              <a:gd name="connsiteY0" fmla="*/ 15 h 504749"/>
              <a:gd name="connsiteX1" fmla="*/ 0 w 1375112"/>
              <a:gd name="connsiteY1" fmla="*/ 504734 h 504749"/>
              <a:gd name="connsiteX2" fmla="*/ 1375112 w 1375112"/>
              <a:gd name="connsiteY2" fmla="*/ 504749 h 504749"/>
              <a:gd name="connsiteX3" fmla="*/ 760722 w 1375112"/>
              <a:gd name="connsiteY3" fmla="*/ 0 h 504749"/>
              <a:gd name="connsiteX4" fmla="*/ 599788 w 1375112"/>
              <a:gd name="connsiteY4" fmla="*/ 15 h 504749"/>
              <a:gd name="connsiteX0" fmla="*/ 599788 w 1378755"/>
              <a:gd name="connsiteY0" fmla="*/ 15 h 504749"/>
              <a:gd name="connsiteX1" fmla="*/ 0 w 1378755"/>
              <a:gd name="connsiteY1" fmla="*/ 504734 h 504749"/>
              <a:gd name="connsiteX2" fmla="*/ 1378755 w 1378755"/>
              <a:gd name="connsiteY2" fmla="*/ 504749 h 504749"/>
              <a:gd name="connsiteX3" fmla="*/ 760722 w 1378755"/>
              <a:gd name="connsiteY3" fmla="*/ 0 h 504749"/>
              <a:gd name="connsiteX4" fmla="*/ 599788 w 1378755"/>
              <a:gd name="connsiteY4" fmla="*/ 15 h 50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755" h="504749">
                <a:moveTo>
                  <a:pt x="599788" y="15"/>
                </a:moveTo>
                <a:lnTo>
                  <a:pt x="0" y="504734"/>
                </a:lnTo>
                <a:lnTo>
                  <a:pt x="1378755" y="504749"/>
                </a:lnTo>
                <a:lnTo>
                  <a:pt x="760722" y="0"/>
                </a:lnTo>
                <a:lnTo>
                  <a:pt x="599788" y="15"/>
                </a:lnTo>
                <a:close/>
              </a:path>
            </a:pathLst>
          </a:custGeom>
          <a:gradFill flip="none" rotWithShape="1">
            <a:gsLst>
              <a:gs pos="0">
                <a:schemeClr val="accent3">
                  <a:lumMod val="50000"/>
                </a:schemeClr>
              </a:gs>
              <a:gs pos="100000">
                <a:schemeClr val="accent3"/>
              </a:gs>
            </a:gsLst>
            <a:lin ang="5400000" scaled="1"/>
            <a:tileRect/>
          </a:gradFill>
          <a:ln>
            <a:noFill/>
          </a:ln>
        </p:spPr>
        <p:txBody>
          <a:bodyPr vert="horz" wrap="square" lIns="91440" tIns="45720" rIns="91440" bIns="45720" numCol="1" anchor="t" anchorCtr="0" compatLnSpc="1">
            <a:prstTxWarp prst="textNoShape">
              <a:avLst/>
            </a:prstTxWarp>
          </a:bodyPr>
          <a:lstStyle/>
          <a:p>
            <a:pP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12" name="Freeform 11">
            <a:extLst>
              <a:ext uri="{FF2B5EF4-FFF2-40B4-BE49-F238E27FC236}">
                <a16:creationId xmlns:a16="http://schemas.microsoft.com/office/drawing/2014/main" id="{18C50213-DD0B-45C7-875F-D6B501FA8F63}"/>
              </a:ext>
            </a:extLst>
          </p:cNvPr>
          <p:cNvSpPr/>
          <p:nvPr/>
        </p:nvSpPr>
        <p:spPr>
          <a:xfrm>
            <a:off x="6267646" y="4553677"/>
            <a:ext cx="2793196" cy="502399"/>
          </a:xfrm>
          <a:custGeom>
            <a:avLst/>
            <a:gdLst>
              <a:gd name="connsiteX0" fmla="*/ 0 w 2154326"/>
              <a:gd name="connsiteY0" fmla="*/ 7315 h 530352"/>
              <a:gd name="connsiteX1" fmla="*/ 797356 w 2154326"/>
              <a:gd name="connsiteY1" fmla="*/ 523036 h 530352"/>
              <a:gd name="connsiteX2" fmla="*/ 2154326 w 2154326"/>
              <a:gd name="connsiteY2" fmla="*/ 530352 h 530352"/>
              <a:gd name="connsiteX3" fmla="*/ 160934 w 2154326"/>
              <a:gd name="connsiteY3" fmla="*/ 0 h 530352"/>
              <a:gd name="connsiteX4" fmla="*/ 0 w 2154326"/>
              <a:gd name="connsiteY4" fmla="*/ 7315 h 530352"/>
              <a:gd name="connsiteX0" fmla="*/ 0 w 2151945"/>
              <a:gd name="connsiteY0" fmla="*/ 16840 h 530352"/>
              <a:gd name="connsiteX1" fmla="*/ 794975 w 2151945"/>
              <a:gd name="connsiteY1" fmla="*/ 523036 h 530352"/>
              <a:gd name="connsiteX2" fmla="*/ 2151945 w 2151945"/>
              <a:gd name="connsiteY2" fmla="*/ 530352 h 530352"/>
              <a:gd name="connsiteX3" fmla="*/ 158553 w 2151945"/>
              <a:gd name="connsiteY3" fmla="*/ 0 h 530352"/>
              <a:gd name="connsiteX4" fmla="*/ 0 w 2151945"/>
              <a:gd name="connsiteY4" fmla="*/ 16840 h 530352"/>
              <a:gd name="connsiteX0" fmla="*/ 0 w 2151945"/>
              <a:gd name="connsiteY0" fmla="*/ 7315 h 520827"/>
              <a:gd name="connsiteX1" fmla="*/ 794975 w 2151945"/>
              <a:gd name="connsiteY1" fmla="*/ 513511 h 520827"/>
              <a:gd name="connsiteX2" fmla="*/ 2151945 w 2151945"/>
              <a:gd name="connsiteY2" fmla="*/ 520827 h 520827"/>
              <a:gd name="connsiteX3" fmla="*/ 172840 w 2151945"/>
              <a:gd name="connsiteY3" fmla="*/ 0 h 520827"/>
              <a:gd name="connsiteX4" fmla="*/ 0 w 2151945"/>
              <a:gd name="connsiteY4" fmla="*/ 7315 h 520827"/>
              <a:gd name="connsiteX0" fmla="*/ 0 w 2151945"/>
              <a:gd name="connsiteY0" fmla="*/ 0 h 513512"/>
              <a:gd name="connsiteX1" fmla="*/ 794975 w 2151945"/>
              <a:gd name="connsiteY1" fmla="*/ 506196 h 513512"/>
              <a:gd name="connsiteX2" fmla="*/ 2151945 w 2151945"/>
              <a:gd name="connsiteY2" fmla="*/ 513512 h 513512"/>
              <a:gd name="connsiteX3" fmla="*/ 184746 w 2151945"/>
              <a:gd name="connsiteY3" fmla="*/ 6972 h 513512"/>
              <a:gd name="connsiteX4" fmla="*/ 0 w 2151945"/>
              <a:gd name="connsiteY4" fmla="*/ 0 h 513512"/>
              <a:gd name="connsiteX0" fmla="*/ 0 w 2151945"/>
              <a:gd name="connsiteY0" fmla="*/ 2553 h 516065"/>
              <a:gd name="connsiteX1" fmla="*/ 79497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85450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7592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40817"/>
              <a:gd name="connsiteY0" fmla="*/ 2553 h 508749"/>
              <a:gd name="connsiteX1" fmla="*/ 775925 w 2140817"/>
              <a:gd name="connsiteY1" fmla="*/ 508749 h 508749"/>
              <a:gd name="connsiteX2" fmla="*/ 2135276 w 2140817"/>
              <a:gd name="connsiteY2" fmla="*/ 489871 h 508749"/>
              <a:gd name="connsiteX3" fmla="*/ 2140039 w 2140817"/>
              <a:gd name="connsiteY3" fmla="*/ 494595 h 508749"/>
              <a:gd name="connsiteX4" fmla="*/ 170458 w 2140817"/>
              <a:gd name="connsiteY4" fmla="*/ 0 h 508749"/>
              <a:gd name="connsiteX5" fmla="*/ 0 w 2140817"/>
              <a:gd name="connsiteY5" fmla="*/ 2553 h 508749"/>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35276"/>
              <a:gd name="connsiteY0" fmla="*/ 2553 h 508749"/>
              <a:gd name="connsiteX1" fmla="*/ 775925 w 2135276"/>
              <a:gd name="connsiteY1" fmla="*/ 508749 h 508749"/>
              <a:gd name="connsiteX2" fmla="*/ 2135276 w 2135276"/>
              <a:gd name="connsiteY2" fmla="*/ 499396 h 508749"/>
              <a:gd name="connsiteX3" fmla="*/ 170458 w 2135276"/>
              <a:gd name="connsiteY3" fmla="*/ 0 h 508749"/>
              <a:gd name="connsiteX4" fmla="*/ 0 w 2135276"/>
              <a:gd name="connsiteY4" fmla="*/ 2553 h 508749"/>
              <a:gd name="connsiteX0" fmla="*/ 0 w 2130513"/>
              <a:gd name="connsiteY0" fmla="*/ 2553 h 508749"/>
              <a:gd name="connsiteX1" fmla="*/ 775925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08749"/>
              <a:gd name="connsiteX1" fmla="*/ 799737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40038"/>
              <a:gd name="connsiteY0" fmla="*/ 2553 h 511131"/>
              <a:gd name="connsiteX1" fmla="*/ 778306 w 2140038"/>
              <a:gd name="connsiteY1" fmla="*/ 511131 h 511131"/>
              <a:gd name="connsiteX2" fmla="*/ 2140038 w 2140038"/>
              <a:gd name="connsiteY2" fmla="*/ 499396 h 511131"/>
              <a:gd name="connsiteX3" fmla="*/ 170458 w 2140038"/>
              <a:gd name="connsiteY3" fmla="*/ 0 h 511131"/>
              <a:gd name="connsiteX4" fmla="*/ 0 w 2140038"/>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01606"/>
              <a:gd name="connsiteX1" fmla="*/ 768781 w 2135275"/>
              <a:gd name="connsiteY1" fmla="*/ 501606 h 501606"/>
              <a:gd name="connsiteX2" fmla="*/ 2135275 w 2135275"/>
              <a:gd name="connsiteY2" fmla="*/ 487490 h 501606"/>
              <a:gd name="connsiteX3" fmla="*/ 170458 w 2135275"/>
              <a:gd name="connsiteY3" fmla="*/ 0 h 501606"/>
              <a:gd name="connsiteX4" fmla="*/ 0 w 2135275"/>
              <a:gd name="connsiteY4" fmla="*/ 2553 h 501606"/>
              <a:gd name="connsiteX0" fmla="*/ 0 w 2135275"/>
              <a:gd name="connsiteY0" fmla="*/ 2553 h 503987"/>
              <a:gd name="connsiteX1" fmla="*/ 780687 w 2135275"/>
              <a:gd name="connsiteY1" fmla="*/ 503987 h 503987"/>
              <a:gd name="connsiteX2" fmla="*/ 2135275 w 2135275"/>
              <a:gd name="connsiteY2" fmla="*/ 487490 h 503987"/>
              <a:gd name="connsiteX3" fmla="*/ 170458 w 2135275"/>
              <a:gd name="connsiteY3" fmla="*/ 0 h 503987"/>
              <a:gd name="connsiteX4" fmla="*/ 0 w 2135275"/>
              <a:gd name="connsiteY4" fmla="*/ 2553 h 503987"/>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4762 h 508749"/>
              <a:gd name="connsiteX4" fmla="*/ 0 w 2146248"/>
              <a:gd name="connsiteY4" fmla="*/ 0 h 508749"/>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1119 h 508749"/>
              <a:gd name="connsiteX4" fmla="*/ 0 w 2146248"/>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6824"/>
              <a:gd name="connsiteX1" fmla="*/ 1101661 w 2164463"/>
              <a:gd name="connsiteY1" fmla="*/ 505574 h 506824"/>
              <a:gd name="connsiteX2" fmla="*/ 2164463 w 2164463"/>
              <a:gd name="connsiteY2" fmla="*/ 506824 h 506824"/>
              <a:gd name="connsiteX3" fmla="*/ 181431 w 2164463"/>
              <a:gd name="connsiteY3" fmla="*/ 1119 h 506824"/>
              <a:gd name="connsiteX4" fmla="*/ 0 w 2164463"/>
              <a:gd name="connsiteY4" fmla="*/ 0 h 506824"/>
              <a:gd name="connsiteX0" fmla="*/ 0 w 2164463"/>
              <a:gd name="connsiteY0" fmla="*/ 2056 h 508880"/>
              <a:gd name="connsiteX1" fmla="*/ 1101661 w 2164463"/>
              <a:gd name="connsiteY1" fmla="*/ 507630 h 508880"/>
              <a:gd name="connsiteX2" fmla="*/ 2164463 w 2164463"/>
              <a:gd name="connsiteY2" fmla="*/ 508880 h 508880"/>
              <a:gd name="connsiteX3" fmla="*/ 146986 w 2164463"/>
              <a:gd name="connsiteY3" fmla="*/ 0 h 508880"/>
              <a:gd name="connsiteX4" fmla="*/ 0 w 2164463"/>
              <a:gd name="connsiteY4" fmla="*/ 2056 h 508880"/>
              <a:gd name="connsiteX0" fmla="*/ 0 w 2164463"/>
              <a:gd name="connsiteY0" fmla="*/ 0 h 506824"/>
              <a:gd name="connsiteX1" fmla="*/ 1101661 w 2164463"/>
              <a:gd name="connsiteY1" fmla="*/ 505574 h 506824"/>
              <a:gd name="connsiteX2" fmla="*/ 2164463 w 2164463"/>
              <a:gd name="connsiteY2" fmla="*/ 506824 h 506824"/>
              <a:gd name="connsiteX3" fmla="*/ 142065 w 2164463"/>
              <a:gd name="connsiteY3" fmla="*/ 7469 h 506824"/>
              <a:gd name="connsiteX4" fmla="*/ 0 w 2164463"/>
              <a:gd name="connsiteY4" fmla="*/ 0 h 506824"/>
              <a:gd name="connsiteX0" fmla="*/ 0 w 2157082"/>
              <a:gd name="connsiteY0" fmla="*/ 0 h 509999"/>
              <a:gd name="connsiteX1" fmla="*/ 1094280 w 2157082"/>
              <a:gd name="connsiteY1" fmla="*/ 508749 h 509999"/>
              <a:gd name="connsiteX2" fmla="*/ 2157082 w 2157082"/>
              <a:gd name="connsiteY2" fmla="*/ 509999 h 509999"/>
              <a:gd name="connsiteX3" fmla="*/ 134684 w 2157082"/>
              <a:gd name="connsiteY3" fmla="*/ 10644 h 509999"/>
              <a:gd name="connsiteX4" fmla="*/ 0 w 2157082"/>
              <a:gd name="connsiteY4" fmla="*/ 0 h 509999"/>
              <a:gd name="connsiteX0" fmla="*/ 0 w 2159542"/>
              <a:gd name="connsiteY0" fmla="*/ 0 h 503649"/>
              <a:gd name="connsiteX1" fmla="*/ 1096740 w 2159542"/>
              <a:gd name="connsiteY1" fmla="*/ 502399 h 503649"/>
              <a:gd name="connsiteX2" fmla="*/ 2159542 w 2159542"/>
              <a:gd name="connsiteY2" fmla="*/ 503649 h 503649"/>
              <a:gd name="connsiteX3" fmla="*/ 137144 w 2159542"/>
              <a:gd name="connsiteY3" fmla="*/ 4294 h 503649"/>
              <a:gd name="connsiteX4" fmla="*/ 0 w 2159542"/>
              <a:gd name="connsiteY4" fmla="*/ 0 h 503649"/>
              <a:gd name="connsiteX0" fmla="*/ 0 w 2164463"/>
              <a:gd name="connsiteY0" fmla="*/ 0 h 502399"/>
              <a:gd name="connsiteX1" fmla="*/ 1096740 w 2164463"/>
              <a:gd name="connsiteY1" fmla="*/ 502399 h 502399"/>
              <a:gd name="connsiteX2" fmla="*/ 2164463 w 2164463"/>
              <a:gd name="connsiteY2" fmla="*/ 500474 h 502399"/>
              <a:gd name="connsiteX3" fmla="*/ 137144 w 2164463"/>
              <a:gd name="connsiteY3" fmla="*/ 4294 h 502399"/>
              <a:gd name="connsiteX4" fmla="*/ 0 w 2164463"/>
              <a:gd name="connsiteY4" fmla="*/ 0 h 50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4463" h="502399">
                <a:moveTo>
                  <a:pt x="0" y="0"/>
                </a:moveTo>
                <a:lnTo>
                  <a:pt x="1096740" y="502399"/>
                </a:lnTo>
                <a:lnTo>
                  <a:pt x="2164463" y="500474"/>
                </a:lnTo>
                <a:lnTo>
                  <a:pt x="137144" y="4294"/>
                </a:lnTo>
                <a:lnTo>
                  <a:pt x="0" y="0"/>
                </a:lnTo>
                <a:close/>
              </a:path>
            </a:pathLst>
          </a:custGeom>
          <a:gradFill flip="none" rotWithShape="1">
            <a:gsLst>
              <a:gs pos="0">
                <a:schemeClr val="accent4">
                  <a:lumMod val="50000"/>
                </a:schemeClr>
              </a:gs>
              <a:gs pos="100000">
                <a:schemeClr val="accent4"/>
              </a:gs>
            </a:gsLst>
            <a:lin ang="5400000" scaled="1"/>
            <a:tileRect/>
          </a:gradFill>
          <a:ln>
            <a:noFill/>
          </a:ln>
        </p:spPr>
        <p:txBody>
          <a:bodyPr vert="horz" wrap="square" lIns="91440" tIns="45720" rIns="91440" bIns="45720" numCol="1" anchor="t" anchorCtr="0" compatLnSpc="1">
            <a:prstTxWarp prst="textNoShape">
              <a:avLst/>
            </a:prstTxWarp>
          </a:bodyPr>
          <a:lstStyle/>
          <a:p>
            <a:pP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13" name="Freeform 12">
            <a:extLst>
              <a:ext uri="{FF2B5EF4-FFF2-40B4-BE49-F238E27FC236}">
                <a16:creationId xmlns:a16="http://schemas.microsoft.com/office/drawing/2014/main" id="{B5EF6A2D-356E-41D7-9CA2-D5E0452C1513}"/>
              </a:ext>
            </a:extLst>
          </p:cNvPr>
          <p:cNvSpPr/>
          <p:nvPr/>
        </p:nvSpPr>
        <p:spPr>
          <a:xfrm>
            <a:off x="6474714" y="4545118"/>
            <a:ext cx="4819700" cy="514134"/>
          </a:xfrm>
          <a:custGeom>
            <a:avLst/>
            <a:gdLst>
              <a:gd name="connsiteX0" fmla="*/ 175565 w 3511296"/>
              <a:gd name="connsiteY0" fmla="*/ 3657 h 519379"/>
              <a:gd name="connsiteX1" fmla="*/ 3511296 w 3511296"/>
              <a:gd name="connsiteY1" fmla="*/ 504748 h 519379"/>
              <a:gd name="connsiteX2" fmla="*/ 2172615 w 3511296"/>
              <a:gd name="connsiteY2" fmla="*/ 519379 h 519379"/>
              <a:gd name="connsiteX3" fmla="*/ 0 w 3511296"/>
              <a:gd name="connsiteY3" fmla="*/ 0 h 519379"/>
              <a:gd name="connsiteX4" fmla="*/ 175565 w 3511296"/>
              <a:gd name="connsiteY4" fmla="*/ 3657 h 519379"/>
              <a:gd name="connsiteX0" fmla="*/ 168421 w 3504152"/>
              <a:gd name="connsiteY0" fmla="*/ 0 h 515722"/>
              <a:gd name="connsiteX1" fmla="*/ 3504152 w 3504152"/>
              <a:gd name="connsiteY1" fmla="*/ 501091 h 515722"/>
              <a:gd name="connsiteX2" fmla="*/ 2165471 w 3504152"/>
              <a:gd name="connsiteY2" fmla="*/ 515722 h 515722"/>
              <a:gd name="connsiteX3" fmla="*/ 0 w 3504152"/>
              <a:gd name="connsiteY3" fmla="*/ 8249 h 515722"/>
              <a:gd name="connsiteX4" fmla="*/ 168421 w 3504152"/>
              <a:gd name="connsiteY4" fmla="*/ 0 h 515722"/>
              <a:gd name="connsiteX0" fmla="*/ 175565 w 3511296"/>
              <a:gd name="connsiteY0" fmla="*/ 0 h 515722"/>
              <a:gd name="connsiteX1" fmla="*/ 3511296 w 3511296"/>
              <a:gd name="connsiteY1" fmla="*/ 501091 h 515722"/>
              <a:gd name="connsiteX2" fmla="*/ 2172615 w 3511296"/>
              <a:gd name="connsiteY2" fmla="*/ 515722 h 515722"/>
              <a:gd name="connsiteX3" fmla="*/ 0 w 3511296"/>
              <a:gd name="connsiteY3" fmla="*/ 3487 h 515722"/>
              <a:gd name="connsiteX4" fmla="*/ 175565 w 3511296"/>
              <a:gd name="connsiteY4" fmla="*/ 0 h 515722"/>
              <a:gd name="connsiteX0" fmla="*/ 194615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94615 w 3511296"/>
              <a:gd name="connsiteY4" fmla="*/ 1276 h 512235"/>
              <a:gd name="connsiteX0" fmla="*/ 173183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73183 w 3511296"/>
              <a:gd name="connsiteY4" fmla="*/ 1276 h 512235"/>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8710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9 h 510959"/>
              <a:gd name="connsiteX2" fmla="*/ 2158328 w 3511296"/>
              <a:gd name="connsiteY2" fmla="*/ 510959 h 510959"/>
              <a:gd name="connsiteX3" fmla="*/ 0 w 3511296"/>
              <a:gd name="connsiteY3" fmla="*/ 5868 h 510959"/>
              <a:gd name="connsiteX4" fmla="*/ 173183 w 3511296"/>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5868 h 510959"/>
              <a:gd name="connsiteX4" fmla="*/ 173183 w 3504153"/>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9526 h 510959"/>
              <a:gd name="connsiteX4" fmla="*/ 173183 w 3504153"/>
              <a:gd name="connsiteY4" fmla="*/ 0 h 510959"/>
              <a:gd name="connsiteX0" fmla="*/ 173183 w 3504153"/>
              <a:gd name="connsiteY0" fmla="*/ 5104 h 516063"/>
              <a:gd name="connsiteX1" fmla="*/ 3504153 w 3504153"/>
              <a:gd name="connsiteY1" fmla="*/ 496670 h 516063"/>
              <a:gd name="connsiteX2" fmla="*/ 2158328 w 3504153"/>
              <a:gd name="connsiteY2" fmla="*/ 516063 h 516063"/>
              <a:gd name="connsiteX3" fmla="*/ 0 w 3504153"/>
              <a:gd name="connsiteY3" fmla="*/ 0 h 516063"/>
              <a:gd name="connsiteX4" fmla="*/ 173183 w 3504153"/>
              <a:gd name="connsiteY4" fmla="*/ 5104 h 516063"/>
              <a:gd name="connsiteX0" fmla="*/ 184156 w 3515126"/>
              <a:gd name="connsiteY0" fmla="*/ 1447 h 512406"/>
              <a:gd name="connsiteX1" fmla="*/ 3515126 w 3515126"/>
              <a:gd name="connsiteY1" fmla="*/ 493013 h 512406"/>
              <a:gd name="connsiteX2" fmla="*/ 2169301 w 3515126"/>
              <a:gd name="connsiteY2" fmla="*/ 512406 h 512406"/>
              <a:gd name="connsiteX3" fmla="*/ 0 w 3515126"/>
              <a:gd name="connsiteY3" fmla="*/ 0 h 512406"/>
              <a:gd name="connsiteX4" fmla="*/ 184156 w 3515126"/>
              <a:gd name="connsiteY4" fmla="*/ 1447 h 512406"/>
              <a:gd name="connsiteX0" fmla="*/ 173183 w 3504153"/>
              <a:gd name="connsiteY0" fmla="*/ 1447 h 512406"/>
              <a:gd name="connsiteX1" fmla="*/ 3504153 w 3504153"/>
              <a:gd name="connsiteY1" fmla="*/ 493013 h 512406"/>
              <a:gd name="connsiteX2" fmla="*/ 2158328 w 3504153"/>
              <a:gd name="connsiteY2" fmla="*/ 512406 h 512406"/>
              <a:gd name="connsiteX3" fmla="*/ 0 w 3504153"/>
              <a:gd name="connsiteY3" fmla="*/ 0 h 512406"/>
              <a:gd name="connsiteX4" fmla="*/ 173183 w 3504153"/>
              <a:gd name="connsiteY4" fmla="*/ 1447 h 512406"/>
              <a:gd name="connsiteX0" fmla="*/ 162210 w 3493180"/>
              <a:gd name="connsiteY0" fmla="*/ 0 h 510959"/>
              <a:gd name="connsiteX1" fmla="*/ 3493180 w 3493180"/>
              <a:gd name="connsiteY1" fmla="*/ 491566 h 510959"/>
              <a:gd name="connsiteX2" fmla="*/ 2147355 w 3493180"/>
              <a:gd name="connsiteY2" fmla="*/ 510959 h 510959"/>
              <a:gd name="connsiteX3" fmla="*/ 0 w 3493180"/>
              <a:gd name="connsiteY3" fmla="*/ 2211 h 510959"/>
              <a:gd name="connsiteX4" fmla="*/ 162210 w 3493180"/>
              <a:gd name="connsiteY4" fmla="*/ 0 h 510959"/>
              <a:gd name="connsiteX0" fmla="*/ 165867 w 3496837"/>
              <a:gd name="connsiteY0" fmla="*/ 0 h 510959"/>
              <a:gd name="connsiteX1" fmla="*/ 3496837 w 3496837"/>
              <a:gd name="connsiteY1" fmla="*/ 491566 h 510959"/>
              <a:gd name="connsiteX2" fmla="*/ 2151012 w 3496837"/>
              <a:gd name="connsiteY2" fmla="*/ 510959 h 510959"/>
              <a:gd name="connsiteX3" fmla="*/ 0 w 3496837"/>
              <a:gd name="connsiteY3" fmla="*/ 9526 h 510959"/>
              <a:gd name="connsiteX4" fmla="*/ 165867 w 3496837"/>
              <a:gd name="connsiteY4" fmla="*/ 0 h 510959"/>
              <a:gd name="connsiteX0" fmla="*/ 173182 w 3504152"/>
              <a:gd name="connsiteY0" fmla="*/ 0 h 510959"/>
              <a:gd name="connsiteX1" fmla="*/ 3504152 w 3504152"/>
              <a:gd name="connsiteY1" fmla="*/ 491566 h 510959"/>
              <a:gd name="connsiteX2" fmla="*/ 2158327 w 3504152"/>
              <a:gd name="connsiteY2" fmla="*/ 510959 h 510959"/>
              <a:gd name="connsiteX3" fmla="*/ 0 w 3504152"/>
              <a:gd name="connsiteY3" fmla="*/ 9526 h 510959"/>
              <a:gd name="connsiteX4" fmla="*/ 173182 w 3504152"/>
              <a:gd name="connsiteY4" fmla="*/ 0 h 510959"/>
              <a:gd name="connsiteX0" fmla="*/ 191470 w 3522440"/>
              <a:gd name="connsiteY0" fmla="*/ 0 h 510959"/>
              <a:gd name="connsiteX1" fmla="*/ 3522440 w 3522440"/>
              <a:gd name="connsiteY1" fmla="*/ 491566 h 510959"/>
              <a:gd name="connsiteX2" fmla="*/ 2176615 w 3522440"/>
              <a:gd name="connsiteY2" fmla="*/ 510959 h 510959"/>
              <a:gd name="connsiteX3" fmla="*/ 0 w 3522440"/>
              <a:gd name="connsiteY3" fmla="*/ 2211 h 510959"/>
              <a:gd name="connsiteX4" fmla="*/ 191470 w 3522440"/>
              <a:gd name="connsiteY4" fmla="*/ 0 h 510959"/>
              <a:gd name="connsiteX0" fmla="*/ 191470 w 3555227"/>
              <a:gd name="connsiteY0" fmla="*/ 0 h 510959"/>
              <a:gd name="connsiteX1" fmla="*/ 3555227 w 3555227"/>
              <a:gd name="connsiteY1" fmla="*/ 509781 h 510959"/>
              <a:gd name="connsiteX2" fmla="*/ 2176615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172972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42609 w 3555227"/>
              <a:gd name="connsiteY0" fmla="*/ 0 h 514134"/>
              <a:gd name="connsiteX1" fmla="*/ 3555227 w 3555227"/>
              <a:gd name="connsiteY1" fmla="*/ 512956 h 514134"/>
              <a:gd name="connsiteX2" fmla="*/ 2519650 w 3555227"/>
              <a:gd name="connsiteY2" fmla="*/ 514134 h 514134"/>
              <a:gd name="connsiteX3" fmla="*/ 0 w 3555227"/>
              <a:gd name="connsiteY3" fmla="*/ 5386 h 514134"/>
              <a:gd name="connsiteX4" fmla="*/ 142609 w 3555227"/>
              <a:gd name="connsiteY4" fmla="*/ 0 h 514134"/>
              <a:gd name="connsiteX0" fmla="*/ 142609 w 3529633"/>
              <a:gd name="connsiteY0" fmla="*/ 0 h 514134"/>
              <a:gd name="connsiteX1" fmla="*/ 3529633 w 3529633"/>
              <a:gd name="connsiteY1" fmla="*/ 512956 h 514134"/>
              <a:gd name="connsiteX2" fmla="*/ 2519650 w 3529633"/>
              <a:gd name="connsiteY2" fmla="*/ 514134 h 514134"/>
              <a:gd name="connsiteX3" fmla="*/ 0 w 3529633"/>
              <a:gd name="connsiteY3" fmla="*/ 5386 h 514134"/>
              <a:gd name="connsiteX4" fmla="*/ 142609 w 3529633"/>
              <a:gd name="connsiteY4" fmla="*/ 0 h 514134"/>
              <a:gd name="connsiteX0" fmla="*/ 142609 w 3531960"/>
              <a:gd name="connsiteY0" fmla="*/ 0 h 514134"/>
              <a:gd name="connsiteX1" fmla="*/ 3531960 w 3531960"/>
              <a:gd name="connsiteY1" fmla="*/ 506606 h 514134"/>
              <a:gd name="connsiteX2" fmla="*/ 2519650 w 3531960"/>
              <a:gd name="connsiteY2" fmla="*/ 514134 h 514134"/>
              <a:gd name="connsiteX3" fmla="*/ 0 w 3531960"/>
              <a:gd name="connsiteY3" fmla="*/ 5386 h 514134"/>
              <a:gd name="connsiteX4" fmla="*/ 142609 w 3531960"/>
              <a:gd name="connsiteY4" fmla="*/ 0 h 514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1960" h="514134">
                <a:moveTo>
                  <a:pt x="142609" y="0"/>
                </a:moveTo>
                <a:lnTo>
                  <a:pt x="3531960" y="506606"/>
                </a:lnTo>
                <a:lnTo>
                  <a:pt x="2519650" y="514134"/>
                </a:lnTo>
                <a:lnTo>
                  <a:pt x="0" y="5386"/>
                </a:lnTo>
                <a:lnTo>
                  <a:pt x="142609" y="0"/>
                </a:lnTo>
                <a:close/>
              </a:path>
            </a:pathLst>
          </a:custGeom>
          <a:gradFill flip="none" rotWithShape="1">
            <a:gsLst>
              <a:gs pos="0">
                <a:schemeClr val="accent5">
                  <a:lumMod val="50000"/>
                </a:schemeClr>
              </a:gs>
              <a:gs pos="100000">
                <a:schemeClr val="accent5"/>
              </a:gs>
            </a:gsLst>
            <a:lin ang="5400000" scaled="1"/>
            <a:tileRect/>
          </a:gradFill>
          <a:ln>
            <a:noFill/>
          </a:ln>
        </p:spPr>
        <p:txBody>
          <a:bodyPr vert="horz" wrap="square" lIns="91440" tIns="45720" rIns="91440" bIns="45720" numCol="1" anchor="t" anchorCtr="0" compatLnSpc="1">
            <a:prstTxWarp prst="textNoShape">
              <a:avLst/>
            </a:prstTxWarp>
          </a:bodyPr>
          <a:lstStyle/>
          <a:p>
            <a:pP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0821B220-31BE-4E26-9923-57C7A17BEDE6}"/>
              </a:ext>
            </a:extLst>
          </p:cNvPr>
          <p:cNvSpPr/>
          <p:nvPr/>
        </p:nvSpPr>
        <p:spPr>
          <a:xfrm>
            <a:off x="6509841" y="2315416"/>
            <a:ext cx="4754407" cy="11994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16" name="Rectangle 15">
            <a:extLst>
              <a:ext uri="{FF2B5EF4-FFF2-40B4-BE49-F238E27FC236}">
                <a16:creationId xmlns:a16="http://schemas.microsoft.com/office/drawing/2014/main" id="{9872EDA0-ADF7-4AD9-B8FE-E7AB4679297D}"/>
              </a:ext>
            </a:extLst>
          </p:cNvPr>
          <p:cNvSpPr/>
          <p:nvPr/>
        </p:nvSpPr>
        <p:spPr>
          <a:xfrm>
            <a:off x="6267646" y="3289005"/>
            <a:ext cx="5026768" cy="1187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F326CEE1-C695-41BD-A904-00FF2E6880FD}"/>
              </a:ext>
            </a:extLst>
          </p:cNvPr>
          <p:cNvSpPr/>
          <p:nvPr/>
        </p:nvSpPr>
        <p:spPr>
          <a:xfrm>
            <a:off x="1006255" y="1847092"/>
            <a:ext cx="4763372" cy="1142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425D2144-37D2-47E1-981B-F24701018CD7}"/>
              </a:ext>
            </a:extLst>
          </p:cNvPr>
          <p:cNvSpPr/>
          <p:nvPr/>
        </p:nvSpPr>
        <p:spPr>
          <a:xfrm>
            <a:off x="1006254" y="2808367"/>
            <a:ext cx="4972416" cy="157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22" name="Rectangle 21">
            <a:extLst>
              <a:ext uri="{FF2B5EF4-FFF2-40B4-BE49-F238E27FC236}">
                <a16:creationId xmlns:a16="http://schemas.microsoft.com/office/drawing/2014/main" id="{BC70883F-6F52-49BA-BC26-FC470DDA3B22}"/>
              </a:ext>
            </a:extLst>
          </p:cNvPr>
          <p:cNvSpPr/>
          <p:nvPr/>
        </p:nvSpPr>
        <p:spPr>
          <a:xfrm>
            <a:off x="1045276" y="3843301"/>
            <a:ext cx="5148047" cy="1137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black"/>
              </a:solidFill>
              <a:latin typeface="Arial" panose="020B0604020202020204" pitchFamily="34" charset="0"/>
              <a:cs typeface="Arial" panose="020B0604020202020204" pitchFamily="34" charset="0"/>
            </a:endParaRPr>
          </a:p>
        </p:txBody>
      </p:sp>
      <p:sp>
        <p:nvSpPr>
          <p:cNvPr id="29" name="Rectangle 28">
            <a:extLst>
              <a:ext uri="{FF2B5EF4-FFF2-40B4-BE49-F238E27FC236}">
                <a16:creationId xmlns:a16="http://schemas.microsoft.com/office/drawing/2014/main" id="{26835509-E965-4324-8881-81460510B43D}"/>
              </a:ext>
            </a:extLst>
          </p:cNvPr>
          <p:cNvSpPr/>
          <p:nvPr/>
        </p:nvSpPr>
        <p:spPr>
          <a:xfrm>
            <a:off x="1006254" y="5092634"/>
            <a:ext cx="1306932" cy="883802"/>
          </a:xfrm>
          <a:prstGeom prst="rect">
            <a:avLst/>
          </a:prstGeom>
          <a:solidFill>
            <a:schemeClr val="bg1"/>
          </a:solid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30" name="Rectangle 29">
            <a:extLst>
              <a:ext uri="{FF2B5EF4-FFF2-40B4-BE49-F238E27FC236}">
                <a16:creationId xmlns:a16="http://schemas.microsoft.com/office/drawing/2014/main" id="{FB0E67D3-3B1B-452A-B89B-F2CC7D656203}"/>
              </a:ext>
            </a:extLst>
          </p:cNvPr>
          <p:cNvSpPr/>
          <p:nvPr/>
        </p:nvSpPr>
        <p:spPr>
          <a:xfrm>
            <a:off x="7719550" y="5092634"/>
            <a:ext cx="1306932" cy="883802"/>
          </a:xfrm>
          <a:prstGeom prst="rect">
            <a:avLst/>
          </a:prstGeom>
          <a:solidFill>
            <a:schemeClr val="bg1"/>
          </a:solid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31" name="Rectangle 30">
            <a:extLst>
              <a:ext uri="{FF2B5EF4-FFF2-40B4-BE49-F238E27FC236}">
                <a16:creationId xmlns:a16="http://schemas.microsoft.com/office/drawing/2014/main" id="{818F51EB-AE35-4723-911E-B31A515C05A1}"/>
              </a:ext>
            </a:extLst>
          </p:cNvPr>
          <p:cNvSpPr/>
          <p:nvPr/>
        </p:nvSpPr>
        <p:spPr>
          <a:xfrm>
            <a:off x="3244019" y="5092634"/>
            <a:ext cx="1306932" cy="883802"/>
          </a:xfrm>
          <a:prstGeom prst="rect">
            <a:avLst/>
          </a:prstGeom>
          <a:solidFill>
            <a:schemeClr val="bg1"/>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32" name="Rectangle 31">
            <a:extLst>
              <a:ext uri="{FF2B5EF4-FFF2-40B4-BE49-F238E27FC236}">
                <a16:creationId xmlns:a16="http://schemas.microsoft.com/office/drawing/2014/main" id="{2F9BA161-2492-41DC-8DDB-DDDF2F83245D}"/>
              </a:ext>
            </a:extLst>
          </p:cNvPr>
          <p:cNvSpPr/>
          <p:nvPr/>
        </p:nvSpPr>
        <p:spPr>
          <a:xfrm>
            <a:off x="5481784" y="5092634"/>
            <a:ext cx="1306932" cy="883802"/>
          </a:xfrm>
          <a:prstGeom prst="rect">
            <a:avLst/>
          </a:prstGeom>
          <a:solidFill>
            <a:schemeClr val="bg1"/>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33" name="Rectangle 32">
            <a:extLst>
              <a:ext uri="{FF2B5EF4-FFF2-40B4-BE49-F238E27FC236}">
                <a16:creationId xmlns:a16="http://schemas.microsoft.com/office/drawing/2014/main" id="{008757A2-C17A-4239-8F5E-DD86D7C28D4C}"/>
              </a:ext>
            </a:extLst>
          </p:cNvPr>
          <p:cNvSpPr/>
          <p:nvPr/>
        </p:nvSpPr>
        <p:spPr>
          <a:xfrm>
            <a:off x="9957316" y="5092634"/>
            <a:ext cx="1306932" cy="883802"/>
          </a:xfrm>
          <a:prstGeom prst="rect">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sz="1600">
              <a:solidFill>
                <a:prstClr val="white"/>
              </a:solidFill>
              <a:latin typeface="Arial" panose="020B0604020202020204" pitchFamily="34" charset="0"/>
              <a:cs typeface="Arial" panose="020B0604020202020204" pitchFamily="34" charset="0"/>
            </a:endParaRPr>
          </a:p>
        </p:txBody>
      </p:sp>
      <p:sp>
        <p:nvSpPr>
          <p:cNvPr id="34" name="Isosceles Triangle 51">
            <a:extLst>
              <a:ext uri="{FF2B5EF4-FFF2-40B4-BE49-F238E27FC236}">
                <a16:creationId xmlns:a16="http://schemas.microsoft.com/office/drawing/2014/main" id="{C21E31A7-561F-4568-89DA-4B8BCD3B70EB}"/>
              </a:ext>
            </a:extLst>
          </p:cNvPr>
          <p:cNvSpPr/>
          <p:nvPr/>
        </p:nvSpPr>
        <p:spPr>
          <a:xfrm>
            <a:off x="1493200" y="5438515"/>
            <a:ext cx="333042" cy="244221"/>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600" dirty="0">
              <a:solidFill>
                <a:prstClr val="white"/>
              </a:solidFill>
              <a:latin typeface="Arial" panose="020B0604020202020204" pitchFamily="34" charset="0"/>
              <a:cs typeface="Arial" panose="020B0604020202020204" pitchFamily="34" charset="0"/>
            </a:endParaRPr>
          </a:p>
        </p:txBody>
      </p:sp>
      <p:sp>
        <p:nvSpPr>
          <p:cNvPr id="35" name="Rounded Rectangle 5">
            <a:extLst>
              <a:ext uri="{FF2B5EF4-FFF2-40B4-BE49-F238E27FC236}">
                <a16:creationId xmlns:a16="http://schemas.microsoft.com/office/drawing/2014/main" id="{BEC24C95-04A2-4C17-AFA2-32C6B7303A9F}"/>
              </a:ext>
            </a:extLst>
          </p:cNvPr>
          <p:cNvSpPr/>
          <p:nvPr/>
        </p:nvSpPr>
        <p:spPr>
          <a:xfrm flipH="1">
            <a:off x="3701644" y="5399068"/>
            <a:ext cx="391682" cy="323114"/>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600" dirty="0">
              <a:solidFill>
                <a:prstClr val="white"/>
              </a:solidFill>
              <a:latin typeface="Arial" panose="020B0604020202020204" pitchFamily="34" charset="0"/>
              <a:cs typeface="Arial" panose="020B0604020202020204" pitchFamily="34" charset="0"/>
            </a:endParaRPr>
          </a:p>
        </p:txBody>
      </p:sp>
      <p:sp>
        <p:nvSpPr>
          <p:cNvPr id="36" name="Rectangle 36">
            <a:extLst>
              <a:ext uri="{FF2B5EF4-FFF2-40B4-BE49-F238E27FC236}">
                <a16:creationId xmlns:a16="http://schemas.microsoft.com/office/drawing/2014/main" id="{21E1C43F-E78A-4E13-B4D3-39313C26DCC1}"/>
              </a:ext>
            </a:extLst>
          </p:cNvPr>
          <p:cNvSpPr/>
          <p:nvPr/>
        </p:nvSpPr>
        <p:spPr>
          <a:xfrm>
            <a:off x="5943530" y="5396700"/>
            <a:ext cx="389370" cy="325482"/>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600" dirty="0">
              <a:solidFill>
                <a:prstClr val="white"/>
              </a:solidFill>
              <a:latin typeface="Arial" panose="020B0604020202020204" pitchFamily="34" charset="0"/>
              <a:cs typeface="Arial" panose="020B0604020202020204" pitchFamily="34" charset="0"/>
            </a:endParaRPr>
          </a:p>
        </p:txBody>
      </p:sp>
      <p:sp>
        <p:nvSpPr>
          <p:cNvPr id="37" name="Rounded Rectangle 7">
            <a:extLst>
              <a:ext uri="{FF2B5EF4-FFF2-40B4-BE49-F238E27FC236}">
                <a16:creationId xmlns:a16="http://schemas.microsoft.com/office/drawing/2014/main" id="{7271A8A4-F227-4902-96A7-6E0E6FDEDD24}"/>
              </a:ext>
            </a:extLst>
          </p:cNvPr>
          <p:cNvSpPr/>
          <p:nvPr/>
        </p:nvSpPr>
        <p:spPr>
          <a:xfrm>
            <a:off x="8196928" y="5378811"/>
            <a:ext cx="352176" cy="303924"/>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600" dirty="0">
              <a:solidFill>
                <a:prstClr val="white"/>
              </a:solidFill>
              <a:latin typeface="Arial" panose="020B0604020202020204" pitchFamily="34" charset="0"/>
              <a:cs typeface="Arial" panose="020B0604020202020204" pitchFamily="34" charset="0"/>
            </a:endParaRPr>
          </a:p>
        </p:txBody>
      </p:sp>
      <p:sp>
        <p:nvSpPr>
          <p:cNvPr id="38" name="Freeform 53">
            <a:extLst>
              <a:ext uri="{FF2B5EF4-FFF2-40B4-BE49-F238E27FC236}">
                <a16:creationId xmlns:a16="http://schemas.microsoft.com/office/drawing/2014/main" id="{1A806BF1-B852-4BE0-815B-BC2FC312EE83}"/>
              </a:ext>
            </a:extLst>
          </p:cNvPr>
          <p:cNvSpPr/>
          <p:nvPr/>
        </p:nvSpPr>
        <p:spPr>
          <a:xfrm>
            <a:off x="10456015" y="5366988"/>
            <a:ext cx="382784" cy="392454"/>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80220 w 2296986"/>
              <a:gd name="connsiteY0" fmla="*/ 1747818 h 2354521"/>
              <a:gd name="connsiteX1" fmla="*/ 1828126 w 2296986"/>
              <a:gd name="connsiteY1" fmla="*/ 1826304 h 2354521"/>
              <a:gd name="connsiteX2" fmla="*/ 1955684 w 2296986"/>
              <a:gd name="connsiteY2" fmla="*/ 2095900 h 2354521"/>
              <a:gd name="connsiteX3" fmla="*/ 1683117 w 2296986"/>
              <a:gd name="connsiteY3" fmla="*/ 1962549 h 2354521"/>
              <a:gd name="connsiteX4" fmla="*/ 1529193 w 2296986"/>
              <a:gd name="connsiteY4" fmla="*/ 2354521 h 2354521"/>
              <a:gd name="connsiteX5" fmla="*/ 1381062 w 2296986"/>
              <a:gd name="connsiteY5" fmla="*/ 2120816 h 2354521"/>
              <a:gd name="connsiteX6" fmla="*/ 1496122 w 2296986"/>
              <a:gd name="connsiteY6" fmla="*/ 1788127 h 2354521"/>
              <a:gd name="connsiteX7" fmla="*/ 910069 w 2296986"/>
              <a:gd name="connsiteY7" fmla="*/ 1225390 h 2354521"/>
              <a:gd name="connsiteX8" fmla="*/ 415531 w 2296986"/>
              <a:gd name="connsiteY8" fmla="*/ 2322212 h 2354521"/>
              <a:gd name="connsiteX9" fmla="*/ 293764 w 2296986"/>
              <a:gd name="connsiteY9" fmla="*/ 2052845 h 2354521"/>
              <a:gd name="connsiteX10" fmla="*/ 497994 w 2296986"/>
              <a:gd name="connsiteY10" fmla="*/ 836420 h 2354521"/>
              <a:gd name="connsiteX11" fmla="*/ 11747 w 2296986"/>
              <a:gd name="connsiteY11" fmla="*/ 5505 h 2354521"/>
              <a:gd name="connsiteX12" fmla="*/ 772299 w 2296986"/>
              <a:gd name="connsiteY12" fmla="*/ 578452 h 2354521"/>
              <a:gd name="connsiteX13" fmla="*/ 2042020 w 2296986"/>
              <a:gd name="connsiteY13" fmla="*/ 514597 h 2354521"/>
              <a:gd name="connsiteX14" fmla="*/ 2296986 w 2296986"/>
              <a:gd name="connsiteY14" fmla="*/ 662729 h 2354521"/>
              <a:gd name="connsiteX15" fmla="*/ 1125486 w 2296986"/>
              <a:gd name="connsiteY15" fmla="*/ 1004182 h 2354521"/>
              <a:gd name="connsiteX16" fmla="*/ 1677097 w 2296986"/>
              <a:gd name="connsiteY16" fmla="*/ 1608523 h 2354521"/>
              <a:gd name="connsiteX17" fmla="*/ 2095511 w 2296986"/>
              <a:gd name="connsiteY17" fmla="*/ 1557316 h 2354521"/>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910069 w 2296986"/>
              <a:gd name="connsiteY7" fmla="*/ 1225483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209809 w 2296986"/>
              <a:gd name="connsiteY15" fmla="*/ 996610 h 2354614"/>
              <a:gd name="connsiteX16" fmla="*/ 1677097 w 2296986"/>
              <a:gd name="connsiteY16" fmla="*/ 1608616 h 2354614"/>
              <a:gd name="connsiteX17" fmla="*/ 2095511 w 2296986"/>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63683 w 2296594"/>
              <a:gd name="connsiteY7" fmla="*/ 1325138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56016 w 2296594"/>
              <a:gd name="connsiteY7" fmla="*/ 1302141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594" h="2354614">
                <a:moveTo>
                  <a:pt x="2279828" y="1747911"/>
                </a:moveTo>
                <a:lnTo>
                  <a:pt x="1827734" y="1826397"/>
                </a:lnTo>
                <a:cubicBezTo>
                  <a:pt x="1873911" y="1907728"/>
                  <a:pt x="1985925" y="2047581"/>
                  <a:pt x="1955292" y="2095993"/>
                </a:cubicBezTo>
                <a:cubicBezTo>
                  <a:pt x="1897354" y="2139325"/>
                  <a:pt x="1773581" y="2007092"/>
                  <a:pt x="1682725" y="1962642"/>
                </a:cubicBezTo>
                <a:lnTo>
                  <a:pt x="1528801" y="2354614"/>
                </a:lnTo>
                <a:lnTo>
                  <a:pt x="1380670" y="2120909"/>
                </a:lnTo>
                <a:lnTo>
                  <a:pt x="1495730" y="1788220"/>
                </a:lnTo>
                <a:lnTo>
                  <a:pt x="856016" y="1302141"/>
                </a:lnTo>
                <a:lnTo>
                  <a:pt x="415139" y="2322305"/>
                </a:lnTo>
                <a:lnTo>
                  <a:pt x="293372" y="2052938"/>
                </a:lnTo>
                <a:cubicBezTo>
                  <a:pt x="369114" y="1624466"/>
                  <a:pt x="437192" y="1303314"/>
                  <a:pt x="512934" y="874842"/>
                </a:cubicBezTo>
                <a:cubicBezTo>
                  <a:pt x="317583" y="650129"/>
                  <a:pt x="-71270" y="102295"/>
                  <a:pt x="11355" y="5598"/>
                </a:cubicBezTo>
                <a:cubicBezTo>
                  <a:pt x="111253" y="-52136"/>
                  <a:pt x="623957" y="350637"/>
                  <a:pt x="840899" y="570880"/>
                </a:cubicBezTo>
                <a:lnTo>
                  <a:pt x="2041628" y="514690"/>
                </a:lnTo>
                <a:lnTo>
                  <a:pt x="2296594" y="662822"/>
                </a:lnTo>
                <a:lnTo>
                  <a:pt x="1209417" y="996610"/>
                </a:lnTo>
                <a:lnTo>
                  <a:pt x="1676705" y="1608616"/>
                </a:lnTo>
                <a:cubicBezTo>
                  <a:pt x="1795450" y="1589109"/>
                  <a:pt x="2095119" y="1557409"/>
                  <a:pt x="2095119" y="1557409"/>
                </a:cubicBezTo>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600" dirty="0">
              <a:solidFill>
                <a:prstClr val="white"/>
              </a:solidFill>
              <a:latin typeface="Arial" panose="020B0604020202020204" pitchFamily="34" charset="0"/>
              <a:cs typeface="Arial" panose="020B0604020202020204" pitchFamily="34" charset="0"/>
            </a:endParaRPr>
          </a:p>
        </p:txBody>
      </p:sp>
      <p:sp>
        <p:nvSpPr>
          <p:cNvPr id="45" name="TextBox 44">
            <a:extLst>
              <a:ext uri="{FF2B5EF4-FFF2-40B4-BE49-F238E27FC236}">
                <a16:creationId xmlns:a16="http://schemas.microsoft.com/office/drawing/2014/main" id="{B2B9A35A-1099-4D3F-A4C4-D526E99373F1}"/>
              </a:ext>
            </a:extLst>
          </p:cNvPr>
          <p:cNvSpPr txBox="1"/>
          <p:nvPr/>
        </p:nvSpPr>
        <p:spPr>
          <a:xfrm>
            <a:off x="2313186" y="811434"/>
            <a:ext cx="7970392" cy="769441"/>
          </a:xfrm>
          <a:prstGeom prst="rect">
            <a:avLst/>
          </a:prstGeom>
          <a:solidFill>
            <a:schemeClr val="bg1"/>
          </a:solidFill>
          <a:ln>
            <a:solidFill>
              <a:schemeClr val="bg1"/>
            </a:solidFill>
          </a:ln>
        </p:spPr>
        <p:txBody>
          <a:bodyPr wrap="square">
            <a:spAutoFit/>
          </a:bodyPr>
          <a:lstStyle/>
          <a:p>
            <a:pPr algn="ctr"/>
            <a:r>
              <a:rPr lang="vi-VN" sz="2400" b="1" dirty="0">
                <a:solidFill>
                  <a:srgbClr val="0033CC"/>
                </a:solidFill>
                <a:latin typeface="Arial Đen"/>
                <a:cs typeface="Arial" panose="020B0604020202020204" pitchFamily="34" charset="0"/>
              </a:rPr>
              <a:t> </a:t>
            </a:r>
            <a:r>
              <a:rPr lang="vi-VN" sz="2000" dirty="0">
                <a:solidFill>
                  <a:srgbClr val="000000"/>
                </a:solidFill>
                <a:latin typeface="Arial Đen"/>
                <a:cs typeface="Arial" panose="020B0604020202020204" pitchFamily="34" charset="0"/>
              </a:rPr>
              <a:t>V.I.Lênin đã đưa ra lý luận về chủ nghĩa tư bản độc quyền với 5 đặc điểm kinh tế cơ bản: </a:t>
            </a:r>
            <a:endParaRPr lang="en-US" sz="2000" dirty="0">
              <a:solidFill>
                <a:srgbClr val="000000"/>
              </a:solidFill>
              <a:latin typeface="Arial Đen"/>
            </a:endParaRPr>
          </a:p>
        </p:txBody>
      </p:sp>
      <p:sp>
        <p:nvSpPr>
          <p:cNvPr id="47" name="TextBox 46">
            <a:extLst>
              <a:ext uri="{FF2B5EF4-FFF2-40B4-BE49-F238E27FC236}">
                <a16:creationId xmlns:a16="http://schemas.microsoft.com/office/drawing/2014/main" id="{B6DED965-161D-417B-8B43-FB7A04AC43BF}"/>
              </a:ext>
            </a:extLst>
          </p:cNvPr>
          <p:cNvSpPr txBox="1"/>
          <p:nvPr/>
        </p:nvSpPr>
        <p:spPr>
          <a:xfrm>
            <a:off x="969392" y="4097554"/>
            <a:ext cx="4512391" cy="584775"/>
          </a:xfrm>
          <a:prstGeom prst="rect">
            <a:avLst/>
          </a:prstGeom>
          <a:noFill/>
        </p:spPr>
        <p:txBody>
          <a:bodyPr wrap="square">
            <a:spAutoFit/>
          </a:bodyPr>
          <a:lstStyle/>
          <a:p>
            <a:r>
              <a:rPr lang="en-US" sz="1600" dirty="0" err="1">
                <a:solidFill>
                  <a:srgbClr val="008000"/>
                </a:solidFill>
                <a:latin typeface="Arial" panose="020B0604020202020204" pitchFamily="34" charset="0"/>
                <a:cs typeface="Arial" panose="020B0604020202020204" pitchFamily="34" charset="0"/>
              </a:rPr>
              <a:t>Một</a:t>
            </a:r>
            <a:r>
              <a:rPr lang="en-US" sz="1600" dirty="0">
                <a:solidFill>
                  <a:srgbClr val="008000"/>
                </a:solidFill>
                <a:latin typeface="Arial" panose="020B0604020202020204" pitchFamily="34" charset="0"/>
                <a:cs typeface="Arial" panose="020B0604020202020204" pitchFamily="34" charset="0"/>
              </a:rPr>
              <a:t> </a:t>
            </a:r>
            <a:r>
              <a:rPr lang="en-US" sz="1600" dirty="0" err="1">
                <a:solidFill>
                  <a:srgbClr val="008000"/>
                </a:solidFill>
                <a:latin typeface="Arial" panose="020B0604020202020204" pitchFamily="34" charset="0"/>
                <a:cs typeface="Arial" panose="020B0604020202020204" pitchFamily="34" charset="0"/>
              </a:rPr>
              <a:t>là</a:t>
            </a:r>
            <a:r>
              <a:rPr lang="en-US" sz="1600" dirty="0">
                <a:solidFill>
                  <a:srgbClr val="008000"/>
                </a:solidFill>
                <a:latin typeface="Arial" panose="020B0604020202020204" pitchFamily="34" charset="0"/>
                <a:cs typeface="Arial" panose="020B0604020202020204" pitchFamily="34" charset="0"/>
              </a:rPr>
              <a:t>: </a:t>
            </a:r>
            <a:r>
              <a:rPr lang="vi-VN" sz="1600" dirty="0">
                <a:solidFill>
                  <a:srgbClr val="008000"/>
                </a:solidFill>
                <a:latin typeface="Arial" panose="020B0604020202020204" pitchFamily="34" charset="0"/>
                <a:cs typeface="Arial" panose="020B0604020202020204" pitchFamily="34" charset="0"/>
              </a:rPr>
              <a:t>Các tổ chức độc quyền có quy mô tích tụ và tập trung tư bản lớn</a:t>
            </a:r>
          </a:p>
        </p:txBody>
      </p:sp>
      <p:sp>
        <p:nvSpPr>
          <p:cNvPr id="49" name="TextBox 48">
            <a:extLst>
              <a:ext uri="{FF2B5EF4-FFF2-40B4-BE49-F238E27FC236}">
                <a16:creationId xmlns:a16="http://schemas.microsoft.com/office/drawing/2014/main" id="{C93C1437-F138-49F9-A46C-593A2E5A81ED}"/>
              </a:ext>
            </a:extLst>
          </p:cNvPr>
          <p:cNvSpPr txBox="1"/>
          <p:nvPr/>
        </p:nvSpPr>
        <p:spPr>
          <a:xfrm>
            <a:off x="935637" y="3140421"/>
            <a:ext cx="4648276" cy="584775"/>
          </a:xfrm>
          <a:prstGeom prst="rect">
            <a:avLst/>
          </a:prstGeom>
          <a:noFill/>
        </p:spPr>
        <p:txBody>
          <a:bodyPr wrap="square">
            <a:spAutoFit/>
          </a:bodyPr>
          <a:lstStyle/>
          <a:p>
            <a:r>
              <a:rPr lang="en-US" sz="1600" dirty="0" err="1">
                <a:solidFill>
                  <a:srgbClr val="0070C0"/>
                </a:solidFill>
                <a:latin typeface="Arial" panose="020B0604020202020204" pitchFamily="34" charset="0"/>
                <a:cs typeface="Arial" panose="020B0604020202020204" pitchFamily="34" charset="0"/>
              </a:rPr>
              <a:t>Hai</a:t>
            </a:r>
            <a:r>
              <a:rPr lang="en-US" sz="1600" dirty="0">
                <a:solidFill>
                  <a:srgbClr val="0070C0"/>
                </a:solidFill>
                <a:latin typeface="Arial" panose="020B0604020202020204" pitchFamily="34" charset="0"/>
                <a:cs typeface="Arial" panose="020B0604020202020204" pitchFamily="34" charset="0"/>
              </a:rPr>
              <a:t> </a:t>
            </a:r>
            <a:r>
              <a:rPr lang="en-US" sz="1600" dirty="0" err="1">
                <a:solidFill>
                  <a:srgbClr val="0070C0"/>
                </a:solidFill>
                <a:latin typeface="Arial" panose="020B0604020202020204" pitchFamily="34" charset="0"/>
                <a:cs typeface="Arial" panose="020B0604020202020204" pitchFamily="34" charset="0"/>
              </a:rPr>
              <a:t>là</a:t>
            </a:r>
            <a:r>
              <a:rPr lang="en-US" sz="1600" dirty="0">
                <a:solidFill>
                  <a:srgbClr val="0070C0"/>
                </a:solidFill>
                <a:latin typeface="Arial" panose="020B0604020202020204" pitchFamily="34" charset="0"/>
                <a:cs typeface="Arial" panose="020B0604020202020204" pitchFamily="34" charset="0"/>
              </a:rPr>
              <a:t>:</a:t>
            </a:r>
            <a:r>
              <a:rPr lang="vi-VN" sz="1600" dirty="0">
                <a:solidFill>
                  <a:srgbClr val="0070C0"/>
                </a:solidFill>
                <a:latin typeface="Arial" panose="020B0604020202020204" pitchFamily="34" charset="0"/>
                <a:cs typeface="Arial" panose="020B0604020202020204" pitchFamily="34" charset="0"/>
              </a:rPr>
              <a:t> Sức mạnh của các tổ chức độc quyền do tư bán tài chinh và hệ thống tài phiệt chi phối</a:t>
            </a:r>
          </a:p>
        </p:txBody>
      </p:sp>
      <p:sp>
        <p:nvSpPr>
          <p:cNvPr id="51" name="TextBox 50">
            <a:extLst>
              <a:ext uri="{FF2B5EF4-FFF2-40B4-BE49-F238E27FC236}">
                <a16:creationId xmlns:a16="http://schemas.microsoft.com/office/drawing/2014/main" id="{1823FBA1-BA1C-48E6-B6D6-4F7257D064CC}"/>
              </a:ext>
            </a:extLst>
          </p:cNvPr>
          <p:cNvSpPr txBox="1"/>
          <p:nvPr/>
        </p:nvSpPr>
        <p:spPr>
          <a:xfrm>
            <a:off x="1000975" y="2215559"/>
            <a:ext cx="6184701" cy="338554"/>
          </a:xfrm>
          <a:prstGeom prst="rect">
            <a:avLst/>
          </a:prstGeom>
          <a:noFill/>
        </p:spPr>
        <p:txBody>
          <a:bodyPr wrap="square">
            <a:spAutoFit/>
          </a:bodyPr>
          <a:lstStyle/>
          <a:p>
            <a:r>
              <a:rPr lang="en-US" sz="1600" dirty="0">
                <a:solidFill>
                  <a:srgbClr val="663300"/>
                </a:solidFill>
                <a:latin typeface="Arial" panose="020B0604020202020204" pitchFamily="34" charset="0"/>
                <a:cs typeface="Arial" panose="020B0604020202020204" pitchFamily="34" charset="0"/>
              </a:rPr>
              <a:t>Ba </a:t>
            </a:r>
            <a:r>
              <a:rPr lang="en-US" sz="1600" dirty="0" err="1">
                <a:solidFill>
                  <a:srgbClr val="663300"/>
                </a:solidFill>
                <a:latin typeface="Arial" panose="020B0604020202020204" pitchFamily="34" charset="0"/>
                <a:cs typeface="Arial" panose="020B0604020202020204" pitchFamily="34" charset="0"/>
              </a:rPr>
              <a:t>là</a:t>
            </a:r>
            <a:r>
              <a:rPr lang="en-US" sz="1600" dirty="0">
                <a:solidFill>
                  <a:srgbClr val="663300"/>
                </a:solidFill>
                <a:latin typeface="Arial" panose="020B0604020202020204" pitchFamily="34" charset="0"/>
                <a:cs typeface="Arial" panose="020B0604020202020204" pitchFamily="34" charset="0"/>
              </a:rPr>
              <a:t>:</a:t>
            </a:r>
            <a:r>
              <a:rPr lang="vi-VN" sz="1600" dirty="0">
                <a:solidFill>
                  <a:srgbClr val="663300"/>
                </a:solidFill>
                <a:latin typeface="Arial" panose="020B0604020202020204" pitchFamily="34" charset="0"/>
                <a:cs typeface="Arial" panose="020B0604020202020204" pitchFamily="34" charset="0"/>
              </a:rPr>
              <a:t> Xuất khẩu tư bản trở thành phổ biến</a:t>
            </a:r>
          </a:p>
        </p:txBody>
      </p:sp>
      <p:sp>
        <p:nvSpPr>
          <p:cNvPr id="53" name="TextBox 52">
            <a:extLst>
              <a:ext uri="{FF2B5EF4-FFF2-40B4-BE49-F238E27FC236}">
                <a16:creationId xmlns:a16="http://schemas.microsoft.com/office/drawing/2014/main" id="{66100EE6-AE66-4B2D-8516-4D0B3E09F65E}"/>
              </a:ext>
            </a:extLst>
          </p:cNvPr>
          <p:cNvSpPr txBox="1"/>
          <p:nvPr/>
        </p:nvSpPr>
        <p:spPr>
          <a:xfrm>
            <a:off x="6716150" y="2654168"/>
            <a:ext cx="4623569" cy="584775"/>
          </a:xfrm>
          <a:prstGeom prst="rect">
            <a:avLst/>
          </a:prstGeom>
          <a:noFill/>
        </p:spPr>
        <p:txBody>
          <a:bodyPr wrap="square">
            <a:spAutoFit/>
          </a:bodyPr>
          <a:lstStyle/>
          <a:p>
            <a:r>
              <a:rPr lang="en-US" sz="1600" dirty="0" err="1">
                <a:solidFill>
                  <a:srgbClr val="CC0066"/>
                </a:solidFill>
                <a:latin typeface="Arial" panose="020B0604020202020204" pitchFamily="34" charset="0"/>
                <a:cs typeface="Arial" panose="020B0604020202020204" pitchFamily="34" charset="0"/>
              </a:rPr>
              <a:t>Bốn</a:t>
            </a:r>
            <a:r>
              <a:rPr lang="en-US" sz="1600" dirty="0">
                <a:solidFill>
                  <a:srgbClr val="CC0066"/>
                </a:solidFill>
                <a:latin typeface="Arial" panose="020B0604020202020204" pitchFamily="34" charset="0"/>
                <a:cs typeface="Arial" panose="020B0604020202020204" pitchFamily="34" charset="0"/>
              </a:rPr>
              <a:t> </a:t>
            </a:r>
            <a:r>
              <a:rPr lang="en-US" sz="1600" dirty="0" err="1">
                <a:solidFill>
                  <a:srgbClr val="CC0066"/>
                </a:solidFill>
                <a:latin typeface="Arial" panose="020B0604020202020204" pitchFamily="34" charset="0"/>
                <a:cs typeface="Arial" panose="020B0604020202020204" pitchFamily="34" charset="0"/>
              </a:rPr>
              <a:t>là</a:t>
            </a:r>
            <a:r>
              <a:rPr lang="en-US" sz="1600" dirty="0">
                <a:solidFill>
                  <a:srgbClr val="CC0066"/>
                </a:solidFill>
                <a:latin typeface="Arial" panose="020B0604020202020204" pitchFamily="34" charset="0"/>
                <a:cs typeface="Arial" panose="020B0604020202020204" pitchFamily="34" charset="0"/>
              </a:rPr>
              <a:t>: </a:t>
            </a:r>
            <a:r>
              <a:rPr lang="vi-VN" sz="1600" dirty="0">
                <a:solidFill>
                  <a:srgbClr val="CC0066"/>
                </a:solidFill>
                <a:latin typeface="Arial" panose="020B0604020202020204" pitchFamily="34" charset="0"/>
                <a:cs typeface="Arial" panose="020B0604020202020204" pitchFamily="34" charset="0"/>
              </a:rPr>
              <a:t>Cạnh tranh để phân chia thị trường thế giới là tất yếu giữa các tập đoàn độc quyền</a:t>
            </a:r>
          </a:p>
        </p:txBody>
      </p:sp>
      <p:sp>
        <p:nvSpPr>
          <p:cNvPr id="55" name="TextBox 54">
            <a:extLst>
              <a:ext uri="{FF2B5EF4-FFF2-40B4-BE49-F238E27FC236}">
                <a16:creationId xmlns:a16="http://schemas.microsoft.com/office/drawing/2014/main" id="{56AD4318-F019-433E-AEC8-CB8D61BDC3C9}"/>
              </a:ext>
            </a:extLst>
          </p:cNvPr>
          <p:cNvSpPr txBox="1"/>
          <p:nvPr/>
        </p:nvSpPr>
        <p:spPr>
          <a:xfrm>
            <a:off x="6686976" y="3626579"/>
            <a:ext cx="4607438" cy="830997"/>
          </a:xfrm>
          <a:prstGeom prst="rect">
            <a:avLst/>
          </a:prstGeom>
          <a:noFill/>
        </p:spPr>
        <p:txBody>
          <a:bodyPr wrap="square">
            <a:spAutoFit/>
          </a:bodyPr>
          <a:lstStyle/>
          <a:p>
            <a:r>
              <a:rPr lang="en-US" sz="1600" dirty="0" err="1">
                <a:solidFill>
                  <a:srgbClr val="000000"/>
                </a:solidFill>
                <a:latin typeface="Arial" panose="020B0604020202020204" pitchFamily="34" charset="0"/>
                <a:cs typeface="Arial" panose="020B0604020202020204" pitchFamily="34" charset="0"/>
              </a:rPr>
              <a:t>Năm</a:t>
            </a:r>
            <a:r>
              <a:rPr lang="en-US" sz="1600" dirty="0">
                <a:solidFill>
                  <a:srgbClr val="000000"/>
                </a:solidFill>
                <a:latin typeface="Arial" panose="020B0604020202020204" pitchFamily="34" charset="0"/>
                <a:cs typeface="Arial" panose="020B0604020202020204" pitchFamily="34" charset="0"/>
              </a:rPr>
              <a:t> </a:t>
            </a:r>
            <a:r>
              <a:rPr lang="en-US" sz="1600" dirty="0" err="1">
                <a:solidFill>
                  <a:srgbClr val="000000"/>
                </a:solidFill>
                <a:latin typeface="Arial" panose="020B0604020202020204" pitchFamily="34" charset="0"/>
                <a:cs typeface="Arial" panose="020B0604020202020204" pitchFamily="34" charset="0"/>
              </a:rPr>
              <a:t>là</a:t>
            </a:r>
            <a:r>
              <a:rPr lang="en-US" sz="1600" dirty="0">
                <a:solidFill>
                  <a:srgbClr val="000000"/>
                </a:solidFill>
                <a:latin typeface="Arial" panose="020B0604020202020204" pitchFamily="34" charset="0"/>
                <a:cs typeface="Arial" panose="020B0604020202020204" pitchFamily="34" charset="0"/>
              </a:rPr>
              <a:t>: </a:t>
            </a:r>
            <a:r>
              <a:rPr lang="vi-VN" sz="1600" dirty="0">
                <a:solidFill>
                  <a:srgbClr val="000000"/>
                </a:solidFill>
                <a:latin typeface="Arial" panose="020B0604020202020204" pitchFamily="34" charset="0"/>
                <a:cs typeface="Arial" panose="020B0604020202020204" pitchFamily="34" charset="0"/>
              </a:rPr>
              <a:t>Lôi kéo, thúc đầy các chính phủ vào việc phân định khu vực lãnh thổ ảnh hưởng là cách thức để bảo vệ lợi ích độc quyền</a:t>
            </a:r>
          </a:p>
        </p:txBody>
      </p:sp>
      <p:sp>
        <p:nvSpPr>
          <p:cNvPr id="39" name="Minus Sign 1">
            <a:extLst>
              <a:ext uri="{FF2B5EF4-FFF2-40B4-BE49-F238E27FC236}">
                <a16:creationId xmlns:a16="http://schemas.microsoft.com/office/drawing/2014/main" id="{19546BA6-1A12-46EE-B630-AC6F6F455A81}"/>
              </a:ext>
            </a:extLst>
          </p:cNvPr>
          <p:cNvSpPr/>
          <p:nvPr/>
        </p:nvSpPr>
        <p:spPr>
          <a:xfrm>
            <a:off x="4699938" y="399143"/>
            <a:ext cx="2557463" cy="25841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4" name="Rectangle 43"/>
          <p:cNvSpPr/>
          <p:nvPr/>
        </p:nvSpPr>
        <p:spPr>
          <a:xfrm>
            <a:off x="3387941" y="75868"/>
            <a:ext cx="5300810" cy="461665"/>
          </a:xfrm>
          <a:prstGeom prst="rect">
            <a:avLst/>
          </a:prstGeom>
        </p:spPr>
        <p:txBody>
          <a:bodyPr wrap="none">
            <a:spAutoFit/>
          </a:bodyPr>
          <a:lstStyle/>
          <a:p>
            <a:pPr indent="180340" algn="just">
              <a:spcAft>
                <a:spcPts val="0"/>
              </a:spcAft>
            </a:pPr>
            <a:r>
              <a:rPr lang="pt-BR" sz="2400" b="1" dirty="0">
                <a:solidFill>
                  <a:srgbClr val="FF3399"/>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3399"/>
              </a:solidFill>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81835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1000" fill="hold"/>
                                        <p:tgtEl>
                                          <p:spTgt spid="45"/>
                                        </p:tgtEl>
                                        <p:attrNameLst>
                                          <p:attrName>ppt_w</p:attrName>
                                        </p:attrNameLst>
                                      </p:cBhvr>
                                      <p:tavLst>
                                        <p:tav tm="0">
                                          <p:val>
                                            <p:fltVal val="0"/>
                                          </p:val>
                                        </p:tav>
                                        <p:tav tm="100000">
                                          <p:val>
                                            <p:strVal val="#ppt_w"/>
                                          </p:val>
                                        </p:tav>
                                      </p:tavLst>
                                    </p:anim>
                                    <p:anim calcmode="lin" valueType="num">
                                      <p:cBhvr>
                                        <p:cTn id="8" dur="1000" fill="hold"/>
                                        <p:tgtEl>
                                          <p:spTgt spid="45"/>
                                        </p:tgtEl>
                                        <p:attrNameLst>
                                          <p:attrName>ppt_h</p:attrName>
                                        </p:attrNameLst>
                                      </p:cBhvr>
                                      <p:tavLst>
                                        <p:tav tm="0">
                                          <p:val>
                                            <p:fltVal val="0"/>
                                          </p:val>
                                        </p:tav>
                                        <p:tav tm="100000">
                                          <p:val>
                                            <p:strVal val="#ppt_h"/>
                                          </p:val>
                                        </p:tav>
                                      </p:tavLst>
                                    </p:anim>
                                    <p:anim calcmode="lin" valueType="num">
                                      <p:cBhvr>
                                        <p:cTn id="9" dur="1000" fill="hold"/>
                                        <p:tgtEl>
                                          <p:spTgt spid="45"/>
                                        </p:tgtEl>
                                        <p:attrNameLst>
                                          <p:attrName>style.rotation</p:attrName>
                                        </p:attrNameLst>
                                      </p:cBhvr>
                                      <p:tavLst>
                                        <p:tav tm="0">
                                          <p:val>
                                            <p:fltVal val="90"/>
                                          </p:val>
                                        </p:tav>
                                        <p:tav tm="100000">
                                          <p:val>
                                            <p:fltVal val="0"/>
                                          </p:val>
                                        </p:tav>
                                      </p:tavLst>
                                    </p:anim>
                                    <p:animEffect transition="in" filter="fade">
                                      <p:cBhvr>
                                        <p:cTn id="10" dur="10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circle(in)">
                                      <p:cBhvr>
                                        <p:cTn id="15" dur="2000"/>
                                        <p:tgtEl>
                                          <p:spTgt spid="4"/>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circle(in)">
                                      <p:cBhvr>
                                        <p:cTn id="18" dur="2000"/>
                                        <p:tgtEl>
                                          <p:spTgt spid="5"/>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circle(in)">
                                      <p:cBhvr>
                                        <p:cTn id="21" dur="2000"/>
                                        <p:tgtEl>
                                          <p:spTgt spid="6"/>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circle(in)">
                                      <p:cBhvr>
                                        <p:cTn id="24" dur="2000"/>
                                        <p:tgtEl>
                                          <p:spTgt spid="7"/>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circle(in)">
                                      <p:cBhvr>
                                        <p:cTn id="27" dur="2000"/>
                                        <p:tgtEl>
                                          <p:spTgt spid="8"/>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circle(in)">
                                      <p:cBhvr>
                                        <p:cTn id="30" dur="2000"/>
                                        <p:tgtEl>
                                          <p:spTgt spid="9"/>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circle(in)">
                                      <p:cBhvr>
                                        <p:cTn id="33" dur="2000"/>
                                        <p:tgtEl>
                                          <p:spTgt spid="10"/>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circle(in)">
                                      <p:cBhvr>
                                        <p:cTn id="36" dur="2000"/>
                                        <p:tgtEl>
                                          <p:spTgt spid="11"/>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circle(in)">
                                      <p:cBhvr>
                                        <p:cTn id="39" dur="2000"/>
                                        <p:tgtEl>
                                          <p:spTgt spid="12"/>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circle(in)">
                                      <p:cBhvr>
                                        <p:cTn id="42" dur="2000"/>
                                        <p:tgtEl>
                                          <p:spTgt spid="1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circle(in)">
                                      <p:cBhvr>
                                        <p:cTn id="45" dur="2000"/>
                                        <p:tgtEl>
                                          <p:spTgt spid="14"/>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circle(in)">
                                      <p:cBhvr>
                                        <p:cTn id="48" dur="2000"/>
                                        <p:tgtEl>
                                          <p:spTgt spid="16"/>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circle(in)">
                                      <p:cBhvr>
                                        <p:cTn id="51" dur="2000"/>
                                        <p:tgtEl>
                                          <p:spTgt spid="18"/>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circle(in)">
                                      <p:cBhvr>
                                        <p:cTn id="54" dur="2000"/>
                                        <p:tgtEl>
                                          <p:spTgt spid="20"/>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circle(in)">
                                      <p:cBhvr>
                                        <p:cTn id="57" dur="2000"/>
                                        <p:tgtEl>
                                          <p:spTgt spid="22"/>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circle(in)">
                                      <p:cBhvr>
                                        <p:cTn id="60" dur="2000"/>
                                        <p:tgtEl>
                                          <p:spTgt spid="29"/>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30"/>
                                        </p:tgtEl>
                                        <p:attrNameLst>
                                          <p:attrName>style.visibility</p:attrName>
                                        </p:attrNameLst>
                                      </p:cBhvr>
                                      <p:to>
                                        <p:strVal val="visible"/>
                                      </p:to>
                                    </p:set>
                                    <p:animEffect transition="in" filter="circle(in)">
                                      <p:cBhvr>
                                        <p:cTn id="63" dur="2000"/>
                                        <p:tgtEl>
                                          <p:spTgt spid="30"/>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31"/>
                                        </p:tgtEl>
                                        <p:attrNameLst>
                                          <p:attrName>style.visibility</p:attrName>
                                        </p:attrNameLst>
                                      </p:cBhvr>
                                      <p:to>
                                        <p:strVal val="visible"/>
                                      </p:to>
                                    </p:set>
                                    <p:animEffect transition="in" filter="circle(in)">
                                      <p:cBhvr>
                                        <p:cTn id="66" dur="2000"/>
                                        <p:tgtEl>
                                          <p:spTgt spid="31"/>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32"/>
                                        </p:tgtEl>
                                        <p:attrNameLst>
                                          <p:attrName>style.visibility</p:attrName>
                                        </p:attrNameLst>
                                      </p:cBhvr>
                                      <p:to>
                                        <p:strVal val="visible"/>
                                      </p:to>
                                    </p:set>
                                    <p:animEffect transition="in" filter="circle(in)">
                                      <p:cBhvr>
                                        <p:cTn id="69" dur="2000"/>
                                        <p:tgtEl>
                                          <p:spTgt spid="32"/>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33"/>
                                        </p:tgtEl>
                                        <p:attrNameLst>
                                          <p:attrName>style.visibility</p:attrName>
                                        </p:attrNameLst>
                                      </p:cBhvr>
                                      <p:to>
                                        <p:strVal val="visible"/>
                                      </p:to>
                                    </p:set>
                                    <p:animEffect transition="in" filter="circle(in)">
                                      <p:cBhvr>
                                        <p:cTn id="72" dur="2000"/>
                                        <p:tgtEl>
                                          <p:spTgt spid="33"/>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34"/>
                                        </p:tgtEl>
                                        <p:attrNameLst>
                                          <p:attrName>style.visibility</p:attrName>
                                        </p:attrNameLst>
                                      </p:cBhvr>
                                      <p:to>
                                        <p:strVal val="visible"/>
                                      </p:to>
                                    </p:set>
                                    <p:animEffect transition="in" filter="circle(in)">
                                      <p:cBhvr>
                                        <p:cTn id="75" dur="2000"/>
                                        <p:tgtEl>
                                          <p:spTgt spid="34"/>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35"/>
                                        </p:tgtEl>
                                        <p:attrNameLst>
                                          <p:attrName>style.visibility</p:attrName>
                                        </p:attrNameLst>
                                      </p:cBhvr>
                                      <p:to>
                                        <p:strVal val="visible"/>
                                      </p:to>
                                    </p:set>
                                    <p:animEffect transition="in" filter="circle(in)">
                                      <p:cBhvr>
                                        <p:cTn id="78" dur="2000"/>
                                        <p:tgtEl>
                                          <p:spTgt spid="35"/>
                                        </p:tgtEl>
                                      </p:cBhvr>
                                    </p:animEffect>
                                  </p:childTnLst>
                                </p:cTn>
                              </p:par>
                              <p:par>
                                <p:cTn id="79" presetID="6" presetClass="entr" presetSubtype="16" fill="hold" grpId="0" nodeType="withEffect">
                                  <p:stCondLst>
                                    <p:cond delay="0"/>
                                  </p:stCondLst>
                                  <p:childTnLst>
                                    <p:set>
                                      <p:cBhvr>
                                        <p:cTn id="80" dur="1" fill="hold">
                                          <p:stCondLst>
                                            <p:cond delay="0"/>
                                          </p:stCondLst>
                                        </p:cTn>
                                        <p:tgtEl>
                                          <p:spTgt spid="36"/>
                                        </p:tgtEl>
                                        <p:attrNameLst>
                                          <p:attrName>style.visibility</p:attrName>
                                        </p:attrNameLst>
                                      </p:cBhvr>
                                      <p:to>
                                        <p:strVal val="visible"/>
                                      </p:to>
                                    </p:set>
                                    <p:animEffect transition="in" filter="circle(in)">
                                      <p:cBhvr>
                                        <p:cTn id="81" dur="2000"/>
                                        <p:tgtEl>
                                          <p:spTgt spid="36"/>
                                        </p:tgtEl>
                                      </p:cBhvr>
                                    </p:animEffect>
                                  </p:childTnLst>
                                </p:cTn>
                              </p:par>
                              <p:par>
                                <p:cTn id="82" presetID="6" presetClass="entr" presetSubtype="16" fill="hold" grpId="0" nodeType="withEffect">
                                  <p:stCondLst>
                                    <p:cond delay="0"/>
                                  </p:stCondLst>
                                  <p:childTnLst>
                                    <p:set>
                                      <p:cBhvr>
                                        <p:cTn id="83" dur="1" fill="hold">
                                          <p:stCondLst>
                                            <p:cond delay="0"/>
                                          </p:stCondLst>
                                        </p:cTn>
                                        <p:tgtEl>
                                          <p:spTgt spid="37"/>
                                        </p:tgtEl>
                                        <p:attrNameLst>
                                          <p:attrName>style.visibility</p:attrName>
                                        </p:attrNameLst>
                                      </p:cBhvr>
                                      <p:to>
                                        <p:strVal val="visible"/>
                                      </p:to>
                                    </p:set>
                                    <p:animEffect transition="in" filter="circle(in)">
                                      <p:cBhvr>
                                        <p:cTn id="84" dur="2000"/>
                                        <p:tgtEl>
                                          <p:spTgt spid="37"/>
                                        </p:tgtEl>
                                      </p:cBhvr>
                                    </p:animEffect>
                                  </p:childTnLst>
                                </p:cTn>
                              </p:par>
                              <p:par>
                                <p:cTn id="85" presetID="6" presetClass="entr" presetSubtype="16" fill="hold" grpId="0" nodeType="withEffect">
                                  <p:stCondLst>
                                    <p:cond delay="0"/>
                                  </p:stCondLst>
                                  <p:childTnLst>
                                    <p:set>
                                      <p:cBhvr>
                                        <p:cTn id="86" dur="1" fill="hold">
                                          <p:stCondLst>
                                            <p:cond delay="0"/>
                                          </p:stCondLst>
                                        </p:cTn>
                                        <p:tgtEl>
                                          <p:spTgt spid="38"/>
                                        </p:tgtEl>
                                        <p:attrNameLst>
                                          <p:attrName>style.visibility</p:attrName>
                                        </p:attrNameLst>
                                      </p:cBhvr>
                                      <p:to>
                                        <p:strVal val="visible"/>
                                      </p:to>
                                    </p:set>
                                    <p:animEffect transition="in" filter="circle(in)">
                                      <p:cBhvr>
                                        <p:cTn id="87" dur="2000"/>
                                        <p:tgtEl>
                                          <p:spTgt spid="38"/>
                                        </p:tgtEl>
                                      </p:cBhvr>
                                    </p:animEffect>
                                  </p:childTnLst>
                                </p:cTn>
                              </p:par>
                              <p:par>
                                <p:cTn id="88" presetID="6" presetClass="entr" presetSubtype="16" fill="hold" grpId="0" nodeType="withEffect">
                                  <p:stCondLst>
                                    <p:cond delay="0"/>
                                  </p:stCondLst>
                                  <p:childTnLst>
                                    <p:set>
                                      <p:cBhvr>
                                        <p:cTn id="89" dur="1" fill="hold">
                                          <p:stCondLst>
                                            <p:cond delay="0"/>
                                          </p:stCondLst>
                                        </p:cTn>
                                        <p:tgtEl>
                                          <p:spTgt spid="47"/>
                                        </p:tgtEl>
                                        <p:attrNameLst>
                                          <p:attrName>style.visibility</p:attrName>
                                        </p:attrNameLst>
                                      </p:cBhvr>
                                      <p:to>
                                        <p:strVal val="visible"/>
                                      </p:to>
                                    </p:set>
                                    <p:animEffect transition="in" filter="circle(in)">
                                      <p:cBhvr>
                                        <p:cTn id="90" dur="2000"/>
                                        <p:tgtEl>
                                          <p:spTgt spid="47"/>
                                        </p:tgtEl>
                                      </p:cBhvr>
                                    </p:animEffect>
                                  </p:childTnLst>
                                </p:cTn>
                              </p:par>
                              <p:par>
                                <p:cTn id="91" presetID="6" presetClass="entr" presetSubtype="16" fill="hold" grpId="0" nodeType="withEffect">
                                  <p:stCondLst>
                                    <p:cond delay="0"/>
                                  </p:stCondLst>
                                  <p:childTnLst>
                                    <p:set>
                                      <p:cBhvr>
                                        <p:cTn id="92" dur="1" fill="hold">
                                          <p:stCondLst>
                                            <p:cond delay="0"/>
                                          </p:stCondLst>
                                        </p:cTn>
                                        <p:tgtEl>
                                          <p:spTgt spid="49"/>
                                        </p:tgtEl>
                                        <p:attrNameLst>
                                          <p:attrName>style.visibility</p:attrName>
                                        </p:attrNameLst>
                                      </p:cBhvr>
                                      <p:to>
                                        <p:strVal val="visible"/>
                                      </p:to>
                                    </p:set>
                                    <p:animEffect transition="in" filter="circle(in)">
                                      <p:cBhvr>
                                        <p:cTn id="93" dur="2000"/>
                                        <p:tgtEl>
                                          <p:spTgt spid="49"/>
                                        </p:tgtEl>
                                      </p:cBhvr>
                                    </p:animEffect>
                                  </p:childTnLst>
                                </p:cTn>
                              </p:par>
                              <p:par>
                                <p:cTn id="94" presetID="6" presetClass="entr" presetSubtype="16" fill="hold" grpId="0" nodeType="withEffect">
                                  <p:stCondLst>
                                    <p:cond delay="0"/>
                                  </p:stCondLst>
                                  <p:childTnLst>
                                    <p:set>
                                      <p:cBhvr>
                                        <p:cTn id="95" dur="1" fill="hold">
                                          <p:stCondLst>
                                            <p:cond delay="0"/>
                                          </p:stCondLst>
                                        </p:cTn>
                                        <p:tgtEl>
                                          <p:spTgt spid="51"/>
                                        </p:tgtEl>
                                        <p:attrNameLst>
                                          <p:attrName>style.visibility</p:attrName>
                                        </p:attrNameLst>
                                      </p:cBhvr>
                                      <p:to>
                                        <p:strVal val="visible"/>
                                      </p:to>
                                    </p:set>
                                    <p:animEffect transition="in" filter="circle(in)">
                                      <p:cBhvr>
                                        <p:cTn id="96" dur="2000"/>
                                        <p:tgtEl>
                                          <p:spTgt spid="51"/>
                                        </p:tgtEl>
                                      </p:cBhvr>
                                    </p:animEffect>
                                  </p:childTnLst>
                                </p:cTn>
                              </p:par>
                              <p:par>
                                <p:cTn id="97" presetID="6" presetClass="entr" presetSubtype="16" fill="hold" grpId="0" nodeType="withEffect">
                                  <p:stCondLst>
                                    <p:cond delay="0"/>
                                  </p:stCondLst>
                                  <p:childTnLst>
                                    <p:set>
                                      <p:cBhvr>
                                        <p:cTn id="98" dur="1" fill="hold">
                                          <p:stCondLst>
                                            <p:cond delay="0"/>
                                          </p:stCondLst>
                                        </p:cTn>
                                        <p:tgtEl>
                                          <p:spTgt spid="53"/>
                                        </p:tgtEl>
                                        <p:attrNameLst>
                                          <p:attrName>style.visibility</p:attrName>
                                        </p:attrNameLst>
                                      </p:cBhvr>
                                      <p:to>
                                        <p:strVal val="visible"/>
                                      </p:to>
                                    </p:set>
                                    <p:animEffect transition="in" filter="circle(in)">
                                      <p:cBhvr>
                                        <p:cTn id="99" dur="2000"/>
                                        <p:tgtEl>
                                          <p:spTgt spid="53"/>
                                        </p:tgtEl>
                                      </p:cBhvr>
                                    </p:animEffect>
                                  </p:childTnLst>
                                </p:cTn>
                              </p:par>
                              <p:par>
                                <p:cTn id="100" presetID="6" presetClass="entr" presetSubtype="16" fill="hold" grpId="0" nodeType="withEffect">
                                  <p:stCondLst>
                                    <p:cond delay="0"/>
                                  </p:stCondLst>
                                  <p:childTnLst>
                                    <p:set>
                                      <p:cBhvr>
                                        <p:cTn id="101" dur="1" fill="hold">
                                          <p:stCondLst>
                                            <p:cond delay="0"/>
                                          </p:stCondLst>
                                        </p:cTn>
                                        <p:tgtEl>
                                          <p:spTgt spid="55"/>
                                        </p:tgtEl>
                                        <p:attrNameLst>
                                          <p:attrName>style.visibility</p:attrName>
                                        </p:attrNameLst>
                                      </p:cBhvr>
                                      <p:to>
                                        <p:strVal val="visible"/>
                                      </p:to>
                                    </p:set>
                                    <p:animEffect transition="in" filter="circle(in)">
                                      <p:cBhvr>
                                        <p:cTn id="102" dur="2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6" grpId="0" animBg="1"/>
      <p:bldP spid="18" grpId="0" animBg="1"/>
      <p:bldP spid="20" grpId="0" animBg="1"/>
      <p:bldP spid="22"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45" grpId="0" animBg="1"/>
      <p:bldP spid="47" grpId="0"/>
      <p:bldP spid="49" grpId="0"/>
      <p:bldP spid="51" grpId="0"/>
      <p:bldP spid="53" grpId="0"/>
      <p:bldP spid="55"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67316" y="-1"/>
            <a:ext cx="8224684" cy="6725265"/>
          </a:xfrm>
          <a:prstGeom prst="rect">
            <a:avLst/>
          </a:prstGeom>
        </p:spPr>
      </p:pic>
      <p:sp>
        <p:nvSpPr>
          <p:cNvPr id="3" name="Rectangle 4">
            <a:extLst>
              <a:ext uri="{FF2B5EF4-FFF2-40B4-BE49-F238E27FC236}">
                <a16:creationId xmlns:a16="http://schemas.microsoft.com/office/drawing/2014/main" id="{51B52912-5240-46DF-8C08-720528972943}"/>
              </a:ext>
            </a:extLst>
          </p:cNvPr>
          <p:cNvSpPr>
            <a:spLocks noChangeArrowheads="1"/>
          </p:cNvSpPr>
          <p:nvPr/>
        </p:nvSpPr>
        <p:spPr bwMode="auto">
          <a:xfrm>
            <a:off x="3852733" y="2971800"/>
            <a:ext cx="2232025" cy="914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200" b="1" dirty="0" err="1">
                <a:solidFill>
                  <a:srgbClr val="800000"/>
                </a:solidFill>
                <a:latin typeface=".VnTime" panose="020B7200000000000000" pitchFamily="34" charset="0"/>
              </a:rPr>
              <a:t>Cã</a:t>
            </a:r>
            <a:r>
              <a:rPr lang="en-US" sz="2200" b="1" dirty="0">
                <a:solidFill>
                  <a:srgbClr val="800000"/>
                </a:solidFill>
                <a:latin typeface=".VnTime" panose="020B7200000000000000" pitchFamily="34" charset="0"/>
              </a:rPr>
              <a:t> </a:t>
            </a:r>
            <a:r>
              <a:rPr lang="en-US" sz="2200" b="1" dirty="0" err="1">
                <a:solidFill>
                  <a:srgbClr val="800000"/>
                </a:solidFill>
                <a:latin typeface=".VnTime" panose="020B7200000000000000" pitchFamily="34" charset="0"/>
              </a:rPr>
              <a:t>Ýt</a:t>
            </a:r>
            <a:r>
              <a:rPr lang="en-US" sz="2200" b="1" dirty="0">
                <a:solidFill>
                  <a:srgbClr val="800000"/>
                </a:solidFill>
                <a:latin typeface=".VnTime" panose="020B7200000000000000" pitchFamily="34" charset="0"/>
              </a:rPr>
              <a:t> </a:t>
            </a:r>
          </a:p>
          <a:p>
            <a:pPr algn="ctr"/>
            <a:r>
              <a:rPr lang="en-US" sz="2200" b="1" dirty="0" err="1">
                <a:solidFill>
                  <a:srgbClr val="800000"/>
                </a:solidFill>
                <a:latin typeface=".VnTime" panose="020B7200000000000000" pitchFamily="34" charset="0"/>
              </a:rPr>
              <a:t>xÝ</a:t>
            </a:r>
            <a:r>
              <a:rPr lang="en-US" sz="2200" b="1" dirty="0">
                <a:solidFill>
                  <a:srgbClr val="800000"/>
                </a:solidFill>
                <a:latin typeface=".VnTime" panose="020B7200000000000000" pitchFamily="34" charset="0"/>
              </a:rPr>
              <a:t> </a:t>
            </a:r>
            <a:r>
              <a:rPr lang="en-US" sz="2200" b="1" dirty="0" err="1">
                <a:solidFill>
                  <a:srgbClr val="800000"/>
                </a:solidFill>
                <a:latin typeface=".VnTime" panose="020B7200000000000000" pitchFamily="34" charset="0"/>
              </a:rPr>
              <a:t>nghiÖp</a:t>
            </a:r>
            <a:r>
              <a:rPr lang="en-US" sz="2200" b="1" dirty="0">
                <a:solidFill>
                  <a:srgbClr val="800000"/>
                </a:solidFill>
                <a:latin typeface=".VnTime" panose="020B7200000000000000" pitchFamily="34" charset="0"/>
              </a:rPr>
              <a:t> </a:t>
            </a:r>
            <a:r>
              <a:rPr lang="en-US" sz="2200" b="1" dirty="0" err="1">
                <a:solidFill>
                  <a:srgbClr val="800000"/>
                </a:solidFill>
                <a:latin typeface=".VnTime" panose="020B7200000000000000" pitchFamily="34" charset="0"/>
              </a:rPr>
              <a:t>lín</a:t>
            </a:r>
            <a:endParaRPr lang="en-US" sz="2200" b="1" dirty="0">
              <a:solidFill>
                <a:srgbClr val="800000"/>
              </a:solidFill>
              <a:latin typeface=".VnTime" panose="020B7200000000000000" pitchFamily="34" charset="0"/>
            </a:endParaRPr>
          </a:p>
        </p:txBody>
      </p:sp>
      <p:sp>
        <p:nvSpPr>
          <p:cNvPr id="4" name="Rectangle 5">
            <a:extLst>
              <a:ext uri="{FF2B5EF4-FFF2-40B4-BE49-F238E27FC236}">
                <a16:creationId xmlns:a16="http://schemas.microsoft.com/office/drawing/2014/main" id="{61D26C4F-5915-4189-A6BE-C8CB365ED798}"/>
              </a:ext>
            </a:extLst>
          </p:cNvPr>
          <p:cNvSpPr>
            <a:spLocks noChangeArrowheads="1"/>
          </p:cNvSpPr>
          <p:nvPr/>
        </p:nvSpPr>
        <p:spPr bwMode="auto">
          <a:xfrm>
            <a:off x="3852733" y="4025900"/>
            <a:ext cx="2232025" cy="914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200" b="1" dirty="0">
                <a:solidFill>
                  <a:srgbClr val="0033CC"/>
                </a:solidFill>
                <a:latin typeface=".VnTime" panose="020B7200000000000000" pitchFamily="34" charset="0"/>
              </a:rPr>
              <a:t>C¹nh </a:t>
            </a:r>
            <a:r>
              <a:rPr lang="en-US" sz="2200" b="1" dirty="0" err="1">
                <a:solidFill>
                  <a:srgbClr val="0033CC"/>
                </a:solidFill>
                <a:latin typeface=".VnTime" panose="020B7200000000000000" pitchFamily="34" charset="0"/>
              </a:rPr>
              <a:t>tranh</a:t>
            </a:r>
            <a:endParaRPr lang="en-US" sz="2200" b="1" dirty="0">
              <a:solidFill>
                <a:srgbClr val="0033CC"/>
              </a:solidFill>
              <a:latin typeface=".VnTime" panose="020B7200000000000000" pitchFamily="34" charset="0"/>
            </a:endParaRPr>
          </a:p>
          <a:p>
            <a:pPr algn="ctr"/>
            <a:r>
              <a:rPr lang="en-US" sz="2200" b="1" dirty="0">
                <a:solidFill>
                  <a:srgbClr val="0033CC"/>
                </a:solidFill>
                <a:latin typeface=".VnTime" panose="020B7200000000000000" pitchFamily="34" charset="0"/>
              </a:rPr>
              <a:t>gay g¾t</a:t>
            </a:r>
          </a:p>
        </p:txBody>
      </p:sp>
      <p:sp>
        <p:nvSpPr>
          <p:cNvPr id="5" name="Oval 7">
            <a:extLst>
              <a:ext uri="{FF2B5EF4-FFF2-40B4-BE49-F238E27FC236}">
                <a16:creationId xmlns:a16="http://schemas.microsoft.com/office/drawing/2014/main" id="{AAE135CA-F495-4F0B-B6F7-0EF86E644CF6}"/>
              </a:ext>
            </a:extLst>
          </p:cNvPr>
          <p:cNvSpPr>
            <a:spLocks noChangeArrowheads="1"/>
          </p:cNvSpPr>
          <p:nvPr/>
        </p:nvSpPr>
        <p:spPr bwMode="auto">
          <a:xfrm>
            <a:off x="8626346" y="2971800"/>
            <a:ext cx="2026999" cy="1968500"/>
          </a:xfrm>
          <a:prstGeom prst="ellipse">
            <a:avLst/>
          </a:prstGeom>
          <a:solidFill>
            <a:srgbClr val="9900CC"/>
          </a:solidFill>
          <a:ln w="9525">
            <a:solidFill>
              <a:schemeClr val="tx1"/>
            </a:solidFill>
            <a:round/>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200" b="1" dirty="0" err="1">
                <a:solidFill>
                  <a:prstClr val="white"/>
                </a:solidFill>
                <a:latin typeface=".VnTime" panose="020B7200000000000000" pitchFamily="34" charset="0"/>
              </a:rPr>
              <a:t>Tæ</a:t>
            </a:r>
            <a:r>
              <a:rPr lang="en-US" sz="2200" b="1" dirty="0">
                <a:solidFill>
                  <a:prstClr val="white"/>
                </a:solidFill>
                <a:latin typeface=".VnTime" panose="020B7200000000000000" pitchFamily="34" charset="0"/>
              </a:rPr>
              <a:t> </a:t>
            </a:r>
            <a:r>
              <a:rPr lang="en-US" sz="2200" b="1" dirty="0" err="1">
                <a:solidFill>
                  <a:prstClr val="white"/>
                </a:solidFill>
                <a:latin typeface=".VnTime" panose="020B7200000000000000" pitchFamily="34" charset="0"/>
              </a:rPr>
              <a:t>chøc</a:t>
            </a:r>
            <a:r>
              <a:rPr lang="en-US" sz="2200" b="1" dirty="0">
                <a:solidFill>
                  <a:prstClr val="white"/>
                </a:solidFill>
                <a:latin typeface=".VnTime" panose="020B7200000000000000" pitchFamily="34" charset="0"/>
              </a:rPr>
              <a:t> </a:t>
            </a:r>
          </a:p>
          <a:p>
            <a:pPr algn="ctr"/>
            <a:r>
              <a:rPr lang="en-US" sz="2200" b="1" dirty="0">
                <a:solidFill>
                  <a:prstClr val="white"/>
                </a:solidFill>
                <a:latin typeface=".VnTime" panose="020B7200000000000000" pitchFamily="34" charset="0"/>
              </a:rPr>
              <a:t>®</a:t>
            </a:r>
            <a:r>
              <a:rPr lang="en-US" sz="2200" b="1" dirty="0" err="1">
                <a:solidFill>
                  <a:prstClr val="white"/>
                </a:solidFill>
                <a:latin typeface=".VnTime" panose="020B7200000000000000" pitchFamily="34" charset="0"/>
              </a:rPr>
              <a:t>éc</a:t>
            </a:r>
            <a:r>
              <a:rPr lang="en-US" sz="2200" b="1" dirty="0">
                <a:solidFill>
                  <a:prstClr val="white"/>
                </a:solidFill>
                <a:latin typeface=".VnTime" panose="020B7200000000000000" pitchFamily="34" charset="0"/>
              </a:rPr>
              <a:t> </a:t>
            </a:r>
            <a:r>
              <a:rPr lang="en-US" sz="2200" b="1" dirty="0" err="1">
                <a:solidFill>
                  <a:prstClr val="white"/>
                </a:solidFill>
                <a:latin typeface=".VnTime" panose="020B7200000000000000" pitchFamily="34" charset="0"/>
              </a:rPr>
              <a:t>quyÒn</a:t>
            </a:r>
            <a:endParaRPr lang="en-US" sz="2200" b="1" dirty="0">
              <a:solidFill>
                <a:prstClr val="white"/>
              </a:solidFill>
              <a:latin typeface=".VnTime" panose="020B7200000000000000" pitchFamily="34" charset="0"/>
            </a:endParaRPr>
          </a:p>
        </p:txBody>
      </p:sp>
      <p:sp>
        <p:nvSpPr>
          <p:cNvPr id="6" name="AutoShape 8">
            <a:extLst>
              <a:ext uri="{FF2B5EF4-FFF2-40B4-BE49-F238E27FC236}">
                <a16:creationId xmlns:a16="http://schemas.microsoft.com/office/drawing/2014/main" id="{D6D39932-1D3D-42AC-AA1A-901052DD351D}"/>
              </a:ext>
            </a:extLst>
          </p:cNvPr>
          <p:cNvSpPr>
            <a:spLocks/>
          </p:cNvSpPr>
          <p:nvPr/>
        </p:nvSpPr>
        <p:spPr bwMode="auto">
          <a:xfrm>
            <a:off x="6238746" y="3111500"/>
            <a:ext cx="153987" cy="1600200"/>
          </a:xfrm>
          <a:prstGeom prst="rightBrace">
            <a:avLst>
              <a:gd name="adj1" fmla="val 86598"/>
              <a:gd name="adj2" fmla="val 50000"/>
            </a:avLst>
          </a:prstGeom>
          <a:noFill/>
          <a:ln w="2857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endParaRPr lang="en-US" sz="2200">
              <a:solidFill>
                <a:prstClr val="black"/>
              </a:solidFill>
            </a:endParaRPr>
          </a:p>
        </p:txBody>
      </p:sp>
      <p:sp>
        <p:nvSpPr>
          <p:cNvPr id="7" name="Line 9">
            <a:extLst>
              <a:ext uri="{FF2B5EF4-FFF2-40B4-BE49-F238E27FC236}">
                <a16:creationId xmlns:a16="http://schemas.microsoft.com/office/drawing/2014/main" id="{259B358F-5E37-405C-A098-0B62ED3871B0}"/>
              </a:ext>
            </a:extLst>
          </p:cNvPr>
          <p:cNvSpPr>
            <a:spLocks noChangeShapeType="1"/>
          </p:cNvSpPr>
          <p:nvPr/>
        </p:nvSpPr>
        <p:spPr bwMode="auto">
          <a:xfrm>
            <a:off x="6470521" y="3911600"/>
            <a:ext cx="384175"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200">
              <a:solidFill>
                <a:prstClr val="black"/>
              </a:solidFill>
            </a:endParaRPr>
          </a:p>
        </p:txBody>
      </p:sp>
      <p:sp>
        <p:nvSpPr>
          <p:cNvPr id="8" name="Line 10">
            <a:extLst>
              <a:ext uri="{FF2B5EF4-FFF2-40B4-BE49-F238E27FC236}">
                <a16:creationId xmlns:a16="http://schemas.microsoft.com/office/drawing/2014/main" id="{32D7B84A-7C49-45DA-B0A1-CF871E294DFA}"/>
              </a:ext>
            </a:extLst>
          </p:cNvPr>
          <p:cNvSpPr>
            <a:spLocks noChangeShapeType="1"/>
          </p:cNvSpPr>
          <p:nvPr/>
        </p:nvSpPr>
        <p:spPr bwMode="auto">
          <a:xfrm>
            <a:off x="8086595" y="3898900"/>
            <a:ext cx="46196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200">
              <a:solidFill>
                <a:prstClr val="black"/>
              </a:solidFill>
            </a:endParaRPr>
          </a:p>
        </p:txBody>
      </p:sp>
      <p:cxnSp>
        <p:nvCxnSpPr>
          <p:cNvPr id="9" name="AutoShape 12">
            <a:extLst>
              <a:ext uri="{FF2B5EF4-FFF2-40B4-BE49-F238E27FC236}">
                <a16:creationId xmlns:a16="http://schemas.microsoft.com/office/drawing/2014/main" id="{43C60BE7-3F1E-4F89-9C90-D6AB41C3DE77}"/>
              </a:ext>
            </a:extLst>
          </p:cNvPr>
          <p:cNvCxnSpPr>
            <a:cxnSpLocks noChangeShapeType="1"/>
            <a:endCxn id="3" idx="1"/>
          </p:cNvCxnSpPr>
          <p:nvPr/>
        </p:nvCxnSpPr>
        <p:spPr bwMode="auto">
          <a:xfrm flipV="1">
            <a:off x="3219320" y="3429000"/>
            <a:ext cx="609600" cy="488950"/>
          </a:xfrm>
          <a:prstGeom prst="straightConnector1">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13">
            <a:extLst>
              <a:ext uri="{FF2B5EF4-FFF2-40B4-BE49-F238E27FC236}">
                <a16:creationId xmlns:a16="http://schemas.microsoft.com/office/drawing/2014/main" id="{22BFBCCA-C034-47CB-92D3-495451685EE1}"/>
              </a:ext>
            </a:extLst>
          </p:cNvPr>
          <p:cNvCxnSpPr>
            <a:cxnSpLocks noChangeShapeType="1"/>
            <a:endCxn id="4" idx="1"/>
          </p:cNvCxnSpPr>
          <p:nvPr/>
        </p:nvCxnSpPr>
        <p:spPr bwMode="auto">
          <a:xfrm>
            <a:off x="3219320" y="3917950"/>
            <a:ext cx="609600" cy="565150"/>
          </a:xfrm>
          <a:prstGeom prst="straightConnector1">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 name="Rectangle 14">
            <a:extLst>
              <a:ext uri="{FF2B5EF4-FFF2-40B4-BE49-F238E27FC236}">
                <a16:creationId xmlns:a16="http://schemas.microsoft.com/office/drawing/2014/main" id="{CA295F52-35FB-478D-84F0-ADDFF2FE9483}"/>
              </a:ext>
            </a:extLst>
          </p:cNvPr>
          <p:cNvSpPr>
            <a:spLocks noChangeArrowheads="1"/>
          </p:cNvSpPr>
          <p:nvPr/>
        </p:nvSpPr>
        <p:spPr bwMode="auto">
          <a:xfrm>
            <a:off x="949787" y="2971800"/>
            <a:ext cx="2239370" cy="1968500"/>
          </a:xfrm>
          <a:prstGeom prst="rect">
            <a:avLst/>
          </a:prstGeom>
          <a:solidFill>
            <a:srgbClr val="0070C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200" b="1" dirty="0" err="1">
                <a:solidFill>
                  <a:prstClr val="white"/>
                </a:solidFill>
                <a:latin typeface=".VnTime" panose="020B7200000000000000" pitchFamily="34" charset="0"/>
              </a:rPr>
              <a:t>TÝch</a:t>
            </a:r>
            <a:r>
              <a:rPr lang="en-US" sz="2200" b="1" dirty="0">
                <a:solidFill>
                  <a:prstClr val="white"/>
                </a:solidFill>
                <a:latin typeface=".VnTime" panose="020B7200000000000000" pitchFamily="34" charset="0"/>
              </a:rPr>
              <a:t> </a:t>
            </a:r>
            <a:r>
              <a:rPr lang="en-US" sz="2200" b="1" dirty="0" err="1">
                <a:solidFill>
                  <a:prstClr val="white"/>
                </a:solidFill>
                <a:latin typeface=".VnTime" panose="020B7200000000000000" pitchFamily="34" charset="0"/>
              </a:rPr>
              <a:t>tô</a:t>
            </a:r>
            <a:r>
              <a:rPr lang="en-US" sz="2200" b="1" dirty="0">
                <a:solidFill>
                  <a:prstClr val="white"/>
                </a:solidFill>
                <a:latin typeface=".VnTime" panose="020B7200000000000000" pitchFamily="34" charset="0"/>
              </a:rPr>
              <a:t>,</a:t>
            </a:r>
          </a:p>
          <a:p>
            <a:pPr algn="ctr"/>
            <a:r>
              <a:rPr lang="en-US" sz="2200" b="1" dirty="0" err="1">
                <a:solidFill>
                  <a:prstClr val="white"/>
                </a:solidFill>
                <a:latin typeface=".VnTime" panose="020B7200000000000000" pitchFamily="34" charset="0"/>
              </a:rPr>
              <a:t>tËp</a:t>
            </a:r>
            <a:r>
              <a:rPr lang="en-US" sz="2200" b="1" dirty="0">
                <a:solidFill>
                  <a:prstClr val="white"/>
                </a:solidFill>
                <a:latin typeface=".VnTime" panose="020B7200000000000000" pitchFamily="34" charset="0"/>
              </a:rPr>
              <a:t> </a:t>
            </a:r>
            <a:r>
              <a:rPr lang="en-US" sz="2200" b="1" dirty="0" err="1">
                <a:solidFill>
                  <a:prstClr val="white"/>
                </a:solidFill>
                <a:latin typeface=".VnTime" panose="020B7200000000000000" pitchFamily="34" charset="0"/>
              </a:rPr>
              <a:t>trung</a:t>
            </a:r>
            <a:endParaRPr lang="en-US" sz="2200" b="1" dirty="0">
              <a:solidFill>
                <a:prstClr val="white"/>
              </a:solidFill>
              <a:latin typeface=".VnTime" panose="020B7200000000000000" pitchFamily="34" charset="0"/>
            </a:endParaRPr>
          </a:p>
          <a:p>
            <a:pPr algn="ctr"/>
            <a:r>
              <a:rPr lang="en-US" sz="2200" b="1" dirty="0" err="1">
                <a:solidFill>
                  <a:prstClr val="white"/>
                </a:solidFill>
                <a:latin typeface=".VnTime" panose="020B7200000000000000" pitchFamily="34" charset="0"/>
              </a:rPr>
              <a:t>s¶n</a:t>
            </a:r>
            <a:r>
              <a:rPr lang="en-US" sz="2200" b="1" dirty="0">
                <a:solidFill>
                  <a:prstClr val="white"/>
                </a:solidFill>
                <a:latin typeface=".VnTime" panose="020B7200000000000000" pitchFamily="34" charset="0"/>
              </a:rPr>
              <a:t> </a:t>
            </a:r>
            <a:r>
              <a:rPr lang="en-US" sz="2200" b="1" dirty="0" err="1">
                <a:solidFill>
                  <a:prstClr val="white"/>
                </a:solidFill>
                <a:latin typeface=".VnTime" panose="020B7200000000000000" pitchFamily="34" charset="0"/>
              </a:rPr>
              <a:t>xuÊt</a:t>
            </a:r>
            <a:endParaRPr lang="en-US" sz="2200" b="1" dirty="0">
              <a:solidFill>
                <a:prstClr val="white"/>
              </a:solidFill>
              <a:latin typeface=".VnTime" panose="020B7200000000000000" pitchFamily="34" charset="0"/>
            </a:endParaRPr>
          </a:p>
        </p:txBody>
      </p:sp>
      <p:sp>
        <p:nvSpPr>
          <p:cNvPr id="12" name="Rectangle 15">
            <a:extLst>
              <a:ext uri="{FF2B5EF4-FFF2-40B4-BE49-F238E27FC236}">
                <a16:creationId xmlns:a16="http://schemas.microsoft.com/office/drawing/2014/main" id="{A2F2EDF9-2B1B-44CD-AB53-0DB6635045A8}"/>
              </a:ext>
            </a:extLst>
          </p:cNvPr>
          <p:cNvSpPr>
            <a:spLocks noChangeArrowheads="1"/>
          </p:cNvSpPr>
          <p:nvPr/>
        </p:nvSpPr>
        <p:spPr bwMode="auto">
          <a:xfrm>
            <a:off x="6922958" y="2971800"/>
            <a:ext cx="1077913" cy="1968500"/>
          </a:xfrm>
          <a:prstGeom prst="rect">
            <a:avLst/>
          </a:prstGeom>
          <a:solidFill>
            <a:srgbClr val="00800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200" b="1" dirty="0" err="1">
                <a:solidFill>
                  <a:prstClr val="white"/>
                </a:solidFill>
                <a:latin typeface=".VnTime" panose="020B7200000000000000" pitchFamily="34" charset="0"/>
              </a:rPr>
              <a:t>Tho</a:t>
            </a:r>
            <a:r>
              <a:rPr lang="en-US" sz="2200" b="1" dirty="0">
                <a:solidFill>
                  <a:prstClr val="white"/>
                </a:solidFill>
                <a:latin typeface=".VnTime" panose="020B7200000000000000" pitchFamily="34" charset="0"/>
              </a:rPr>
              <a:t>¶</a:t>
            </a:r>
          </a:p>
          <a:p>
            <a:pPr algn="ctr"/>
            <a:r>
              <a:rPr lang="en-US" sz="2200" b="1" dirty="0" err="1">
                <a:solidFill>
                  <a:prstClr val="white"/>
                </a:solidFill>
                <a:latin typeface=".VnTime" panose="020B7200000000000000" pitchFamily="34" charset="0"/>
              </a:rPr>
              <a:t>hiÖp</a:t>
            </a:r>
            <a:endParaRPr lang="en-US" sz="2200" b="1" dirty="0">
              <a:solidFill>
                <a:prstClr val="white"/>
              </a:solidFill>
              <a:latin typeface=".VnTime" panose="020B7200000000000000" pitchFamily="34" charset="0"/>
            </a:endParaRPr>
          </a:p>
        </p:txBody>
      </p:sp>
      <p:sp>
        <p:nvSpPr>
          <p:cNvPr id="14" name="TextBox 13">
            <a:extLst>
              <a:ext uri="{FF2B5EF4-FFF2-40B4-BE49-F238E27FC236}">
                <a16:creationId xmlns:a16="http://schemas.microsoft.com/office/drawing/2014/main" id="{07288C35-DE24-4285-956F-3F93981BDB41}"/>
              </a:ext>
            </a:extLst>
          </p:cNvPr>
          <p:cNvSpPr txBox="1"/>
          <p:nvPr/>
        </p:nvSpPr>
        <p:spPr>
          <a:xfrm>
            <a:off x="1082308" y="1568037"/>
            <a:ext cx="8658039" cy="830997"/>
          </a:xfrm>
          <a:prstGeom prst="rect">
            <a:avLst/>
          </a:prstGeom>
          <a:noFill/>
          <a:ln>
            <a:solidFill>
              <a:schemeClr val="bg2">
                <a:lumMod val="10000"/>
              </a:schemeClr>
            </a:solidFill>
          </a:ln>
        </p:spPr>
        <p:txBody>
          <a:bodyPr wrap="square">
            <a:spAutoFit/>
          </a:bodyPr>
          <a:lstStyle/>
          <a:p>
            <a:pPr algn="ctr"/>
            <a:r>
              <a:rPr lang="en-US" sz="2400" b="1" dirty="0" err="1">
                <a:solidFill>
                  <a:srgbClr val="660066"/>
                </a:solidFill>
                <a:cs typeface="Arial" panose="020B0604020202020204" pitchFamily="34" charset="0"/>
              </a:rPr>
              <a:t>Một</a:t>
            </a:r>
            <a:r>
              <a:rPr lang="en-US" sz="2400" b="1" dirty="0">
                <a:solidFill>
                  <a:srgbClr val="660066"/>
                </a:solidFill>
                <a:cs typeface="Arial" panose="020B0604020202020204" pitchFamily="34" charset="0"/>
              </a:rPr>
              <a:t> </a:t>
            </a:r>
            <a:r>
              <a:rPr lang="en-US" sz="2400" b="1" dirty="0" err="1">
                <a:solidFill>
                  <a:srgbClr val="660066"/>
                </a:solidFill>
                <a:cs typeface="Arial" panose="020B0604020202020204" pitchFamily="34" charset="0"/>
              </a:rPr>
              <a:t>là</a:t>
            </a:r>
            <a:r>
              <a:rPr lang="en-US" sz="2400" b="1" dirty="0">
                <a:solidFill>
                  <a:srgbClr val="660066"/>
                </a:solidFill>
                <a:cs typeface="Arial" panose="020B0604020202020204" pitchFamily="34" charset="0"/>
              </a:rPr>
              <a:t>: </a:t>
            </a:r>
            <a:r>
              <a:rPr lang="vi-VN" sz="2400" b="1" dirty="0">
                <a:solidFill>
                  <a:srgbClr val="660066"/>
                </a:solidFill>
                <a:cs typeface="Arial" panose="020B0604020202020204" pitchFamily="34" charset="0"/>
              </a:rPr>
              <a:t>Các tổ chức độc quyền có quy mô tích tụ </a:t>
            </a:r>
          </a:p>
          <a:p>
            <a:pPr algn="ctr"/>
            <a:r>
              <a:rPr lang="vi-VN" sz="2400" b="1" dirty="0">
                <a:solidFill>
                  <a:srgbClr val="660066"/>
                </a:solidFill>
                <a:cs typeface="Arial" panose="020B0604020202020204" pitchFamily="34" charset="0"/>
              </a:rPr>
              <a:t>và tập trung tư bản lớn</a:t>
            </a:r>
          </a:p>
        </p:txBody>
      </p:sp>
      <p:sp>
        <p:nvSpPr>
          <p:cNvPr id="15" name="Rectangle 14">
            <a:extLst>
              <a:ext uri="{FF2B5EF4-FFF2-40B4-BE49-F238E27FC236}">
                <a16:creationId xmlns:a16="http://schemas.microsoft.com/office/drawing/2014/main" id="{DF058EA3-6231-410B-AE8A-3F27579AC4A4}"/>
              </a:ext>
            </a:extLst>
          </p:cNvPr>
          <p:cNvSpPr/>
          <p:nvPr/>
        </p:nvSpPr>
        <p:spPr>
          <a:xfrm>
            <a:off x="3189158" y="287903"/>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16" name="Minus Sign 1">
            <a:extLst>
              <a:ext uri="{FF2B5EF4-FFF2-40B4-BE49-F238E27FC236}">
                <a16:creationId xmlns:a16="http://schemas.microsoft.com/office/drawing/2014/main" id="{2317BFB7-C1E9-496A-AD43-D01D56D852A7}"/>
              </a:ext>
            </a:extLst>
          </p:cNvPr>
          <p:cNvSpPr/>
          <p:nvPr/>
        </p:nvSpPr>
        <p:spPr>
          <a:xfrm>
            <a:off x="4480056" y="675950"/>
            <a:ext cx="2557463" cy="25841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pic>
        <p:nvPicPr>
          <p:cNvPr id="17" name="Picture 16">
            <a:extLst>
              <a:ext uri="{FF2B5EF4-FFF2-40B4-BE49-F238E27FC236}">
                <a16:creationId xmlns:a16="http://schemas.microsoft.com/office/drawing/2014/main" id="{A3655E77-8EC9-421E-B68B-108E1031EF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186610" y="5311131"/>
            <a:ext cx="7805530" cy="1414133"/>
          </a:xfrm>
          <a:prstGeom prst="rect">
            <a:avLst/>
          </a:prstGeom>
        </p:spPr>
      </p:pic>
    </p:spTree>
    <p:extLst>
      <p:ext uri="{BB962C8B-B14F-4D97-AF65-F5344CB8AC3E}">
        <p14:creationId xmlns:p14="http://schemas.microsoft.com/office/powerpoint/2010/main" val="3900205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edge">
                                      <p:cBhvr>
                                        <p:cTn id="7" dur="2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p:cTn id="12" dur="500" fill="hold"/>
                                        <p:tgtEl>
                                          <p:spTgt spid="10"/>
                                        </p:tgtEl>
                                        <p:attrNameLst>
                                          <p:attrName>ppt_w</p:attrName>
                                        </p:attrNameLst>
                                      </p:cBhvr>
                                      <p:tavLst>
                                        <p:tav tm="0">
                                          <p:val>
                                            <p:fltVal val="0"/>
                                          </p:val>
                                        </p:tav>
                                        <p:tav tm="100000">
                                          <p:val>
                                            <p:strVal val="#ppt_w"/>
                                          </p:val>
                                        </p:tav>
                                      </p:tavLst>
                                    </p:anim>
                                    <p:anim calcmode="lin" valueType="num">
                                      <p:cBhvr>
                                        <p:cTn id="13" dur="500" fill="hold"/>
                                        <p:tgtEl>
                                          <p:spTgt spid="10"/>
                                        </p:tgtEl>
                                        <p:attrNameLst>
                                          <p:attrName>ppt_h</p:attrName>
                                        </p:attrNameLst>
                                      </p:cBhvr>
                                      <p:tavLst>
                                        <p:tav tm="0">
                                          <p:val>
                                            <p:fltVal val="0"/>
                                          </p:val>
                                        </p:tav>
                                        <p:tav tm="100000">
                                          <p:val>
                                            <p:strVal val="#ppt_h"/>
                                          </p:val>
                                        </p:tav>
                                      </p:tavLst>
                                    </p:anim>
                                    <p:animEffect transition="in" filter="fade">
                                      <p:cBhvr>
                                        <p:cTn id="14" dur="500"/>
                                        <p:tgtEl>
                                          <p:spTgt spid="10"/>
                                        </p:tgtEl>
                                      </p:cBhvr>
                                    </p:animEffect>
                                  </p:childTnLst>
                                </p:cTn>
                              </p:par>
                              <p:par>
                                <p:cTn id="15" presetID="53"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0"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p:cTn id="22" dur="500" fill="hold"/>
                                        <p:tgtEl>
                                          <p:spTgt spid="3"/>
                                        </p:tgtEl>
                                        <p:attrNameLst>
                                          <p:attrName>ppt_w</p:attrName>
                                        </p:attrNameLst>
                                      </p:cBhvr>
                                      <p:tavLst>
                                        <p:tav tm="0">
                                          <p:val>
                                            <p:fltVal val="0"/>
                                          </p:val>
                                        </p:tav>
                                        <p:tav tm="100000">
                                          <p:val>
                                            <p:strVal val="#ppt_w"/>
                                          </p:val>
                                        </p:tav>
                                      </p:tavLst>
                                    </p:anim>
                                    <p:anim calcmode="lin" valueType="num">
                                      <p:cBhvr>
                                        <p:cTn id="23" dur="500" fill="hold"/>
                                        <p:tgtEl>
                                          <p:spTgt spid="3"/>
                                        </p:tgtEl>
                                        <p:attrNameLst>
                                          <p:attrName>ppt_h</p:attrName>
                                        </p:attrNameLst>
                                      </p:cBhvr>
                                      <p:tavLst>
                                        <p:tav tm="0">
                                          <p:val>
                                            <p:fltVal val="0"/>
                                          </p:val>
                                        </p:tav>
                                        <p:tav tm="100000">
                                          <p:val>
                                            <p:strVal val="#ppt_h"/>
                                          </p:val>
                                        </p:tav>
                                      </p:tavLst>
                                    </p:anim>
                                    <p:animEffect transition="in" filter="fade">
                                      <p:cBhvr>
                                        <p:cTn id="24" dur="500"/>
                                        <p:tgtEl>
                                          <p:spTgt spid="3"/>
                                        </p:tgtEl>
                                      </p:cBhvr>
                                    </p:animEffect>
                                  </p:childTnLst>
                                </p:cTn>
                              </p:par>
                              <p:par>
                                <p:cTn id="25" presetID="53" presetClass="entr" presetSubtype="0"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p:cTn id="27" dur="500" fill="hold"/>
                                        <p:tgtEl>
                                          <p:spTgt spid="4"/>
                                        </p:tgtEl>
                                        <p:attrNameLst>
                                          <p:attrName>ppt_w</p:attrName>
                                        </p:attrNameLst>
                                      </p:cBhvr>
                                      <p:tavLst>
                                        <p:tav tm="0">
                                          <p:val>
                                            <p:fltVal val="0"/>
                                          </p:val>
                                        </p:tav>
                                        <p:tav tm="100000">
                                          <p:val>
                                            <p:strVal val="#ppt_w"/>
                                          </p:val>
                                        </p:tav>
                                      </p:tavLst>
                                    </p:anim>
                                    <p:anim calcmode="lin" valueType="num">
                                      <p:cBhvr>
                                        <p:cTn id="28" dur="500" fill="hold"/>
                                        <p:tgtEl>
                                          <p:spTgt spid="4"/>
                                        </p:tgtEl>
                                        <p:attrNameLst>
                                          <p:attrName>ppt_h</p:attrName>
                                        </p:attrNameLst>
                                      </p:cBhvr>
                                      <p:tavLst>
                                        <p:tav tm="0">
                                          <p:val>
                                            <p:fltVal val="0"/>
                                          </p:val>
                                        </p:tav>
                                        <p:tav tm="100000">
                                          <p:val>
                                            <p:strVal val="#ppt_h"/>
                                          </p:val>
                                        </p:tav>
                                      </p:tavLst>
                                    </p:anim>
                                    <p:animEffect transition="in" filter="fade">
                                      <p:cBhvr>
                                        <p:cTn id="29" dur="500"/>
                                        <p:tgtEl>
                                          <p:spTgt spid="4"/>
                                        </p:tgtEl>
                                      </p:cBhvr>
                                    </p:animEffect>
                                  </p:childTnLst>
                                </p:cTn>
                              </p:par>
                            </p:childTnLst>
                          </p:cTn>
                        </p:par>
                      </p:childTnLst>
                    </p:cTn>
                  </p:par>
                  <p:par>
                    <p:cTn id="30" fill="hold">
                      <p:stCondLst>
                        <p:cond delay="indefinite"/>
                      </p:stCondLst>
                      <p:childTnLst>
                        <p:par>
                          <p:cTn id="31" fill="hold">
                            <p:stCondLst>
                              <p:cond delay="0"/>
                            </p:stCondLst>
                            <p:childTnLst>
                              <p:par>
                                <p:cTn id="32" presetID="18" presetClass="entr" presetSubtype="12" fill="hold" grpId="0" nodeType="click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strips(downLeft)">
                                      <p:cBhvr>
                                        <p:cTn id="34" dur="500"/>
                                        <p:tgtEl>
                                          <p:spTgt spid="6"/>
                                        </p:tgtEl>
                                      </p:cBhvr>
                                    </p:animEffect>
                                  </p:childTnLst>
                                </p:cTn>
                              </p:par>
                              <p:par>
                                <p:cTn id="35" presetID="18" presetClass="entr" presetSubtype="1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strips(downLeft)">
                                      <p:cBhvr>
                                        <p:cTn id="37" dur="500"/>
                                        <p:tgtEl>
                                          <p:spTgt spid="7"/>
                                        </p:tgtEl>
                                      </p:cBhvr>
                                    </p:animEffect>
                                  </p:childTnLst>
                                </p:cTn>
                              </p:par>
                              <p:par>
                                <p:cTn id="38" presetID="18" presetClass="entr" presetSubtype="12"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strips(downLeft)">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20" presetClass="entr" presetSubtype="0" fill="hold" grpId="0" nodeType="click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wedge">
                                      <p:cBhvr>
                                        <p:cTn id="45" dur="2000"/>
                                        <p:tgtEl>
                                          <p:spTgt spid="8"/>
                                        </p:tgtEl>
                                      </p:cBhvr>
                                    </p:animEffect>
                                  </p:childTnLst>
                                </p:cTn>
                              </p:par>
                              <p:par>
                                <p:cTn id="46" presetID="20" presetClass="entr" presetSubtype="0" fill="hold" grpId="0" nodeType="with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wedge">
                                      <p:cBhvr>
                                        <p:cTn id="48"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11" grpId="0" animBg="1"/>
      <p:bldP spid="12"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6" name="Rectangle 4"/>
          <p:cNvSpPr>
            <a:spLocks noChangeArrowheads="1"/>
          </p:cNvSpPr>
          <p:nvPr/>
        </p:nvSpPr>
        <p:spPr bwMode="auto">
          <a:xfrm>
            <a:off x="4051517" y="2077574"/>
            <a:ext cx="2232025" cy="914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srgbClr val="800000"/>
                </a:solidFill>
                <a:latin typeface=".VnTime" panose="020B7200000000000000" pitchFamily="34" charset="0"/>
              </a:rPr>
              <a:t>Cã</a:t>
            </a:r>
            <a:r>
              <a:rPr lang="en-US" sz="2000" b="1" dirty="0">
                <a:solidFill>
                  <a:srgbClr val="800000"/>
                </a:solidFill>
                <a:latin typeface=".VnTime" panose="020B7200000000000000" pitchFamily="34" charset="0"/>
              </a:rPr>
              <a:t> </a:t>
            </a:r>
            <a:r>
              <a:rPr lang="en-US" sz="2000" b="1" dirty="0" err="1">
                <a:solidFill>
                  <a:srgbClr val="800000"/>
                </a:solidFill>
                <a:latin typeface=".VnTime" panose="020B7200000000000000" pitchFamily="34" charset="0"/>
              </a:rPr>
              <a:t>Ýt</a:t>
            </a:r>
            <a:r>
              <a:rPr lang="en-US" sz="2000" b="1" dirty="0">
                <a:solidFill>
                  <a:srgbClr val="800000"/>
                </a:solidFill>
                <a:latin typeface=".VnTime" panose="020B7200000000000000" pitchFamily="34" charset="0"/>
              </a:rPr>
              <a:t> </a:t>
            </a:r>
          </a:p>
          <a:p>
            <a:pPr algn="ctr"/>
            <a:r>
              <a:rPr lang="en-US" sz="2000" b="1" dirty="0" err="1">
                <a:solidFill>
                  <a:srgbClr val="800000"/>
                </a:solidFill>
                <a:latin typeface=".VnTime" panose="020B7200000000000000" pitchFamily="34" charset="0"/>
              </a:rPr>
              <a:t>xÝ</a:t>
            </a:r>
            <a:r>
              <a:rPr lang="en-US" sz="2000" b="1" dirty="0">
                <a:solidFill>
                  <a:srgbClr val="800000"/>
                </a:solidFill>
                <a:latin typeface=".VnTime" panose="020B7200000000000000" pitchFamily="34" charset="0"/>
              </a:rPr>
              <a:t> </a:t>
            </a:r>
            <a:r>
              <a:rPr lang="en-US" sz="2000" b="1" dirty="0" err="1">
                <a:solidFill>
                  <a:srgbClr val="800000"/>
                </a:solidFill>
                <a:latin typeface=".VnTime" panose="020B7200000000000000" pitchFamily="34" charset="0"/>
              </a:rPr>
              <a:t>nghiÖp</a:t>
            </a:r>
            <a:r>
              <a:rPr lang="en-US" sz="2000" b="1" dirty="0">
                <a:solidFill>
                  <a:srgbClr val="800000"/>
                </a:solidFill>
                <a:latin typeface=".VnTime" panose="020B7200000000000000" pitchFamily="34" charset="0"/>
              </a:rPr>
              <a:t> </a:t>
            </a:r>
            <a:r>
              <a:rPr lang="en-US" sz="2000" b="1" dirty="0" err="1">
                <a:solidFill>
                  <a:srgbClr val="800000"/>
                </a:solidFill>
                <a:latin typeface=".VnTime" panose="020B7200000000000000" pitchFamily="34" charset="0"/>
              </a:rPr>
              <a:t>lín</a:t>
            </a:r>
            <a:endParaRPr lang="en-US" sz="2000" b="1" dirty="0">
              <a:solidFill>
                <a:srgbClr val="800000"/>
              </a:solidFill>
              <a:latin typeface=".VnTime" panose="020B7200000000000000" pitchFamily="34" charset="0"/>
            </a:endParaRPr>
          </a:p>
        </p:txBody>
      </p:sp>
      <p:sp>
        <p:nvSpPr>
          <p:cNvPr id="49157" name="Rectangle 5"/>
          <p:cNvSpPr>
            <a:spLocks noChangeArrowheads="1"/>
          </p:cNvSpPr>
          <p:nvPr/>
        </p:nvSpPr>
        <p:spPr bwMode="auto">
          <a:xfrm>
            <a:off x="4051517" y="3131674"/>
            <a:ext cx="2232025" cy="914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a:solidFill>
                  <a:srgbClr val="0033CC"/>
                </a:solidFill>
                <a:latin typeface=".VnTime" panose="020B7200000000000000" pitchFamily="34" charset="0"/>
              </a:rPr>
              <a:t>C¹nh </a:t>
            </a:r>
            <a:r>
              <a:rPr lang="en-US" sz="2000" b="1" dirty="0" err="1">
                <a:solidFill>
                  <a:srgbClr val="0033CC"/>
                </a:solidFill>
                <a:latin typeface=".VnTime" panose="020B7200000000000000" pitchFamily="34" charset="0"/>
              </a:rPr>
              <a:t>tranh</a:t>
            </a:r>
            <a:endParaRPr lang="en-US" sz="2000" b="1" dirty="0">
              <a:solidFill>
                <a:srgbClr val="0033CC"/>
              </a:solidFill>
              <a:latin typeface=".VnTime" panose="020B7200000000000000" pitchFamily="34" charset="0"/>
            </a:endParaRPr>
          </a:p>
          <a:p>
            <a:pPr algn="ctr"/>
            <a:r>
              <a:rPr lang="en-US" sz="2000" b="1" dirty="0">
                <a:solidFill>
                  <a:srgbClr val="0033CC"/>
                </a:solidFill>
                <a:latin typeface=".VnTime" panose="020B7200000000000000" pitchFamily="34" charset="0"/>
              </a:rPr>
              <a:t>gay g¾t</a:t>
            </a:r>
          </a:p>
        </p:txBody>
      </p:sp>
      <p:sp>
        <p:nvSpPr>
          <p:cNvPr id="49159" name="Oval 7"/>
          <p:cNvSpPr>
            <a:spLocks noChangeArrowheads="1"/>
          </p:cNvSpPr>
          <p:nvPr/>
        </p:nvSpPr>
        <p:spPr bwMode="auto">
          <a:xfrm>
            <a:off x="8825130" y="2077574"/>
            <a:ext cx="2026999" cy="1968500"/>
          </a:xfrm>
          <a:prstGeom prst="ellipse">
            <a:avLst/>
          </a:prstGeom>
          <a:solidFill>
            <a:srgbClr val="9900CC"/>
          </a:solidFill>
          <a:ln w="9525">
            <a:solidFill>
              <a:schemeClr val="tx1"/>
            </a:solidFill>
            <a:round/>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prstClr val="white"/>
                </a:solidFill>
                <a:latin typeface=".VnTime" panose="020B7200000000000000" pitchFamily="34" charset="0"/>
              </a:rPr>
              <a:t>Tæ</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chøc</a:t>
            </a:r>
            <a:r>
              <a:rPr lang="en-US" sz="2000" b="1" dirty="0">
                <a:solidFill>
                  <a:prstClr val="white"/>
                </a:solidFill>
                <a:latin typeface=".VnTime" panose="020B7200000000000000" pitchFamily="34" charset="0"/>
              </a:rPr>
              <a:t> </a:t>
            </a:r>
          </a:p>
          <a:p>
            <a:pPr algn="ctr"/>
            <a:r>
              <a:rPr lang="en-US" sz="2000" b="1" dirty="0">
                <a:solidFill>
                  <a:prstClr val="white"/>
                </a:solidFill>
                <a:latin typeface=".VnTime" panose="020B7200000000000000" pitchFamily="34" charset="0"/>
              </a:rPr>
              <a:t>®</a:t>
            </a:r>
            <a:r>
              <a:rPr lang="en-US" sz="2000" b="1" dirty="0" err="1">
                <a:solidFill>
                  <a:prstClr val="white"/>
                </a:solidFill>
                <a:latin typeface=".VnTime" panose="020B7200000000000000" pitchFamily="34" charset="0"/>
              </a:rPr>
              <a:t>éc</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quyÒn</a:t>
            </a:r>
            <a:endParaRPr lang="en-US" sz="2000" b="1" dirty="0">
              <a:solidFill>
                <a:prstClr val="white"/>
              </a:solidFill>
              <a:latin typeface=".VnTime" panose="020B7200000000000000" pitchFamily="34" charset="0"/>
            </a:endParaRPr>
          </a:p>
        </p:txBody>
      </p:sp>
      <p:sp>
        <p:nvSpPr>
          <p:cNvPr id="49160" name="AutoShape 8"/>
          <p:cNvSpPr>
            <a:spLocks/>
          </p:cNvSpPr>
          <p:nvPr/>
        </p:nvSpPr>
        <p:spPr bwMode="auto">
          <a:xfrm>
            <a:off x="6437530" y="2217274"/>
            <a:ext cx="153987" cy="1600200"/>
          </a:xfrm>
          <a:prstGeom prst="rightBrace">
            <a:avLst>
              <a:gd name="adj1" fmla="val 86598"/>
              <a:gd name="adj2" fmla="val 50000"/>
            </a:avLst>
          </a:prstGeom>
          <a:noFill/>
          <a:ln w="2857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endParaRPr lang="en-US" sz="2000">
              <a:solidFill>
                <a:prstClr val="black"/>
              </a:solidFill>
            </a:endParaRPr>
          </a:p>
        </p:txBody>
      </p:sp>
      <p:sp>
        <p:nvSpPr>
          <p:cNvPr id="49161" name="Line 9"/>
          <p:cNvSpPr>
            <a:spLocks noChangeShapeType="1"/>
          </p:cNvSpPr>
          <p:nvPr/>
        </p:nvSpPr>
        <p:spPr bwMode="auto">
          <a:xfrm>
            <a:off x="6669305" y="3017374"/>
            <a:ext cx="384175"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prstClr val="black"/>
              </a:solidFill>
            </a:endParaRPr>
          </a:p>
        </p:txBody>
      </p:sp>
      <p:sp>
        <p:nvSpPr>
          <p:cNvPr id="49162" name="Line 10"/>
          <p:cNvSpPr>
            <a:spLocks noChangeShapeType="1"/>
          </p:cNvSpPr>
          <p:nvPr/>
        </p:nvSpPr>
        <p:spPr bwMode="auto">
          <a:xfrm>
            <a:off x="8285379" y="3004674"/>
            <a:ext cx="46196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prstClr val="black"/>
              </a:solidFill>
            </a:endParaRPr>
          </a:p>
        </p:txBody>
      </p:sp>
      <p:cxnSp>
        <p:nvCxnSpPr>
          <p:cNvPr id="49164" name="AutoShape 12"/>
          <p:cNvCxnSpPr>
            <a:cxnSpLocks noChangeShapeType="1"/>
            <a:endCxn id="49156" idx="1"/>
          </p:cNvCxnSpPr>
          <p:nvPr/>
        </p:nvCxnSpPr>
        <p:spPr bwMode="auto">
          <a:xfrm flipV="1">
            <a:off x="3418104" y="2534774"/>
            <a:ext cx="609600" cy="488950"/>
          </a:xfrm>
          <a:prstGeom prst="straightConnector1">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65" name="AutoShape 13"/>
          <p:cNvCxnSpPr>
            <a:cxnSpLocks noChangeShapeType="1"/>
            <a:endCxn id="49157" idx="1"/>
          </p:cNvCxnSpPr>
          <p:nvPr/>
        </p:nvCxnSpPr>
        <p:spPr bwMode="auto">
          <a:xfrm>
            <a:off x="3418104" y="3023724"/>
            <a:ext cx="609600" cy="565150"/>
          </a:xfrm>
          <a:prstGeom prst="straightConnector1">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166" name="Rectangle 14"/>
          <p:cNvSpPr>
            <a:spLocks noChangeArrowheads="1"/>
          </p:cNvSpPr>
          <p:nvPr/>
        </p:nvSpPr>
        <p:spPr bwMode="auto">
          <a:xfrm>
            <a:off x="1148571" y="2077574"/>
            <a:ext cx="2239370" cy="1968500"/>
          </a:xfrm>
          <a:prstGeom prst="rect">
            <a:avLst/>
          </a:prstGeom>
          <a:solidFill>
            <a:srgbClr val="0070C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prstClr val="white"/>
                </a:solidFill>
                <a:latin typeface=".VnTime" panose="020B7200000000000000" pitchFamily="34" charset="0"/>
              </a:rPr>
              <a:t>TÝch</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tô</a:t>
            </a:r>
            <a:r>
              <a:rPr lang="en-US" sz="2000" b="1" dirty="0">
                <a:solidFill>
                  <a:prstClr val="white"/>
                </a:solidFill>
                <a:latin typeface=".VnTime" panose="020B7200000000000000" pitchFamily="34" charset="0"/>
              </a:rPr>
              <a:t>,</a:t>
            </a:r>
          </a:p>
          <a:p>
            <a:pPr algn="ctr"/>
            <a:r>
              <a:rPr lang="en-US" sz="2000" b="1" dirty="0" err="1">
                <a:solidFill>
                  <a:prstClr val="white"/>
                </a:solidFill>
                <a:latin typeface=".VnTime" panose="020B7200000000000000" pitchFamily="34" charset="0"/>
              </a:rPr>
              <a:t>tËp</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trung</a:t>
            </a:r>
            <a:endParaRPr lang="en-US" sz="2000" b="1" dirty="0">
              <a:solidFill>
                <a:prstClr val="white"/>
              </a:solidFill>
              <a:latin typeface=".VnTime" panose="020B7200000000000000" pitchFamily="34" charset="0"/>
            </a:endParaRPr>
          </a:p>
          <a:p>
            <a:pPr algn="ctr"/>
            <a:r>
              <a:rPr lang="en-US" sz="2000" b="1" dirty="0" err="1">
                <a:solidFill>
                  <a:prstClr val="white"/>
                </a:solidFill>
                <a:latin typeface=".VnTime" panose="020B7200000000000000" pitchFamily="34" charset="0"/>
              </a:rPr>
              <a:t>s¶n</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xuÊt</a:t>
            </a:r>
            <a:endParaRPr lang="en-US" sz="2000" b="1" dirty="0">
              <a:solidFill>
                <a:prstClr val="white"/>
              </a:solidFill>
              <a:latin typeface=".VnTime" panose="020B7200000000000000" pitchFamily="34" charset="0"/>
            </a:endParaRPr>
          </a:p>
        </p:txBody>
      </p:sp>
      <p:sp>
        <p:nvSpPr>
          <p:cNvPr id="49167" name="Rectangle 15"/>
          <p:cNvSpPr>
            <a:spLocks noChangeArrowheads="1"/>
          </p:cNvSpPr>
          <p:nvPr/>
        </p:nvSpPr>
        <p:spPr bwMode="auto">
          <a:xfrm>
            <a:off x="7121742" y="2077574"/>
            <a:ext cx="1077913" cy="1968500"/>
          </a:xfrm>
          <a:prstGeom prst="rect">
            <a:avLst/>
          </a:prstGeom>
          <a:solidFill>
            <a:srgbClr val="00800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prstClr val="white"/>
                </a:solidFill>
                <a:latin typeface=".VnTime" panose="020B7200000000000000" pitchFamily="34" charset="0"/>
              </a:rPr>
              <a:t>Tho</a:t>
            </a:r>
            <a:r>
              <a:rPr lang="en-US" sz="2000" b="1" dirty="0">
                <a:solidFill>
                  <a:prstClr val="white"/>
                </a:solidFill>
                <a:latin typeface=".VnTime" panose="020B7200000000000000" pitchFamily="34" charset="0"/>
              </a:rPr>
              <a:t>¶</a:t>
            </a:r>
          </a:p>
          <a:p>
            <a:pPr algn="ctr"/>
            <a:r>
              <a:rPr lang="en-US" sz="2000" b="1" dirty="0" err="1">
                <a:solidFill>
                  <a:prstClr val="white"/>
                </a:solidFill>
                <a:latin typeface=".VnTime" panose="020B7200000000000000" pitchFamily="34" charset="0"/>
              </a:rPr>
              <a:t>hiÖp</a:t>
            </a:r>
            <a:endParaRPr lang="en-US" sz="2000" b="1" dirty="0">
              <a:solidFill>
                <a:prstClr val="white"/>
              </a:solidFill>
              <a:latin typeface=".VnTime" panose="020B7200000000000000" pitchFamily="34" charset="0"/>
            </a:endParaRPr>
          </a:p>
        </p:txBody>
      </p:sp>
      <p:sp>
        <p:nvSpPr>
          <p:cNvPr id="2" name="Rectangle 1"/>
          <p:cNvSpPr/>
          <p:nvPr/>
        </p:nvSpPr>
        <p:spPr>
          <a:xfrm>
            <a:off x="1148571" y="4250399"/>
            <a:ext cx="10689465" cy="1426031"/>
          </a:xfrm>
          <a:prstGeom prst="rect">
            <a:avLst/>
          </a:prstGeom>
          <a:ln>
            <a:solidFill>
              <a:srgbClr val="CC0099"/>
            </a:solidFill>
          </a:ln>
        </p:spPr>
        <p:txBody>
          <a:bodyPr wrap="square">
            <a:spAutoFit/>
          </a:bodyPr>
          <a:lstStyle/>
          <a:p>
            <a:pPr algn="ctr">
              <a:spcBef>
                <a:spcPts val="200"/>
              </a:spcBef>
              <a:spcAft>
                <a:spcPts val="200"/>
              </a:spcAft>
              <a:tabLst>
                <a:tab pos="114300" algn="l"/>
                <a:tab pos="228600" algn="l"/>
                <a:tab pos="342900" algn="l"/>
                <a:tab pos="457200" algn="l"/>
                <a:tab pos="685800" algn="l"/>
                <a:tab pos="4572000" algn="l"/>
              </a:tabLst>
            </a:pPr>
            <a:r>
              <a:rPr lang="en-US" sz="2000" b="1" dirty="0" err="1">
                <a:solidFill>
                  <a:srgbClr val="0033CC"/>
                </a:solidFill>
                <a:latin typeface="Times New Roman" panose="02020603050405020304" pitchFamily="18" charset="0"/>
                <a:ea typeface="Times New Roman" panose="02020603050405020304" pitchFamily="18" charset="0"/>
              </a:rPr>
              <a:t>Tổ</a:t>
            </a:r>
            <a:r>
              <a:rPr lang="en-US" sz="2000" b="1" dirty="0">
                <a:solidFill>
                  <a:srgbClr val="0033CC"/>
                </a:solidFill>
                <a:latin typeface="Times New Roman" panose="02020603050405020304" pitchFamily="18" charset="0"/>
                <a:ea typeface="Times New Roman" panose="02020603050405020304" pitchFamily="18" charset="0"/>
              </a:rPr>
              <a:t> </a:t>
            </a:r>
            <a:r>
              <a:rPr lang="en-US" sz="2000" b="1" dirty="0" err="1">
                <a:solidFill>
                  <a:srgbClr val="0033CC"/>
                </a:solidFill>
                <a:latin typeface="Times New Roman" panose="02020603050405020304" pitchFamily="18" charset="0"/>
                <a:ea typeface="Times New Roman" panose="02020603050405020304" pitchFamily="18" charset="0"/>
              </a:rPr>
              <a:t>chức</a:t>
            </a:r>
            <a:r>
              <a:rPr lang="en-US" sz="2000" b="1" dirty="0">
                <a:solidFill>
                  <a:srgbClr val="0033CC"/>
                </a:solidFill>
                <a:latin typeface="Times New Roman" panose="02020603050405020304" pitchFamily="18" charset="0"/>
                <a:ea typeface="Times New Roman" panose="02020603050405020304" pitchFamily="18" charset="0"/>
              </a:rPr>
              <a:t> </a:t>
            </a:r>
            <a:r>
              <a:rPr lang="en-US" sz="2000" b="1" dirty="0" err="1">
                <a:solidFill>
                  <a:srgbClr val="0033CC"/>
                </a:solidFill>
                <a:latin typeface="Times New Roman" panose="02020603050405020304" pitchFamily="18" charset="0"/>
                <a:ea typeface="Times New Roman" panose="02020603050405020304" pitchFamily="18" charset="0"/>
              </a:rPr>
              <a:t>độc</a:t>
            </a:r>
            <a:r>
              <a:rPr lang="en-US" sz="2000" b="1" dirty="0">
                <a:solidFill>
                  <a:srgbClr val="0033CC"/>
                </a:solidFill>
                <a:latin typeface="Times New Roman" panose="02020603050405020304" pitchFamily="18" charset="0"/>
                <a:ea typeface="Times New Roman" panose="02020603050405020304" pitchFamily="18" charset="0"/>
              </a:rPr>
              <a:t> </a:t>
            </a:r>
            <a:r>
              <a:rPr lang="en-US" sz="2000" b="1" dirty="0" err="1">
                <a:solidFill>
                  <a:srgbClr val="0033CC"/>
                </a:solidFill>
                <a:latin typeface="Times New Roman" panose="02020603050405020304" pitchFamily="18" charset="0"/>
                <a:ea typeface="Times New Roman" panose="02020603050405020304" pitchFamily="18" charset="0"/>
              </a:rPr>
              <a:t>quyền</a:t>
            </a:r>
            <a:r>
              <a:rPr lang="en-US" sz="2000" dirty="0">
                <a:solidFill>
                  <a:prstClr val="black"/>
                </a:solidFill>
                <a:latin typeface="Times New Roman" panose="02020603050405020304" pitchFamily="18" charset="0"/>
                <a:ea typeface="Times New Roman" panose="02020603050405020304" pitchFamily="18" charset="0"/>
              </a:rPr>
              <a:t>: </a:t>
            </a:r>
          </a:p>
          <a:p>
            <a:pPr algn="ctr">
              <a:spcBef>
                <a:spcPts val="200"/>
              </a:spcBef>
              <a:spcAft>
                <a:spcPts val="200"/>
              </a:spcAft>
              <a:tabLst>
                <a:tab pos="114300" algn="l"/>
                <a:tab pos="228600" algn="l"/>
                <a:tab pos="342900" algn="l"/>
                <a:tab pos="457200" algn="l"/>
                <a:tab pos="685800" algn="l"/>
                <a:tab pos="4572000" algn="l"/>
              </a:tabLst>
            </a:pPr>
            <a:r>
              <a:rPr lang="en-US" sz="2000" i="1" dirty="0" err="1">
                <a:solidFill>
                  <a:prstClr val="black"/>
                </a:solidFill>
                <a:latin typeface="Times New Roman" panose="02020603050405020304" pitchFamily="18" charset="0"/>
                <a:ea typeface="Times New Roman" panose="02020603050405020304" pitchFamily="18" charset="0"/>
              </a:rPr>
              <a:t>Là</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tổ</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chức</a:t>
            </a:r>
            <a:r>
              <a:rPr lang="en-US" sz="2000" i="1" dirty="0">
                <a:solidFill>
                  <a:prstClr val="black"/>
                </a:solidFill>
                <a:latin typeface="Times New Roman" panose="02020603050405020304" pitchFamily="18" charset="0"/>
                <a:ea typeface="Times New Roman" panose="02020603050405020304" pitchFamily="18" charset="0"/>
              </a:rPr>
              <a:t> </a:t>
            </a:r>
            <a:r>
              <a:rPr lang="en-US" sz="2000" b="1" i="1" dirty="0" err="1">
                <a:solidFill>
                  <a:srgbClr val="D60093"/>
                </a:solidFill>
                <a:latin typeface="Times New Roman" panose="02020603050405020304" pitchFamily="18" charset="0"/>
                <a:ea typeface="Times New Roman" panose="02020603050405020304" pitchFamily="18" charset="0"/>
              </a:rPr>
              <a:t>liên</a:t>
            </a:r>
            <a:r>
              <a:rPr lang="en-US" sz="2000" b="1" i="1" dirty="0">
                <a:solidFill>
                  <a:srgbClr val="D60093"/>
                </a:solidFill>
                <a:latin typeface="Times New Roman" panose="02020603050405020304" pitchFamily="18" charset="0"/>
                <a:ea typeface="Times New Roman" panose="02020603050405020304" pitchFamily="18" charset="0"/>
              </a:rPr>
              <a:t> minh </a:t>
            </a:r>
            <a:r>
              <a:rPr lang="en-US" sz="2000" b="1" i="1" dirty="0" err="1">
                <a:solidFill>
                  <a:srgbClr val="D60093"/>
                </a:solidFill>
                <a:latin typeface="Times New Roman" panose="02020603050405020304" pitchFamily="18" charset="0"/>
                <a:ea typeface="Times New Roman" panose="02020603050405020304" pitchFamily="18" charset="0"/>
              </a:rPr>
              <a:t>giữa</a:t>
            </a:r>
            <a:r>
              <a:rPr lang="en-US" sz="2000" b="1" i="1" dirty="0">
                <a:solidFill>
                  <a:srgbClr val="D60093"/>
                </a:solidFill>
                <a:latin typeface="Times New Roman" panose="02020603050405020304" pitchFamily="18" charset="0"/>
                <a:ea typeface="Times New Roman" panose="02020603050405020304" pitchFamily="18" charset="0"/>
              </a:rPr>
              <a:t> </a:t>
            </a:r>
            <a:r>
              <a:rPr lang="en-US" sz="2000" b="1" i="1" dirty="0" err="1">
                <a:solidFill>
                  <a:srgbClr val="D60093"/>
                </a:solidFill>
                <a:latin typeface="Times New Roman" panose="02020603050405020304" pitchFamily="18" charset="0"/>
                <a:ea typeface="Times New Roman" panose="02020603050405020304" pitchFamily="18" charset="0"/>
              </a:rPr>
              <a:t>các</a:t>
            </a:r>
            <a:r>
              <a:rPr lang="en-US" sz="2000" b="1" i="1" dirty="0">
                <a:solidFill>
                  <a:srgbClr val="D60093"/>
                </a:solidFill>
                <a:latin typeface="Times New Roman" panose="02020603050405020304" pitchFamily="18" charset="0"/>
                <a:ea typeface="Times New Roman" panose="02020603050405020304" pitchFamily="18" charset="0"/>
              </a:rPr>
              <a:t> </a:t>
            </a:r>
            <a:r>
              <a:rPr lang="en-US" sz="2000" b="1" i="1" dirty="0" err="1">
                <a:solidFill>
                  <a:srgbClr val="D60093"/>
                </a:solidFill>
                <a:latin typeface="Times New Roman" panose="02020603050405020304" pitchFamily="18" charset="0"/>
                <a:ea typeface="Times New Roman" panose="02020603050405020304" pitchFamily="18" charset="0"/>
              </a:rPr>
              <a:t>tư</a:t>
            </a:r>
            <a:r>
              <a:rPr lang="en-US" sz="2000" b="1" i="1" dirty="0">
                <a:solidFill>
                  <a:srgbClr val="D60093"/>
                </a:solidFill>
                <a:latin typeface="Times New Roman" panose="02020603050405020304" pitchFamily="18" charset="0"/>
                <a:ea typeface="Times New Roman" panose="02020603050405020304" pitchFamily="18" charset="0"/>
              </a:rPr>
              <a:t> </a:t>
            </a:r>
            <a:r>
              <a:rPr lang="en-US" sz="2000" b="1" i="1" dirty="0" err="1">
                <a:solidFill>
                  <a:srgbClr val="D60093"/>
                </a:solidFill>
                <a:latin typeface="Times New Roman" panose="02020603050405020304" pitchFamily="18" charset="0"/>
                <a:ea typeface="Times New Roman" panose="02020603050405020304" pitchFamily="18" charset="0"/>
              </a:rPr>
              <a:t>bản</a:t>
            </a:r>
            <a:r>
              <a:rPr lang="en-US" sz="2000" b="1" i="1" dirty="0">
                <a:solidFill>
                  <a:srgbClr val="D60093"/>
                </a:solidFill>
                <a:latin typeface="Times New Roman" panose="02020603050405020304" pitchFamily="18" charset="0"/>
                <a:ea typeface="Times New Roman" panose="02020603050405020304" pitchFamily="18" charset="0"/>
              </a:rPr>
              <a:t> </a:t>
            </a:r>
            <a:r>
              <a:rPr lang="en-US" sz="2000" b="1" i="1" dirty="0" err="1">
                <a:solidFill>
                  <a:srgbClr val="D60093"/>
                </a:solidFill>
                <a:latin typeface="Times New Roman" panose="02020603050405020304" pitchFamily="18" charset="0"/>
                <a:ea typeface="Times New Roman" panose="02020603050405020304" pitchFamily="18" charset="0"/>
              </a:rPr>
              <a:t>lớn</a:t>
            </a:r>
            <a:r>
              <a:rPr lang="en-US" sz="2000" b="1" i="1" dirty="0">
                <a:solidFill>
                  <a:srgbClr val="D60093"/>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để</a:t>
            </a:r>
            <a:r>
              <a:rPr lang="en-US" sz="2000" i="1" dirty="0">
                <a:solidFill>
                  <a:prstClr val="black"/>
                </a:solidFill>
                <a:latin typeface="Times New Roman" panose="02020603050405020304" pitchFamily="18" charset="0"/>
                <a:ea typeface="Times New Roman" panose="02020603050405020304" pitchFamily="18" charset="0"/>
              </a:rPr>
              <a:t> </a:t>
            </a:r>
            <a:r>
              <a:rPr lang="en-US" sz="2000" b="1" i="1" dirty="0" err="1">
                <a:solidFill>
                  <a:srgbClr val="C00000"/>
                </a:solidFill>
                <a:latin typeface="Times New Roman" panose="02020603050405020304" pitchFamily="18" charset="0"/>
                <a:ea typeface="Times New Roman" panose="02020603050405020304" pitchFamily="18" charset="0"/>
              </a:rPr>
              <a:t>tập</a:t>
            </a:r>
            <a:r>
              <a:rPr lang="en-US" sz="2000" b="1" i="1" dirty="0">
                <a:solidFill>
                  <a:srgbClr val="C00000"/>
                </a:solidFill>
                <a:latin typeface="Times New Roman" panose="02020603050405020304" pitchFamily="18" charset="0"/>
                <a:ea typeface="Times New Roman" panose="02020603050405020304" pitchFamily="18" charset="0"/>
              </a:rPr>
              <a:t> </a:t>
            </a:r>
            <a:r>
              <a:rPr lang="en-US" sz="2000" b="1" i="1" dirty="0" err="1">
                <a:solidFill>
                  <a:srgbClr val="C00000"/>
                </a:solidFill>
                <a:latin typeface="Times New Roman" panose="02020603050405020304" pitchFamily="18" charset="0"/>
                <a:ea typeface="Times New Roman" panose="02020603050405020304" pitchFamily="18" charset="0"/>
              </a:rPr>
              <a:t>trung</a:t>
            </a:r>
            <a:r>
              <a:rPr lang="en-US" sz="2000" b="1" i="1" dirty="0">
                <a:solidFill>
                  <a:srgbClr val="C00000"/>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vào</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trong</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tay</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phần</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lớn</a:t>
            </a:r>
            <a:r>
              <a:rPr lang="en-US" sz="2000" i="1" dirty="0">
                <a:solidFill>
                  <a:prstClr val="black"/>
                </a:solidFill>
                <a:latin typeface="Times New Roman" panose="02020603050405020304" pitchFamily="18" charset="0"/>
                <a:ea typeface="Times New Roman" panose="02020603050405020304" pitchFamily="18" charset="0"/>
              </a:rPr>
              <a:t> </a:t>
            </a:r>
            <a:r>
              <a:rPr lang="en-US" sz="2000" b="1" i="1" dirty="0" err="1">
                <a:solidFill>
                  <a:srgbClr val="00B050"/>
                </a:solidFill>
                <a:latin typeface="Times New Roman" panose="02020603050405020304" pitchFamily="18" charset="0"/>
                <a:ea typeface="Times New Roman" panose="02020603050405020304" pitchFamily="18" charset="0"/>
              </a:rPr>
              <a:t>việc</a:t>
            </a:r>
            <a:r>
              <a:rPr lang="en-US" sz="2000" b="1" i="1" dirty="0">
                <a:solidFill>
                  <a:srgbClr val="00B050"/>
                </a:solidFill>
                <a:latin typeface="Times New Roman" panose="02020603050405020304" pitchFamily="18" charset="0"/>
                <a:ea typeface="Times New Roman" panose="02020603050405020304" pitchFamily="18" charset="0"/>
              </a:rPr>
              <a:t> </a:t>
            </a:r>
            <a:r>
              <a:rPr lang="en-US" sz="2000" b="1" i="1" dirty="0" err="1">
                <a:solidFill>
                  <a:srgbClr val="00B050"/>
                </a:solidFill>
                <a:latin typeface="Times New Roman" panose="02020603050405020304" pitchFamily="18" charset="0"/>
                <a:ea typeface="Times New Roman" panose="02020603050405020304" pitchFamily="18" charset="0"/>
              </a:rPr>
              <a:t>sản</a:t>
            </a:r>
            <a:r>
              <a:rPr lang="en-US" sz="2000" b="1" i="1" dirty="0">
                <a:solidFill>
                  <a:srgbClr val="00B050"/>
                </a:solidFill>
                <a:latin typeface="Times New Roman" panose="02020603050405020304" pitchFamily="18" charset="0"/>
                <a:ea typeface="Times New Roman" panose="02020603050405020304" pitchFamily="18" charset="0"/>
              </a:rPr>
              <a:t> </a:t>
            </a:r>
            <a:r>
              <a:rPr lang="en-US" sz="2000" b="1" i="1" dirty="0" err="1">
                <a:solidFill>
                  <a:srgbClr val="00B050"/>
                </a:solidFill>
                <a:latin typeface="Times New Roman" panose="02020603050405020304" pitchFamily="18" charset="0"/>
                <a:ea typeface="Times New Roman" panose="02020603050405020304" pitchFamily="18" charset="0"/>
              </a:rPr>
              <a:t>xuất</a:t>
            </a:r>
            <a:r>
              <a:rPr lang="en-US" sz="2000" b="1" i="1" dirty="0">
                <a:solidFill>
                  <a:srgbClr val="00B050"/>
                </a:solidFill>
                <a:latin typeface="Times New Roman" panose="02020603050405020304" pitchFamily="18" charset="0"/>
                <a:ea typeface="Times New Roman" panose="02020603050405020304" pitchFamily="18" charset="0"/>
              </a:rPr>
              <a:t> </a:t>
            </a:r>
            <a:r>
              <a:rPr lang="en-US" sz="2000" b="1" i="1" dirty="0" err="1">
                <a:solidFill>
                  <a:srgbClr val="00B050"/>
                </a:solidFill>
                <a:latin typeface="Times New Roman" panose="02020603050405020304" pitchFamily="18" charset="0"/>
                <a:ea typeface="Times New Roman" panose="02020603050405020304" pitchFamily="18" charset="0"/>
              </a:rPr>
              <a:t>và</a:t>
            </a:r>
            <a:r>
              <a:rPr lang="en-US" sz="2000" b="1" i="1" dirty="0">
                <a:solidFill>
                  <a:srgbClr val="00B050"/>
                </a:solidFill>
                <a:latin typeface="Times New Roman" panose="02020603050405020304" pitchFamily="18" charset="0"/>
                <a:ea typeface="Times New Roman" panose="02020603050405020304" pitchFamily="18" charset="0"/>
              </a:rPr>
              <a:t> </a:t>
            </a:r>
            <a:r>
              <a:rPr lang="en-US" sz="2000" b="1" i="1" dirty="0" err="1">
                <a:solidFill>
                  <a:srgbClr val="00B050"/>
                </a:solidFill>
                <a:latin typeface="Times New Roman" panose="02020603050405020304" pitchFamily="18" charset="0"/>
                <a:ea typeface="Times New Roman" panose="02020603050405020304" pitchFamily="18" charset="0"/>
              </a:rPr>
              <a:t>tiêu</a:t>
            </a:r>
            <a:r>
              <a:rPr lang="en-US" sz="2000" b="1" i="1" dirty="0">
                <a:solidFill>
                  <a:srgbClr val="00B050"/>
                </a:solidFill>
                <a:latin typeface="Times New Roman" panose="02020603050405020304" pitchFamily="18" charset="0"/>
                <a:ea typeface="Times New Roman" panose="02020603050405020304" pitchFamily="18" charset="0"/>
              </a:rPr>
              <a:t> </a:t>
            </a:r>
            <a:r>
              <a:rPr lang="en-US" sz="2000" b="1" i="1" dirty="0" err="1">
                <a:solidFill>
                  <a:srgbClr val="00B050"/>
                </a:solidFill>
                <a:latin typeface="Times New Roman" panose="02020603050405020304" pitchFamily="18" charset="0"/>
                <a:ea typeface="Times New Roman" panose="02020603050405020304" pitchFamily="18" charset="0"/>
              </a:rPr>
              <a:t>thụ</a:t>
            </a:r>
            <a:r>
              <a:rPr lang="en-US" sz="2000" b="1" i="1" dirty="0">
                <a:solidFill>
                  <a:srgbClr val="00B050"/>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một</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số</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loại</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hàng</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hoá</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nào</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đó</a:t>
            </a:r>
            <a:endParaRPr lang="en-US" sz="2000" i="1" dirty="0">
              <a:solidFill>
                <a:prstClr val="black"/>
              </a:solidFill>
              <a:latin typeface="Times New Roman" panose="02020603050405020304" pitchFamily="18" charset="0"/>
              <a:ea typeface="Times New Roman" panose="02020603050405020304" pitchFamily="18" charset="0"/>
            </a:endParaRPr>
          </a:p>
          <a:p>
            <a:pPr algn="ctr">
              <a:spcBef>
                <a:spcPts val="200"/>
              </a:spcBef>
              <a:spcAft>
                <a:spcPts val="200"/>
              </a:spcAft>
              <a:tabLst>
                <a:tab pos="114300" algn="l"/>
                <a:tab pos="228600" algn="l"/>
                <a:tab pos="342900" algn="l"/>
                <a:tab pos="457200" algn="l"/>
                <a:tab pos="685800" algn="l"/>
                <a:tab pos="4572000" algn="l"/>
              </a:tabLst>
            </a:pPr>
            <a:r>
              <a:rPr lang="en-US" sz="2000" i="1" dirty="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nhằm</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mục</a:t>
            </a:r>
            <a:r>
              <a:rPr lang="en-US" sz="2000" i="1" dirty="0">
                <a:solidFill>
                  <a:prstClr val="black"/>
                </a:solidFill>
                <a:latin typeface="Times New Roman" panose="02020603050405020304" pitchFamily="18" charset="0"/>
                <a:ea typeface="Times New Roman" panose="02020603050405020304" pitchFamily="18" charset="0"/>
              </a:rPr>
              <a:t> </a:t>
            </a:r>
            <a:r>
              <a:rPr lang="en-US" sz="2000" i="1" dirty="0" err="1">
                <a:solidFill>
                  <a:prstClr val="black"/>
                </a:solidFill>
                <a:latin typeface="Times New Roman" panose="02020603050405020304" pitchFamily="18" charset="0"/>
                <a:ea typeface="Times New Roman" panose="02020603050405020304" pitchFamily="18" charset="0"/>
              </a:rPr>
              <a:t>đích</a:t>
            </a:r>
            <a:r>
              <a:rPr lang="en-US" sz="2000" i="1" dirty="0">
                <a:solidFill>
                  <a:prstClr val="black"/>
                </a:solidFill>
                <a:latin typeface="Times New Roman" panose="02020603050405020304" pitchFamily="18" charset="0"/>
                <a:ea typeface="Times New Roman" panose="02020603050405020304" pitchFamily="18" charset="0"/>
              </a:rPr>
              <a:t> </a:t>
            </a:r>
            <a:r>
              <a:rPr lang="en-US" sz="2000" b="1" i="1" dirty="0" err="1">
                <a:solidFill>
                  <a:srgbClr val="FF0000"/>
                </a:solidFill>
                <a:latin typeface="Times New Roman" panose="02020603050405020304" pitchFamily="18" charset="0"/>
                <a:ea typeface="Times New Roman" panose="02020603050405020304" pitchFamily="18" charset="0"/>
              </a:rPr>
              <a:t>thu</a:t>
            </a:r>
            <a:r>
              <a:rPr lang="en-US" sz="2000" b="1" i="1" dirty="0">
                <a:solidFill>
                  <a:srgbClr val="FF0000"/>
                </a:solidFill>
                <a:latin typeface="Times New Roman" panose="02020603050405020304" pitchFamily="18" charset="0"/>
                <a:ea typeface="Times New Roman" panose="02020603050405020304" pitchFamily="18" charset="0"/>
              </a:rPr>
              <a:t> </a:t>
            </a:r>
            <a:r>
              <a:rPr lang="en-US" sz="2000" b="1" i="1" dirty="0" err="1">
                <a:solidFill>
                  <a:srgbClr val="FF0000"/>
                </a:solidFill>
                <a:latin typeface="Times New Roman" panose="02020603050405020304" pitchFamily="18" charset="0"/>
                <a:ea typeface="Times New Roman" panose="02020603050405020304" pitchFamily="18" charset="0"/>
              </a:rPr>
              <a:t>được</a:t>
            </a:r>
            <a:r>
              <a:rPr lang="en-US" sz="2000" b="1" i="1" dirty="0">
                <a:solidFill>
                  <a:srgbClr val="FF0000"/>
                </a:solidFill>
                <a:latin typeface="Times New Roman" panose="02020603050405020304" pitchFamily="18" charset="0"/>
                <a:ea typeface="Times New Roman" panose="02020603050405020304" pitchFamily="18" charset="0"/>
              </a:rPr>
              <a:t> </a:t>
            </a:r>
            <a:r>
              <a:rPr lang="en-US" sz="2000" b="1" i="1" dirty="0" err="1">
                <a:solidFill>
                  <a:srgbClr val="FF0000"/>
                </a:solidFill>
                <a:latin typeface="Times New Roman" panose="02020603050405020304" pitchFamily="18" charset="0"/>
                <a:ea typeface="Times New Roman" panose="02020603050405020304" pitchFamily="18" charset="0"/>
              </a:rPr>
              <a:t>lợi</a:t>
            </a:r>
            <a:r>
              <a:rPr lang="en-US" sz="2000" b="1" i="1" dirty="0">
                <a:solidFill>
                  <a:srgbClr val="FF0000"/>
                </a:solidFill>
                <a:latin typeface="Times New Roman" panose="02020603050405020304" pitchFamily="18" charset="0"/>
                <a:ea typeface="Times New Roman" panose="02020603050405020304" pitchFamily="18" charset="0"/>
              </a:rPr>
              <a:t> </a:t>
            </a:r>
            <a:r>
              <a:rPr lang="en-US" sz="2000" b="1" i="1" dirty="0" err="1">
                <a:solidFill>
                  <a:srgbClr val="FF0000"/>
                </a:solidFill>
                <a:latin typeface="Times New Roman" panose="02020603050405020304" pitchFamily="18" charset="0"/>
                <a:ea typeface="Times New Roman" panose="02020603050405020304" pitchFamily="18" charset="0"/>
              </a:rPr>
              <a:t>nhuận</a:t>
            </a:r>
            <a:r>
              <a:rPr lang="en-US" sz="2000" b="1" i="1" dirty="0">
                <a:solidFill>
                  <a:srgbClr val="FF0000"/>
                </a:solidFill>
                <a:latin typeface="Times New Roman" panose="02020603050405020304" pitchFamily="18" charset="0"/>
                <a:ea typeface="Times New Roman" panose="02020603050405020304" pitchFamily="18" charset="0"/>
              </a:rPr>
              <a:t> </a:t>
            </a:r>
            <a:r>
              <a:rPr lang="en-US" sz="2000" b="1" i="1" dirty="0" err="1">
                <a:solidFill>
                  <a:srgbClr val="FF0000"/>
                </a:solidFill>
                <a:latin typeface="Times New Roman" panose="02020603050405020304" pitchFamily="18" charset="0"/>
                <a:ea typeface="Times New Roman" panose="02020603050405020304" pitchFamily="18" charset="0"/>
              </a:rPr>
              <a:t>độc</a:t>
            </a:r>
            <a:r>
              <a:rPr lang="en-US" sz="2000" b="1" i="1" dirty="0">
                <a:solidFill>
                  <a:srgbClr val="FF0000"/>
                </a:solidFill>
                <a:latin typeface="Times New Roman" panose="02020603050405020304" pitchFamily="18" charset="0"/>
                <a:ea typeface="Times New Roman" panose="02020603050405020304" pitchFamily="18" charset="0"/>
              </a:rPr>
              <a:t> </a:t>
            </a:r>
            <a:r>
              <a:rPr lang="en-US" sz="2000" b="1" i="1" dirty="0" err="1">
                <a:solidFill>
                  <a:srgbClr val="FF0000"/>
                </a:solidFill>
                <a:latin typeface="Times New Roman" panose="02020603050405020304" pitchFamily="18" charset="0"/>
                <a:ea typeface="Times New Roman" panose="02020603050405020304" pitchFamily="18" charset="0"/>
              </a:rPr>
              <a:t>quyền</a:t>
            </a:r>
            <a:r>
              <a:rPr lang="en-US" sz="2000" b="1" i="1" dirty="0">
                <a:solidFill>
                  <a:srgbClr val="FF0000"/>
                </a:solidFill>
                <a:latin typeface="Times New Roman" panose="02020603050405020304" pitchFamily="18" charset="0"/>
                <a:ea typeface="Times New Roman" panose="02020603050405020304" pitchFamily="18" charset="0"/>
              </a:rPr>
              <a:t> </a:t>
            </a:r>
            <a:r>
              <a:rPr lang="en-US" sz="2000" b="1" i="1" dirty="0" err="1">
                <a:solidFill>
                  <a:srgbClr val="FF0000"/>
                </a:solidFill>
                <a:latin typeface="Times New Roman" panose="02020603050405020304" pitchFamily="18" charset="0"/>
                <a:ea typeface="Times New Roman" panose="02020603050405020304" pitchFamily="18" charset="0"/>
              </a:rPr>
              <a:t>cao</a:t>
            </a:r>
            <a:r>
              <a:rPr lang="en-US" sz="2000" i="1" dirty="0">
                <a:solidFill>
                  <a:prstClr val="black"/>
                </a:solidFill>
                <a:latin typeface="Times New Roman" panose="02020603050405020304" pitchFamily="18" charset="0"/>
                <a:ea typeface="Times New Roman" panose="02020603050405020304" pitchFamily="18" charset="0"/>
              </a:rPr>
              <a:t>.</a:t>
            </a:r>
            <a:endParaRPr lang="en-US" sz="2000" dirty="0">
              <a:solidFill>
                <a:prstClr val="black"/>
              </a:solidFill>
              <a:latin typeface="Times New Roman" panose="02020603050405020304" pitchFamily="18" charset="0"/>
              <a:ea typeface="Times New Roman" panose="02020603050405020304" pitchFamily="18" charset="0"/>
            </a:endParaRPr>
          </a:p>
        </p:txBody>
      </p:sp>
      <p:sp>
        <p:nvSpPr>
          <p:cNvPr id="15" name="TextBox 14">
            <a:extLst>
              <a:ext uri="{FF2B5EF4-FFF2-40B4-BE49-F238E27FC236}">
                <a16:creationId xmlns:a16="http://schemas.microsoft.com/office/drawing/2014/main" id="{BA64C132-44CF-4F2B-BC34-C039A039BCBE}"/>
              </a:ext>
            </a:extLst>
          </p:cNvPr>
          <p:cNvSpPr txBox="1"/>
          <p:nvPr/>
        </p:nvSpPr>
        <p:spPr>
          <a:xfrm>
            <a:off x="612837" y="892055"/>
            <a:ext cx="10689465" cy="830997"/>
          </a:xfrm>
          <a:prstGeom prst="rect">
            <a:avLst/>
          </a:prstGeom>
          <a:noFill/>
          <a:ln>
            <a:solidFill>
              <a:schemeClr val="bg2">
                <a:lumMod val="10000"/>
              </a:schemeClr>
            </a:solidFill>
          </a:ln>
        </p:spPr>
        <p:txBody>
          <a:bodyPr wrap="square">
            <a:spAutoFit/>
          </a:bodyPr>
          <a:lstStyle/>
          <a:p>
            <a:pPr algn="ctr"/>
            <a:r>
              <a:rPr lang="en-US" sz="2400" b="1" dirty="0" err="1">
                <a:solidFill>
                  <a:srgbClr val="660066"/>
                </a:solidFill>
                <a:cs typeface="Arial" panose="020B0604020202020204" pitchFamily="34" charset="0"/>
              </a:rPr>
              <a:t>Một</a:t>
            </a:r>
            <a:r>
              <a:rPr lang="en-US" sz="2400" b="1" dirty="0">
                <a:solidFill>
                  <a:srgbClr val="660066"/>
                </a:solidFill>
                <a:cs typeface="Arial" panose="020B0604020202020204" pitchFamily="34" charset="0"/>
              </a:rPr>
              <a:t> </a:t>
            </a:r>
            <a:r>
              <a:rPr lang="en-US" sz="2400" b="1" dirty="0" err="1">
                <a:solidFill>
                  <a:srgbClr val="660066"/>
                </a:solidFill>
                <a:cs typeface="Arial" panose="020B0604020202020204" pitchFamily="34" charset="0"/>
              </a:rPr>
              <a:t>là</a:t>
            </a:r>
            <a:r>
              <a:rPr lang="en-US" sz="2400" b="1" dirty="0">
                <a:solidFill>
                  <a:srgbClr val="660066"/>
                </a:solidFill>
                <a:cs typeface="Arial" panose="020B0604020202020204" pitchFamily="34" charset="0"/>
              </a:rPr>
              <a:t>: </a:t>
            </a:r>
            <a:r>
              <a:rPr lang="vi-VN" sz="2400" b="1" dirty="0">
                <a:solidFill>
                  <a:srgbClr val="660066"/>
                </a:solidFill>
                <a:cs typeface="Arial" panose="020B0604020202020204" pitchFamily="34" charset="0"/>
              </a:rPr>
              <a:t>Các tổ chức độc quyền có quy mô tích tụ </a:t>
            </a:r>
          </a:p>
          <a:p>
            <a:pPr algn="ctr"/>
            <a:r>
              <a:rPr lang="vi-VN" sz="2400" b="1" dirty="0">
                <a:solidFill>
                  <a:srgbClr val="660066"/>
                </a:solidFill>
                <a:cs typeface="Arial" panose="020B0604020202020204" pitchFamily="34" charset="0"/>
              </a:rPr>
              <a:t>và tập trung tư bản lớn</a:t>
            </a:r>
          </a:p>
        </p:txBody>
      </p:sp>
      <p:sp>
        <p:nvSpPr>
          <p:cNvPr id="21" name="Rectangle 20"/>
          <p:cNvSpPr/>
          <p:nvPr/>
        </p:nvSpPr>
        <p:spPr>
          <a:xfrm>
            <a:off x="3387941" y="75868"/>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22" name="Minus Sign 1">
            <a:extLst>
              <a:ext uri="{FF2B5EF4-FFF2-40B4-BE49-F238E27FC236}">
                <a16:creationId xmlns:a16="http://schemas.microsoft.com/office/drawing/2014/main" id="{19546BA6-1A12-46EE-B630-AC6F6F455A81}"/>
              </a:ext>
            </a:extLst>
          </p:cNvPr>
          <p:cNvSpPr/>
          <p:nvPr/>
        </p:nvSpPr>
        <p:spPr>
          <a:xfrm>
            <a:off x="4678839" y="463915"/>
            <a:ext cx="2557463" cy="25841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Tree>
    <p:extLst>
      <p:ext uri="{BB962C8B-B14F-4D97-AF65-F5344CB8AC3E}">
        <p14:creationId xmlns:p14="http://schemas.microsoft.com/office/powerpoint/2010/main" val="28582762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grpId="0" nodeType="clickEffect">
                                  <p:stCondLst>
                                    <p:cond delay="0"/>
                                  </p:stCondLst>
                                  <p:childTnLst>
                                    <p:set>
                                      <p:cBhvr>
                                        <p:cTn id="6" dur="1" fill="hold">
                                          <p:stCondLst>
                                            <p:cond delay="0"/>
                                          </p:stCondLst>
                                        </p:cTn>
                                        <p:tgtEl>
                                          <p:spTgt spid="49166"/>
                                        </p:tgtEl>
                                        <p:attrNameLst>
                                          <p:attrName>style.visibility</p:attrName>
                                        </p:attrNameLst>
                                      </p:cBhvr>
                                      <p:to>
                                        <p:strVal val="visible"/>
                                      </p:to>
                                    </p:set>
                                    <p:animEffect transition="in" filter="wedge">
                                      <p:cBhvr>
                                        <p:cTn id="7" dur="2000"/>
                                        <p:tgtEl>
                                          <p:spTgt spid="49166"/>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0" fill="hold" nodeType="clickEffect">
                                  <p:stCondLst>
                                    <p:cond delay="0"/>
                                  </p:stCondLst>
                                  <p:childTnLst>
                                    <p:set>
                                      <p:cBhvr>
                                        <p:cTn id="11" dur="1" fill="hold">
                                          <p:stCondLst>
                                            <p:cond delay="0"/>
                                          </p:stCondLst>
                                        </p:cTn>
                                        <p:tgtEl>
                                          <p:spTgt spid="49165"/>
                                        </p:tgtEl>
                                        <p:attrNameLst>
                                          <p:attrName>style.visibility</p:attrName>
                                        </p:attrNameLst>
                                      </p:cBhvr>
                                      <p:to>
                                        <p:strVal val="visible"/>
                                      </p:to>
                                    </p:set>
                                    <p:anim calcmode="lin" valueType="num">
                                      <p:cBhvr>
                                        <p:cTn id="12" dur="500" fill="hold"/>
                                        <p:tgtEl>
                                          <p:spTgt spid="49165"/>
                                        </p:tgtEl>
                                        <p:attrNameLst>
                                          <p:attrName>ppt_w</p:attrName>
                                        </p:attrNameLst>
                                      </p:cBhvr>
                                      <p:tavLst>
                                        <p:tav tm="0">
                                          <p:val>
                                            <p:fltVal val="0"/>
                                          </p:val>
                                        </p:tav>
                                        <p:tav tm="100000">
                                          <p:val>
                                            <p:strVal val="#ppt_w"/>
                                          </p:val>
                                        </p:tav>
                                      </p:tavLst>
                                    </p:anim>
                                    <p:anim calcmode="lin" valueType="num">
                                      <p:cBhvr>
                                        <p:cTn id="13" dur="500" fill="hold"/>
                                        <p:tgtEl>
                                          <p:spTgt spid="49165"/>
                                        </p:tgtEl>
                                        <p:attrNameLst>
                                          <p:attrName>ppt_h</p:attrName>
                                        </p:attrNameLst>
                                      </p:cBhvr>
                                      <p:tavLst>
                                        <p:tav tm="0">
                                          <p:val>
                                            <p:fltVal val="0"/>
                                          </p:val>
                                        </p:tav>
                                        <p:tav tm="100000">
                                          <p:val>
                                            <p:strVal val="#ppt_h"/>
                                          </p:val>
                                        </p:tav>
                                      </p:tavLst>
                                    </p:anim>
                                    <p:animEffect transition="in" filter="fade">
                                      <p:cBhvr>
                                        <p:cTn id="14" dur="500"/>
                                        <p:tgtEl>
                                          <p:spTgt spid="49165"/>
                                        </p:tgtEl>
                                      </p:cBhvr>
                                    </p:animEffect>
                                  </p:childTnLst>
                                </p:cTn>
                              </p:par>
                              <p:par>
                                <p:cTn id="15" presetID="53" presetClass="entr" presetSubtype="0" fill="hold" nodeType="withEffect">
                                  <p:stCondLst>
                                    <p:cond delay="0"/>
                                  </p:stCondLst>
                                  <p:childTnLst>
                                    <p:set>
                                      <p:cBhvr>
                                        <p:cTn id="16" dur="1" fill="hold">
                                          <p:stCondLst>
                                            <p:cond delay="0"/>
                                          </p:stCondLst>
                                        </p:cTn>
                                        <p:tgtEl>
                                          <p:spTgt spid="49164"/>
                                        </p:tgtEl>
                                        <p:attrNameLst>
                                          <p:attrName>style.visibility</p:attrName>
                                        </p:attrNameLst>
                                      </p:cBhvr>
                                      <p:to>
                                        <p:strVal val="visible"/>
                                      </p:to>
                                    </p:set>
                                    <p:anim calcmode="lin" valueType="num">
                                      <p:cBhvr>
                                        <p:cTn id="17" dur="500" fill="hold"/>
                                        <p:tgtEl>
                                          <p:spTgt spid="49164"/>
                                        </p:tgtEl>
                                        <p:attrNameLst>
                                          <p:attrName>ppt_w</p:attrName>
                                        </p:attrNameLst>
                                      </p:cBhvr>
                                      <p:tavLst>
                                        <p:tav tm="0">
                                          <p:val>
                                            <p:fltVal val="0"/>
                                          </p:val>
                                        </p:tav>
                                        <p:tav tm="100000">
                                          <p:val>
                                            <p:strVal val="#ppt_w"/>
                                          </p:val>
                                        </p:tav>
                                      </p:tavLst>
                                    </p:anim>
                                    <p:anim calcmode="lin" valueType="num">
                                      <p:cBhvr>
                                        <p:cTn id="18" dur="500" fill="hold"/>
                                        <p:tgtEl>
                                          <p:spTgt spid="49164"/>
                                        </p:tgtEl>
                                        <p:attrNameLst>
                                          <p:attrName>ppt_h</p:attrName>
                                        </p:attrNameLst>
                                      </p:cBhvr>
                                      <p:tavLst>
                                        <p:tav tm="0">
                                          <p:val>
                                            <p:fltVal val="0"/>
                                          </p:val>
                                        </p:tav>
                                        <p:tav tm="100000">
                                          <p:val>
                                            <p:strVal val="#ppt_h"/>
                                          </p:val>
                                        </p:tav>
                                      </p:tavLst>
                                    </p:anim>
                                    <p:animEffect transition="in" filter="fade">
                                      <p:cBhvr>
                                        <p:cTn id="19" dur="500"/>
                                        <p:tgtEl>
                                          <p:spTgt spid="49164"/>
                                        </p:tgtEl>
                                      </p:cBhvr>
                                    </p:animEffect>
                                  </p:childTnLst>
                                </p:cTn>
                              </p:par>
                              <p:par>
                                <p:cTn id="20" presetID="53" presetClass="entr" presetSubtype="0" fill="hold" grpId="0" nodeType="withEffect">
                                  <p:stCondLst>
                                    <p:cond delay="0"/>
                                  </p:stCondLst>
                                  <p:childTnLst>
                                    <p:set>
                                      <p:cBhvr>
                                        <p:cTn id="21" dur="1" fill="hold">
                                          <p:stCondLst>
                                            <p:cond delay="0"/>
                                          </p:stCondLst>
                                        </p:cTn>
                                        <p:tgtEl>
                                          <p:spTgt spid="49156"/>
                                        </p:tgtEl>
                                        <p:attrNameLst>
                                          <p:attrName>style.visibility</p:attrName>
                                        </p:attrNameLst>
                                      </p:cBhvr>
                                      <p:to>
                                        <p:strVal val="visible"/>
                                      </p:to>
                                    </p:set>
                                    <p:anim calcmode="lin" valueType="num">
                                      <p:cBhvr>
                                        <p:cTn id="22" dur="500" fill="hold"/>
                                        <p:tgtEl>
                                          <p:spTgt spid="49156"/>
                                        </p:tgtEl>
                                        <p:attrNameLst>
                                          <p:attrName>ppt_w</p:attrName>
                                        </p:attrNameLst>
                                      </p:cBhvr>
                                      <p:tavLst>
                                        <p:tav tm="0">
                                          <p:val>
                                            <p:fltVal val="0"/>
                                          </p:val>
                                        </p:tav>
                                        <p:tav tm="100000">
                                          <p:val>
                                            <p:strVal val="#ppt_w"/>
                                          </p:val>
                                        </p:tav>
                                      </p:tavLst>
                                    </p:anim>
                                    <p:anim calcmode="lin" valueType="num">
                                      <p:cBhvr>
                                        <p:cTn id="23" dur="500" fill="hold"/>
                                        <p:tgtEl>
                                          <p:spTgt spid="49156"/>
                                        </p:tgtEl>
                                        <p:attrNameLst>
                                          <p:attrName>ppt_h</p:attrName>
                                        </p:attrNameLst>
                                      </p:cBhvr>
                                      <p:tavLst>
                                        <p:tav tm="0">
                                          <p:val>
                                            <p:fltVal val="0"/>
                                          </p:val>
                                        </p:tav>
                                        <p:tav tm="100000">
                                          <p:val>
                                            <p:strVal val="#ppt_h"/>
                                          </p:val>
                                        </p:tav>
                                      </p:tavLst>
                                    </p:anim>
                                    <p:animEffect transition="in" filter="fade">
                                      <p:cBhvr>
                                        <p:cTn id="24" dur="500"/>
                                        <p:tgtEl>
                                          <p:spTgt spid="49156"/>
                                        </p:tgtEl>
                                      </p:cBhvr>
                                    </p:animEffect>
                                  </p:childTnLst>
                                </p:cTn>
                              </p:par>
                              <p:par>
                                <p:cTn id="25" presetID="53" presetClass="entr" presetSubtype="0" fill="hold" grpId="0" nodeType="withEffect">
                                  <p:stCondLst>
                                    <p:cond delay="0"/>
                                  </p:stCondLst>
                                  <p:childTnLst>
                                    <p:set>
                                      <p:cBhvr>
                                        <p:cTn id="26" dur="1" fill="hold">
                                          <p:stCondLst>
                                            <p:cond delay="0"/>
                                          </p:stCondLst>
                                        </p:cTn>
                                        <p:tgtEl>
                                          <p:spTgt spid="49157"/>
                                        </p:tgtEl>
                                        <p:attrNameLst>
                                          <p:attrName>style.visibility</p:attrName>
                                        </p:attrNameLst>
                                      </p:cBhvr>
                                      <p:to>
                                        <p:strVal val="visible"/>
                                      </p:to>
                                    </p:set>
                                    <p:anim calcmode="lin" valueType="num">
                                      <p:cBhvr>
                                        <p:cTn id="27" dur="500" fill="hold"/>
                                        <p:tgtEl>
                                          <p:spTgt spid="49157"/>
                                        </p:tgtEl>
                                        <p:attrNameLst>
                                          <p:attrName>ppt_w</p:attrName>
                                        </p:attrNameLst>
                                      </p:cBhvr>
                                      <p:tavLst>
                                        <p:tav tm="0">
                                          <p:val>
                                            <p:fltVal val="0"/>
                                          </p:val>
                                        </p:tav>
                                        <p:tav tm="100000">
                                          <p:val>
                                            <p:strVal val="#ppt_w"/>
                                          </p:val>
                                        </p:tav>
                                      </p:tavLst>
                                    </p:anim>
                                    <p:anim calcmode="lin" valueType="num">
                                      <p:cBhvr>
                                        <p:cTn id="28" dur="500" fill="hold"/>
                                        <p:tgtEl>
                                          <p:spTgt spid="49157"/>
                                        </p:tgtEl>
                                        <p:attrNameLst>
                                          <p:attrName>ppt_h</p:attrName>
                                        </p:attrNameLst>
                                      </p:cBhvr>
                                      <p:tavLst>
                                        <p:tav tm="0">
                                          <p:val>
                                            <p:fltVal val="0"/>
                                          </p:val>
                                        </p:tav>
                                        <p:tav tm="100000">
                                          <p:val>
                                            <p:strVal val="#ppt_h"/>
                                          </p:val>
                                        </p:tav>
                                      </p:tavLst>
                                    </p:anim>
                                    <p:animEffect transition="in" filter="fade">
                                      <p:cBhvr>
                                        <p:cTn id="29" dur="500"/>
                                        <p:tgtEl>
                                          <p:spTgt spid="49157"/>
                                        </p:tgtEl>
                                      </p:cBhvr>
                                    </p:animEffect>
                                  </p:childTnLst>
                                </p:cTn>
                              </p:par>
                            </p:childTnLst>
                          </p:cTn>
                        </p:par>
                      </p:childTnLst>
                    </p:cTn>
                  </p:par>
                  <p:par>
                    <p:cTn id="30" fill="hold">
                      <p:stCondLst>
                        <p:cond delay="indefinite"/>
                      </p:stCondLst>
                      <p:childTnLst>
                        <p:par>
                          <p:cTn id="31" fill="hold">
                            <p:stCondLst>
                              <p:cond delay="0"/>
                            </p:stCondLst>
                            <p:childTnLst>
                              <p:par>
                                <p:cTn id="32" presetID="18" presetClass="entr" presetSubtype="12" fill="hold" grpId="0" nodeType="clickEffect">
                                  <p:stCondLst>
                                    <p:cond delay="0"/>
                                  </p:stCondLst>
                                  <p:childTnLst>
                                    <p:set>
                                      <p:cBhvr>
                                        <p:cTn id="33" dur="1" fill="hold">
                                          <p:stCondLst>
                                            <p:cond delay="0"/>
                                          </p:stCondLst>
                                        </p:cTn>
                                        <p:tgtEl>
                                          <p:spTgt spid="49160"/>
                                        </p:tgtEl>
                                        <p:attrNameLst>
                                          <p:attrName>style.visibility</p:attrName>
                                        </p:attrNameLst>
                                      </p:cBhvr>
                                      <p:to>
                                        <p:strVal val="visible"/>
                                      </p:to>
                                    </p:set>
                                    <p:animEffect transition="in" filter="strips(downLeft)">
                                      <p:cBhvr>
                                        <p:cTn id="34" dur="500"/>
                                        <p:tgtEl>
                                          <p:spTgt spid="49160"/>
                                        </p:tgtEl>
                                      </p:cBhvr>
                                    </p:animEffect>
                                  </p:childTnLst>
                                </p:cTn>
                              </p:par>
                              <p:par>
                                <p:cTn id="35" presetID="18" presetClass="entr" presetSubtype="12" fill="hold" grpId="0" nodeType="withEffect">
                                  <p:stCondLst>
                                    <p:cond delay="0"/>
                                  </p:stCondLst>
                                  <p:childTnLst>
                                    <p:set>
                                      <p:cBhvr>
                                        <p:cTn id="36" dur="1" fill="hold">
                                          <p:stCondLst>
                                            <p:cond delay="0"/>
                                          </p:stCondLst>
                                        </p:cTn>
                                        <p:tgtEl>
                                          <p:spTgt spid="49161"/>
                                        </p:tgtEl>
                                        <p:attrNameLst>
                                          <p:attrName>style.visibility</p:attrName>
                                        </p:attrNameLst>
                                      </p:cBhvr>
                                      <p:to>
                                        <p:strVal val="visible"/>
                                      </p:to>
                                    </p:set>
                                    <p:animEffect transition="in" filter="strips(downLeft)">
                                      <p:cBhvr>
                                        <p:cTn id="37" dur="500"/>
                                        <p:tgtEl>
                                          <p:spTgt spid="49161"/>
                                        </p:tgtEl>
                                      </p:cBhvr>
                                    </p:animEffect>
                                  </p:childTnLst>
                                </p:cTn>
                              </p:par>
                              <p:par>
                                <p:cTn id="38" presetID="18" presetClass="entr" presetSubtype="12" fill="hold" grpId="0" nodeType="withEffect">
                                  <p:stCondLst>
                                    <p:cond delay="0"/>
                                  </p:stCondLst>
                                  <p:childTnLst>
                                    <p:set>
                                      <p:cBhvr>
                                        <p:cTn id="39" dur="1" fill="hold">
                                          <p:stCondLst>
                                            <p:cond delay="0"/>
                                          </p:stCondLst>
                                        </p:cTn>
                                        <p:tgtEl>
                                          <p:spTgt spid="49167"/>
                                        </p:tgtEl>
                                        <p:attrNameLst>
                                          <p:attrName>style.visibility</p:attrName>
                                        </p:attrNameLst>
                                      </p:cBhvr>
                                      <p:to>
                                        <p:strVal val="visible"/>
                                      </p:to>
                                    </p:set>
                                    <p:animEffect transition="in" filter="strips(downLeft)">
                                      <p:cBhvr>
                                        <p:cTn id="40" dur="500"/>
                                        <p:tgtEl>
                                          <p:spTgt spid="49167"/>
                                        </p:tgtEl>
                                      </p:cBhvr>
                                    </p:animEffect>
                                  </p:childTnLst>
                                </p:cTn>
                              </p:par>
                            </p:childTnLst>
                          </p:cTn>
                        </p:par>
                      </p:childTnLst>
                    </p:cTn>
                  </p:par>
                  <p:par>
                    <p:cTn id="41" fill="hold">
                      <p:stCondLst>
                        <p:cond delay="indefinite"/>
                      </p:stCondLst>
                      <p:childTnLst>
                        <p:par>
                          <p:cTn id="42" fill="hold">
                            <p:stCondLst>
                              <p:cond delay="0"/>
                            </p:stCondLst>
                            <p:childTnLst>
                              <p:par>
                                <p:cTn id="43" presetID="20" presetClass="entr" presetSubtype="0" fill="hold" grpId="0" nodeType="clickEffect">
                                  <p:stCondLst>
                                    <p:cond delay="0"/>
                                  </p:stCondLst>
                                  <p:childTnLst>
                                    <p:set>
                                      <p:cBhvr>
                                        <p:cTn id="44" dur="1" fill="hold">
                                          <p:stCondLst>
                                            <p:cond delay="0"/>
                                          </p:stCondLst>
                                        </p:cTn>
                                        <p:tgtEl>
                                          <p:spTgt spid="49162"/>
                                        </p:tgtEl>
                                        <p:attrNameLst>
                                          <p:attrName>style.visibility</p:attrName>
                                        </p:attrNameLst>
                                      </p:cBhvr>
                                      <p:to>
                                        <p:strVal val="visible"/>
                                      </p:to>
                                    </p:set>
                                    <p:animEffect transition="in" filter="wedge">
                                      <p:cBhvr>
                                        <p:cTn id="45" dur="2000"/>
                                        <p:tgtEl>
                                          <p:spTgt spid="49162"/>
                                        </p:tgtEl>
                                      </p:cBhvr>
                                    </p:animEffect>
                                  </p:childTnLst>
                                </p:cTn>
                              </p:par>
                              <p:par>
                                <p:cTn id="46" presetID="20" presetClass="entr" presetSubtype="0" fill="hold" grpId="0" nodeType="withEffect">
                                  <p:stCondLst>
                                    <p:cond delay="0"/>
                                  </p:stCondLst>
                                  <p:childTnLst>
                                    <p:set>
                                      <p:cBhvr>
                                        <p:cTn id="47" dur="1" fill="hold">
                                          <p:stCondLst>
                                            <p:cond delay="0"/>
                                          </p:stCondLst>
                                        </p:cTn>
                                        <p:tgtEl>
                                          <p:spTgt spid="49159"/>
                                        </p:tgtEl>
                                        <p:attrNameLst>
                                          <p:attrName>style.visibility</p:attrName>
                                        </p:attrNameLst>
                                      </p:cBhvr>
                                      <p:to>
                                        <p:strVal val="visible"/>
                                      </p:to>
                                    </p:set>
                                    <p:animEffect transition="in" filter="wedge">
                                      <p:cBhvr>
                                        <p:cTn id="48" dur="2000"/>
                                        <p:tgtEl>
                                          <p:spTgt spid="49159"/>
                                        </p:tgtEl>
                                      </p:cBhvr>
                                    </p:animEffect>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2"/>
                                        </p:tgtEl>
                                        <p:attrNameLst>
                                          <p:attrName>style.visibility</p:attrName>
                                        </p:attrNameLst>
                                      </p:cBhvr>
                                      <p:to>
                                        <p:strVal val="visible"/>
                                      </p:to>
                                    </p:set>
                                    <p:animEffect transition="in" filter="fade">
                                      <p:cBhvr>
                                        <p:cTn id="53" dur="1000"/>
                                        <p:tgtEl>
                                          <p:spTgt spid="2"/>
                                        </p:tgtEl>
                                      </p:cBhvr>
                                    </p:animEffect>
                                    <p:anim calcmode="lin" valueType="num">
                                      <p:cBhvr>
                                        <p:cTn id="54" dur="1000" fill="hold"/>
                                        <p:tgtEl>
                                          <p:spTgt spid="2"/>
                                        </p:tgtEl>
                                        <p:attrNameLst>
                                          <p:attrName>ppt_x</p:attrName>
                                        </p:attrNameLst>
                                      </p:cBhvr>
                                      <p:tavLst>
                                        <p:tav tm="0">
                                          <p:val>
                                            <p:strVal val="#ppt_x"/>
                                          </p:val>
                                        </p:tav>
                                        <p:tav tm="100000">
                                          <p:val>
                                            <p:strVal val="#ppt_x"/>
                                          </p:val>
                                        </p:tav>
                                      </p:tavLst>
                                    </p:anim>
                                    <p:anim calcmode="lin" valueType="num">
                                      <p:cBhvr>
                                        <p:cTn id="5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6" grpId="0" animBg="1"/>
      <p:bldP spid="49157" grpId="0" animBg="1"/>
      <p:bldP spid="49159" grpId="0" animBg="1"/>
      <p:bldP spid="49160" grpId="0" animBg="1"/>
      <p:bldP spid="49161" grpId="0" animBg="1"/>
      <p:bldP spid="49162" grpId="0" animBg="1"/>
      <p:bldP spid="49166" grpId="0" animBg="1"/>
      <p:bldP spid="49167" grpId="0" animBg="1"/>
      <p:bldP spid="2"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2"/>
          <p:cNvSpPr txBox="1">
            <a:spLocks noChangeArrowheads="1"/>
          </p:cNvSpPr>
          <p:nvPr/>
        </p:nvSpPr>
        <p:spPr bwMode="auto">
          <a:xfrm>
            <a:off x="5635138" y="1525296"/>
            <a:ext cx="1701800" cy="922861"/>
          </a:xfrm>
          <a:prstGeom prst="rect">
            <a:avLst/>
          </a:prstGeom>
          <a:solidFill>
            <a:srgbClr val="D60093"/>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r>
              <a:rPr lang="vi-VN" sz="2000" dirty="0">
                <a:solidFill>
                  <a:prstClr val="white"/>
                </a:solidFill>
                <a:latin typeface="Muli"/>
              </a:rPr>
              <a:t>Consortium</a:t>
            </a:r>
            <a:r>
              <a:rPr lang="vi-VN" sz="2000" dirty="0">
                <a:solidFill>
                  <a:prstClr val="white"/>
                </a:solidFill>
                <a:latin typeface="Arial"/>
              </a:rPr>
              <a:t>(Công – xoóc – xi-om</a:t>
            </a:r>
            <a:endParaRPr lang="en-US" sz="2000" dirty="0">
              <a:solidFill>
                <a:prstClr val="white"/>
              </a:solidFill>
              <a:latin typeface="Arial"/>
              <a:cs typeface="Arial" panose="020B0604020202020204" pitchFamily="34" charset="0"/>
            </a:endParaRPr>
          </a:p>
        </p:txBody>
      </p:sp>
      <p:sp>
        <p:nvSpPr>
          <p:cNvPr id="17411" name="Line 3"/>
          <p:cNvSpPr>
            <a:spLocks noChangeShapeType="1"/>
          </p:cNvSpPr>
          <p:nvPr/>
        </p:nvSpPr>
        <p:spPr bwMode="auto">
          <a:xfrm>
            <a:off x="6360515" y="2670817"/>
            <a:ext cx="197021" cy="22401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17412" name="Line 5"/>
          <p:cNvSpPr>
            <a:spLocks noChangeShapeType="1"/>
          </p:cNvSpPr>
          <p:nvPr/>
        </p:nvSpPr>
        <p:spPr bwMode="auto">
          <a:xfrm>
            <a:off x="1117322" y="6756234"/>
            <a:ext cx="70866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17413" name="Oval 6"/>
          <p:cNvSpPr>
            <a:spLocks noChangeArrowheads="1"/>
          </p:cNvSpPr>
          <p:nvPr/>
        </p:nvSpPr>
        <p:spPr bwMode="auto">
          <a:xfrm>
            <a:off x="6557459" y="4178344"/>
            <a:ext cx="1971675" cy="1558076"/>
          </a:xfrm>
          <a:prstGeom prst="ellipse">
            <a:avLst/>
          </a:prstGeom>
          <a:solidFill>
            <a:srgbClr val="008000"/>
          </a:solidFill>
          <a:ln w="9525">
            <a:solidFill>
              <a:srgbClr val="000000"/>
            </a:solidFill>
            <a:round/>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r>
              <a:rPr lang="vi-VN" sz="2000" b="1" dirty="0">
                <a:solidFill>
                  <a:prstClr val="white"/>
                </a:solidFill>
                <a:latin typeface="Arial" panose="020B0604020202020204" pitchFamily="34" charset="0"/>
                <a:cs typeface="Arial" panose="020B0604020202020204" pitchFamily="34" charset="0"/>
              </a:rPr>
              <a:t>Tổ chức </a:t>
            </a:r>
          </a:p>
          <a:p>
            <a:pPr algn="ctr"/>
            <a:r>
              <a:rPr lang="vi-VN" sz="2000" b="1" dirty="0">
                <a:solidFill>
                  <a:prstClr val="white"/>
                </a:solidFill>
                <a:latin typeface="Arial" panose="020B0604020202020204" pitchFamily="34" charset="0"/>
                <a:cs typeface="Arial" panose="020B0604020202020204" pitchFamily="34" charset="0"/>
              </a:rPr>
              <a:t>độc quyền</a:t>
            </a:r>
            <a:endParaRPr lang="en-US" sz="2000" b="1" dirty="0">
              <a:solidFill>
                <a:prstClr val="white"/>
              </a:solidFill>
              <a:latin typeface="Arial" panose="020B0604020202020204" pitchFamily="34" charset="0"/>
              <a:cs typeface="Arial" panose="020B0604020202020204" pitchFamily="34" charset="0"/>
            </a:endParaRPr>
          </a:p>
        </p:txBody>
      </p:sp>
      <p:sp>
        <p:nvSpPr>
          <p:cNvPr id="17414" name="Text Box 9"/>
          <p:cNvSpPr txBox="1">
            <a:spLocks noChangeArrowheads="1"/>
          </p:cNvSpPr>
          <p:nvPr/>
        </p:nvSpPr>
        <p:spPr bwMode="auto">
          <a:xfrm>
            <a:off x="2148959" y="5653160"/>
            <a:ext cx="1575040" cy="882404"/>
          </a:xfrm>
          <a:prstGeom prst="rect">
            <a:avLst/>
          </a:prstGeom>
          <a:solidFill>
            <a:srgbClr val="0033CC"/>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r>
              <a:rPr lang="vi-VN" sz="2000" dirty="0">
                <a:solidFill>
                  <a:prstClr val="white"/>
                </a:solidFill>
                <a:latin typeface="Arial" panose="020B0604020202020204" pitchFamily="34" charset="0"/>
                <a:cs typeface="Arial" panose="020B0604020202020204" pitchFamily="34" charset="0"/>
              </a:rPr>
              <a:t>Cartel</a:t>
            </a:r>
          </a:p>
          <a:p>
            <a:pPr algn="ctr"/>
            <a:r>
              <a:rPr lang="vi-VN" sz="2000" dirty="0">
                <a:solidFill>
                  <a:prstClr val="white"/>
                </a:solidFill>
                <a:latin typeface="Arial" panose="020B0604020202020204" pitchFamily="34" charset="0"/>
                <a:cs typeface="Arial" panose="020B0604020202020204" pitchFamily="34" charset="0"/>
              </a:rPr>
              <a:t>(Các ten)</a:t>
            </a:r>
            <a:endParaRPr lang="en-US" sz="2000" dirty="0">
              <a:solidFill>
                <a:prstClr val="white"/>
              </a:solidFill>
              <a:latin typeface="Arial" panose="020B0604020202020204" pitchFamily="34" charset="0"/>
              <a:cs typeface="Arial" panose="020B0604020202020204" pitchFamily="34" charset="0"/>
            </a:endParaRPr>
          </a:p>
        </p:txBody>
      </p:sp>
      <p:sp>
        <p:nvSpPr>
          <p:cNvPr id="17415" name="Line 10"/>
          <p:cNvSpPr>
            <a:spLocks noChangeShapeType="1"/>
          </p:cNvSpPr>
          <p:nvPr/>
        </p:nvSpPr>
        <p:spPr bwMode="auto">
          <a:xfrm flipV="1">
            <a:off x="3723996" y="4883467"/>
            <a:ext cx="2833463" cy="1259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17416" name="Text Box 11"/>
          <p:cNvSpPr txBox="1">
            <a:spLocks noChangeArrowheads="1"/>
          </p:cNvSpPr>
          <p:nvPr/>
        </p:nvSpPr>
        <p:spPr bwMode="auto">
          <a:xfrm>
            <a:off x="2148959" y="3829608"/>
            <a:ext cx="1575037" cy="889855"/>
          </a:xfrm>
          <a:prstGeom prst="rect">
            <a:avLst/>
          </a:prstGeom>
          <a:solidFill>
            <a:srgbClr val="9900CC"/>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r>
              <a:rPr lang="en-US" sz="2000" dirty="0">
                <a:solidFill>
                  <a:prstClr val="white"/>
                </a:solidFill>
                <a:latin typeface="Muli"/>
              </a:rPr>
              <a:t>Syndicate </a:t>
            </a:r>
            <a:endParaRPr lang="vi-VN" sz="2000" dirty="0">
              <a:solidFill>
                <a:prstClr val="white"/>
              </a:solidFill>
              <a:latin typeface="Arial" panose="020B0604020202020204" pitchFamily="34" charset="0"/>
              <a:cs typeface="Arial" panose="020B0604020202020204" pitchFamily="34" charset="0"/>
            </a:endParaRPr>
          </a:p>
          <a:p>
            <a:pPr algn="ctr"/>
            <a:r>
              <a:rPr lang="vi-VN" sz="2000" dirty="0">
                <a:solidFill>
                  <a:prstClr val="white"/>
                </a:solidFill>
                <a:latin typeface="Arial" panose="020B0604020202020204" pitchFamily="34" charset="0"/>
                <a:cs typeface="Arial" panose="020B0604020202020204" pitchFamily="34" charset="0"/>
              </a:rPr>
              <a:t>(Xanhdica)</a:t>
            </a:r>
            <a:endParaRPr lang="en-US" sz="2000" dirty="0">
              <a:solidFill>
                <a:prstClr val="white"/>
              </a:solidFill>
              <a:latin typeface="Arial" panose="020B0604020202020204" pitchFamily="34" charset="0"/>
              <a:cs typeface="Arial" panose="020B0604020202020204" pitchFamily="34" charset="0"/>
            </a:endParaRPr>
          </a:p>
        </p:txBody>
      </p:sp>
      <p:sp>
        <p:nvSpPr>
          <p:cNvPr id="17417" name="Line 12"/>
          <p:cNvSpPr>
            <a:spLocks noChangeShapeType="1"/>
          </p:cNvSpPr>
          <p:nvPr/>
        </p:nvSpPr>
        <p:spPr bwMode="auto">
          <a:xfrm>
            <a:off x="3723919" y="4290178"/>
            <a:ext cx="2767795" cy="518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17418" name="Text Box 13"/>
          <p:cNvSpPr txBox="1">
            <a:spLocks noChangeArrowheads="1"/>
          </p:cNvSpPr>
          <p:nvPr/>
        </p:nvSpPr>
        <p:spPr bwMode="auto">
          <a:xfrm>
            <a:off x="3057896" y="2505506"/>
            <a:ext cx="1488427" cy="961563"/>
          </a:xfrm>
          <a:prstGeom prst="rect">
            <a:avLst/>
          </a:prstGeom>
          <a:solidFill>
            <a:srgbClr val="663300"/>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r>
              <a:rPr lang="en-US" sz="2000" dirty="0">
                <a:solidFill>
                  <a:prstClr val="white"/>
                </a:solidFill>
                <a:latin typeface="Muli"/>
              </a:rPr>
              <a:t>Trust</a:t>
            </a:r>
            <a:endParaRPr lang="vi-VN" sz="2000" dirty="0">
              <a:solidFill>
                <a:prstClr val="white"/>
              </a:solidFill>
              <a:latin typeface="Arial" panose="020B0604020202020204" pitchFamily="34" charset="0"/>
              <a:cs typeface="Arial" panose="020B0604020202020204" pitchFamily="34" charset="0"/>
            </a:endParaRPr>
          </a:p>
          <a:p>
            <a:pPr algn="ctr"/>
            <a:r>
              <a:rPr lang="vi-VN" sz="2000" dirty="0">
                <a:solidFill>
                  <a:prstClr val="white"/>
                </a:solidFill>
                <a:latin typeface="Arial" panose="020B0604020202020204" pitchFamily="34" charset="0"/>
                <a:cs typeface="Arial" panose="020B0604020202020204" pitchFamily="34" charset="0"/>
              </a:rPr>
              <a:t>(Tờ rớt)</a:t>
            </a:r>
            <a:endParaRPr lang="en-US" sz="2000" dirty="0">
              <a:solidFill>
                <a:prstClr val="white"/>
              </a:solidFill>
              <a:latin typeface="Arial" panose="020B0604020202020204" pitchFamily="34" charset="0"/>
              <a:cs typeface="Arial" panose="020B0604020202020204" pitchFamily="34" charset="0"/>
            </a:endParaRPr>
          </a:p>
        </p:txBody>
      </p:sp>
      <p:sp>
        <p:nvSpPr>
          <p:cNvPr id="17419" name="Line 14"/>
          <p:cNvSpPr>
            <a:spLocks noChangeShapeType="1"/>
          </p:cNvSpPr>
          <p:nvPr/>
        </p:nvSpPr>
        <p:spPr bwMode="auto">
          <a:xfrm>
            <a:off x="4546323" y="3159356"/>
            <a:ext cx="2011138" cy="16489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17420" name="Arc 15"/>
          <p:cNvSpPr>
            <a:spLocks/>
          </p:cNvSpPr>
          <p:nvPr/>
        </p:nvSpPr>
        <p:spPr bwMode="auto">
          <a:xfrm rot="10560881" flipV="1">
            <a:off x="1240518" y="1748568"/>
            <a:ext cx="4245200" cy="3936149"/>
          </a:xfrm>
          <a:custGeom>
            <a:avLst/>
            <a:gdLst>
              <a:gd name="T0" fmla="*/ 0 w 25609"/>
              <a:gd name="T1" fmla="*/ 2147483647 h 21600"/>
              <a:gd name="T2" fmla="*/ 2147483647 w 25609"/>
              <a:gd name="T3" fmla="*/ 2147483647 h 21600"/>
              <a:gd name="T4" fmla="*/ 2147483647 w 25609"/>
              <a:gd name="T5" fmla="*/ 2147483647 h 21600"/>
              <a:gd name="T6" fmla="*/ 0 60000 65536"/>
              <a:gd name="T7" fmla="*/ 0 60000 65536"/>
              <a:gd name="T8" fmla="*/ 0 60000 65536"/>
              <a:gd name="T9" fmla="*/ 0 w 25609"/>
              <a:gd name="T10" fmla="*/ 0 h 21600"/>
              <a:gd name="T11" fmla="*/ 25609 w 25609"/>
              <a:gd name="T12" fmla="*/ 21600 h 21600"/>
            </a:gdLst>
            <a:ahLst/>
            <a:cxnLst>
              <a:cxn ang="T6">
                <a:pos x="T0" y="T1"/>
              </a:cxn>
              <a:cxn ang="T7">
                <a:pos x="T2" y="T3"/>
              </a:cxn>
              <a:cxn ang="T8">
                <a:pos x="T4" y="T5"/>
              </a:cxn>
            </a:cxnLst>
            <a:rect l="T9" t="T10" r="T11" b="T12"/>
            <a:pathLst>
              <a:path w="25609" h="21600" fill="none" extrusionOk="0">
                <a:moveTo>
                  <a:pt x="0" y="375"/>
                </a:moveTo>
                <a:cubicBezTo>
                  <a:pt x="1321" y="125"/>
                  <a:pt x="2663" y="-1"/>
                  <a:pt x="4009" y="0"/>
                </a:cubicBezTo>
                <a:cubicBezTo>
                  <a:pt x="15938" y="0"/>
                  <a:pt x="25609" y="9670"/>
                  <a:pt x="25609" y="21600"/>
                </a:cubicBezTo>
              </a:path>
              <a:path w="25609" h="21600" stroke="0" extrusionOk="0">
                <a:moveTo>
                  <a:pt x="0" y="375"/>
                </a:moveTo>
                <a:cubicBezTo>
                  <a:pt x="1321" y="125"/>
                  <a:pt x="2663" y="-1"/>
                  <a:pt x="4009" y="0"/>
                </a:cubicBezTo>
                <a:cubicBezTo>
                  <a:pt x="15938" y="0"/>
                  <a:pt x="25609" y="9670"/>
                  <a:pt x="25609" y="21600"/>
                </a:cubicBezTo>
                <a:lnTo>
                  <a:pt x="4009" y="21600"/>
                </a:lnTo>
                <a:lnTo>
                  <a:pt x="0" y="375"/>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2000">
              <a:solidFill>
                <a:prstClr val="white"/>
              </a:solidFill>
              <a:cs typeface="Arial" panose="020B0604020202020204" pitchFamily="34" charset="0"/>
            </a:endParaRPr>
          </a:p>
        </p:txBody>
      </p:sp>
      <p:sp>
        <p:nvSpPr>
          <p:cNvPr id="17421" name="Line 16"/>
          <p:cNvSpPr>
            <a:spLocks noChangeShapeType="1"/>
          </p:cNvSpPr>
          <p:nvPr/>
        </p:nvSpPr>
        <p:spPr bwMode="auto">
          <a:xfrm flipH="1" flipV="1">
            <a:off x="1856157" y="2265963"/>
            <a:ext cx="379412" cy="62323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17422" name="Text Box 17"/>
          <p:cNvSpPr txBox="1">
            <a:spLocks noChangeArrowheads="1"/>
          </p:cNvSpPr>
          <p:nvPr/>
        </p:nvSpPr>
        <p:spPr bwMode="auto">
          <a:xfrm>
            <a:off x="1199634" y="1753014"/>
            <a:ext cx="949325" cy="467423"/>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r>
              <a:rPr lang="en-US" sz="2000" b="1" dirty="0">
                <a:solidFill>
                  <a:prstClr val="black"/>
                </a:solidFill>
                <a:latin typeface="Arial" panose="020B0604020202020204" pitchFamily="34" charset="0"/>
                <a:cs typeface="Arial" panose="020B0604020202020204" pitchFamily="34" charset="0"/>
              </a:rPr>
              <a:t>m</a:t>
            </a:r>
          </a:p>
        </p:txBody>
      </p:sp>
      <p:sp>
        <p:nvSpPr>
          <p:cNvPr id="17423" name="Line 18"/>
          <p:cNvSpPr>
            <a:spLocks noChangeShapeType="1"/>
          </p:cNvSpPr>
          <p:nvPr/>
        </p:nvSpPr>
        <p:spPr bwMode="auto">
          <a:xfrm flipV="1">
            <a:off x="1117322" y="1434804"/>
            <a:ext cx="0" cy="532143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17424" name="Line 19"/>
          <p:cNvSpPr>
            <a:spLocks noChangeShapeType="1"/>
          </p:cNvSpPr>
          <p:nvPr/>
        </p:nvSpPr>
        <p:spPr bwMode="auto">
          <a:xfrm>
            <a:off x="1117322" y="6756234"/>
            <a:ext cx="70104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white"/>
              </a:solidFill>
              <a:cs typeface="Arial" panose="020B0604020202020204" pitchFamily="34" charset="0"/>
            </a:endParaRPr>
          </a:p>
        </p:txBody>
      </p:sp>
      <p:sp>
        <p:nvSpPr>
          <p:cNvPr id="2" name="Rectangle 1"/>
          <p:cNvSpPr/>
          <p:nvPr/>
        </p:nvSpPr>
        <p:spPr>
          <a:xfrm>
            <a:off x="3723919" y="938864"/>
            <a:ext cx="5413661" cy="461665"/>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000000"/>
                </a:solidFill>
                <a:ea typeface="Times New Roman" panose="02020603050405020304" pitchFamily="18" charset="0"/>
              </a:rPr>
              <a:t>Các</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hình</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thức</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độc</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quyền</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cơ</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bản</a:t>
            </a:r>
            <a:r>
              <a:rPr lang="en-US" sz="2400" b="1" dirty="0">
                <a:solidFill>
                  <a:srgbClr val="000000"/>
                </a:solidFill>
                <a:ea typeface="Times New Roman" panose="02020603050405020304" pitchFamily="18" charset="0"/>
              </a:rPr>
              <a:t> </a:t>
            </a:r>
            <a:endParaRPr lang="en-US" sz="2400" b="1" dirty="0">
              <a:solidFill>
                <a:srgbClr val="000000"/>
              </a:solidFill>
            </a:endParaRPr>
          </a:p>
        </p:txBody>
      </p:sp>
      <p:pic>
        <p:nvPicPr>
          <p:cNvPr id="5122" name="Picture 2" descr="Ảnh động trang trí powerpoint (13)">
            <a:extLst>
              <a:ext uri="{FF2B5EF4-FFF2-40B4-BE49-F238E27FC236}">
                <a16:creationId xmlns:a16="http://schemas.microsoft.com/office/drawing/2014/main" id="{FFAA2553-EACA-4691-867C-6992AFE3B87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565048" y="5022165"/>
            <a:ext cx="2519100" cy="1835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18">
            <a:extLst>
              <a:ext uri="{FF2B5EF4-FFF2-40B4-BE49-F238E27FC236}">
                <a16:creationId xmlns:a16="http://schemas.microsoft.com/office/drawing/2014/main" id="{31EBD39E-7BF4-4530-B0F6-B44CAB2D0B13}"/>
              </a:ext>
            </a:extLst>
          </p:cNvPr>
          <p:cNvSpPr/>
          <p:nvPr/>
        </p:nvSpPr>
        <p:spPr>
          <a:xfrm>
            <a:off x="2966964" y="365710"/>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20" name="Minus Sign 19">
            <a:extLst>
              <a:ext uri="{FF2B5EF4-FFF2-40B4-BE49-F238E27FC236}">
                <a16:creationId xmlns:a16="http://schemas.microsoft.com/office/drawing/2014/main" id="{FA19D8AC-0FBD-4857-A613-FEA84F60328B}"/>
              </a:ext>
            </a:extLst>
          </p:cNvPr>
          <p:cNvSpPr/>
          <p:nvPr/>
        </p:nvSpPr>
        <p:spPr>
          <a:xfrm>
            <a:off x="4926913" y="831168"/>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0327358"/>
      </p:ext>
    </p:extLst>
  </p:cSld>
  <p:clrMapOvr>
    <a:masterClrMapping/>
  </p:clrMapOvr>
  <p:transition>
    <p:wedge/>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icon&#10;&#10;Description automatically generated">
            <a:extLst>
              <a:ext uri="{FF2B5EF4-FFF2-40B4-BE49-F238E27FC236}">
                <a16:creationId xmlns:a16="http://schemas.microsoft.com/office/drawing/2014/main" id="{DDF9E6BA-624F-4C95-A846-73F5336306B8}"/>
              </a:ext>
            </a:extLst>
          </p:cNvPr>
          <p:cNvPicPr>
            <a:picLocks noChangeAspect="1"/>
          </p:cNvPicPr>
          <p:nvPr/>
        </p:nvPicPr>
        <p:blipFill>
          <a:blip r:embed="rId2"/>
          <a:stretch>
            <a:fillRect/>
          </a:stretch>
        </p:blipFill>
        <p:spPr>
          <a:xfrm>
            <a:off x="0" y="1"/>
            <a:ext cx="12192000" cy="6858000"/>
          </a:xfrm>
          <a:prstGeom prst="rect">
            <a:avLst/>
          </a:prstGeom>
        </p:spPr>
      </p:pic>
      <p:sp>
        <p:nvSpPr>
          <p:cNvPr id="4" name="Rectangle 3">
            <a:extLst>
              <a:ext uri="{FF2B5EF4-FFF2-40B4-BE49-F238E27FC236}">
                <a16:creationId xmlns:a16="http://schemas.microsoft.com/office/drawing/2014/main" id="{B23855BD-8AAA-459F-B2F4-62F0A6E1C48B}"/>
              </a:ext>
            </a:extLst>
          </p:cNvPr>
          <p:cNvSpPr/>
          <p:nvPr/>
        </p:nvSpPr>
        <p:spPr>
          <a:xfrm>
            <a:off x="3581308" y="735709"/>
            <a:ext cx="5576677" cy="461665"/>
          </a:xfrm>
          <a:prstGeom prst="rect">
            <a:avLst/>
          </a:prstGeom>
        </p:spPr>
        <p:txBody>
          <a:bodyPr wrap="square">
            <a:spAutoFit/>
          </a:bodyPr>
          <a:lstStyle/>
          <a:p>
            <a:pPr marL="342900" indent="-342900">
              <a:buFont typeface="Wingdings" panose="05000000000000000000" pitchFamily="2" charset="2"/>
              <a:buChar char="§"/>
            </a:pPr>
            <a:r>
              <a:rPr lang="en-US" sz="2400" b="1" dirty="0" err="1">
                <a:solidFill>
                  <a:srgbClr val="000000"/>
                </a:solidFill>
                <a:ea typeface="Times New Roman" panose="02020603050405020304" pitchFamily="18" charset="0"/>
              </a:rPr>
              <a:t>Các</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hình</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thức</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độc</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quyền</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cơ</a:t>
            </a:r>
            <a:r>
              <a:rPr lang="en-US" sz="2400" b="1" dirty="0">
                <a:solidFill>
                  <a:srgbClr val="000000"/>
                </a:solidFill>
                <a:ea typeface="Times New Roman" panose="02020603050405020304" pitchFamily="18" charset="0"/>
              </a:rPr>
              <a:t> </a:t>
            </a:r>
            <a:r>
              <a:rPr lang="en-US" sz="2400" b="1" dirty="0" err="1">
                <a:solidFill>
                  <a:srgbClr val="000000"/>
                </a:solidFill>
                <a:ea typeface="Times New Roman" panose="02020603050405020304" pitchFamily="18" charset="0"/>
              </a:rPr>
              <a:t>bản</a:t>
            </a:r>
            <a:r>
              <a:rPr lang="en-US" sz="2400" b="1" dirty="0">
                <a:solidFill>
                  <a:srgbClr val="000000"/>
                </a:solidFill>
                <a:ea typeface="Times New Roman" panose="02020603050405020304" pitchFamily="18" charset="0"/>
              </a:rPr>
              <a:t> </a:t>
            </a:r>
            <a:endParaRPr lang="en-US" sz="2400" b="1" dirty="0">
              <a:solidFill>
                <a:srgbClr val="000000"/>
              </a:solidFill>
            </a:endParaRPr>
          </a:p>
        </p:txBody>
      </p:sp>
      <p:sp>
        <p:nvSpPr>
          <p:cNvPr id="5" name="TextBox 4">
            <a:extLst>
              <a:ext uri="{FF2B5EF4-FFF2-40B4-BE49-F238E27FC236}">
                <a16:creationId xmlns:a16="http://schemas.microsoft.com/office/drawing/2014/main" id="{BD11AB37-752B-4628-9965-7E808C47CB6D}"/>
              </a:ext>
            </a:extLst>
          </p:cNvPr>
          <p:cNvSpPr txBox="1"/>
          <p:nvPr/>
        </p:nvSpPr>
        <p:spPr>
          <a:xfrm>
            <a:off x="1359573" y="1874488"/>
            <a:ext cx="10471355" cy="707886"/>
          </a:xfrm>
          <a:prstGeom prst="rect">
            <a:avLst/>
          </a:prstGeom>
          <a:noFill/>
        </p:spPr>
        <p:txBody>
          <a:bodyPr wrap="square">
            <a:spAutoFit/>
          </a:bodyPr>
          <a:lstStyle/>
          <a:p>
            <a:pPr algn="ctr"/>
            <a:r>
              <a:rPr lang="vi-VN" sz="2000" i="1" dirty="0">
                <a:solidFill>
                  <a:srgbClr val="7030A0"/>
                </a:solidFill>
                <a:latin typeface="Times New Roman" panose="02020603050405020304" pitchFamily="18" charset="0"/>
                <a:cs typeface="Times New Roman" panose="02020603050405020304" pitchFamily="18" charset="0"/>
              </a:rPr>
              <a:t>Cartel là hình thức tổ chức độc quyền trong đó các xí nghiệp tư bản lớn ký các hiệp nghị thoả thuận với nhau về giá cả, sản lượng hàng hóa, thị trường tiêu thụ, kỳ hạn thanh toán,...</a:t>
            </a:r>
          </a:p>
        </p:txBody>
      </p:sp>
      <p:sp>
        <p:nvSpPr>
          <p:cNvPr id="6" name="TextBox 5">
            <a:extLst>
              <a:ext uri="{FF2B5EF4-FFF2-40B4-BE49-F238E27FC236}">
                <a16:creationId xmlns:a16="http://schemas.microsoft.com/office/drawing/2014/main" id="{594E78EA-BFDB-4CCB-9782-CADD77557C2F}"/>
              </a:ext>
            </a:extLst>
          </p:cNvPr>
          <p:cNvSpPr txBox="1"/>
          <p:nvPr/>
        </p:nvSpPr>
        <p:spPr>
          <a:xfrm>
            <a:off x="5465482" y="1226917"/>
            <a:ext cx="1129768" cy="461665"/>
          </a:xfrm>
          <a:prstGeom prst="rect">
            <a:avLst/>
          </a:prstGeom>
          <a:solidFill>
            <a:srgbClr val="008000"/>
          </a:solidFill>
        </p:spPr>
        <p:txBody>
          <a:bodyPr wrap="square">
            <a:spAutoFit/>
          </a:bodyPr>
          <a:lstStyle/>
          <a:p>
            <a:r>
              <a:rPr lang="vi-VN" sz="2400" b="1" dirty="0">
                <a:solidFill>
                  <a:prstClr val="white"/>
                </a:solidFill>
                <a:latin typeface="Arial Đen"/>
              </a:rPr>
              <a:t>Cartel </a:t>
            </a:r>
            <a:endParaRPr lang="en-US" sz="2400" b="1" dirty="0">
              <a:solidFill>
                <a:prstClr val="white"/>
              </a:solidFill>
              <a:latin typeface="Arial Đen"/>
            </a:endParaRPr>
          </a:p>
        </p:txBody>
      </p:sp>
      <p:sp>
        <p:nvSpPr>
          <p:cNvPr id="7" name="TextBox 6">
            <a:extLst>
              <a:ext uri="{FF2B5EF4-FFF2-40B4-BE49-F238E27FC236}">
                <a16:creationId xmlns:a16="http://schemas.microsoft.com/office/drawing/2014/main" id="{58E1BA9E-57F9-44C8-92E6-1BE4BEB64A35}"/>
              </a:ext>
            </a:extLst>
          </p:cNvPr>
          <p:cNvSpPr txBox="1"/>
          <p:nvPr/>
        </p:nvSpPr>
        <p:spPr>
          <a:xfrm>
            <a:off x="1045187" y="2688856"/>
            <a:ext cx="6785113" cy="646331"/>
          </a:xfrm>
          <a:prstGeom prst="rect">
            <a:avLst/>
          </a:prstGeom>
          <a:noFill/>
        </p:spPr>
        <p:txBody>
          <a:bodyPr wrap="square">
            <a:spAutoFit/>
          </a:bodyPr>
          <a:lstStyle/>
          <a:p>
            <a:pPr marL="285750" indent="-285750" algn="just">
              <a:buFont typeface="Wingdings" panose="05000000000000000000" pitchFamily="2" charset="2"/>
              <a:buChar char="Ø"/>
            </a:pPr>
            <a:r>
              <a:rPr lang="vi-VN" dirty="0">
                <a:solidFill>
                  <a:srgbClr val="663300"/>
                </a:solidFill>
              </a:rPr>
              <a:t>Cartel xuất hiện vào </a:t>
            </a:r>
            <a:r>
              <a:rPr lang="vi-VN" b="1" dirty="0">
                <a:solidFill>
                  <a:srgbClr val="008000"/>
                </a:solidFill>
              </a:rPr>
              <a:t>những năm 60 </a:t>
            </a:r>
            <a:r>
              <a:rPr lang="vi-VN" dirty="0">
                <a:solidFill>
                  <a:srgbClr val="663300"/>
                </a:solidFill>
              </a:rPr>
              <a:t>của thế kỷ XIX ở một số nước lớn ở Châu Âu, đặ</a:t>
            </a:r>
            <a:r>
              <a:rPr lang="en-US" dirty="0">
                <a:solidFill>
                  <a:srgbClr val="663300"/>
                </a:solidFill>
              </a:rPr>
              <a:t>c</a:t>
            </a:r>
            <a:r>
              <a:rPr lang="vi-VN" dirty="0">
                <a:solidFill>
                  <a:srgbClr val="663300"/>
                </a:solidFill>
              </a:rPr>
              <a:t> biệt phát triển rất rộng rãi ở </a:t>
            </a:r>
            <a:r>
              <a:rPr lang="vi-VN" b="1" dirty="0">
                <a:solidFill>
                  <a:srgbClr val="C00000"/>
                </a:solidFill>
              </a:rPr>
              <a:t>Đức. </a:t>
            </a:r>
            <a:endParaRPr lang="en-US" b="1" dirty="0">
              <a:solidFill>
                <a:srgbClr val="C00000"/>
              </a:solidFill>
            </a:endParaRPr>
          </a:p>
        </p:txBody>
      </p:sp>
      <p:sp>
        <p:nvSpPr>
          <p:cNvPr id="8" name="TextBox 7">
            <a:extLst>
              <a:ext uri="{FF2B5EF4-FFF2-40B4-BE49-F238E27FC236}">
                <a16:creationId xmlns:a16="http://schemas.microsoft.com/office/drawing/2014/main" id="{26BE241A-C9FF-4019-8F17-BF689D9D67D6}"/>
              </a:ext>
            </a:extLst>
          </p:cNvPr>
          <p:cNvSpPr txBox="1"/>
          <p:nvPr/>
        </p:nvSpPr>
        <p:spPr>
          <a:xfrm>
            <a:off x="2502929" y="3635746"/>
            <a:ext cx="5327371" cy="1200329"/>
          </a:xfrm>
          <a:prstGeom prst="rect">
            <a:avLst/>
          </a:prstGeom>
          <a:noFill/>
        </p:spPr>
        <p:txBody>
          <a:bodyPr wrap="square">
            <a:spAutoFit/>
          </a:bodyPr>
          <a:lstStyle/>
          <a:p>
            <a:pPr marL="285750" indent="-285750" algn="just">
              <a:buFont typeface="Wingdings" panose="05000000000000000000" pitchFamily="2" charset="2"/>
              <a:buChar char="Ø"/>
            </a:pPr>
            <a:r>
              <a:rPr lang="vi-VN" dirty="0">
                <a:solidFill>
                  <a:srgbClr val="0033CC"/>
                </a:solidFill>
              </a:rPr>
              <a:t>Cartel thường xuất hiện ở những thị trường bị chi phối mạnh bởi một số hàng hoá nhất định, nơi có ít người bán và thường đòi hỏi sản phẩm có tính đồng nhất cao. </a:t>
            </a:r>
            <a:endParaRPr lang="en-US" dirty="0">
              <a:solidFill>
                <a:srgbClr val="0033CC"/>
              </a:solidFill>
            </a:endParaRPr>
          </a:p>
        </p:txBody>
      </p:sp>
      <p:pic>
        <p:nvPicPr>
          <p:cNvPr id="9" name="Picture 4" descr="Nhu cầu dầu mỏ được dự đoán sẽ tăng mạnh trong nửa cuối năm 2021">
            <a:extLst>
              <a:ext uri="{FF2B5EF4-FFF2-40B4-BE49-F238E27FC236}">
                <a16:creationId xmlns:a16="http://schemas.microsoft.com/office/drawing/2014/main" id="{C4BB8B52-1C52-4E07-8E64-C450B519C0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64557" y="2898698"/>
            <a:ext cx="3512062" cy="3382832"/>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AB6EC754-D348-4827-91BB-0044A86EA9CB}"/>
              </a:ext>
            </a:extLst>
          </p:cNvPr>
          <p:cNvSpPr txBox="1"/>
          <p:nvPr/>
        </p:nvSpPr>
        <p:spPr>
          <a:xfrm>
            <a:off x="3275539" y="4935555"/>
            <a:ext cx="4689018" cy="646331"/>
          </a:xfrm>
          <a:prstGeom prst="rect">
            <a:avLst/>
          </a:prstGeom>
          <a:noFill/>
        </p:spPr>
        <p:txBody>
          <a:bodyPr wrap="square">
            <a:spAutoFit/>
          </a:bodyPr>
          <a:lstStyle/>
          <a:p>
            <a:pPr marL="285750" indent="-285750" algn="ctr">
              <a:buFont typeface="Wingdings" panose="05000000000000000000" pitchFamily="2" charset="2"/>
              <a:buChar char="Ø"/>
            </a:pPr>
            <a:r>
              <a:rPr lang="en-US" dirty="0" err="1">
                <a:solidFill>
                  <a:srgbClr val="008000"/>
                </a:solidFill>
              </a:rPr>
              <a:t>Mục</a:t>
            </a:r>
            <a:r>
              <a:rPr lang="en-US" dirty="0">
                <a:solidFill>
                  <a:srgbClr val="008000"/>
                </a:solidFill>
              </a:rPr>
              <a:t> </a:t>
            </a:r>
            <a:r>
              <a:rPr lang="en-US" dirty="0" err="1">
                <a:solidFill>
                  <a:srgbClr val="008000"/>
                </a:solidFill>
              </a:rPr>
              <a:t>đích</a:t>
            </a:r>
            <a:r>
              <a:rPr lang="en-US" dirty="0">
                <a:solidFill>
                  <a:srgbClr val="008000"/>
                </a:solidFill>
              </a:rPr>
              <a:t>: </a:t>
            </a:r>
            <a:r>
              <a:rPr lang="en-US" b="1" dirty="0" err="1">
                <a:solidFill>
                  <a:srgbClr val="660066"/>
                </a:solidFill>
              </a:rPr>
              <a:t>Tăng</a:t>
            </a:r>
            <a:r>
              <a:rPr lang="en-US" b="1" dirty="0">
                <a:solidFill>
                  <a:srgbClr val="660066"/>
                </a:solidFill>
              </a:rPr>
              <a:t> </a:t>
            </a:r>
            <a:r>
              <a:rPr lang="en-US" b="1" dirty="0" err="1">
                <a:solidFill>
                  <a:srgbClr val="660066"/>
                </a:solidFill>
              </a:rPr>
              <a:t>lợi</a:t>
            </a:r>
            <a:r>
              <a:rPr lang="en-US" b="1" dirty="0">
                <a:solidFill>
                  <a:srgbClr val="660066"/>
                </a:solidFill>
              </a:rPr>
              <a:t> </a:t>
            </a:r>
            <a:r>
              <a:rPr lang="en-US" b="1" dirty="0" err="1">
                <a:solidFill>
                  <a:srgbClr val="660066"/>
                </a:solidFill>
              </a:rPr>
              <a:t>nhuận</a:t>
            </a:r>
            <a:r>
              <a:rPr lang="en-US" b="1" dirty="0">
                <a:solidFill>
                  <a:srgbClr val="660066"/>
                </a:solidFill>
              </a:rPr>
              <a:t> </a:t>
            </a:r>
            <a:r>
              <a:rPr lang="en-US" dirty="0" err="1">
                <a:solidFill>
                  <a:srgbClr val="008000"/>
                </a:solidFill>
              </a:rPr>
              <a:t>của</a:t>
            </a:r>
            <a:r>
              <a:rPr lang="en-US" dirty="0">
                <a:solidFill>
                  <a:srgbClr val="008000"/>
                </a:solidFill>
              </a:rPr>
              <a:t> </a:t>
            </a:r>
            <a:r>
              <a:rPr lang="en-US" dirty="0" err="1">
                <a:solidFill>
                  <a:srgbClr val="008000"/>
                </a:solidFill>
              </a:rPr>
              <a:t>các</a:t>
            </a:r>
            <a:r>
              <a:rPr lang="en-US" dirty="0">
                <a:solidFill>
                  <a:srgbClr val="008000"/>
                </a:solidFill>
              </a:rPr>
              <a:t> </a:t>
            </a:r>
            <a:r>
              <a:rPr lang="en-US" dirty="0" err="1">
                <a:solidFill>
                  <a:srgbClr val="008000"/>
                </a:solidFill>
              </a:rPr>
              <a:t>thành</a:t>
            </a:r>
            <a:r>
              <a:rPr lang="en-US" dirty="0">
                <a:solidFill>
                  <a:srgbClr val="008000"/>
                </a:solidFill>
              </a:rPr>
              <a:t> </a:t>
            </a:r>
            <a:r>
              <a:rPr lang="en-US" dirty="0" err="1">
                <a:solidFill>
                  <a:srgbClr val="008000"/>
                </a:solidFill>
              </a:rPr>
              <a:t>viên</a:t>
            </a:r>
            <a:r>
              <a:rPr lang="en-US" dirty="0">
                <a:solidFill>
                  <a:srgbClr val="008000"/>
                </a:solidFill>
              </a:rPr>
              <a:t> </a:t>
            </a:r>
            <a:r>
              <a:rPr lang="en-US" dirty="0" err="1">
                <a:solidFill>
                  <a:srgbClr val="008000"/>
                </a:solidFill>
              </a:rPr>
              <a:t>bằng</a:t>
            </a:r>
            <a:r>
              <a:rPr lang="en-US" dirty="0">
                <a:solidFill>
                  <a:srgbClr val="008000"/>
                </a:solidFill>
              </a:rPr>
              <a:t> </a:t>
            </a:r>
            <a:r>
              <a:rPr lang="en-US" dirty="0" err="1">
                <a:solidFill>
                  <a:srgbClr val="008000"/>
                </a:solidFill>
              </a:rPr>
              <a:t>cách</a:t>
            </a:r>
            <a:r>
              <a:rPr lang="en-US" dirty="0">
                <a:solidFill>
                  <a:srgbClr val="008000"/>
                </a:solidFill>
              </a:rPr>
              <a:t> </a:t>
            </a:r>
            <a:r>
              <a:rPr lang="en-US" dirty="0" err="1">
                <a:solidFill>
                  <a:srgbClr val="008000"/>
                </a:solidFill>
              </a:rPr>
              <a:t>giảm</a:t>
            </a:r>
            <a:r>
              <a:rPr lang="en-US" dirty="0">
                <a:solidFill>
                  <a:srgbClr val="008000"/>
                </a:solidFill>
              </a:rPr>
              <a:t> </a:t>
            </a:r>
            <a:r>
              <a:rPr lang="en-US" dirty="0" err="1">
                <a:solidFill>
                  <a:srgbClr val="008000"/>
                </a:solidFill>
              </a:rPr>
              <a:t>sự</a:t>
            </a:r>
            <a:r>
              <a:rPr lang="en-US" dirty="0">
                <a:solidFill>
                  <a:srgbClr val="008000"/>
                </a:solidFill>
              </a:rPr>
              <a:t> </a:t>
            </a:r>
            <a:r>
              <a:rPr lang="en-US" dirty="0" err="1">
                <a:solidFill>
                  <a:srgbClr val="008000"/>
                </a:solidFill>
              </a:rPr>
              <a:t>cạnh</a:t>
            </a:r>
            <a:r>
              <a:rPr lang="en-US" dirty="0">
                <a:solidFill>
                  <a:srgbClr val="008000"/>
                </a:solidFill>
              </a:rPr>
              <a:t> </a:t>
            </a:r>
            <a:r>
              <a:rPr lang="en-US" dirty="0" err="1">
                <a:solidFill>
                  <a:srgbClr val="008000"/>
                </a:solidFill>
              </a:rPr>
              <a:t>tranh</a:t>
            </a:r>
            <a:r>
              <a:rPr lang="en-US" dirty="0">
                <a:solidFill>
                  <a:srgbClr val="008000"/>
                </a:solidFill>
              </a:rPr>
              <a:t>. </a:t>
            </a:r>
          </a:p>
        </p:txBody>
      </p:sp>
      <p:sp>
        <p:nvSpPr>
          <p:cNvPr id="11" name="Rectangle 10">
            <a:extLst>
              <a:ext uri="{FF2B5EF4-FFF2-40B4-BE49-F238E27FC236}">
                <a16:creationId xmlns:a16="http://schemas.microsoft.com/office/drawing/2014/main" id="{50DE1BCF-65E2-4701-A630-BF2B1878BFB0}"/>
              </a:ext>
            </a:extLst>
          </p:cNvPr>
          <p:cNvSpPr/>
          <p:nvPr/>
        </p:nvSpPr>
        <p:spPr>
          <a:xfrm>
            <a:off x="1948070" y="229234"/>
            <a:ext cx="5576677" cy="461665"/>
          </a:xfrm>
          <a:prstGeom prst="rect">
            <a:avLst/>
          </a:prstGeom>
        </p:spPr>
        <p:txBody>
          <a:bodyPr wrap="squar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12" name="Minus Sign 11">
            <a:extLst>
              <a:ext uri="{FF2B5EF4-FFF2-40B4-BE49-F238E27FC236}">
                <a16:creationId xmlns:a16="http://schemas.microsoft.com/office/drawing/2014/main" id="{32B83BA5-3B7E-4F40-885C-3E7839350FEE}"/>
              </a:ext>
            </a:extLst>
          </p:cNvPr>
          <p:cNvSpPr/>
          <p:nvPr/>
        </p:nvSpPr>
        <p:spPr>
          <a:xfrm>
            <a:off x="3950274" y="672723"/>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83214328"/>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a16="http://schemas.microsoft.com/office/drawing/2014/main" id="{E56DCAEC-337A-472B-AD4E-35267A9C23DA}"/>
              </a:ext>
            </a:extLst>
          </p:cNvPr>
          <p:cNvSpPr/>
          <p:nvPr/>
        </p:nvSpPr>
        <p:spPr>
          <a:xfrm>
            <a:off x="868381" y="3743655"/>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prstClr val="white"/>
              </a:solidFill>
              <a:latin typeface="Arial"/>
              <a:ea typeface="Arial Unicode MS"/>
            </a:endParaRPr>
          </a:p>
        </p:txBody>
      </p:sp>
      <p:sp>
        <p:nvSpPr>
          <p:cNvPr id="8" name="Oval 7">
            <a:extLst>
              <a:ext uri="{FF2B5EF4-FFF2-40B4-BE49-F238E27FC236}">
                <a16:creationId xmlns:a16="http://schemas.microsoft.com/office/drawing/2014/main" id="{E687714E-9CEA-4403-A30F-350EACF34A18}"/>
              </a:ext>
            </a:extLst>
          </p:cNvPr>
          <p:cNvSpPr/>
          <p:nvPr/>
        </p:nvSpPr>
        <p:spPr>
          <a:xfrm>
            <a:off x="4801725" y="2617468"/>
            <a:ext cx="822819" cy="811532"/>
          </a:xfrm>
          <a:prstGeom prst="ellipse">
            <a:avLst/>
          </a:prstGeom>
          <a:solidFill>
            <a:srgbClr val="FF0066"/>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just" defTabSz="914400" latinLnBrk="1">
              <a:defRPr/>
            </a:pPr>
            <a:endParaRPr lang="ko-KR" altLang="en-US" sz="2000" kern="0">
              <a:solidFill>
                <a:srgbClr val="32AEB8"/>
              </a:solidFill>
              <a:latin typeface="Arial"/>
              <a:ea typeface="Arial Unicode MS"/>
            </a:endParaRPr>
          </a:p>
        </p:txBody>
      </p:sp>
      <p:sp>
        <p:nvSpPr>
          <p:cNvPr id="9" name="Oval 8">
            <a:extLst>
              <a:ext uri="{FF2B5EF4-FFF2-40B4-BE49-F238E27FC236}">
                <a16:creationId xmlns:a16="http://schemas.microsoft.com/office/drawing/2014/main" id="{2232C7FA-F6A8-4FAB-9A1D-8204D1C78073}"/>
              </a:ext>
            </a:extLst>
          </p:cNvPr>
          <p:cNvSpPr/>
          <p:nvPr/>
        </p:nvSpPr>
        <p:spPr>
          <a:xfrm>
            <a:off x="4777323" y="4022443"/>
            <a:ext cx="822819" cy="781575"/>
          </a:xfrm>
          <a:prstGeom prst="ellipse">
            <a:avLst/>
          </a:prstGeom>
          <a:solidFill>
            <a:srgbClr val="0070C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just" defTabSz="914400" latinLnBrk="1">
              <a:defRPr/>
            </a:pPr>
            <a:endParaRPr lang="ko-KR" altLang="en-US" sz="2000" kern="0">
              <a:solidFill>
                <a:srgbClr val="32AEB8"/>
              </a:solidFill>
              <a:latin typeface="Arial"/>
              <a:ea typeface="Arial Unicode MS"/>
            </a:endParaRPr>
          </a:p>
        </p:txBody>
      </p:sp>
      <p:sp>
        <p:nvSpPr>
          <p:cNvPr id="10" name="Oval 9">
            <a:extLst>
              <a:ext uri="{FF2B5EF4-FFF2-40B4-BE49-F238E27FC236}">
                <a16:creationId xmlns:a16="http://schemas.microsoft.com/office/drawing/2014/main" id="{9AA8DE25-ADB6-4D19-9E60-FFDD24EC3923}"/>
              </a:ext>
            </a:extLst>
          </p:cNvPr>
          <p:cNvSpPr/>
          <p:nvPr/>
        </p:nvSpPr>
        <p:spPr>
          <a:xfrm>
            <a:off x="4777846" y="5286973"/>
            <a:ext cx="771447" cy="781575"/>
          </a:xfrm>
          <a:prstGeom prst="ellipse">
            <a:avLst/>
          </a:prstGeom>
          <a:solidFill>
            <a:srgbClr val="66330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just" defTabSz="914400" latinLnBrk="1">
              <a:defRPr/>
            </a:pPr>
            <a:endParaRPr lang="ko-KR" altLang="en-US" sz="2000" kern="0">
              <a:solidFill>
                <a:srgbClr val="32AEB8"/>
              </a:solidFill>
              <a:latin typeface="Arial"/>
              <a:ea typeface="Arial Unicode MS"/>
            </a:endParaRPr>
          </a:p>
        </p:txBody>
      </p:sp>
      <p:sp>
        <p:nvSpPr>
          <p:cNvPr id="20" name="TextBox 19">
            <a:extLst>
              <a:ext uri="{FF2B5EF4-FFF2-40B4-BE49-F238E27FC236}">
                <a16:creationId xmlns:a16="http://schemas.microsoft.com/office/drawing/2014/main" id="{785EEAED-446D-49EC-92FD-2B95A67DF8EB}"/>
              </a:ext>
            </a:extLst>
          </p:cNvPr>
          <p:cNvSpPr txBox="1"/>
          <p:nvPr/>
        </p:nvSpPr>
        <p:spPr>
          <a:xfrm>
            <a:off x="4977339" y="2818741"/>
            <a:ext cx="642872" cy="400110"/>
          </a:xfrm>
          <a:prstGeom prst="rect">
            <a:avLst/>
          </a:prstGeom>
          <a:noFill/>
        </p:spPr>
        <p:txBody>
          <a:bodyPr wrap="square" rtlCol="0">
            <a:spAutoFit/>
          </a:bodyPr>
          <a:lstStyle/>
          <a:p>
            <a:pPr algn="just" defTabSz="914400" latinLnBrk="1">
              <a:defRPr/>
            </a:pPr>
            <a:r>
              <a:rPr lang="en-US" altLang="ko-KR" sz="2000" b="1" dirty="0">
                <a:solidFill>
                  <a:prstClr val="white"/>
                </a:solidFill>
                <a:cs typeface="Arial" pitchFamily="34" charset="0"/>
              </a:rPr>
              <a:t>01</a:t>
            </a:r>
            <a:endParaRPr lang="ko-KR" altLang="en-US" sz="2000" b="1" dirty="0">
              <a:solidFill>
                <a:prstClr val="white"/>
              </a:solidFill>
              <a:cs typeface="Arial" pitchFamily="34" charset="0"/>
            </a:endParaRPr>
          </a:p>
        </p:txBody>
      </p:sp>
      <p:sp>
        <p:nvSpPr>
          <p:cNvPr id="21" name="TextBox 20">
            <a:extLst>
              <a:ext uri="{FF2B5EF4-FFF2-40B4-BE49-F238E27FC236}">
                <a16:creationId xmlns:a16="http://schemas.microsoft.com/office/drawing/2014/main" id="{FE4B24CB-B9DC-4C6D-8A2A-8607CB91E5B0}"/>
              </a:ext>
            </a:extLst>
          </p:cNvPr>
          <p:cNvSpPr txBox="1"/>
          <p:nvPr/>
        </p:nvSpPr>
        <p:spPr>
          <a:xfrm>
            <a:off x="4922600" y="4205253"/>
            <a:ext cx="609468" cy="400110"/>
          </a:xfrm>
          <a:prstGeom prst="rect">
            <a:avLst/>
          </a:prstGeom>
          <a:noFill/>
        </p:spPr>
        <p:txBody>
          <a:bodyPr wrap="square" rtlCol="0">
            <a:spAutoFit/>
          </a:bodyPr>
          <a:lstStyle/>
          <a:p>
            <a:pPr algn="just" defTabSz="914400" latinLnBrk="1">
              <a:defRPr/>
            </a:pPr>
            <a:r>
              <a:rPr lang="en-US" altLang="ko-KR" sz="2000" b="1" dirty="0">
                <a:solidFill>
                  <a:prstClr val="white"/>
                </a:solidFill>
                <a:cs typeface="Arial" pitchFamily="34" charset="0"/>
              </a:rPr>
              <a:t>02</a:t>
            </a:r>
            <a:endParaRPr lang="ko-KR" altLang="en-US" sz="2000" b="1" dirty="0">
              <a:solidFill>
                <a:prstClr val="white"/>
              </a:solidFill>
              <a:cs typeface="Arial" pitchFamily="34" charset="0"/>
            </a:endParaRPr>
          </a:p>
        </p:txBody>
      </p:sp>
      <p:sp>
        <p:nvSpPr>
          <p:cNvPr id="22" name="TextBox 21">
            <a:extLst>
              <a:ext uri="{FF2B5EF4-FFF2-40B4-BE49-F238E27FC236}">
                <a16:creationId xmlns:a16="http://schemas.microsoft.com/office/drawing/2014/main" id="{A75C01A9-5D20-40BA-B0A8-13DDBF7CD01E}"/>
              </a:ext>
            </a:extLst>
          </p:cNvPr>
          <p:cNvSpPr txBox="1"/>
          <p:nvPr/>
        </p:nvSpPr>
        <p:spPr>
          <a:xfrm>
            <a:off x="4923123" y="5422749"/>
            <a:ext cx="642872" cy="400110"/>
          </a:xfrm>
          <a:prstGeom prst="rect">
            <a:avLst/>
          </a:prstGeom>
          <a:noFill/>
        </p:spPr>
        <p:txBody>
          <a:bodyPr wrap="square" rtlCol="0">
            <a:spAutoFit/>
          </a:bodyPr>
          <a:lstStyle/>
          <a:p>
            <a:pPr algn="just" defTabSz="914400" latinLnBrk="1">
              <a:defRPr/>
            </a:pPr>
            <a:r>
              <a:rPr lang="en-US" altLang="ko-KR" sz="2000" b="1" dirty="0">
                <a:solidFill>
                  <a:prstClr val="white"/>
                </a:solidFill>
                <a:cs typeface="Arial" pitchFamily="34" charset="0"/>
              </a:rPr>
              <a:t>03</a:t>
            </a:r>
            <a:endParaRPr lang="ko-KR" altLang="en-US" sz="2000" b="1" dirty="0">
              <a:solidFill>
                <a:prstClr val="white"/>
              </a:solidFill>
              <a:cs typeface="Arial"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961227" y="1891417"/>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dirty="0">
                  <a:solidFill>
                    <a:srgbClr val="FFFFFF"/>
                  </a:solidFill>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grpSp>
      </p:grpSp>
      <p:sp>
        <p:nvSpPr>
          <p:cNvPr id="49" name="Rectangle 48">
            <a:extLst>
              <a:ext uri="{FF2B5EF4-FFF2-40B4-BE49-F238E27FC236}">
                <a16:creationId xmlns:a16="http://schemas.microsoft.com/office/drawing/2014/main" id="{11F45D0C-914F-4E56-AFDD-152FD2739695}"/>
              </a:ext>
            </a:extLst>
          </p:cNvPr>
          <p:cNvSpPr/>
          <p:nvPr/>
        </p:nvSpPr>
        <p:spPr>
          <a:xfrm>
            <a:off x="3462565" y="966940"/>
            <a:ext cx="4698722" cy="461665"/>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000000"/>
                </a:solidFill>
                <a:latin typeface="Paytone One"/>
                <a:ea typeface="Times New Roman" panose="02020603050405020304" pitchFamily="18" charset="0"/>
              </a:rPr>
              <a:t>Các</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hình</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thức</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độc</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quyền</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cơ</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bản</a:t>
            </a:r>
            <a:r>
              <a:rPr lang="en-US" sz="2400" b="1" dirty="0">
                <a:solidFill>
                  <a:srgbClr val="000000"/>
                </a:solidFill>
                <a:latin typeface="Paytone One"/>
                <a:ea typeface="Times New Roman" panose="02020603050405020304" pitchFamily="18" charset="0"/>
              </a:rPr>
              <a:t> </a:t>
            </a:r>
            <a:endParaRPr lang="en-US" sz="2400" b="1" dirty="0">
              <a:solidFill>
                <a:srgbClr val="000000"/>
              </a:solidFill>
              <a:latin typeface="Paytone One"/>
            </a:endParaRPr>
          </a:p>
        </p:txBody>
      </p:sp>
      <p:sp>
        <p:nvSpPr>
          <p:cNvPr id="51" name="TextBox 50">
            <a:extLst>
              <a:ext uri="{FF2B5EF4-FFF2-40B4-BE49-F238E27FC236}">
                <a16:creationId xmlns:a16="http://schemas.microsoft.com/office/drawing/2014/main" id="{2887FE76-A910-47B5-BE3C-C804386B5244}"/>
              </a:ext>
            </a:extLst>
          </p:cNvPr>
          <p:cNvSpPr txBox="1"/>
          <p:nvPr/>
        </p:nvSpPr>
        <p:spPr>
          <a:xfrm>
            <a:off x="4642289" y="1647051"/>
            <a:ext cx="1847411" cy="461665"/>
          </a:xfrm>
          <a:prstGeom prst="rect">
            <a:avLst/>
          </a:prstGeom>
          <a:solidFill>
            <a:srgbClr val="008000"/>
          </a:solidFill>
        </p:spPr>
        <p:txBody>
          <a:bodyPr wrap="square">
            <a:spAutoFit/>
          </a:bodyPr>
          <a:lstStyle/>
          <a:p>
            <a:pPr algn="ctr"/>
            <a:r>
              <a:rPr lang="en-US" sz="2400" b="1" dirty="0">
                <a:solidFill>
                  <a:srgbClr val="FFFFFF"/>
                </a:solidFill>
              </a:rPr>
              <a:t>Syndicate </a:t>
            </a:r>
          </a:p>
        </p:txBody>
      </p:sp>
      <p:sp>
        <p:nvSpPr>
          <p:cNvPr id="52" name="TextBox 51">
            <a:extLst>
              <a:ext uri="{FF2B5EF4-FFF2-40B4-BE49-F238E27FC236}">
                <a16:creationId xmlns:a16="http://schemas.microsoft.com/office/drawing/2014/main" id="{708E939E-77E6-435E-A481-C3FFD7FFF62E}"/>
              </a:ext>
            </a:extLst>
          </p:cNvPr>
          <p:cNvSpPr txBox="1"/>
          <p:nvPr/>
        </p:nvSpPr>
        <p:spPr>
          <a:xfrm>
            <a:off x="5659613" y="2622338"/>
            <a:ext cx="6093618" cy="1323439"/>
          </a:xfrm>
          <a:prstGeom prst="rect">
            <a:avLst/>
          </a:prstGeom>
          <a:noFill/>
        </p:spPr>
        <p:txBody>
          <a:bodyPr wrap="square">
            <a:spAutoFit/>
          </a:bodyPr>
          <a:lstStyle/>
          <a:p>
            <a:pPr algn="just"/>
            <a:r>
              <a:rPr lang="vi-VN" sz="2000" dirty="0">
                <a:solidFill>
                  <a:srgbClr val="002060"/>
                </a:solidFill>
                <a:latin typeface="Helvetica" panose="020B0604020202020204" pitchFamily="34" charset="0"/>
              </a:rPr>
              <a:t>Tổ chức liên minh giữa các nhà tư bản độc lập về pháp lí nhưng không độc lập về thương mại mà có một ban quản trị chung quản lý việc tiêu thụ sản phẩm.</a:t>
            </a:r>
            <a:endParaRPr lang="en-US" sz="2000" dirty="0">
              <a:solidFill>
                <a:srgbClr val="002060"/>
              </a:solidFill>
            </a:endParaRPr>
          </a:p>
        </p:txBody>
      </p:sp>
      <p:sp>
        <p:nvSpPr>
          <p:cNvPr id="53" name="TextBox 52">
            <a:extLst>
              <a:ext uri="{FF2B5EF4-FFF2-40B4-BE49-F238E27FC236}">
                <a16:creationId xmlns:a16="http://schemas.microsoft.com/office/drawing/2014/main" id="{EE5C1A0F-BA4E-42C6-B42A-D090A5E36BE9}"/>
              </a:ext>
            </a:extLst>
          </p:cNvPr>
          <p:cNvSpPr txBox="1"/>
          <p:nvPr/>
        </p:nvSpPr>
        <p:spPr>
          <a:xfrm>
            <a:off x="5677345" y="4101468"/>
            <a:ext cx="6093618" cy="707886"/>
          </a:xfrm>
          <a:prstGeom prst="rect">
            <a:avLst/>
          </a:prstGeom>
          <a:noFill/>
        </p:spPr>
        <p:txBody>
          <a:bodyPr wrap="square">
            <a:spAutoFit/>
          </a:bodyPr>
          <a:lstStyle/>
          <a:p>
            <a:pPr algn="just"/>
            <a:r>
              <a:rPr lang="vi-VN" sz="2000" dirty="0">
                <a:solidFill>
                  <a:srgbClr val="FF0066"/>
                </a:solidFill>
                <a:latin typeface="Helvetica" panose="020B0604020202020204" pitchFamily="34" charset="0"/>
              </a:rPr>
              <a:t>R</a:t>
            </a:r>
            <a:r>
              <a:rPr lang="en-US" sz="2000" dirty="0">
                <a:solidFill>
                  <a:srgbClr val="FF0066"/>
                </a:solidFill>
                <a:latin typeface="Helvetica" panose="020B0604020202020204" pitchFamily="34" charset="0"/>
              </a:rPr>
              <a:t>a </a:t>
            </a:r>
            <a:r>
              <a:rPr lang="en-US" sz="2000" dirty="0" err="1">
                <a:solidFill>
                  <a:srgbClr val="FF0066"/>
                </a:solidFill>
                <a:latin typeface="Helvetica" panose="020B0604020202020204" pitchFamily="34" charset="0"/>
              </a:rPr>
              <a:t>đời</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vào</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cuối</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thế</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kỷ</a:t>
            </a:r>
            <a:r>
              <a:rPr lang="en-US" sz="2000" dirty="0">
                <a:solidFill>
                  <a:srgbClr val="FF0066"/>
                </a:solidFill>
                <a:latin typeface="Helvetica" panose="020B0604020202020204" pitchFamily="34" charset="0"/>
              </a:rPr>
              <a:t> XIX, </a:t>
            </a:r>
            <a:r>
              <a:rPr lang="en-US" sz="2000" dirty="0" err="1">
                <a:solidFill>
                  <a:srgbClr val="FF0066"/>
                </a:solidFill>
                <a:latin typeface="Helvetica" panose="020B0604020202020204" pitchFamily="34" charset="0"/>
              </a:rPr>
              <a:t>đầu</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thế</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kỷ</a:t>
            </a:r>
            <a:r>
              <a:rPr lang="en-US" sz="2000" dirty="0">
                <a:solidFill>
                  <a:srgbClr val="FF0066"/>
                </a:solidFill>
                <a:latin typeface="Helvetica" panose="020B0604020202020204" pitchFamily="34" charset="0"/>
              </a:rPr>
              <a:t> XX ở </a:t>
            </a:r>
            <a:r>
              <a:rPr lang="en-US" sz="2000" dirty="0" err="1">
                <a:solidFill>
                  <a:srgbClr val="FF0066"/>
                </a:solidFill>
                <a:latin typeface="Helvetica" panose="020B0604020202020204" pitchFamily="34" charset="0"/>
              </a:rPr>
              <a:t>Đức</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Pháp</a:t>
            </a:r>
            <a:r>
              <a:rPr lang="en-US" sz="2000" dirty="0">
                <a:solidFill>
                  <a:srgbClr val="FF0066"/>
                </a:solidFill>
                <a:latin typeface="Helvetica" panose="020B0604020202020204" pitchFamily="34" charset="0"/>
              </a:rPr>
              <a:t>, </a:t>
            </a:r>
            <a:r>
              <a:rPr lang="en-US" sz="2000" dirty="0" err="1">
                <a:solidFill>
                  <a:srgbClr val="FF0066"/>
                </a:solidFill>
                <a:latin typeface="Helvetica" panose="020B0604020202020204" pitchFamily="34" charset="0"/>
              </a:rPr>
              <a:t>Áo</a:t>
            </a:r>
            <a:r>
              <a:rPr lang="en-US" sz="2000" dirty="0">
                <a:solidFill>
                  <a:srgbClr val="FF0066"/>
                </a:solidFill>
                <a:latin typeface="Helvetica" panose="020B0604020202020204" pitchFamily="34" charset="0"/>
              </a:rPr>
              <a:t>, Nga. </a:t>
            </a:r>
            <a:endParaRPr lang="en-US" sz="2000" dirty="0">
              <a:solidFill>
                <a:srgbClr val="FF0066"/>
              </a:solidFill>
            </a:endParaRPr>
          </a:p>
        </p:txBody>
      </p:sp>
      <p:sp>
        <p:nvSpPr>
          <p:cNvPr id="54" name="TextBox 53">
            <a:extLst>
              <a:ext uri="{FF2B5EF4-FFF2-40B4-BE49-F238E27FC236}">
                <a16:creationId xmlns:a16="http://schemas.microsoft.com/office/drawing/2014/main" id="{D583B381-C51C-4354-9CC8-4FCE0D62CFFB}"/>
              </a:ext>
            </a:extLst>
          </p:cNvPr>
          <p:cNvSpPr txBox="1"/>
          <p:nvPr/>
        </p:nvSpPr>
        <p:spPr>
          <a:xfrm>
            <a:off x="5725430" y="5344174"/>
            <a:ext cx="6093618" cy="1015663"/>
          </a:xfrm>
          <a:prstGeom prst="rect">
            <a:avLst/>
          </a:prstGeom>
          <a:noFill/>
        </p:spPr>
        <p:txBody>
          <a:bodyPr wrap="square">
            <a:spAutoFit/>
          </a:bodyPr>
          <a:lstStyle/>
          <a:p>
            <a:pPr algn="just"/>
            <a:r>
              <a:rPr lang="vi-VN" sz="2000" dirty="0">
                <a:solidFill>
                  <a:srgbClr val="555555"/>
                </a:solidFill>
                <a:latin typeface="Helvetica" panose="020B0604020202020204" pitchFamily="34" charset="0"/>
              </a:rPr>
              <a:t> </a:t>
            </a:r>
            <a:r>
              <a:rPr lang="vi-VN" sz="2000" dirty="0">
                <a:solidFill>
                  <a:srgbClr val="000000"/>
                </a:solidFill>
                <a:latin typeface="Helvetica" panose="020B0604020202020204" pitchFamily="34" charset="0"/>
              </a:rPr>
              <a:t>Mục đích: Tổ chức các hoạt động tiêu thụ tập thể đối với sản phẩm của mình thông qua hệ thống thương mại chung.</a:t>
            </a:r>
            <a:endParaRPr lang="en-US" sz="2000" dirty="0">
              <a:solidFill>
                <a:srgbClr val="000000"/>
              </a:solidFill>
            </a:endParaRPr>
          </a:p>
        </p:txBody>
      </p:sp>
      <p:sp>
        <p:nvSpPr>
          <p:cNvPr id="50" name="Rectangle 49">
            <a:extLst>
              <a:ext uri="{FF2B5EF4-FFF2-40B4-BE49-F238E27FC236}">
                <a16:creationId xmlns:a16="http://schemas.microsoft.com/office/drawing/2014/main" id="{F9B4C286-C21C-4A3C-8262-5D6899BB8094}"/>
              </a:ext>
            </a:extLst>
          </p:cNvPr>
          <p:cNvSpPr/>
          <p:nvPr/>
        </p:nvSpPr>
        <p:spPr>
          <a:xfrm>
            <a:off x="2305167" y="307217"/>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55" name="Minus Sign 54">
            <a:extLst>
              <a:ext uri="{FF2B5EF4-FFF2-40B4-BE49-F238E27FC236}">
                <a16:creationId xmlns:a16="http://schemas.microsoft.com/office/drawing/2014/main" id="{AF953F34-A2D0-45DC-8444-168B3856823C}"/>
              </a:ext>
            </a:extLst>
          </p:cNvPr>
          <p:cNvSpPr/>
          <p:nvPr/>
        </p:nvSpPr>
        <p:spPr>
          <a:xfrm>
            <a:off x="4142452" y="778301"/>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50525579"/>
      </p:ext>
    </p:extLst>
  </p:cSld>
  <p:clrMapOvr>
    <a:masterClrMapping/>
  </p:clrMapOvr>
  <p:transition>
    <p:wedge/>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3"/>
          <p:cNvSpPr>
            <a:spLocks noChangeArrowheads="1"/>
          </p:cNvSpPr>
          <p:nvPr/>
        </p:nvSpPr>
        <p:spPr bwMode="auto">
          <a:xfrm rot="19397468">
            <a:off x="4580363" y="1712853"/>
            <a:ext cx="2307051" cy="2075442"/>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2"/>
          </a:solidFill>
          <a:ln>
            <a:noFill/>
          </a:ln>
          <a:effectLst/>
        </p:spPr>
        <p:txBody>
          <a:bodyPr wrap="none" anchor="ctr"/>
          <a:lstStyle/>
          <a:p>
            <a:pPr defTabSz="609446"/>
            <a:endParaRPr lang="en-US" sz="2400">
              <a:solidFill>
                <a:prstClr val="black"/>
              </a:solidFill>
            </a:endParaRPr>
          </a:p>
        </p:txBody>
      </p:sp>
      <p:sp>
        <p:nvSpPr>
          <p:cNvPr id="7" name="Freeform 3"/>
          <p:cNvSpPr>
            <a:spLocks noChangeArrowheads="1"/>
          </p:cNvSpPr>
          <p:nvPr/>
        </p:nvSpPr>
        <p:spPr bwMode="auto">
          <a:xfrm rot="3202081">
            <a:off x="6150066" y="2473514"/>
            <a:ext cx="2307051" cy="2214754"/>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3"/>
          </a:solidFill>
          <a:ln>
            <a:noFill/>
          </a:ln>
          <a:effectLst/>
        </p:spPr>
        <p:txBody>
          <a:bodyPr wrap="none" anchor="ctr"/>
          <a:lstStyle/>
          <a:p>
            <a:pPr defTabSz="609446"/>
            <a:endParaRPr lang="en-US" sz="2400">
              <a:solidFill>
                <a:prstClr val="black"/>
              </a:solidFill>
            </a:endParaRPr>
          </a:p>
        </p:txBody>
      </p:sp>
      <p:sp>
        <p:nvSpPr>
          <p:cNvPr id="9" name="Freeform 3"/>
          <p:cNvSpPr>
            <a:spLocks noChangeArrowheads="1"/>
          </p:cNvSpPr>
          <p:nvPr/>
        </p:nvSpPr>
        <p:spPr bwMode="auto">
          <a:xfrm rot="8579122">
            <a:off x="5554621" y="4036488"/>
            <a:ext cx="2307051" cy="2018793"/>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4"/>
          </a:solidFill>
          <a:ln>
            <a:noFill/>
          </a:ln>
          <a:effectLst/>
        </p:spPr>
        <p:txBody>
          <a:bodyPr wrap="none" anchor="ctr"/>
          <a:lstStyle/>
          <a:p>
            <a:pPr defTabSz="609446"/>
            <a:endParaRPr lang="en-US" sz="2400">
              <a:solidFill>
                <a:prstClr val="black"/>
              </a:solidFill>
            </a:endParaRPr>
          </a:p>
        </p:txBody>
      </p:sp>
      <p:sp>
        <p:nvSpPr>
          <p:cNvPr id="10" name="Freeform 3"/>
          <p:cNvSpPr>
            <a:spLocks noChangeArrowheads="1"/>
          </p:cNvSpPr>
          <p:nvPr/>
        </p:nvSpPr>
        <p:spPr bwMode="auto">
          <a:xfrm rot="13978264">
            <a:off x="4098777" y="3507457"/>
            <a:ext cx="2307051" cy="2153143"/>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5"/>
          </a:solidFill>
          <a:ln>
            <a:noFill/>
          </a:ln>
          <a:effectLst/>
        </p:spPr>
        <p:txBody>
          <a:bodyPr wrap="none" anchor="ctr"/>
          <a:lstStyle/>
          <a:p>
            <a:pPr defTabSz="609446"/>
            <a:endParaRPr lang="en-US" sz="2400">
              <a:solidFill>
                <a:prstClr val="black"/>
              </a:solidFill>
            </a:endParaRPr>
          </a:p>
        </p:txBody>
      </p:sp>
      <p:cxnSp>
        <p:nvCxnSpPr>
          <p:cNvPr id="64" name="Elbow Connector 63"/>
          <p:cNvCxnSpPr/>
          <p:nvPr/>
        </p:nvCxnSpPr>
        <p:spPr>
          <a:xfrm rot="5400000" flipH="1" flipV="1">
            <a:off x="2485057" y="3130777"/>
            <a:ext cx="296911" cy="3291316"/>
          </a:xfrm>
          <a:prstGeom prst="bentConnector2">
            <a:avLst/>
          </a:prstGeom>
          <a:ln>
            <a:solidFill>
              <a:schemeClr val="accent5"/>
            </a:solidFill>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29" name="Group 28"/>
          <p:cNvGrpSpPr/>
          <p:nvPr/>
        </p:nvGrpSpPr>
        <p:grpSpPr>
          <a:xfrm>
            <a:off x="987854" y="1597201"/>
            <a:ext cx="4738807" cy="751908"/>
            <a:chOff x="687602" y="840984"/>
            <a:chExt cx="3554105" cy="682225"/>
          </a:xfrm>
          <a:effectLst/>
        </p:grpSpPr>
        <p:cxnSp>
          <p:nvCxnSpPr>
            <p:cNvPr id="17" name="Straight Connector 16"/>
            <p:cNvCxnSpPr/>
            <p:nvPr/>
          </p:nvCxnSpPr>
          <p:spPr>
            <a:xfrm flipV="1">
              <a:off x="4231411" y="840984"/>
              <a:ext cx="0" cy="459861"/>
            </a:xfrm>
            <a:prstGeom prst="line">
              <a:avLst/>
            </a:prstGeom>
            <a:ln>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flipH="1">
              <a:off x="687602" y="853440"/>
              <a:ext cx="3554105" cy="0"/>
            </a:xfrm>
            <a:prstGeom prst="line">
              <a:avLst/>
            </a:prstGeom>
            <a:ln>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a:off x="697641" y="840984"/>
              <a:ext cx="0" cy="682225"/>
            </a:xfrm>
            <a:prstGeom prst="line">
              <a:avLst/>
            </a:prstGeom>
            <a:ln>
              <a:solidFill>
                <a:schemeClr val="accent2"/>
              </a:solidFill>
              <a:tailEnd type="oval"/>
            </a:ln>
            <a:effectLst/>
          </p:spPr>
          <p:style>
            <a:lnRef idx="2">
              <a:schemeClr val="accent1"/>
            </a:lnRef>
            <a:fillRef idx="0">
              <a:schemeClr val="accent1"/>
            </a:fillRef>
            <a:effectRef idx="1">
              <a:schemeClr val="accent1"/>
            </a:effectRef>
            <a:fontRef idx="minor">
              <a:schemeClr val="tx1"/>
            </a:fontRef>
          </p:style>
        </p:cxnSp>
      </p:grpSp>
      <p:cxnSp>
        <p:nvCxnSpPr>
          <p:cNvPr id="52" name="Straight Connector 51"/>
          <p:cNvCxnSpPr/>
          <p:nvPr/>
        </p:nvCxnSpPr>
        <p:spPr>
          <a:xfrm flipH="1">
            <a:off x="8251983" y="3489625"/>
            <a:ext cx="349235" cy="0"/>
          </a:xfrm>
          <a:prstGeom prst="line">
            <a:avLst/>
          </a:prstGeom>
          <a:ln>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flipV="1">
            <a:off x="8596984" y="1729833"/>
            <a:ext cx="0" cy="1775737"/>
          </a:xfrm>
          <a:prstGeom prst="line">
            <a:avLst/>
          </a:prstGeom>
          <a:ln>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61" name="Straight Connector 60"/>
          <p:cNvCxnSpPr/>
          <p:nvPr/>
        </p:nvCxnSpPr>
        <p:spPr>
          <a:xfrm>
            <a:off x="8588518" y="1745835"/>
            <a:ext cx="2765773" cy="0"/>
          </a:xfrm>
          <a:prstGeom prst="line">
            <a:avLst/>
          </a:prstGeom>
          <a:ln>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flipV="1">
            <a:off x="11343870" y="1728912"/>
            <a:ext cx="0" cy="339597"/>
          </a:xfrm>
          <a:prstGeom prst="line">
            <a:avLst/>
          </a:prstGeom>
          <a:ln>
            <a:solidFill>
              <a:schemeClr val="accent3"/>
            </a:solidFill>
            <a:headEnd type="oval" w="med" len="med"/>
            <a:tailEnd type="none"/>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a:off x="6806439" y="6552460"/>
            <a:ext cx="1624045" cy="0"/>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a:xfrm flipV="1">
            <a:off x="6806439" y="6030611"/>
            <a:ext cx="0" cy="536157"/>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a:cxnSpLocks/>
          </p:cNvCxnSpPr>
          <p:nvPr/>
        </p:nvCxnSpPr>
        <p:spPr>
          <a:xfrm flipV="1">
            <a:off x="8426600" y="4308473"/>
            <a:ext cx="11796" cy="2243987"/>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6" name="Straight Connector 85"/>
          <p:cNvCxnSpPr>
            <a:cxnSpLocks/>
          </p:cNvCxnSpPr>
          <p:nvPr/>
        </p:nvCxnSpPr>
        <p:spPr>
          <a:xfrm>
            <a:off x="8426599" y="4345154"/>
            <a:ext cx="2917271" cy="0"/>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9" name="Straight Connector 88"/>
          <p:cNvCxnSpPr/>
          <p:nvPr/>
        </p:nvCxnSpPr>
        <p:spPr>
          <a:xfrm flipV="1">
            <a:off x="11363213" y="4345154"/>
            <a:ext cx="0" cy="536157"/>
          </a:xfrm>
          <a:prstGeom prst="line">
            <a:avLst/>
          </a:prstGeom>
          <a:ln>
            <a:solidFill>
              <a:schemeClr val="accent4"/>
            </a:solidFill>
            <a:headEnd type="oval"/>
          </a:ln>
          <a:effectLst/>
        </p:spPr>
        <p:style>
          <a:lnRef idx="2">
            <a:schemeClr val="accent1"/>
          </a:lnRef>
          <a:fillRef idx="0">
            <a:schemeClr val="accent1"/>
          </a:fillRef>
          <a:effectRef idx="1">
            <a:schemeClr val="accent1"/>
          </a:effectRef>
          <a:fontRef idx="minor">
            <a:schemeClr val="tx1"/>
          </a:fontRef>
        </p:style>
      </p:cxnSp>
      <p:sp>
        <p:nvSpPr>
          <p:cNvPr id="31" name="Freeform 2"/>
          <p:cNvSpPr>
            <a:spLocks noChangeArrowheads="1"/>
          </p:cNvSpPr>
          <p:nvPr/>
        </p:nvSpPr>
        <p:spPr bwMode="auto">
          <a:xfrm>
            <a:off x="703598" y="2505589"/>
            <a:ext cx="563587" cy="563587"/>
          </a:xfrm>
          <a:custGeom>
            <a:avLst/>
            <a:gdLst>
              <a:gd name="T0" fmla="*/ 3437 w 6844"/>
              <a:gd name="T1" fmla="*/ 1719 h 6844"/>
              <a:gd name="T2" fmla="*/ 3437 w 6844"/>
              <a:gd name="T3" fmla="*/ 2875 h 6844"/>
              <a:gd name="T4" fmla="*/ 3437 w 6844"/>
              <a:gd name="T5" fmla="*/ 1719 h 6844"/>
              <a:gd name="T6" fmla="*/ 6843 w 6844"/>
              <a:gd name="T7" fmla="*/ 188 h 6844"/>
              <a:gd name="T8" fmla="*/ 5437 w 6844"/>
              <a:gd name="T9" fmla="*/ 2375 h 6844"/>
              <a:gd name="T10" fmla="*/ 5124 w 6844"/>
              <a:gd name="T11" fmla="*/ 1250 h 6844"/>
              <a:gd name="T12" fmla="*/ 5093 w 6844"/>
              <a:gd name="T13" fmla="*/ 2719 h 6844"/>
              <a:gd name="T14" fmla="*/ 4437 w 6844"/>
              <a:gd name="T15" fmla="*/ 3749 h 6844"/>
              <a:gd name="T16" fmla="*/ 5218 w 6844"/>
              <a:gd name="T17" fmla="*/ 4562 h 6844"/>
              <a:gd name="T18" fmla="*/ 5218 w 6844"/>
              <a:gd name="T19" fmla="*/ 4593 h 6844"/>
              <a:gd name="T20" fmla="*/ 5124 w 6844"/>
              <a:gd name="T21" fmla="*/ 6624 h 6844"/>
              <a:gd name="T22" fmla="*/ 4812 w 6844"/>
              <a:gd name="T23" fmla="*/ 6843 h 6844"/>
              <a:gd name="T24" fmla="*/ 4812 w 6844"/>
              <a:gd name="T25" fmla="*/ 5093 h 6844"/>
              <a:gd name="T26" fmla="*/ 2594 w 6844"/>
              <a:gd name="T27" fmla="*/ 5812 h 6844"/>
              <a:gd name="T28" fmla="*/ 2438 w 6844"/>
              <a:gd name="T29" fmla="*/ 5968 h 6844"/>
              <a:gd name="T30" fmla="*/ 875 w 6844"/>
              <a:gd name="T31" fmla="*/ 6843 h 6844"/>
              <a:gd name="T32" fmla="*/ 719 w 6844"/>
              <a:gd name="T33" fmla="*/ 6312 h 6844"/>
              <a:gd name="T34" fmla="*/ 2844 w 6844"/>
              <a:gd name="T35" fmla="*/ 4562 h 6844"/>
              <a:gd name="T36" fmla="*/ 1782 w 6844"/>
              <a:gd name="T37" fmla="*/ 2750 h 6844"/>
              <a:gd name="T38" fmla="*/ 1719 w 6844"/>
              <a:gd name="T39" fmla="*/ 2594 h 6844"/>
              <a:gd name="T40" fmla="*/ 1250 w 6844"/>
              <a:gd name="T41" fmla="*/ 1313 h 6844"/>
              <a:gd name="T42" fmla="*/ 407 w 6844"/>
              <a:gd name="T43" fmla="*/ 2563 h 6844"/>
              <a:gd name="T44" fmla="*/ 1032 w 6844"/>
              <a:gd name="T45" fmla="*/ 32 h 6844"/>
              <a:gd name="T46" fmla="*/ 1813 w 6844"/>
              <a:gd name="T47" fmla="*/ 938 h 6844"/>
              <a:gd name="T48" fmla="*/ 2157 w 6844"/>
              <a:gd name="T49" fmla="*/ 907 h 6844"/>
              <a:gd name="T50" fmla="*/ 4718 w 6844"/>
              <a:gd name="T51" fmla="*/ 907 h 6844"/>
              <a:gd name="T52" fmla="*/ 5031 w 6844"/>
              <a:gd name="T53" fmla="*/ 938 h 6844"/>
              <a:gd name="T54" fmla="*/ 5812 w 6844"/>
              <a:gd name="T55" fmla="*/ 0 h 6844"/>
              <a:gd name="T56" fmla="*/ 4562 w 6844"/>
              <a:gd name="T57" fmla="*/ 1188 h 6844"/>
              <a:gd name="T58" fmla="*/ 3437 w 6844"/>
              <a:gd name="T59" fmla="*/ 1157 h 6844"/>
              <a:gd name="T60" fmla="*/ 2282 w 6844"/>
              <a:gd name="T61" fmla="*/ 2469 h 6844"/>
              <a:gd name="T62" fmla="*/ 3718 w 6844"/>
              <a:gd name="T63" fmla="*/ 3157 h 6844"/>
              <a:gd name="T64" fmla="*/ 4562 w 6844"/>
              <a:gd name="T65" fmla="*/ 1188 h 6844"/>
              <a:gd name="T66" fmla="*/ 4562 w 6844"/>
              <a:gd name="T67" fmla="*/ 1188 h 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4" h="6844">
                <a:moveTo>
                  <a:pt x="3437" y="1719"/>
                </a:moveTo>
                <a:lnTo>
                  <a:pt x="3437" y="1719"/>
                </a:lnTo>
                <a:cubicBezTo>
                  <a:pt x="3749" y="1719"/>
                  <a:pt x="3999" y="2000"/>
                  <a:pt x="3999" y="2313"/>
                </a:cubicBezTo>
                <a:cubicBezTo>
                  <a:pt x="3999" y="2625"/>
                  <a:pt x="3749" y="2875"/>
                  <a:pt x="3437" y="2875"/>
                </a:cubicBezTo>
                <a:cubicBezTo>
                  <a:pt x="3125" y="2875"/>
                  <a:pt x="2844" y="2625"/>
                  <a:pt x="2844" y="2313"/>
                </a:cubicBezTo>
                <a:cubicBezTo>
                  <a:pt x="2844" y="2000"/>
                  <a:pt x="3125" y="1719"/>
                  <a:pt x="3437" y="1719"/>
                </a:cubicBezTo>
                <a:close/>
                <a:moveTo>
                  <a:pt x="6843" y="188"/>
                </a:moveTo>
                <a:lnTo>
                  <a:pt x="6843" y="188"/>
                </a:lnTo>
                <a:cubicBezTo>
                  <a:pt x="6437" y="2532"/>
                  <a:pt x="6437" y="2532"/>
                  <a:pt x="6437" y="2532"/>
                </a:cubicBezTo>
                <a:cubicBezTo>
                  <a:pt x="5437" y="2375"/>
                  <a:pt x="5437" y="2375"/>
                  <a:pt x="5437" y="2375"/>
                </a:cubicBezTo>
                <a:cubicBezTo>
                  <a:pt x="5593" y="1282"/>
                  <a:pt x="5593" y="1282"/>
                  <a:pt x="5593" y="1282"/>
                </a:cubicBezTo>
                <a:cubicBezTo>
                  <a:pt x="5468" y="1282"/>
                  <a:pt x="5312" y="1250"/>
                  <a:pt x="5124" y="1250"/>
                </a:cubicBezTo>
                <a:cubicBezTo>
                  <a:pt x="5124" y="2594"/>
                  <a:pt x="5124" y="2594"/>
                  <a:pt x="5124" y="2594"/>
                </a:cubicBezTo>
                <a:cubicBezTo>
                  <a:pt x="5124" y="2625"/>
                  <a:pt x="5124" y="2688"/>
                  <a:pt x="5093" y="2719"/>
                </a:cubicBezTo>
                <a:lnTo>
                  <a:pt x="5093" y="2750"/>
                </a:lnTo>
                <a:cubicBezTo>
                  <a:pt x="4437" y="3749"/>
                  <a:pt x="4437" y="3749"/>
                  <a:pt x="4437" y="3749"/>
                </a:cubicBezTo>
                <a:cubicBezTo>
                  <a:pt x="4249" y="4281"/>
                  <a:pt x="4249" y="4281"/>
                  <a:pt x="4249" y="4281"/>
                </a:cubicBezTo>
                <a:cubicBezTo>
                  <a:pt x="5218" y="4562"/>
                  <a:pt x="5218" y="4562"/>
                  <a:pt x="5218" y="4562"/>
                </a:cubicBezTo>
                <a:cubicBezTo>
                  <a:pt x="5218" y="4562"/>
                  <a:pt x="5218" y="4562"/>
                  <a:pt x="5187" y="4593"/>
                </a:cubicBezTo>
                <a:cubicBezTo>
                  <a:pt x="5218" y="4593"/>
                  <a:pt x="5218" y="4593"/>
                  <a:pt x="5218" y="4593"/>
                </a:cubicBezTo>
                <a:cubicBezTo>
                  <a:pt x="5343" y="4624"/>
                  <a:pt x="5437" y="4749"/>
                  <a:pt x="5406" y="4906"/>
                </a:cubicBezTo>
                <a:cubicBezTo>
                  <a:pt x="5124" y="6624"/>
                  <a:pt x="5124" y="6624"/>
                  <a:pt x="5124" y="6624"/>
                </a:cubicBezTo>
                <a:cubicBezTo>
                  <a:pt x="5093" y="6749"/>
                  <a:pt x="4999" y="6843"/>
                  <a:pt x="4843" y="6843"/>
                </a:cubicBezTo>
                <a:lnTo>
                  <a:pt x="4812" y="6843"/>
                </a:lnTo>
                <a:cubicBezTo>
                  <a:pt x="4656" y="6812"/>
                  <a:pt x="4531" y="6687"/>
                  <a:pt x="4562" y="6531"/>
                </a:cubicBezTo>
                <a:cubicBezTo>
                  <a:pt x="4812" y="5093"/>
                  <a:pt x="4812" y="5093"/>
                  <a:pt x="4812" y="5093"/>
                </a:cubicBezTo>
                <a:cubicBezTo>
                  <a:pt x="3531" y="5124"/>
                  <a:pt x="3531" y="5124"/>
                  <a:pt x="3531" y="5124"/>
                </a:cubicBezTo>
                <a:cubicBezTo>
                  <a:pt x="2594" y="5812"/>
                  <a:pt x="2594" y="5812"/>
                  <a:pt x="2594" y="5812"/>
                </a:cubicBezTo>
                <a:cubicBezTo>
                  <a:pt x="2500" y="5906"/>
                  <a:pt x="2500" y="5906"/>
                  <a:pt x="2500" y="5906"/>
                </a:cubicBezTo>
                <a:cubicBezTo>
                  <a:pt x="2469" y="5937"/>
                  <a:pt x="2469" y="5937"/>
                  <a:pt x="2438" y="5968"/>
                </a:cubicBezTo>
                <a:cubicBezTo>
                  <a:pt x="1000" y="6812"/>
                  <a:pt x="1000" y="6812"/>
                  <a:pt x="1000" y="6812"/>
                </a:cubicBezTo>
                <a:cubicBezTo>
                  <a:pt x="969" y="6843"/>
                  <a:pt x="907" y="6843"/>
                  <a:pt x="875" y="6843"/>
                </a:cubicBezTo>
                <a:cubicBezTo>
                  <a:pt x="782" y="6843"/>
                  <a:pt x="688" y="6812"/>
                  <a:pt x="625" y="6718"/>
                </a:cubicBezTo>
                <a:cubicBezTo>
                  <a:pt x="532" y="6562"/>
                  <a:pt x="594" y="6406"/>
                  <a:pt x="719" y="6312"/>
                </a:cubicBezTo>
                <a:cubicBezTo>
                  <a:pt x="1969" y="5562"/>
                  <a:pt x="1969" y="5562"/>
                  <a:pt x="1969" y="5562"/>
                </a:cubicBezTo>
                <a:cubicBezTo>
                  <a:pt x="2844" y="4562"/>
                  <a:pt x="2844" y="4562"/>
                  <a:pt x="2844" y="4562"/>
                </a:cubicBezTo>
                <a:cubicBezTo>
                  <a:pt x="2563" y="3718"/>
                  <a:pt x="2563" y="3718"/>
                  <a:pt x="2563" y="3718"/>
                </a:cubicBezTo>
                <a:cubicBezTo>
                  <a:pt x="1782" y="2750"/>
                  <a:pt x="1782" y="2750"/>
                  <a:pt x="1782" y="2750"/>
                </a:cubicBezTo>
                <a:lnTo>
                  <a:pt x="1782" y="2750"/>
                </a:lnTo>
                <a:cubicBezTo>
                  <a:pt x="1750" y="2688"/>
                  <a:pt x="1719" y="2657"/>
                  <a:pt x="1719" y="2594"/>
                </a:cubicBezTo>
                <a:cubicBezTo>
                  <a:pt x="1719" y="1250"/>
                  <a:pt x="1719" y="1250"/>
                  <a:pt x="1719" y="1250"/>
                </a:cubicBezTo>
                <a:cubicBezTo>
                  <a:pt x="1532" y="1250"/>
                  <a:pt x="1375" y="1282"/>
                  <a:pt x="1250" y="1313"/>
                </a:cubicBezTo>
                <a:cubicBezTo>
                  <a:pt x="1407" y="2375"/>
                  <a:pt x="1407" y="2375"/>
                  <a:pt x="1407" y="2375"/>
                </a:cubicBezTo>
                <a:cubicBezTo>
                  <a:pt x="407" y="2563"/>
                  <a:pt x="407" y="2563"/>
                  <a:pt x="407" y="2563"/>
                </a:cubicBezTo>
                <a:cubicBezTo>
                  <a:pt x="0" y="188"/>
                  <a:pt x="0" y="188"/>
                  <a:pt x="0" y="188"/>
                </a:cubicBezTo>
                <a:cubicBezTo>
                  <a:pt x="1032" y="32"/>
                  <a:pt x="1032" y="32"/>
                  <a:pt x="1032" y="32"/>
                </a:cubicBezTo>
                <a:cubicBezTo>
                  <a:pt x="1188" y="1032"/>
                  <a:pt x="1188" y="1032"/>
                  <a:pt x="1188" y="1032"/>
                </a:cubicBezTo>
                <a:cubicBezTo>
                  <a:pt x="1375" y="1000"/>
                  <a:pt x="1594" y="969"/>
                  <a:pt x="1813" y="938"/>
                </a:cubicBezTo>
                <a:cubicBezTo>
                  <a:pt x="1875" y="907"/>
                  <a:pt x="1938" y="875"/>
                  <a:pt x="2000" y="875"/>
                </a:cubicBezTo>
                <a:cubicBezTo>
                  <a:pt x="2063" y="875"/>
                  <a:pt x="2094" y="907"/>
                  <a:pt x="2157" y="907"/>
                </a:cubicBezTo>
                <a:cubicBezTo>
                  <a:pt x="2532" y="907"/>
                  <a:pt x="2938" y="875"/>
                  <a:pt x="3437" y="875"/>
                </a:cubicBezTo>
                <a:cubicBezTo>
                  <a:pt x="3906" y="875"/>
                  <a:pt x="4343" y="907"/>
                  <a:pt x="4718" y="907"/>
                </a:cubicBezTo>
                <a:cubicBezTo>
                  <a:pt x="4749" y="907"/>
                  <a:pt x="4781" y="875"/>
                  <a:pt x="4843" y="875"/>
                </a:cubicBezTo>
                <a:cubicBezTo>
                  <a:pt x="4906" y="875"/>
                  <a:pt x="4968" y="907"/>
                  <a:pt x="5031" y="938"/>
                </a:cubicBezTo>
                <a:cubicBezTo>
                  <a:pt x="5281" y="969"/>
                  <a:pt x="5468" y="1000"/>
                  <a:pt x="5656" y="1000"/>
                </a:cubicBezTo>
                <a:cubicBezTo>
                  <a:pt x="5812" y="0"/>
                  <a:pt x="5812" y="0"/>
                  <a:pt x="5812" y="0"/>
                </a:cubicBezTo>
                <a:lnTo>
                  <a:pt x="6843" y="188"/>
                </a:lnTo>
                <a:close/>
                <a:moveTo>
                  <a:pt x="4562" y="1188"/>
                </a:moveTo>
                <a:lnTo>
                  <a:pt x="4562" y="1188"/>
                </a:lnTo>
                <a:cubicBezTo>
                  <a:pt x="4218" y="1188"/>
                  <a:pt x="3843" y="1157"/>
                  <a:pt x="3437" y="1157"/>
                </a:cubicBezTo>
                <a:cubicBezTo>
                  <a:pt x="3000" y="1157"/>
                  <a:pt x="2625" y="1188"/>
                  <a:pt x="2282" y="1188"/>
                </a:cubicBezTo>
                <a:cubicBezTo>
                  <a:pt x="2282" y="2469"/>
                  <a:pt x="2282" y="2469"/>
                  <a:pt x="2282" y="2469"/>
                </a:cubicBezTo>
                <a:cubicBezTo>
                  <a:pt x="3157" y="3157"/>
                  <a:pt x="3157" y="3157"/>
                  <a:pt x="3157" y="3157"/>
                </a:cubicBezTo>
                <a:cubicBezTo>
                  <a:pt x="3718" y="3157"/>
                  <a:pt x="3718" y="3157"/>
                  <a:pt x="3718" y="3157"/>
                </a:cubicBezTo>
                <a:cubicBezTo>
                  <a:pt x="4562" y="2469"/>
                  <a:pt x="4562" y="2469"/>
                  <a:pt x="4562" y="2469"/>
                </a:cubicBezTo>
                <a:lnTo>
                  <a:pt x="4562" y="1188"/>
                </a:lnTo>
                <a:close/>
                <a:moveTo>
                  <a:pt x="4562" y="1188"/>
                </a:moveTo>
                <a:lnTo>
                  <a:pt x="4562" y="1188"/>
                </a:lnTo>
                <a:close/>
              </a:path>
            </a:pathLst>
          </a:custGeom>
          <a:solidFill>
            <a:schemeClr val="accent2"/>
          </a:solidFill>
          <a:ln>
            <a:noFill/>
          </a:ln>
          <a:effectLst/>
        </p:spPr>
        <p:txBody>
          <a:bodyPr wrap="none" anchor="ctr"/>
          <a:lstStyle/>
          <a:p>
            <a:pPr defTabSz="609446"/>
            <a:endParaRPr lang="en-US" sz="2400">
              <a:solidFill>
                <a:prstClr val="black"/>
              </a:solidFill>
            </a:endParaRPr>
          </a:p>
        </p:txBody>
      </p:sp>
      <p:sp>
        <p:nvSpPr>
          <p:cNvPr id="32" name="Freeform 3"/>
          <p:cNvSpPr>
            <a:spLocks noChangeArrowheads="1"/>
          </p:cNvSpPr>
          <p:nvPr/>
        </p:nvSpPr>
        <p:spPr bwMode="auto">
          <a:xfrm>
            <a:off x="542800" y="5231680"/>
            <a:ext cx="724384" cy="556027"/>
          </a:xfrm>
          <a:custGeom>
            <a:avLst/>
            <a:gdLst>
              <a:gd name="T0" fmla="*/ 3034 w 6392"/>
              <a:gd name="T1" fmla="*/ 2260 h 4907"/>
              <a:gd name="T2" fmla="*/ 2582 w 6392"/>
              <a:gd name="T3" fmla="*/ 1937 h 4907"/>
              <a:gd name="T4" fmla="*/ 1421 w 6392"/>
              <a:gd name="T5" fmla="*/ 2196 h 4907"/>
              <a:gd name="T6" fmla="*/ 388 w 6392"/>
              <a:gd name="T7" fmla="*/ 4583 h 4907"/>
              <a:gd name="T8" fmla="*/ 2712 w 6392"/>
              <a:gd name="T9" fmla="*/ 3551 h 4907"/>
              <a:gd name="T10" fmla="*/ 3034 w 6392"/>
              <a:gd name="T11" fmla="*/ 2260 h 4907"/>
              <a:gd name="T12" fmla="*/ 2454 w 6392"/>
              <a:gd name="T13" fmla="*/ 3228 h 4907"/>
              <a:gd name="T14" fmla="*/ 711 w 6392"/>
              <a:gd name="T15" fmla="*/ 4261 h 4907"/>
              <a:gd name="T16" fmla="*/ 1679 w 6392"/>
              <a:gd name="T17" fmla="*/ 2518 h 4907"/>
              <a:gd name="T18" fmla="*/ 1874 w 6392"/>
              <a:gd name="T19" fmla="*/ 2648 h 4907"/>
              <a:gd name="T20" fmla="*/ 2260 w 6392"/>
              <a:gd name="T21" fmla="*/ 3034 h 4907"/>
              <a:gd name="T22" fmla="*/ 2454 w 6392"/>
              <a:gd name="T23" fmla="*/ 3228 h 4907"/>
              <a:gd name="T24" fmla="*/ 6197 w 6392"/>
              <a:gd name="T25" fmla="*/ 710 h 4907"/>
              <a:gd name="T26" fmla="*/ 3615 w 6392"/>
              <a:gd name="T27" fmla="*/ 646 h 4907"/>
              <a:gd name="T28" fmla="*/ 2776 w 6392"/>
              <a:gd name="T29" fmla="*/ 1679 h 4907"/>
              <a:gd name="T30" fmla="*/ 3034 w 6392"/>
              <a:gd name="T31" fmla="*/ 2196 h 4907"/>
              <a:gd name="T32" fmla="*/ 4326 w 6392"/>
              <a:gd name="T33" fmla="*/ 2454 h 4907"/>
              <a:gd name="T34" fmla="*/ 6197 w 6392"/>
              <a:gd name="T35" fmla="*/ 710 h 4907"/>
              <a:gd name="T36" fmla="*/ 5489 w 6392"/>
              <a:gd name="T37" fmla="*/ 1549 h 4907"/>
              <a:gd name="T38" fmla="*/ 3681 w 6392"/>
              <a:gd name="T39" fmla="*/ 1937 h 4907"/>
              <a:gd name="T40" fmla="*/ 4067 w 6392"/>
              <a:gd name="T41" fmla="*/ 1485 h 4907"/>
              <a:gd name="T42" fmla="*/ 3487 w 6392"/>
              <a:gd name="T43" fmla="*/ 1421 h 4907"/>
              <a:gd name="T44" fmla="*/ 5164 w 6392"/>
              <a:gd name="T45" fmla="*/ 582 h 4907"/>
              <a:gd name="T46" fmla="*/ 5489 w 6392"/>
              <a:gd name="T47" fmla="*/ 1549 h 4907"/>
              <a:gd name="T48" fmla="*/ 3165 w 6392"/>
              <a:gd name="T49" fmla="*/ 2260 h 4907"/>
              <a:gd name="T50" fmla="*/ 3423 w 6392"/>
              <a:gd name="T51" fmla="*/ 3098 h 4907"/>
              <a:gd name="T52" fmla="*/ 3423 w 6392"/>
              <a:gd name="T53" fmla="*/ 2582 h 4907"/>
              <a:gd name="T54" fmla="*/ 3165 w 6392"/>
              <a:gd name="T55" fmla="*/ 2260 h 4907"/>
              <a:gd name="T56" fmla="*/ 2196 w 6392"/>
              <a:gd name="T57" fmla="*/ 1615 h 4907"/>
              <a:gd name="T58" fmla="*/ 2066 w 6392"/>
              <a:gd name="T59" fmla="*/ 1163 h 4907"/>
              <a:gd name="T60" fmla="*/ 2518 w 6392"/>
              <a:gd name="T61" fmla="*/ 1549 h 4907"/>
              <a:gd name="T62" fmla="*/ 2582 w 6392"/>
              <a:gd name="T63" fmla="*/ 1873 h 4907"/>
              <a:gd name="T64" fmla="*/ 2196 w 6392"/>
              <a:gd name="T65" fmla="*/ 1615 h 4907"/>
              <a:gd name="T66" fmla="*/ 2196 w 6392"/>
              <a:gd name="T67" fmla="*/ 1615 h 4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92" h="4907">
                <a:moveTo>
                  <a:pt x="3034" y="2260"/>
                </a:moveTo>
                <a:lnTo>
                  <a:pt x="3034" y="2260"/>
                </a:lnTo>
                <a:cubicBezTo>
                  <a:pt x="2776" y="2196"/>
                  <a:pt x="2776" y="2196"/>
                  <a:pt x="2776" y="2196"/>
                </a:cubicBezTo>
                <a:cubicBezTo>
                  <a:pt x="2582" y="1937"/>
                  <a:pt x="2582" y="1937"/>
                  <a:pt x="2582" y="1937"/>
                </a:cubicBezTo>
                <a:cubicBezTo>
                  <a:pt x="2454" y="2001"/>
                  <a:pt x="2454" y="2001"/>
                  <a:pt x="2454" y="2001"/>
                </a:cubicBezTo>
                <a:cubicBezTo>
                  <a:pt x="2132" y="1873"/>
                  <a:pt x="1679" y="1937"/>
                  <a:pt x="1421" y="2196"/>
                </a:cubicBezTo>
                <a:cubicBezTo>
                  <a:pt x="388" y="3228"/>
                  <a:pt x="388" y="3228"/>
                  <a:pt x="388" y="3228"/>
                </a:cubicBezTo>
                <a:cubicBezTo>
                  <a:pt x="0" y="3615"/>
                  <a:pt x="0" y="4197"/>
                  <a:pt x="388" y="4583"/>
                </a:cubicBezTo>
                <a:cubicBezTo>
                  <a:pt x="775" y="4906"/>
                  <a:pt x="1357" y="4906"/>
                  <a:pt x="1743" y="4583"/>
                </a:cubicBezTo>
                <a:cubicBezTo>
                  <a:pt x="2712" y="3551"/>
                  <a:pt x="2712" y="3551"/>
                  <a:pt x="2712" y="3551"/>
                </a:cubicBezTo>
                <a:cubicBezTo>
                  <a:pt x="3034" y="3228"/>
                  <a:pt x="3099" y="2776"/>
                  <a:pt x="2906" y="2454"/>
                </a:cubicBezTo>
                <a:lnTo>
                  <a:pt x="3034" y="2260"/>
                </a:lnTo>
                <a:close/>
                <a:moveTo>
                  <a:pt x="2454" y="3228"/>
                </a:moveTo>
                <a:lnTo>
                  <a:pt x="2454" y="3228"/>
                </a:lnTo>
                <a:cubicBezTo>
                  <a:pt x="1421" y="4261"/>
                  <a:pt x="1421" y="4261"/>
                  <a:pt x="1421" y="4261"/>
                </a:cubicBezTo>
                <a:cubicBezTo>
                  <a:pt x="1227" y="4455"/>
                  <a:pt x="905" y="4455"/>
                  <a:pt x="711" y="4261"/>
                </a:cubicBezTo>
                <a:cubicBezTo>
                  <a:pt x="516" y="4067"/>
                  <a:pt x="516" y="3745"/>
                  <a:pt x="711" y="3551"/>
                </a:cubicBezTo>
                <a:cubicBezTo>
                  <a:pt x="1679" y="2518"/>
                  <a:pt x="1679" y="2518"/>
                  <a:pt x="1679" y="2518"/>
                </a:cubicBezTo>
                <a:cubicBezTo>
                  <a:pt x="1807" y="2390"/>
                  <a:pt x="2002" y="2324"/>
                  <a:pt x="2132" y="2390"/>
                </a:cubicBezTo>
                <a:cubicBezTo>
                  <a:pt x="1874" y="2648"/>
                  <a:pt x="1874" y="2648"/>
                  <a:pt x="1874" y="2648"/>
                </a:cubicBezTo>
                <a:cubicBezTo>
                  <a:pt x="1743" y="2776"/>
                  <a:pt x="1743" y="2970"/>
                  <a:pt x="1874" y="3034"/>
                </a:cubicBezTo>
                <a:cubicBezTo>
                  <a:pt x="1938" y="3164"/>
                  <a:pt x="2132" y="3164"/>
                  <a:pt x="2260" y="3034"/>
                </a:cubicBezTo>
                <a:cubicBezTo>
                  <a:pt x="2582" y="2776"/>
                  <a:pt x="2582" y="2776"/>
                  <a:pt x="2582" y="2776"/>
                </a:cubicBezTo>
                <a:cubicBezTo>
                  <a:pt x="2582" y="2906"/>
                  <a:pt x="2582" y="3098"/>
                  <a:pt x="2454" y="3228"/>
                </a:cubicBezTo>
                <a:close/>
                <a:moveTo>
                  <a:pt x="6197" y="710"/>
                </a:moveTo>
                <a:lnTo>
                  <a:pt x="6197" y="710"/>
                </a:lnTo>
                <a:cubicBezTo>
                  <a:pt x="6005" y="258"/>
                  <a:pt x="5489" y="0"/>
                  <a:pt x="4972" y="194"/>
                </a:cubicBezTo>
                <a:cubicBezTo>
                  <a:pt x="3615" y="646"/>
                  <a:pt x="3615" y="646"/>
                  <a:pt x="3615" y="646"/>
                </a:cubicBezTo>
                <a:cubicBezTo>
                  <a:pt x="3229" y="841"/>
                  <a:pt x="3034" y="1163"/>
                  <a:pt x="3034" y="1549"/>
                </a:cubicBezTo>
                <a:cubicBezTo>
                  <a:pt x="2776" y="1679"/>
                  <a:pt x="2776" y="1679"/>
                  <a:pt x="2776" y="1679"/>
                </a:cubicBezTo>
                <a:cubicBezTo>
                  <a:pt x="2840" y="2001"/>
                  <a:pt x="2840" y="2001"/>
                  <a:pt x="2840" y="2001"/>
                </a:cubicBezTo>
                <a:cubicBezTo>
                  <a:pt x="3034" y="2196"/>
                  <a:pt x="3034" y="2196"/>
                  <a:pt x="3034" y="2196"/>
                </a:cubicBezTo>
                <a:cubicBezTo>
                  <a:pt x="3229" y="2132"/>
                  <a:pt x="3229" y="2132"/>
                  <a:pt x="3229" y="2132"/>
                </a:cubicBezTo>
                <a:cubicBezTo>
                  <a:pt x="3487" y="2454"/>
                  <a:pt x="3939" y="2582"/>
                  <a:pt x="4326" y="2454"/>
                </a:cubicBezTo>
                <a:cubicBezTo>
                  <a:pt x="5681" y="1937"/>
                  <a:pt x="5681" y="1937"/>
                  <a:pt x="5681" y="1937"/>
                </a:cubicBezTo>
                <a:cubicBezTo>
                  <a:pt x="6133" y="1743"/>
                  <a:pt x="6391" y="1227"/>
                  <a:pt x="6197" y="710"/>
                </a:cubicBezTo>
                <a:close/>
                <a:moveTo>
                  <a:pt x="5489" y="1549"/>
                </a:moveTo>
                <a:lnTo>
                  <a:pt x="5489" y="1549"/>
                </a:lnTo>
                <a:cubicBezTo>
                  <a:pt x="4131" y="2065"/>
                  <a:pt x="4131" y="2065"/>
                  <a:pt x="4131" y="2065"/>
                </a:cubicBezTo>
                <a:cubicBezTo>
                  <a:pt x="4003" y="2132"/>
                  <a:pt x="3809" y="2065"/>
                  <a:pt x="3681" y="1937"/>
                </a:cubicBezTo>
                <a:cubicBezTo>
                  <a:pt x="3939" y="1873"/>
                  <a:pt x="3939" y="1873"/>
                  <a:pt x="3939" y="1873"/>
                </a:cubicBezTo>
                <a:cubicBezTo>
                  <a:pt x="4067" y="1807"/>
                  <a:pt x="4131" y="1679"/>
                  <a:pt x="4067" y="1485"/>
                </a:cubicBezTo>
                <a:cubicBezTo>
                  <a:pt x="4003" y="1357"/>
                  <a:pt x="3873" y="1291"/>
                  <a:pt x="3681" y="1291"/>
                </a:cubicBezTo>
                <a:cubicBezTo>
                  <a:pt x="3487" y="1421"/>
                  <a:pt x="3487" y="1421"/>
                  <a:pt x="3487" y="1421"/>
                </a:cubicBezTo>
                <a:cubicBezTo>
                  <a:pt x="3551" y="1227"/>
                  <a:pt x="3615" y="1163"/>
                  <a:pt x="3809" y="1099"/>
                </a:cubicBezTo>
                <a:cubicBezTo>
                  <a:pt x="5164" y="582"/>
                  <a:pt x="5164" y="582"/>
                  <a:pt x="5164" y="582"/>
                </a:cubicBezTo>
                <a:cubicBezTo>
                  <a:pt x="5422" y="452"/>
                  <a:pt x="5681" y="646"/>
                  <a:pt x="5811" y="905"/>
                </a:cubicBezTo>
                <a:cubicBezTo>
                  <a:pt x="5875" y="1163"/>
                  <a:pt x="5747" y="1421"/>
                  <a:pt x="5489" y="1549"/>
                </a:cubicBezTo>
                <a:close/>
                <a:moveTo>
                  <a:pt x="3165" y="2260"/>
                </a:moveTo>
                <a:lnTo>
                  <a:pt x="3165" y="2260"/>
                </a:lnTo>
                <a:cubicBezTo>
                  <a:pt x="3551" y="2518"/>
                  <a:pt x="3551" y="2518"/>
                  <a:pt x="3551" y="2518"/>
                </a:cubicBezTo>
                <a:cubicBezTo>
                  <a:pt x="3423" y="3098"/>
                  <a:pt x="3423" y="3098"/>
                  <a:pt x="3423" y="3098"/>
                </a:cubicBezTo>
                <a:cubicBezTo>
                  <a:pt x="3293" y="3098"/>
                  <a:pt x="3293" y="3098"/>
                  <a:pt x="3293" y="3098"/>
                </a:cubicBezTo>
                <a:cubicBezTo>
                  <a:pt x="3423" y="2582"/>
                  <a:pt x="3423" y="2582"/>
                  <a:pt x="3423" y="2582"/>
                </a:cubicBezTo>
                <a:cubicBezTo>
                  <a:pt x="3034" y="2324"/>
                  <a:pt x="3034" y="2324"/>
                  <a:pt x="3034" y="2324"/>
                </a:cubicBezTo>
                <a:lnTo>
                  <a:pt x="3165" y="2260"/>
                </a:lnTo>
                <a:close/>
                <a:moveTo>
                  <a:pt x="2196" y="1615"/>
                </a:moveTo>
                <a:lnTo>
                  <a:pt x="2196" y="1615"/>
                </a:lnTo>
                <a:cubicBezTo>
                  <a:pt x="1938" y="1163"/>
                  <a:pt x="1938" y="1163"/>
                  <a:pt x="1938" y="1163"/>
                </a:cubicBezTo>
                <a:cubicBezTo>
                  <a:pt x="2066" y="1163"/>
                  <a:pt x="2066" y="1163"/>
                  <a:pt x="2066" y="1163"/>
                </a:cubicBezTo>
                <a:cubicBezTo>
                  <a:pt x="2260" y="1549"/>
                  <a:pt x="2260" y="1549"/>
                  <a:pt x="2260" y="1549"/>
                </a:cubicBezTo>
                <a:cubicBezTo>
                  <a:pt x="2518" y="1549"/>
                  <a:pt x="2518" y="1549"/>
                  <a:pt x="2518" y="1549"/>
                </a:cubicBezTo>
                <a:cubicBezTo>
                  <a:pt x="2648" y="1807"/>
                  <a:pt x="2648" y="1807"/>
                  <a:pt x="2648" y="1807"/>
                </a:cubicBezTo>
                <a:cubicBezTo>
                  <a:pt x="2582" y="1873"/>
                  <a:pt x="2582" y="1873"/>
                  <a:pt x="2582" y="1873"/>
                </a:cubicBezTo>
                <a:cubicBezTo>
                  <a:pt x="2454" y="1679"/>
                  <a:pt x="2454" y="1679"/>
                  <a:pt x="2454" y="1679"/>
                </a:cubicBezTo>
                <a:lnTo>
                  <a:pt x="2196" y="1615"/>
                </a:lnTo>
                <a:close/>
                <a:moveTo>
                  <a:pt x="2196" y="1615"/>
                </a:moveTo>
                <a:lnTo>
                  <a:pt x="2196" y="1615"/>
                </a:lnTo>
                <a:close/>
              </a:path>
            </a:pathLst>
          </a:custGeom>
          <a:solidFill>
            <a:schemeClr val="accent5"/>
          </a:solidFill>
          <a:ln>
            <a:noFill/>
          </a:ln>
          <a:effectLst/>
        </p:spPr>
        <p:txBody>
          <a:bodyPr wrap="none" anchor="ctr"/>
          <a:lstStyle/>
          <a:p>
            <a:pPr defTabSz="609446"/>
            <a:endParaRPr lang="en-US" sz="2400">
              <a:solidFill>
                <a:prstClr val="black"/>
              </a:solidFill>
            </a:endParaRPr>
          </a:p>
        </p:txBody>
      </p:sp>
      <p:sp>
        <p:nvSpPr>
          <p:cNvPr id="33" name="Freeform 1"/>
          <p:cNvSpPr>
            <a:spLocks noChangeArrowheads="1"/>
          </p:cNvSpPr>
          <p:nvPr/>
        </p:nvSpPr>
        <p:spPr bwMode="auto">
          <a:xfrm>
            <a:off x="11044471" y="2254472"/>
            <a:ext cx="601707" cy="601707"/>
          </a:xfrm>
          <a:custGeom>
            <a:avLst/>
            <a:gdLst>
              <a:gd name="T0" fmla="*/ 4905 w 5031"/>
              <a:gd name="T1" fmla="*/ 0 h 5031"/>
              <a:gd name="T2" fmla="*/ 4905 w 5031"/>
              <a:gd name="T3" fmla="*/ 0 h 5031"/>
              <a:gd name="T4" fmla="*/ 125 w 5031"/>
              <a:gd name="T5" fmla="*/ 0 h 5031"/>
              <a:gd name="T6" fmla="*/ 0 w 5031"/>
              <a:gd name="T7" fmla="*/ 125 h 5031"/>
              <a:gd name="T8" fmla="*/ 0 w 5031"/>
              <a:gd name="T9" fmla="*/ 4905 h 5031"/>
              <a:gd name="T10" fmla="*/ 125 w 5031"/>
              <a:gd name="T11" fmla="*/ 5030 h 5031"/>
              <a:gd name="T12" fmla="*/ 4905 w 5031"/>
              <a:gd name="T13" fmla="*/ 5030 h 5031"/>
              <a:gd name="T14" fmla="*/ 5030 w 5031"/>
              <a:gd name="T15" fmla="*/ 4905 h 5031"/>
              <a:gd name="T16" fmla="*/ 5030 w 5031"/>
              <a:gd name="T17" fmla="*/ 125 h 5031"/>
              <a:gd name="T18" fmla="*/ 4905 w 5031"/>
              <a:gd name="T19" fmla="*/ 0 h 5031"/>
              <a:gd name="T20" fmla="*/ 3687 w 5031"/>
              <a:gd name="T21" fmla="*/ 2624 h 5031"/>
              <a:gd name="T22" fmla="*/ 3687 w 5031"/>
              <a:gd name="T23" fmla="*/ 2624 h 5031"/>
              <a:gd name="T24" fmla="*/ 3624 w 5031"/>
              <a:gd name="T25" fmla="*/ 2687 h 5031"/>
              <a:gd name="T26" fmla="*/ 3562 w 5031"/>
              <a:gd name="T27" fmla="*/ 2687 h 5031"/>
              <a:gd name="T28" fmla="*/ 3187 w 5031"/>
              <a:gd name="T29" fmla="*/ 2313 h 5031"/>
              <a:gd name="T30" fmla="*/ 1688 w 5031"/>
              <a:gd name="T31" fmla="*/ 3812 h 5031"/>
              <a:gd name="T32" fmla="*/ 1625 w 5031"/>
              <a:gd name="T33" fmla="*/ 3843 h 5031"/>
              <a:gd name="T34" fmla="*/ 1563 w 5031"/>
              <a:gd name="T35" fmla="*/ 3812 h 5031"/>
              <a:gd name="T36" fmla="*/ 1219 w 5031"/>
              <a:gd name="T37" fmla="*/ 3468 h 5031"/>
              <a:gd name="T38" fmla="*/ 1188 w 5031"/>
              <a:gd name="T39" fmla="*/ 3405 h 5031"/>
              <a:gd name="T40" fmla="*/ 1219 w 5031"/>
              <a:gd name="T41" fmla="*/ 3343 h 5031"/>
              <a:gd name="T42" fmla="*/ 2718 w 5031"/>
              <a:gd name="T43" fmla="*/ 1844 h 5031"/>
              <a:gd name="T44" fmla="*/ 2344 w 5031"/>
              <a:gd name="T45" fmla="*/ 1469 h 5031"/>
              <a:gd name="T46" fmla="*/ 2344 w 5031"/>
              <a:gd name="T47" fmla="*/ 1406 h 5031"/>
              <a:gd name="T48" fmla="*/ 2406 w 5031"/>
              <a:gd name="T49" fmla="*/ 1344 h 5031"/>
              <a:gd name="T50" fmla="*/ 3749 w 5031"/>
              <a:gd name="T51" fmla="*/ 1188 h 5031"/>
              <a:gd name="T52" fmla="*/ 3812 w 5031"/>
              <a:gd name="T53" fmla="*/ 1219 h 5031"/>
              <a:gd name="T54" fmla="*/ 3843 w 5031"/>
              <a:gd name="T55" fmla="*/ 1281 h 5031"/>
              <a:gd name="T56" fmla="*/ 3687 w 5031"/>
              <a:gd name="T57" fmla="*/ 2624 h 5031"/>
              <a:gd name="T58" fmla="*/ 3687 w 5031"/>
              <a:gd name="T59" fmla="*/ 2624 h 5031"/>
              <a:gd name="T60" fmla="*/ 3687 w 5031"/>
              <a:gd name="T61" fmla="*/ 2624 h 5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31" h="5031">
                <a:moveTo>
                  <a:pt x="4905" y="0"/>
                </a:moveTo>
                <a:lnTo>
                  <a:pt x="4905" y="0"/>
                </a:lnTo>
                <a:cubicBezTo>
                  <a:pt x="125" y="0"/>
                  <a:pt x="125" y="0"/>
                  <a:pt x="125" y="0"/>
                </a:cubicBezTo>
                <a:cubicBezTo>
                  <a:pt x="62" y="0"/>
                  <a:pt x="0" y="62"/>
                  <a:pt x="0" y="125"/>
                </a:cubicBezTo>
                <a:cubicBezTo>
                  <a:pt x="0" y="4905"/>
                  <a:pt x="0" y="4905"/>
                  <a:pt x="0" y="4905"/>
                </a:cubicBezTo>
                <a:cubicBezTo>
                  <a:pt x="0" y="4968"/>
                  <a:pt x="62" y="5030"/>
                  <a:pt x="125" y="5030"/>
                </a:cubicBezTo>
                <a:cubicBezTo>
                  <a:pt x="4905" y="5030"/>
                  <a:pt x="4905" y="5030"/>
                  <a:pt x="4905" y="5030"/>
                </a:cubicBezTo>
                <a:cubicBezTo>
                  <a:pt x="4968" y="5030"/>
                  <a:pt x="5030" y="4968"/>
                  <a:pt x="5030" y="4905"/>
                </a:cubicBezTo>
                <a:cubicBezTo>
                  <a:pt x="5030" y="125"/>
                  <a:pt x="5030" y="125"/>
                  <a:pt x="5030" y="125"/>
                </a:cubicBezTo>
                <a:cubicBezTo>
                  <a:pt x="5030" y="62"/>
                  <a:pt x="4968" y="0"/>
                  <a:pt x="4905" y="0"/>
                </a:cubicBezTo>
                <a:close/>
                <a:moveTo>
                  <a:pt x="3687" y="2624"/>
                </a:moveTo>
                <a:lnTo>
                  <a:pt x="3687" y="2624"/>
                </a:lnTo>
                <a:cubicBezTo>
                  <a:pt x="3687" y="2655"/>
                  <a:pt x="3655" y="2687"/>
                  <a:pt x="3624" y="2687"/>
                </a:cubicBezTo>
                <a:cubicBezTo>
                  <a:pt x="3593" y="2687"/>
                  <a:pt x="3562" y="2687"/>
                  <a:pt x="3562" y="2687"/>
                </a:cubicBezTo>
                <a:cubicBezTo>
                  <a:pt x="3187" y="2313"/>
                  <a:pt x="3187" y="2313"/>
                  <a:pt x="3187" y="2313"/>
                </a:cubicBezTo>
                <a:cubicBezTo>
                  <a:pt x="1688" y="3812"/>
                  <a:pt x="1688" y="3812"/>
                  <a:pt x="1688" y="3812"/>
                </a:cubicBezTo>
                <a:cubicBezTo>
                  <a:pt x="1656" y="3812"/>
                  <a:pt x="1625" y="3843"/>
                  <a:pt x="1625" y="3843"/>
                </a:cubicBezTo>
                <a:cubicBezTo>
                  <a:pt x="1594" y="3843"/>
                  <a:pt x="1594" y="3812"/>
                  <a:pt x="1563" y="3812"/>
                </a:cubicBezTo>
                <a:cubicBezTo>
                  <a:pt x="1219" y="3468"/>
                  <a:pt x="1219" y="3468"/>
                  <a:pt x="1219" y="3468"/>
                </a:cubicBezTo>
                <a:cubicBezTo>
                  <a:pt x="1219" y="3437"/>
                  <a:pt x="1188" y="3437"/>
                  <a:pt x="1188" y="3405"/>
                </a:cubicBezTo>
                <a:cubicBezTo>
                  <a:pt x="1188" y="3374"/>
                  <a:pt x="1219" y="3374"/>
                  <a:pt x="1219" y="3343"/>
                </a:cubicBezTo>
                <a:cubicBezTo>
                  <a:pt x="2718" y="1844"/>
                  <a:pt x="2718" y="1844"/>
                  <a:pt x="2718" y="1844"/>
                </a:cubicBezTo>
                <a:cubicBezTo>
                  <a:pt x="2344" y="1469"/>
                  <a:pt x="2344" y="1469"/>
                  <a:pt x="2344" y="1469"/>
                </a:cubicBezTo>
                <a:cubicBezTo>
                  <a:pt x="2344" y="1469"/>
                  <a:pt x="2313" y="1438"/>
                  <a:pt x="2344" y="1406"/>
                </a:cubicBezTo>
                <a:cubicBezTo>
                  <a:pt x="2344" y="1375"/>
                  <a:pt x="2375" y="1344"/>
                  <a:pt x="2406" y="1344"/>
                </a:cubicBezTo>
                <a:cubicBezTo>
                  <a:pt x="3749" y="1188"/>
                  <a:pt x="3749" y="1188"/>
                  <a:pt x="3749" y="1188"/>
                </a:cubicBezTo>
                <a:cubicBezTo>
                  <a:pt x="3780" y="1188"/>
                  <a:pt x="3780" y="1188"/>
                  <a:pt x="3812" y="1219"/>
                </a:cubicBezTo>
                <a:cubicBezTo>
                  <a:pt x="3812" y="1250"/>
                  <a:pt x="3843" y="1250"/>
                  <a:pt x="3843" y="1281"/>
                </a:cubicBezTo>
                <a:lnTo>
                  <a:pt x="3687" y="2624"/>
                </a:lnTo>
                <a:close/>
                <a:moveTo>
                  <a:pt x="3687" y="2624"/>
                </a:moveTo>
                <a:lnTo>
                  <a:pt x="3687" y="2624"/>
                </a:lnTo>
                <a:close/>
              </a:path>
            </a:pathLst>
          </a:custGeom>
          <a:solidFill>
            <a:schemeClr val="accent3"/>
          </a:solidFill>
          <a:ln>
            <a:noFill/>
          </a:ln>
          <a:effectLst/>
        </p:spPr>
        <p:txBody>
          <a:bodyPr wrap="none" anchor="ctr"/>
          <a:lstStyle/>
          <a:p>
            <a:pPr defTabSz="609446"/>
            <a:endParaRPr lang="en-US" sz="2400">
              <a:solidFill>
                <a:prstClr val="black"/>
              </a:solidFill>
            </a:endParaRPr>
          </a:p>
        </p:txBody>
      </p:sp>
      <p:sp>
        <p:nvSpPr>
          <p:cNvPr id="35" name="Freeform 4"/>
          <p:cNvSpPr>
            <a:spLocks noChangeArrowheads="1"/>
          </p:cNvSpPr>
          <p:nvPr/>
        </p:nvSpPr>
        <p:spPr bwMode="auto">
          <a:xfrm>
            <a:off x="11069973" y="5032912"/>
            <a:ext cx="586481" cy="586481"/>
          </a:xfrm>
          <a:custGeom>
            <a:avLst/>
            <a:gdLst>
              <a:gd name="T0" fmla="*/ 2374 w 2594"/>
              <a:gd name="T1" fmla="*/ 0 h 2594"/>
              <a:gd name="T2" fmla="*/ 2374 w 2594"/>
              <a:gd name="T3" fmla="*/ 0 h 2594"/>
              <a:gd name="T4" fmla="*/ 219 w 2594"/>
              <a:gd name="T5" fmla="*/ 0 h 2594"/>
              <a:gd name="T6" fmla="*/ 0 w 2594"/>
              <a:gd name="T7" fmla="*/ 219 h 2594"/>
              <a:gd name="T8" fmla="*/ 0 w 2594"/>
              <a:gd name="T9" fmla="*/ 2374 h 2594"/>
              <a:gd name="T10" fmla="*/ 219 w 2594"/>
              <a:gd name="T11" fmla="*/ 2593 h 2594"/>
              <a:gd name="T12" fmla="*/ 2374 w 2594"/>
              <a:gd name="T13" fmla="*/ 2593 h 2594"/>
              <a:gd name="T14" fmla="*/ 2593 w 2594"/>
              <a:gd name="T15" fmla="*/ 2374 h 2594"/>
              <a:gd name="T16" fmla="*/ 2593 w 2594"/>
              <a:gd name="T17" fmla="*/ 219 h 2594"/>
              <a:gd name="T18" fmla="*/ 2374 w 2594"/>
              <a:gd name="T19" fmla="*/ 0 h 2594"/>
              <a:gd name="T20" fmla="*/ 2249 w 2594"/>
              <a:gd name="T21" fmla="*/ 250 h 2594"/>
              <a:gd name="T22" fmla="*/ 2249 w 2594"/>
              <a:gd name="T23" fmla="*/ 250 h 2594"/>
              <a:gd name="T24" fmla="*/ 2343 w 2594"/>
              <a:gd name="T25" fmla="*/ 313 h 2594"/>
              <a:gd name="T26" fmla="*/ 2249 w 2594"/>
              <a:gd name="T27" fmla="*/ 407 h 2594"/>
              <a:gd name="T28" fmla="*/ 2156 w 2594"/>
              <a:gd name="T29" fmla="*/ 313 h 2594"/>
              <a:gd name="T30" fmla="*/ 2249 w 2594"/>
              <a:gd name="T31" fmla="*/ 250 h 2594"/>
              <a:gd name="T32" fmla="*/ 1937 w 2594"/>
              <a:gd name="T33" fmla="*/ 250 h 2594"/>
              <a:gd name="T34" fmla="*/ 1937 w 2594"/>
              <a:gd name="T35" fmla="*/ 250 h 2594"/>
              <a:gd name="T36" fmla="*/ 2031 w 2594"/>
              <a:gd name="T37" fmla="*/ 313 h 2594"/>
              <a:gd name="T38" fmla="*/ 1937 w 2594"/>
              <a:gd name="T39" fmla="*/ 407 h 2594"/>
              <a:gd name="T40" fmla="*/ 1843 w 2594"/>
              <a:gd name="T41" fmla="*/ 313 h 2594"/>
              <a:gd name="T42" fmla="*/ 1937 w 2594"/>
              <a:gd name="T43" fmla="*/ 250 h 2594"/>
              <a:gd name="T44" fmla="*/ 2343 w 2594"/>
              <a:gd name="T45" fmla="*/ 2343 h 2594"/>
              <a:gd name="T46" fmla="*/ 2343 w 2594"/>
              <a:gd name="T47" fmla="*/ 2343 h 2594"/>
              <a:gd name="T48" fmla="*/ 250 w 2594"/>
              <a:gd name="T49" fmla="*/ 2343 h 2594"/>
              <a:gd name="T50" fmla="*/ 250 w 2594"/>
              <a:gd name="T51" fmla="*/ 625 h 2594"/>
              <a:gd name="T52" fmla="*/ 2343 w 2594"/>
              <a:gd name="T53" fmla="*/ 625 h 2594"/>
              <a:gd name="T54" fmla="*/ 2343 w 2594"/>
              <a:gd name="T55" fmla="*/ 2343 h 2594"/>
              <a:gd name="T56" fmla="*/ 594 w 2594"/>
              <a:gd name="T57" fmla="*/ 2093 h 2594"/>
              <a:gd name="T58" fmla="*/ 594 w 2594"/>
              <a:gd name="T59" fmla="*/ 2093 h 2594"/>
              <a:gd name="T60" fmla="*/ 1999 w 2594"/>
              <a:gd name="T61" fmla="*/ 2093 h 2594"/>
              <a:gd name="T62" fmla="*/ 2031 w 2594"/>
              <a:gd name="T63" fmla="*/ 2062 h 2594"/>
              <a:gd name="T64" fmla="*/ 2031 w 2594"/>
              <a:gd name="T65" fmla="*/ 2031 h 2594"/>
              <a:gd name="T66" fmla="*/ 1343 w 2594"/>
              <a:gd name="T67" fmla="*/ 844 h 2594"/>
              <a:gd name="T68" fmla="*/ 1312 w 2594"/>
              <a:gd name="T69" fmla="*/ 813 h 2594"/>
              <a:gd name="T70" fmla="*/ 1250 w 2594"/>
              <a:gd name="T71" fmla="*/ 844 h 2594"/>
              <a:gd name="T72" fmla="*/ 563 w 2594"/>
              <a:gd name="T73" fmla="*/ 2031 h 2594"/>
              <a:gd name="T74" fmla="*/ 563 w 2594"/>
              <a:gd name="T75" fmla="*/ 2093 h 2594"/>
              <a:gd name="T76" fmla="*/ 594 w 2594"/>
              <a:gd name="T77" fmla="*/ 2093 h 2594"/>
              <a:gd name="T78" fmla="*/ 1374 w 2594"/>
              <a:gd name="T79" fmla="*/ 1937 h 2594"/>
              <a:gd name="T80" fmla="*/ 1374 w 2594"/>
              <a:gd name="T81" fmla="*/ 1937 h 2594"/>
              <a:gd name="T82" fmla="*/ 1343 w 2594"/>
              <a:gd name="T83" fmla="*/ 1968 h 2594"/>
              <a:gd name="T84" fmla="*/ 1250 w 2594"/>
              <a:gd name="T85" fmla="*/ 1968 h 2594"/>
              <a:gd name="T86" fmla="*/ 1219 w 2594"/>
              <a:gd name="T87" fmla="*/ 1937 h 2594"/>
              <a:gd name="T88" fmla="*/ 1219 w 2594"/>
              <a:gd name="T89" fmla="*/ 1843 h 2594"/>
              <a:gd name="T90" fmla="*/ 1250 w 2594"/>
              <a:gd name="T91" fmla="*/ 1812 h 2594"/>
              <a:gd name="T92" fmla="*/ 1343 w 2594"/>
              <a:gd name="T93" fmla="*/ 1812 h 2594"/>
              <a:gd name="T94" fmla="*/ 1374 w 2594"/>
              <a:gd name="T95" fmla="*/ 1843 h 2594"/>
              <a:gd name="T96" fmla="*/ 1374 w 2594"/>
              <a:gd name="T97" fmla="*/ 1937 h 2594"/>
              <a:gd name="T98" fmla="*/ 1219 w 2594"/>
              <a:gd name="T99" fmla="*/ 1125 h 2594"/>
              <a:gd name="T100" fmla="*/ 1219 w 2594"/>
              <a:gd name="T101" fmla="*/ 1125 h 2594"/>
              <a:gd name="T102" fmla="*/ 1374 w 2594"/>
              <a:gd name="T103" fmla="*/ 1125 h 2594"/>
              <a:gd name="T104" fmla="*/ 1406 w 2594"/>
              <a:gd name="T105" fmla="*/ 1157 h 2594"/>
              <a:gd name="T106" fmla="*/ 1374 w 2594"/>
              <a:gd name="T107" fmla="*/ 1718 h 2594"/>
              <a:gd name="T108" fmla="*/ 1343 w 2594"/>
              <a:gd name="T109" fmla="*/ 1749 h 2594"/>
              <a:gd name="T110" fmla="*/ 1250 w 2594"/>
              <a:gd name="T111" fmla="*/ 1749 h 2594"/>
              <a:gd name="T112" fmla="*/ 1219 w 2594"/>
              <a:gd name="T113" fmla="*/ 1718 h 2594"/>
              <a:gd name="T114" fmla="*/ 1219 w 2594"/>
              <a:gd name="T115" fmla="*/ 1157 h 2594"/>
              <a:gd name="T116" fmla="*/ 1219 w 2594"/>
              <a:gd name="T117" fmla="*/ 1125 h 2594"/>
              <a:gd name="T118" fmla="*/ 1219 w 2594"/>
              <a:gd name="T119" fmla="*/ 1125 h 2594"/>
              <a:gd name="T120" fmla="*/ 1219 w 2594"/>
              <a:gd name="T121" fmla="*/ 1125 h 2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2594">
                <a:moveTo>
                  <a:pt x="2374" y="0"/>
                </a:moveTo>
                <a:lnTo>
                  <a:pt x="2374" y="0"/>
                </a:lnTo>
                <a:cubicBezTo>
                  <a:pt x="219" y="0"/>
                  <a:pt x="219" y="0"/>
                  <a:pt x="219" y="0"/>
                </a:cubicBezTo>
                <a:cubicBezTo>
                  <a:pt x="94" y="0"/>
                  <a:pt x="0" y="94"/>
                  <a:pt x="0" y="219"/>
                </a:cubicBezTo>
                <a:cubicBezTo>
                  <a:pt x="0" y="2374"/>
                  <a:pt x="0" y="2374"/>
                  <a:pt x="0" y="2374"/>
                </a:cubicBezTo>
                <a:cubicBezTo>
                  <a:pt x="0" y="2499"/>
                  <a:pt x="94" y="2593"/>
                  <a:pt x="219" y="2593"/>
                </a:cubicBezTo>
                <a:cubicBezTo>
                  <a:pt x="2374" y="2593"/>
                  <a:pt x="2374" y="2593"/>
                  <a:pt x="2374" y="2593"/>
                </a:cubicBezTo>
                <a:cubicBezTo>
                  <a:pt x="2499" y="2593"/>
                  <a:pt x="2593" y="2499"/>
                  <a:pt x="2593" y="2374"/>
                </a:cubicBezTo>
                <a:cubicBezTo>
                  <a:pt x="2593" y="219"/>
                  <a:pt x="2593" y="219"/>
                  <a:pt x="2593" y="219"/>
                </a:cubicBezTo>
                <a:cubicBezTo>
                  <a:pt x="2593" y="94"/>
                  <a:pt x="2499" y="0"/>
                  <a:pt x="2374" y="0"/>
                </a:cubicBezTo>
                <a:close/>
                <a:moveTo>
                  <a:pt x="2249" y="250"/>
                </a:moveTo>
                <a:lnTo>
                  <a:pt x="2249" y="250"/>
                </a:lnTo>
                <a:cubicBezTo>
                  <a:pt x="2312" y="250"/>
                  <a:pt x="2343" y="282"/>
                  <a:pt x="2343" y="313"/>
                </a:cubicBezTo>
                <a:cubicBezTo>
                  <a:pt x="2343" y="375"/>
                  <a:pt x="2312" y="407"/>
                  <a:pt x="2249" y="407"/>
                </a:cubicBezTo>
                <a:cubicBezTo>
                  <a:pt x="2187" y="407"/>
                  <a:pt x="2156" y="375"/>
                  <a:pt x="2156" y="313"/>
                </a:cubicBezTo>
                <a:cubicBezTo>
                  <a:pt x="2156" y="282"/>
                  <a:pt x="2187" y="250"/>
                  <a:pt x="2249" y="250"/>
                </a:cubicBezTo>
                <a:close/>
                <a:moveTo>
                  <a:pt x="1937" y="250"/>
                </a:moveTo>
                <a:lnTo>
                  <a:pt x="1937" y="250"/>
                </a:lnTo>
                <a:cubicBezTo>
                  <a:pt x="1999" y="250"/>
                  <a:pt x="2031" y="282"/>
                  <a:pt x="2031" y="313"/>
                </a:cubicBezTo>
                <a:cubicBezTo>
                  <a:pt x="2031" y="375"/>
                  <a:pt x="1999" y="407"/>
                  <a:pt x="1937" y="407"/>
                </a:cubicBezTo>
                <a:cubicBezTo>
                  <a:pt x="1906" y="407"/>
                  <a:pt x="1843" y="375"/>
                  <a:pt x="1843" y="313"/>
                </a:cubicBezTo>
                <a:cubicBezTo>
                  <a:pt x="1843" y="282"/>
                  <a:pt x="1906" y="250"/>
                  <a:pt x="1937" y="250"/>
                </a:cubicBezTo>
                <a:close/>
                <a:moveTo>
                  <a:pt x="2343" y="2343"/>
                </a:moveTo>
                <a:lnTo>
                  <a:pt x="2343" y="2343"/>
                </a:lnTo>
                <a:cubicBezTo>
                  <a:pt x="250" y="2343"/>
                  <a:pt x="250" y="2343"/>
                  <a:pt x="250" y="2343"/>
                </a:cubicBezTo>
                <a:cubicBezTo>
                  <a:pt x="250" y="625"/>
                  <a:pt x="250" y="625"/>
                  <a:pt x="250" y="625"/>
                </a:cubicBezTo>
                <a:cubicBezTo>
                  <a:pt x="2343" y="625"/>
                  <a:pt x="2343" y="625"/>
                  <a:pt x="2343" y="625"/>
                </a:cubicBezTo>
                <a:lnTo>
                  <a:pt x="2343" y="2343"/>
                </a:lnTo>
                <a:close/>
                <a:moveTo>
                  <a:pt x="594" y="2093"/>
                </a:moveTo>
                <a:lnTo>
                  <a:pt x="594" y="2093"/>
                </a:lnTo>
                <a:cubicBezTo>
                  <a:pt x="1999" y="2093"/>
                  <a:pt x="1999" y="2093"/>
                  <a:pt x="1999" y="2093"/>
                </a:cubicBezTo>
                <a:cubicBezTo>
                  <a:pt x="2031" y="2093"/>
                  <a:pt x="2031" y="2093"/>
                  <a:pt x="2031" y="2062"/>
                </a:cubicBezTo>
                <a:lnTo>
                  <a:pt x="2031" y="2031"/>
                </a:lnTo>
                <a:cubicBezTo>
                  <a:pt x="1343" y="844"/>
                  <a:pt x="1343" y="844"/>
                  <a:pt x="1343" y="844"/>
                </a:cubicBezTo>
                <a:cubicBezTo>
                  <a:pt x="1343" y="813"/>
                  <a:pt x="1312" y="813"/>
                  <a:pt x="1312" y="813"/>
                </a:cubicBezTo>
                <a:cubicBezTo>
                  <a:pt x="1281" y="813"/>
                  <a:pt x="1281" y="813"/>
                  <a:pt x="1250" y="844"/>
                </a:cubicBezTo>
                <a:cubicBezTo>
                  <a:pt x="563" y="2031"/>
                  <a:pt x="563" y="2031"/>
                  <a:pt x="563" y="2031"/>
                </a:cubicBezTo>
                <a:cubicBezTo>
                  <a:pt x="563" y="2062"/>
                  <a:pt x="563" y="2062"/>
                  <a:pt x="563" y="2093"/>
                </a:cubicBezTo>
                <a:lnTo>
                  <a:pt x="594" y="2093"/>
                </a:lnTo>
                <a:close/>
                <a:moveTo>
                  <a:pt x="1374" y="1937"/>
                </a:moveTo>
                <a:lnTo>
                  <a:pt x="1374" y="1937"/>
                </a:lnTo>
                <a:cubicBezTo>
                  <a:pt x="1374" y="1968"/>
                  <a:pt x="1374" y="1968"/>
                  <a:pt x="1343" y="1968"/>
                </a:cubicBezTo>
                <a:cubicBezTo>
                  <a:pt x="1250" y="1968"/>
                  <a:pt x="1250" y="1968"/>
                  <a:pt x="1250" y="1968"/>
                </a:cubicBezTo>
                <a:cubicBezTo>
                  <a:pt x="1219" y="1968"/>
                  <a:pt x="1219" y="1968"/>
                  <a:pt x="1219" y="1937"/>
                </a:cubicBezTo>
                <a:cubicBezTo>
                  <a:pt x="1219" y="1843"/>
                  <a:pt x="1219" y="1843"/>
                  <a:pt x="1219" y="1843"/>
                </a:cubicBezTo>
                <a:cubicBezTo>
                  <a:pt x="1219" y="1812"/>
                  <a:pt x="1219" y="1812"/>
                  <a:pt x="1250" y="1812"/>
                </a:cubicBezTo>
                <a:cubicBezTo>
                  <a:pt x="1343" y="1812"/>
                  <a:pt x="1343" y="1812"/>
                  <a:pt x="1343" y="1812"/>
                </a:cubicBezTo>
                <a:cubicBezTo>
                  <a:pt x="1374" y="1812"/>
                  <a:pt x="1374" y="1812"/>
                  <a:pt x="1374" y="1843"/>
                </a:cubicBezTo>
                <a:lnTo>
                  <a:pt x="1374" y="1937"/>
                </a:lnTo>
                <a:close/>
                <a:moveTo>
                  <a:pt x="1219" y="1125"/>
                </a:moveTo>
                <a:lnTo>
                  <a:pt x="1219" y="1125"/>
                </a:lnTo>
                <a:cubicBezTo>
                  <a:pt x="1374" y="1125"/>
                  <a:pt x="1374" y="1125"/>
                  <a:pt x="1374" y="1125"/>
                </a:cubicBezTo>
                <a:lnTo>
                  <a:pt x="1406" y="1157"/>
                </a:lnTo>
                <a:cubicBezTo>
                  <a:pt x="1374" y="1718"/>
                  <a:pt x="1374" y="1718"/>
                  <a:pt x="1374" y="1718"/>
                </a:cubicBezTo>
                <a:cubicBezTo>
                  <a:pt x="1374" y="1749"/>
                  <a:pt x="1374" y="1749"/>
                  <a:pt x="1343" y="1749"/>
                </a:cubicBezTo>
                <a:cubicBezTo>
                  <a:pt x="1250" y="1749"/>
                  <a:pt x="1250" y="1749"/>
                  <a:pt x="1250" y="1749"/>
                </a:cubicBezTo>
                <a:cubicBezTo>
                  <a:pt x="1219" y="1749"/>
                  <a:pt x="1219" y="1749"/>
                  <a:pt x="1219" y="1718"/>
                </a:cubicBezTo>
                <a:cubicBezTo>
                  <a:pt x="1219" y="1157"/>
                  <a:pt x="1219" y="1157"/>
                  <a:pt x="1219" y="1157"/>
                </a:cubicBezTo>
                <a:lnTo>
                  <a:pt x="1219" y="1125"/>
                </a:lnTo>
                <a:close/>
                <a:moveTo>
                  <a:pt x="1219" y="1125"/>
                </a:moveTo>
                <a:lnTo>
                  <a:pt x="1219" y="1125"/>
                </a:lnTo>
                <a:close/>
              </a:path>
            </a:pathLst>
          </a:custGeom>
          <a:solidFill>
            <a:schemeClr val="accent4"/>
          </a:solidFill>
          <a:ln>
            <a:noFill/>
          </a:ln>
          <a:effectLst/>
        </p:spPr>
        <p:txBody>
          <a:bodyPr wrap="none" anchor="ctr"/>
          <a:lstStyle/>
          <a:p>
            <a:pPr defTabSz="609446"/>
            <a:endParaRPr lang="en-US" sz="2400">
              <a:solidFill>
                <a:prstClr val="black"/>
              </a:solidFill>
            </a:endParaRPr>
          </a:p>
        </p:txBody>
      </p:sp>
      <p:sp>
        <p:nvSpPr>
          <p:cNvPr id="34" name="Rectangle 33">
            <a:extLst>
              <a:ext uri="{FF2B5EF4-FFF2-40B4-BE49-F238E27FC236}">
                <a16:creationId xmlns:a16="http://schemas.microsoft.com/office/drawing/2014/main" id="{70D6A9FD-542E-4E63-862D-98ABB36B6A2D}"/>
              </a:ext>
            </a:extLst>
          </p:cNvPr>
          <p:cNvSpPr/>
          <p:nvPr/>
        </p:nvSpPr>
        <p:spPr>
          <a:xfrm>
            <a:off x="3389169" y="788309"/>
            <a:ext cx="4693785" cy="461665"/>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000000"/>
                </a:solidFill>
                <a:latin typeface="Paytone One"/>
                <a:ea typeface="Times New Roman" panose="02020603050405020304" pitchFamily="18" charset="0"/>
              </a:rPr>
              <a:t>Các</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hình</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thức</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độc</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quyền</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cơ</a:t>
            </a:r>
            <a:r>
              <a:rPr lang="en-US" sz="2400" b="1" dirty="0">
                <a:solidFill>
                  <a:srgbClr val="000000"/>
                </a:solidFill>
                <a:latin typeface="Paytone One"/>
                <a:ea typeface="Times New Roman" panose="02020603050405020304" pitchFamily="18" charset="0"/>
              </a:rPr>
              <a:t> </a:t>
            </a:r>
            <a:r>
              <a:rPr lang="en-US" sz="2400" b="1" dirty="0" err="1">
                <a:solidFill>
                  <a:srgbClr val="000000"/>
                </a:solidFill>
                <a:latin typeface="Paytone One"/>
                <a:ea typeface="Times New Roman" panose="02020603050405020304" pitchFamily="18" charset="0"/>
              </a:rPr>
              <a:t>bản</a:t>
            </a:r>
            <a:r>
              <a:rPr lang="en-US" sz="2400" b="1" dirty="0">
                <a:solidFill>
                  <a:srgbClr val="000000"/>
                </a:solidFill>
                <a:latin typeface="Paytone One"/>
                <a:ea typeface="Times New Roman" panose="02020603050405020304" pitchFamily="18" charset="0"/>
              </a:rPr>
              <a:t> </a:t>
            </a:r>
            <a:endParaRPr lang="en-US" sz="2400" b="1" dirty="0">
              <a:solidFill>
                <a:srgbClr val="000000"/>
              </a:solidFill>
              <a:latin typeface="Paytone One"/>
            </a:endParaRPr>
          </a:p>
        </p:txBody>
      </p:sp>
      <p:sp>
        <p:nvSpPr>
          <p:cNvPr id="39" name="TextBox 38">
            <a:extLst>
              <a:ext uri="{FF2B5EF4-FFF2-40B4-BE49-F238E27FC236}">
                <a16:creationId xmlns:a16="http://schemas.microsoft.com/office/drawing/2014/main" id="{F92C7BC8-4CAA-4301-B93E-045B38274F26}"/>
              </a:ext>
            </a:extLst>
          </p:cNvPr>
          <p:cNvSpPr txBox="1"/>
          <p:nvPr/>
        </p:nvSpPr>
        <p:spPr>
          <a:xfrm>
            <a:off x="6176398" y="1277705"/>
            <a:ext cx="1847411" cy="461665"/>
          </a:xfrm>
          <a:prstGeom prst="rect">
            <a:avLst/>
          </a:prstGeom>
          <a:solidFill>
            <a:srgbClr val="008000"/>
          </a:solidFill>
        </p:spPr>
        <p:txBody>
          <a:bodyPr wrap="square">
            <a:spAutoFit/>
          </a:bodyPr>
          <a:lstStyle/>
          <a:p>
            <a:pPr algn="ctr"/>
            <a:r>
              <a:rPr lang="en-US" sz="2400" b="1" dirty="0">
                <a:solidFill>
                  <a:srgbClr val="FFFFFF"/>
                </a:solidFill>
                <a:latin typeface="georgia" panose="02040502050405020303" pitchFamily="18" charset="0"/>
              </a:rPr>
              <a:t>Trust</a:t>
            </a:r>
            <a:endParaRPr lang="en-US" sz="2400" b="1" dirty="0">
              <a:solidFill>
                <a:srgbClr val="FFFFFF"/>
              </a:solidFill>
            </a:endParaRPr>
          </a:p>
        </p:txBody>
      </p:sp>
      <p:sp>
        <p:nvSpPr>
          <p:cNvPr id="40" name="TextBox 39">
            <a:extLst>
              <a:ext uri="{FF2B5EF4-FFF2-40B4-BE49-F238E27FC236}">
                <a16:creationId xmlns:a16="http://schemas.microsoft.com/office/drawing/2014/main" id="{0DDF3666-5BB4-4FB2-9D9D-A27522D14CE0}"/>
              </a:ext>
            </a:extLst>
          </p:cNvPr>
          <p:cNvSpPr txBox="1"/>
          <p:nvPr/>
        </p:nvSpPr>
        <p:spPr>
          <a:xfrm>
            <a:off x="1420967" y="1846756"/>
            <a:ext cx="3140424" cy="1477328"/>
          </a:xfrm>
          <a:prstGeom prst="rect">
            <a:avLst/>
          </a:prstGeom>
          <a:noFill/>
        </p:spPr>
        <p:txBody>
          <a:bodyPr wrap="square">
            <a:spAutoFit/>
          </a:bodyPr>
          <a:lstStyle/>
          <a:p>
            <a:pPr algn="ctr"/>
            <a:r>
              <a:rPr lang="vi-VN" dirty="0">
                <a:solidFill>
                  <a:srgbClr val="0033CC"/>
                </a:solidFill>
                <a:latin typeface="Helvetica" panose="020B0604020202020204" pitchFamily="34" charset="0"/>
              </a:rPr>
              <a:t>H</a:t>
            </a:r>
            <a:r>
              <a:rPr lang="en-US" dirty="0" err="1">
                <a:solidFill>
                  <a:srgbClr val="0033CC"/>
                </a:solidFill>
                <a:latin typeface="Helvetica" panose="020B0604020202020204" pitchFamily="34" charset="0"/>
              </a:rPr>
              <a:t>ình</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thức</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liên</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kết</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trong</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đó</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các</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thành</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viên</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tham</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gia</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hoàn</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toàn</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mất</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tính</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độc</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lập</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họ</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chỉ</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là</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những</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công</a:t>
            </a:r>
            <a:r>
              <a:rPr lang="en-US" dirty="0">
                <a:solidFill>
                  <a:srgbClr val="0033CC"/>
                </a:solidFill>
                <a:latin typeface="Helvetica" panose="020B0604020202020204" pitchFamily="34" charset="0"/>
              </a:rPr>
              <a:t> ty </a:t>
            </a:r>
            <a:r>
              <a:rPr lang="en-US" dirty="0" err="1">
                <a:solidFill>
                  <a:srgbClr val="0033CC"/>
                </a:solidFill>
                <a:latin typeface="Helvetica" panose="020B0604020202020204" pitchFamily="34" charset="0"/>
              </a:rPr>
              <a:t>cổ</a:t>
            </a:r>
            <a:r>
              <a:rPr lang="en-US" dirty="0">
                <a:solidFill>
                  <a:srgbClr val="0033CC"/>
                </a:solidFill>
                <a:latin typeface="Helvetica" panose="020B0604020202020204" pitchFamily="34" charset="0"/>
              </a:rPr>
              <a:t> </a:t>
            </a:r>
            <a:r>
              <a:rPr lang="en-US" dirty="0" err="1">
                <a:solidFill>
                  <a:srgbClr val="0033CC"/>
                </a:solidFill>
                <a:latin typeface="Helvetica" panose="020B0604020202020204" pitchFamily="34" charset="0"/>
              </a:rPr>
              <a:t>phần</a:t>
            </a:r>
            <a:r>
              <a:rPr lang="en-US" dirty="0">
                <a:solidFill>
                  <a:srgbClr val="0033CC"/>
                </a:solidFill>
                <a:latin typeface="Helvetica" panose="020B0604020202020204" pitchFamily="34" charset="0"/>
              </a:rPr>
              <a:t>. </a:t>
            </a:r>
            <a:endParaRPr lang="en-US" dirty="0">
              <a:solidFill>
                <a:srgbClr val="0033CC"/>
              </a:solidFill>
            </a:endParaRPr>
          </a:p>
        </p:txBody>
      </p:sp>
      <p:sp>
        <p:nvSpPr>
          <p:cNvPr id="41" name="TextBox 40">
            <a:extLst>
              <a:ext uri="{FF2B5EF4-FFF2-40B4-BE49-F238E27FC236}">
                <a16:creationId xmlns:a16="http://schemas.microsoft.com/office/drawing/2014/main" id="{DFB259E0-A262-4C89-AD6A-D5ADD0EE2C97}"/>
              </a:ext>
            </a:extLst>
          </p:cNvPr>
          <p:cNvSpPr txBox="1"/>
          <p:nvPr/>
        </p:nvSpPr>
        <p:spPr>
          <a:xfrm>
            <a:off x="8761583" y="1895531"/>
            <a:ext cx="1926537" cy="1200329"/>
          </a:xfrm>
          <a:prstGeom prst="rect">
            <a:avLst/>
          </a:prstGeom>
          <a:noFill/>
        </p:spPr>
        <p:txBody>
          <a:bodyPr wrap="square">
            <a:spAutoFit/>
          </a:bodyPr>
          <a:lstStyle/>
          <a:p>
            <a:pPr algn="ctr"/>
            <a:r>
              <a:rPr lang="vi-VN" dirty="0">
                <a:solidFill>
                  <a:srgbClr val="663300"/>
                </a:solidFill>
                <a:latin typeface="Helvetica" panose="020B0604020202020204" pitchFamily="34" charset="0"/>
              </a:rPr>
              <a:t>X</a:t>
            </a:r>
            <a:r>
              <a:rPr lang="en-US" dirty="0" err="1">
                <a:solidFill>
                  <a:srgbClr val="663300"/>
                </a:solidFill>
                <a:latin typeface="Helvetica" panose="020B0604020202020204" pitchFamily="34" charset="0"/>
              </a:rPr>
              <a:t>uất</a:t>
            </a:r>
            <a:r>
              <a:rPr lang="en-US" dirty="0">
                <a:solidFill>
                  <a:srgbClr val="663300"/>
                </a:solidFill>
                <a:latin typeface="Helvetica" panose="020B0604020202020204" pitchFamily="34" charset="0"/>
              </a:rPr>
              <a:t> </a:t>
            </a:r>
            <a:r>
              <a:rPr lang="en-US" dirty="0" err="1">
                <a:solidFill>
                  <a:srgbClr val="663300"/>
                </a:solidFill>
                <a:latin typeface="Helvetica" panose="020B0604020202020204" pitchFamily="34" charset="0"/>
              </a:rPr>
              <a:t>hiện</a:t>
            </a:r>
            <a:r>
              <a:rPr lang="en-US" dirty="0">
                <a:solidFill>
                  <a:srgbClr val="663300"/>
                </a:solidFill>
                <a:latin typeface="Helvetica" panose="020B0604020202020204" pitchFamily="34" charset="0"/>
              </a:rPr>
              <a:t> </a:t>
            </a:r>
            <a:r>
              <a:rPr lang="en-US" dirty="0" err="1">
                <a:solidFill>
                  <a:srgbClr val="663300"/>
                </a:solidFill>
                <a:latin typeface="Helvetica" panose="020B0604020202020204" pitchFamily="34" charset="0"/>
              </a:rPr>
              <a:t>vào</a:t>
            </a:r>
            <a:r>
              <a:rPr lang="en-US" dirty="0">
                <a:solidFill>
                  <a:srgbClr val="663300"/>
                </a:solidFill>
                <a:latin typeface="Helvetica" panose="020B0604020202020204" pitchFamily="34" charset="0"/>
              </a:rPr>
              <a:t> </a:t>
            </a:r>
            <a:r>
              <a:rPr lang="en-US" dirty="0" err="1">
                <a:solidFill>
                  <a:srgbClr val="663300"/>
                </a:solidFill>
                <a:latin typeface="Helvetica" panose="020B0604020202020204" pitchFamily="34" charset="0"/>
              </a:rPr>
              <a:t>những</a:t>
            </a:r>
            <a:r>
              <a:rPr lang="en-US" dirty="0">
                <a:solidFill>
                  <a:srgbClr val="663300"/>
                </a:solidFill>
                <a:latin typeface="Helvetica" panose="020B0604020202020204" pitchFamily="34" charset="0"/>
              </a:rPr>
              <a:t> </a:t>
            </a:r>
            <a:r>
              <a:rPr lang="en-US" dirty="0" err="1">
                <a:solidFill>
                  <a:srgbClr val="663300"/>
                </a:solidFill>
                <a:latin typeface="Helvetica" panose="020B0604020202020204" pitchFamily="34" charset="0"/>
              </a:rPr>
              <a:t>năm</a:t>
            </a:r>
            <a:r>
              <a:rPr lang="en-US" dirty="0">
                <a:solidFill>
                  <a:srgbClr val="663300"/>
                </a:solidFill>
                <a:latin typeface="Helvetica" panose="020B0604020202020204" pitchFamily="34" charset="0"/>
              </a:rPr>
              <a:t> 60 </a:t>
            </a:r>
            <a:r>
              <a:rPr lang="en-US" dirty="0" err="1">
                <a:solidFill>
                  <a:srgbClr val="663300"/>
                </a:solidFill>
                <a:latin typeface="Helvetica" panose="020B0604020202020204" pitchFamily="34" charset="0"/>
              </a:rPr>
              <a:t>của</a:t>
            </a:r>
            <a:r>
              <a:rPr lang="en-US" dirty="0">
                <a:solidFill>
                  <a:srgbClr val="663300"/>
                </a:solidFill>
                <a:latin typeface="Helvetica" panose="020B0604020202020204" pitchFamily="34" charset="0"/>
              </a:rPr>
              <a:t> </a:t>
            </a:r>
            <a:r>
              <a:rPr lang="en-US" dirty="0" err="1">
                <a:solidFill>
                  <a:srgbClr val="663300"/>
                </a:solidFill>
                <a:latin typeface="Helvetica" panose="020B0604020202020204" pitchFamily="34" charset="0"/>
              </a:rPr>
              <a:t>thế</a:t>
            </a:r>
            <a:r>
              <a:rPr lang="en-US" dirty="0">
                <a:solidFill>
                  <a:srgbClr val="663300"/>
                </a:solidFill>
                <a:latin typeface="Helvetica" panose="020B0604020202020204" pitchFamily="34" charset="0"/>
              </a:rPr>
              <a:t> </a:t>
            </a:r>
            <a:r>
              <a:rPr lang="en-US" dirty="0" err="1">
                <a:solidFill>
                  <a:srgbClr val="663300"/>
                </a:solidFill>
                <a:latin typeface="Helvetica" panose="020B0604020202020204" pitchFamily="34" charset="0"/>
              </a:rPr>
              <a:t>kỷ</a:t>
            </a:r>
            <a:r>
              <a:rPr lang="en-US" dirty="0">
                <a:solidFill>
                  <a:srgbClr val="663300"/>
                </a:solidFill>
                <a:latin typeface="Helvetica" panose="020B0604020202020204" pitchFamily="34" charset="0"/>
              </a:rPr>
              <a:t> XIX ở </a:t>
            </a:r>
            <a:r>
              <a:rPr lang="en-US" dirty="0" err="1">
                <a:solidFill>
                  <a:srgbClr val="663300"/>
                </a:solidFill>
                <a:latin typeface="Helvetica" panose="020B0604020202020204" pitchFamily="34" charset="0"/>
              </a:rPr>
              <a:t>Mỹ</a:t>
            </a:r>
            <a:r>
              <a:rPr lang="en-US" dirty="0">
                <a:solidFill>
                  <a:srgbClr val="663300"/>
                </a:solidFill>
                <a:latin typeface="Helvetica" panose="020B0604020202020204" pitchFamily="34" charset="0"/>
              </a:rPr>
              <a:t>. </a:t>
            </a:r>
            <a:endParaRPr lang="en-US" dirty="0">
              <a:solidFill>
                <a:srgbClr val="663300"/>
              </a:solidFill>
            </a:endParaRPr>
          </a:p>
        </p:txBody>
      </p:sp>
      <p:sp>
        <p:nvSpPr>
          <p:cNvPr id="43" name="TextBox 42">
            <a:extLst>
              <a:ext uri="{FF2B5EF4-FFF2-40B4-BE49-F238E27FC236}">
                <a16:creationId xmlns:a16="http://schemas.microsoft.com/office/drawing/2014/main" id="{AD78B2E1-674B-4EC5-9D57-C124DE632515}"/>
              </a:ext>
            </a:extLst>
          </p:cNvPr>
          <p:cNvSpPr txBox="1"/>
          <p:nvPr/>
        </p:nvSpPr>
        <p:spPr>
          <a:xfrm>
            <a:off x="8618060" y="4449697"/>
            <a:ext cx="2344340" cy="1200329"/>
          </a:xfrm>
          <a:prstGeom prst="rect">
            <a:avLst/>
          </a:prstGeom>
          <a:noFill/>
        </p:spPr>
        <p:txBody>
          <a:bodyPr wrap="square">
            <a:spAutoFit/>
          </a:bodyPr>
          <a:lstStyle/>
          <a:p>
            <a:pPr algn="ctr"/>
            <a:r>
              <a:rPr lang="vi-VN" dirty="0">
                <a:solidFill>
                  <a:srgbClr val="008000"/>
                </a:solidFill>
                <a:latin typeface="Helvetica" panose="020B0604020202020204" pitchFamily="34" charset="0"/>
              </a:rPr>
              <a:t>Quá trình sản xuất và lưu thông tập trung vào ban điều hành chung.</a:t>
            </a:r>
            <a:endParaRPr lang="en-US" dirty="0">
              <a:solidFill>
                <a:srgbClr val="008000"/>
              </a:solidFill>
            </a:endParaRPr>
          </a:p>
        </p:txBody>
      </p:sp>
      <p:sp>
        <p:nvSpPr>
          <p:cNvPr id="45" name="TextBox 44">
            <a:extLst>
              <a:ext uri="{FF2B5EF4-FFF2-40B4-BE49-F238E27FC236}">
                <a16:creationId xmlns:a16="http://schemas.microsoft.com/office/drawing/2014/main" id="{803CB900-B390-4EBE-BA98-67FA9509B5F5}"/>
              </a:ext>
            </a:extLst>
          </p:cNvPr>
          <p:cNvSpPr txBox="1"/>
          <p:nvPr/>
        </p:nvSpPr>
        <p:spPr>
          <a:xfrm>
            <a:off x="1405485" y="4788676"/>
            <a:ext cx="2798063" cy="1477328"/>
          </a:xfrm>
          <a:prstGeom prst="rect">
            <a:avLst/>
          </a:prstGeom>
          <a:noFill/>
        </p:spPr>
        <p:txBody>
          <a:bodyPr wrap="square">
            <a:spAutoFit/>
          </a:bodyPr>
          <a:lstStyle/>
          <a:p>
            <a:pPr algn="ctr"/>
            <a:r>
              <a:rPr lang="vi-VN" dirty="0">
                <a:solidFill>
                  <a:srgbClr val="000000"/>
                </a:solidFill>
                <a:latin typeface="Helvetica" panose="020B0604020202020204" pitchFamily="34" charset="0"/>
              </a:rPr>
              <a:t>Mục đích: Lũng đoạn thị trường tiêu thụ, tranh cướp nơi sản xuất nguyên liệu và phạm vi đầu tư</a:t>
            </a:r>
            <a:endParaRPr lang="en-US" dirty="0">
              <a:solidFill>
                <a:srgbClr val="000000"/>
              </a:solidFill>
            </a:endParaRPr>
          </a:p>
        </p:txBody>
      </p:sp>
      <p:sp>
        <p:nvSpPr>
          <p:cNvPr id="30" name="Rectangle 29">
            <a:extLst>
              <a:ext uri="{FF2B5EF4-FFF2-40B4-BE49-F238E27FC236}">
                <a16:creationId xmlns:a16="http://schemas.microsoft.com/office/drawing/2014/main" id="{314A3DFE-EBA6-457B-A916-D01176EC6E85}"/>
              </a:ext>
            </a:extLst>
          </p:cNvPr>
          <p:cNvSpPr/>
          <p:nvPr/>
        </p:nvSpPr>
        <p:spPr>
          <a:xfrm>
            <a:off x="1799293" y="207058"/>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36" name="Minus Sign 35">
            <a:extLst>
              <a:ext uri="{FF2B5EF4-FFF2-40B4-BE49-F238E27FC236}">
                <a16:creationId xmlns:a16="http://schemas.microsoft.com/office/drawing/2014/main" id="{D59E9A5B-764F-4638-8E4E-CF8364FD7C0C}"/>
              </a:ext>
            </a:extLst>
          </p:cNvPr>
          <p:cNvSpPr/>
          <p:nvPr/>
        </p:nvSpPr>
        <p:spPr>
          <a:xfrm>
            <a:off x="3698167" y="715549"/>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5203999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527619"/>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39174" y="6324346"/>
            <a:ext cx="1508271" cy="80243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81" name="Group 80"/>
          <p:cNvGrpSpPr>
            <a:grpSpLocks/>
          </p:cNvGrpSpPr>
          <p:nvPr/>
        </p:nvGrpSpPr>
        <p:grpSpPr bwMode="auto">
          <a:xfrm flipH="1">
            <a:off x="10578905" y="5998953"/>
            <a:ext cx="1613095" cy="1224116"/>
            <a:chOff x="3051405" y="5162550"/>
            <a:chExt cx="1927225" cy="1695450"/>
          </a:xfrm>
        </p:grpSpPr>
        <p:sp>
          <p:nvSpPr>
            <p:cNvPr id="82"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83" name="Oval 82"/>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4"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5"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
        <p:nvSpPr>
          <p:cNvPr id="72" name="Rectangle 71">
            <a:extLst>
              <a:ext uri="{FF2B5EF4-FFF2-40B4-BE49-F238E27FC236}">
                <a16:creationId xmlns:a16="http://schemas.microsoft.com/office/drawing/2014/main" id="{3B2AE068-0E79-4476-8A27-4A02DD184BED}"/>
              </a:ext>
            </a:extLst>
          </p:cNvPr>
          <p:cNvSpPr/>
          <p:nvPr/>
        </p:nvSpPr>
        <p:spPr>
          <a:xfrm>
            <a:off x="3149092" y="1065244"/>
            <a:ext cx="5413661" cy="461665"/>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hình</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độc</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quyền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cơ</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b="1" dirty="0">
              <a:solidFill>
                <a:srgbClr val="C00000"/>
              </a:solidFill>
              <a:latin typeface="Arial" panose="020B0604020202020204" pitchFamily="34" charset="0"/>
              <a:cs typeface="Arial" panose="020B0604020202020204" pitchFamily="34" charset="0"/>
            </a:endParaRPr>
          </a:p>
        </p:txBody>
      </p:sp>
      <p:sp>
        <p:nvSpPr>
          <p:cNvPr id="87" name="TextBox 86">
            <a:extLst>
              <a:ext uri="{FF2B5EF4-FFF2-40B4-BE49-F238E27FC236}">
                <a16:creationId xmlns:a16="http://schemas.microsoft.com/office/drawing/2014/main" id="{304F0DAC-62B5-412C-8CAA-DFB93326EA6F}"/>
              </a:ext>
            </a:extLst>
          </p:cNvPr>
          <p:cNvSpPr txBox="1"/>
          <p:nvPr/>
        </p:nvSpPr>
        <p:spPr>
          <a:xfrm>
            <a:off x="4517422" y="1717684"/>
            <a:ext cx="2272890" cy="523220"/>
          </a:xfrm>
          <a:prstGeom prst="rect">
            <a:avLst/>
          </a:prstGeom>
          <a:solidFill>
            <a:srgbClr val="008000"/>
          </a:solidFill>
        </p:spPr>
        <p:txBody>
          <a:bodyPr wrap="square">
            <a:spAutoFit/>
          </a:bodyPr>
          <a:lstStyle/>
          <a:p>
            <a:pPr algn="ctr"/>
            <a:r>
              <a:rPr lang="en-US" sz="2800" b="1" dirty="0">
                <a:solidFill>
                  <a:srgbClr val="FFFFFF"/>
                </a:solidFill>
                <a:latin typeface="Muli"/>
              </a:rPr>
              <a:t>Consortium </a:t>
            </a:r>
            <a:endParaRPr lang="en-US" sz="2800" b="1" dirty="0">
              <a:solidFill>
                <a:srgbClr val="FFFFFF"/>
              </a:solidFill>
            </a:endParaRPr>
          </a:p>
        </p:txBody>
      </p:sp>
      <p:sp>
        <p:nvSpPr>
          <p:cNvPr id="109" name="Freeform 4">
            <a:extLst>
              <a:ext uri="{FF2B5EF4-FFF2-40B4-BE49-F238E27FC236}">
                <a16:creationId xmlns:a16="http://schemas.microsoft.com/office/drawing/2014/main" id="{36D89CBA-B5BC-498A-A887-6A5542B0249F}"/>
              </a:ext>
            </a:extLst>
          </p:cNvPr>
          <p:cNvSpPr>
            <a:spLocks/>
          </p:cNvSpPr>
          <p:nvPr/>
        </p:nvSpPr>
        <p:spPr bwMode="gray">
          <a:xfrm>
            <a:off x="1093684" y="3003195"/>
            <a:ext cx="1520825" cy="204788"/>
          </a:xfrm>
          <a:custGeom>
            <a:avLst/>
            <a:gdLst>
              <a:gd name="T0" fmla="*/ 1120 w 1120"/>
              <a:gd name="T1" fmla="*/ 252 h 252"/>
              <a:gd name="T2" fmla="*/ 1116 w 1120"/>
              <a:gd name="T3" fmla="*/ 250 h 252"/>
              <a:gd name="T4" fmla="*/ 1100 w 1120"/>
              <a:gd name="T5" fmla="*/ 246 h 252"/>
              <a:gd name="T6" fmla="*/ 1074 w 1120"/>
              <a:gd name="T7" fmla="*/ 240 h 252"/>
              <a:gd name="T8" fmla="*/ 1038 w 1120"/>
              <a:gd name="T9" fmla="*/ 232 h 252"/>
              <a:gd name="T10" fmla="*/ 992 w 1120"/>
              <a:gd name="T11" fmla="*/ 222 h 252"/>
              <a:gd name="T12" fmla="*/ 938 w 1120"/>
              <a:gd name="T13" fmla="*/ 212 h 252"/>
              <a:gd name="T14" fmla="*/ 876 w 1120"/>
              <a:gd name="T15" fmla="*/ 204 h 252"/>
              <a:gd name="T16" fmla="*/ 806 w 1120"/>
              <a:gd name="T17" fmla="*/ 196 h 252"/>
              <a:gd name="T18" fmla="*/ 730 w 1120"/>
              <a:gd name="T19" fmla="*/ 190 h 252"/>
              <a:gd name="T20" fmla="*/ 646 w 1120"/>
              <a:gd name="T21" fmla="*/ 184 h 252"/>
              <a:gd name="T22" fmla="*/ 556 w 1120"/>
              <a:gd name="T23" fmla="*/ 184 h 252"/>
              <a:gd name="T24" fmla="*/ 466 w 1120"/>
              <a:gd name="T25" fmla="*/ 184 h 252"/>
              <a:gd name="T26" fmla="*/ 384 w 1120"/>
              <a:gd name="T27" fmla="*/ 190 h 252"/>
              <a:gd name="T28" fmla="*/ 308 w 1120"/>
              <a:gd name="T29" fmla="*/ 196 h 252"/>
              <a:gd name="T30" fmla="*/ 238 w 1120"/>
              <a:gd name="T31" fmla="*/ 204 h 252"/>
              <a:gd name="T32" fmla="*/ 178 w 1120"/>
              <a:gd name="T33" fmla="*/ 212 h 252"/>
              <a:gd name="T34" fmla="*/ 126 w 1120"/>
              <a:gd name="T35" fmla="*/ 222 h 252"/>
              <a:gd name="T36" fmla="*/ 82 w 1120"/>
              <a:gd name="T37" fmla="*/ 232 h 252"/>
              <a:gd name="T38" fmla="*/ 46 w 1120"/>
              <a:gd name="T39" fmla="*/ 240 h 252"/>
              <a:gd name="T40" fmla="*/ 20 w 1120"/>
              <a:gd name="T41" fmla="*/ 246 h 252"/>
              <a:gd name="T42" fmla="*/ 6 w 1120"/>
              <a:gd name="T43" fmla="*/ 250 h 252"/>
              <a:gd name="T44" fmla="*/ 0 w 1120"/>
              <a:gd name="T45" fmla="*/ 252 h 252"/>
              <a:gd name="T46" fmla="*/ 0 w 1120"/>
              <a:gd name="T47" fmla="*/ 62 h 252"/>
              <a:gd name="T48" fmla="*/ 560 w 1120"/>
              <a:gd name="T49" fmla="*/ 0 h 252"/>
              <a:gd name="T50" fmla="*/ 1120 w 1120"/>
              <a:gd name="T51" fmla="*/ 62 h 252"/>
              <a:gd name="T52" fmla="*/ 1120 w 1120"/>
              <a:gd name="T53" fmla="*/ 252 h 252"/>
              <a:gd name="T54" fmla="*/ 1120 w 1120"/>
              <a:gd name="T55" fmla="*/ 252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sz="2200">
              <a:solidFill>
                <a:prstClr val="black"/>
              </a:solidFill>
              <a:latin typeface="Arial" panose="020B0604020202020204" pitchFamily="34" charset="0"/>
              <a:ea typeface="Arial Unicode MS"/>
              <a:cs typeface="Arial" panose="020B0604020202020204" pitchFamily="34" charset="0"/>
            </a:endParaRPr>
          </a:p>
        </p:txBody>
      </p:sp>
      <p:sp>
        <p:nvSpPr>
          <p:cNvPr id="110" name="Rectangle 5">
            <a:extLst>
              <a:ext uri="{FF2B5EF4-FFF2-40B4-BE49-F238E27FC236}">
                <a16:creationId xmlns:a16="http://schemas.microsoft.com/office/drawing/2014/main" id="{80EAAA7D-6710-4AD2-847E-0B1424464E3F}"/>
              </a:ext>
            </a:extLst>
          </p:cNvPr>
          <p:cNvSpPr>
            <a:spLocks noChangeArrowheads="1"/>
          </p:cNvSpPr>
          <p:nvPr/>
        </p:nvSpPr>
        <p:spPr bwMode="gray">
          <a:xfrm>
            <a:off x="890485" y="2686486"/>
            <a:ext cx="1724024" cy="707884"/>
          </a:xfrm>
          <a:prstGeom prst="rect">
            <a:avLst/>
          </a:prstGeom>
          <a:gradFill rotWithShape="1">
            <a:gsLst>
              <a:gs pos="0">
                <a:srgbClr val="60BED4">
                  <a:gamma/>
                  <a:tint val="48627"/>
                  <a:invGamma/>
                </a:srgbClr>
              </a:gs>
              <a:gs pos="100000">
                <a:srgbClr val="60BED4"/>
              </a:gs>
            </a:gsLst>
            <a:lin ang="2700000" scaled="1"/>
          </a:gradFill>
          <a:ln w="9525" algn="ctr">
            <a:noFill/>
            <a:miter lim="800000"/>
            <a:headEnd/>
            <a:tailEnd/>
          </a:ln>
          <a:effectLst/>
        </p:spPr>
        <p:txBody>
          <a:bodyPr wrap="none" anchor="ctr"/>
          <a:lstStyle/>
          <a:p>
            <a:pPr algn="ctr" defTabSz="914400">
              <a:defRPr/>
            </a:pPr>
            <a:r>
              <a:rPr lang="en-US" sz="2200" b="1" kern="0" dirty="0" err="1">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Thứ</a:t>
            </a:r>
            <a:r>
              <a:rPr lang="en-US" sz="2200" b="1" kern="0" dirty="0">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 </a:t>
            </a:r>
            <a:r>
              <a:rPr lang="en-US" sz="2200" b="1" kern="0" dirty="0" err="1">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nhất</a:t>
            </a:r>
            <a:r>
              <a:rPr lang="en-US" sz="2200" b="1" kern="0" dirty="0">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a:t>
            </a:r>
          </a:p>
        </p:txBody>
      </p:sp>
      <p:cxnSp>
        <p:nvCxnSpPr>
          <p:cNvPr id="111" name="AutoShape 15">
            <a:extLst>
              <a:ext uri="{FF2B5EF4-FFF2-40B4-BE49-F238E27FC236}">
                <a16:creationId xmlns:a16="http://schemas.microsoft.com/office/drawing/2014/main" id="{D01B297B-AC22-4E55-A5D0-1EE753A0C72B}"/>
              </a:ext>
            </a:extLst>
          </p:cNvPr>
          <p:cNvCxnSpPr>
            <a:cxnSpLocks noChangeShapeType="1"/>
            <a:endCxn id="117" idx="0"/>
          </p:cNvCxnSpPr>
          <p:nvPr/>
        </p:nvCxnSpPr>
        <p:spPr bwMode="gray">
          <a:xfrm flipH="1">
            <a:off x="1761547" y="3429000"/>
            <a:ext cx="14198" cy="34838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112" name="Line 18">
            <a:extLst>
              <a:ext uri="{FF2B5EF4-FFF2-40B4-BE49-F238E27FC236}">
                <a16:creationId xmlns:a16="http://schemas.microsoft.com/office/drawing/2014/main" id="{5B3F80D3-B87D-403A-A9A8-D153009AC9AB}"/>
              </a:ext>
            </a:extLst>
          </p:cNvPr>
          <p:cNvSpPr>
            <a:spLocks noChangeShapeType="1"/>
          </p:cNvSpPr>
          <p:nvPr/>
        </p:nvSpPr>
        <p:spPr bwMode="auto">
          <a:xfrm flipV="1">
            <a:off x="2636450" y="3327449"/>
            <a:ext cx="8729766" cy="36158"/>
          </a:xfrm>
          <a:prstGeom prst="line">
            <a:avLst/>
          </a:prstGeom>
          <a:noFill/>
          <a:ln w="38100" cap="rnd">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200" dirty="0">
              <a:solidFill>
                <a:prstClr val="black"/>
              </a:solidFill>
              <a:latin typeface="Arial" panose="020B0604020202020204" pitchFamily="34" charset="0"/>
              <a:ea typeface="Arial Unicode MS"/>
              <a:cs typeface="Arial" panose="020B0604020202020204" pitchFamily="34" charset="0"/>
            </a:endParaRPr>
          </a:p>
        </p:txBody>
      </p:sp>
      <p:sp>
        <p:nvSpPr>
          <p:cNvPr id="113" name="Line 19">
            <a:extLst>
              <a:ext uri="{FF2B5EF4-FFF2-40B4-BE49-F238E27FC236}">
                <a16:creationId xmlns:a16="http://schemas.microsoft.com/office/drawing/2014/main" id="{84AE7AC8-A516-43F6-8978-B08F558DE3C6}"/>
              </a:ext>
            </a:extLst>
          </p:cNvPr>
          <p:cNvSpPr>
            <a:spLocks noChangeShapeType="1"/>
          </p:cNvSpPr>
          <p:nvPr/>
        </p:nvSpPr>
        <p:spPr bwMode="auto">
          <a:xfrm flipV="1">
            <a:off x="2726513" y="4405958"/>
            <a:ext cx="8617758" cy="56438"/>
          </a:xfrm>
          <a:prstGeom prst="line">
            <a:avLst/>
          </a:prstGeom>
          <a:noFill/>
          <a:ln w="38100" cap="rnd">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200">
              <a:solidFill>
                <a:prstClr val="black"/>
              </a:solidFill>
              <a:latin typeface="Arial" panose="020B0604020202020204" pitchFamily="34" charset="0"/>
              <a:ea typeface="Arial Unicode MS"/>
              <a:cs typeface="Arial" panose="020B0604020202020204" pitchFamily="34" charset="0"/>
            </a:endParaRPr>
          </a:p>
        </p:txBody>
      </p:sp>
      <p:sp>
        <p:nvSpPr>
          <p:cNvPr id="114" name="Line 20">
            <a:extLst>
              <a:ext uri="{FF2B5EF4-FFF2-40B4-BE49-F238E27FC236}">
                <a16:creationId xmlns:a16="http://schemas.microsoft.com/office/drawing/2014/main" id="{E1E2232E-76ED-43DA-A6B7-E0F8DF685537}"/>
              </a:ext>
            </a:extLst>
          </p:cNvPr>
          <p:cNvSpPr>
            <a:spLocks noChangeShapeType="1"/>
          </p:cNvSpPr>
          <p:nvPr/>
        </p:nvSpPr>
        <p:spPr bwMode="auto">
          <a:xfrm flipV="1">
            <a:off x="2683683" y="5548941"/>
            <a:ext cx="8682534" cy="122012"/>
          </a:xfrm>
          <a:prstGeom prst="line">
            <a:avLst/>
          </a:prstGeom>
          <a:noFill/>
          <a:ln w="38100" cap="rnd">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200">
              <a:solidFill>
                <a:prstClr val="black"/>
              </a:solidFill>
              <a:latin typeface="Arial" panose="020B0604020202020204" pitchFamily="34" charset="0"/>
              <a:ea typeface="Arial Unicode MS"/>
              <a:cs typeface="Arial" panose="020B0604020202020204" pitchFamily="34" charset="0"/>
            </a:endParaRPr>
          </a:p>
        </p:txBody>
      </p:sp>
      <p:sp>
        <p:nvSpPr>
          <p:cNvPr id="116" name="Rectangle 5">
            <a:extLst>
              <a:ext uri="{FF2B5EF4-FFF2-40B4-BE49-F238E27FC236}">
                <a16:creationId xmlns:a16="http://schemas.microsoft.com/office/drawing/2014/main" id="{459A4E78-DFF9-47BA-B076-F7FACD96079B}"/>
              </a:ext>
            </a:extLst>
          </p:cNvPr>
          <p:cNvSpPr>
            <a:spLocks noChangeArrowheads="1"/>
          </p:cNvSpPr>
          <p:nvPr/>
        </p:nvSpPr>
        <p:spPr bwMode="gray">
          <a:xfrm>
            <a:off x="947282" y="4919991"/>
            <a:ext cx="1724025" cy="796725"/>
          </a:xfrm>
          <a:prstGeom prst="rect">
            <a:avLst/>
          </a:prstGeom>
          <a:gradFill rotWithShape="1">
            <a:gsLst>
              <a:gs pos="0">
                <a:srgbClr val="60BED4">
                  <a:gamma/>
                  <a:tint val="48627"/>
                  <a:invGamma/>
                </a:srgbClr>
              </a:gs>
              <a:gs pos="100000">
                <a:srgbClr val="60BED4"/>
              </a:gs>
            </a:gsLst>
            <a:lin ang="2700000" scaled="1"/>
          </a:gradFill>
          <a:ln w="9525" algn="ctr">
            <a:noFill/>
            <a:miter lim="800000"/>
            <a:headEnd/>
            <a:tailEnd/>
          </a:ln>
          <a:effectLst/>
        </p:spPr>
        <p:txBody>
          <a:bodyPr wrap="none" anchor="ctr"/>
          <a:lstStyle/>
          <a:p>
            <a:pPr algn="ctr" defTabSz="914400">
              <a:defRPr/>
            </a:pPr>
            <a:r>
              <a:rPr lang="en-US" sz="2200" b="1" kern="0" dirty="0" err="1">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Thứ</a:t>
            </a:r>
            <a:r>
              <a:rPr lang="en-US" sz="2200" b="1" kern="0" dirty="0">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 </a:t>
            </a:r>
            <a:r>
              <a:rPr lang="en-US" sz="2200" b="1" kern="0" dirty="0" err="1">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ba</a:t>
            </a:r>
            <a:r>
              <a:rPr lang="en-US" sz="2200" b="1" kern="0" dirty="0">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a:t>
            </a:r>
          </a:p>
        </p:txBody>
      </p:sp>
      <p:sp>
        <p:nvSpPr>
          <p:cNvPr id="117" name="Rectangle 5">
            <a:extLst>
              <a:ext uri="{FF2B5EF4-FFF2-40B4-BE49-F238E27FC236}">
                <a16:creationId xmlns:a16="http://schemas.microsoft.com/office/drawing/2014/main" id="{F3A05995-6A66-4C01-8ED3-8454B34CFFF8}"/>
              </a:ext>
            </a:extLst>
          </p:cNvPr>
          <p:cNvSpPr>
            <a:spLocks noChangeArrowheads="1"/>
          </p:cNvSpPr>
          <p:nvPr/>
        </p:nvSpPr>
        <p:spPr bwMode="gray">
          <a:xfrm>
            <a:off x="913732" y="3777383"/>
            <a:ext cx="1695630" cy="707885"/>
          </a:xfrm>
          <a:prstGeom prst="rect">
            <a:avLst/>
          </a:prstGeom>
          <a:gradFill rotWithShape="1">
            <a:gsLst>
              <a:gs pos="0">
                <a:srgbClr val="60BED4">
                  <a:gamma/>
                  <a:tint val="48627"/>
                  <a:invGamma/>
                </a:srgbClr>
              </a:gs>
              <a:gs pos="100000">
                <a:srgbClr val="60BED4"/>
              </a:gs>
            </a:gsLst>
            <a:lin ang="2700000" scaled="1"/>
          </a:gradFill>
          <a:ln w="9525" algn="ctr">
            <a:noFill/>
            <a:miter lim="800000"/>
            <a:headEnd/>
            <a:tailEnd/>
          </a:ln>
          <a:effectLst/>
        </p:spPr>
        <p:txBody>
          <a:bodyPr wrap="none" anchor="ctr"/>
          <a:lstStyle/>
          <a:p>
            <a:pPr algn="ctr" defTabSz="914400">
              <a:defRPr/>
            </a:pPr>
            <a:r>
              <a:rPr lang="en-US" sz="2200" b="1" kern="0" dirty="0" err="1">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Thứ</a:t>
            </a:r>
            <a:r>
              <a:rPr lang="en-US" sz="2200" b="1" kern="0" dirty="0">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 </a:t>
            </a:r>
            <a:r>
              <a:rPr lang="en-US" sz="2200" b="1" kern="0" dirty="0" err="1">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hai</a:t>
            </a:r>
            <a:r>
              <a:rPr lang="en-US" sz="2200" b="1" kern="0" dirty="0">
                <a:solidFill>
                  <a:srgbClr val="000000"/>
                </a:solidFill>
                <a:effectLst>
                  <a:outerShdw blurRad="38100" dist="38100" dir="2700000" algn="tl">
                    <a:srgbClr val="FFFFFF"/>
                  </a:outerShdw>
                </a:effectLst>
                <a:latin typeface="Arial" panose="020B0604020202020204" pitchFamily="34" charset="0"/>
                <a:ea typeface="Arial Unicode MS"/>
                <a:cs typeface="Arial" panose="020B0604020202020204" pitchFamily="34" charset="0"/>
              </a:rPr>
              <a:t>:</a:t>
            </a:r>
          </a:p>
        </p:txBody>
      </p:sp>
      <p:cxnSp>
        <p:nvCxnSpPr>
          <p:cNvPr id="120" name="AutoShape 15">
            <a:extLst>
              <a:ext uri="{FF2B5EF4-FFF2-40B4-BE49-F238E27FC236}">
                <a16:creationId xmlns:a16="http://schemas.microsoft.com/office/drawing/2014/main" id="{09B07447-74DE-4638-879B-AA78CDB6F9A2}"/>
              </a:ext>
            </a:extLst>
          </p:cNvPr>
          <p:cNvCxnSpPr>
            <a:cxnSpLocks noChangeShapeType="1"/>
          </p:cNvCxnSpPr>
          <p:nvPr/>
        </p:nvCxnSpPr>
        <p:spPr bwMode="gray">
          <a:xfrm>
            <a:off x="1775744" y="4485268"/>
            <a:ext cx="0" cy="344459"/>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121" name="TextBox 120">
            <a:extLst>
              <a:ext uri="{FF2B5EF4-FFF2-40B4-BE49-F238E27FC236}">
                <a16:creationId xmlns:a16="http://schemas.microsoft.com/office/drawing/2014/main" id="{9211309C-1863-445F-95D0-BB4FB02A65BF}"/>
              </a:ext>
            </a:extLst>
          </p:cNvPr>
          <p:cNvSpPr txBox="1"/>
          <p:nvPr/>
        </p:nvSpPr>
        <p:spPr>
          <a:xfrm>
            <a:off x="2743169" y="2786801"/>
            <a:ext cx="8601102" cy="430887"/>
          </a:xfrm>
          <a:prstGeom prst="rect">
            <a:avLst/>
          </a:prstGeom>
          <a:noFill/>
        </p:spPr>
        <p:txBody>
          <a:bodyPr wrap="square">
            <a:spAutoFit/>
          </a:bodyPr>
          <a:lstStyle/>
          <a:p>
            <a:r>
              <a:rPr lang="vi-VN" sz="2200" dirty="0">
                <a:solidFill>
                  <a:srgbClr val="663300"/>
                </a:solidFill>
                <a:latin typeface="Arial" panose="020B0604020202020204" pitchFamily="34" charset="0"/>
                <a:cs typeface="Arial" panose="020B0604020202020204" pitchFamily="34" charset="0"/>
              </a:rPr>
              <a:t>Tổ chức liên minh giữa các nhà tư bản độc quyền đa ngành.</a:t>
            </a:r>
            <a:endParaRPr lang="en-US" sz="2200" dirty="0">
              <a:solidFill>
                <a:srgbClr val="663300"/>
              </a:solidFill>
              <a:latin typeface="Arial" panose="020B0604020202020204" pitchFamily="34" charset="0"/>
              <a:cs typeface="Arial" panose="020B0604020202020204" pitchFamily="34" charset="0"/>
            </a:endParaRPr>
          </a:p>
        </p:txBody>
      </p:sp>
      <p:sp>
        <p:nvSpPr>
          <p:cNvPr id="122" name="TextBox 121">
            <a:extLst>
              <a:ext uri="{FF2B5EF4-FFF2-40B4-BE49-F238E27FC236}">
                <a16:creationId xmlns:a16="http://schemas.microsoft.com/office/drawing/2014/main" id="{35A58477-DE55-423D-AF2E-7736DE62CE44}"/>
              </a:ext>
            </a:extLst>
          </p:cNvPr>
          <p:cNvSpPr txBox="1"/>
          <p:nvPr/>
        </p:nvSpPr>
        <p:spPr>
          <a:xfrm>
            <a:off x="2717929" y="3671633"/>
            <a:ext cx="8651582" cy="769441"/>
          </a:xfrm>
          <a:prstGeom prst="rect">
            <a:avLst/>
          </a:prstGeom>
          <a:noFill/>
        </p:spPr>
        <p:txBody>
          <a:bodyPr wrap="square">
            <a:spAutoFit/>
          </a:bodyPr>
          <a:lstStyle/>
          <a:p>
            <a:r>
              <a:rPr lang="vi-VN" sz="2200" dirty="0">
                <a:solidFill>
                  <a:srgbClr val="0033CC"/>
                </a:solidFill>
                <a:latin typeface="Arial" panose="020B0604020202020204" pitchFamily="34" charset="0"/>
                <a:cs typeface="Arial" panose="020B0604020202020204" pitchFamily="34" charset="0"/>
              </a:rPr>
              <a:t>Gồm các xí nghiệp tư bản lớn, các Syndicate, các Trust, thuộc các ngành khác nhau nhưng liên quan với nhau về kinh tế, kỹ thuật.</a:t>
            </a:r>
            <a:endParaRPr lang="en-US" sz="2200" dirty="0">
              <a:solidFill>
                <a:srgbClr val="0033CC"/>
              </a:solidFill>
              <a:latin typeface="Arial" panose="020B0604020202020204" pitchFamily="34" charset="0"/>
              <a:cs typeface="Arial" panose="020B0604020202020204" pitchFamily="34" charset="0"/>
            </a:endParaRPr>
          </a:p>
        </p:txBody>
      </p:sp>
      <p:sp>
        <p:nvSpPr>
          <p:cNvPr id="123" name="TextBox 122">
            <a:extLst>
              <a:ext uri="{FF2B5EF4-FFF2-40B4-BE49-F238E27FC236}">
                <a16:creationId xmlns:a16="http://schemas.microsoft.com/office/drawing/2014/main" id="{EBEADE2F-B110-4DD0-83EE-2538D1BB3AE7}"/>
              </a:ext>
            </a:extLst>
          </p:cNvPr>
          <p:cNvSpPr txBox="1"/>
          <p:nvPr/>
        </p:nvSpPr>
        <p:spPr>
          <a:xfrm>
            <a:off x="2757948" y="4930391"/>
            <a:ext cx="8486770" cy="769441"/>
          </a:xfrm>
          <a:prstGeom prst="rect">
            <a:avLst/>
          </a:prstGeom>
          <a:noFill/>
        </p:spPr>
        <p:txBody>
          <a:bodyPr wrap="square">
            <a:spAutoFit/>
          </a:bodyPr>
          <a:lstStyle/>
          <a:p>
            <a:r>
              <a:rPr lang="vi-VN" sz="2200" dirty="0">
                <a:solidFill>
                  <a:srgbClr val="CC0066"/>
                </a:solidFill>
                <a:latin typeface="Arial" panose="020B0604020202020204" pitchFamily="34" charset="0"/>
                <a:cs typeface="Arial" panose="020B0604020202020204" pitchFamily="34" charset="0"/>
              </a:rPr>
              <a:t>Liên kết trên cơ sở hoàn toàn phụ thuộc về tài chính vào một nhóm các nhà tư bản kếch xù.</a:t>
            </a:r>
            <a:endParaRPr lang="en-US" sz="2200" dirty="0">
              <a:solidFill>
                <a:srgbClr val="CC0066"/>
              </a:solidFill>
              <a:latin typeface="Arial" panose="020B0604020202020204" pitchFamily="34" charset="0"/>
              <a:cs typeface="Arial" panose="020B0604020202020204" pitchFamily="34" charset="0"/>
            </a:endParaRPr>
          </a:p>
        </p:txBody>
      </p:sp>
      <p:sp>
        <p:nvSpPr>
          <p:cNvPr id="29" name="Rectangle 28">
            <a:extLst>
              <a:ext uri="{FF2B5EF4-FFF2-40B4-BE49-F238E27FC236}">
                <a16:creationId xmlns:a16="http://schemas.microsoft.com/office/drawing/2014/main" id="{C15D860A-F844-4D86-B55F-6B83EA8FF25C}"/>
              </a:ext>
            </a:extLst>
          </p:cNvPr>
          <p:cNvSpPr/>
          <p:nvPr/>
        </p:nvSpPr>
        <p:spPr>
          <a:xfrm>
            <a:off x="1471439" y="420227"/>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30" name="Minus Sign 29">
            <a:extLst>
              <a:ext uri="{FF2B5EF4-FFF2-40B4-BE49-F238E27FC236}">
                <a16:creationId xmlns:a16="http://schemas.microsoft.com/office/drawing/2014/main" id="{77D5392A-57F0-40E8-A1EF-6ABC44246CF5}"/>
              </a:ext>
            </a:extLst>
          </p:cNvPr>
          <p:cNvSpPr/>
          <p:nvPr/>
        </p:nvSpPr>
        <p:spPr>
          <a:xfrm>
            <a:off x="3149092" y="885061"/>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88871088"/>
      </p:ext>
    </p:extLst>
  </p:cSld>
  <p:clrMapOvr>
    <a:masterClrMapping/>
  </p:clrMapOvr>
  <p:transition spd="slow">
    <p:push dir="u"/>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874643"/>
            <a:ext cx="3273286" cy="5983358"/>
          </a:xfrm>
          <a:prstGeom prst="rect">
            <a:avLst/>
          </a:prstGeom>
        </p:spPr>
      </p:pic>
      <p:graphicFrame>
        <p:nvGraphicFramePr>
          <p:cNvPr id="3" name="Group 36">
            <a:extLst>
              <a:ext uri="{FF2B5EF4-FFF2-40B4-BE49-F238E27FC236}">
                <a16:creationId xmlns:a16="http://schemas.microsoft.com/office/drawing/2014/main" id="{43703365-E6DF-4102-BBB5-3C70B20CEDDC}"/>
              </a:ext>
            </a:extLst>
          </p:cNvPr>
          <p:cNvGraphicFramePr>
            <a:graphicFrameLocks noGrp="1"/>
          </p:cNvGraphicFramePr>
          <p:nvPr>
            <p:extLst>
              <p:ext uri="{D42A27DB-BD31-4B8C-83A1-F6EECF244321}">
                <p14:modId xmlns:p14="http://schemas.microsoft.com/office/powerpoint/2010/main" val="2327945242"/>
              </p:ext>
            </p:extLst>
          </p:nvPr>
        </p:nvGraphicFramePr>
        <p:xfrm>
          <a:off x="2650434" y="1312484"/>
          <a:ext cx="8987409" cy="5324782"/>
        </p:xfrm>
        <a:graphic>
          <a:graphicData uri="http://schemas.openxmlformats.org/drawingml/2006/table">
            <a:tbl>
              <a:tblPr/>
              <a:tblGrid>
                <a:gridCol w="2768406">
                  <a:extLst>
                    <a:ext uri="{9D8B030D-6E8A-4147-A177-3AD203B41FA5}">
                      <a16:colId xmlns:a16="http://schemas.microsoft.com/office/drawing/2014/main" val="20000"/>
                    </a:ext>
                  </a:extLst>
                </a:gridCol>
                <a:gridCol w="2475077">
                  <a:extLst>
                    <a:ext uri="{9D8B030D-6E8A-4147-A177-3AD203B41FA5}">
                      <a16:colId xmlns:a16="http://schemas.microsoft.com/office/drawing/2014/main" val="20001"/>
                    </a:ext>
                  </a:extLst>
                </a:gridCol>
                <a:gridCol w="2193060">
                  <a:extLst>
                    <a:ext uri="{9D8B030D-6E8A-4147-A177-3AD203B41FA5}">
                      <a16:colId xmlns:a16="http://schemas.microsoft.com/office/drawing/2014/main" val="20002"/>
                    </a:ext>
                  </a:extLst>
                </a:gridCol>
                <a:gridCol w="1550866">
                  <a:extLst>
                    <a:ext uri="{9D8B030D-6E8A-4147-A177-3AD203B41FA5}">
                      <a16:colId xmlns:a16="http://schemas.microsoft.com/office/drawing/2014/main" val="20003"/>
                    </a:ext>
                  </a:extLst>
                </a:gridCol>
              </a:tblGrid>
              <a:tr h="863955">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H</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mj-lt"/>
                        </a:rPr>
                        <a:t>ì</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nh</a:t>
                      </a:r>
                      <a:r>
                        <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thøc</a:t>
                      </a:r>
                      <a:r>
                        <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rPr>
                        <a:t> </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endParaRPr>
                    </a:p>
                  </a:txBody>
                  <a:tcPr marT="45726" marB="4572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Tæ</a:t>
                      </a:r>
                      <a:r>
                        <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chøc</a:t>
                      </a:r>
                      <a:endPar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éc</a:t>
                      </a:r>
                      <a:r>
                        <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quyÒn</a:t>
                      </a:r>
                      <a:endPar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Liªn</a:t>
                      </a:r>
                      <a:r>
                        <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kÕt</a:t>
                      </a:r>
                      <a:endPar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Đéc</a:t>
                      </a:r>
                      <a:r>
                        <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0033CC"/>
                          </a:solidFill>
                          <a:effectLst>
                            <a:outerShdw blurRad="38100" dist="38100" dir="2700000" algn="tl">
                              <a:srgbClr val="FFFFFF"/>
                            </a:outerShdw>
                          </a:effectLst>
                          <a:latin typeface=".VnTime" pitchFamily="34" charset="0"/>
                        </a:rPr>
                        <a:t>lËp</a:t>
                      </a:r>
                      <a:endParaRPr kumimoji="0" lang="en-US" sz="2000" b="1" i="0" u="none" strike="noStrike" cap="none" normalizeH="0" baseline="0" dirty="0">
                        <a:ln>
                          <a:noFill/>
                        </a:ln>
                        <a:solidFill>
                          <a:srgbClr val="0033CC"/>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863955">
                <a:tc rowSpan="3">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Liªn</a:t>
                      </a: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minh </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theo</a:t>
                      </a: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chiÒu</a:t>
                      </a: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ngang</a:t>
                      </a:r>
                      <a:endPar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endParaRPr>
                    </a:p>
                  </a:txBody>
                  <a:tcPr marT="45726" marB="4572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C¸cten</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Gi</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c¶,</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s¶n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l­ưîng</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S¶n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xuÊt</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vi-VN"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t</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iªu</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thô</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1216585">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vi-VN"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Xanh®ica</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HTQT</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iÒu</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hµnh</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viÖc</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mua,b¸n</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vi-VN"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S¶n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xuÊt</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793429">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T¬rít</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Héi</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ång</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qu¶n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trÞ</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iÒu</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hµnh</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s¶n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xuÊt</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a:t>
                      </a:r>
                      <a:r>
                        <a:rPr kumimoji="0" lang="vi-VN"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tiªu</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thô</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extLst>
                  <a:ext uri="{0D108BD9-81ED-4DB2-BD59-A6C34878D82A}">
                    <a16:rowId xmlns:a16="http://schemas.microsoft.com/office/drawing/2014/main" val="10003"/>
                  </a:ext>
                </a:extLst>
              </a:tr>
              <a:tr h="1146059">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Liªn</a:t>
                      </a: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minh</a:t>
                      </a:r>
                      <a:endPar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theo</a:t>
                      </a: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a:t>
                      </a:r>
                    </a:p>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chiÒu</a:t>
                      </a:r>
                      <a:r>
                        <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rPr>
                        <a:t> </a:t>
                      </a:r>
                      <a:r>
                        <a:rPr kumimoji="0" lang="en-US" sz="2000" b="1" i="0" u="none" strike="noStrike" cap="none" normalizeH="0" baseline="0" dirty="0" err="1">
                          <a:ln>
                            <a:noFill/>
                          </a:ln>
                          <a:solidFill>
                            <a:srgbClr val="7030A0"/>
                          </a:solidFill>
                          <a:effectLst>
                            <a:outerShdw blurRad="38100" dist="38100" dir="2700000" algn="tl">
                              <a:srgbClr val="FFFFFF"/>
                            </a:outerShdw>
                          </a:effectLst>
                          <a:latin typeface=".VnTime" pitchFamily="34" charset="0"/>
                        </a:rPr>
                        <a:t>däc</a:t>
                      </a:r>
                      <a:endParaRPr kumimoji="0" lang="en-US" sz="2000" b="1" i="0" u="none" strike="noStrike" cap="none" normalizeH="0" baseline="0" dirty="0">
                        <a:ln>
                          <a:noFill/>
                        </a:ln>
                        <a:solidFill>
                          <a:srgbClr val="7030A0"/>
                        </a:solidFill>
                        <a:effectLst>
                          <a:outerShdw blurRad="38100" dist="38100" dir="2700000" algn="tl">
                            <a:srgbClr val="FFFFFF"/>
                          </a:outerShdw>
                        </a:effectLst>
                        <a:latin typeface=".VnTime" pitchFamily="34" charset="0"/>
                      </a:endParaRPr>
                    </a:p>
                  </a:txBody>
                  <a:tcPr marT="45726" marB="4572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C«ngxoocxiom</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Liªn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kÕt</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giữa</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c¸c</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t/c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éc</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quyÒn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ë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c¸c</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ngµnh</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cã</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liªn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quan</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vÒ</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kinh</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tÕ</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kü</a:t>
                      </a:r>
                      <a:r>
                        <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rPr>
                        <a:t> </a:t>
                      </a:r>
                      <a:r>
                        <a:rPr kumimoji="0" lang="en-US" sz="2000" b="0" i="0" u="none" strike="noStrike" cap="none" normalizeH="0" baseline="0" dirty="0" err="1">
                          <a:ln>
                            <a:noFill/>
                          </a:ln>
                          <a:solidFill>
                            <a:srgbClr val="000000"/>
                          </a:solidFill>
                          <a:effectLst>
                            <a:outerShdw blurRad="38100" dist="38100" dir="2700000" algn="tl">
                              <a:srgbClr val="FFFFFF"/>
                            </a:outerShdw>
                          </a:effectLst>
                          <a:latin typeface=".VnTime" pitchFamily="34" charset="0"/>
                        </a:rPr>
                        <a:t>thuËt</a:t>
                      </a: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extLst>
                  <a:ext uri="{0D108BD9-81ED-4DB2-BD59-A6C34878D82A}">
                    <a16:rowId xmlns:a16="http://schemas.microsoft.com/office/drawing/2014/main" val="10004"/>
                  </a:ext>
                </a:extLst>
              </a:tr>
              <a:tr h="440799">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120000"/>
                        <a:buFontTx/>
                        <a:buNone/>
                        <a:tabLst/>
                      </a:pPr>
                      <a:endParaRPr kumimoji="0" lang="en-US" sz="2000" b="0" i="0" u="none" strike="noStrike" cap="none" normalizeH="0" baseline="0" dirty="0">
                        <a:ln>
                          <a:noFill/>
                        </a:ln>
                        <a:solidFill>
                          <a:srgbClr val="000000"/>
                        </a:solidFill>
                        <a:effectLst>
                          <a:outerShdw blurRad="38100" dist="38100" dir="2700000" algn="tl">
                            <a:srgbClr val="FFFFFF"/>
                          </a:outerShdw>
                        </a:effectLst>
                        <a:latin typeface=".VnTime" pitchFamily="34" charset="0"/>
                      </a:endParaRPr>
                    </a:p>
                  </a:txBody>
                  <a:tcPr marT="45726" marB="45726" anchor="b"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extLst>
                  <a:ext uri="{0D108BD9-81ED-4DB2-BD59-A6C34878D82A}">
                    <a16:rowId xmlns:a16="http://schemas.microsoft.com/office/drawing/2014/main" val="10005"/>
                  </a:ext>
                </a:extLst>
              </a:tr>
            </a:tbl>
          </a:graphicData>
        </a:graphic>
      </p:graphicFrame>
      <p:sp>
        <p:nvSpPr>
          <p:cNvPr id="4" name="Rectangle 3">
            <a:extLst>
              <a:ext uri="{FF2B5EF4-FFF2-40B4-BE49-F238E27FC236}">
                <a16:creationId xmlns:a16="http://schemas.microsoft.com/office/drawing/2014/main" id="{A88D1E57-25E5-49BE-A519-BD753F22352C}"/>
              </a:ext>
            </a:extLst>
          </p:cNvPr>
          <p:cNvSpPr/>
          <p:nvPr/>
        </p:nvSpPr>
        <p:spPr>
          <a:xfrm>
            <a:off x="3389168" y="696844"/>
            <a:ext cx="5413661" cy="461665"/>
          </a:xfrm>
          <a:prstGeom prst="rect">
            <a:avLst/>
          </a:prstGeom>
        </p:spPr>
        <p:txBody>
          <a:bodyPr wrap="none">
            <a:spAutoFit/>
          </a:bodyPr>
          <a:lstStyle/>
          <a:p>
            <a:pPr marL="342900" indent="-342900">
              <a:buFont typeface="Wingdings" panose="05000000000000000000" pitchFamily="2" charset="2"/>
              <a:buChar char="§"/>
              <a:defRPr/>
            </a:pPr>
            <a:r>
              <a:rPr lang="en-US" sz="2400" b="1" dirty="0" err="1">
                <a:solidFill>
                  <a:srgbClr val="800000"/>
                </a:solidFill>
                <a:ea typeface="Times New Roman" panose="02020603050405020304" pitchFamily="18" charset="0"/>
              </a:rPr>
              <a:t>Các</a:t>
            </a:r>
            <a:r>
              <a:rPr lang="en-US" sz="2400" b="1" dirty="0">
                <a:solidFill>
                  <a:srgbClr val="800000"/>
                </a:solidFill>
                <a:ea typeface="Times New Roman" panose="02020603050405020304" pitchFamily="18" charset="0"/>
              </a:rPr>
              <a:t> </a:t>
            </a:r>
            <a:r>
              <a:rPr lang="en-US" sz="2400" b="1" dirty="0" err="1">
                <a:solidFill>
                  <a:srgbClr val="800000"/>
                </a:solidFill>
                <a:ea typeface="Times New Roman" panose="02020603050405020304" pitchFamily="18" charset="0"/>
              </a:rPr>
              <a:t>hình</a:t>
            </a:r>
            <a:r>
              <a:rPr lang="en-US" sz="2400" b="1" dirty="0">
                <a:solidFill>
                  <a:srgbClr val="800000"/>
                </a:solidFill>
                <a:ea typeface="Times New Roman" panose="02020603050405020304" pitchFamily="18" charset="0"/>
              </a:rPr>
              <a:t> </a:t>
            </a:r>
            <a:r>
              <a:rPr lang="en-US" sz="2400" b="1" dirty="0" err="1">
                <a:solidFill>
                  <a:srgbClr val="800000"/>
                </a:solidFill>
                <a:ea typeface="Times New Roman" panose="02020603050405020304" pitchFamily="18" charset="0"/>
              </a:rPr>
              <a:t>thức</a:t>
            </a:r>
            <a:r>
              <a:rPr lang="en-US" sz="2400" b="1" dirty="0">
                <a:solidFill>
                  <a:srgbClr val="800000"/>
                </a:solidFill>
                <a:ea typeface="Times New Roman" panose="02020603050405020304" pitchFamily="18" charset="0"/>
              </a:rPr>
              <a:t> </a:t>
            </a:r>
            <a:r>
              <a:rPr lang="en-US" sz="2400" b="1" dirty="0" err="1">
                <a:solidFill>
                  <a:srgbClr val="800000"/>
                </a:solidFill>
                <a:ea typeface="Times New Roman" panose="02020603050405020304" pitchFamily="18" charset="0"/>
              </a:rPr>
              <a:t>độc</a:t>
            </a:r>
            <a:r>
              <a:rPr lang="en-US" sz="2400" b="1" dirty="0">
                <a:solidFill>
                  <a:srgbClr val="800000"/>
                </a:solidFill>
                <a:ea typeface="Times New Roman" panose="02020603050405020304" pitchFamily="18" charset="0"/>
              </a:rPr>
              <a:t> </a:t>
            </a:r>
            <a:r>
              <a:rPr lang="en-US" sz="2400" b="1" dirty="0" err="1">
                <a:solidFill>
                  <a:srgbClr val="800000"/>
                </a:solidFill>
                <a:ea typeface="Times New Roman" panose="02020603050405020304" pitchFamily="18" charset="0"/>
              </a:rPr>
              <a:t>quyền</a:t>
            </a:r>
            <a:r>
              <a:rPr lang="en-US" sz="2400" b="1" dirty="0">
                <a:solidFill>
                  <a:srgbClr val="800000"/>
                </a:solidFill>
                <a:ea typeface="Times New Roman" panose="02020603050405020304" pitchFamily="18" charset="0"/>
              </a:rPr>
              <a:t> </a:t>
            </a:r>
            <a:r>
              <a:rPr lang="en-US" sz="2400" b="1" dirty="0" err="1">
                <a:solidFill>
                  <a:srgbClr val="800000"/>
                </a:solidFill>
                <a:ea typeface="Times New Roman" panose="02020603050405020304" pitchFamily="18" charset="0"/>
              </a:rPr>
              <a:t>cơ</a:t>
            </a:r>
            <a:r>
              <a:rPr lang="en-US" sz="2400" b="1" dirty="0">
                <a:solidFill>
                  <a:srgbClr val="800000"/>
                </a:solidFill>
                <a:ea typeface="Times New Roman" panose="02020603050405020304" pitchFamily="18" charset="0"/>
              </a:rPr>
              <a:t> </a:t>
            </a:r>
            <a:r>
              <a:rPr lang="en-US" sz="2400" b="1" dirty="0" err="1">
                <a:solidFill>
                  <a:srgbClr val="800000"/>
                </a:solidFill>
                <a:ea typeface="Times New Roman" panose="02020603050405020304" pitchFamily="18" charset="0"/>
              </a:rPr>
              <a:t>bản</a:t>
            </a:r>
            <a:r>
              <a:rPr lang="en-US" sz="2400" b="1" dirty="0">
                <a:solidFill>
                  <a:srgbClr val="800000"/>
                </a:solidFill>
                <a:ea typeface="Times New Roman" panose="02020603050405020304" pitchFamily="18" charset="0"/>
              </a:rPr>
              <a:t> </a:t>
            </a:r>
            <a:endParaRPr lang="en-US" sz="2400" b="1" dirty="0">
              <a:solidFill>
                <a:srgbClr val="800000"/>
              </a:solidFill>
            </a:endParaRPr>
          </a:p>
        </p:txBody>
      </p:sp>
      <p:sp>
        <p:nvSpPr>
          <p:cNvPr id="5" name="Rectangle 4">
            <a:extLst>
              <a:ext uri="{FF2B5EF4-FFF2-40B4-BE49-F238E27FC236}">
                <a16:creationId xmlns:a16="http://schemas.microsoft.com/office/drawing/2014/main" id="{D55375E8-EF74-4A30-B43C-86044F99A8A0}"/>
              </a:ext>
            </a:extLst>
          </p:cNvPr>
          <p:cNvSpPr/>
          <p:nvPr/>
        </p:nvSpPr>
        <p:spPr>
          <a:xfrm>
            <a:off x="1497944" y="235179"/>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6" name="Minus Sign 5">
            <a:extLst>
              <a:ext uri="{FF2B5EF4-FFF2-40B4-BE49-F238E27FC236}">
                <a16:creationId xmlns:a16="http://schemas.microsoft.com/office/drawing/2014/main" id="{9211803A-7875-4B63-937A-4F1A994DE017}"/>
              </a:ext>
            </a:extLst>
          </p:cNvPr>
          <p:cNvSpPr/>
          <p:nvPr/>
        </p:nvSpPr>
        <p:spPr>
          <a:xfrm>
            <a:off x="3389168" y="708367"/>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91564245"/>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3197352"/>
            <a:ext cx="10199078" cy="3660648"/>
          </a:xfrm>
          <a:prstGeom prst="rect">
            <a:avLst/>
          </a:prstGeom>
        </p:spPr>
      </p:pic>
      <p:sp>
        <p:nvSpPr>
          <p:cNvPr id="3" name="Rectangle 2">
            <a:extLst>
              <a:ext uri="{FF2B5EF4-FFF2-40B4-BE49-F238E27FC236}">
                <a16:creationId xmlns:a16="http://schemas.microsoft.com/office/drawing/2014/main" id="{8C8D7A3A-8466-4AE5-B37A-460F3A01B25D}"/>
              </a:ext>
            </a:extLst>
          </p:cNvPr>
          <p:cNvSpPr>
            <a:spLocks noChangeArrowheads="1"/>
          </p:cNvSpPr>
          <p:nvPr/>
        </p:nvSpPr>
        <p:spPr bwMode="auto">
          <a:xfrm>
            <a:off x="1652864" y="2169035"/>
            <a:ext cx="1617663" cy="762000"/>
          </a:xfrm>
          <a:prstGeom prst="rect">
            <a:avLst/>
          </a:prstGeom>
          <a:solidFill>
            <a:srgbClr val="9900CC"/>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1800" dirty="0" err="1">
                <a:solidFill>
                  <a:prstClr val="white"/>
                </a:solidFill>
                <a:latin typeface=".VnTime" panose="020B7200000000000000" pitchFamily="34" charset="0"/>
              </a:rPr>
              <a:t>Ng©n</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hµng</a:t>
            </a:r>
            <a:endParaRPr lang="en-US" sz="1800" dirty="0">
              <a:solidFill>
                <a:prstClr val="white"/>
              </a:solidFill>
              <a:latin typeface=".VnTime" panose="020B7200000000000000" pitchFamily="34" charset="0"/>
            </a:endParaRPr>
          </a:p>
          <a:p>
            <a:pPr algn="ctr">
              <a:defRPr/>
            </a:pPr>
            <a:r>
              <a:rPr lang="en-US" sz="1800" dirty="0" err="1">
                <a:solidFill>
                  <a:prstClr val="white"/>
                </a:solidFill>
                <a:latin typeface=".VnTime" panose="020B7200000000000000" pitchFamily="34" charset="0"/>
              </a:rPr>
              <a:t>nhá</a:t>
            </a:r>
            <a:endParaRPr lang="en-US" sz="1800" dirty="0">
              <a:solidFill>
                <a:prstClr val="white"/>
              </a:solidFill>
              <a:latin typeface=".VnTime" panose="020B7200000000000000" pitchFamily="34" charset="0"/>
            </a:endParaRPr>
          </a:p>
        </p:txBody>
      </p:sp>
      <p:sp>
        <p:nvSpPr>
          <p:cNvPr id="4" name="Rectangle 3">
            <a:extLst>
              <a:ext uri="{FF2B5EF4-FFF2-40B4-BE49-F238E27FC236}">
                <a16:creationId xmlns:a16="http://schemas.microsoft.com/office/drawing/2014/main" id="{20A13B10-F6F2-488A-A8A3-92944F9ABEB7}"/>
              </a:ext>
            </a:extLst>
          </p:cNvPr>
          <p:cNvSpPr>
            <a:spLocks noChangeArrowheads="1"/>
          </p:cNvSpPr>
          <p:nvPr/>
        </p:nvSpPr>
        <p:spPr bwMode="auto">
          <a:xfrm>
            <a:off x="3810277" y="1559435"/>
            <a:ext cx="1462087" cy="533400"/>
          </a:xfrm>
          <a:prstGeom prst="rect">
            <a:avLst/>
          </a:prstGeom>
          <a:solidFill>
            <a:srgbClr val="00B05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1800" dirty="0" err="1">
                <a:solidFill>
                  <a:prstClr val="white"/>
                </a:solidFill>
                <a:latin typeface=".VnTime" panose="020B7200000000000000" pitchFamily="34" charset="0"/>
              </a:rPr>
              <a:t>Ph</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s¶n</a:t>
            </a:r>
            <a:endParaRPr lang="en-US" sz="1800" dirty="0">
              <a:solidFill>
                <a:prstClr val="white"/>
              </a:solidFill>
              <a:latin typeface=".VnTime" panose="020B7200000000000000" pitchFamily="34" charset="0"/>
            </a:endParaRPr>
          </a:p>
        </p:txBody>
      </p:sp>
      <p:sp>
        <p:nvSpPr>
          <p:cNvPr id="5" name="Oval 4">
            <a:extLst>
              <a:ext uri="{FF2B5EF4-FFF2-40B4-BE49-F238E27FC236}">
                <a16:creationId xmlns:a16="http://schemas.microsoft.com/office/drawing/2014/main" id="{F65E6775-3718-40F1-888B-EF199DAD4E13}"/>
              </a:ext>
            </a:extLst>
          </p:cNvPr>
          <p:cNvSpPr>
            <a:spLocks noChangeArrowheads="1"/>
          </p:cNvSpPr>
          <p:nvPr/>
        </p:nvSpPr>
        <p:spPr bwMode="auto">
          <a:xfrm>
            <a:off x="5978928" y="1415290"/>
            <a:ext cx="1847850" cy="1600200"/>
          </a:xfrm>
          <a:prstGeom prst="ellipse">
            <a:avLst/>
          </a:prstGeom>
          <a:solidFill>
            <a:srgbClr val="FF0000"/>
          </a:solidFill>
          <a:ln w="9525">
            <a:solidFill>
              <a:schemeClr val="tx1"/>
            </a:solidFill>
            <a:round/>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1800" b="1" dirty="0" err="1">
                <a:solidFill>
                  <a:prstClr val="white"/>
                </a:solidFill>
                <a:latin typeface=".VnTime" panose="020B7200000000000000" pitchFamily="34" charset="0"/>
              </a:rPr>
              <a:t>Tæ</a:t>
            </a:r>
            <a:r>
              <a:rPr lang="en-US" sz="1800" b="1" dirty="0">
                <a:solidFill>
                  <a:prstClr val="white"/>
                </a:solidFill>
                <a:latin typeface=".VnTime" panose="020B7200000000000000" pitchFamily="34" charset="0"/>
              </a:rPr>
              <a:t> </a:t>
            </a:r>
            <a:r>
              <a:rPr lang="en-US" sz="1800" b="1" dirty="0" err="1">
                <a:solidFill>
                  <a:prstClr val="white"/>
                </a:solidFill>
                <a:latin typeface=".VnTime" panose="020B7200000000000000" pitchFamily="34" charset="0"/>
              </a:rPr>
              <a:t>chøc</a:t>
            </a:r>
            <a:endParaRPr lang="en-US" sz="1800" b="1" dirty="0">
              <a:solidFill>
                <a:prstClr val="white"/>
              </a:solidFill>
              <a:latin typeface=".VnTime" panose="020B7200000000000000" pitchFamily="34" charset="0"/>
            </a:endParaRPr>
          </a:p>
          <a:p>
            <a:pPr algn="ctr">
              <a:defRPr/>
            </a:pPr>
            <a:r>
              <a:rPr lang="en-US" sz="1800" b="1" dirty="0">
                <a:solidFill>
                  <a:prstClr val="white"/>
                </a:solidFill>
                <a:latin typeface=".VnTime" panose="020B7200000000000000" pitchFamily="34" charset="0"/>
              </a:rPr>
              <a:t>®</a:t>
            </a:r>
            <a:r>
              <a:rPr lang="en-US" sz="1800" b="1" dirty="0" err="1">
                <a:solidFill>
                  <a:prstClr val="white"/>
                </a:solidFill>
                <a:latin typeface=".VnTime" panose="020B7200000000000000" pitchFamily="34" charset="0"/>
              </a:rPr>
              <a:t>éc</a:t>
            </a:r>
            <a:r>
              <a:rPr lang="en-US" sz="1800" b="1" dirty="0">
                <a:solidFill>
                  <a:prstClr val="white"/>
                </a:solidFill>
                <a:latin typeface=".VnTime" panose="020B7200000000000000" pitchFamily="34" charset="0"/>
              </a:rPr>
              <a:t> </a:t>
            </a:r>
            <a:r>
              <a:rPr lang="en-US" sz="1800" b="1" dirty="0" err="1">
                <a:solidFill>
                  <a:prstClr val="white"/>
                </a:solidFill>
                <a:latin typeface=".VnTime" panose="020B7200000000000000" pitchFamily="34" charset="0"/>
              </a:rPr>
              <a:t>quyÒn</a:t>
            </a:r>
            <a:endParaRPr lang="en-US" sz="1800" b="1" dirty="0">
              <a:solidFill>
                <a:prstClr val="white"/>
              </a:solidFill>
              <a:latin typeface=".VnTime" panose="020B7200000000000000" pitchFamily="34" charset="0"/>
            </a:endParaRPr>
          </a:p>
          <a:p>
            <a:pPr algn="ctr">
              <a:defRPr/>
            </a:pPr>
            <a:r>
              <a:rPr lang="en-US" sz="1800" b="1" dirty="0" err="1">
                <a:solidFill>
                  <a:prstClr val="white"/>
                </a:solidFill>
                <a:latin typeface=".VnTime" panose="020B7200000000000000" pitchFamily="34" charset="0"/>
              </a:rPr>
              <a:t>ng©n</a:t>
            </a:r>
            <a:r>
              <a:rPr lang="en-US" sz="1800" b="1" dirty="0">
                <a:solidFill>
                  <a:prstClr val="white"/>
                </a:solidFill>
                <a:latin typeface=".VnTime" panose="020B7200000000000000" pitchFamily="34" charset="0"/>
              </a:rPr>
              <a:t> </a:t>
            </a:r>
            <a:r>
              <a:rPr lang="en-US" sz="1800" b="1" dirty="0" err="1">
                <a:solidFill>
                  <a:prstClr val="white"/>
                </a:solidFill>
                <a:latin typeface=".VnTime" panose="020B7200000000000000" pitchFamily="34" charset="0"/>
              </a:rPr>
              <a:t>hµng</a:t>
            </a:r>
            <a:endParaRPr lang="en-US" sz="1800" b="1" dirty="0">
              <a:solidFill>
                <a:prstClr val="white"/>
              </a:solidFill>
              <a:latin typeface=".VnTime" panose="020B7200000000000000" pitchFamily="34" charset="0"/>
            </a:endParaRPr>
          </a:p>
        </p:txBody>
      </p:sp>
      <p:sp>
        <p:nvSpPr>
          <p:cNvPr id="6" name="Oval 5">
            <a:extLst>
              <a:ext uri="{FF2B5EF4-FFF2-40B4-BE49-F238E27FC236}">
                <a16:creationId xmlns:a16="http://schemas.microsoft.com/office/drawing/2014/main" id="{69F2640B-1F7F-42E6-BA8E-1BED66AB9BAD}"/>
              </a:ext>
            </a:extLst>
          </p:cNvPr>
          <p:cNvSpPr>
            <a:spLocks noChangeArrowheads="1"/>
          </p:cNvSpPr>
          <p:nvPr/>
        </p:nvSpPr>
        <p:spPr bwMode="auto">
          <a:xfrm>
            <a:off x="8569410" y="1473710"/>
            <a:ext cx="2000250" cy="1524000"/>
          </a:xfrm>
          <a:prstGeom prst="ellipse">
            <a:avLst/>
          </a:prstGeom>
          <a:solidFill>
            <a:schemeClr val="accent6">
              <a:lumMod val="75000"/>
            </a:schemeClr>
          </a:solidFill>
          <a:ln w="9525">
            <a:solidFill>
              <a:srgbClr val="CC0099"/>
            </a:solidFill>
            <a:round/>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1800" dirty="0" err="1">
                <a:solidFill>
                  <a:prstClr val="white"/>
                </a:solidFill>
                <a:latin typeface=".VnTime" panose="020B7200000000000000" pitchFamily="34" charset="0"/>
              </a:rPr>
              <a:t>Tæ</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chøc</a:t>
            </a:r>
            <a:endParaRPr lang="en-US" sz="1800" dirty="0">
              <a:solidFill>
                <a:prstClr val="white"/>
              </a:solidFill>
              <a:latin typeface=".VnTime" panose="020B7200000000000000" pitchFamily="34" charset="0"/>
            </a:endParaRPr>
          </a:p>
          <a:p>
            <a:pPr algn="ctr">
              <a:defRPr/>
            </a:pPr>
            <a:r>
              <a:rPr lang="en-US" sz="1800" dirty="0">
                <a:solidFill>
                  <a:prstClr val="white"/>
                </a:solidFill>
                <a:latin typeface=".VnTime" panose="020B7200000000000000" pitchFamily="34" charset="0"/>
              </a:rPr>
              <a:t>®</a:t>
            </a:r>
            <a:r>
              <a:rPr lang="en-US" sz="1800" dirty="0" err="1">
                <a:solidFill>
                  <a:prstClr val="white"/>
                </a:solidFill>
                <a:latin typeface=".VnTime" panose="020B7200000000000000" pitchFamily="34" charset="0"/>
              </a:rPr>
              <a:t>éc</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quyÒn</a:t>
            </a:r>
            <a:endParaRPr lang="en-US" sz="1800" dirty="0">
              <a:solidFill>
                <a:prstClr val="white"/>
              </a:solidFill>
              <a:latin typeface=".VnTime" panose="020B7200000000000000" pitchFamily="34" charset="0"/>
            </a:endParaRPr>
          </a:p>
          <a:p>
            <a:pPr algn="ctr">
              <a:defRPr/>
            </a:pPr>
            <a:r>
              <a:rPr lang="en-US" sz="1800" dirty="0" err="1">
                <a:solidFill>
                  <a:prstClr val="white"/>
                </a:solidFill>
                <a:latin typeface=".VnTime" panose="020B7200000000000000" pitchFamily="34" charset="0"/>
              </a:rPr>
              <a:t>c«ng</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nghiÖp</a:t>
            </a:r>
            <a:endParaRPr lang="en-US" sz="1800" dirty="0">
              <a:solidFill>
                <a:prstClr val="white"/>
              </a:solidFill>
              <a:latin typeface=".VnTime" panose="020B7200000000000000" pitchFamily="34" charset="0"/>
            </a:endParaRPr>
          </a:p>
        </p:txBody>
      </p:sp>
      <p:sp>
        <p:nvSpPr>
          <p:cNvPr id="7" name="Line 6">
            <a:extLst>
              <a:ext uri="{FF2B5EF4-FFF2-40B4-BE49-F238E27FC236}">
                <a16:creationId xmlns:a16="http://schemas.microsoft.com/office/drawing/2014/main" id="{585FBC2C-A129-44D9-8CB0-1833CAF4FAB6}"/>
              </a:ext>
            </a:extLst>
          </p:cNvPr>
          <p:cNvSpPr>
            <a:spLocks noChangeShapeType="1"/>
          </p:cNvSpPr>
          <p:nvPr/>
        </p:nvSpPr>
        <p:spPr bwMode="auto">
          <a:xfrm>
            <a:off x="4734202" y="2092835"/>
            <a:ext cx="2301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prstClr val="black"/>
              </a:solidFill>
            </a:endParaRPr>
          </a:p>
        </p:txBody>
      </p:sp>
      <p:sp>
        <p:nvSpPr>
          <p:cNvPr id="8" name="Line 7">
            <a:extLst>
              <a:ext uri="{FF2B5EF4-FFF2-40B4-BE49-F238E27FC236}">
                <a16:creationId xmlns:a16="http://schemas.microsoft.com/office/drawing/2014/main" id="{FCD9D741-986B-420D-B91D-0F338EBFE176}"/>
              </a:ext>
            </a:extLst>
          </p:cNvPr>
          <p:cNvSpPr>
            <a:spLocks noChangeShapeType="1"/>
          </p:cNvSpPr>
          <p:nvPr/>
        </p:nvSpPr>
        <p:spPr bwMode="auto">
          <a:xfrm>
            <a:off x="4734202" y="3083435"/>
            <a:ext cx="2301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prstClr val="black"/>
              </a:solidFill>
            </a:endParaRPr>
          </a:p>
        </p:txBody>
      </p:sp>
      <p:sp>
        <p:nvSpPr>
          <p:cNvPr id="9" name="Line 8">
            <a:extLst>
              <a:ext uri="{FF2B5EF4-FFF2-40B4-BE49-F238E27FC236}">
                <a16:creationId xmlns:a16="http://schemas.microsoft.com/office/drawing/2014/main" id="{F22EB189-B41D-4C73-9725-01B28D93BA30}"/>
              </a:ext>
            </a:extLst>
          </p:cNvPr>
          <p:cNvSpPr>
            <a:spLocks noChangeShapeType="1"/>
          </p:cNvSpPr>
          <p:nvPr/>
        </p:nvSpPr>
        <p:spPr bwMode="auto">
          <a:xfrm>
            <a:off x="7826776" y="2075983"/>
            <a:ext cx="685798"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prstClr val="black"/>
              </a:solidFill>
            </a:endParaRPr>
          </a:p>
        </p:txBody>
      </p:sp>
      <p:sp>
        <p:nvSpPr>
          <p:cNvPr id="10" name="Line 9">
            <a:extLst>
              <a:ext uri="{FF2B5EF4-FFF2-40B4-BE49-F238E27FC236}">
                <a16:creationId xmlns:a16="http://schemas.microsoft.com/office/drawing/2014/main" id="{13AA4ED9-4BE7-4E44-A232-C6AF1BDB2C85}"/>
              </a:ext>
            </a:extLst>
          </p:cNvPr>
          <p:cNvSpPr>
            <a:spLocks noChangeShapeType="1"/>
          </p:cNvSpPr>
          <p:nvPr/>
        </p:nvSpPr>
        <p:spPr bwMode="auto">
          <a:xfrm flipH="1">
            <a:off x="7826776" y="2462551"/>
            <a:ext cx="685799"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prstClr val="black"/>
              </a:solidFill>
            </a:endParaRPr>
          </a:p>
        </p:txBody>
      </p:sp>
      <p:sp>
        <p:nvSpPr>
          <p:cNvPr id="11" name="Rectangle 10">
            <a:extLst>
              <a:ext uri="{FF2B5EF4-FFF2-40B4-BE49-F238E27FC236}">
                <a16:creationId xmlns:a16="http://schemas.microsoft.com/office/drawing/2014/main" id="{AB21DC11-3F5A-4105-B3A8-562E9468A100}"/>
              </a:ext>
            </a:extLst>
          </p:cNvPr>
          <p:cNvSpPr>
            <a:spLocks noChangeArrowheads="1"/>
          </p:cNvSpPr>
          <p:nvPr/>
        </p:nvSpPr>
        <p:spPr bwMode="auto">
          <a:xfrm>
            <a:off x="7131331" y="3304268"/>
            <a:ext cx="2078037" cy="533400"/>
          </a:xfrm>
          <a:prstGeom prst="rect">
            <a:avLst/>
          </a:prstGeom>
          <a:solidFill>
            <a:srgbClr val="D60093"/>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1800" dirty="0" err="1">
                <a:solidFill>
                  <a:prstClr val="white"/>
                </a:solidFill>
                <a:latin typeface=".VnTime" panose="020B7200000000000000" pitchFamily="34" charset="0"/>
              </a:rPr>
              <a:t>T­ư</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b¶n</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tµi</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chÝnh</a:t>
            </a:r>
            <a:endParaRPr lang="en-US" sz="1800" dirty="0">
              <a:solidFill>
                <a:prstClr val="white"/>
              </a:solidFill>
              <a:latin typeface=".VnTime" panose="020B7200000000000000" pitchFamily="34" charset="0"/>
            </a:endParaRPr>
          </a:p>
        </p:txBody>
      </p:sp>
      <p:sp>
        <p:nvSpPr>
          <p:cNvPr id="12" name="Line 11">
            <a:extLst>
              <a:ext uri="{FF2B5EF4-FFF2-40B4-BE49-F238E27FC236}">
                <a16:creationId xmlns:a16="http://schemas.microsoft.com/office/drawing/2014/main" id="{AC997515-8433-4AE0-B6E5-8431044B34ED}"/>
              </a:ext>
            </a:extLst>
          </p:cNvPr>
          <p:cNvSpPr>
            <a:spLocks noChangeShapeType="1"/>
          </p:cNvSpPr>
          <p:nvPr/>
        </p:nvSpPr>
        <p:spPr bwMode="auto">
          <a:xfrm>
            <a:off x="8170350" y="2540510"/>
            <a:ext cx="0" cy="6858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prstClr val="black"/>
              </a:solidFill>
            </a:endParaRPr>
          </a:p>
        </p:txBody>
      </p:sp>
      <p:sp>
        <p:nvSpPr>
          <p:cNvPr id="13" name="Rectangle 14">
            <a:extLst>
              <a:ext uri="{FF2B5EF4-FFF2-40B4-BE49-F238E27FC236}">
                <a16:creationId xmlns:a16="http://schemas.microsoft.com/office/drawing/2014/main" id="{7F9149A8-7E9C-4865-BE51-832C11BA0706}"/>
              </a:ext>
            </a:extLst>
          </p:cNvPr>
          <p:cNvSpPr>
            <a:spLocks noChangeArrowheads="1"/>
          </p:cNvSpPr>
          <p:nvPr/>
        </p:nvSpPr>
        <p:spPr bwMode="auto">
          <a:xfrm>
            <a:off x="2034565" y="5106670"/>
            <a:ext cx="1771650" cy="762000"/>
          </a:xfrm>
          <a:prstGeom prst="rect">
            <a:avLst/>
          </a:prstGeom>
          <a:solidFill>
            <a:srgbClr val="7030A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Vai</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trß</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cña</a:t>
            </a:r>
            <a:r>
              <a:rPr lang="en-US" sz="2000" dirty="0">
                <a:solidFill>
                  <a:prstClr val="white"/>
                </a:solidFill>
                <a:latin typeface=".VnTime" panose="020B7200000000000000" pitchFamily="34" charset="0"/>
              </a:rPr>
              <a:t> </a:t>
            </a:r>
          </a:p>
          <a:p>
            <a:pPr algn="ctr">
              <a:defRPr/>
            </a:pPr>
            <a:r>
              <a:rPr lang="en-US" sz="2000" dirty="0" err="1">
                <a:solidFill>
                  <a:prstClr val="white"/>
                </a:solidFill>
                <a:latin typeface=".VnTime" panose="020B7200000000000000" pitchFamily="34" charset="0"/>
              </a:rPr>
              <a:t>ng©n</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hµng</a:t>
            </a:r>
            <a:endParaRPr lang="en-US" sz="2000" dirty="0">
              <a:solidFill>
                <a:prstClr val="white"/>
              </a:solidFill>
              <a:latin typeface=".VnTime" panose="020B7200000000000000" pitchFamily="34" charset="0"/>
            </a:endParaRPr>
          </a:p>
        </p:txBody>
      </p:sp>
      <p:sp>
        <p:nvSpPr>
          <p:cNvPr id="14" name="Rectangle 15">
            <a:extLst>
              <a:ext uri="{FF2B5EF4-FFF2-40B4-BE49-F238E27FC236}">
                <a16:creationId xmlns:a16="http://schemas.microsoft.com/office/drawing/2014/main" id="{4C9A3447-5E99-44BC-8A5E-4D6121019F88}"/>
              </a:ext>
            </a:extLst>
          </p:cNvPr>
          <p:cNvSpPr>
            <a:spLocks noChangeArrowheads="1"/>
          </p:cNvSpPr>
          <p:nvPr/>
        </p:nvSpPr>
        <p:spPr bwMode="auto">
          <a:xfrm>
            <a:off x="4204678" y="4166870"/>
            <a:ext cx="1539875" cy="457200"/>
          </a:xfrm>
          <a:prstGeom prst="rect">
            <a:avLst/>
          </a:prstGeom>
          <a:solidFill>
            <a:srgbClr val="0033CC"/>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Vai</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trß</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cò</a:t>
            </a:r>
            <a:endParaRPr lang="en-US" sz="2000" dirty="0">
              <a:solidFill>
                <a:prstClr val="white"/>
              </a:solidFill>
              <a:latin typeface=".VnTime" panose="020B7200000000000000" pitchFamily="34" charset="0"/>
            </a:endParaRPr>
          </a:p>
        </p:txBody>
      </p:sp>
      <p:sp>
        <p:nvSpPr>
          <p:cNvPr id="15" name="Rectangle 16">
            <a:extLst>
              <a:ext uri="{FF2B5EF4-FFF2-40B4-BE49-F238E27FC236}">
                <a16:creationId xmlns:a16="http://schemas.microsoft.com/office/drawing/2014/main" id="{431AACF2-D0C8-4D2C-B10B-AA4B02FC7BC1}"/>
              </a:ext>
            </a:extLst>
          </p:cNvPr>
          <p:cNvSpPr>
            <a:spLocks noChangeArrowheads="1"/>
          </p:cNvSpPr>
          <p:nvPr/>
        </p:nvSpPr>
        <p:spPr bwMode="auto">
          <a:xfrm>
            <a:off x="6390666" y="4014470"/>
            <a:ext cx="4079875" cy="762000"/>
          </a:xfrm>
          <a:prstGeom prst="rect">
            <a:avLst/>
          </a:prstGeom>
          <a:solidFill>
            <a:srgbClr val="00800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Trung</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gian</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trong</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thanh</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to¸n</a:t>
            </a:r>
            <a:endParaRPr lang="en-US" sz="2000" dirty="0">
              <a:solidFill>
                <a:prstClr val="white"/>
              </a:solidFill>
              <a:latin typeface=".VnTime" panose="020B7200000000000000" pitchFamily="34" charset="0"/>
            </a:endParaRPr>
          </a:p>
          <a:p>
            <a:pPr algn="ctr">
              <a:defRPr/>
            </a:pPr>
            <a:r>
              <a:rPr lang="en-US" sz="2000" dirty="0">
                <a:solidFill>
                  <a:prstClr val="white"/>
                </a:solidFill>
                <a:latin typeface=".VnTime" panose="020B7200000000000000" pitchFamily="34" charset="0"/>
              </a:rPr>
              <a:t> vµ </a:t>
            </a:r>
            <a:r>
              <a:rPr lang="en-US" sz="2000" dirty="0" err="1">
                <a:solidFill>
                  <a:prstClr val="white"/>
                </a:solidFill>
                <a:latin typeface=".VnTime" panose="020B7200000000000000" pitchFamily="34" charset="0"/>
              </a:rPr>
              <a:t>tÝn</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dông</a:t>
            </a:r>
            <a:endParaRPr lang="en-US" sz="2000" dirty="0">
              <a:solidFill>
                <a:prstClr val="white"/>
              </a:solidFill>
              <a:latin typeface=".VnTime" panose="020B7200000000000000" pitchFamily="34" charset="0"/>
            </a:endParaRPr>
          </a:p>
        </p:txBody>
      </p:sp>
      <p:sp>
        <p:nvSpPr>
          <p:cNvPr id="16" name="Rectangle 17">
            <a:extLst>
              <a:ext uri="{FF2B5EF4-FFF2-40B4-BE49-F238E27FC236}">
                <a16:creationId xmlns:a16="http://schemas.microsoft.com/office/drawing/2014/main" id="{59FC9E18-2195-4383-94D1-4ADCB2AB1487}"/>
              </a:ext>
            </a:extLst>
          </p:cNvPr>
          <p:cNvSpPr>
            <a:spLocks noChangeArrowheads="1"/>
          </p:cNvSpPr>
          <p:nvPr/>
        </p:nvSpPr>
        <p:spPr bwMode="auto">
          <a:xfrm>
            <a:off x="6390666" y="5030470"/>
            <a:ext cx="4079875" cy="762000"/>
          </a:xfrm>
          <a:prstGeom prst="rect">
            <a:avLst/>
          </a:prstGeom>
          <a:solidFill>
            <a:srgbClr val="00800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a:solidFill>
                  <a:prstClr val="white"/>
                </a:solidFill>
                <a:latin typeface=".VnTime" panose="020B7200000000000000" pitchFamily="34" charset="0"/>
              </a:rPr>
              <a:t>Th©m nhËp vµo c¸c tæ chøc</a:t>
            </a:r>
          </a:p>
          <a:p>
            <a:pPr algn="ctr">
              <a:defRPr/>
            </a:pPr>
            <a:r>
              <a:rPr lang="en-US" sz="2000">
                <a:solidFill>
                  <a:prstClr val="white"/>
                </a:solidFill>
                <a:latin typeface=".VnTime" panose="020B7200000000000000" pitchFamily="34" charset="0"/>
              </a:rPr>
              <a:t> ®éc quyÒn ®Ó gi¸m s¸t</a:t>
            </a:r>
          </a:p>
        </p:txBody>
      </p:sp>
      <p:sp>
        <p:nvSpPr>
          <p:cNvPr id="17" name="Rectangle 18">
            <a:extLst>
              <a:ext uri="{FF2B5EF4-FFF2-40B4-BE49-F238E27FC236}">
                <a16:creationId xmlns:a16="http://schemas.microsoft.com/office/drawing/2014/main" id="{CFEBD3DD-F3ED-4A5A-963F-B90CDCDBF486}"/>
              </a:ext>
            </a:extLst>
          </p:cNvPr>
          <p:cNvSpPr>
            <a:spLocks noChangeArrowheads="1"/>
          </p:cNvSpPr>
          <p:nvPr/>
        </p:nvSpPr>
        <p:spPr bwMode="auto">
          <a:xfrm>
            <a:off x="6411303" y="6071870"/>
            <a:ext cx="4079875" cy="685800"/>
          </a:xfrm>
          <a:prstGeom prst="rect">
            <a:avLst/>
          </a:prstGeom>
          <a:solidFill>
            <a:srgbClr val="00800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Trùc</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tiÕp</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Çu</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t­ư</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vµo</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c«ng</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nghiÖp</a:t>
            </a:r>
            <a:endParaRPr lang="en-US" sz="2000" dirty="0">
              <a:solidFill>
                <a:prstClr val="white"/>
              </a:solidFill>
              <a:latin typeface=".VnTime" panose="020B7200000000000000" pitchFamily="34" charset="0"/>
            </a:endParaRPr>
          </a:p>
        </p:txBody>
      </p:sp>
      <p:sp>
        <p:nvSpPr>
          <p:cNvPr id="18" name="Rectangle 19">
            <a:extLst>
              <a:ext uri="{FF2B5EF4-FFF2-40B4-BE49-F238E27FC236}">
                <a16:creationId xmlns:a16="http://schemas.microsoft.com/office/drawing/2014/main" id="{CCAD5045-ABF7-4A5D-A201-744CD04C31B4}"/>
              </a:ext>
            </a:extLst>
          </p:cNvPr>
          <p:cNvSpPr>
            <a:spLocks noChangeArrowheads="1"/>
          </p:cNvSpPr>
          <p:nvPr/>
        </p:nvSpPr>
        <p:spPr bwMode="auto">
          <a:xfrm>
            <a:off x="4204678" y="5716270"/>
            <a:ext cx="1539875" cy="457200"/>
          </a:xfrm>
          <a:prstGeom prst="rect">
            <a:avLst/>
          </a:prstGeom>
          <a:solidFill>
            <a:srgbClr val="66330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Vai</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trß</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míi</a:t>
            </a:r>
            <a:endParaRPr lang="en-US" sz="2000" dirty="0">
              <a:solidFill>
                <a:prstClr val="white"/>
              </a:solidFill>
              <a:latin typeface=".VnTime" panose="020B7200000000000000" pitchFamily="34" charset="0"/>
            </a:endParaRPr>
          </a:p>
        </p:txBody>
      </p:sp>
      <p:sp>
        <p:nvSpPr>
          <p:cNvPr id="19" name="Rectangle 20">
            <a:extLst>
              <a:ext uri="{FF2B5EF4-FFF2-40B4-BE49-F238E27FC236}">
                <a16:creationId xmlns:a16="http://schemas.microsoft.com/office/drawing/2014/main" id="{6A1F03E2-737F-41AD-AC96-790160B9CC94}"/>
              </a:ext>
            </a:extLst>
          </p:cNvPr>
          <p:cNvSpPr>
            <a:spLocks noChangeArrowheads="1"/>
          </p:cNvSpPr>
          <p:nvPr/>
        </p:nvSpPr>
        <p:spPr bwMode="auto">
          <a:xfrm>
            <a:off x="3810277" y="2931035"/>
            <a:ext cx="1462087" cy="533400"/>
          </a:xfrm>
          <a:prstGeom prst="rect">
            <a:avLst/>
          </a:prstGeom>
          <a:solidFill>
            <a:srgbClr val="00B05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1800" dirty="0" err="1">
                <a:solidFill>
                  <a:prstClr val="white"/>
                </a:solidFill>
                <a:latin typeface=".VnTime" panose="020B7200000000000000" pitchFamily="34" charset="0"/>
              </a:rPr>
              <a:t>S¸t</a:t>
            </a:r>
            <a:r>
              <a:rPr lang="en-US" sz="1800" dirty="0">
                <a:solidFill>
                  <a:prstClr val="white"/>
                </a:solidFill>
                <a:latin typeface=".VnTime" panose="020B7200000000000000" pitchFamily="34" charset="0"/>
              </a:rPr>
              <a:t> </a:t>
            </a:r>
            <a:r>
              <a:rPr lang="en-US" sz="1800" dirty="0" err="1">
                <a:solidFill>
                  <a:prstClr val="white"/>
                </a:solidFill>
                <a:latin typeface=".VnTime" panose="020B7200000000000000" pitchFamily="34" charset="0"/>
              </a:rPr>
              <a:t>nhËp</a:t>
            </a:r>
            <a:endParaRPr lang="en-US" sz="1800" dirty="0">
              <a:solidFill>
                <a:prstClr val="white"/>
              </a:solidFill>
              <a:latin typeface=".VnTime" panose="020B7200000000000000" pitchFamily="34" charset="0"/>
            </a:endParaRPr>
          </a:p>
        </p:txBody>
      </p:sp>
      <p:cxnSp>
        <p:nvCxnSpPr>
          <p:cNvPr id="20" name="AutoShape 21">
            <a:extLst>
              <a:ext uri="{FF2B5EF4-FFF2-40B4-BE49-F238E27FC236}">
                <a16:creationId xmlns:a16="http://schemas.microsoft.com/office/drawing/2014/main" id="{E49717E1-2521-48A3-9DD7-5A8F63FCFFB0}"/>
              </a:ext>
            </a:extLst>
          </p:cNvPr>
          <p:cNvCxnSpPr>
            <a:cxnSpLocks noChangeShapeType="1"/>
            <a:stCxn id="13" idx="3"/>
            <a:endCxn id="14" idx="1"/>
          </p:cNvCxnSpPr>
          <p:nvPr/>
        </p:nvCxnSpPr>
        <p:spPr bwMode="auto">
          <a:xfrm flipV="1">
            <a:off x="3806215" y="4395470"/>
            <a:ext cx="398462" cy="10922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AutoShape 22">
            <a:extLst>
              <a:ext uri="{FF2B5EF4-FFF2-40B4-BE49-F238E27FC236}">
                <a16:creationId xmlns:a16="http://schemas.microsoft.com/office/drawing/2014/main" id="{CD2E3290-6FC0-41EE-97B8-FA998F4AADF1}"/>
              </a:ext>
            </a:extLst>
          </p:cNvPr>
          <p:cNvCxnSpPr>
            <a:cxnSpLocks noChangeShapeType="1"/>
            <a:stCxn id="13" idx="3"/>
            <a:endCxn id="18" idx="1"/>
          </p:cNvCxnSpPr>
          <p:nvPr/>
        </p:nvCxnSpPr>
        <p:spPr bwMode="auto">
          <a:xfrm>
            <a:off x="3806215" y="5487670"/>
            <a:ext cx="398462" cy="4572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AutoShape 23">
            <a:extLst>
              <a:ext uri="{FF2B5EF4-FFF2-40B4-BE49-F238E27FC236}">
                <a16:creationId xmlns:a16="http://schemas.microsoft.com/office/drawing/2014/main" id="{7699269D-1FFE-42F6-9AAF-51694CC77A13}"/>
              </a:ext>
            </a:extLst>
          </p:cNvPr>
          <p:cNvCxnSpPr>
            <a:cxnSpLocks noChangeShapeType="1"/>
            <a:stCxn id="14" idx="3"/>
            <a:endCxn id="15" idx="1"/>
          </p:cNvCxnSpPr>
          <p:nvPr/>
        </p:nvCxnSpPr>
        <p:spPr bwMode="auto">
          <a:xfrm>
            <a:off x="5703278" y="4395470"/>
            <a:ext cx="639763" cy="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AutoShape 24">
            <a:extLst>
              <a:ext uri="{FF2B5EF4-FFF2-40B4-BE49-F238E27FC236}">
                <a16:creationId xmlns:a16="http://schemas.microsoft.com/office/drawing/2014/main" id="{60F0659B-CF62-41EB-9FC9-7787E6BC1DD5}"/>
              </a:ext>
            </a:extLst>
          </p:cNvPr>
          <p:cNvCxnSpPr>
            <a:cxnSpLocks noChangeShapeType="1"/>
            <a:stCxn id="18" idx="3"/>
            <a:endCxn id="16" idx="1"/>
          </p:cNvCxnSpPr>
          <p:nvPr/>
        </p:nvCxnSpPr>
        <p:spPr bwMode="auto">
          <a:xfrm flipV="1">
            <a:off x="5703278" y="5411470"/>
            <a:ext cx="639763" cy="5334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AutoShape 25">
            <a:extLst>
              <a:ext uri="{FF2B5EF4-FFF2-40B4-BE49-F238E27FC236}">
                <a16:creationId xmlns:a16="http://schemas.microsoft.com/office/drawing/2014/main" id="{F9EE8F90-4CF9-4F42-9AD3-6EC8D5AC1F82}"/>
              </a:ext>
            </a:extLst>
          </p:cNvPr>
          <p:cNvCxnSpPr>
            <a:cxnSpLocks noChangeShapeType="1"/>
            <a:stCxn id="18" idx="3"/>
            <a:endCxn id="17" idx="1"/>
          </p:cNvCxnSpPr>
          <p:nvPr/>
        </p:nvCxnSpPr>
        <p:spPr bwMode="auto">
          <a:xfrm>
            <a:off x="5703277" y="5944870"/>
            <a:ext cx="660400" cy="4699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AutoShape 26">
            <a:extLst>
              <a:ext uri="{FF2B5EF4-FFF2-40B4-BE49-F238E27FC236}">
                <a16:creationId xmlns:a16="http://schemas.microsoft.com/office/drawing/2014/main" id="{771837EA-BC6C-4B32-AF83-C5317EF4EE0B}"/>
              </a:ext>
            </a:extLst>
          </p:cNvPr>
          <p:cNvCxnSpPr>
            <a:cxnSpLocks noChangeShapeType="1"/>
            <a:stCxn id="3" idx="3"/>
            <a:endCxn id="4" idx="1"/>
          </p:cNvCxnSpPr>
          <p:nvPr/>
        </p:nvCxnSpPr>
        <p:spPr bwMode="auto">
          <a:xfrm flipV="1">
            <a:off x="3270526" y="1826135"/>
            <a:ext cx="539750" cy="7239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AutoShape 27">
            <a:extLst>
              <a:ext uri="{FF2B5EF4-FFF2-40B4-BE49-F238E27FC236}">
                <a16:creationId xmlns:a16="http://schemas.microsoft.com/office/drawing/2014/main" id="{E34793CE-EE3F-48FE-BB1F-4408077CCBFF}"/>
              </a:ext>
            </a:extLst>
          </p:cNvPr>
          <p:cNvCxnSpPr>
            <a:cxnSpLocks noChangeShapeType="1"/>
            <a:stCxn id="3" idx="3"/>
            <a:endCxn id="19" idx="1"/>
          </p:cNvCxnSpPr>
          <p:nvPr/>
        </p:nvCxnSpPr>
        <p:spPr bwMode="auto">
          <a:xfrm>
            <a:off x="3270526" y="2550035"/>
            <a:ext cx="539750" cy="6477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AutoShape 28">
            <a:extLst>
              <a:ext uri="{FF2B5EF4-FFF2-40B4-BE49-F238E27FC236}">
                <a16:creationId xmlns:a16="http://schemas.microsoft.com/office/drawing/2014/main" id="{71C7CDE1-56CF-4E98-976C-63FBBDEDD7CF}"/>
              </a:ext>
            </a:extLst>
          </p:cNvPr>
          <p:cNvCxnSpPr>
            <a:cxnSpLocks noChangeShapeType="1"/>
            <a:stCxn id="4" idx="3"/>
          </p:cNvCxnSpPr>
          <p:nvPr/>
        </p:nvCxnSpPr>
        <p:spPr bwMode="auto">
          <a:xfrm>
            <a:off x="5234263" y="1826135"/>
            <a:ext cx="685800" cy="381000"/>
          </a:xfrm>
          <a:prstGeom prst="bentConnector3">
            <a:avLst>
              <a:gd name="adj1" fmla="val 50000"/>
            </a:avLst>
          </a:prstGeom>
          <a:noFill/>
          <a:ln w="9525">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AutoShape 29">
            <a:extLst>
              <a:ext uri="{FF2B5EF4-FFF2-40B4-BE49-F238E27FC236}">
                <a16:creationId xmlns:a16="http://schemas.microsoft.com/office/drawing/2014/main" id="{AA599AE6-D6E1-440B-A39B-F1359533018F}"/>
              </a:ext>
            </a:extLst>
          </p:cNvPr>
          <p:cNvCxnSpPr>
            <a:cxnSpLocks noChangeShapeType="1"/>
            <a:stCxn id="19" idx="3"/>
          </p:cNvCxnSpPr>
          <p:nvPr/>
        </p:nvCxnSpPr>
        <p:spPr bwMode="auto">
          <a:xfrm flipV="1">
            <a:off x="5234263" y="2207135"/>
            <a:ext cx="685800" cy="990600"/>
          </a:xfrm>
          <a:prstGeom prst="bentConnector3">
            <a:avLst>
              <a:gd name="adj1" fmla="val 50000"/>
            </a:avLst>
          </a:prstGeom>
          <a:noFill/>
          <a:ln w="9525">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 name="TextBox 28">
            <a:extLst>
              <a:ext uri="{FF2B5EF4-FFF2-40B4-BE49-F238E27FC236}">
                <a16:creationId xmlns:a16="http://schemas.microsoft.com/office/drawing/2014/main" id="{F641E60A-CB03-4697-8112-1D65849728BE}"/>
              </a:ext>
            </a:extLst>
          </p:cNvPr>
          <p:cNvSpPr txBox="1"/>
          <p:nvPr/>
        </p:nvSpPr>
        <p:spPr>
          <a:xfrm>
            <a:off x="1667778" y="597611"/>
            <a:ext cx="9011962" cy="707886"/>
          </a:xfrm>
          <a:prstGeom prst="rect">
            <a:avLst/>
          </a:prstGeom>
          <a:noFill/>
          <a:ln>
            <a:solidFill>
              <a:schemeClr val="tx1"/>
            </a:solidFill>
          </a:ln>
        </p:spPr>
        <p:txBody>
          <a:bodyPr wrap="square">
            <a:spAutoFit/>
          </a:bodyPr>
          <a:lstStyle/>
          <a:p>
            <a:pPr algn="ctr"/>
            <a:r>
              <a:rPr lang="en-US" sz="2000" b="1" dirty="0">
                <a:solidFill>
                  <a:srgbClr val="0070C0"/>
                </a:solidFill>
                <a:cs typeface="Arial" panose="020B0604020202020204" pitchFamily="34" charset="0"/>
              </a:rPr>
              <a:t>Hai </a:t>
            </a:r>
            <a:r>
              <a:rPr lang="en-US" sz="2000" b="1" dirty="0" err="1">
                <a:solidFill>
                  <a:srgbClr val="0070C0"/>
                </a:solidFill>
                <a:cs typeface="Arial" panose="020B0604020202020204" pitchFamily="34" charset="0"/>
              </a:rPr>
              <a:t>là</a:t>
            </a:r>
            <a:r>
              <a:rPr lang="en-US" sz="2000" b="1" dirty="0">
                <a:solidFill>
                  <a:srgbClr val="0070C0"/>
                </a:solidFill>
                <a:cs typeface="Arial" panose="020B0604020202020204" pitchFamily="34" charset="0"/>
              </a:rPr>
              <a:t>:</a:t>
            </a:r>
            <a:r>
              <a:rPr lang="vi-VN" sz="2000" b="1" dirty="0">
                <a:solidFill>
                  <a:srgbClr val="0070C0"/>
                </a:solidFill>
                <a:cs typeface="Arial" panose="020B0604020202020204" pitchFamily="34" charset="0"/>
              </a:rPr>
              <a:t> Sức mạnh của các tổ chức độc quyền do tư bản tài chính và hệ thống tài phiệt chi phối</a:t>
            </a:r>
          </a:p>
        </p:txBody>
      </p:sp>
      <p:pic>
        <p:nvPicPr>
          <p:cNvPr id="30" name="Picture 1">
            <a:extLst>
              <a:ext uri="{FF2B5EF4-FFF2-40B4-BE49-F238E27FC236}">
                <a16:creationId xmlns:a16="http://schemas.microsoft.com/office/drawing/2014/main" id="{6EC99FE2-E946-46AB-8DF0-AF6F558639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916" y="4116070"/>
            <a:ext cx="1555749" cy="195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Rectangle 30">
            <a:extLst>
              <a:ext uri="{FF2B5EF4-FFF2-40B4-BE49-F238E27FC236}">
                <a16:creationId xmlns:a16="http://schemas.microsoft.com/office/drawing/2014/main" id="{9FA8A20D-AD5E-4DFD-99FA-92C0C4806686}"/>
              </a:ext>
            </a:extLst>
          </p:cNvPr>
          <p:cNvSpPr/>
          <p:nvPr/>
        </p:nvSpPr>
        <p:spPr>
          <a:xfrm>
            <a:off x="2324210" y="115425"/>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3653076856"/>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6923314" cy="6858000"/>
          </a:xfrm>
          <a:prstGeom prst="rect">
            <a:avLst/>
          </a:prstGeom>
        </p:spPr>
      </p:pic>
      <p:pic>
        <p:nvPicPr>
          <p:cNvPr id="3" name="Picture 4" descr="123456">
            <a:extLst>
              <a:ext uri="{FF2B5EF4-FFF2-40B4-BE49-F238E27FC236}">
                <a16:creationId xmlns:a16="http://schemas.microsoft.com/office/drawing/2014/main" id="{BAEDE536-5C18-4AFA-92F4-0E017266D3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4434" y="4189444"/>
            <a:ext cx="2590800" cy="157326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 name="AutoShape 5">
            <a:extLst>
              <a:ext uri="{FF2B5EF4-FFF2-40B4-BE49-F238E27FC236}">
                <a16:creationId xmlns:a16="http://schemas.microsoft.com/office/drawing/2014/main" id="{1A478A2D-C99C-4D13-9DEF-A5C8EFA3B417}"/>
              </a:ext>
            </a:extLst>
          </p:cNvPr>
          <p:cNvSpPr>
            <a:spLocks noChangeArrowheads="1"/>
          </p:cNvSpPr>
          <p:nvPr/>
        </p:nvSpPr>
        <p:spPr bwMode="auto">
          <a:xfrm>
            <a:off x="6858662" y="1060770"/>
            <a:ext cx="2286000" cy="1156679"/>
          </a:xfrm>
          <a:prstGeom prst="triangle">
            <a:avLst>
              <a:gd name="adj" fmla="val 50000"/>
            </a:avLst>
          </a:prstGeom>
          <a:solidFill>
            <a:srgbClr val="FF99CC"/>
          </a:solidFill>
          <a:ln w="28575">
            <a:solidFill>
              <a:schemeClr val="tx1"/>
            </a:solidFill>
            <a:miter lim="800000"/>
            <a:headEnd/>
            <a:tailEnd/>
          </a:ln>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b="1" dirty="0" err="1">
                <a:solidFill>
                  <a:srgbClr val="000000"/>
                </a:solidFill>
                <a:latin typeface=".VnTime" panose="020B7200000000000000" pitchFamily="34" charset="0"/>
              </a:rPr>
              <a:t>ĐÇu</a:t>
            </a:r>
            <a:r>
              <a:rPr lang="en-US" sz="2000" b="1" dirty="0">
                <a:solidFill>
                  <a:srgbClr val="000000"/>
                </a:solidFill>
                <a:latin typeface=".VnTime" panose="020B7200000000000000" pitchFamily="34" charset="0"/>
              </a:rPr>
              <a:t> </a:t>
            </a:r>
            <a:r>
              <a:rPr lang="en-US" sz="2000" b="1" dirty="0" err="1">
                <a:solidFill>
                  <a:srgbClr val="000000"/>
                </a:solidFill>
                <a:latin typeface=".VnTime" panose="020B7200000000000000" pitchFamily="34" charset="0"/>
              </a:rPr>
              <a:t>sá</a:t>
            </a:r>
            <a:endParaRPr lang="en-US" sz="2000" b="1" dirty="0">
              <a:solidFill>
                <a:srgbClr val="000000"/>
              </a:solidFill>
              <a:latin typeface=".VnTime" panose="020B7200000000000000" pitchFamily="34" charset="0"/>
            </a:endParaRPr>
          </a:p>
          <a:p>
            <a:pPr algn="ctr">
              <a:defRPr/>
            </a:pPr>
            <a:r>
              <a:rPr lang="en-US" sz="2000" b="1" dirty="0" err="1">
                <a:solidFill>
                  <a:srgbClr val="000000"/>
                </a:solidFill>
                <a:latin typeface=".VnTime" panose="020B7200000000000000" pitchFamily="34" charset="0"/>
              </a:rPr>
              <a:t>tµi</a:t>
            </a:r>
            <a:r>
              <a:rPr lang="en-US" sz="2000" b="1" dirty="0">
                <a:solidFill>
                  <a:srgbClr val="000000"/>
                </a:solidFill>
                <a:latin typeface=".VnTime" panose="020B7200000000000000" pitchFamily="34" charset="0"/>
              </a:rPr>
              <a:t> </a:t>
            </a:r>
            <a:r>
              <a:rPr lang="en-US" sz="2000" b="1" dirty="0" err="1">
                <a:solidFill>
                  <a:srgbClr val="000000"/>
                </a:solidFill>
                <a:latin typeface=".VnTime" panose="020B7200000000000000" pitchFamily="34" charset="0"/>
              </a:rPr>
              <a:t>chÝnh</a:t>
            </a:r>
            <a:endParaRPr lang="en-US" sz="2000" b="1" dirty="0">
              <a:solidFill>
                <a:srgbClr val="000000"/>
              </a:solidFill>
              <a:latin typeface=".VnTime" panose="020B7200000000000000" pitchFamily="34" charset="0"/>
            </a:endParaRPr>
          </a:p>
        </p:txBody>
      </p:sp>
      <p:sp>
        <p:nvSpPr>
          <p:cNvPr id="5" name="AutoShape 6">
            <a:extLst>
              <a:ext uri="{FF2B5EF4-FFF2-40B4-BE49-F238E27FC236}">
                <a16:creationId xmlns:a16="http://schemas.microsoft.com/office/drawing/2014/main" id="{A3B89FCA-7CF8-4529-AA02-7B0B9C33CE02}"/>
              </a:ext>
            </a:extLst>
          </p:cNvPr>
          <p:cNvSpPr>
            <a:spLocks noChangeArrowheads="1"/>
          </p:cNvSpPr>
          <p:nvPr/>
        </p:nvSpPr>
        <p:spPr bwMode="auto">
          <a:xfrm rot="10800000" flipH="1">
            <a:off x="6447430" y="2768343"/>
            <a:ext cx="3200400" cy="870206"/>
          </a:xfrm>
          <a:custGeom>
            <a:avLst/>
            <a:gdLst>
              <a:gd name="T0" fmla="*/ 2147483647 w 21600"/>
              <a:gd name="T1" fmla="*/ 345664631 h 21600"/>
              <a:gd name="T2" fmla="*/ 2147483647 w 21600"/>
              <a:gd name="T3" fmla="*/ 691329263 h 21600"/>
              <a:gd name="T4" fmla="*/ 2147483647 w 21600"/>
              <a:gd name="T5" fmla="*/ 345664631 h 21600"/>
              <a:gd name="T6" fmla="*/ 2147483647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1">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1"/>
          </a:gradFill>
          <a:ln w="28575">
            <a:solidFill>
              <a:schemeClr val="tx1"/>
            </a:solidFill>
            <a:miter lim="800000"/>
            <a:headEnd/>
            <a:tailEnd/>
          </a:ln>
        </p:spPr>
        <p:txBody>
          <a:bodyPr rot="10800000"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b="1" dirty="0" err="1">
                <a:solidFill>
                  <a:srgbClr val="A50021"/>
                </a:solidFill>
                <a:latin typeface=".VnTime" panose="020B7200000000000000" pitchFamily="34" charset="0"/>
              </a:rPr>
              <a:t>Tư</a:t>
            </a:r>
            <a:r>
              <a:rPr lang="en-US" sz="2000" b="1" dirty="0">
                <a:solidFill>
                  <a:srgbClr val="A50021"/>
                </a:solidFill>
                <a:latin typeface=".VnTime" panose="020B7200000000000000" pitchFamily="34" charset="0"/>
              </a:rPr>
              <a:t>­ </a:t>
            </a:r>
            <a:r>
              <a:rPr lang="en-US" sz="2000" b="1" dirty="0" err="1">
                <a:solidFill>
                  <a:srgbClr val="A50021"/>
                </a:solidFill>
                <a:latin typeface=".VnTime" panose="020B7200000000000000" pitchFamily="34" charset="0"/>
              </a:rPr>
              <a:t>b¶n</a:t>
            </a:r>
            <a:r>
              <a:rPr lang="en-US" sz="2000" b="1" dirty="0">
                <a:solidFill>
                  <a:srgbClr val="A50021"/>
                </a:solidFill>
                <a:latin typeface=".VnTime" panose="020B7200000000000000" pitchFamily="34" charset="0"/>
              </a:rPr>
              <a:t> </a:t>
            </a:r>
            <a:r>
              <a:rPr lang="en-US" sz="2000" b="1" dirty="0" err="1">
                <a:solidFill>
                  <a:srgbClr val="A50021"/>
                </a:solidFill>
                <a:latin typeface=".VnTime" panose="020B7200000000000000" pitchFamily="34" charset="0"/>
              </a:rPr>
              <a:t>tµi</a:t>
            </a:r>
            <a:r>
              <a:rPr lang="en-US" sz="2000" b="1" dirty="0">
                <a:solidFill>
                  <a:srgbClr val="A50021"/>
                </a:solidFill>
                <a:latin typeface=".VnTime" panose="020B7200000000000000" pitchFamily="34" charset="0"/>
              </a:rPr>
              <a:t> </a:t>
            </a:r>
            <a:r>
              <a:rPr lang="en-US" sz="2000" b="1" dirty="0" err="1">
                <a:solidFill>
                  <a:srgbClr val="A50021"/>
                </a:solidFill>
                <a:latin typeface=".VnTime" panose="020B7200000000000000" pitchFamily="34" charset="0"/>
              </a:rPr>
              <a:t>chÝnh</a:t>
            </a:r>
            <a:endParaRPr lang="en-US" sz="2000" b="1" dirty="0">
              <a:solidFill>
                <a:srgbClr val="A50021"/>
              </a:solidFill>
              <a:latin typeface=".VnTime" panose="020B7200000000000000" pitchFamily="34" charset="0"/>
            </a:endParaRPr>
          </a:p>
        </p:txBody>
      </p:sp>
      <p:sp>
        <p:nvSpPr>
          <p:cNvPr id="6" name="Line 7">
            <a:extLst>
              <a:ext uri="{FF2B5EF4-FFF2-40B4-BE49-F238E27FC236}">
                <a16:creationId xmlns:a16="http://schemas.microsoft.com/office/drawing/2014/main" id="{412AAB90-D863-4F3B-940D-524B794543E1}"/>
              </a:ext>
            </a:extLst>
          </p:cNvPr>
          <p:cNvSpPr>
            <a:spLocks noChangeShapeType="1"/>
          </p:cNvSpPr>
          <p:nvPr/>
        </p:nvSpPr>
        <p:spPr bwMode="auto">
          <a:xfrm>
            <a:off x="8047630" y="2311912"/>
            <a:ext cx="0" cy="399208"/>
          </a:xfrm>
          <a:prstGeom prst="line">
            <a:avLst/>
          </a:prstGeom>
          <a:noFill/>
          <a:ln w="571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7" name="Rectangle 8">
            <a:extLst>
              <a:ext uri="{FF2B5EF4-FFF2-40B4-BE49-F238E27FC236}">
                <a16:creationId xmlns:a16="http://schemas.microsoft.com/office/drawing/2014/main" id="{880171F1-94FE-4B24-BFAD-C941974F7766}"/>
              </a:ext>
            </a:extLst>
          </p:cNvPr>
          <p:cNvSpPr>
            <a:spLocks noChangeArrowheads="1"/>
          </p:cNvSpPr>
          <p:nvPr/>
        </p:nvSpPr>
        <p:spPr bwMode="auto">
          <a:xfrm>
            <a:off x="3702563" y="5704969"/>
            <a:ext cx="2286000" cy="864951"/>
          </a:xfrm>
          <a:prstGeom prst="rect">
            <a:avLst/>
          </a:prstGeom>
          <a:solidFill>
            <a:srgbClr val="FFFF66"/>
          </a:solidFill>
          <a:ln w="28575">
            <a:solidFill>
              <a:schemeClr val="tx1"/>
            </a:solidFill>
            <a:miter lim="800000"/>
            <a:headEnd/>
            <a:tailEnd/>
          </a:ln>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400" b="1" dirty="0" err="1">
                <a:solidFill>
                  <a:srgbClr val="000000"/>
                </a:solidFill>
                <a:latin typeface=".VnTime" panose="020B7200000000000000" pitchFamily="34" charset="0"/>
              </a:rPr>
              <a:t>NÒn</a:t>
            </a:r>
            <a:r>
              <a:rPr lang="en-US" sz="2400" b="1" dirty="0">
                <a:solidFill>
                  <a:srgbClr val="000000"/>
                </a:solidFill>
                <a:latin typeface=".VnTime" panose="020B7200000000000000" pitchFamily="34" charset="0"/>
              </a:rPr>
              <a:t> </a:t>
            </a:r>
            <a:r>
              <a:rPr lang="en-US" sz="2400" b="1" dirty="0" err="1">
                <a:solidFill>
                  <a:srgbClr val="000000"/>
                </a:solidFill>
                <a:latin typeface=".VnTime" panose="020B7200000000000000" pitchFamily="34" charset="0"/>
              </a:rPr>
              <a:t>kinh</a:t>
            </a:r>
            <a:r>
              <a:rPr lang="en-US" sz="2400" b="1" dirty="0">
                <a:solidFill>
                  <a:srgbClr val="000000"/>
                </a:solidFill>
                <a:latin typeface=".VnTime" panose="020B7200000000000000" pitchFamily="34" charset="0"/>
              </a:rPr>
              <a:t> </a:t>
            </a:r>
            <a:r>
              <a:rPr lang="en-US" sz="2400" b="1" dirty="0" err="1">
                <a:solidFill>
                  <a:srgbClr val="000000"/>
                </a:solidFill>
                <a:latin typeface=".VnTime" panose="020B7200000000000000" pitchFamily="34" charset="0"/>
              </a:rPr>
              <a:t>tÕ</a:t>
            </a:r>
            <a:r>
              <a:rPr lang="en-US" sz="2400" b="1" dirty="0">
                <a:solidFill>
                  <a:srgbClr val="000000"/>
                </a:solidFill>
                <a:latin typeface=".VnTime" panose="020B7200000000000000" pitchFamily="34" charset="0"/>
              </a:rPr>
              <a:t> </a:t>
            </a:r>
          </a:p>
          <a:p>
            <a:pPr algn="ctr">
              <a:defRPr/>
            </a:pPr>
            <a:r>
              <a:rPr lang="en-US" sz="2400" b="1" dirty="0" err="1">
                <a:solidFill>
                  <a:srgbClr val="000000"/>
                </a:solidFill>
                <a:latin typeface=".VnTime" panose="020B7200000000000000" pitchFamily="34" charset="0"/>
              </a:rPr>
              <a:t>trong</a:t>
            </a:r>
            <a:r>
              <a:rPr lang="en-US" sz="2400" b="1" dirty="0">
                <a:solidFill>
                  <a:srgbClr val="000000"/>
                </a:solidFill>
                <a:latin typeface=".VnTime" panose="020B7200000000000000" pitchFamily="34" charset="0"/>
              </a:rPr>
              <a:t> </a:t>
            </a:r>
            <a:r>
              <a:rPr lang="en-US" sz="2400" b="1" dirty="0" err="1">
                <a:solidFill>
                  <a:srgbClr val="000000"/>
                </a:solidFill>
                <a:latin typeface=".VnTime" panose="020B7200000000000000" pitchFamily="34" charset="0"/>
              </a:rPr>
              <a:t>nư­íc</a:t>
            </a:r>
            <a:endParaRPr lang="en-US" sz="2400" b="1" dirty="0">
              <a:solidFill>
                <a:srgbClr val="000000"/>
              </a:solidFill>
              <a:latin typeface=".VnTime" panose="020B7200000000000000" pitchFamily="34" charset="0"/>
            </a:endParaRPr>
          </a:p>
        </p:txBody>
      </p:sp>
      <p:sp>
        <p:nvSpPr>
          <p:cNvPr id="8" name="Rectangle 9">
            <a:extLst>
              <a:ext uri="{FF2B5EF4-FFF2-40B4-BE49-F238E27FC236}">
                <a16:creationId xmlns:a16="http://schemas.microsoft.com/office/drawing/2014/main" id="{00059C08-2FAC-4569-87F8-ADFC7648D141}"/>
              </a:ext>
            </a:extLst>
          </p:cNvPr>
          <p:cNvSpPr>
            <a:spLocks noChangeArrowheads="1"/>
          </p:cNvSpPr>
          <p:nvPr/>
        </p:nvSpPr>
        <p:spPr bwMode="auto">
          <a:xfrm>
            <a:off x="9647830" y="5679152"/>
            <a:ext cx="2286000" cy="890770"/>
          </a:xfrm>
          <a:prstGeom prst="rect">
            <a:avLst/>
          </a:prstGeom>
          <a:solidFill>
            <a:srgbClr val="FFFF66"/>
          </a:solidFill>
          <a:ln w="28575">
            <a:solidFill>
              <a:schemeClr val="tx1"/>
            </a:solidFill>
            <a:miter lim="800000"/>
            <a:headEnd/>
            <a:tailEnd/>
          </a:ln>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400" b="1">
                <a:solidFill>
                  <a:srgbClr val="000000"/>
                </a:solidFill>
                <a:latin typeface=".VnTime" panose="020B7200000000000000" pitchFamily="34" charset="0"/>
              </a:rPr>
              <a:t>NÒn kinh tÕ </a:t>
            </a:r>
          </a:p>
          <a:p>
            <a:pPr algn="ctr">
              <a:defRPr/>
            </a:pPr>
            <a:r>
              <a:rPr lang="en-US" sz="2400" b="1">
                <a:solidFill>
                  <a:srgbClr val="000000"/>
                </a:solidFill>
                <a:latin typeface=".VnTime" panose="020B7200000000000000" pitchFamily="34" charset="0"/>
              </a:rPr>
              <a:t>thÕ giíi</a:t>
            </a:r>
          </a:p>
        </p:txBody>
      </p:sp>
      <p:sp>
        <p:nvSpPr>
          <p:cNvPr id="9" name="Line 10">
            <a:extLst>
              <a:ext uri="{FF2B5EF4-FFF2-40B4-BE49-F238E27FC236}">
                <a16:creationId xmlns:a16="http://schemas.microsoft.com/office/drawing/2014/main" id="{45BB0F29-30AF-47F7-8135-DE9D73E2C573}"/>
              </a:ext>
            </a:extLst>
          </p:cNvPr>
          <p:cNvSpPr>
            <a:spLocks noChangeShapeType="1"/>
          </p:cNvSpPr>
          <p:nvPr/>
        </p:nvSpPr>
        <p:spPr bwMode="auto">
          <a:xfrm flipH="1">
            <a:off x="4566967" y="3882092"/>
            <a:ext cx="1915058" cy="1676502"/>
          </a:xfrm>
          <a:prstGeom prst="line">
            <a:avLst/>
          </a:prstGeom>
          <a:noFill/>
          <a:ln w="571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10" name="Line 11">
            <a:extLst>
              <a:ext uri="{FF2B5EF4-FFF2-40B4-BE49-F238E27FC236}">
                <a16:creationId xmlns:a16="http://schemas.microsoft.com/office/drawing/2014/main" id="{004B5875-6B72-4DED-9177-9C1BF317940C}"/>
              </a:ext>
            </a:extLst>
          </p:cNvPr>
          <p:cNvSpPr>
            <a:spLocks noChangeShapeType="1"/>
          </p:cNvSpPr>
          <p:nvPr/>
        </p:nvSpPr>
        <p:spPr bwMode="auto">
          <a:xfrm>
            <a:off x="9614195" y="3872979"/>
            <a:ext cx="1404098" cy="1613770"/>
          </a:xfrm>
          <a:prstGeom prst="line">
            <a:avLst/>
          </a:prstGeom>
          <a:noFill/>
          <a:ln w="571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11" name="WordArt 12">
            <a:extLst>
              <a:ext uri="{FF2B5EF4-FFF2-40B4-BE49-F238E27FC236}">
                <a16:creationId xmlns:a16="http://schemas.microsoft.com/office/drawing/2014/main" id="{C425C9D3-FE87-4CB8-BC2F-BE2CAE50B58A}"/>
              </a:ext>
            </a:extLst>
          </p:cNvPr>
          <p:cNvSpPr>
            <a:spLocks noChangeArrowheads="1" noChangeShapeType="1" noTextEdit="1"/>
          </p:cNvSpPr>
          <p:nvPr/>
        </p:nvSpPr>
        <p:spPr bwMode="auto">
          <a:xfrm rot="-2224644">
            <a:off x="4386523" y="3962483"/>
            <a:ext cx="2133600" cy="589109"/>
          </a:xfrm>
          <a:prstGeom prst="rect">
            <a:avLst/>
          </a:prstGeom>
        </p:spPr>
        <p:txBody>
          <a:bodyPr wrap="none" fromWordArt="1">
            <a:prstTxWarp prst="textSlantUp">
              <a:avLst>
                <a:gd name="adj" fmla="val 32056"/>
              </a:avLst>
            </a:prstTxWarp>
          </a:bodyPr>
          <a:lstStyle/>
          <a:p>
            <a:pPr algn="ctr">
              <a:defRPr/>
            </a:pPr>
            <a:r>
              <a:rPr lang="en-US" sz="3600" b="1" kern="10" dirty="0" err="1">
                <a:ln w="9525">
                  <a:solidFill>
                    <a:srgbClr val="CC99FF"/>
                  </a:solidFill>
                  <a:round/>
                  <a:headEnd/>
                  <a:tailEnd/>
                </a:ln>
                <a:gradFill rotWithShape="1">
                  <a:gsLst>
                    <a:gs pos="0">
                      <a:srgbClr val="FFFFFF"/>
                    </a:gs>
                    <a:gs pos="100000">
                      <a:srgbClr val="800080"/>
                    </a:gs>
                  </a:gsLst>
                  <a:path path="rect">
                    <a:fillToRect l="50000" t="50000" r="50000" b="50000"/>
                  </a:path>
                </a:gradFill>
                <a:effectLst>
                  <a:outerShdw dist="53882" dir="2700000" algn="ctr" rotWithShape="0">
                    <a:srgbClr val="9999FF">
                      <a:alpha val="79999"/>
                    </a:srgbClr>
                  </a:outerShdw>
                </a:effectLst>
                <a:latin typeface=".VnTime" panose="020B7200000000000000" pitchFamily="34" charset="0"/>
              </a:rPr>
              <a:t>chÕ</a:t>
            </a:r>
            <a:r>
              <a:rPr lang="en-US" sz="3600" b="1" kern="10" dirty="0">
                <a:ln w="9525">
                  <a:solidFill>
                    <a:srgbClr val="CC99FF"/>
                  </a:solidFill>
                  <a:round/>
                  <a:headEnd/>
                  <a:tailEnd/>
                </a:ln>
                <a:gradFill rotWithShape="1">
                  <a:gsLst>
                    <a:gs pos="0">
                      <a:srgbClr val="FFFFFF"/>
                    </a:gs>
                    <a:gs pos="100000">
                      <a:srgbClr val="800080"/>
                    </a:gs>
                  </a:gsLst>
                  <a:path path="rect">
                    <a:fillToRect l="50000" t="50000" r="50000" b="50000"/>
                  </a:path>
                </a:gradFill>
                <a:effectLst>
                  <a:outerShdw dist="53882" dir="2700000" algn="ctr" rotWithShape="0">
                    <a:srgbClr val="9999FF">
                      <a:alpha val="79999"/>
                    </a:srgbClr>
                  </a:outerShdw>
                </a:effectLst>
                <a:latin typeface=".VnTime" panose="020B7200000000000000" pitchFamily="34" charset="0"/>
              </a:rPr>
              <a:t> ®é </a:t>
            </a:r>
            <a:r>
              <a:rPr lang="en-US" sz="3600" b="1" kern="10" dirty="0" err="1">
                <a:ln w="9525">
                  <a:solidFill>
                    <a:srgbClr val="CC99FF"/>
                  </a:solidFill>
                  <a:round/>
                  <a:headEnd/>
                  <a:tailEnd/>
                </a:ln>
                <a:gradFill rotWithShape="1">
                  <a:gsLst>
                    <a:gs pos="0">
                      <a:srgbClr val="FFFFFF"/>
                    </a:gs>
                    <a:gs pos="100000">
                      <a:srgbClr val="800080"/>
                    </a:gs>
                  </a:gsLst>
                  <a:path path="rect">
                    <a:fillToRect l="50000" t="50000" r="50000" b="50000"/>
                  </a:path>
                </a:gradFill>
                <a:effectLst>
                  <a:outerShdw dist="53882" dir="2700000" algn="ctr" rotWithShape="0">
                    <a:srgbClr val="9999FF">
                      <a:alpha val="79999"/>
                    </a:srgbClr>
                  </a:outerShdw>
                </a:effectLst>
                <a:latin typeface=".VnTime" panose="020B7200000000000000" pitchFamily="34" charset="0"/>
              </a:rPr>
              <a:t>tham</a:t>
            </a:r>
            <a:r>
              <a:rPr lang="en-US" sz="3600" b="1" kern="10" dirty="0">
                <a:ln w="9525">
                  <a:solidFill>
                    <a:srgbClr val="CC99FF"/>
                  </a:solidFill>
                  <a:round/>
                  <a:headEnd/>
                  <a:tailEnd/>
                </a:ln>
                <a:gradFill rotWithShape="1">
                  <a:gsLst>
                    <a:gs pos="0">
                      <a:srgbClr val="FFFFFF"/>
                    </a:gs>
                    <a:gs pos="100000">
                      <a:srgbClr val="800080"/>
                    </a:gs>
                  </a:gsLst>
                  <a:path path="rect">
                    <a:fillToRect l="50000" t="50000" r="50000" b="50000"/>
                  </a:path>
                </a:gradFill>
                <a:effectLst>
                  <a:outerShdw dist="53882" dir="2700000" algn="ctr" rotWithShape="0">
                    <a:srgbClr val="9999FF">
                      <a:alpha val="79999"/>
                    </a:srgbClr>
                  </a:outerShdw>
                </a:effectLst>
                <a:latin typeface=".VnTime" panose="020B7200000000000000" pitchFamily="34" charset="0"/>
              </a:rPr>
              <a:t> </a:t>
            </a:r>
            <a:r>
              <a:rPr lang="en-US" sz="3600" b="1" kern="10" dirty="0" err="1">
                <a:ln w="9525">
                  <a:solidFill>
                    <a:srgbClr val="CC99FF"/>
                  </a:solidFill>
                  <a:round/>
                  <a:headEnd/>
                  <a:tailEnd/>
                </a:ln>
                <a:gradFill rotWithShape="1">
                  <a:gsLst>
                    <a:gs pos="0">
                      <a:srgbClr val="FFFFFF"/>
                    </a:gs>
                    <a:gs pos="100000">
                      <a:srgbClr val="800080"/>
                    </a:gs>
                  </a:gsLst>
                  <a:path path="rect">
                    <a:fillToRect l="50000" t="50000" r="50000" b="50000"/>
                  </a:path>
                </a:gradFill>
                <a:effectLst>
                  <a:outerShdw dist="53882" dir="2700000" algn="ctr" rotWithShape="0">
                    <a:srgbClr val="9999FF">
                      <a:alpha val="79999"/>
                    </a:srgbClr>
                  </a:outerShdw>
                </a:effectLst>
                <a:latin typeface=".VnTime" panose="020B7200000000000000" pitchFamily="34" charset="0"/>
              </a:rPr>
              <a:t>dù</a:t>
            </a:r>
            <a:endParaRPr lang="en-US" sz="3600" b="1" kern="10" dirty="0">
              <a:ln w="9525">
                <a:solidFill>
                  <a:srgbClr val="CC99FF"/>
                </a:solidFill>
                <a:round/>
                <a:headEnd/>
                <a:tailEnd/>
              </a:ln>
              <a:gradFill rotWithShape="1">
                <a:gsLst>
                  <a:gs pos="0">
                    <a:srgbClr val="FFFFFF"/>
                  </a:gs>
                  <a:gs pos="100000">
                    <a:srgbClr val="800080"/>
                  </a:gs>
                </a:gsLst>
                <a:path path="rect">
                  <a:fillToRect l="50000" t="50000" r="50000" b="50000"/>
                </a:path>
              </a:gradFill>
              <a:effectLst>
                <a:outerShdw dist="53882" dir="2700000" algn="ctr" rotWithShape="0">
                  <a:srgbClr val="9999FF">
                    <a:alpha val="79999"/>
                  </a:srgbClr>
                </a:outerShdw>
              </a:effectLst>
              <a:latin typeface=".VnTime" panose="020B7200000000000000" pitchFamily="34" charset="0"/>
            </a:endParaRPr>
          </a:p>
        </p:txBody>
      </p:sp>
      <p:sp>
        <p:nvSpPr>
          <p:cNvPr id="12" name="WordArt 13">
            <a:extLst>
              <a:ext uri="{FF2B5EF4-FFF2-40B4-BE49-F238E27FC236}">
                <a16:creationId xmlns:a16="http://schemas.microsoft.com/office/drawing/2014/main" id="{B8B193A7-7434-41DC-8183-816EEAEA4A6D}"/>
              </a:ext>
            </a:extLst>
          </p:cNvPr>
          <p:cNvSpPr>
            <a:spLocks noChangeArrowheads="1" noChangeShapeType="1" noTextEdit="1"/>
          </p:cNvSpPr>
          <p:nvPr/>
        </p:nvSpPr>
        <p:spPr bwMode="auto">
          <a:xfrm rot="2634363">
            <a:off x="6876919" y="4310852"/>
            <a:ext cx="2249487" cy="349306"/>
          </a:xfrm>
          <a:prstGeom prst="rect">
            <a:avLst/>
          </a:prstGeom>
        </p:spPr>
        <p:txBody>
          <a:bodyPr wrap="none" fromWordArt="1">
            <a:prstTxWarp prst="textPlain">
              <a:avLst>
                <a:gd name="adj" fmla="val 50000"/>
              </a:avLst>
            </a:prstTxWarp>
          </a:bodyPr>
          <a:lstStyle/>
          <a:p>
            <a:pPr algn="ctr">
              <a:defRPr/>
            </a:pPr>
            <a:r>
              <a:rPr lang="en-US" sz="3600" kern="10" dirty="0">
                <a:ln w="19050">
                  <a:solidFill>
                    <a:srgbClr val="99CCFF"/>
                  </a:solidFill>
                  <a:round/>
                  <a:headEnd/>
                  <a:tailEnd/>
                </a:ln>
                <a:gradFill rotWithShape="1">
                  <a:gsLst>
                    <a:gs pos="0">
                      <a:srgbClr val="8EDADA"/>
                    </a:gs>
                    <a:gs pos="50000">
                      <a:srgbClr val="60BED4"/>
                    </a:gs>
                    <a:gs pos="100000">
                      <a:srgbClr val="8EDADA"/>
                    </a:gs>
                  </a:gsLst>
                  <a:lin ang="5400000" scaled="1"/>
                </a:gradFill>
                <a:effectLst>
                  <a:outerShdw dist="35921" dir="2700000" algn="ctr" rotWithShape="0">
                    <a:srgbClr val="990000"/>
                  </a:outerShdw>
                </a:effectLst>
                <a:latin typeface=".VnHelvetInsH"/>
              </a:rPr>
              <a:t>                </a:t>
            </a:r>
          </a:p>
        </p:txBody>
      </p:sp>
      <p:sp>
        <p:nvSpPr>
          <p:cNvPr id="13" name="Line 14">
            <a:extLst>
              <a:ext uri="{FF2B5EF4-FFF2-40B4-BE49-F238E27FC236}">
                <a16:creationId xmlns:a16="http://schemas.microsoft.com/office/drawing/2014/main" id="{D3792F2B-5F44-46AD-A8FD-64E46687091B}"/>
              </a:ext>
            </a:extLst>
          </p:cNvPr>
          <p:cNvSpPr>
            <a:spLocks noChangeShapeType="1"/>
          </p:cNvSpPr>
          <p:nvPr/>
        </p:nvSpPr>
        <p:spPr bwMode="auto">
          <a:xfrm>
            <a:off x="5988563" y="6134100"/>
            <a:ext cx="3581400" cy="0"/>
          </a:xfrm>
          <a:prstGeom prst="line">
            <a:avLst/>
          </a:prstGeom>
          <a:noFill/>
          <a:ln w="57150">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14" name="WordArt 15">
            <a:extLst>
              <a:ext uri="{FF2B5EF4-FFF2-40B4-BE49-F238E27FC236}">
                <a16:creationId xmlns:a16="http://schemas.microsoft.com/office/drawing/2014/main" id="{0AC19BDC-4391-4D22-9495-A9391C42A279}"/>
              </a:ext>
            </a:extLst>
          </p:cNvPr>
          <p:cNvSpPr>
            <a:spLocks noChangeArrowheads="1" noChangeShapeType="1" noTextEdit="1"/>
          </p:cNvSpPr>
          <p:nvPr/>
        </p:nvSpPr>
        <p:spPr bwMode="auto">
          <a:xfrm>
            <a:off x="1842451" y="2974976"/>
            <a:ext cx="3234516" cy="218095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FadeUp">
              <a:avLst>
                <a:gd name="adj" fmla="val 9991"/>
              </a:avLst>
            </a:prstTxWarp>
          </a:bodyPr>
          <a:lstStyle/>
          <a:p>
            <a:pPr algn="ctr">
              <a:defRPr/>
            </a:pPr>
            <a:r>
              <a:rPr lang="en-US" sz="2800" b="1" kern="10" dirty="0" err="1">
                <a:solidFill>
                  <a:srgbClr val="800000"/>
                </a:solidFill>
                <a:latin typeface=".VnTime" panose="020B7200000000000000" pitchFamily="34" charset="0"/>
              </a:rPr>
              <a:t>Lªnin</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T­ư</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b¶n</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tµi</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chÝnh</a:t>
            </a:r>
            <a:r>
              <a:rPr lang="en-US" sz="2800" b="1" kern="10" dirty="0">
                <a:solidFill>
                  <a:srgbClr val="800000"/>
                </a:solidFill>
                <a:latin typeface=".VnTime" panose="020B7200000000000000" pitchFamily="34" charset="0"/>
              </a:rPr>
              <a:t> </a:t>
            </a:r>
          </a:p>
          <a:p>
            <a:pPr algn="ctr">
              <a:defRPr/>
            </a:pPr>
            <a:r>
              <a:rPr lang="en-US" sz="2800" b="1" kern="10" dirty="0">
                <a:solidFill>
                  <a:srgbClr val="800000"/>
                </a:solidFill>
                <a:latin typeface=".VnTime" panose="020B7200000000000000" pitchFamily="34" charset="0"/>
              </a:rPr>
              <a:t>lµ </a:t>
            </a:r>
            <a:r>
              <a:rPr lang="en-US" sz="2800" b="1" kern="10" dirty="0" err="1">
                <a:solidFill>
                  <a:srgbClr val="800000"/>
                </a:solidFill>
                <a:latin typeface=".VnTime" panose="020B7200000000000000" pitchFamily="34" charset="0"/>
              </a:rPr>
              <a:t>kÕt</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qu</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cña</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sù</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hîp</a:t>
            </a:r>
            <a:r>
              <a:rPr lang="en-US" sz="2800" b="1" kern="10" dirty="0">
                <a:solidFill>
                  <a:srgbClr val="800000"/>
                </a:solidFill>
                <a:latin typeface=".VnTime" panose="020B7200000000000000" pitchFamily="34" charset="0"/>
              </a:rPr>
              <a:t> </a:t>
            </a:r>
          </a:p>
          <a:p>
            <a:pPr algn="ctr">
              <a:defRPr/>
            </a:pPr>
            <a:r>
              <a:rPr lang="en-US" sz="2800" b="1" kern="10" dirty="0" err="1">
                <a:solidFill>
                  <a:srgbClr val="800000"/>
                </a:solidFill>
                <a:latin typeface=".VnTime" panose="020B7200000000000000" pitchFamily="34" charset="0"/>
              </a:rPr>
              <a:t>nhÊt</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giữa</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tư</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b¶n</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ng©n</a:t>
            </a:r>
            <a:r>
              <a:rPr lang="en-US" sz="2800" b="1" kern="10" dirty="0">
                <a:solidFill>
                  <a:srgbClr val="800000"/>
                </a:solidFill>
                <a:latin typeface=".VnTime" panose="020B7200000000000000" pitchFamily="34" charset="0"/>
              </a:rPr>
              <a:t> </a:t>
            </a:r>
          </a:p>
          <a:p>
            <a:pPr algn="ctr">
              <a:defRPr/>
            </a:pPr>
            <a:r>
              <a:rPr lang="en-US" sz="2800" b="1" kern="10" dirty="0" err="1">
                <a:solidFill>
                  <a:srgbClr val="800000"/>
                </a:solidFill>
                <a:latin typeface=".VnTime" panose="020B7200000000000000" pitchFamily="34" charset="0"/>
              </a:rPr>
              <a:t>hµng</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cña</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mét</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sè</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Ýt</a:t>
            </a:r>
            <a:r>
              <a:rPr lang="en-US" sz="2800" b="1" kern="10" dirty="0">
                <a:solidFill>
                  <a:srgbClr val="800000"/>
                </a:solidFill>
                <a:latin typeface=".VnTime" panose="020B7200000000000000" pitchFamily="34" charset="0"/>
              </a:rPr>
              <a:t> </a:t>
            </a:r>
          </a:p>
          <a:p>
            <a:pPr algn="ctr">
              <a:defRPr/>
            </a:pPr>
            <a:r>
              <a:rPr lang="en-US" sz="2800" b="1" kern="10" dirty="0" err="1">
                <a:solidFill>
                  <a:srgbClr val="800000"/>
                </a:solidFill>
                <a:latin typeface=".VnTime" panose="020B7200000000000000" pitchFamily="34" charset="0"/>
              </a:rPr>
              <a:t>ng©n</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hµng</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éc</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quyÒn</a:t>
            </a:r>
            <a:r>
              <a:rPr lang="en-US" sz="2800" b="1" kern="10" dirty="0">
                <a:solidFill>
                  <a:srgbClr val="800000"/>
                </a:solidFill>
                <a:latin typeface=".VnTime" panose="020B7200000000000000" pitchFamily="34" charset="0"/>
              </a:rPr>
              <a:t> </a:t>
            </a:r>
          </a:p>
          <a:p>
            <a:pPr algn="ctr">
              <a:defRPr/>
            </a:pPr>
            <a:r>
              <a:rPr lang="en-US" sz="2800" b="1" kern="10" dirty="0" err="1">
                <a:solidFill>
                  <a:srgbClr val="800000"/>
                </a:solidFill>
                <a:latin typeface=".VnTime" panose="020B7200000000000000" pitchFamily="34" charset="0"/>
              </a:rPr>
              <a:t>lín</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nhÊt</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víi</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t­ư</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b¶n</a:t>
            </a:r>
            <a:r>
              <a:rPr lang="en-US" sz="2800" b="1" kern="10" dirty="0">
                <a:solidFill>
                  <a:srgbClr val="800000"/>
                </a:solidFill>
                <a:latin typeface=".VnTime" panose="020B7200000000000000" pitchFamily="34" charset="0"/>
              </a:rPr>
              <a:t> </a:t>
            </a:r>
          </a:p>
          <a:p>
            <a:pPr algn="ctr">
              <a:defRPr/>
            </a:pPr>
            <a:r>
              <a:rPr lang="en-US" sz="2800" b="1" kern="10" dirty="0" err="1">
                <a:solidFill>
                  <a:srgbClr val="800000"/>
                </a:solidFill>
                <a:latin typeface=".VnTime" panose="020B7200000000000000" pitchFamily="34" charset="0"/>
              </a:rPr>
              <a:t>cña</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nhữnng</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liªn</a:t>
            </a:r>
            <a:r>
              <a:rPr lang="en-US" sz="2800" b="1" kern="10" dirty="0">
                <a:solidFill>
                  <a:srgbClr val="800000"/>
                </a:solidFill>
                <a:latin typeface=".VnTime" panose="020B7200000000000000" pitchFamily="34" charset="0"/>
              </a:rPr>
              <a:t> minh</a:t>
            </a:r>
          </a:p>
          <a:p>
            <a:pPr algn="ctr">
              <a:defRPr/>
            </a:pPr>
            <a:r>
              <a:rPr lang="en-US" sz="2800" b="1" kern="10" dirty="0">
                <a:solidFill>
                  <a:srgbClr val="800000"/>
                </a:solidFill>
                <a:latin typeface=".VnTime" panose="020B7200000000000000" pitchFamily="34" charset="0"/>
              </a:rPr>
              <a:t>®</a:t>
            </a:r>
            <a:r>
              <a:rPr lang="en-US" sz="2800" b="1" kern="10" dirty="0" err="1">
                <a:solidFill>
                  <a:srgbClr val="800000"/>
                </a:solidFill>
                <a:latin typeface=".VnTime" panose="020B7200000000000000" pitchFamily="34" charset="0"/>
              </a:rPr>
              <a:t>éc</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quyÒn</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c¸c</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nh</a:t>
            </a:r>
            <a:r>
              <a:rPr lang="en-US" sz="2800" b="1" kern="10" dirty="0">
                <a:solidFill>
                  <a:srgbClr val="800000"/>
                </a:solidFill>
                <a:latin typeface=".VnTime" panose="020B7200000000000000" pitchFamily="34" charset="0"/>
              </a:rPr>
              <a:t>µ </a:t>
            </a:r>
            <a:r>
              <a:rPr lang="en-US" sz="2800" b="1" kern="10" dirty="0" err="1">
                <a:solidFill>
                  <a:srgbClr val="800000"/>
                </a:solidFill>
                <a:latin typeface=".VnTime" panose="020B7200000000000000" pitchFamily="34" charset="0"/>
              </a:rPr>
              <a:t>c«ng</a:t>
            </a:r>
            <a:r>
              <a:rPr lang="en-US" sz="2800" b="1" kern="10" dirty="0">
                <a:solidFill>
                  <a:srgbClr val="800000"/>
                </a:solidFill>
                <a:latin typeface=".VnTime" panose="020B7200000000000000" pitchFamily="34" charset="0"/>
              </a:rPr>
              <a:t> </a:t>
            </a:r>
            <a:r>
              <a:rPr lang="en-US" sz="2800" b="1" kern="10" dirty="0" err="1">
                <a:solidFill>
                  <a:srgbClr val="800000"/>
                </a:solidFill>
                <a:latin typeface=".VnTime" panose="020B7200000000000000" pitchFamily="34" charset="0"/>
              </a:rPr>
              <a:t>nghiÖp</a:t>
            </a:r>
            <a:r>
              <a:rPr lang="en-US" sz="2800" b="1" kern="10" dirty="0">
                <a:solidFill>
                  <a:srgbClr val="800000"/>
                </a:solidFill>
                <a:effectLst>
                  <a:outerShdw dist="35921" dir="2700000" sy="50000" rotWithShape="0">
                    <a:srgbClr val="875B0D">
                      <a:alpha val="70000"/>
                    </a:srgbClr>
                  </a:outerShdw>
                </a:effectLst>
                <a:latin typeface=".VnTime" panose="020B7200000000000000" pitchFamily="34" charset="0"/>
              </a:rPr>
              <a:t>"</a:t>
            </a:r>
          </a:p>
        </p:txBody>
      </p:sp>
      <p:pic>
        <p:nvPicPr>
          <p:cNvPr id="15" name="Picture 16" descr="lenin">
            <a:extLst>
              <a:ext uri="{FF2B5EF4-FFF2-40B4-BE49-F238E27FC236}">
                <a16:creationId xmlns:a16="http://schemas.microsoft.com/office/drawing/2014/main" id="{EC1E00B6-1BFD-48B6-878E-1692DB554F1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2250" y="1179563"/>
            <a:ext cx="2929503" cy="1596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a:extLst>
              <a:ext uri="{FF2B5EF4-FFF2-40B4-BE49-F238E27FC236}">
                <a16:creationId xmlns:a16="http://schemas.microsoft.com/office/drawing/2014/main" id="{10BCB4B2-4CE2-4787-A675-215F2AC5433C}"/>
              </a:ext>
            </a:extLst>
          </p:cNvPr>
          <p:cNvSpPr/>
          <p:nvPr/>
        </p:nvSpPr>
        <p:spPr>
          <a:xfrm>
            <a:off x="1333624" y="315237"/>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18" name="Minus Sign 17">
            <a:extLst>
              <a:ext uri="{FF2B5EF4-FFF2-40B4-BE49-F238E27FC236}">
                <a16:creationId xmlns:a16="http://schemas.microsoft.com/office/drawing/2014/main" id="{A6DD7089-DE94-4DAC-827D-BBCB21CCC21F}"/>
              </a:ext>
            </a:extLst>
          </p:cNvPr>
          <p:cNvSpPr/>
          <p:nvPr/>
        </p:nvSpPr>
        <p:spPr>
          <a:xfrm>
            <a:off x="2912157" y="751245"/>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13633330"/>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2408B0C-2B8A-41D1-A4A6-51DA25E45EB9}"/>
              </a:ext>
            </a:extLst>
          </p:cNvPr>
          <p:cNvSpPr txBox="1"/>
          <p:nvPr/>
        </p:nvSpPr>
        <p:spPr>
          <a:xfrm>
            <a:off x="2788376" y="994614"/>
            <a:ext cx="6615248" cy="470345"/>
          </a:xfrm>
          <a:prstGeom prst="rect">
            <a:avLst/>
          </a:prstGeom>
          <a:noFill/>
          <a:ln>
            <a:solidFill>
              <a:schemeClr val="bg2">
                <a:lumMod val="10000"/>
              </a:schemeClr>
            </a:solidFill>
          </a:ln>
        </p:spPr>
        <p:txBody>
          <a:bodyPr wrap="square">
            <a:spAutoFit/>
          </a:bodyPr>
          <a:lstStyle/>
          <a:p>
            <a:r>
              <a:rPr lang="en-US" sz="2400" b="1" dirty="0">
                <a:solidFill>
                  <a:srgbClr val="660066"/>
                </a:solidFill>
                <a:cs typeface="Arial" panose="020B0604020202020204" pitchFamily="34" charset="0"/>
              </a:rPr>
              <a:t>Ba </a:t>
            </a:r>
            <a:r>
              <a:rPr lang="en-US" sz="2400" b="1" dirty="0" err="1">
                <a:solidFill>
                  <a:srgbClr val="660066"/>
                </a:solidFill>
                <a:cs typeface="Arial" panose="020B0604020202020204" pitchFamily="34" charset="0"/>
              </a:rPr>
              <a:t>là</a:t>
            </a:r>
            <a:r>
              <a:rPr lang="en-US" sz="2400" b="1" dirty="0">
                <a:solidFill>
                  <a:srgbClr val="660066"/>
                </a:solidFill>
                <a:cs typeface="Arial" panose="020B0604020202020204" pitchFamily="34" charset="0"/>
              </a:rPr>
              <a:t>:</a:t>
            </a:r>
            <a:r>
              <a:rPr lang="vi-VN" sz="2400" b="1" dirty="0">
                <a:solidFill>
                  <a:srgbClr val="660066"/>
                </a:solidFill>
                <a:cs typeface="Arial" panose="020B0604020202020204" pitchFamily="34" charset="0"/>
              </a:rPr>
              <a:t> Xuất khẩu tư bản trở thành phổ biến</a:t>
            </a:r>
          </a:p>
        </p:txBody>
      </p:sp>
      <p:sp>
        <p:nvSpPr>
          <p:cNvPr id="3" name="Rectangle 16">
            <a:extLst>
              <a:ext uri="{FF2B5EF4-FFF2-40B4-BE49-F238E27FC236}">
                <a16:creationId xmlns:a16="http://schemas.microsoft.com/office/drawing/2014/main" id="{1486CB2B-86EA-4B5A-91DD-FF530E3DA8E5}"/>
              </a:ext>
            </a:extLst>
          </p:cNvPr>
          <p:cNvSpPr>
            <a:spLocks noChangeArrowheads="1"/>
          </p:cNvSpPr>
          <p:nvPr/>
        </p:nvSpPr>
        <p:spPr bwMode="auto">
          <a:xfrm>
            <a:off x="714880" y="2031557"/>
            <a:ext cx="3046027" cy="40011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fr-FR" sz="2000" b="1" dirty="0" err="1">
                <a:solidFill>
                  <a:srgbClr val="0000FF"/>
                </a:solidFill>
              </a:rPr>
              <a:t>Các</a:t>
            </a:r>
            <a:r>
              <a:rPr lang="fr-FR" sz="2000" b="1" dirty="0">
                <a:solidFill>
                  <a:srgbClr val="0000FF"/>
                </a:solidFill>
              </a:rPr>
              <a:t> </a:t>
            </a:r>
            <a:r>
              <a:rPr lang="fr-FR" sz="2000" b="1" dirty="0" err="1">
                <a:solidFill>
                  <a:srgbClr val="0000FF"/>
                </a:solidFill>
              </a:rPr>
              <a:t>nước</a:t>
            </a:r>
            <a:r>
              <a:rPr lang="fr-FR" sz="2000" b="1" dirty="0">
                <a:solidFill>
                  <a:srgbClr val="0000FF"/>
                </a:solidFill>
              </a:rPr>
              <a:t> TB </a:t>
            </a:r>
            <a:r>
              <a:rPr lang="fr-FR" sz="2000" b="1" dirty="0" err="1">
                <a:solidFill>
                  <a:srgbClr val="0000FF"/>
                </a:solidFill>
              </a:rPr>
              <a:t>phát</a:t>
            </a:r>
            <a:r>
              <a:rPr lang="fr-FR" sz="2000" b="1" dirty="0">
                <a:solidFill>
                  <a:srgbClr val="0000FF"/>
                </a:solidFill>
              </a:rPr>
              <a:t> </a:t>
            </a:r>
            <a:r>
              <a:rPr lang="fr-FR" sz="2000" b="1" dirty="0" err="1">
                <a:solidFill>
                  <a:srgbClr val="0000FF"/>
                </a:solidFill>
              </a:rPr>
              <a:t>triển</a:t>
            </a:r>
            <a:endParaRPr lang="en-US" sz="2000" b="1" dirty="0">
              <a:solidFill>
                <a:srgbClr val="0000FF"/>
              </a:solidFill>
            </a:endParaRPr>
          </a:p>
        </p:txBody>
      </p:sp>
      <p:sp>
        <p:nvSpPr>
          <p:cNvPr id="4" name="Rectangle 18">
            <a:extLst>
              <a:ext uri="{FF2B5EF4-FFF2-40B4-BE49-F238E27FC236}">
                <a16:creationId xmlns:a16="http://schemas.microsoft.com/office/drawing/2014/main" id="{CC4943D9-1F9A-4FF9-97B7-73526D470CAD}"/>
              </a:ext>
            </a:extLst>
          </p:cNvPr>
          <p:cNvSpPr>
            <a:spLocks noChangeArrowheads="1"/>
          </p:cNvSpPr>
          <p:nvPr/>
        </p:nvSpPr>
        <p:spPr bwMode="auto">
          <a:xfrm>
            <a:off x="920983" y="2509740"/>
            <a:ext cx="3473067"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fr-FR" dirty="0" err="1">
                <a:solidFill>
                  <a:prstClr val="black"/>
                </a:solidFill>
              </a:rPr>
              <a:t>Tiến</a:t>
            </a:r>
            <a:r>
              <a:rPr lang="fr-FR" dirty="0">
                <a:solidFill>
                  <a:prstClr val="black"/>
                </a:solidFill>
              </a:rPr>
              <a:t> </a:t>
            </a:r>
            <a:r>
              <a:rPr lang="fr-FR" dirty="0" err="1">
                <a:solidFill>
                  <a:prstClr val="black"/>
                </a:solidFill>
              </a:rPr>
              <a:t>bộ</a:t>
            </a:r>
            <a:r>
              <a:rPr lang="fr-FR" dirty="0">
                <a:solidFill>
                  <a:prstClr val="black"/>
                </a:solidFill>
              </a:rPr>
              <a:t> </a:t>
            </a:r>
            <a:r>
              <a:rPr lang="fr-FR" dirty="0" err="1">
                <a:solidFill>
                  <a:prstClr val="black"/>
                </a:solidFill>
              </a:rPr>
              <a:t>kỹ</a:t>
            </a:r>
            <a:r>
              <a:rPr lang="fr-FR" dirty="0">
                <a:solidFill>
                  <a:prstClr val="black"/>
                </a:solidFill>
              </a:rPr>
              <a:t> </a:t>
            </a:r>
            <a:r>
              <a:rPr lang="fr-FR" dirty="0" err="1">
                <a:solidFill>
                  <a:prstClr val="black"/>
                </a:solidFill>
              </a:rPr>
              <a:t>thuật</a:t>
            </a:r>
            <a:endParaRPr lang="vi-VN" dirty="0">
              <a:solidFill>
                <a:prstClr val="black"/>
              </a:solidFill>
            </a:endParaRPr>
          </a:p>
          <a:p>
            <a:pPr>
              <a:defRPr/>
            </a:pPr>
            <a:r>
              <a:rPr lang="fr-FR" dirty="0" err="1">
                <a:solidFill>
                  <a:prstClr val="black"/>
                </a:solidFill>
              </a:rPr>
              <a:t>Cấu</a:t>
            </a:r>
            <a:r>
              <a:rPr lang="fr-FR" dirty="0">
                <a:solidFill>
                  <a:prstClr val="black"/>
                </a:solidFill>
              </a:rPr>
              <a:t> </a:t>
            </a:r>
            <a:r>
              <a:rPr lang="fr-FR" dirty="0" err="1">
                <a:solidFill>
                  <a:prstClr val="black"/>
                </a:solidFill>
              </a:rPr>
              <a:t>tạo</a:t>
            </a:r>
            <a:r>
              <a:rPr lang="fr-FR" dirty="0">
                <a:solidFill>
                  <a:prstClr val="black"/>
                </a:solidFill>
              </a:rPr>
              <a:t> </a:t>
            </a:r>
            <a:r>
              <a:rPr lang="fr-FR" dirty="0" err="1">
                <a:solidFill>
                  <a:prstClr val="black"/>
                </a:solidFill>
              </a:rPr>
              <a:t>hữu</a:t>
            </a:r>
            <a:r>
              <a:rPr lang="fr-FR" dirty="0">
                <a:solidFill>
                  <a:prstClr val="black"/>
                </a:solidFill>
              </a:rPr>
              <a:t> </a:t>
            </a:r>
            <a:r>
              <a:rPr lang="fr-FR" dirty="0" err="1">
                <a:solidFill>
                  <a:prstClr val="black"/>
                </a:solidFill>
              </a:rPr>
              <a:t>cơ</a:t>
            </a:r>
            <a:r>
              <a:rPr lang="fr-FR" dirty="0">
                <a:solidFill>
                  <a:prstClr val="black"/>
                </a:solidFill>
              </a:rPr>
              <a:t> </a:t>
            </a:r>
            <a:r>
              <a:rPr lang="fr-FR" dirty="0" err="1">
                <a:solidFill>
                  <a:prstClr val="black"/>
                </a:solidFill>
              </a:rPr>
              <a:t>của</a:t>
            </a:r>
            <a:r>
              <a:rPr lang="fr-FR" dirty="0">
                <a:solidFill>
                  <a:prstClr val="black"/>
                </a:solidFill>
              </a:rPr>
              <a:t> TB </a:t>
            </a:r>
            <a:r>
              <a:rPr lang="fr-FR" dirty="0" err="1">
                <a:solidFill>
                  <a:prstClr val="black"/>
                </a:solidFill>
              </a:rPr>
              <a:t>tăng</a:t>
            </a:r>
            <a:r>
              <a:rPr lang="fr-FR" dirty="0">
                <a:solidFill>
                  <a:prstClr val="black"/>
                </a:solidFill>
              </a:rPr>
              <a:t> </a:t>
            </a:r>
            <a:r>
              <a:rPr lang="fr-FR" dirty="0" err="1">
                <a:solidFill>
                  <a:prstClr val="black"/>
                </a:solidFill>
              </a:rPr>
              <a:t>lên</a:t>
            </a:r>
            <a:endParaRPr lang="vi-VN" dirty="0">
              <a:solidFill>
                <a:prstClr val="black"/>
              </a:solidFill>
            </a:endParaRPr>
          </a:p>
          <a:p>
            <a:pPr>
              <a:defRPr/>
            </a:pPr>
            <a:r>
              <a:rPr lang="fr-FR" dirty="0" err="1">
                <a:solidFill>
                  <a:prstClr val="black"/>
                </a:solidFill>
              </a:rPr>
              <a:t>Tỷ</a:t>
            </a:r>
            <a:r>
              <a:rPr lang="fr-FR" dirty="0">
                <a:solidFill>
                  <a:prstClr val="black"/>
                </a:solidFill>
              </a:rPr>
              <a:t> </a:t>
            </a:r>
            <a:r>
              <a:rPr lang="fr-FR" dirty="0" err="1">
                <a:solidFill>
                  <a:prstClr val="black"/>
                </a:solidFill>
              </a:rPr>
              <a:t>suất</a:t>
            </a:r>
            <a:r>
              <a:rPr lang="fr-FR" dirty="0">
                <a:solidFill>
                  <a:prstClr val="black"/>
                </a:solidFill>
              </a:rPr>
              <a:t> </a:t>
            </a:r>
            <a:r>
              <a:rPr lang="fr-FR" dirty="0" err="1">
                <a:solidFill>
                  <a:prstClr val="black"/>
                </a:solidFill>
              </a:rPr>
              <a:t>lợi</a:t>
            </a:r>
            <a:r>
              <a:rPr lang="fr-FR" dirty="0">
                <a:solidFill>
                  <a:prstClr val="black"/>
                </a:solidFill>
              </a:rPr>
              <a:t> </a:t>
            </a:r>
            <a:r>
              <a:rPr lang="fr-FR" dirty="0" err="1">
                <a:solidFill>
                  <a:prstClr val="black"/>
                </a:solidFill>
              </a:rPr>
              <a:t>nhuận</a:t>
            </a:r>
            <a:r>
              <a:rPr lang="fr-FR" dirty="0">
                <a:solidFill>
                  <a:prstClr val="black"/>
                </a:solidFill>
              </a:rPr>
              <a:t> </a:t>
            </a:r>
            <a:r>
              <a:rPr lang="fr-FR" dirty="0" err="1">
                <a:solidFill>
                  <a:prstClr val="black"/>
                </a:solidFill>
              </a:rPr>
              <a:t>giảm</a:t>
            </a:r>
            <a:endParaRPr lang="en-US" dirty="0">
              <a:solidFill>
                <a:prstClr val="black"/>
              </a:solidFill>
            </a:endParaRPr>
          </a:p>
        </p:txBody>
      </p:sp>
      <p:sp>
        <p:nvSpPr>
          <p:cNvPr id="5" name="Rectangle 21">
            <a:extLst>
              <a:ext uri="{FF2B5EF4-FFF2-40B4-BE49-F238E27FC236}">
                <a16:creationId xmlns:a16="http://schemas.microsoft.com/office/drawing/2014/main" id="{E194DCCD-7192-4F27-B57E-7DFB87C3C604}"/>
              </a:ext>
            </a:extLst>
          </p:cNvPr>
          <p:cNvSpPr>
            <a:spLocks noChangeArrowheads="1"/>
          </p:cNvSpPr>
          <p:nvPr/>
        </p:nvSpPr>
        <p:spPr bwMode="auto">
          <a:xfrm>
            <a:off x="1292647" y="3695811"/>
            <a:ext cx="1696298" cy="400110"/>
          </a:xfrm>
          <a:prstGeom prst="rect">
            <a:avLst/>
          </a:prstGeom>
          <a:noFill/>
          <a:ln w="9525">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fr-FR" sz="2000" b="1" dirty="0" err="1">
                <a:solidFill>
                  <a:prstClr val="black"/>
                </a:solidFill>
              </a:rPr>
              <a:t>Thừa</a:t>
            </a:r>
            <a:r>
              <a:rPr lang="fr-FR" sz="2000" b="1" dirty="0">
                <a:solidFill>
                  <a:prstClr val="black"/>
                </a:solidFill>
              </a:rPr>
              <a:t> </a:t>
            </a:r>
            <a:r>
              <a:rPr lang="vi-VN" sz="2000" b="1" dirty="0">
                <a:solidFill>
                  <a:prstClr val="black"/>
                </a:solidFill>
              </a:rPr>
              <a:t>tư bản</a:t>
            </a:r>
            <a:endParaRPr lang="en-US" sz="2000" b="1" dirty="0">
              <a:solidFill>
                <a:prstClr val="black"/>
              </a:solidFill>
            </a:endParaRPr>
          </a:p>
        </p:txBody>
      </p:sp>
      <p:sp>
        <p:nvSpPr>
          <p:cNvPr id="6" name="Rectangle 17">
            <a:extLst>
              <a:ext uri="{FF2B5EF4-FFF2-40B4-BE49-F238E27FC236}">
                <a16:creationId xmlns:a16="http://schemas.microsoft.com/office/drawing/2014/main" id="{877FAC50-35F6-4EC1-9D1F-F93101C466DA}"/>
              </a:ext>
            </a:extLst>
          </p:cNvPr>
          <p:cNvSpPr>
            <a:spLocks noChangeArrowheads="1"/>
          </p:cNvSpPr>
          <p:nvPr/>
        </p:nvSpPr>
        <p:spPr bwMode="auto">
          <a:xfrm>
            <a:off x="7996220" y="2031557"/>
            <a:ext cx="3215945" cy="40011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fr-FR" sz="2000" b="1" dirty="0" err="1">
                <a:solidFill>
                  <a:srgbClr val="0000FF"/>
                </a:solidFill>
              </a:rPr>
              <a:t>Các</a:t>
            </a:r>
            <a:r>
              <a:rPr lang="fr-FR" sz="2000" b="1" dirty="0">
                <a:solidFill>
                  <a:srgbClr val="0000FF"/>
                </a:solidFill>
              </a:rPr>
              <a:t> </a:t>
            </a:r>
            <a:r>
              <a:rPr lang="fr-FR" sz="2000" b="1" dirty="0" err="1">
                <a:solidFill>
                  <a:srgbClr val="0000FF"/>
                </a:solidFill>
              </a:rPr>
              <a:t>nước</a:t>
            </a:r>
            <a:r>
              <a:rPr lang="fr-FR" sz="2000" b="1" dirty="0">
                <a:solidFill>
                  <a:srgbClr val="0000FF"/>
                </a:solidFill>
              </a:rPr>
              <a:t> </a:t>
            </a:r>
            <a:r>
              <a:rPr lang="fr-FR" sz="2000" b="1" dirty="0" err="1">
                <a:solidFill>
                  <a:srgbClr val="0000FF"/>
                </a:solidFill>
              </a:rPr>
              <a:t>kém</a:t>
            </a:r>
            <a:r>
              <a:rPr lang="fr-FR" sz="2000" b="1" dirty="0">
                <a:solidFill>
                  <a:srgbClr val="0000FF"/>
                </a:solidFill>
              </a:rPr>
              <a:t> </a:t>
            </a:r>
            <a:r>
              <a:rPr lang="fr-FR" sz="2000" b="1" dirty="0" err="1">
                <a:solidFill>
                  <a:srgbClr val="0000FF"/>
                </a:solidFill>
              </a:rPr>
              <a:t>phát</a:t>
            </a:r>
            <a:r>
              <a:rPr lang="fr-FR" sz="2000" b="1" dirty="0">
                <a:solidFill>
                  <a:srgbClr val="0000FF"/>
                </a:solidFill>
              </a:rPr>
              <a:t> </a:t>
            </a:r>
            <a:r>
              <a:rPr lang="fr-FR" sz="2000" b="1" dirty="0" err="1">
                <a:solidFill>
                  <a:srgbClr val="0000FF"/>
                </a:solidFill>
              </a:rPr>
              <a:t>triển</a:t>
            </a:r>
            <a:endParaRPr lang="en-US" sz="2000" b="1" dirty="0">
              <a:solidFill>
                <a:srgbClr val="0000FF"/>
              </a:solidFill>
            </a:endParaRPr>
          </a:p>
        </p:txBody>
      </p:sp>
      <p:sp>
        <p:nvSpPr>
          <p:cNvPr id="7" name="Rectangle 22">
            <a:extLst>
              <a:ext uri="{FF2B5EF4-FFF2-40B4-BE49-F238E27FC236}">
                <a16:creationId xmlns:a16="http://schemas.microsoft.com/office/drawing/2014/main" id="{C023FCF8-5FF6-418C-9F8F-8B45A299FB36}"/>
              </a:ext>
            </a:extLst>
          </p:cNvPr>
          <p:cNvSpPr>
            <a:spLocks noChangeArrowheads="1"/>
          </p:cNvSpPr>
          <p:nvPr/>
        </p:nvSpPr>
        <p:spPr bwMode="auto">
          <a:xfrm>
            <a:off x="8231553" y="2509740"/>
            <a:ext cx="3806934"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defRPr/>
            </a:pPr>
            <a:r>
              <a:rPr lang="vi-VN" dirty="0">
                <a:solidFill>
                  <a:prstClr val="black"/>
                </a:solidFill>
              </a:rPr>
              <a:t>N</a:t>
            </a:r>
            <a:r>
              <a:rPr lang="fr-FR" dirty="0" err="1">
                <a:solidFill>
                  <a:prstClr val="black"/>
                </a:solidFill>
              </a:rPr>
              <a:t>ước</a:t>
            </a:r>
            <a:r>
              <a:rPr lang="fr-FR" dirty="0">
                <a:solidFill>
                  <a:prstClr val="black"/>
                </a:solidFill>
              </a:rPr>
              <a:t> </a:t>
            </a:r>
            <a:r>
              <a:rPr lang="fr-FR" dirty="0" err="1">
                <a:solidFill>
                  <a:prstClr val="black"/>
                </a:solidFill>
              </a:rPr>
              <a:t>thuộc</a:t>
            </a:r>
            <a:r>
              <a:rPr lang="fr-FR" dirty="0">
                <a:solidFill>
                  <a:prstClr val="black"/>
                </a:solidFill>
              </a:rPr>
              <a:t> </a:t>
            </a:r>
            <a:r>
              <a:rPr lang="fr-FR" dirty="0" err="1">
                <a:solidFill>
                  <a:prstClr val="black"/>
                </a:solidFill>
              </a:rPr>
              <a:t>địa</a:t>
            </a:r>
            <a:endParaRPr lang="vi-VN" dirty="0">
              <a:solidFill>
                <a:prstClr val="black"/>
              </a:solidFill>
            </a:endParaRPr>
          </a:p>
          <a:p>
            <a:pPr>
              <a:defRPr/>
            </a:pPr>
            <a:r>
              <a:rPr lang="vi-VN" dirty="0">
                <a:solidFill>
                  <a:prstClr val="black"/>
                </a:solidFill>
              </a:rPr>
              <a:t>D</a:t>
            </a:r>
            <a:r>
              <a:rPr lang="fr-FR" dirty="0" err="1">
                <a:solidFill>
                  <a:prstClr val="black"/>
                </a:solidFill>
              </a:rPr>
              <a:t>ồi</a:t>
            </a:r>
            <a:r>
              <a:rPr lang="fr-FR" dirty="0">
                <a:solidFill>
                  <a:prstClr val="black"/>
                </a:solidFill>
              </a:rPr>
              <a:t> </a:t>
            </a:r>
            <a:r>
              <a:rPr lang="fr-FR" dirty="0" err="1">
                <a:solidFill>
                  <a:prstClr val="black"/>
                </a:solidFill>
              </a:rPr>
              <a:t>dào</a:t>
            </a:r>
            <a:r>
              <a:rPr lang="fr-FR" dirty="0">
                <a:solidFill>
                  <a:prstClr val="black"/>
                </a:solidFill>
              </a:rPr>
              <a:t> </a:t>
            </a:r>
            <a:r>
              <a:rPr lang="fr-FR" dirty="0" err="1">
                <a:solidFill>
                  <a:prstClr val="black"/>
                </a:solidFill>
              </a:rPr>
              <a:t>nguyên</a:t>
            </a:r>
            <a:r>
              <a:rPr lang="fr-FR" dirty="0">
                <a:solidFill>
                  <a:prstClr val="black"/>
                </a:solidFill>
              </a:rPr>
              <a:t> </a:t>
            </a:r>
            <a:r>
              <a:rPr lang="fr-FR" dirty="0" err="1">
                <a:solidFill>
                  <a:prstClr val="black"/>
                </a:solidFill>
              </a:rPr>
              <a:t>liệu</a:t>
            </a:r>
            <a:r>
              <a:rPr lang="fr-FR" dirty="0">
                <a:solidFill>
                  <a:prstClr val="black"/>
                </a:solidFill>
              </a:rPr>
              <a:t>,</a:t>
            </a:r>
            <a:r>
              <a:rPr lang="vi-VN" dirty="0">
                <a:solidFill>
                  <a:prstClr val="black"/>
                </a:solidFill>
              </a:rPr>
              <a:t> </a:t>
            </a:r>
            <a:r>
              <a:rPr lang="fr-FR" dirty="0" err="1">
                <a:solidFill>
                  <a:prstClr val="black"/>
                </a:solidFill>
              </a:rPr>
              <a:t>nhân</a:t>
            </a:r>
            <a:r>
              <a:rPr lang="fr-FR" dirty="0">
                <a:solidFill>
                  <a:prstClr val="black"/>
                </a:solidFill>
              </a:rPr>
              <a:t> </a:t>
            </a:r>
            <a:r>
              <a:rPr lang="fr-FR" dirty="0" err="1">
                <a:solidFill>
                  <a:prstClr val="black"/>
                </a:solidFill>
              </a:rPr>
              <a:t>công</a:t>
            </a:r>
            <a:endParaRPr lang="en-US" dirty="0">
              <a:solidFill>
                <a:prstClr val="black"/>
              </a:solidFill>
            </a:endParaRPr>
          </a:p>
          <a:p>
            <a:pPr>
              <a:defRPr/>
            </a:pPr>
            <a:endParaRPr lang="en-US" sz="1600" b="1" i="1" dirty="0">
              <a:solidFill>
                <a:srgbClr val="993300"/>
              </a:solidFill>
            </a:endParaRPr>
          </a:p>
        </p:txBody>
      </p:sp>
      <p:pic>
        <p:nvPicPr>
          <p:cNvPr id="8" name="Picture 15" descr="struct">
            <a:extLst>
              <a:ext uri="{FF2B5EF4-FFF2-40B4-BE49-F238E27FC236}">
                <a16:creationId xmlns:a16="http://schemas.microsoft.com/office/drawing/2014/main" id="{841C2DB6-0B8A-43E1-8F22-375FA55CD79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7947" y="1886121"/>
            <a:ext cx="3616566" cy="2209800"/>
          </a:xfrm>
          <a:prstGeom prst="rect">
            <a:avLst/>
          </a:prstGeom>
          <a:noFill/>
          <a:extLst>
            <a:ext uri="{909E8E84-426E-40DD-AFC4-6F175D3DCCD1}">
              <a14:hiddenFill xmlns:a14="http://schemas.microsoft.com/office/drawing/2010/main">
                <a:solidFill>
                  <a:srgbClr val="FFFFFF"/>
                </a:solidFill>
              </a14:hiddenFill>
            </a:ext>
          </a:extLst>
        </p:spPr>
      </p:pic>
      <p:sp>
        <p:nvSpPr>
          <p:cNvPr id="10" name="Arrow: Curved Up 9">
            <a:extLst>
              <a:ext uri="{FF2B5EF4-FFF2-40B4-BE49-F238E27FC236}">
                <a16:creationId xmlns:a16="http://schemas.microsoft.com/office/drawing/2014/main" id="{58BC5B71-8033-4310-8FE0-C45F47A3C356}"/>
              </a:ext>
            </a:extLst>
          </p:cNvPr>
          <p:cNvSpPr/>
          <p:nvPr/>
        </p:nvSpPr>
        <p:spPr>
          <a:xfrm>
            <a:off x="2603493" y="4095921"/>
            <a:ext cx="6229350" cy="15774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11" name="Rectangle 24">
            <a:extLst>
              <a:ext uri="{FF2B5EF4-FFF2-40B4-BE49-F238E27FC236}">
                <a16:creationId xmlns:a16="http://schemas.microsoft.com/office/drawing/2014/main" id="{4EA32E93-0461-4F37-89B8-F90A88732F09}"/>
              </a:ext>
            </a:extLst>
          </p:cNvPr>
          <p:cNvSpPr>
            <a:spLocks noChangeArrowheads="1"/>
          </p:cNvSpPr>
          <p:nvPr/>
        </p:nvSpPr>
        <p:spPr bwMode="auto">
          <a:xfrm>
            <a:off x="8081167" y="3480365"/>
            <a:ext cx="2805576" cy="400110"/>
          </a:xfrm>
          <a:prstGeom prst="rect">
            <a:avLst/>
          </a:prstGeom>
          <a:noFill/>
          <a:ln w="9525">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fr-FR" sz="2000" b="1" dirty="0" err="1">
                <a:solidFill>
                  <a:prstClr val="black"/>
                </a:solidFill>
              </a:rPr>
              <a:t>Thiếu</a:t>
            </a:r>
            <a:r>
              <a:rPr lang="fr-FR" sz="2000" b="1" dirty="0">
                <a:solidFill>
                  <a:prstClr val="black"/>
                </a:solidFill>
              </a:rPr>
              <a:t> </a:t>
            </a:r>
            <a:r>
              <a:rPr lang="fr-FR" sz="2000" b="1" dirty="0" err="1">
                <a:solidFill>
                  <a:prstClr val="black"/>
                </a:solidFill>
              </a:rPr>
              <a:t>vốn</a:t>
            </a:r>
            <a:r>
              <a:rPr lang="fr-FR" sz="2000" b="1" dirty="0">
                <a:solidFill>
                  <a:prstClr val="black"/>
                </a:solidFill>
              </a:rPr>
              <a:t> </a:t>
            </a:r>
            <a:r>
              <a:rPr lang="fr-FR" sz="2000" b="1" dirty="0" err="1">
                <a:solidFill>
                  <a:prstClr val="black"/>
                </a:solidFill>
              </a:rPr>
              <a:t>và</a:t>
            </a:r>
            <a:r>
              <a:rPr lang="fr-FR" sz="2000" b="1" dirty="0">
                <a:solidFill>
                  <a:prstClr val="black"/>
                </a:solidFill>
              </a:rPr>
              <a:t> </a:t>
            </a:r>
            <a:r>
              <a:rPr lang="fr-FR" sz="2000" b="1" dirty="0" err="1">
                <a:solidFill>
                  <a:prstClr val="black"/>
                </a:solidFill>
              </a:rPr>
              <a:t>kỹ</a:t>
            </a:r>
            <a:r>
              <a:rPr lang="fr-FR" sz="2000" b="1" dirty="0">
                <a:solidFill>
                  <a:prstClr val="black"/>
                </a:solidFill>
              </a:rPr>
              <a:t> </a:t>
            </a:r>
            <a:r>
              <a:rPr lang="fr-FR" sz="2000" b="1" dirty="0" err="1">
                <a:solidFill>
                  <a:prstClr val="black"/>
                </a:solidFill>
              </a:rPr>
              <a:t>thuật</a:t>
            </a:r>
            <a:endParaRPr lang="en-US" sz="2000" b="1" dirty="0">
              <a:solidFill>
                <a:prstClr val="black"/>
              </a:solidFill>
            </a:endParaRPr>
          </a:p>
        </p:txBody>
      </p:sp>
      <p:sp>
        <p:nvSpPr>
          <p:cNvPr id="12" name="Rectangle 30">
            <a:extLst>
              <a:ext uri="{FF2B5EF4-FFF2-40B4-BE49-F238E27FC236}">
                <a16:creationId xmlns:a16="http://schemas.microsoft.com/office/drawing/2014/main" id="{1EF3C214-43AC-4BE4-9DC9-3DEDD6D62D29}"/>
              </a:ext>
            </a:extLst>
          </p:cNvPr>
          <p:cNvSpPr>
            <a:spLocks noChangeArrowheads="1"/>
          </p:cNvSpPr>
          <p:nvPr/>
        </p:nvSpPr>
        <p:spPr bwMode="auto">
          <a:xfrm>
            <a:off x="2209800" y="5876507"/>
            <a:ext cx="77724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20000"/>
              </a:spcBef>
              <a:defRPr/>
            </a:pPr>
            <a:r>
              <a:rPr lang="fr-FR" sz="2000" dirty="0" err="1">
                <a:solidFill>
                  <a:srgbClr val="E7E6E6">
                    <a:lumMod val="10000"/>
                  </a:srgbClr>
                </a:solidFill>
              </a:rPr>
              <a:t>Mở</a:t>
            </a:r>
            <a:r>
              <a:rPr lang="fr-FR" sz="2000" dirty="0">
                <a:solidFill>
                  <a:srgbClr val="E7E6E6">
                    <a:lumMod val="10000"/>
                  </a:srgbClr>
                </a:solidFill>
              </a:rPr>
              <a:t> </a:t>
            </a:r>
            <a:r>
              <a:rPr lang="fr-FR" sz="2000" dirty="0" err="1">
                <a:solidFill>
                  <a:srgbClr val="E7E6E6">
                    <a:lumMod val="10000"/>
                  </a:srgbClr>
                </a:solidFill>
              </a:rPr>
              <a:t>rộng</a:t>
            </a:r>
            <a:r>
              <a:rPr lang="fr-FR" sz="2000" dirty="0">
                <a:solidFill>
                  <a:srgbClr val="E7E6E6">
                    <a:lumMod val="10000"/>
                  </a:srgbClr>
                </a:solidFill>
              </a:rPr>
              <a:t> QHSX TBCN ra </a:t>
            </a:r>
            <a:r>
              <a:rPr lang="fr-FR" sz="2000" dirty="0" err="1">
                <a:solidFill>
                  <a:srgbClr val="E7E6E6">
                    <a:lumMod val="10000"/>
                  </a:srgbClr>
                </a:solidFill>
              </a:rPr>
              <a:t>nước</a:t>
            </a:r>
            <a:r>
              <a:rPr lang="fr-FR" sz="2000" dirty="0">
                <a:solidFill>
                  <a:srgbClr val="E7E6E6">
                    <a:lumMod val="10000"/>
                  </a:srgbClr>
                </a:solidFill>
              </a:rPr>
              <a:t> </a:t>
            </a:r>
            <a:r>
              <a:rPr lang="fr-FR" sz="2000" dirty="0" err="1">
                <a:solidFill>
                  <a:srgbClr val="E7E6E6">
                    <a:lumMod val="10000"/>
                  </a:srgbClr>
                </a:solidFill>
              </a:rPr>
              <a:t>ngoài</a:t>
            </a:r>
            <a:r>
              <a:rPr lang="fr-FR" sz="2000" dirty="0">
                <a:solidFill>
                  <a:srgbClr val="E7E6E6">
                    <a:lumMod val="10000"/>
                  </a:srgbClr>
                </a:solidFill>
              </a:rPr>
              <a:t>, là </a:t>
            </a:r>
            <a:r>
              <a:rPr lang="fr-FR" sz="2000" dirty="0" err="1">
                <a:solidFill>
                  <a:srgbClr val="E7E6E6">
                    <a:lumMod val="10000"/>
                  </a:srgbClr>
                </a:solidFill>
              </a:rPr>
              <a:t>công</a:t>
            </a:r>
            <a:r>
              <a:rPr lang="fr-FR" sz="2000" dirty="0">
                <a:solidFill>
                  <a:srgbClr val="E7E6E6">
                    <a:lumMod val="10000"/>
                  </a:srgbClr>
                </a:solidFill>
              </a:rPr>
              <a:t> </a:t>
            </a:r>
            <a:r>
              <a:rPr lang="fr-FR" sz="2000" dirty="0" err="1">
                <a:solidFill>
                  <a:srgbClr val="E7E6E6">
                    <a:lumMod val="10000"/>
                  </a:srgbClr>
                </a:solidFill>
              </a:rPr>
              <a:t>cụ</a:t>
            </a:r>
            <a:r>
              <a:rPr lang="fr-FR" sz="2000" dirty="0">
                <a:solidFill>
                  <a:srgbClr val="E7E6E6">
                    <a:lumMod val="10000"/>
                  </a:srgbClr>
                </a:solidFill>
              </a:rPr>
              <a:t> </a:t>
            </a:r>
            <a:r>
              <a:rPr lang="fr-FR" sz="2000" dirty="0" err="1">
                <a:solidFill>
                  <a:srgbClr val="E7E6E6">
                    <a:lumMod val="10000"/>
                  </a:srgbClr>
                </a:solidFill>
              </a:rPr>
              <a:t>chủ</a:t>
            </a:r>
            <a:r>
              <a:rPr lang="fr-FR" sz="2000" dirty="0">
                <a:solidFill>
                  <a:srgbClr val="E7E6E6">
                    <a:lumMod val="10000"/>
                  </a:srgbClr>
                </a:solidFill>
              </a:rPr>
              <a:t> </a:t>
            </a:r>
            <a:r>
              <a:rPr lang="fr-FR" sz="2000" dirty="0" err="1">
                <a:solidFill>
                  <a:srgbClr val="E7E6E6">
                    <a:lumMod val="10000"/>
                  </a:srgbClr>
                </a:solidFill>
              </a:rPr>
              <a:t>yếu</a:t>
            </a:r>
            <a:r>
              <a:rPr lang="fr-FR" sz="2000" dirty="0">
                <a:solidFill>
                  <a:srgbClr val="E7E6E6">
                    <a:lumMod val="10000"/>
                  </a:srgbClr>
                </a:solidFill>
              </a:rPr>
              <a:t> </a:t>
            </a:r>
            <a:r>
              <a:rPr lang="fr-FR" sz="2000" dirty="0" err="1">
                <a:solidFill>
                  <a:srgbClr val="E7E6E6">
                    <a:lumMod val="10000"/>
                  </a:srgbClr>
                </a:solidFill>
              </a:rPr>
              <a:t>để</a:t>
            </a:r>
            <a:r>
              <a:rPr lang="fr-FR" sz="2000" dirty="0">
                <a:solidFill>
                  <a:srgbClr val="E7E6E6">
                    <a:lumMod val="10000"/>
                  </a:srgbClr>
                </a:solidFill>
              </a:rPr>
              <a:t> </a:t>
            </a:r>
            <a:r>
              <a:rPr lang="fr-FR" sz="2000" dirty="0" err="1">
                <a:solidFill>
                  <a:srgbClr val="E7E6E6">
                    <a:lumMod val="10000"/>
                  </a:srgbClr>
                </a:solidFill>
              </a:rPr>
              <a:t>bành</a:t>
            </a:r>
            <a:r>
              <a:rPr lang="fr-FR" sz="2000" dirty="0">
                <a:solidFill>
                  <a:srgbClr val="E7E6E6">
                    <a:lumMod val="10000"/>
                  </a:srgbClr>
                </a:solidFill>
              </a:rPr>
              <a:t> </a:t>
            </a:r>
            <a:r>
              <a:rPr lang="fr-FR" sz="2000" dirty="0" err="1">
                <a:solidFill>
                  <a:srgbClr val="E7E6E6">
                    <a:lumMod val="10000"/>
                  </a:srgbClr>
                </a:solidFill>
              </a:rPr>
              <a:t>trướng</a:t>
            </a:r>
            <a:r>
              <a:rPr lang="fr-FR" sz="2000" dirty="0">
                <a:solidFill>
                  <a:srgbClr val="E7E6E6">
                    <a:lumMod val="10000"/>
                  </a:srgbClr>
                </a:solidFill>
              </a:rPr>
              <a:t> </a:t>
            </a:r>
            <a:r>
              <a:rPr lang="fr-FR" sz="2000" dirty="0" err="1">
                <a:solidFill>
                  <a:srgbClr val="E7E6E6">
                    <a:lumMod val="10000"/>
                  </a:srgbClr>
                </a:solidFill>
              </a:rPr>
              <a:t>sự</a:t>
            </a:r>
            <a:r>
              <a:rPr lang="fr-FR" sz="2000" dirty="0">
                <a:solidFill>
                  <a:srgbClr val="E7E6E6">
                    <a:lumMod val="10000"/>
                  </a:srgbClr>
                </a:solidFill>
              </a:rPr>
              <a:t> </a:t>
            </a:r>
            <a:r>
              <a:rPr lang="fr-FR" sz="2000" dirty="0" err="1">
                <a:solidFill>
                  <a:srgbClr val="E7E6E6">
                    <a:lumMod val="10000"/>
                  </a:srgbClr>
                </a:solidFill>
              </a:rPr>
              <a:t>thống</a:t>
            </a:r>
            <a:r>
              <a:rPr lang="fr-FR" sz="2000" dirty="0">
                <a:solidFill>
                  <a:srgbClr val="E7E6E6">
                    <a:lumMod val="10000"/>
                  </a:srgbClr>
                </a:solidFill>
              </a:rPr>
              <a:t> </a:t>
            </a:r>
            <a:r>
              <a:rPr lang="fr-FR" sz="2000" dirty="0" err="1">
                <a:solidFill>
                  <a:srgbClr val="E7E6E6">
                    <a:lumMod val="10000"/>
                  </a:srgbClr>
                </a:solidFill>
              </a:rPr>
              <a:t>trị</a:t>
            </a:r>
            <a:r>
              <a:rPr lang="fr-FR" sz="2000" dirty="0">
                <a:solidFill>
                  <a:srgbClr val="E7E6E6">
                    <a:lumMod val="10000"/>
                  </a:srgbClr>
                </a:solidFill>
              </a:rPr>
              <a:t> </a:t>
            </a:r>
            <a:r>
              <a:rPr lang="fr-FR" sz="2000" dirty="0" err="1">
                <a:solidFill>
                  <a:srgbClr val="E7E6E6">
                    <a:lumMod val="10000"/>
                  </a:srgbClr>
                </a:solidFill>
              </a:rPr>
              <a:t>của</a:t>
            </a:r>
            <a:r>
              <a:rPr lang="fr-FR" sz="2000" dirty="0">
                <a:solidFill>
                  <a:srgbClr val="E7E6E6">
                    <a:lumMod val="10000"/>
                  </a:srgbClr>
                </a:solidFill>
              </a:rPr>
              <a:t> </a:t>
            </a:r>
            <a:r>
              <a:rPr lang="fr-FR" sz="2000" dirty="0" err="1">
                <a:solidFill>
                  <a:srgbClr val="E7E6E6">
                    <a:lumMod val="10000"/>
                  </a:srgbClr>
                </a:solidFill>
              </a:rPr>
              <a:t>tư</a:t>
            </a:r>
            <a:r>
              <a:rPr lang="fr-FR" sz="2000" dirty="0">
                <a:solidFill>
                  <a:srgbClr val="E7E6E6">
                    <a:lumMod val="10000"/>
                  </a:srgbClr>
                </a:solidFill>
              </a:rPr>
              <a:t> </a:t>
            </a:r>
            <a:r>
              <a:rPr lang="fr-FR" sz="2000" dirty="0" err="1">
                <a:solidFill>
                  <a:srgbClr val="E7E6E6">
                    <a:lumMod val="10000"/>
                  </a:srgbClr>
                </a:solidFill>
              </a:rPr>
              <a:t>bản</a:t>
            </a:r>
            <a:r>
              <a:rPr lang="fr-FR" sz="2000" dirty="0">
                <a:solidFill>
                  <a:srgbClr val="E7E6E6">
                    <a:lumMod val="10000"/>
                  </a:srgbClr>
                </a:solidFill>
              </a:rPr>
              <a:t> </a:t>
            </a:r>
            <a:r>
              <a:rPr lang="fr-FR" sz="2000" dirty="0" err="1">
                <a:solidFill>
                  <a:srgbClr val="E7E6E6">
                    <a:lumMod val="10000"/>
                  </a:srgbClr>
                </a:solidFill>
              </a:rPr>
              <a:t>tài</a:t>
            </a:r>
            <a:r>
              <a:rPr lang="fr-FR" sz="2000" dirty="0">
                <a:solidFill>
                  <a:srgbClr val="E7E6E6">
                    <a:lumMod val="10000"/>
                  </a:srgbClr>
                </a:solidFill>
              </a:rPr>
              <a:t> </a:t>
            </a:r>
            <a:r>
              <a:rPr lang="fr-FR" sz="2000" dirty="0" err="1">
                <a:solidFill>
                  <a:srgbClr val="E7E6E6">
                    <a:lumMod val="10000"/>
                  </a:srgbClr>
                </a:solidFill>
              </a:rPr>
              <a:t>chính</a:t>
            </a:r>
            <a:r>
              <a:rPr lang="fr-FR" sz="2000" dirty="0">
                <a:solidFill>
                  <a:srgbClr val="E7E6E6">
                    <a:lumMod val="10000"/>
                  </a:srgbClr>
                </a:solidFill>
              </a:rPr>
              <a:t> ra </a:t>
            </a:r>
            <a:r>
              <a:rPr lang="fr-FR" sz="2000" dirty="0" err="1">
                <a:solidFill>
                  <a:srgbClr val="E7E6E6">
                    <a:lumMod val="10000"/>
                  </a:srgbClr>
                </a:solidFill>
              </a:rPr>
              <a:t>toàn</a:t>
            </a:r>
            <a:r>
              <a:rPr lang="fr-FR" sz="2000" dirty="0">
                <a:solidFill>
                  <a:srgbClr val="E7E6E6">
                    <a:lumMod val="10000"/>
                  </a:srgbClr>
                </a:solidFill>
              </a:rPr>
              <a:t> </a:t>
            </a:r>
            <a:r>
              <a:rPr lang="fr-FR" sz="2000" dirty="0" err="1">
                <a:solidFill>
                  <a:srgbClr val="E7E6E6">
                    <a:lumMod val="10000"/>
                  </a:srgbClr>
                </a:solidFill>
              </a:rPr>
              <a:t>thế</a:t>
            </a:r>
            <a:r>
              <a:rPr lang="fr-FR" sz="2000" dirty="0">
                <a:solidFill>
                  <a:srgbClr val="E7E6E6">
                    <a:lumMod val="10000"/>
                  </a:srgbClr>
                </a:solidFill>
              </a:rPr>
              <a:t> </a:t>
            </a:r>
            <a:r>
              <a:rPr lang="fr-FR" sz="2000" dirty="0" err="1">
                <a:solidFill>
                  <a:srgbClr val="E7E6E6">
                    <a:lumMod val="10000"/>
                  </a:srgbClr>
                </a:solidFill>
              </a:rPr>
              <a:t>giới</a:t>
            </a:r>
            <a:r>
              <a:rPr lang="fr-FR" sz="2000" dirty="0">
                <a:solidFill>
                  <a:srgbClr val="E7E6E6">
                    <a:lumMod val="10000"/>
                  </a:srgbClr>
                </a:solidFill>
              </a:rPr>
              <a:t>. </a:t>
            </a:r>
          </a:p>
        </p:txBody>
      </p:sp>
      <p:pic>
        <p:nvPicPr>
          <p:cNvPr id="57346" name="Picture 2">
            <a:extLst>
              <a:ext uri="{FF2B5EF4-FFF2-40B4-BE49-F238E27FC236}">
                <a16:creationId xmlns:a16="http://schemas.microsoft.com/office/drawing/2014/main" id="{347A9528-82AE-4E7C-9A73-DF51966F0E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38" y="4343400"/>
            <a:ext cx="188595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48" name="Picture 4">
            <a:extLst>
              <a:ext uri="{FF2B5EF4-FFF2-40B4-BE49-F238E27FC236}">
                <a16:creationId xmlns:a16="http://schemas.microsoft.com/office/drawing/2014/main" id="{36E03CFD-6AEC-44F0-823A-5E22B65647A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257312" y="5143976"/>
            <a:ext cx="1781175"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a:extLst>
              <a:ext uri="{FF2B5EF4-FFF2-40B4-BE49-F238E27FC236}">
                <a16:creationId xmlns:a16="http://schemas.microsoft.com/office/drawing/2014/main" id="{7FADFF00-9975-45AC-98A2-5AF4B8D69B7B}"/>
              </a:ext>
            </a:extLst>
          </p:cNvPr>
          <p:cNvSpPr/>
          <p:nvPr/>
        </p:nvSpPr>
        <p:spPr>
          <a:xfrm>
            <a:off x="1418430" y="234160"/>
            <a:ext cx="5300810" cy="461665"/>
          </a:xfrm>
          <a:prstGeom prst="rect">
            <a:avLst/>
          </a:prstGeom>
        </p:spPr>
        <p:txBody>
          <a:bodyPr wrap="none">
            <a:spAutoFit/>
          </a:bodyPr>
          <a:lstStyle/>
          <a:p>
            <a:pPr indent="180340" algn="just"/>
            <a:r>
              <a:rPr lang="pt-BR" sz="2400" b="1" dirty="0">
                <a:solidFill>
                  <a:srgbClr val="FF0066"/>
                </a:solidFill>
                <a:highlight>
                  <a:srgbClr val="FFFFFF"/>
                </a:highlight>
                <a:ea typeface="Calibri" panose="020F0502020204030204" pitchFamily="34" charset="0"/>
                <a:cs typeface="Arial" panose="020B0604020202020204" pitchFamily="34" charset="0"/>
              </a:rPr>
              <a:t>b. Về chủ nghĩa tư bản độc quyền</a:t>
            </a:r>
            <a:endParaRPr lang="en-US" sz="2400" dirty="0">
              <a:solidFill>
                <a:srgbClr val="FF0066"/>
              </a:solidFill>
              <a:ea typeface="Calibri" panose="020F0502020204030204" pitchFamily="34" charset="0"/>
              <a:cs typeface="Arial" panose="020B0604020202020204" pitchFamily="34" charset="0"/>
            </a:endParaRPr>
          </a:p>
        </p:txBody>
      </p:sp>
      <p:sp>
        <p:nvSpPr>
          <p:cNvPr id="15" name="Minus Sign 14">
            <a:extLst>
              <a:ext uri="{FF2B5EF4-FFF2-40B4-BE49-F238E27FC236}">
                <a16:creationId xmlns:a16="http://schemas.microsoft.com/office/drawing/2014/main" id="{B64B0E5F-8E8D-4AB1-991F-26FCFABAA1BB}"/>
              </a:ext>
            </a:extLst>
          </p:cNvPr>
          <p:cNvSpPr/>
          <p:nvPr/>
        </p:nvSpPr>
        <p:spPr>
          <a:xfrm>
            <a:off x="3233948" y="761611"/>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42842195"/>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ppt_w</p:attrName>
                                        </p:attrNameLst>
                                      </p:cBhvr>
                                      <p:tavLst>
                                        <p:tav tm="0">
                                          <p:val>
                                            <p:fltVal val="0"/>
                                          </p:val>
                                        </p:tav>
                                        <p:tav tm="100000">
                                          <p:val>
                                            <p:strVal val="#ppt_w"/>
                                          </p:val>
                                        </p:tav>
                                      </p:tavLst>
                                    </p:anim>
                                    <p:anim calcmode="lin" valueType="num">
                                      <p:cBhvr>
                                        <p:cTn id="8" dur="3000" fill="hold"/>
                                        <p:tgtEl>
                                          <p:spTgt spid="3"/>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3000" fill="hold"/>
                                        <p:tgtEl>
                                          <p:spTgt spid="4"/>
                                        </p:tgtEl>
                                        <p:attrNameLst>
                                          <p:attrName>ppt_w</p:attrName>
                                        </p:attrNameLst>
                                      </p:cBhvr>
                                      <p:tavLst>
                                        <p:tav tm="0">
                                          <p:val>
                                            <p:fltVal val="0"/>
                                          </p:val>
                                        </p:tav>
                                        <p:tav tm="100000">
                                          <p:val>
                                            <p:strVal val="#ppt_w"/>
                                          </p:val>
                                        </p:tav>
                                      </p:tavLst>
                                    </p:anim>
                                    <p:anim calcmode="lin" valueType="num">
                                      <p:cBhvr>
                                        <p:cTn id="14" dur="3000" fill="hold"/>
                                        <p:tgtEl>
                                          <p:spTgt spid="4"/>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3000" fill="hold"/>
                                        <p:tgtEl>
                                          <p:spTgt spid="5"/>
                                        </p:tgtEl>
                                        <p:attrNameLst>
                                          <p:attrName>ppt_w</p:attrName>
                                        </p:attrNameLst>
                                      </p:cBhvr>
                                      <p:tavLst>
                                        <p:tav tm="0">
                                          <p:val>
                                            <p:fltVal val="0"/>
                                          </p:val>
                                        </p:tav>
                                        <p:tav tm="100000">
                                          <p:val>
                                            <p:strVal val="#ppt_w"/>
                                          </p:val>
                                        </p:tav>
                                      </p:tavLst>
                                    </p:anim>
                                    <p:anim calcmode="lin" valueType="num">
                                      <p:cBhvr>
                                        <p:cTn id="20" dur="3000" fill="hold"/>
                                        <p:tgtEl>
                                          <p:spTgt spid="5"/>
                                        </p:tgtEl>
                                        <p:attrNameLst>
                                          <p:attrName>ppt_h</p:attrName>
                                        </p:attrNameLst>
                                      </p:cBhvr>
                                      <p:tavLst>
                                        <p:tav tm="0">
                                          <p:val>
                                            <p:fltVal val="0"/>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p:cTn id="25" dur="3000" fill="hold"/>
                                        <p:tgtEl>
                                          <p:spTgt spid="6"/>
                                        </p:tgtEl>
                                        <p:attrNameLst>
                                          <p:attrName>ppt_w</p:attrName>
                                        </p:attrNameLst>
                                      </p:cBhvr>
                                      <p:tavLst>
                                        <p:tav tm="0">
                                          <p:val>
                                            <p:fltVal val="0"/>
                                          </p:val>
                                        </p:tav>
                                        <p:tav tm="100000">
                                          <p:val>
                                            <p:strVal val="#ppt_w"/>
                                          </p:val>
                                        </p:tav>
                                      </p:tavLst>
                                    </p:anim>
                                    <p:anim calcmode="lin" valueType="num">
                                      <p:cBhvr>
                                        <p:cTn id="26" dur="3000" fill="hold"/>
                                        <p:tgtEl>
                                          <p:spTgt spid="6"/>
                                        </p:tgtEl>
                                        <p:attrNameLst>
                                          <p:attrName>ppt_h</p:attrName>
                                        </p:attrNameLst>
                                      </p:cBhvr>
                                      <p:tavLst>
                                        <p:tav tm="0">
                                          <p:val>
                                            <p:fltVal val="0"/>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ppt_w</p:attrName>
                                        </p:attrNameLst>
                                      </p:cBhvr>
                                      <p:tavLst>
                                        <p:tav tm="0">
                                          <p:val>
                                            <p:fltVal val="0"/>
                                          </p:val>
                                        </p:tav>
                                        <p:tav tm="100000">
                                          <p:val>
                                            <p:strVal val="#ppt_w"/>
                                          </p:val>
                                        </p:tav>
                                      </p:tavLst>
                                    </p:anim>
                                    <p:anim calcmode="lin" valueType="num">
                                      <p:cBhvr>
                                        <p:cTn id="32" dur="3000" fill="hold"/>
                                        <p:tgtEl>
                                          <p:spTgt spid="7"/>
                                        </p:tgtEl>
                                        <p:attrNameLst>
                                          <p:attrName>ppt_h</p:attrName>
                                        </p:attrNameLst>
                                      </p:cBhvr>
                                      <p:tavLst>
                                        <p:tav tm="0">
                                          <p:val>
                                            <p:fltVal val="0"/>
                                          </p:val>
                                        </p:tav>
                                        <p:tav tm="100000">
                                          <p:val>
                                            <p:strVal val="#ppt_h"/>
                                          </p:val>
                                        </p:tav>
                                      </p:tavLst>
                                    </p:anim>
                                  </p:childTnLst>
                                </p:cTn>
                              </p:par>
                            </p:childTnLst>
                          </p:cTn>
                        </p:par>
                      </p:childTnLst>
                    </p:cTn>
                  </p:par>
                  <p:par>
                    <p:cTn id="33" fill="hold">
                      <p:stCondLst>
                        <p:cond delay="indefinite"/>
                      </p:stCondLst>
                      <p:childTnLst>
                        <p:par>
                          <p:cTn id="34" fill="hold">
                            <p:stCondLst>
                              <p:cond delay="0"/>
                            </p:stCondLst>
                            <p:childTnLst>
                              <p:par>
                                <p:cTn id="35" presetID="23" presetClass="entr" presetSubtype="16"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3000" fill="hold"/>
                                        <p:tgtEl>
                                          <p:spTgt spid="8"/>
                                        </p:tgtEl>
                                        <p:attrNameLst>
                                          <p:attrName>ppt_w</p:attrName>
                                        </p:attrNameLst>
                                      </p:cBhvr>
                                      <p:tavLst>
                                        <p:tav tm="0">
                                          <p:val>
                                            <p:fltVal val="0"/>
                                          </p:val>
                                        </p:tav>
                                        <p:tav tm="100000">
                                          <p:val>
                                            <p:strVal val="#ppt_w"/>
                                          </p:val>
                                        </p:tav>
                                      </p:tavLst>
                                    </p:anim>
                                    <p:anim calcmode="lin" valueType="num">
                                      <p:cBhvr>
                                        <p:cTn id="38" dur="3000" fill="hold"/>
                                        <p:tgtEl>
                                          <p:spTgt spid="8"/>
                                        </p:tgtEl>
                                        <p:attrNameLst>
                                          <p:attrName>ppt_h</p:attrName>
                                        </p:attrNameLst>
                                      </p:cBhvr>
                                      <p:tavLst>
                                        <p:tav tm="0">
                                          <p:val>
                                            <p:fltVal val="0"/>
                                          </p:val>
                                        </p:tav>
                                        <p:tav tm="100000">
                                          <p:val>
                                            <p:strVal val="#ppt_h"/>
                                          </p:val>
                                        </p:tav>
                                      </p:tavLst>
                                    </p:anim>
                                  </p:childTnLst>
                                </p:cTn>
                              </p:par>
                            </p:childTnLst>
                          </p:cTn>
                        </p:par>
                      </p:childTnLst>
                    </p:cTn>
                  </p:par>
                  <p:par>
                    <p:cTn id="39" fill="hold">
                      <p:stCondLst>
                        <p:cond delay="indefinite"/>
                      </p:stCondLst>
                      <p:childTnLst>
                        <p:par>
                          <p:cTn id="40" fill="hold">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p:cTn id="43" dur="3000" fill="hold"/>
                                        <p:tgtEl>
                                          <p:spTgt spid="11"/>
                                        </p:tgtEl>
                                        <p:attrNameLst>
                                          <p:attrName>ppt_w</p:attrName>
                                        </p:attrNameLst>
                                      </p:cBhvr>
                                      <p:tavLst>
                                        <p:tav tm="0">
                                          <p:val>
                                            <p:fltVal val="0"/>
                                          </p:val>
                                        </p:tav>
                                        <p:tav tm="100000">
                                          <p:val>
                                            <p:strVal val="#ppt_w"/>
                                          </p:val>
                                        </p:tav>
                                      </p:tavLst>
                                    </p:anim>
                                    <p:anim calcmode="lin" valueType="num">
                                      <p:cBhvr>
                                        <p:cTn id="44" dur="3000" fill="hold"/>
                                        <p:tgtEl>
                                          <p:spTgt spid="11"/>
                                        </p:tgtEl>
                                        <p:attrNameLst>
                                          <p:attrName>ppt_h</p:attrName>
                                        </p:attrNameLst>
                                      </p:cBhvr>
                                      <p:tavLst>
                                        <p:tav tm="0">
                                          <p:val>
                                            <p:fltVal val="0"/>
                                          </p:val>
                                        </p:tav>
                                        <p:tav tm="100000">
                                          <p:val>
                                            <p:strVal val="#ppt_h"/>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wipe(left)">
                                      <p:cBhvr>
                                        <p:cTn id="4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animBg="1"/>
      <p:bldP spid="6" grpId="0" animBg="1"/>
      <p:bldP spid="7" grpId="0"/>
      <p:bldP spid="11" grpId="0" animBg="1"/>
      <p:bldP spid="12"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3" name="Text Box 3"/>
          <p:cNvSpPr txBox="1">
            <a:spLocks noChangeArrowheads="1"/>
          </p:cNvSpPr>
          <p:nvPr/>
        </p:nvSpPr>
        <p:spPr bwMode="auto">
          <a:xfrm>
            <a:off x="1468809" y="2819142"/>
            <a:ext cx="1890712" cy="1032400"/>
          </a:xfrm>
          <a:prstGeom prst="rect">
            <a:avLst/>
          </a:prstGeom>
          <a:solidFill>
            <a:schemeClr val="folHlink"/>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a:solidFill>
                  <a:srgbClr val="D60093"/>
                </a:solidFill>
                <a:latin typeface=".VnTime" panose="020B7200000000000000" pitchFamily="34" charset="0"/>
              </a:rPr>
              <a:t>CNTB </a:t>
            </a:r>
          </a:p>
          <a:p>
            <a:pPr algn="ctr">
              <a:defRPr/>
            </a:pPr>
            <a:r>
              <a:rPr lang="en-US" b="1" dirty="0" err="1">
                <a:solidFill>
                  <a:srgbClr val="D60093"/>
                </a:solidFill>
                <a:latin typeface=".VnTime" panose="020B7200000000000000" pitchFamily="34" charset="0"/>
              </a:rPr>
              <a:t>tù</a:t>
            </a:r>
            <a:r>
              <a:rPr lang="en-US" b="1" dirty="0">
                <a:solidFill>
                  <a:srgbClr val="D60093"/>
                </a:solidFill>
                <a:latin typeface=".VnTime" panose="020B7200000000000000" pitchFamily="34" charset="0"/>
              </a:rPr>
              <a:t> do</a:t>
            </a:r>
          </a:p>
          <a:p>
            <a:pPr algn="ctr">
              <a:defRPr/>
            </a:pPr>
            <a:r>
              <a:rPr lang="en-US" b="1" dirty="0">
                <a:solidFill>
                  <a:srgbClr val="D60093"/>
                </a:solidFill>
                <a:latin typeface=".VnTime" panose="020B7200000000000000" pitchFamily="34" charset="0"/>
              </a:rPr>
              <a:t>c¹nh </a:t>
            </a:r>
            <a:r>
              <a:rPr lang="en-US" b="1" dirty="0" err="1">
                <a:solidFill>
                  <a:srgbClr val="D60093"/>
                </a:solidFill>
                <a:latin typeface=".VnTime" panose="020B7200000000000000" pitchFamily="34" charset="0"/>
              </a:rPr>
              <a:t>tranh</a:t>
            </a:r>
            <a:endParaRPr lang="en-US" b="1" dirty="0">
              <a:solidFill>
                <a:srgbClr val="D60093"/>
              </a:solidFill>
              <a:latin typeface=".VnTime" panose="020B7200000000000000" pitchFamily="34" charset="0"/>
            </a:endParaRPr>
          </a:p>
        </p:txBody>
      </p:sp>
      <p:sp>
        <p:nvSpPr>
          <p:cNvPr id="445444" name="AutoShape 4"/>
          <p:cNvSpPr>
            <a:spLocks noChangeArrowheads="1"/>
          </p:cNvSpPr>
          <p:nvPr/>
        </p:nvSpPr>
        <p:spPr bwMode="auto">
          <a:xfrm>
            <a:off x="4106142" y="2706432"/>
            <a:ext cx="3124200" cy="1474178"/>
          </a:xfrm>
          <a:prstGeom prst="flowChartDecision">
            <a:avLst/>
          </a:prstGeom>
          <a:solidFill>
            <a:schemeClr val="folHlink"/>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black"/>
                </a:solidFill>
                <a:latin typeface=".VnTime" panose="020B7200000000000000" pitchFamily="34" charset="0"/>
              </a:rPr>
              <a:t>XuÊt</a:t>
            </a:r>
            <a:r>
              <a:rPr lang="en-US" b="1" dirty="0">
                <a:solidFill>
                  <a:prstClr val="black"/>
                </a:solidFill>
                <a:latin typeface=".VnTime" panose="020B7200000000000000" pitchFamily="34" charset="0"/>
              </a:rPr>
              <a:t> </a:t>
            </a:r>
            <a:r>
              <a:rPr lang="en-US" b="1" dirty="0" err="1">
                <a:solidFill>
                  <a:prstClr val="black"/>
                </a:solidFill>
                <a:latin typeface=".VnTime" panose="020B7200000000000000" pitchFamily="34" charset="0"/>
              </a:rPr>
              <a:t>khÈu</a:t>
            </a:r>
            <a:endParaRPr lang="en-US" b="1" dirty="0">
              <a:solidFill>
                <a:prstClr val="black"/>
              </a:solidFill>
              <a:latin typeface=".VnTime" panose="020B7200000000000000" pitchFamily="34" charset="0"/>
            </a:endParaRPr>
          </a:p>
          <a:p>
            <a:pPr algn="ctr">
              <a:defRPr/>
            </a:pPr>
            <a:r>
              <a:rPr lang="en-US" b="1" dirty="0" err="1">
                <a:solidFill>
                  <a:prstClr val="black"/>
                </a:solidFill>
                <a:latin typeface=".VnTime" panose="020B7200000000000000" pitchFamily="34" charset="0"/>
              </a:rPr>
              <a:t>hµng</a:t>
            </a:r>
            <a:r>
              <a:rPr lang="en-US" b="1" dirty="0">
                <a:solidFill>
                  <a:prstClr val="black"/>
                </a:solidFill>
                <a:latin typeface=".VnTime" panose="020B7200000000000000" pitchFamily="34" charset="0"/>
              </a:rPr>
              <a:t> ho¸</a:t>
            </a:r>
          </a:p>
          <a:p>
            <a:pPr algn="ctr">
              <a:defRPr/>
            </a:pPr>
            <a:endParaRPr lang="en-US" b="1" dirty="0">
              <a:solidFill>
                <a:prstClr val="black"/>
              </a:solidFill>
              <a:latin typeface=".VnTime" panose="020B7200000000000000" pitchFamily="34" charset="0"/>
            </a:endParaRPr>
          </a:p>
        </p:txBody>
      </p:sp>
      <p:sp>
        <p:nvSpPr>
          <p:cNvPr id="445445" name="Text Box 5"/>
          <p:cNvSpPr txBox="1">
            <a:spLocks noChangeArrowheads="1"/>
          </p:cNvSpPr>
          <p:nvPr/>
        </p:nvSpPr>
        <p:spPr bwMode="auto">
          <a:xfrm>
            <a:off x="8068539" y="2706431"/>
            <a:ext cx="3798529" cy="1422639"/>
          </a:xfrm>
          <a:prstGeom prst="rect">
            <a:avLst/>
          </a:prstGeom>
          <a:solidFill>
            <a:schemeClr val="folHlink"/>
          </a:solidFill>
          <a:ln w="9525">
            <a:solidFill>
              <a:srgbClr val="00206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endParaRPr lang="en-US" dirty="0">
              <a:solidFill>
                <a:srgbClr val="0070C0"/>
              </a:solidFill>
              <a:latin typeface=".VnTime" panose="020B7200000000000000" pitchFamily="34" charset="0"/>
            </a:endParaRPr>
          </a:p>
          <a:p>
            <a:pPr algn="ctr">
              <a:defRPr/>
            </a:pPr>
            <a:r>
              <a:rPr lang="en-US" dirty="0" err="1">
                <a:solidFill>
                  <a:srgbClr val="0070C0"/>
                </a:solidFill>
                <a:latin typeface=".VnTime" panose="020B7200000000000000" pitchFamily="34" charset="0"/>
              </a:rPr>
              <a:t>XuÊt</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khÈu</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hµng</a:t>
            </a:r>
            <a:r>
              <a:rPr lang="en-US" dirty="0">
                <a:solidFill>
                  <a:srgbClr val="0070C0"/>
                </a:solidFill>
                <a:latin typeface=".VnTime" panose="020B7200000000000000" pitchFamily="34" charset="0"/>
              </a:rPr>
              <a:t> ho¸ ra </a:t>
            </a:r>
            <a:r>
              <a:rPr lang="en-US" dirty="0" err="1">
                <a:solidFill>
                  <a:srgbClr val="0070C0"/>
                </a:solidFill>
                <a:latin typeface=".VnTime" panose="020B7200000000000000" pitchFamily="34" charset="0"/>
              </a:rPr>
              <a:t>n­ưíc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ngoµi</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nh»m</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môc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Ých</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thùc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hiÖn</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gi</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trÞ</a:t>
            </a:r>
            <a:endParaRPr lang="en-US" dirty="0">
              <a:solidFill>
                <a:srgbClr val="0070C0"/>
              </a:solidFill>
              <a:latin typeface=".VnTime" panose="020B7200000000000000" pitchFamily="34" charset="0"/>
            </a:endParaRPr>
          </a:p>
        </p:txBody>
      </p:sp>
      <p:sp>
        <p:nvSpPr>
          <p:cNvPr id="445446" name="Line 6"/>
          <p:cNvSpPr>
            <a:spLocks noChangeShapeType="1"/>
          </p:cNvSpPr>
          <p:nvPr/>
        </p:nvSpPr>
        <p:spPr bwMode="auto">
          <a:xfrm>
            <a:off x="3359521" y="3429000"/>
            <a:ext cx="6858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445447" name="Line 7"/>
          <p:cNvSpPr>
            <a:spLocks noChangeShapeType="1"/>
          </p:cNvSpPr>
          <p:nvPr/>
        </p:nvSpPr>
        <p:spPr bwMode="auto">
          <a:xfrm>
            <a:off x="7291163" y="3443521"/>
            <a:ext cx="747309" cy="194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445448" name="Text Box 8"/>
          <p:cNvSpPr txBox="1">
            <a:spLocks noChangeArrowheads="1"/>
          </p:cNvSpPr>
          <p:nvPr/>
        </p:nvSpPr>
        <p:spPr bwMode="auto">
          <a:xfrm>
            <a:off x="1491530" y="4373214"/>
            <a:ext cx="1890713" cy="1603511"/>
          </a:xfrm>
          <a:prstGeom prst="rect">
            <a:avLst/>
          </a:prstGeom>
          <a:solidFill>
            <a:schemeClr val="folHlink"/>
          </a:solidFill>
          <a:ln w="9525">
            <a:solidFill>
              <a:srgbClr val="00000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a:solidFill>
                  <a:srgbClr val="D60093"/>
                </a:solidFill>
                <a:latin typeface=".VnTime" panose="020B7200000000000000" pitchFamily="34" charset="0"/>
              </a:rPr>
              <a:t>CNTB  </a:t>
            </a:r>
          </a:p>
          <a:p>
            <a:pPr algn="ctr">
              <a:defRPr/>
            </a:pPr>
            <a:r>
              <a:rPr lang="en-US" b="1" dirty="0" err="1">
                <a:solidFill>
                  <a:srgbClr val="D60093"/>
                </a:solidFill>
                <a:latin typeface=".VnTime" panose="020B7200000000000000" pitchFamily="34" charset="0"/>
              </a:rPr>
              <a:t>đéc</a:t>
            </a:r>
            <a:r>
              <a:rPr lang="en-US" b="1" dirty="0">
                <a:solidFill>
                  <a:srgbClr val="D60093"/>
                </a:solidFill>
                <a:latin typeface=".VnTime" panose="020B7200000000000000" pitchFamily="34" charset="0"/>
              </a:rPr>
              <a:t> </a:t>
            </a:r>
            <a:r>
              <a:rPr lang="en-US" b="1" dirty="0" err="1">
                <a:solidFill>
                  <a:srgbClr val="D60093"/>
                </a:solidFill>
                <a:latin typeface=".VnTime" panose="020B7200000000000000" pitchFamily="34" charset="0"/>
              </a:rPr>
              <a:t>quyÒn</a:t>
            </a:r>
            <a:endParaRPr lang="en-US" b="1" dirty="0">
              <a:solidFill>
                <a:srgbClr val="D60093"/>
              </a:solidFill>
              <a:latin typeface=".VnTime" panose="020B7200000000000000" pitchFamily="34" charset="0"/>
            </a:endParaRPr>
          </a:p>
        </p:txBody>
      </p:sp>
      <p:sp>
        <p:nvSpPr>
          <p:cNvPr id="445449" name="AutoShape 9"/>
          <p:cNvSpPr>
            <a:spLocks noChangeArrowheads="1"/>
          </p:cNvSpPr>
          <p:nvPr/>
        </p:nvSpPr>
        <p:spPr bwMode="auto">
          <a:xfrm>
            <a:off x="4106142" y="4373217"/>
            <a:ext cx="3124200" cy="1603511"/>
          </a:xfrm>
          <a:prstGeom prst="flowChartDecision">
            <a:avLst/>
          </a:prstGeom>
          <a:solidFill>
            <a:schemeClr val="folHlink"/>
          </a:solidFill>
          <a:ln w="9525">
            <a:solidFill>
              <a:srgbClr val="00000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black"/>
                </a:solidFill>
                <a:latin typeface=".VnTime" panose="020B7200000000000000" pitchFamily="34" charset="0"/>
              </a:rPr>
              <a:t>XuÊt</a:t>
            </a:r>
            <a:r>
              <a:rPr lang="en-US" b="1" dirty="0">
                <a:solidFill>
                  <a:prstClr val="black"/>
                </a:solidFill>
                <a:latin typeface=".VnTime" panose="020B7200000000000000" pitchFamily="34" charset="0"/>
              </a:rPr>
              <a:t> </a:t>
            </a:r>
            <a:r>
              <a:rPr lang="en-US" b="1" dirty="0" err="1">
                <a:solidFill>
                  <a:prstClr val="black"/>
                </a:solidFill>
                <a:latin typeface=".VnTime" panose="020B7200000000000000" pitchFamily="34" charset="0"/>
              </a:rPr>
              <a:t>khÈu</a:t>
            </a:r>
            <a:endParaRPr lang="en-US" b="1" dirty="0">
              <a:solidFill>
                <a:prstClr val="black"/>
              </a:solidFill>
              <a:latin typeface=".VnTime" panose="020B7200000000000000" pitchFamily="34" charset="0"/>
            </a:endParaRPr>
          </a:p>
          <a:p>
            <a:pPr algn="ctr">
              <a:defRPr/>
            </a:pPr>
            <a:r>
              <a:rPr lang="en-US" b="1" dirty="0" err="1">
                <a:solidFill>
                  <a:prstClr val="black"/>
                </a:solidFill>
                <a:latin typeface=".VnTime" panose="020B7200000000000000" pitchFamily="34" charset="0"/>
              </a:rPr>
              <a:t>Tư</a:t>
            </a:r>
            <a:r>
              <a:rPr lang="en-US" b="1" dirty="0">
                <a:solidFill>
                  <a:prstClr val="black"/>
                </a:solidFill>
                <a:latin typeface=".VnTime" panose="020B7200000000000000" pitchFamily="34" charset="0"/>
              </a:rPr>
              <a:t>­ </a:t>
            </a:r>
            <a:r>
              <a:rPr lang="en-US" b="1" dirty="0" err="1">
                <a:solidFill>
                  <a:prstClr val="black"/>
                </a:solidFill>
                <a:latin typeface=".VnTime" panose="020B7200000000000000" pitchFamily="34" charset="0"/>
              </a:rPr>
              <a:t>b¶n</a:t>
            </a:r>
            <a:endParaRPr lang="en-US" b="1" dirty="0">
              <a:solidFill>
                <a:prstClr val="black"/>
              </a:solidFill>
              <a:latin typeface=".VnTime" panose="020B7200000000000000" pitchFamily="34" charset="0"/>
            </a:endParaRPr>
          </a:p>
        </p:txBody>
      </p:sp>
      <p:sp>
        <p:nvSpPr>
          <p:cNvPr id="445450" name="Text Box 10"/>
          <p:cNvSpPr txBox="1">
            <a:spLocks noChangeArrowheads="1"/>
          </p:cNvSpPr>
          <p:nvPr/>
        </p:nvSpPr>
        <p:spPr bwMode="auto">
          <a:xfrm>
            <a:off x="8144736" y="4373218"/>
            <a:ext cx="3798529" cy="1603510"/>
          </a:xfrm>
          <a:prstGeom prst="rect">
            <a:avLst/>
          </a:prstGeom>
          <a:solidFill>
            <a:schemeClr val="folHlink"/>
          </a:solidFill>
          <a:ln w="9525">
            <a:solidFill>
              <a:srgbClr val="00000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dirty="0">
                <a:solidFill>
                  <a:srgbClr val="0070C0"/>
                </a:solidFill>
                <a:latin typeface=".VnTime" panose="020B7200000000000000" pitchFamily="34" charset="0"/>
              </a:rPr>
              <a:t>Lµ </a:t>
            </a:r>
            <a:r>
              <a:rPr lang="en-US" dirty="0" err="1">
                <a:solidFill>
                  <a:srgbClr val="0070C0"/>
                </a:solidFill>
                <a:latin typeface=".VnTime" panose="020B7200000000000000" pitchFamily="34" charset="0"/>
              </a:rPr>
              <a:t>xuÊt</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khÈu</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gi</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trÞ</a:t>
            </a:r>
            <a:r>
              <a:rPr lang="en-US" dirty="0">
                <a:solidFill>
                  <a:srgbClr val="0070C0"/>
                </a:solidFill>
                <a:latin typeface=".VnTime" panose="020B7200000000000000" pitchFamily="34" charset="0"/>
              </a:rPr>
              <a:t> ra </a:t>
            </a:r>
            <a:r>
              <a:rPr lang="en-US" dirty="0" err="1">
                <a:solidFill>
                  <a:srgbClr val="0070C0"/>
                </a:solidFill>
                <a:latin typeface=".VnTime" panose="020B7200000000000000" pitchFamily="34" charset="0"/>
              </a:rPr>
              <a:t>n­ưíc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ngoµi</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nh»m</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môc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Ých</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chiÕm</a:t>
            </a:r>
            <a:r>
              <a:rPr lang="en-US" dirty="0">
                <a:solidFill>
                  <a:srgbClr val="0070C0"/>
                </a:solidFill>
                <a:latin typeface=".VnTime" panose="020B7200000000000000" pitchFamily="34" charset="0"/>
              </a:rPr>
              <a:t> ®o¹t m vµ </a:t>
            </a:r>
            <a:r>
              <a:rPr lang="en-US" dirty="0" err="1">
                <a:solidFill>
                  <a:srgbClr val="0070C0"/>
                </a:solidFill>
                <a:latin typeface=".VnTime" panose="020B7200000000000000" pitchFamily="34" charset="0"/>
              </a:rPr>
              <a:t>c¸c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nguån</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lîi</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kh¸c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cña</a:t>
            </a:r>
            <a:r>
              <a:rPr lang="en-US" dirty="0">
                <a:solidFill>
                  <a:srgbClr val="0070C0"/>
                </a:solidFill>
                <a:latin typeface=".VnTime" panose="020B7200000000000000" pitchFamily="34" charset="0"/>
              </a:rPr>
              <a:t> </a:t>
            </a:r>
            <a:r>
              <a:rPr lang="vi-VN" dirty="0">
                <a:solidFill>
                  <a:srgbClr val="0070C0"/>
                </a:solidFill>
                <a:latin typeface=".VnTime" panose="020B7200000000000000" pitchFamily="34" charset="0"/>
              </a:rPr>
              <a:t>nư</a:t>
            </a:r>
            <a:r>
              <a:rPr lang="en-US" dirty="0">
                <a:solidFill>
                  <a:srgbClr val="0070C0"/>
                </a:solidFill>
                <a:latin typeface=".VnTime" panose="020B7200000000000000" pitchFamily="34" charset="0"/>
              </a:rPr>
              <a:t>­</a:t>
            </a:r>
            <a:r>
              <a:rPr lang="en-US" dirty="0" err="1">
                <a:solidFill>
                  <a:srgbClr val="0070C0"/>
                </a:solidFill>
                <a:latin typeface=".VnTime" panose="020B7200000000000000" pitchFamily="34" charset="0"/>
              </a:rPr>
              <a:t>íc</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nhËp</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khÈu</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tư</a:t>
            </a:r>
            <a:r>
              <a:rPr lang="en-US" dirty="0">
                <a:solidFill>
                  <a:srgbClr val="0070C0"/>
                </a:solidFill>
                <a:latin typeface=".VnTime" panose="020B7200000000000000" pitchFamily="34" charset="0"/>
              </a:rPr>
              <a:t>­ </a:t>
            </a:r>
            <a:r>
              <a:rPr lang="en-US" dirty="0" err="1">
                <a:solidFill>
                  <a:srgbClr val="0070C0"/>
                </a:solidFill>
                <a:latin typeface=".VnTime" panose="020B7200000000000000" pitchFamily="34" charset="0"/>
              </a:rPr>
              <a:t>b¶n</a:t>
            </a:r>
            <a:endParaRPr lang="en-US" dirty="0">
              <a:solidFill>
                <a:srgbClr val="0070C0"/>
              </a:solidFill>
              <a:latin typeface=".VnTime" panose="020B7200000000000000" pitchFamily="34" charset="0"/>
            </a:endParaRPr>
          </a:p>
        </p:txBody>
      </p:sp>
      <p:sp>
        <p:nvSpPr>
          <p:cNvPr id="445451" name="Line 11"/>
          <p:cNvSpPr>
            <a:spLocks noChangeShapeType="1"/>
          </p:cNvSpPr>
          <p:nvPr/>
        </p:nvSpPr>
        <p:spPr bwMode="auto">
          <a:xfrm>
            <a:off x="3420342" y="5186554"/>
            <a:ext cx="6858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445452" name="Line 12"/>
          <p:cNvSpPr>
            <a:spLocks noChangeShapeType="1"/>
          </p:cNvSpPr>
          <p:nvPr/>
        </p:nvSpPr>
        <p:spPr bwMode="auto">
          <a:xfrm>
            <a:off x="7270158" y="5186554"/>
            <a:ext cx="7620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15" name="Rectangle 14"/>
          <p:cNvSpPr>
            <a:spLocks noChangeArrowheads="1"/>
          </p:cNvSpPr>
          <p:nvPr/>
        </p:nvSpPr>
        <p:spPr bwMode="auto">
          <a:xfrm>
            <a:off x="1077928" y="1750270"/>
            <a:ext cx="983331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20000"/>
              </a:spcBef>
              <a:defRPr/>
            </a:pPr>
            <a:r>
              <a:rPr lang="fr-FR" dirty="0" err="1">
                <a:solidFill>
                  <a:srgbClr val="002060"/>
                </a:solidFill>
              </a:rPr>
              <a:t>Xuất</a:t>
            </a:r>
            <a:r>
              <a:rPr lang="fr-FR" dirty="0">
                <a:solidFill>
                  <a:srgbClr val="002060"/>
                </a:solidFill>
              </a:rPr>
              <a:t> </a:t>
            </a:r>
            <a:r>
              <a:rPr lang="fr-FR" dirty="0" err="1">
                <a:solidFill>
                  <a:srgbClr val="002060"/>
                </a:solidFill>
              </a:rPr>
              <a:t>khẩu</a:t>
            </a:r>
            <a:r>
              <a:rPr lang="fr-FR" dirty="0">
                <a:solidFill>
                  <a:srgbClr val="002060"/>
                </a:solidFill>
              </a:rPr>
              <a:t> TB là </a:t>
            </a:r>
            <a:r>
              <a:rPr lang="fr-FR" dirty="0" err="1">
                <a:solidFill>
                  <a:srgbClr val="002060"/>
                </a:solidFill>
              </a:rPr>
              <a:t>mang</a:t>
            </a:r>
            <a:r>
              <a:rPr lang="fr-FR" dirty="0">
                <a:solidFill>
                  <a:srgbClr val="002060"/>
                </a:solidFill>
              </a:rPr>
              <a:t> TB </a:t>
            </a:r>
            <a:r>
              <a:rPr lang="fr-FR" dirty="0" err="1">
                <a:solidFill>
                  <a:srgbClr val="002060"/>
                </a:solidFill>
              </a:rPr>
              <a:t>đầu</a:t>
            </a:r>
            <a:r>
              <a:rPr lang="fr-FR" dirty="0">
                <a:solidFill>
                  <a:srgbClr val="002060"/>
                </a:solidFill>
              </a:rPr>
              <a:t> </a:t>
            </a:r>
            <a:r>
              <a:rPr lang="fr-FR" dirty="0" err="1">
                <a:solidFill>
                  <a:srgbClr val="002060"/>
                </a:solidFill>
              </a:rPr>
              <a:t>tư</a:t>
            </a:r>
            <a:r>
              <a:rPr lang="fr-FR" dirty="0">
                <a:solidFill>
                  <a:srgbClr val="002060"/>
                </a:solidFill>
              </a:rPr>
              <a:t> ra </a:t>
            </a:r>
            <a:r>
              <a:rPr lang="fr-FR" dirty="0" err="1">
                <a:solidFill>
                  <a:srgbClr val="002060"/>
                </a:solidFill>
              </a:rPr>
              <a:t>nước</a:t>
            </a:r>
            <a:r>
              <a:rPr lang="fr-FR" dirty="0">
                <a:solidFill>
                  <a:srgbClr val="002060"/>
                </a:solidFill>
              </a:rPr>
              <a:t> </a:t>
            </a:r>
            <a:r>
              <a:rPr lang="fr-FR" dirty="0" err="1">
                <a:solidFill>
                  <a:srgbClr val="002060"/>
                </a:solidFill>
              </a:rPr>
              <a:t>ngoài</a:t>
            </a:r>
            <a:r>
              <a:rPr lang="fr-FR" dirty="0">
                <a:solidFill>
                  <a:srgbClr val="002060"/>
                </a:solidFill>
              </a:rPr>
              <a:t> </a:t>
            </a:r>
            <a:r>
              <a:rPr lang="fr-FR" dirty="0" err="1">
                <a:solidFill>
                  <a:srgbClr val="002060"/>
                </a:solidFill>
              </a:rPr>
              <a:t>nhằm</a:t>
            </a:r>
            <a:r>
              <a:rPr lang="fr-FR" dirty="0">
                <a:solidFill>
                  <a:srgbClr val="002060"/>
                </a:solidFill>
              </a:rPr>
              <a:t> </a:t>
            </a:r>
            <a:r>
              <a:rPr lang="fr-FR" dirty="0" err="1">
                <a:solidFill>
                  <a:srgbClr val="002060"/>
                </a:solidFill>
              </a:rPr>
              <a:t>mục</a:t>
            </a:r>
            <a:r>
              <a:rPr lang="fr-FR" dirty="0">
                <a:solidFill>
                  <a:srgbClr val="002060"/>
                </a:solidFill>
              </a:rPr>
              <a:t> </a:t>
            </a:r>
            <a:r>
              <a:rPr lang="fr-FR" dirty="0" err="1">
                <a:solidFill>
                  <a:srgbClr val="002060"/>
                </a:solidFill>
              </a:rPr>
              <a:t>đích</a:t>
            </a:r>
            <a:r>
              <a:rPr lang="fr-FR" dirty="0">
                <a:solidFill>
                  <a:srgbClr val="002060"/>
                </a:solidFill>
              </a:rPr>
              <a:t> </a:t>
            </a:r>
            <a:r>
              <a:rPr lang="fr-FR" dirty="0" err="1">
                <a:solidFill>
                  <a:srgbClr val="002060"/>
                </a:solidFill>
              </a:rPr>
              <a:t>dùng</a:t>
            </a:r>
            <a:r>
              <a:rPr lang="fr-FR" dirty="0">
                <a:solidFill>
                  <a:srgbClr val="002060"/>
                </a:solidFill>
              </a:rPr>
              <a:t> </a:t>
            </a:r>
            <a:r>
              <a:rPr lang="fr-FR" dirty="0" err="1">
                <a:solidFill>
                  <a:srgbClr val="002060"/>
                </a:solidFill>
              </a:rPr>
              <a:t>sức</a:t>
            </a:r>
            <a:r>
              <a:rPr lang="fr-FR" dirty="0">
                <a:solidFill>
                  <a:srgbClr val="002060"/>
                </a:solidFill>
              </a:rPr>
              <a:t> lao </a:t>
            </a:r>
            <a:r>
              <a:rPr lang="fr-FR" dirty="0" err="1">
                <a:solidFill>
                  <a:srgbClr val="002060"/>
                </a:solidFill>
              </a:rPr>
              <a:t>động</a:t>
            </a:r>
            <a:r>
              <a:rPr lang="fr-FR" dirty="0">
                <a:solidFill>
                  <a:srgbClr val="002060"/>
                </a:solidFill>
              </a:rPr>
              <a:t> ở </a:t>
            </a:r>
            <a:r>
              <a:rPr lang="fr-FR" dirty="0" err="1">
                <a:solidFill>
                  <a:srgbClr val="002060"/>
                </a:solidFill>
              </a:rPr>
              <a:t>đó</a:t>
            </a:r>
            <a:r>
              <a:rPr lang="fr-FR" dirty="0">
                <a:solidFill>
                  <a:srgbClr val="002060"/>
                </a:solidFill>
              </a:rPr>
              <a:t> </a:t>
            </a:r>
            <a:r>
              <a:rPr lang="fr-FR" dirty="0" err="1">
                <a:solidFill>
                  <a:srgbClr val="002060"/>
                </a:solidFill>
              </a:rPr>
              <a:t>để</a:t>
            </a:r>
            <a:r>
              <a:rPr lang="fr-FR" dirty="0">
                <a:solidFill>
                  <a:srgbClr val="002060"/>
                </a:solidFill>
              </a:rPr>
              <a:t> </a:t>
            </a:r>
            <a:r>
              <a:rPr lang="fr-FR" dirty="0" err="1">
                <a:solidFill>
                  <a:srgbClr val="002060"/>
                </a:solidFill>
              </a:rPr>
              <a:t>sản</a:t>
            </a:r>
            <a:r>
              <a:rPr lang="fr-FR" dirty="0">
                <a:solidFill>
                  <a:srgbClr val="002060"/>
                </a:solidFill>
              </a:rPr>
              <a:t> </a:t>
            </a:r>
            <a:r>
              <a:rPr lang="fr-FR" dirty="0" err="1">
                <a:solidFill>
                  <a:srgbClr val="002060"/>
                </a:solidFill>
              </a:rPr>
              <a:t>xuất</a:t>
            </a:r>
            <a:r>
              <a:rPr lang="fr-FR" dirty="0">
                <a:solidFill>
                  <a:srgbClr val="002060"/>
                </a:solidFill>
              </a:rPr>
              <a:t>, </a:t>
            </a:r>
            <a:r>
              <a:rPr lang="fr-FR" dirty="0" err="1">
                <a:solidFill>
                  <a:srgbClr val="002060"/>
                </a:solidFill>
              </a:rPr>
              <a:t>chiếm</a:t>
            </a:r>
            <a:r>
              <a:rPr lang="fr-FR" dirty="0">
                <a:solidFill>
                  <a:srgbClr val="002060"/>
                </a:solidFill>
              </a:rPr>
              <a:t> </a:t>
            </a:r>
            <a:r>
              <a:rPr lang="fr-FR" dirty="0" err="1">
                <a:solidFill>
                  <a:srgbClr val="002060"/>
                </a:solidFill>
              </a:rPr>
              <a:t>đoạt</a:t>
            </a:r>
            <a:r>
              <a:rPr lang="fr-FR" dirty="0">
                <a:solidFill>
                  <a:srgbClr val="002060"/>
                </a:solidFill>
              </a:rPr>
              <a:t> </a:t>
            </a:r>
            <a:r>
              <a:rPr lang="fr-FR" dirty="0" err="1">
                <a:solidFill>
                  <a:srgbClr val="002060"/>
                </a:solidFill>
              </a:rPr>
              <a:t>giá</a:t>
            </a:r>
            <a:r>
              <a:rPr lang="fr-FR" dirty="0">
                <a:solidFill>
                  <a:srgbClr val="002060"/>
                </a:solidFill>
              </a:rPr>
              <a:t> </a:t>
            </a:r>
            <a:r>
              <a:rPr lang="fr-FR" dirty="0" err="1">
                <a:solidFill>
                  <a:srgbClr val="002060"/>
                </a:solidFill>
              </a:rPr>
              <a:t>trị</a:t>
            </a:r>
            <a:r>
              <a:rPr lang="fr-FR" dirty="0">
                <a:solidFill>
                  <a:srgbClr val="002060"/>
                </a:solidFill>
              </a:rPr>
              <a:t> </a:t>
            </a:r>
            <a:r>
              <a:rPr lang="fr-FR" dirty="0" err="1">
                <a:solidFill>
                  <a:srgbClr val="002060"/>
                </a:solidFill>
              </a:rPr>
              <a:t>thặng</a:t>
            </a:r>
            <a:r>
              <a:rPr lang="fr-FR" dirty="0">
                <a:solidFill>
                  <a:srgbClr val="002060"/>
                </a:solidFill>
              </a:rPr>
              <a:t> </a:t>
            </a:r>
            <a:r>
              <a:rPr lang="fr-FR" dirty="0" err="1">
                <a:solidFill>
                  <a:srgbClr val="002060"/>
                </a:solidFill>
              </a:rPr>
              <a:t>dư</a:t>
            </a:r>
            <a:r>
              <a:rPr lang="fr-FR" dirty="0">
                <a:solidFill>
                  <a:srgbClr val="002060"/>
                </a:solidFill>
              </a:rPr>
              <a:t> ở </a:t>
            </a:r>
            <a:r>
              <a:rPr lang="fr-FR" dirty="0" err="1">
                <a:solidFill>
                  <a:srgbClr val="002060"/>
                </a:solidFill>
              </a:rPr>
              <a:t>các</a:t>
            </a:r>
            <a:r>
              <a:rPr lang="fr-FR" dirty="0">
                <a:solidFill>
                  <a:srgbClr val="002060"/>
                </a:solidFill>
              </a:rPr>
              <a:t> </a:t>
            </a:r>
            <a:r>
              <a:rPr lang="fr-FR" dirty="0" err="1">
                <a:solidFill>
                  <a:srgbClr val="002060"/>
                </a:solidFill>
              </a:rPr>
              <a:t>nước</a:t>
            </a:r>
            <a:r>
              <a:rPr lang="fr-FR" dirty="0">
                <a:solidFill>
                  <a:srgbClr val="002060"/>
                </a:solidFill>
              </a:rPr>
              <a:t> </a:t>
            </a:r>
            <a:r>
              <a:rPr lang="fr-FR" dirty="0" err="1">
                <a:solidFill>
                  <a:srgbClr val="002060"/>
                </a:solidFill>
              </a:rPr>
              <a:t>nhập</a:t>
            </a:r>
            <a:r>
              <a:rPr lang="fr-FR" dirty="0">
                <a:solidFill>
                  <a:srgbClr val="002060"/>
                </a:solidFill>
              </a:rPr>
              <a:t> </a:t>
            </a:r>
            <a:r>
              <a:rPr lang="fr-FR" dirty="0" err="1">
                <a:solidFill>
                  <a:srgbClr val="002060"/>
                </a:solidFill>
              </a:rPr>
              <a:t>khẩu</a:t>
            </a:r>
            <a:r>
              <a:rPr lang="fr-FR" dirty="0">
                <a:solidFill>
                  <a:srgbClr val="002060"/>
                </a:solidFill>
              </a:rPr>
              <a:t> </a:t>
            </a:r>
            <a:r>
              <a:rPr lang="fr-FR" dirty="0" err="1">
                <a:solidFill>
                  <a:srgbClr val="002060"/>
                </a:solidFill>
              </a:rPr>
              <a:t>Tư</a:t>
            </a:r>
            <a:r>
              <a:rPr lang="fr-FR" dirty="0">
                <a:solidFill>
                  <a:srgbClr val="002060"/>
                </a:solidFill>
              </a:rPr>
              <a:t> </a:t>
            </a:r>
            <a:r>
              <a:rPr lang="fr-FR" dirty="0" err="1">
                <a:solidFill>
                  <a:srgbClr val="002060"/>
                </a:solidFill>
              </a:rPr>
              <a:t>bản</a:t>
            </a:r>
            <a:endParaRPr lang="en-US" dirty="0">
              <a:solidFill>
                <a:srgbClr val="002060"/>
              </a:solidFill>
            </a:endParaRPr>
          </a:p>
        </p:txBody>
      </p:sp>
      <p:sp>
        <p:nvSpPr>
          <p:cNvPr id="16" name="TextBox 15">
            <a:extLst>
              <a:ext uri="{FF2B5EF4-FFF2-40B4-BE49-F238E27FC236}">
                <a16:creationId xmlns:a16="http://schemas.microsoft.com/office/drawing/2014/main" id="{6F9D474F-B63F-4D0C-9324-4B5249CB0153}"/>
              </a:ext>
            </a:extLst>
          </p:cNvPr>
          <p:cNvSpPr txBox="1"/>
          <p:nvPr/>
        </p:nvSpPr>
        <p:spPr>
          <a:xfrm>
            <a:off x="2788376" y="991638"/>
            <a:ext cx="6615248" cy="470345"/>
          </a:xfrm>
          <a:prstGeom prst="rect">
            <a:avLst/>
          </a:prstGeom>
          <a:noFill/>
          <a:ln>
            <a:solidFill>
              <a:schemeClr val="bg2">
                <a:lumMod val="10000"/>
              </a:schemeClr>
            </a:solidFill>
          </a:ln>
        </p:spPr>
        <p:txBody>
          <a:bodyPr wrap="square">
            <a:spAutoFit/>
          </a:bodyPr>
          <a:lstStyle/>
          <a:p>
            <a:r>
              <a:rPr lang="en-US" sz="2400" b="1" dirty="0">
                <a:solidFill>
                  <a:srgbClr val="660066"/>
                </a:solidFill>
                <a:cs typeface="Arial" panose="020B0604020202020204" pitchFamily="34" charset="0"/>
              </a:rPr>
              <a:t>Ba </a:t>
            </a:r>
            <a:r>
              <a:rPr lang="en-US" sz="2400" b="1" dirty="0" err="1">
                <a:solidFill>
                  <a:srgbClr val="660066"/>
                </a:solidFill>
                <a:cs typeface="Arial" panose="020B0604020202020204" pitchFamily="34" charset="0"/>
              </a:rPr>
              <a:t>là</a:t>
            </a:r>
            <a:r>
              <a:rPr lang="en-US" sz="2400" b="1" dirty="0">
                <a:solidFill>
                  <a:srgbClr val="660066"/>
                </a:solidFill>
                <a:cs typeface="Arial" panose="020B0604020202020204" pitchFamily="34" charset="0"/>
              </a:rPr>
              <a:t>:</a:t>
            </a:r>
            <a:r>
              <a:rPr lang="vi-VN" sz="2400" b="1" dirty="0">
                <a:solidFill>
                  <a:srgbClr val="660066"/>
                </a:solidFill>
                <a:cs typeface="Arial" panose="020B0604020202020204" pitchFamily="34" charset="0"/>
              </a:rPr>
              <a:t> Xuất khẩu tư bản trở thành phổ biến</a:t>
            </a:r>
          </a:p>
        </p:txBody>
      </p:sp>
      <p:pic>
        <p:nvPicPr>
          <p:cNvPr id="59394" name="Picture 2">
            <a:extLst>
              <a:ext uri="{FF2B5EF4-FFF2-40B4-BE49-F238E27FC236}">
                <a16:creationId xmlns:a16="http://schemas.microsoft.com/office/drawing/2014/main" id="{E9ABD6B4-7BEA-4C1A-B59F-42B38A63A99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66583" y="6096032"/>
            <a:ext cx="3203575" cy="707886"/>
          </a:xfrm>
          <a:prstGeom prst="rect">
            <a:avLst/>
          </a:prstGeom>
          <a:noFill/>
          <a:extLst>
            <a:ext uri="{909E8E84-426E-40DD-AFC4-6F175D3DCCD1}">
              <a14:hiddenFill xmlns:a14="http://schemas.microsoft.com/office/drawing/2010/main">
                <a:solidFill>
                  <a:srgbClr val="FFFFFF"/>
                </a:solidFill>
              </a14:hiddenFill>
            </a:ext>
          </a:extLst>
        </p:spPr>
      </p:pic>
      <p:pic>
        <p:nvPicPr>
          <p:cNvPr id="59395" name="Picture 3">
            <a:extLst>
              <a:ext uri="{FF2B5EF4-FFF2-40B4-BE49-F238E27FC236}">
                <a16:creationId xmlns:a16="http://schemas.microsoft.com/office/drawing/2014/main" id="{4205D9AB-C527-4B03-8DA5-BDE8BD12DA5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3" y="4763"/>
            <a:ext cx="1276350"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6" name="Picture 4">
            <a:extLst>
              <a:ext uri="{FF2B5EF4-FFF2-40B4-BE49-F238E27FC236}">
                <a16:creationId xmlns:a16="http://schemas.microsoft.com/office/drawing/2014/main" id="{430070FB-892B-4224-B3F3-588B984957C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10915650" y="90016"/>
            <a:ext cx="1276350"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a:extLst>
              <a:ext uri="{FF2B5EF4-FFF2-40B4-BE49-F238E27FC236}">
                <a16:creationId xmlns:a16="http://schemas.microsoft.com/office/drawing/2014/main" id="{0927E2F7-1D0C-4AAE-B887-86B8FE28C352}"/>
              </a:ext>
            </a:extLst>
          </p:cNvPr>
          <p:cNvSpPr/>
          <p:nvPr/>
        </p:nvSpPr>
        <p:spPr>
          <a:xfrm>
            <a:off x="1455335" y="210966"/>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18" name="Minus Sign 17">
            <a:extLst>
              <a:ext uri="{FF2B5EF4-FFF2-40B4-BE49-F238E27FC236}">
                <a16:creationId xmlns:a16="http://schemas.microsoft.com/office/drawing/2014/main" id="{99286380-4A56-4EB1-BD00-3422EC5A13DD}"/>
              </a:ext>
            </a:extLst>
          </p:cNvPr>
          <p:cNvSpPr/>
          <p:nvPr/>
        </p:nvSpPr>
        <p:spPr>
          <a:xfrm>
            <a:off x="3210434" y="714472"/>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1764438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ppt_w</p:attrName>
                                        </p:attrNameLst>
                                      </p:cBhvr>
                                      <p:tavLst>
                                        <p:tav tm="0">
                                          <p:val>
                                            <p:fltVal val="0"/>
                                          </p:val>
                                        </p:tav>
                                        <p:tav tm="100000">
                                          <p:val>
                                            <p:strVal val="#ppt_w"/>
                                          </p:val>
                                        </p:tav>
                                      </p:tavLst>
                                    </p:anim>
                                    <p:anim calcmode="lin" valueType="num">
                                      <p:cBhvr>
                                        <p:cTn id="8" dur="3000" fill="hold"/>
                                        <p:tgtEl>
                                          <p:spTgt spid="15"/>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45443"/>
                                        </p:tgtEl>
                                        <p:attrNameLst>
                                          <p:attrName>style.visibility</p:attrName>
                                        </p:attrNameLst>
                                      </p:cBhvr>
                                      <p:to>
                                        <p:strVal val="visible"/>
                                      </p:to>
                                    </p:set>
                                    <p:anim calcmode="lin" valueType="num">
                                      <p:cBhvr additive="base">
                                        <p:cTn id="13" dur="3000" fill="hold"/>
                                        <p:tgtEl>
                                          <p:spTgt spid="445443"/>
                                        </p:tgtEl>
                                        <p:attrNameLst>
                                          <p:attrName>ppt_x</p:attrName>
                                        </p:attrNameLst>
                                      </p:cBhvr>
                                      <p:tavLst>
                                        <p:tav tm="0">
                                          <p:val>
                                            <p:strVal val="0-#ppt_w/2"/>
                                          </p:val>
                                        </p:tav>
                                        <p:tav tm="100000">
                                          <p:val>
                                            <p:strVal val="#ppt_x"/>
                                          </p:val>
                                        </p:tav>
                                      </p:tavLst>
                                    </p:anim>
                                    <p:anim calcmode="lin" valueType="num">
                                      <p:cBhvr additive="base">
                                        <p:cTn id="14" dur="3000" fill="hold"/>
                                        <p:tgtEl>
                                          <p:spTgt spid="445443"/>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445446"/>
                                        </p:tgtEl>
                                        <p:attrNameLst>
                                          <p:attrName>style.visibility</p:attrName>
                                        </p:attrNameLst>
                                      </p:cBhvr>
                                      <p:to>
                                        <p:strVal val="visible"/>
                                      </p:to>
                                    </p:set>
                                    <p:anim calcmode="lin" valueType="num">
                                      <p:cBhvr additive="base">
                                        <p:cTn id="19" dur="3000" fill="hold"/>
                                        <p:tgtEl>
                                          <p:spTgt spid="445446"/>
                                        </p:tgtEl>
                                        <p:attrNameLst>
                                          <p:attrName>ppt_x</p:attrName>
                                        </p:attrNameLst>
                                      </p:cBhvr>
                                      <p:tavLst>
                                        <p:tav tm="0">
                                          <p:val>
                                            <p:strVal val="0-#ppt_w/2"/>
                                          </p:val>
                                        </p:tav>
                                        <p:tav tm="100000">
                                          <p:val>
                                            <p:strVal val="#ppt_x"/>
                                          </p:val>
                                        </p:tav>
                                      </p:tavLst>
                                    </p:anim>
                                    <p:anim calcmode="lin" valueType="num">
                                      <p:cBhvr additive="base">
                                        <p:cTn id="20" dur="3000" fill="hold"/>
                                        <p:tgtEl>
                                          <p:spTgt spid="445446"/>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445444"/>
                                        </p:tgtEl>
                                        <p:attrNameLst>
                                          <p:attrName>style.visibility</p:attrName>
                                        </p:attrNameLst>
                                      </p:cBhvr>
                                      <p:to>
                                        <p:strVal val="visible"/>
                                      </p:to>
                                    </p:set>
                                    <p:anim calcmode="lin" valueType="num">
                                      <p:cBhvr additive="base">
                                        <p:cTn id="25" dur="3000" fill="hold"/>
                                        <p:tgtEl>
                                          <p:spTgt spid="445444"/>
                                        </p:tgtEl>
                                        <p:attrNameLst>
                                          <p:attrName>ppt_x</p:attrName>
                                        </p:attrNameLst>
                                      </p:cBhvr>
                                      <p:tavLst>
                                        <p:tav tm="0">
                                          <p:val>
                                            <p:strVal val="0-#ppt_w/2"/>
                                          </p:val>
                                        </p:tav>
                                        <p:tav tm="100000">
                                          <p:val>
                                            <p:strVal val="#ppt_x"/>
                                          </p:val>
                                        </p:tav>
                                      </p:tavLst>
                                    </p:anim>
                                    <p:anim calcmode="lin" valueType="num">
                                      <p:cBhvr additive="base">
                                        <p:cTn id="26" dur="3000" fill="hold"/>
                                        <p:tgtEl>
                                          <p:spTgt spid="445444"/>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45447"/>
                                        </p:tgtEl>
                                        <p:attrNameLst>
                                          <p:attrName>style.visibility</p:attrName>
                                        </p:attrNameLst>
                                      </p:cBhvr>
                                      <p:to>
                                        <p:strVal val="visible"/>
                                      </p:to>
                                    </p:set>
                                    <p:anim calcmode="lin" valueType="num">
                                      <p:cBhvr additive="base">
                                        <p:cTn id="31" dur="3000" fill="hold"/>
                                        <p:tgtEl>
                                          <p:spTgt spid="445447"/>
                                        </p:tgtEl>
                                        <p:attrNameLst>
                                          <p:attrName>ppt_x</p:attrName>
                                        </p:attrNameLst>
                                      </p:cBhvr>
                                      <p:tavLst>
                                        <p:tav tm="0">
                                          <p:val>
                                            <p:strVal val="0-#ppt_w/2"/>
                                          </p:val>
                                        </p:tav>
                                        <p:tav tm="100000">
                                          <p:val>
                                            <p:strVal val="#ppt_x"/>
                                          </p:val>
                                        </p:tav>
                                      </p:tavLst>
                                    </p:anim>
                                    <p:anim calcmode="lin" valueType="num">
                                      <p:cBhvr additive="base">
                                        <p:cTn id="32" dur="3000" fill="hold"/>
                                        <p:tgtEl>
                                          <p:spTgt spid="445447"/>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445445"/>
                                        </p:tgtEl>
                                        <p:attrNameLst>
                                          <p:attrName>style.visibility</p:attrName>
                                        </p:attrNameLst>
                                      </p:cBhvr>
                                      <p:to>
                                        <p:strVal val="visible"/>
                                      </p:to>
                                    </p:set>
                                    <p:anim calcmode="lin" valueType="num">
                                      <p:cBhvr additive="base">
                                        <p:cTn id="37" dur="3000" fill="hold"/>
                                        <p:tgtEl>
                                          <p:spTgt spid="445445"/>
                                        </p:tgtEl>
                                        <p:attrNameLst>
                                          <p:attrName>ppt_x</p:attrName>
                                        </p:attrNameLst>
                                      </p:cBhvr>
                                      <p:tavLst>
                                        <p:tav tm="0">
                                          <p:val>
                                            <p:strVal val="0-#ppt_w/2"/>
                                          </p:val>
                                        </p:tav>
                                        <p:tav tm="100000">
                                          <p:val>
                                            <p:strVal val="#ppt_x"/>
                                          </p:val>
                                        </p:tav>
                                      </p:tavLst>
                                    </p:anim>
                                    <p:anim calcmode="lin" valueType="num">
                                      <p:cBhvr additive="base">
                                        <p:cTn id="38" dur="3000" fill="hold"/>
                                        <p:tgtEl>
                                          <p:spTgt spid="445445"/>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5" presetClass="entr" presetSubtype="5" fill="hold" grpId="0" nodeType="clickEffect">
                                  <p:stCondLst>
                                    <p:cond delay="0"/>
                                  </p:stCondLst>
                                  <p:childTnLst>
                                    <p:set>
                                      <p:cBhvr>
                                        <p:cTn id="42" dur="1" fill="hold">
                                          <p:stCondLst>
                                            <p:cond delay="0"/>
                                          </p:stCondLst>
                                        </p:cTn>
                                        <p:tgtEl>
                                          <p:spTgt spid="445448"/>
                                        </p:tgtEl>
                                        <p:attrNameLst>
                                          <p:attrName>style.visibility</p:attrName>
                                        </p:attrNameLst>
                                      </p:cBhvr>
                                      <p:to>
                                        <p:strVal val="visible"/>
                                      </p:to>
                                    </p:set>
                                    <p:animEffect transition="in" filter="checkerboard(down)">
                                      <p:cBhvr>
                                        <p:cTn id="43" dur="500"/>
                                        <p:tgtEl>
                                          <p:spTgt spid="445448"/>
                                        </p:tgtEl>
                                      </p:cBhvr>
                                    </p:animEffect>
                                  </p:childTnLst>
                                </p:cTn>
                              </p:par>
                            </p:childTnLst>
                          </p:cTn>
                        </p:par>
                      </p:childTnLst>
                    </p:cTn>
                  </p:par>
                  <p:par>
                    <p:cTn id="44" fill="hold">
                      <p:stCondLst>
                        <p:cond delay="indefinite"/>
                      </p:stCondLst>
                      <p:childTnLst>
                        <p:par>
                          <p:cTn id="45" fill="hold">
                            <p:stCondLst>
                              <p:cond delay="0"/>
                            </p:stCondLst>
                            <p:childTnLst>
                              <p:par>
                                <p:cTn id="46" presetID="5" presetClass="entr" presetSubtype="5" fill="hold" grpId="0" nodeType="clickEffect">
                                  <p:stCondLst>
                                    <p:cond delay="0"/>
                                  </p:stCondLst>
                                  <p:childTnLst>
                                    <p:set>
                                      <p:cBhvr>
                                        <p:cTn id="47" dur="1" fill="hold">
                                          <p:stCondLst>
                                            <p:cond delay="0"/>
                                          </p:stCondLst>
                                        </p:cTn>
                                        <p:tgtEl>
                                          <p:spTgt spid="445451"/>
                                        </p:tgtEl>
                                        <p:attrNameLst>
                                          <p:attrName>style.visibility</p:attrName>
                                        </p:attrNameLst>
                                      </p:cBhvr>
                                      <p:to>
                                        <p:strVal val="visible"/>
                                      </p:to>
                                    </p:set>
                                    <p:animEffect transition="in" filter="checkerboard(down)">
                                      <p:cBhvr>
                                        <p:cTn id="48" dur="500"/>
                                        <p:tgtEl>
                                          <p:spTgt spid="445451"/>
                                        </p:tgtEl>
                                      </p:cBhvr>
                                    </p:animEffect>
                                  </p:childTnLst>
                                </p:cTn>
                              </p:par>
                            </p:childTnLst>
                          </p:cTn>
                        </p:par>
                      </p:childTnLst>
                    </p:cTn>
                  </p:par>
                  <p:par>
                    <p:cTn id="49" fill="hold">
                      <p:stCondLst>
                        <p:cond delay="indefinite"/>
                      </p:stCondLst>
                      <p:childTnLst>
                        <p:par>
                          <p:cTn id="50" fill="hold">
                            <p:stCondLst>
                              <p:cond delay="0"/>
                            </p:stCondLst>
                            <p:childTnLst>
                              <p:par>
                                <p:cTn id="51" presetID="5" presetClass="entr" presetSubtype="5" fill="hold" grpId="0" nodeType="clickEffect">
                                  <p:stCondLst>
                                    <p:cond delay="0"/>
                                  </p:stCondLst>
                                  <p:childTnLst>
                                    <p:set>
                                      <p:cBhvr>
                                        <p:cTn id="52" dur="1" fill="hold">
                                          <p:stCondLst>
                                            <p:cond delay="0"/>
                                          </p:stCondLst>
                                        </p:cTn>
                                        <p:tgtEl>
                                          <p:spTgt spid="445449"/>
                                        </p:tgtEl>
                                        <p:attrNameLst>
                                          <p:attrName>style.visibility</p:attrName>
                                        </p:attrNameLst>
                                      </p:cBhvr>
                                      <p:to>
                                        <p:strVal val="visible"/>
                                      </p:to>
                                    </p:set>
                                    <p:animEffect transition="in" filter="checkerboard(down)">
                                      <p:cBhvr>
                                        <p:cTn id="53" dur="500"/>
                                        <p:tgtEl>
                                          <p:spTgt spid="445449"/>
                                        </p:tgtEl>
                                      </p:cBhvr>
                                    </p:animEffect>
                                  </p:childTnLst>
                                </p:cTn>
                              </p:par>
                            </p:childTnLst>
                          </p:cTn>
                        </p:par>
                      </p:childTnLst>
                    </p:cTn>
                  </p:par>
                  <p:par>
                    <p:cTn id="54" fill="hold">
                      <p:stCondLst>
                        <p:cond delay="indefinite"/>
                      </p:stCondLst>
                      <p:childTnLst>
                        <p:par>
                          <p:cTn id="55" fill="hold">
                            <p:stCondLst>
                              <p:cond delay="0"/>
                            </p:stCondLst>
                            <p:childTnLst>
                              <p:par>
                                <p:cTn id="56" presetID="5" presetClass="entr" presetSubtype="5" fill="hold" grpId="0" nodeType="clickEffect">
                                  <p:stCondLst>
                                    <p:cond delay="0"/>
                                  </p:stCondLst>
                                  <p:childTnLst>
                                    <p:set>
                                      <p:cBhvr>
                                        <p:cTn id="57" dur="1" fill="hold">
                                          <p:stCondLst>
                                            <p:cond delay="0"/>
                                          </p:stCondLst>
                                        </p:cTn>
                                        <p:tgtEl>
                                          <p:spTgt spid="445452"/>
                                        </p:tgtEl>
                                        <p:attrNameLst>
                                          <p:attrName>style.visibility</p:attrName>
                                        </p:attrNameLst>
                                      </p:cBhvr>
                                      <p:to>
                                        <p:strVal val="visible"/>
                                      </p:to>
                                    </p:set>
                                    <p:animEffect transition="in" filter="checkerboard(down)">
                                      <p:cBhvr>
                                        <p:cTn id="58" dur="500"/>
                                        <p:tgtEl>
                                          <p:spTgt spid="445452"/>
                                        </p:tgtEl>
                                      </p:cBhvr>
                                    </p:animEffect>
                                  </p:childTnLst>
                                </p:cTn>
                              </p:par>
                            </p:childTnLst>
                          </p:cTn>
                        </p:par>
                      </p:childTnLst>
                    </p:cTn>
                  </p:par>
                  <p:par>
                    <p:cTn id="59" fill="hold">
                      <p:stCondLst>
                        <p:cond delay="indefinite"/>
                      </p:stCondLst>
                      <p:childTnLst>
                        <p:par>
                          <p:cTn id="60" fill="hold">
                            <p:stCondLst>
                              <p:cond delay="0"/>
                            </p:stCondLst>
                            <p:childTnLst>
                              <p:par>
                                <p:cTn id="61" presetID="5" presetClass="entr" presetSubtype="5" fill="hold" grpId="0" nodeType="clickEffect">
                                  <p:stCondLst>
                                    <p:cond delay="0"/>
                                  </p:stCondLst>
                                  <p:childTnLst>
                                    <p:set>
                                      <p:cBhvr>
                                        <p:cTn id="62" dur="1" fill="hold">
                                          <p:stCondLst>
                                            <p:cond delay="0"/>
                                          </p:stCondLst>
                                        </p:cTn>
                                        <p:tgtEl>
                                          <p:spTgt spid="445450"/>
                                        </p:tgtEl>
                                        <p:attrNameLst>
                                          <p:attrName>style.visibility</p:attrName>
                                        </p:attrNameLst>
                                      </p:cBhvr>
                                      <p:to>
                                        <p:strVal val="visible"/>
                                      </p:to>
                                    </p:set>
                                    <p:animEffect transition="in" filter="checkerboard(down)">
                                      <p:cBhvr>
                                        <p:cTn id="63" dur="500"/>
                                        <p:tgtEl>
                                          <p:spTgt spid="4454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3" grpId="0" animBg="1"/>
      <p:bldP spid="445444" grpId="0" animBg="1"/>
      <p:bldP spid="445445" grpId="0" animBg="1"/>
      <p:bldP spid="445446" grpId="0" animBg="1"/>
      <p:bldP spid="445447" grpId="0" animBg="1"/>
      <p:bldP spid="445448" grpId="0" animBg="1"/>
      <p:bldP spid="445449" grpId="0" animBg="1"/>
      <p:bldP spid="445450" grpId="0" animBg="1"/>
      <p:bldP spid="445451" grpId="0" animBg="1"/>
      <p:bldP spid="445452" grpId="0" animBg="1"/>
      <p:bldP spid="15"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54834" y="0"/>
            <a:ext cx="4537166" cy="6858000"/>
          </a:xfrm>
          <a:prstGeom prst="rect">
            <a:avLst/>
          </a:prstGeom>
        </p:spPr>
      </p:pic>
      <p:sp>
        <p:nvSpPr>
          <p:cNvPr id="3" name="Text Box 2">
            <a:extLst>
              <a:ext uri="{FF2B5EF4-FFF2-40B4-BE49-F238E27FC236}">
                <a16:creationId xmlns:a16="http://schemas.microsoft.com/office/drawing/2014/main" id="{905D4F0E-28B2-463E-BB32-BFFF0E74021D}"/>
              </a:ext>
            </a:extLst>
          </p:cNvPr>
          <p:cNvSpPr txBox="1">
            <a:spLocks noChangeArrowheads="1"/>
          </p:cNvSpPr>
          <p:nvPr/>
        </p:nvSpPr>
        <p:spPr bwMode="auto">
          <a:xfrm>
            <a:off x="2663446" y="1555009"/>
            <a:ext cx="2678729" cy="400110"/>
          </a:xfrm>
          <a:prstGeom prst="rect">
            <a:avLst/>
          </a:prstGeom>
          <a:solidFill>
            <a:schemeClr val="bg1"/>
          </a:solidFill>
          <a:ln>
            <a:solidFill>
              <a:schemeClr val="bg1"/>
            </a:solidFill>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ctr">
              <a:spcBef>
                <a:spcPct val="50000"/>
              </a:spcBef>
              <a:buFont typeface="Arial" panose="020B0604020202020204" pitchFamily="34" charset="0"/>
              <a:buChar char="•"/>
              <a:defRPr/>
            </a:pPr>
            <a:r>
              <a:rPr lang="vi-VN" sz="2000" b="1" dirty="0">
                <a:solidFill>
                  <a:srgbClr val="002060"/>
                </a:solidFill>
                <a:latin typeface="Arial"/>
              </a:rPr>
              <a:t>Nguyê</a:t>
            </a:r>
            <a:r>
              <a:rPr lang="en-US" sz="2000" b="1" dirty="0">
                <a:solidFill>
                  <a:srgbClr val="002060"/>
                </a:solidFill>
                <a:latin typeface="Arial"/>
              </a:rPr>
              <a:t>n </a:t>
            </a:r>
            <a:r>
              <a:rPr lang="vi-VN" sz="2000" b="1" dirty="0">
                <a:solidFill>
                  <a:srgbClr val="002060"/>
                </a:solidFill>
                <a:latin typeface="Arial"/>
              </a:rPr>
              <a:t>nhâ</a:t>
            </a:r>
            <a:r>
              <a:rPr lang="en-US" sz="2000" b="1" dirty="0">
                <a:solidFill>
                  <a:srgbClr val="002060"/>
                </a:solidFill>
                <a:latin typeface="Arial"/>
              </a:rPr>
              <a:t>n</a:t>
            </a:r>
          </a:p>
        </p:txBody>
      </p:sp>
      <p:sp>
        <p:nvSpPr>
          <p:cNvPr id="4" name="AutoShape 3">
            <a:extLst>
              <a:ext uri="{FF2B5EF4-FFF2-40B4-BE49-F238E27FC236}">
                <a16:creationId xmlns:a16="http://schemas.microsoft.com/office/drawing/2014/main" id="{045AF466-95AA-4940-ABD1-7E3C24D784E1}"/>
              </a:ext>
            </a:extLst>
          </p:cNvPr>
          <p:cNvSpPr>
            <a:spLocks/>
          </p:cNvSpPr>
          <p:nvPr/>
        </p:nvSpPr>
        <p:spPr bwMode="auto">
          <a:xfrm>
            <a:off x="8370953" y="2786443"/>
            <a:ext cx="428247" cy="1245018"/>
          </a:xfrm>
          <a:prstGeom prst="rightBrace">
            <a:avLst>
              <a:gd name="adj1" fmla="val 59201"/>
              <a:gd name="adj2" fmla="val 53176"/>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endParaRPr lang="en-US">
              <a:solidFill>
                <a:prstClr val="black"/>
              </a:solidFill>
            </a:endParaRPr>
          </a:p>
        </p:txBody>
      </p:sp>
      <p:sp>
        <p:nvSpPr>
          <p:cNvPr id="5" name="Text Box 4">
            <a:extLst>
              <a:ext uri="{FF2B5EF4-FFF2-40B4-BE49-F238E27FC236}">
                <a16:creationId xmlns:a16="http://schemas.microsoft.com/office/drawing/2014/main" id="{9479BEFE-3E07-4E90-862B-B4292A0346DF}"/>
              </a:ext>
            </a:extLst>
          </p:cNvPr>
          <p:cNvSpPr txBox="1">
            <a:spLocks noChangeArrowheads="1"/>
          </p:cNvSpPr>
          <p:nvPr/>
        </p:nvSpPr>
        <p:spPr bwMode="auto">
          <a:xfrm>
            <a:off x="4025591" y="2067338"/>
            <a:ext cx="1447800" cy="914565"/>
          </a:xfrm>
          <a:prstGeom prst="rect">
            <a:avLst/>
          </a:prstGeom>
          <a:solidFill>
            <a:srgbClr val="D60093"/>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TÝch</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luü</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khèi</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lượng</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b¶n</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lín</a:t>
            </a:r>
            <a:endParaRPr lang="en-US" b="1" dirty="0">
              <a:solidFill>
                <a:prstClr val="white"/>
              </a:solidFill>
              <a:latin typeface=".VnTime" panose="020B7200000000000000" pitchFamily="34" charset="0"/>
            </a:endParaRPr>
          </a:p>
        </p:txBody>
      </p:sp>
      <p:sp>
        <p:nvSpPr>
          <p:cNvPr id="6" name="Text Box 5">
            <a:extLst>
              <a:ext uri="{FF2B5EF4-FFF2-40B4-BE49-F238E27FC236}">
                <a16:creationId xmlns:a16="http://schemas.microsoft.com/office/drawing/2014/main" id="{A8837239-0C9E-4C61-9559-C2A978B72670}"/>
              </a:ext>
            </a:extLst>
          </p:cNvPr>
          <p:cNvSpPr txBox="1">
            <a:spLocks noChangeArrowheads="1"/>
          </p:cNvSpPr>
          <p:nvPr/>
        </p:nvSpPr>
        <p:spPr bwMode="auto">
          <a:xfrm>
            <a:off x="6736278" y="2292422"/>
            <a:ext cx="1447800" cy="464396"/>
          </a:xfrm>
          <a:prstGeom prst="rect">
            <a:avLst/>
          </a:prstGeom>
          <a:solidFill>
            <a:srgbClr val="00B050"/>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Tư</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b¶n</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thõa</a:t>
            </a:r>
            <a:endParaRPr lang="en-US" b="1" dirty="0">
              <a:solidFill>
                <a:prstClr val="white"/>
              </a:solidFill>
              <a:latin typeface=".VnTime" panose="020B7200000000000000" pitchFamily="34" charset="0"/>
            </a:endParaRPr>
          </a:p>
        </p:txBody>
      </p:sp>
      <p:sp>
        <p:nvSpPr>
          <p:cNvPr id="7" name="Text Box 6">
            <a:extLst>
              <a:ext uri="{FF2B5EF4-FFF2-40B4-BE49-F238E27FC236}">
                <a16:creationId xmlns:a16="http://schemas.microsoft.com/office/drawing/2014/main" id="{B6C5351F-FE04-4B0F-AA6D-A3637712CDED}"/>
              </a:ext>
            </a:extLst>
          </p:cNvPr>
          <p:cNvSpPr txBox="1">
            <a:spLocks noChangeArrowheads="1"/>
          </p:cNvSpPr>
          <p:nvPr/>
        </p:nvSpPr>
        <p:spPr bwMode="auto">
          <a:xfrm>
            <a:off x="4025589" y="3798631"/>
            <a:ext cx="1447800" cy="898300"/>
          </a:xfrm>
          <a:prstGeom prst="rect">
            <a:avLst/>
          </a:prstGeom>
          <a:solidFill>
            <a:srgbClr val="D60093"/>
          </a:solidFill>
          <a:ln w="9525">
            <a:solidFill>
              <a:srgbClr val="00206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Times New Roman" panose="02020603050405020304" pitchFamily="18" charset="0"/>
              </a:rPr>
              <a:t>Các</a:t>
            </a:r>
            <a:r>
              <a:rPr lang="en-US" b="1" dirty="0">
                <a:solidFill>
                  <a:prstClr val="white"/>
                </a:solidFill>
                <a:latin typeface="Times New Roman" panose="02020603050405020304" pitchFamily="18" charset="0"/>
              </a:rPr>
              <a:t> </a:t>
            </a:r>
            <a:r>
              <a:rPr lang="en-US" b="1" dirty="0" err="1">
                <a:solidFill>
                  <a:prstClr val="white"/>
                </a:solidFill>
                <a:latin typeface="Times New Roman" panose="02020603050405020304" pitchFamily="18" charset="0"/>
              </a:rPr>
              <a:t>nước</a:t>
            </a:r>
            <a:r>
              <a:rPr lang="en-US" b="1" dirty="0">
                <a:solidFill>
                  <a:prstClr val="white"/>
                </a:solidFill>
                <a:latin typeface="Times New Roman" panose="02020603050405020304" pitchFamily="18" charset="0"/>
              </a:rPr>
              <a:t> </a:t>
            </a:r>
            <a:r>
              <a:rPr lang="en-US" b="1" dirty="0" err="1">
                <a:solidFill>
                  <a:prstClr val="white"/>
                </a:solidFill>
                <a:latin typeface="Times New Roman" panose="02020603050405020304" pitchFamily="18" charset="0"/>
              </a:rPr>
              <a:t>lạc</a:t>
            </a:r>
            <a:r>
              <a:rPr lang="en-US" b="1" dirty="0">
                <a:solidFill>
                  <a:prstClr val="white"/>
                </a:solidFill>
                <a:latin typeface="Times New Roman" panose="02020603050405020304" pitchFamily="18" charset="0"/>
              </a:rPr>
              <a:t> </a:t>
            </a:r>
            <a:r>
              <a:rPr lang="en-US" b="1" dirty="0" err="1">
                <a:solidFill>
                  <a:prstClr val="white"/>
                </a:solidFill>
                <a:latin typeface="Times New Roman" panose="02020603050405020304" pitchFamily="18" charset="0"/>
              </a:rPr>
              <a:t>hậu</a:t>
            </a:r>
            <a:endParaRPr lang="en-US" b="1" dirty="0">
              <a:solidFill>
                <a:prstClr val="white"/>
              </a:solidFill>
              <a:latin typeface="Times New Roman" panose="02020603050405020304" pitchFamily="18" charset="0"/>
            </a:endParaRPr>
          </a:p>
        </p:txBody>
      </p:sp>
      <p:sp>
        <p:nvSpPr>
          <p:cNvPr id="8" name="Text Box 7">
            <a:extLst>
              <a:ext uri="{FF2B5EF4-FFF2-40B4-BE49-F238E27FC236}">
                <a16:creationId xmlns:a16="http://schemas.microsoft.com/office/drawing/2014/main" id="{4CA429BB-8296-4AEF-BA80-0E7EAC88C8EB}"/>
              </a:ext>
            </a:extLst>
          </p:cNvPr>
          <p:cNvSpPr txBox="1">
            <a:spLocks noChangeArrowheads="1"/>
          </p:cNvSpPr>
          <p:nvPr/>
        </p:nvSpPr>
        <p:spPr bwMode="auto">
          <a:xfrm>
            <a:off x="6843401" y="3937119"/>
            <a:ext cx="1472444" cy="448511"/>
          </a:xfrm>
          <a:prstGeom prst="rect">
            <a:avLst/>
          </a:prstGeom>
          <a:solidFill>
            <a:srgbClr val="00B050"/>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ThiÕu</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t­ư</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b¶n</a:t>
            </a:r>
            <a:endParaRPr lang="en-US" b="1" dirty="0">
              <a:solidFill>
                <a:prstClr val="white"/>
              </a:solidFill>
              <a:latin typeface=".VnTime" panose="020B7200000000000000" pitchFamily="34" charset="0"/>
            </a:endParaRPr>
          </a:p>
        </p:txBody>
      </p:sp>
      <p:sp>
        <p:nvSpPr>
          <p:cNvPr id="9" name="Text Box 8">
            <a:extLst>
              <a:ext uri="{FF2B5EF4-FFF2-40B4-BE49-F238E27FC236}">
                <a16:creationId xmlns:a16="http://schemas.microsoft.com/office/drawing/2014/main" id="{4574A61F-3A8A-41E4-93B2-0AD11405B02A}"/>
              </a:ext>
            </a:extLst>
          </p:cNvPr>
          <p:cNvSpPr txBox="1">
            <a:spLocks noChangeArrowheads="1"/>
          </p:cNvSpPr>
          <p:nvPr/>
        </p:nvSpPr>
        <p:spPr bwMode="auto">
          <a:xfrm>
            <a:off x="8982569" y="2977869"/>
            <a:ext cx="1367379" cy="493362"/>
          </a:xfrm>
          <a:prstGeom prst="rect">
            <a:avLst/>
          </a:prstGeom>
          <a:solidFill>
            <a:srgbClr val="FF0000"/>
          </a:solidFill>
          <a:ln w="9525">
            <a:solidFill>
              <a:srgbClr val="00000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XuÊt</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khÈu</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t­ư</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b¶n</a:t>
            </a:r>
            <a:endParaRPr lang="en-US" b="1" dirty="0">
              <a:solidFill>
                <a:prstClr val="white"/>
              </a:solidFill>
              <a:latin typeface=".VnTime" panose="020B7200000000000000" pitchFamily="34" charset="0"/>
            </a:endParaRPr>
          </a:p>
        </p:txBody>
      </p:sp>
      <p:sp>
        <p:nvSpPr>
          <p:cNvPr id="10" name="Text Box 9">
            <a:extLst>
              <a:ext uri="{FF2B5EF4-FFF2-40B4-BE49-F238E27FC236}">
                <a16:creationId xmlns:a16="http://schemas.microsoft.com/office/drawing/2014/main" id="{800EC819-B590-42AE-AE44-C958513D89B8}"/>
              </a:ext>
            </a:extLst>
          </p:cNvPr>
          <p:cNvSpPr txBox="1">
            <a:spLocks noChangeArrowheads="1"/>
          </p:cNvSpPr>
          <p:nvPr/>
        </p:nvSpPr>
        <p:spPr bwMode="auto">
          <a:xfrm>
            <a:off x="724933" y="2798465"/>
            <a:ext cx="2479920" cy="672766"/>
          </a:xfrm>
          <a:prstGeom prst="rect">
            <a:avLst/>
          </a:prstGeom>
          <a:solidFill>
            <a:srgbClr val="0033CC"/>
          </a:solidFill>
          <a:ln w="9525">
            <a:solidFill>
              <a:srgbClr val="00000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TÝch</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luü</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tư</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b¶n</a:t>
            </a:r>
            <a:r>
              <a:rPr lang="en-US" b="1" dirty="0">
                <a:solidFill>
                  <a:prstClr val="white"/>
                </a:solidFill>
                <a:latin typeface=".VnTime" panose="020B7200000000000000" pitchFamily="34" charset="0"/>
              </a:rPr>
              <a:t> </a:t>
            </a:r>
          </a:p>
          <a:p>
            <a:pPr algn="ctr">
              <a:defRPr/>
            </a:pPr>
            <a:r>
              <a:rPr lang="en-US" b="1" dirty="0" err="1">
                <a:solidFill>
                  <a:prstClr val="white"/>
                </a:solidFill>
                <a:latin typeface=".VnTime" panose="020B7200000000000000" pitchFamily="34" charset="0"/>
              </a:rPr>
              <a:t>ph¸t</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triÓn</a:t>
            </a:r>
            <a:endParaRPr lang="en-US" b="1" dirty="0">
              <a:solidFill>
                <a:prstClr val="white"/>
              </a:solidFill>
              <a:latin typeface=".VnTime" panose="020B7200000000000000" pitchFamily="34" charset="0"/>
            </a:endParaRPr>
          </a:p>
        </p:txBody>
      </p:sp>
      <p:sp>
        <p:nvSpPr>
          <p:cNvPr id="11" name="Line 10">
            <a:extLst>
              <a:ext uri="{FF2B5EF4-FFF2-40B4-BE49-F238E27FC236}">
                <a16:creationId xmlns:a16="http://schemas.microsoft.com/office/drawing/2014/main" id="{7B0D2CA9-1F8F-4063-8D6B-92961D072560}"/>
              </a:ext>
            </a:extLst>
          </p:cNvPr>
          <p:cNvSpPr>
            <a:spLocks noChangeShapeType="1"/>
          </p:cNvSpPr>
          <p:nvPr/>
        </p:nvSpPr>
        <p:spPr bwMode="auto">
          <a:xfrm flipV="1">
            <a:off x="3204853" y="2365595"/>
            <a:ext cx="827089" cy="584959"/>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12" name="Line 11">
            <a:extLst>
              <a:ext uri="{FF2B5EF4-FFF2-40B4-BE49-F238E27FC236}">
                <a16:creationId xmlns:a16="http://schemas.microsoft.com/office/drawing/2014/main" id="{E15E8206-EF52-4B53-AFB1-ABD363D7E636}"/>
              </a:ext>
            </a:extLst>
          </p:cNvPr>
          <p:cNvSpPr>
            <a:spLocks noChangeShapeType="1"/>
          </p:cNvSpPr>
          <p:nvPr/>
        </p:nvSpPr>
        <p:spPr bwMode="auto">
          <a:xfrm>
            <a:off x="5473389" y="2524620"/>
            <a:ext cx="1269242" cy="1"/>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grpSp>
        <p:nvGrpSpPr>
          <p:cNvPr id="13" name="Group 12">
            <a:extLst>
              <a:ext uri="{FF2B5EF4-FFF2-40B4-BE49-F238E27FC236}">
                <a16:creationId xmlns:a16="http://schemas.microsoft.com/office/drawing/2014/main" id="{8B0D56D9-6393-4B6A-AC7F-92C5C1ABB7BB}"/>
              </a:ext>
            </a:extLst>
          </p:cNvPr>
          <p:cNvGrpSpPr>
            <a:grpSpLocks/>
          </p:cNvGrpSpPr>
          <p:nvPr/>
        </p:nvGrpSpPr>
        <p:grpSpPr bwMode="auto">
          <a:xfrm>
            <a:off x="2329141" y="5527079"/>
            <a:ext cx="4840698" cy="793783"/>
            <a:chOff x="190" y="2352"/>
            <a:chExt cx="1854" cy="641"/>
          </a:xfrm>
          <a:solidFill>
            <a:srgbClr val="00B0F0"/>
          </a:solidFill>
        </p:grpSpPr>
        <p:sp>
          <p:nvSpPr>
            <p:cNvPr id="14" name="Text Box 13">
              <a:extLst>
                <a:ext uri="{FF2B5EF4-FFF2-40B4-BE49-F238E27FC236}">
                  <a16:creationId xmlns:a16="http://schemas.microsoft.com/office/drawing/2014/main" id="{F793A8C5-6FC3-48F1-81C5-83ECC05E9DE1}"/>
                </a:ext>
              </a:extLst>
            </p:cNvPr>
            <p:cNvSpPr txBox="1">
              <a:spLocks noChangeArrowheads="1"/>
            </p:cNvSpPr>
            <p:nvPr/>
          </p:nvSpPr>
          <p:spPr bwMode="auto">
            <a:xfrm>
              <a:off x="190" y="2352"/>
              <a:ext cx="505" cy="641"/>
            </a:xfrm>
            <a:prstGeom prst="rect">
              <a:avLst/>
            </a:prstGeom>
            <a:grp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Gi</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ruéng</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Êt</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thÊp</a:t>
              </a:r>
              <a:endParaRPr lang="en-US" b="1" dirty="0">
                <a:solidFill>
                  <a:prstClr val="white"/>
                </a:solidFill>
                <a:latin typeface=".VnTime" panose="020B7200000000000000" pitchFamily="34" charset="0"/>
              </a:endParaRPr>
            </a:p>
          </p:txBody>
        </p:sp>
        <p:sp>
          <p:nvSpPr>
            <p:cNvPr id="15" name="Text Box 14">
              <a:extLst>
                <a:ext uri="{FF2B5EF4-FFF2-40B4-BE49-F238E27FC236}">
                  <a16:creationId xmlns:a16="http://schemas.microsoft.com/office/drawing/2014/main" id="{DA9786DA-8790-4392-B0BA-B05895EA7ABB}"/>
                </a:ext>
              </a:extLst>
            </p:cNvPr>
            <p:cNvSpPr txBox="1">
              <a:spLocks noChangeArrowheads="1"/>
            </p:cNvSpPr>
            <p:nvPr/>
          </p:nvSpPr>
          <p:spPr bwMode="auto">
            <a:xfrm>
              <a:off x="839" y="2352"/>
              <a:ext cx="505" cy="641"/>
            </a:xfrm>
            <a:prstGeom prst="rect">
              <a:avLst/>
            </a:prstGeom>
            <a:grp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TiÒn</a:t>
              </a:r>
              <a:r>
                <a:rPr lang="en-US" b="1" dirty="0">
                  <a:solidFill>
                    <a:prstClr val="white"/>
                  </a:solidFill>
                  <a:latin typeface=".VnTime" panose="020B7200000000000000" pitchFamily="34" charset="0"/>
                </a:rPr>
                <a:t> </a:t>
              </a:r>
            </a:p>
            <a:p>
              <a:pPr algn="ctr">
                <a:defRPr/>
              </a:pPr>
              <a:r>
                <a:rPr lang="en-US" b="1" dirty="0" err="1">
                  <a:solidFill>
                    <a:prstClr val="white"/>
                  </a:solidFill>
                  <a:latin typeface=".VnTime" panose="020B7200000000000000" pitchFamily="34" charset="0"/>
                </a:rPr>
                <a:t>l­ư¬ng</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thÊp</a:t>
              </a:r>
              <a:endParaRPr lang="en-US" b="1" dirty="0">
                <a:solidFill>
                  <a:prstClr val="white"/>
                </a:solidFill>
                <a:latin typeface=".VnTime" panose="020B7200000000000000" pitchFamily="34" charset="0"/>
              </a:endParaRPr>
            </a:p>
          </p:txBody>
        </p:sp>
        <p:sp>
          <p:nvSpPr>
            <p:cNvPr id="16" name="Text Box 15">
              <a:extLst>
                <a:ext uri="{FF2B5EF4-FFF2-40B4-BE49-F238E27FC236}">
                  <a16:creationId xmlns:a16="http://schemas.microsoft.com/office/drawing/2014/main" id="{FF2E1B53-F620-4C14-AB4E-1D6B1FC0B134}"/>
                </a:ext>
              </a:extLst>
            </p:cNvPr>
            <p:cNvSpPr txBox="1">
              <a:spLocks noChangeArrowheads="1"/>
            </p:cNvSpPr>
            <p:nvPr/>
          </p:nvSpPr>
          <p:spPr bwMode="auto">
            <a:xfrm>
              <a:off x="1488" y="2352"/>
              <a:ext cx="556" cy="641"/>
            </a:xfrm>
            <a:prstGeom prst="rect">
              <a:avLst/>
            </a:prstGeom>
            <a:grp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b="1" dirty="0" err="1">
                  <a:solidFill>
                    <a:prstClr val="white"/>
                  </a:solidFill>
                  <a:latin typeface=".VnTime" panose="020B7200000000000000" pitchFamily="34" charset="0"/>
                </a:rPr>
                <a:t>Nguyªn</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liÖu</a:t>
              </a:r>
              <a:r>
                <a:rPr lang="en-US" b="1" dirty="0">
                  <a:solidFill>
                    <a:prstClr val="white"/>
                  </a:solidFill>
                  <a:latin typeface=".VnTime" panose="020B7200000000000000" pitchFamily="34" charset="0"/>
                </a:rPr>
                <a:t> </a:t>
              </a:r>
              <a:r>
                <a:rPr lang="en-US" b="1" dirty="0" err="1">
                  <a:solidFill>
                    <a:prstClr val="white"/>
                  </a:solidFill>
                  <a:latin typeface=".VnTime" panose="020B7200000000000000" pitchFamily="34" charset="0"/>
                </a:rPr>
                <a:t>rÎ</a:t>
              </a:r>
              <a:endParaRPr lang="en-US" b="1" dirty="0">
                <a:solidFill>
                  <a:prstClr val="white"/>
                </a:solidFill>
                <a:latin typeface=".VnTime" panose="020B7200000000000000" pitchFamily="34" charset="0"/>
              </a:endParaRPr>
            </a:p>
          </p:txBody>
        </p:sp>
      </p:grpSp>
      <p:grpSp>
        <p:nvGrpSpPr>
          <p:cNvPr id="17" name="Group 16">
            <a:extLst>
              <a:ext uri="{FF2B5EF4-FFF2-40B4-BE49-F238E27FC236}">
                <a16:creationId xmlns:a16="http://schemas.microsoft.com/office/drawing/2014/main" id="{C65BBD25-DE1C-444B-B4C3-A782B4BA516A}"/>
              </a:ext>
            </a:extLst>
          </p:cNvPr>
          <p:cNvGrpSpPr>
            <a:grpSpLocks/>
          </p:cNvGrpSpPr>
          <p:nvPr/>
        </p:nvGrpSpPr>
        <p:grpSpPr bwMode="auto">
          <a:xfrm>
            <a:off x="2914250" y="4885786"/>
            <a:ext cx="3670479" cy="604838"/>
            <a:chOff x="442" y="1971"/>
            <a:chExt cx="1313" cy="381"/>
          </a:xfrm>
        </p:grpSpPr>
        <p:sp>
          <p:nvSpPr>
            <p:cNvPr id="18" name="Line 17">
              <a:extLst>
                <a:ext uri="{FF2B5EF4-FFF2-40B4-BE49-F238E27FC236}">
                  <a16:creationId xmlns:a16="http://schemas.microsoft.com/office/drawing/2014/main" id="{4A8CB7C0-01A0-433C-9703-0C64E1B59412}"/>
                </a:ext>
              </a:extLst>
            </p:cNvPr>
            <p:cNvSpPr>
              <a:spLocks noChangeShapeType="1"/>
            </p:cNvSpPr>
            <p:nvPr/>
          </p:nvSpPr>
          <p:spPr bwMode="auto">
            <a:xfrm>
              <a:off x="442" y="1971"/>
              <a:ext cx="13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19" name="Line 18">
              <a:extLst>
                <a:ext uri="{FF2B5EF4-FFF2-40B4-BE49-F238E27FC236}">
                  <a16:creationId xmlns:a16="http://schemas.microsoft.com/office/drawing/2014/main" id="{AF6AC3B3-2453-40EF-B2E9-0320179F4100}"/>
                </a:ext>
              </a:extLst>
            </p:cNvPr>
            <p:cNvSpPr>
              <a:spLocks noChangeShapeType="1"/>
            </p:cNvSpPr>
            <p:nvPr/>
          </p:nvSpPr>
          <p:spPr bwMode="auto">
            <a:xfrm>
              <a:off x="1755" y="1971"/>
              <a:ext cx="0" cy="381"/>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20" name="Line 19">
              <a:extLst>
                <a:ext uri="{FF2B5EF4-FFF2-40B4-BE49-F238E27FC236}">
                  <a16:creationId xmlns:a16="http://schemas.microsoft.com/office/drawing/2014/main" id="{1EB80B10-22E1-4111-BBFA-7460A3DC8E16}"/>
                </a:ext>
              </a:extLst>
            </p:cNvPr>
            <p:cNvSpPr>
              <a:spLocks noChangeShapeType="1"/>
            </p:cNvSpPr>
            <p:nvPr/>
          </p:nvSpPr>
          <p:spPr bwMode="auto">
            <a:xfrm>
              <a:off x="1102" y="1971"/>
              <a:ext cx="0" cy="285"/>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21" name="Line 20">
              <a:extLst>
                <a:ext uri="{FF2B5EF4-FFF2-40B4-BE49-F238E27FC236}">
                  <a16:creationId xmlns:a16="http://schemas.microsoft.com/office/drawing/2014/main" id="{7A5A14DE-99D6-46D9-9DB5-24BFD5F2A9B3}"/>
                </a:ext>
              </a:extLst>
            </p:cNvPr>
            <p:cNvSpPr>
              <a:spLocks noChangeShapeType="1"/>
            </p:cNvSpPr>
            <p:nvPr/>
          </p:nvSpPr>
          <p:spPr bwMode="auto">
            <a:xfrm>
              <a:off x="442" y="1971"/>
              <a:ext cx="2" cy="333"/>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grpSp>
      <p:sp>
        <p:nvSpPr>
          <p:cNvPr id="22" name="Line 21">
            <a:extLst>
              <a:ext uri="{FF2B5EF4-FFF2-40B4-BE49-F238E27FC236}">
                <a16:creationId xmlns:a16="http://schemas.microsoft.com/office/drawing/2014/main" id="{A507046B-0BC4-4180-9DB9-955D99506009}"/>
              </a:ext>
            </a:extLst>
          </p:cNvPr>
          <p:cNvSpPr>
            <a:spLocks noChangeShapeType="1"/>
          </p:cNvSpPr>
          <p:nvPr/>
        </p:nvSpPr>
        <p:spPr bwMode="auto">
          <a:xfrm>
            <a:off x="3218335" y="3345367"/>
            <a:ext cx="829479" cy="583064"/>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23" name="Line 22">
            <a:extLst>
              <a:ext uri="{FF2B5EF4-FFF2-40B4-BE49-F238E27FC236}">
                <a16:creationId xmlns:a16="http://schemas.microsoft.com/office/drawing/2014/main" id="{53DB610B-E293-4AF6-9E88-43FF55B50D59}"/>
              </a:ext>
            </a:extLst>
          </p:cNvPr>
          <p:cNvSpPr>
            <a:spLocks noChangeShapeType="1"/>
          </p:cNvSpPr>
          <p:nvPr/>
        </p:nvSpPr>
        <p:spPr bwMode="auto">
          <a:xfrm>
            <a:off x="5473390" y="4247781"/>
            <a:ext cx="1370011"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24" name="TextBox 23">
            <a:extLst>
              <a:ext uri="{FF2B5EF4-FFF2-40B4-BE49-F238E27FC236}">
                <a16:creationId xmlns:a16="http://schemas.microsoft.com/office/drawing/2014/main" id="{5C97F07A-041C-4493-886E-ABDE236693E4}"/>
              </a:ext>
            </a:extLst>
          </p:cNvPr>
          <p:cNvSpPr txBox="1"/>
          <p:nvPr/>
        </p:nvSpPr>
        <p:spPr>
          <a:xfrm>
            <a:off x="2302609" y="961091"/>
            <a:ext cx="6615248" cy="470345"/>
          </a:xfrm>
          <a:prstGeom prst="rect">
            <a:avLst/>
          </a:prstGeom>
          <a:noFill/>
          <a:ln>
            <a:solidFill>
              <a:schemeClr val="bg2">
                <a:lumMod val="10000"/>
              </a:schemeClr>
            </a:solidFill>
          </a:ln>
        </p:spPr>
        <p:txBody>
          <a:bodyPr wrap="square">
            <a:spAutoFit/>
          </a:bodyPr>
          <a:lstStyle/>
          <a:p>
            <a:r>
              <a:rPr lang="en-US" sz="2400" b="1" dirty="0">
                <a:solidFill>
                  <a:srgbClr val="660066"/>
                </a:solidFill>
                <a:cs typeface="Arial" panose="020B0604020202020204" pitchFamily="34" charset="0"/>
              </a:rPr>
              <a:t>Ba </a:t>
            </a:r>
            <a:r>
              <a:rPr lang="en-US" sz="2400" b="1" dirty="0" err="1">
                <a:solidFill>
                  <a:srgbClr val="660066"/>
                </a:solidFill>
                <a:cs typeface="Arial" panose="020B0604020202020204" pitchFamily="34" charset="0"/>
              </a:rPr>
              <a:t>là</a:t>
            </a:r>
            <a:r>
              <a:rPr lang="en-US" sz="2400" b="1" dirty="0">
                <a:solidFill>
                  <a:srgbClr val="660066"/>
                </a:solidFill>
                <a:cs typeface="Arial" panose="020B0604020202020204" pitchFamily="34" charset="0"/>
              </a:rPr>
              <a:t>: </a:t>
            </a:r>
            <a:r>
              <a:rPr lang="vi-VN" sz="2400" b="1" dirty="0" err="1">
                <a:solidFill>
                  <a:srgbClr val="660066"/>
                </a:solidFill>
                <a:cs typeface="Arial" panose="020B0604020202020204" pitchFamily="34" charset="0"/>
              </a:rPr>
              <a:t>Xuất</a:t>
            </a:r>
            <a:r>
              <a:rPr lang="vi-VN" sz="2400" b="1" dirty="0">
                <a:solidFill>
                  <a:srgbClr val="660066"/>
                </a:solidFill>
                <a:cs typeface="Arial" panose="020B0604020202020204" pitchFamily="34" charset="0"/>
              </a:rPr>
              <a:t> khẩu tư bản trở thành phổ biến</a:t>
            </a:r>
          </a:p>
        </p:txBody>
      </p:sp>
      <p:sp>
        <p:nvSpPr>
          <p:cNvPr id="25" name="Rectangle 24">
            <a:extLst>
              <a:ext uri="{FF2B5EF4-FFF2-40B4-BE49-F238E27FC236}">
                <a16:creationId xmlns:a16="http://schemas.microsoft.com/office/drawing/2014/main" id="{1926E6C0-DC7E-45C7-A428-7D01B34B2D6E}"/>
              </a:ext>
            </a:extLst>
          </p:cNvPr>
          <p:cNvSpPr/>
          <p:nvPr/>
        </p:nvSpPr>
        <p:spPr>
          <a:xfrm>
            <a:off x="995460" y="193009"/>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26" name="Minus Sign 25">
            <a:extLst>
              <a:ext uri="{FF2B5EF4-FFF2-40B4-BE49-F238E27FC236}">
                <a16:creationId xmlns:a16="http://schemas.microsoft.com/office/drawing/2014/main" id="{D431CB01-85BE-4508-9D6F-E63509844D2E}"/>
              </a:ext>
            </a:extLst>
          </p:cNvPr>
          <p:cNvSpPr/>
          <p:nvPr/>
        </p:nvSpPr>
        <p:spPr>
          <a:xfrm>
            <a:off x="2597426" y="633097"/>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98962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p:cTn id="13" dur="1000" fill="hold"/>
                                        <p:tgtEl>
                                          <p:spTgt spid="24"/>
                                        </p:tgtEl>
                                        <p:attrNameLst>
                                          <p:attrName>ppt_w</p:attrName>
                                        </p:attrNameLst>
                                      </p:cBhvr>
                                      <p:tavLst>
                                        <p:tav tm="0">
                                          <p:val>
                                            <p:fltVal val="0"/>
                                          </p:val>
                                        </p:tav>
                                        <p:tav tm="100000">
                                          <p:val>
                                            <p:strVal val="#ppt_w"/>
                                          </p:val>
                                        </p:tav>
                                      </p:tavLst>
                                    </p:anim>
                                    <p:anim calcmode="lin" valueType="num">
                                      <p:cBhvr>
                                        <p:cTn id="14" dur="1000" fill="hold"/>
                                        <p:tgtEl>
                                          <p:spTgt spid="24"/>
                                        </p:tgtEl>
                                        <p:attrNameLst>
                                          <p:attrName>ppt_h</p:attrName>
                                        </p:attrNameLst>
                                      </p:cBhvr>
                                      <p:tavLst>
                                        <p:tav tm="0">
                                          <p:val>
                                            <p:fltVal val="0"/>
                                          </p:val>
                                        </p:tav>
                                        <p:tav tm="100000">
                                          <p:val>
                                            <p:strVal val="#ppt_h"/>
                                          </p:val>
                                        </p:tav>
                                      </p:tavLst>
                                    </p:anim>
                                    <p:anim calcmode="lin" valueType="num">
                                      <p:cBhvr>
                                        <p:cTn id="15" dur="1000" fill="hold"/>
                                        <p:tgtEl>
                                          <p:spTgt spid="24"/>
                                        </p:tgtEl>
                                        <p:attrNameLst>
                                          <p:attrName>style.rotation</p:attrName>
                                        </p:attrNameLst>
                                      </p:cBhvr>
                                      <p:tavLst>
                                        <p:tav tm="0">
                                          <p:val>
                                            <p:fltVal val="90"/>
                                          </p:val>
                                        </p:tav>
                                        <p:tav tm="100000">
                                          <p:val>
                                            <p:fltVal val="0"/>
                                          </p:val>
                                        </p:tav>
                                      </p:tavLst>
                                    </p:anim>
                                    <p:animEffect transition="in" filter="fade">
                                      <p:cBhvr>
                                        <p:cTn id="16" dur="1000"/>
                                        <p:tgtEl>
                                          <p:spTgt spid="24"/>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circle(in)">
                                      <p:cBhvr>
                                        <p:cTn id="21" dur="2000"/>
                                        <p:tgtEl>
                                          <p:spTgt spid="4"/>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circle(in)">
                                      <p:cBhvr>
                                        <p:cTn id="24" dur="2000"/>
                                        <p:tgtEl>
                                          <p:spTgt spid="5"/>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circle(in)">
                                      <p:cBhvr>
                                        <p:cTn id="27" dur="2000"/>
                                        <p:tgtEl>
                                          <p:spTgt spid="6"/>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circle(in)">
                                      <p:cBhvr>
                                        <p:cTn id="30" dur="2000"/>
                                        <p:tgtEl>
                                          <p:spTgt spid="7"/>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circle(in)">
                                      <p:cBhvr>
                                        <p:cTn id="33" dur="2000"/>
                                        <p:tgtEl>
                                          <p:spTgt spid="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circle(in)">
                                      <p:cBhvr>
                                        <p:cTn id="36" dur="2000"/>
                                        <p:tgtEl>
                                          <p:spTgt spid="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circle(in)">
                                      <p:cBhvr>
                                        <p:cTn id="42" dur="2000"/>
                                        <p:tgtEl>
                                          <p:spTgt spid="11"/>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circle(in)">
                                      <p:cBhvr>
                                        <p:cTn id="45" dur="2000"/>
                                        <p:tgtEl>
                                          <p:spTgt spid="12"/>
                                        </p:tgtEl>
                                      </p:cBhvr>
                                    </p:animEffect>
                                  </p:childTnLst>
                                </p:cTn>
                              </p:par>
                              <p:par>
                                <p:cTn id="46" presetID="6" presetClass="entr" presetSubtype="16" fill="hold"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circle(in)">
                                      <p:cBhvr>
                                        <p:cTn id="48" dur="2000"/>
                                        <p:tgtEl>
                                          <p:spTgt spid="13"/>
                                        </p:tgtEl>
                                      </p:cBhvr>
                                    </p:animEffect>
                                  </p:childTnLst>
                                </p:cTn>
                              </p:par>
                              <p:par>
                                <p:cTn id="49" presetID="6" presetClass="entr" presetSubtype="16" fill="hold"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circle(in)">
                                      <p:cBhvr>
                                        <p:cTn id="51" dur="2000"/>
                                        <p:tgtEl>
                                          <p:spTgt spid="17"/>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circle(in)">
                                      <p:cBhvr>
                                        <p:cTn id="54" dur="2000"/>
                                        <p:tgtEl>
                                          <p:spTgt spid="22"/>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circle(in)">
                                      <p:cBhvr>
                                        <p:cTn id="57" dur="2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22" grpId="0" animBg="1"/>
      <p:bldP spid="23" grpId="0" animBg="1"/>
      <p:bldP spid="24"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Text Box 2"/>
          <p:cNvSpPr txBox="1">
            <a:spLocks noChangeArrowheads="1"/>
          </p:cNvSpPr>
          <p:nvPr/>
        </p:nvSpPr>
        <p:spPr bwMode="auto">
          <a:xfrm>
            <a:off x="3964245" y="3182528"/>
            <a:ext cx="1447800" cy="1640519"/>
          </a:xfrm>
          <a:prstGeom prst="rect">
            <a:avLst/>
          </a:prstGeom>
          <a:solidFill>
            <a:srgbClr val="0033CC"/>
          </a:solidFill>
          <a:ln w="9525">
            <a:solidFill>
              <a:srgbClr val="00000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400" b="1" dirty="0" err="1">
                <a:solidFill>
                  <a:prstClr val="white"/>
                </a:solidFill>
                <a:latin typeface=".VnTime" panose="020B7200000000000000" pitchFamily="34" charset="0"/>
              </a:rPr>
              <a:t>XuÊt</a:t>
            </a:r>
            <a:r>
              <a:rPr lang="en-US" sz="2400" b="1" dirty="0">
                <a:solidFill>
                  <a:prstClr val="white"/>
                </a:solidFill>
                <a:latin typeface=".VnTime" panose="020B7200000000000000" pitchFamily="34" charset="0"/>
              </a:rPr>
              <a:t> </a:t>
            </a:r>
            <a:r>
              <a:rPr lang="en-US" sz="2400" b="1" dirty="0" err="1">
                <a:solidFill>
                  <a:prstClr val="white"/>
                </a:solidFill>
                <a:latin typeface=".VnTime" panose="020B7200000000000000" pitchFamily="34" charset="0"/>
              </a:rPr>
              <a:t>khÈu</a:t>
            </a:r>
            <a:r>
              <a:rPr lang="en-US" sz="2400" b="1" dirty="0">
                <a:solidFill>
                  <a:prstClr val="white"/>
                </a:solidFill>
                <a:latin typeface=".VnTime" panose="020B7200000000000000" pitchFamily="34" charset="0"/>
              </a:rPr>
              <a:t> </a:t>
            </a:r>
            <a:r>
              <a:rPr lang="en-US" sz="2400" b="1" dirty="0" err="1">
                <a:solidFill>
                  <a:prstClr val="white"/>
                </a:solidFill>
                <a:latin typeface=".VnTime" panose="020B7200000000000000" pitchFamily="34" charset="0"/>
              </a:rPr>
              <a:t>tư</a:t>
            </a:r>
            <a:r>
              <a:rPr lang="en-US" sz="2400" b="1" dirty="0">
                <a:solidFill>
                  <a:prstClr val="white"/>
                </a:solidFill>
                <a:latin typeface=".VnTime" panose="020B7200000000000000" pitchFamily="34" charset="0"/>
              </a:rPr>
              <a:t>­ </a:t>
            </a:r>
            <a:r>
              <a:rPr lang="en-US" sz="2400" b="1" dirty="0" err="1">
                <a:solidFill>
                  <a:prstClr val="white"/>
                </a:solidFill>
                <a:latin typeface=".VnTime" panose="020B7200000000000000" pitchFamily="34" charset="0"/>
              </a:rPr>
              <a:t>b¶n</a:t>
            </a:r>
            <a:endParaRPr lang="en-US" sz="2400" b="1" dirty="0">
              <a:solidFill>
                <a:prstClr val="white"/>
              </a:solidFill>
              <a:latin typeface=".VnTime" panose="020B7200000000000000" pitchFamily="34" charset="0"/>
            </a:endParaRPr>
          </a:p>
        </p:txBody>
      </p:sp>
      <p:sp>
        <p:nvSpPr>
          <p:cNvPr id="455683" name="Text Box 3"/>
          <p:cNvSpPr txBox="1">
            <a:spLocks noChangeArrowheads="1"/>
          </p:cNvSpPr>
          <p:nvPr/>
        </p:nvSpPr>
        <p:spPr bwMode="auto">
          <a:xfrm>
            <a:off x="5539074" y="2096438"/>
            <a:ext cx="1443037" cy="954850"/>
          </a:xfrm>
          <a:prstGeom prst="rect">
            <a:avLst/>
          </a:prstGeom>
          <a:solidFill>
            <a:srgbClr val="9900CC"/>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000" b="1" dirty="0" err="1">
                <a:solidFill>
                  <a:prstClr val="white"/>
                </a:solidFill>
                <a:latin typeface=".VnTime" panose="020B7200000000000000" pitchFamily="34" charset="0"/>
              </a:rPr>
              <a:t>Trùc</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tiÕp</a:t>
            </a:r>
            <a:r>
              <a:rPr lang="en-US" sz="2000" b="1" dirty="0">
                <a:solidFill>
                  <a:prstClr val="white"/>
                </a:solidFill>
                <a:latin typeface=".VnTime" panose="020B7200000000000000" pitchFamily="34" charset="0"/>
              </a:rPr>
              <a:t> </a:t>
            </a:r>
          </a:p>
          <a:p>
            <a:pPr algn="ctr">
              <a:defRPr/>
            </a:pPr>
            <a:r>
              <a:rPr lang="en-US" sz="2000" b="1" dirty="0">
                <a:solidFill>
                  <a:prstClr val="white"/>
                </a:solidFill>
                <a:latin typeface=".VnTime" panose="020B7200000000000000" pitchFamily="34" charset="0"/>
              </a:rPr>
              <a:t>(FDI)</a:t>
            </a:r>
          </a:p>
        </p:txBody>
      </p:sp>
      <p:sp>
        <p:nvSpPr>
          <p:cNvPr id="455684" name="Text Box 4"/>
          <p:cNvSpPr txBox="1">
            <a:spLocks noChangeArrowheads="1"/>
          </p:cNvSpPr>
          <p:nvPr/>
        </p:nvSpPr>
        <p:spPr bwMode="auto">
          <a:xfrm>
            <a:off x="5589314" y="5225636"/>
            <a:ext cx="1443037" cy="996285"/>
          </a:xfrm>
          <a:prstGeom prst="rect">
            <a:avLst/>
          </a:prstGeom>
          <a:solidFill>
            <a:srgbClr val="9900CC"/>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000" b="1" dirty="0" err="1">
                <a:solidFill>
                  <a:prstClr val="white"/>
                </a:solidFill>
                <a:latin typeface=".VnTime" panose="020B7200000000000000" pitchFamily="34" charset="0"/>
              </a:rPr>
              <a:t>Gi¸n</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tiÕp</a:t>
            </a:r>
            <a:r>
              <a:rPr lang="en-US" sz="2000" b="1" dirty="0">
                <a:solidFill>
                  <a:prstClr val="white"/>
                </a:solidFill>
                <a:latin typeface=".VnTime" panose="020B7200000000000000" pitchFamily="34" charset="0"/>
              </a:rPr>
              <a:t> </a:t>
            </a:r>
          </a:p>
          <a:p>
            <a:pPr algn="ctr">
              <a:defRPr/>
            </a:pPr>
            <a:r>
              <a:rPr lang="en-US" sz="2000" b="1" dirty="0">
                <a:solidFill>
                  <a:prstClr val="white"/>
                </a:solidFill>
                <a:latin typeface=".VnTime" panose="020B7200000000000000" pitchFamily="34" charset="0"/>
              </a:rPr>
              <a:t>(ODA)</a:t>
            </a:r>
          </a:p>
        </p:txBody>
      </p:sp>
      <p:sp>
        <p:nvSpPr>
          <p:cNvPr id="455685" name="Line 5"/>
          <p:cNvSpPr>
            <a:spLocks noChangeShapeType="1"/>
          </p:cNvSpPr>
          <p:nvPr/>
        </p:nvSpPr>
        <p:spPr bwMode="auto">
          <a:xfrm flipV="1">
            <a:off x="4718705" y="2398642"/>
            <a:ext cx="840978" cy="7951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455686" name="Line 6"/>
          <p:cNvSpPr>
            <a:spLocks noChangeShapeType="1"/>
          </p:cNvSpPr>
          <p:nvPr/>
        </p:nvSpPr>
        <p:spPr bwMode="auto">
          <a:xfrm>
            <a:off x="4677410" y="4834276"/>
            <a:ext cx="911903" cy="7951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455687" name="AutoShape 7"/>
          <p:cNvSpPr>
            <a:spLocks/>
          </p:cNvSpPr>
          <p:nvPr/>
        </p:nvSpPr>
        <p:spPr bwMode="auto">
          <a:xfrm>
            <a:off x="7096877" y="2102589"/>
            <a:ext cx="840978" cy="4032876"/>
          </a:xfrm>
          <a:prstGeom prst="rightBrace">
            <a:avLst>
              <a:gd name="adj1" fmla="val 62624"/>
              <a:gd name="adj2" fmla="val 50000"/>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endParaRPr lang="en-US">
              <a:solidFill>
                <a:prstClr val="black"/>
              </a:solidFill>
            </a:endParaRPr>
          </a:p>
        </p:txBody>
      </p:sp>
      <p:sp>
        <p:nvSpPr>
          <p:cNvPr id="455688" name="Text Box 8"/>
          <p:cNvSpPr txBox="1">
            <a:spLocks noChangeArrowheads="1"/>
          </p:cNvSpPr>
          <p:nvPr/>
        </p:nvSpPr>
        <p:spPr bwMode="auto">
          <a:xfrm>
            <a:off x="8400433" y="3872524"/>
            <a:ext cx="1443038" cy="604838"/>
          </a:xfrm>
          <a:prstGeom prst="rect">
            <a:avLst/>
          </a:prstGeom>
          <a:solidFill>
            <a:srgbClr val="00B050"/>
          </a:solidFill>
          <a:ln w="9525">
            <a:solidFill>
              <a:srgbClr val="000000"/>
            </a:solidFill>
            <a:miter lim="800000"/>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000" b="1" dirty="0" err="1">
                <a:solidFill>
                  <a:prstClr val="white"/>
                </a:solidFill>
                <a:latin typeface=".VnTime" panose="020B7200000000000000" pitchFamily="34" charset="0"/>
              </a:rPr>
              <a:t>Môc</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tiªu</a:t>
            </a:r>
            <a:endParaRPr lang="en-US" sz="2000" b="1" dirty="0">
              <a:solidFill>
                <a:prstClr val="white"/>
              </a:solidFill>
              <a:latin typeface=".VnTime" panose="020B7200000000000000" pitchFamily="34" charset="0"/>
            </a:endParaRPr>
          </a:p>
        </p:txBody>
      </p:sp>
      <p:sp>
        <p:nvSpPr>
          <p:cNvPr id="455689" name="Text Box 9"/>
          <p:cNvSpPr txBox="1">
            <a:spLocks noChangeArrowheads="1"/>
          </p:cNvSpPr>
          <p:nvPr/>
        </p:nvSpPr>
        <p:spPr bwMode="auto">
          <a:xfrm>
            <a:off x="10382945" y="3690823"/>
            <a:ext cx="1443037" cy="354012"/>
          </a:xfrm>
          <a:prstGeom prst="rect">
            <a:avLst/>
          </a:prstGeom>
          <a:solidFill>
            <a:srgbClr val="996633"/>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000" b="1" dirty="0" err="1">
                <a:solidFill>
                  <a:prstClr val="white"/>
                </a:solidFill>
                <a:latin typeface=".VnTime" panose="020B7200000000000000" pitchFamily="34" charset="0"/>
              </a:rPr>
              <a:t>Kinh</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tÕ</a:t>
            </a:r>
            <a:r>
              <a:rPr lang="en-US" sz="2000" b="1" dirty="0">
                <a:solidFill>
                  <a:prstClr val="white"/>
                </a:solidFill>
                <a:latin typeface=".VnTime" panose="020B7200000000000000" pitchFamily="34" charset="0"/>
              </a:rPr>
              <a:t> </a:t>
            </a:r>
          </a:p>
        </p:txBody>
      </p:sp>
      <p:sp>
        <p:nvSpPr>
          <p:cNvPr id="455690" name="Text Box 10"/>
          <p:cNvSpPr txBox="1">
            <a:spLocks noChangeArrowheads="1"/>
          </p:cNvSpPr>
          <p:nvPr/>
        </p:nvSpPr>
        <p:spPr bwMode="auto">
          <a:xfrm>
            <a:off x="10382945" y="4417060"/>
            <a:ext cx="1443037" cy="520700"/>
          </a:xfrm>
          <a:prstGeom prst="rect">
            <a:avLst/>
          </a:prstGeom>
          <a:solidFill>
            <a:srgbClr val="996633"/>
          </a:solidFill>
          <a:ln w="9525">
            <a:solidFill>
              <a:srgbClr val="000000"/>
            </a:solidFill>
            <a:miter lim="800000"/>
            <a:headEnd/>
            <a:tailEnd/>
          </a:ln>
        </p:spPr>
        <p:txBody>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000" b="1" dirty="0" err="1">
                <a:solidFill>
                  <a:prstClr val="white"/>
                </a:solidFill>
                <a:latin typeface=".VnTime" panose="020B7200000000000000" pitchFamily="34" charset="0"/>
              </a:rPr>
              <a:t>ChÝnh</a:t>
            </a:r>
            <a:r>
              <a:rPr lang="en-US" sz="2000" b="1" dirty="0">
                <a:solidFill>
                  <a:prstClr val="white"/>
                </a:solidFill>
                <a:latin typeface=".VnTime" panose="020B7200000000000000" pitchFamily="34" charset="0"/>
              </a:rPr>
              <a:t> </a:t>
            </a:r>
            <a:r>
              <a:rPr lang="en-US" sz="2000" b="1" dirty="0" err="1">
                <a:solidFill>
                  <a:prstClr val="white"/>
                </a:solidFill>
                <a:latin typeface=".VnTime" panose="020B7200000000000000" pitchFamily="34" charset="0"/>
              </a:rPr>
              <a:t>trÞ</a:t>
            </a:r>
            <a:endParaRPr lang="en-US" sz="2000" b="1" dirty="0">
              <a:solidFill>
                <a:prstClr val="white"/>
              </a:solidFill>
              <a:latin typeface=".VnTime" panose="020B7200000000000000" pitchFamily="34" charset="0"/>
            </a:endParaRPr>
          </a:p>
        </p:txBody>
      </p:sp>
      <p:sp>
        <p:nvSpPr>
          <p:cNvPr id="455691" name="Line 11"/>
          <p:cNvSpPr>
            <a:spLocks noChangeShapeType="1"/>
          </p:cNvSpPr>
          <p:nvPr/>
        </p:nvSpPr>
        <p:spPr bwMode="auto">
          <a:xfrm flipV="1">
            <a:off x="9861958" y="3872523"/>
            <a:ext cx="520987" cy="37469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455692" name="Line 12"/>
          <p:cNvSpPr>
            <a:spLocks noChangeShapeType="1"/>
          </p:cNvSpPr>
          <p:nvPr/>
        </p:nvSpPr>
        <p:spPr bwMode="auto">
          <a:xfrm>
            <a:off x="9861958" y="4232217"/>
            <a:ext cx="487228" cy="41367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a:solidFill>
                <a:prstClr val="black"/>
              </a:solidFill>
            </a:endParaRPr>
          </a:p>
        </p:txBody>
      </p:sp>
      <p:sp>
        <p:nvSpPr>
          <p:cNvPr id="25613" name="Text Box 13"/>
          <p:cNvSpPr txBox="1">
            <a:spLocks noChangeArrowheads="1"/>
          </p:cNvSpPr>
          <p:nvPr/>
        </p:nvSpPr>
        <p:spPr bwMode="auto">
          <a:xfrm>
            <a:off x="4227978" y="1398326"/>
            <a:ext cx="2319337" cy="46166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ctr">
              <a:spcBef>
                <a:spcPct val="50000"/>
              </a:spcBef>
              <a:buFont typeface="Wingdings" panose="05000000000000000000" pitchFamily="2" charset="2"/>
              <a:buChar char="§"/>
              <a:defRPr/>
            </a:pPr>
            <a:r>
              <a:rPr lang="en-US" sz="2400" b="1" dirty="0" err="1">
                <a:solidFill>
                  <a:srgbClr val="008000"/>
                </a:solidFill>
                <a:latin typeface="Times New Roman" panose="02020603050405020304" pitchFamily="18" charset="0"/>
                <a:cs typeface="Times New Roman" panose="02020603050405020304" pitchFamily="18" charset="0"/>
              </a:rPr>
              <a:t>Hình</a:t>
            </a:r>
            <a:r>
              <a:rPr lang="en-US" sz="2400" b="1" dirty="0">
                <a:solidFill>
                  <a:srgbClr val="008000"/>
                </a:solidFill>
                <a:latin typeface="Times New Roman" panose="02020603050405020304" pitchFamily="18" charset="0"/>
                <a:cs typeface="Times New Roman" panose="02020603050405020304" pitchFamily="18" charset="0"/>
              </a:rPr>
              <a:t> </a:t>
            </a:r>
            <a:r>
              <a:rPr lang="en-US" sz="2400" b="1" dirty="0" err="1">
                <a:solidFill>
                  <a:srgbClr val="008000"/>
                </a:solidFill>
                <a:latin typeface="Times New Roman" panose="02020603050405020304" pitchFamily="18" charset="0"/>
                <a:cs typeface="Times New Roman" panose="02020603050405020304" pitchFamily="18" charset="0"/>
              </a:rPr>
              <a:t>thức</a:t>
            </a:r>
            <a:endParaRPr lang="en-US" sz="2400" b="1" dirty="0">
              <a:solidFill>
                <a:srgbClr val="008000"/>
              </a:solidFill>
              <a:latin typeface="Times New Roman" panose="02020603050405020304" pitchFamily="18" charset="0"/>
              <a:cs typeface="Times New Roman" panose="02020603050405020304" pitchFamily="18" charset="0"/>
            </a:endParaRPr>
          </a:p>
        </p:txBody>
      </p:sp>
      <p:pic>
        <p:nvPicPr>
          <p:cNvPr id="14" name="Picture 2" descr="thailan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331" y="2497742"/>
            <a:ext cx="3478926" cy="2641600"/>
          </a:xfrm>
          <a:prstGeom prst="rect">
            <a:avLst/>
          </a:prstGeom>
          <a:noFill/>
          <a:ln w="57150">
            <a:solidFill>
              <a:srgbClr val="FF9900"/>
            </a:solidFill>
            <a:miter lim="800000"/>
            <a:headEnd/>
            <a:tailEnd/>
          </a:ln>
          <a:extLst>
            <a:ext uri="{909E8E84-426E-40DD-AFC4-6F175D3DCCD1}">
              <a14:hiddenFill xmlns:a14="http://schemas.microsoft.com/office/drawing/2010/main">
                <a:solidFill>
                  <a:srgbClr val="FFFFFF"/>
                </a:solidFill>
              </a14:hiddenFill>
            </a:ext>
          </a:extLst>
        </p:spPr>
      </p:pic>
      <p:pic>
        <p:nvPicPr>
          <p:cNvPr id="15" name="Picture 3" descr="lai va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49445" y="4937760"/>
            <a:ext cx="3043853" cy="1742914"/>
          </a:xfrm>
          <a:prstGeom prst="rect">
            <a:avLst/>
          </a:prstGeom>
          <a:noFill/>
          <a:ln w="57150">
            <a:solidFill>
              <a:srgbClr val="FFCC00"/>
            </a:solidFill>
            <a:miter lim="800000"/>
            <a:headEnd/>
            <a:tailEnd/>
          </a:ln>
          <a:extLst>
            <a:ext uri="{909E8E84-426E-40DD-AFC4-6F175D3DCCD1}">
              <a14:hiddenFill xmlns:a14="http://schemas.microsoft.com/office/drawing/2010/main">
                <a:solidFill>
                  <a:srgbClr val="FFFFFF"/>
                </a:solidFill>
              </a14:hiddenFill>
            </a:ext>
          </a:extLst>
        </p:spPr>
      </p:pic>
      <p:sp>
        <p:nvSpPr>
          <p:cNvPr id="16" name="Text Box 5"/>
          <p:cNvSpPr txBox="1">
            <a:spLocks noChangeArrowheads="1"/>
          </p:cNvSpPr>
          <p:nvPr/>
        </p:nvSpPr>
        <p:spPr bwMode="auto">
          <a:xfrm>
            <a:off x="98701" y="5421858"/>
            <a:ext cx="347892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dirty="0" err="1">
                <a:solidFill>
                  <a:srgbClr val="44546A">
                    <a:lumMod val="50000"/>
                  </a:srgbClr>
                </a:solidFill>
                <a:latin typeface="Arial" panose="020B0604020202020204" pitchFamily="34" charset="0"/>
              </a:rPr>
              <a:t>Đầu</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tư</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trực</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tiếp</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thông</a:t>
            </a:r>
            <a:r>
              <a:rPr lang="en-US" dirty="0">
                <a:solidFill>
                  <a:srgbClr val="44546A">
                    <a:lumMod val="50000"/>
                  </a:srgbClr>
                </a:solidFill>
                <a:latin typeface="Arial" panose="020B0604020202020204" pitchFamily="34" charset="0"/>
              </a:rPr>
              <a:t> qua </a:t>
            </a:r>
            <a:r>
              <a:rPr lang="en-US" dirty="0" err="1">
                <a:solidFill>
                  <a:srgbClr val="44546A">
                    <a:lumMod val="50000"/>
                  </a:srgbClr>
                </a:solidFill>
                <a:latin typeface="Arial" panose="020B0604020202020204" pitchFamily="34" charset="0"/>
              </a:rPr>
              <a:t>xây</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dựng</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nhà</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xưởng</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tại</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nước</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được</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đầu</a:t>
            </a:r>
            <a:r>
              <a:rPr lang="en-US" dirty="0">
                <a:solidFill>
                  <a:srgbClr val="44546A">
                    <a:lumMod val="50000"/>
                  </a:srgbClr>
                </a:solidFill>
                <a:latin typeface="Arial" panose="020B0604020202020204" pitchFamily="34" charset="0"/>
              </a:rPr>
              <a:t> </a:t>
            </a:r>
            <a:r>
              <a:rPr lang="en-US" dirty="0" err="1">
                <a:solidFill>
                  <a:srgbClr val="44546A">
                    <a:lumMod val="50000"/>
                  </a:srgbClr>
                </a:solidFill>
                <a:latin typeface="Arial" panose="020B0604020202020204" pitchFamily="34" charset="0"/>
              </a:rPr>
              <a:t>tư</a:t>
            </a:r>
            <a:endParaRPr lang="en-US" dirty="0">
              <a:solidFill>
                <a:srgbClr val="44546A">
                  <a:lumMod val="50000"/>
                </a:srgbClr>
              </a:solidFill>
              <a:latin typeface="Arial" panose="020B0604020202020204" pitchFamily="34" charset="0"/>
            </a:endParaRPr>
          </a:p>
        </p:txBody>
      </p:sp>
      <p:sp>
        <p:nvSpPr>
          <p:cNvPr id="17" name="WordArt 6"/>
          <p:cNvSpPr>
            <a:spLocks noChangeArrowheads="1" noChangeShapeType="1" noTextEdit="1"/>
          </p:cNvSpPr>
          <p:nvPr/>
        </p:nvSpPr>
        <p:spPr bwMode="auto">
          <a:xfrm>
            <a:off x="1468694" y="3401654"/>
            <a:ext cx="838200" cy="419100"/>
          </a:xfrm>
          <a:prstGeom prst="rect">
            <a:avLst/>
          </a:prstGeom>
        </p:spPr>
        <p:txBody>
          <a:bodyPr wrap="none" fromWordArt="1">
            <a:prstTxWarp prst="textPlain">
              <a:avLst>
                <a:gd name="adj" fmla="val 50000"/>
              </a:avLst>
            </a:prstTxWarp>
          </a:bodyPr>
          <a:lstStyle/>
          <a:p>
            <a:pPr algn="ctr">
              <a:defRPr/>
            </a:pP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FDI</a:t>
            </a:r>
          </a:p>
        </p:txBody>
      </p:sp>
      <p:sp>
        <p:nvSpPr>
          <p:cNvPr id="18" name="Text Box 4"/>
          <p:cNvSpPr txBox="1">
            <a:spLocks noChangeArrowheads="1"/>
          </p:cNvSpPr>
          <p:nvPr/>
        </p:nvSpPr>
        <p:spPr bwMode="auto">
          <a:xfrm>
            <a:off x="6012120" y="7018907"/>
            <a:ext cx="22098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r>
              <a:rPr lang="en-US" b="1" dirty="0">
                <a:solidFill>
                  <a:srgbClr val="CC0099"/>
                </a:solidFill>
                <a:latin typeface="Arial" panose="020B0604020202020204" pitchFamily="34" charset="0"/>
              </a:rPr>
              <a:t>Cho </a:t>
            </a:r>
            <a:r>
              <a:rPr lang="en-US" b="1" dirty="0" err="1">
                <a:solidFill>
                  <a:srgbClr val="CC0099"/>
                </a:solidFill>
                <a:latin typeface="Arial" panose="020B0604020202020204" pitchFamily="34" charset="0"/>
              </a:rPr>
              <a:t>vay</a:t>
            </a:r>
            <a:r>
              <a:rPr lang="en-US" b="1" dirty="0">
                <a:solidFill>
                  <a:srgbClr val="CC0099"/>
                </a:solidFill>
                <a:latin typeface="Arial" panose="020B0604020202020204" pitchFamily="34" charset="0"/>
              </a:rPr>
              <a:t> </a:t>
            </a:r>
            <a:r>
              <a:rPr lang="en-US" b="1" dirty="0" err="1">
                <a:solidFill>
                  <a:srgbClr val="CC0099"/>
                </a:solidFill>
                <a:latin typeface="Arial" panose="020B0604020202020204" pitchFamily="34" charset="0"/>
              </a:rPr>
              <a:t>để</a:t>
            </a:r>
            <a:r>
              <a:rPr lang="en-US" b="1" dirty="0">
                <a:solidFill>
                  <a:srgbClr val="CC0099"/>
                </a:solidFill>
                <a:latin typeface="Arial" panose="020B0604020202020204" pitchFamily="34" charset="0"/>
              </a:rPr>
              <a:t> </a:t>
            </a:r>
            <a:r>
              <a:rPr lang="en-US" b="1" dirty="0" err="1">
                <a:solidFill>
                  <a:srgbClr val="CC0099"/>
                </a:solidFill>
                <a:latin typeface="Arial" panose="020B0604020202020204" pitchFamily="34" charset="0"/>
              </a:rPr>
              <a:t>lấy</a:t>
            </a:r>
            <a:r>
              <a:rPr lang="en-US" b="1" dirty="0">
                <a:solidFill>
                  <a:srgbClr val="CC0099"/>
                </a:solidFill>
                <a:latin typeface="Arial" panose="020B0604020202020204" pitchFamily="34" charset="0"/>
              </a:rPr>
              <a:t> </a:t>
            </a:r>
            <a:r>
              <a:rPr lang="en-US" b="1" dirty="0" err="1">
                <a:solidFill>
                  <a:srgbClr val="CC0099"/>
                </a:solidFill>
                <a:latin typeface="Arial" panose="020B0604020202020204" pitchFamily="34" charset="0"/>
              </a:rPr>
              <a:t>lãi</a:t>
            </a:r>
            <a:endParaRPr lang="en-US" b="1" dirty="0">
              <a:solidFill>
                <a:srgbClr val="CC0099"/>
              </a:solidFill>
              <a:latin typeface="Arial" panose="020B0604020202020204" pitchFamily="34" charset="0"/>
            </a:endParaRPr>
          </a:p>
        </p:txBody>
      </p:sp>
      <p:sp>
        <p:nvSpPr>
          <p:cNvPr id="2" name="Rectangle 1"/>
          <p:cNvSpPr/>
          <p:nvPr/>
        </p:nvSpPr>
        <p:spPr>
          <a:xfrm>
            <a:off x="7964023" y="1314192"/>
            <a:ext cx="4039307" cy="2308324"/>
          </a:xfrm>
          <a:prstGeom prst="rect">
            <a:avLst/>
          </a:prstGeom>
        </p:spPr>
        <p:txBody>
          <a:bodyPr wrap="square">
            <a:spAutoFit/>
          </a:bodyPr>
          <a:lstStyle/>
          <a:p>
            <a:pPr algn="ctr">
              <a:defRPr/>
            </a:pPr>
            <a:r>
              <a:rPr lang="fr-FR" i="1" dirty="0" err="1">
                <a:solidFill>
                  <a:prstClr val="black"/>
                </a:solidFill>
                <a:latin typeface="Times New Roman" panose="02020603050405020304" pitchFamily="18" charset="0"/>
                <a:cs typeface="Times New Roman" panose="02020603050405020304" pitchFamily="18" charset="0"/>
              </a:rPr>
              <a:t>V.I.Lênin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sự</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bóc</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lột</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nhiều</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tầng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của</a:t>
            </a:r>
            <a:r>
              <a:rPr lang="fr-FR" i="1" dirty="0">
                <a:solidFill>
                  <a:prstClr val="black"/>
                </a:solidFill>
                <a:latin typeface="Times New Roman" panose="02020603050405020304" pitchFamily="18" charset="0"/>
                <a:cs typeface="Times New Roman" panose="02020603050405020304" pitchFamily="18" charset="0"/>
              </a:rPr>
              <a:t> CNTB”, </a:t>
            </a:r>
            <a:r>
              <a:rPr lang="fr-FR" i="1" dirty="0" err="1">
                <a:solidFill>
                  <a:prstClr val="black"/>
                </a:solidFill>
                <a:latin typeface="Times New Roman" panose="02020603050405020304" pitchFamily="18" charset="0"/>
                <a:cs typeface="Times New Roman" panose="02020603050405020304" pitchFamily="18" charset="0"/>
              </a:rPr>
              <a:t>song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trong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dòng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xuất</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khẩu</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tư</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bản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chứa</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đựng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nhiều</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yếu</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tố</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vật</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chất</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quan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trọng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giúp</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các</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nước</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đang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phát</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triển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tiến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hành</a:t>
            </a:r>
            <a:r>
              <a:rPr lang="fr-FR" i="1" dirty="0">
                <a:solidFill>
                  <a:prstClr val="black"/>
                </a:solidFill>
                <a:latin typeface="Times New Roman" panose="02020603050405020304" pitchFamily="18" charset="0"/>
                <a:cs typeface="Times New Roman" panose="02020603050405020304" pitchFamily="18" charset="0"/>
              </a:rPr>
              <a:t> CNH, HĐH </a:t>
            </a:r>
            <a:r>
              <a:rPr lang="fr-FR" i="1" dirty="0" err="1">
                <a:solidFill>
                  <a:prstClr val="black"/>
                </a:solidFill>
                <a:latin typeface="Times New Roman" panose="02020603050405020304" pitchFamily="18" charset="0"/>
                <a:cs typeface="Times New Roman" panose="02020603050405020304" pitchFamily="18" charset="0"/>
              </a:rPr>
              <a:t>nền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kinh</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tế</a:t>
            </a:r>
            <a:r>
              <a:rPr lang="fr-FR" i="1" dirty="0">
                <a:solidFill>
                  <a:prstClr val="black"/>
                </a:solidFill>
                <a:latin typeface="Times New Roman" panose="02020603050405020304" pitchFamily="18" charset="0"/>
                <a:cs typeface="Times New Roman" panose="02020603050405020304" pitchFamily="18" charset="0"/>
              </a:rPr>
              <a:t>. Do </a:t>
            </a:r>
            <a:r>
              <a:rPr lang="fr-FR" i="1" dirty="0" err="1">
                <a:solidFill>
                  <a:prstClr val="black"/>
                </a:solidFill>
                <a:latin typeface="Times New Roman" panose="02020603050405020304" pitchFamily="18" charset="0"/>
                <a:cs typeface="Times New Roman" panose="02020603050405020304" pitchFamily="18" charset="0"/>
              </a:rPr>
              <a:t>đó</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nhiều</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quốc</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gia</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đã</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mở</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cửa</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đón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dòng</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xuất</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khẩu</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tư</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bản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cả</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dưới</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hình</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thức</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đầu</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tư</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trực</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tiếp</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và</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gián</a:t>
            </a:r>
            <a:r>
              <a:rPr lang="fr-FR" i="1" dirty="0">
                <a:solidFill>
                  <a:prstClr val="black"/>
                </a:solidFill>
                <a:latin typeface="Times New Roman" panose="02020603050405020304" pitchFamily="18" charset="0"/>
                <a:cs typeface="Times New Roman" panose="02020603050405020304" pitchFamily="18" charset="0"/>
              </a:rPr>
              <a:t> </a:t>
            </a:r>
            <a:r>
              <a:rPr lang="fr-FR" i="1" dirty="0" err="1">
                <a:solidFill>
                  <a:prstClr val="black"/>
                </a:solidFill>
                <a:latin typeface="Times New Roman" panose="02020603050405020304" pitchFamily="18" charset="0"/>
                <a:cs typeface="Times New Roman" panose="02020603050405020304" pitchFamily="18" charset="0"/>
              </a:rPr>
              <a:t>tiếp</a:t>
            </a:r>
            <a:r>
              <a:rPr lang="fr-FR" i="1" dirty="0">
                <a:solidFill>
                  <a:prstClr val="black"/>
                </a:solidFill>
                <a:latin typeface="Times New Roman" panose="02020603050405020304" pitchFamily="18" charset="0"/>
                <a:cs typeface="Times New Roman" panose="02020603050405020304" pitchFamily="18" charset="0"/>
              </a:rPr>
              <a:t>. </a:t>
            </a:r>
            <a:endParaRPr lang="en-US" i="1" dirty="0">
              <a:solidFill>
                <a:prstClr val="black"/>
              </a:solidFill>
              <a:latin typeface="Times New Roman" panose="02020603050405020304" pitchFamily="18" charset="0"/>
              <a:cs typeface="Times New Roman" panose="02020603050405020304" pitchFamily="18" charset="0"/>
            </a:endParaRPr>
          </a:p>
        </p:txBody>
      </p:sp>
      <p:sp>
        <p:nvSpPr>
          <p:cNvPr id="21" name="TextBox 20">
            <a:extLst>
              <a:ext uri="{FF2B5EF4-FFF2-40B4-BE49-F238E27FC236}">
                <a16:creationId xmlns:a16="http://schemas.microsoft.com/office/drawing/2014/main" id="{AC2701FC-BEDA-4E6C-A4A6-B1ECF6F8A704}"/>
              </a:ext>
            </a:extLst>
          </p:cNvPr>
          <p:cNvSpPr txBox="1"/>
          <p:nvPr/>
        </p:nvSpPr>
        <p:spPr>
          <a:xfrm>
            <a:off x="2520887" y="951120"/>
            <a:ext cx="6615248" cy="470345"/>
          </a:xfrm>
          <a:prstGeom prst="rect">
            <a:avLst/>
          </a:prstGeom>
          <a:noFill/>
          <a:ln>
            <a:solidFill>
              <a:schemeClr val="bg2">
                <a:lumMod val="10000"/>
              </a:schemeClr>
            </a:solidFill>
          </a:ln>
        </p:spPr>
        <p:txBody>
          <a:bodyPr wrap="square">
            <a:spAutoFit/>
          </a:bodyPr>
          <a:lstStyle/>
          <a:p>
            <a:r>
              <a:rPr lang="en-US" sz="2400" b="1" dirty="0">
                <a:solidFill>
                  <a:srgbClr val="660066"/>
                </a:solidFill>
                <a:cs typeface="Arial" panose="020B0604020202020204" pitchFamily="34" charset="0"/>
              </a:rPr>
              <a:t>Ba </a:t>
            </a:r>
            <a:r>
              <a:rPr lang="en-US" sz="2400" b="1" dirty="0" err="1">
                <a:solidFill>
                  <a:srgbClr val="660066"/>
                </a:solidFill>
                <a:cs typeface="Arial" panose="020B0604020202020204" pitchFamily="34" charset="0"/>
              </a:rPr>
              <a:t>là</a:t>
            </a:r>
            <a:r>
              <a:rPr lang="en-US" sz="2400" b="1" dirty="0">
                <a:solidFill>
                  <a:srgbClr val="660066"/>
                </a:solidFill>
                <a:cs typeface="Arial" panose="020B0604020202020204" pitchFamily="34" charset="0"/>
              </a:rPr>
              <a:t>:</a:t>
            </a:r>
            <a:r>
              <a:rPr lang="vi-VN" sz="2400" b="1" dirty="0">
                <a:solidFill>
                  <a:srgbClr val="660066"/>
                </a:solidFill>
                <a:cs typeface="Arial" panose="020B0604020202020204" pitchFamily="34" charset="0"/>
              </a:rPr>
              <a:t> Xuất khẩu tư bản trở thành phổ biến</a:t>
            </a:r>
          </a:p>
        </p:txBody>
      </p:sp>
      <p:sp>
        <p:nvSpPr>
          <p:cNvPr id="22" name="Rectangle 21">
            <a:extLst>
              <a:ext uri="{FF2B5EF4-FFF2-40B4-BE49-F238E27FC236}">
                <a16:creationId xmlns:a16="http://schemas.microsoft.com/office/drawing/2014/main" id="{B7BB0820-CC78-4E3D-BB86-187D8231F8B2}"/>
              </a:ext>
            </a:extLst>
          </p:cNvPr>
          <p:cNvSpPr/>
          <p:nvPr/>
        </p:nvSpPr>
        <p:spPr>
          <a:xfrm>
            <a:off x="1313840" y="263776"/>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23" name="Minus Sign 22">
            <a:extLst>
              <a:ext uri="{FF2B5EF4-FFF2-40B4-BE49-F238E27FC236}">
                <a16:creationId xmlns:a16="http://schemas.microsoft.com/office/drawing/2014/main" id="{CEE80AC4-E12C-4BB5-AFE3-347F6652A301}"/>
              </a:ext>
            </a:extLst>
          </p:cNvPr>
          <p:cNvSpPr/>
          <p:nvPr/>
        </p:nvSpPr>
        <p:spPr>
          <a:xfrm>
            <a:off x="3129358" y="738533"/>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8271865"/>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5613"/>
                                        </p:tgtEl>
                                        <p:attrNameLst>
                                          <p:attrName>style.visibility</p:attrName>
                                        </p:attrNameLst>
                                      </p:cBhvr>
                                      <p:to>
                                        <p:strVal val="visible"/>
                                      </p:to>
                                    </p:set>
                                    <p:anim calcmode="lin" valueType="num">
                                      <p:cBhvr>
                                        <p:cTn id="7" dur="1000" fill="hold"/>
                                        <p:tgtEl>
                                          <p:spTgt spid="25613"/>
                                        </p:tgtEl>
                                        <p:attrNameLst>
                                          <p:attrName>ppt_w</p:attrName>
                                        </p:attrNameLst>
                                      </p:cBhvr>
                                      <p:tavLst>
                                        <p:tav tm="0">
                                          <p:val>
                                            <p:fltVal val="0"/>
                                          </p:val>
                                        </p:tav>
                                        <p:tav tm="100000">
                                          <p:val>
                                            <p:strVal val="#ppt_w"/>
                                          </p:val>
                                        </p:tav>
                                      </p:tavLst>
                                    </p:anim>
                                    <p:anim calcmode="lin" valueType="num">
                                      <p:cBhvr>
                                        <p:cTn id="8" dur="1000" fill="hold"/>
                                        <p:tgtEl>
                                          <p:spTgt spid="25613"/>
                                        </p:tgtEl>
                                        <p:attrNameLst>
                                          <p:attrName>ppt_h</p:attrName>
                                        </p:attrNameLst>
                                      </p:cBhvr>
                                      <p:tavLst>
                                        <p:tav tm="0">
                                          <p:val>
                                            <p:fltVal val="0"/>
                                          </p:val>
                                        </p:tav>
                                        <p:tav tm="100000">
                                          <p:val>
                                            <p:strVal val="#ppt_h"/>
                                          </p:val>
                                        </p:tav>
                                      </p:tavLst>
                                    </p:anim>
                                    <p:anim calcmode="lin" valueType="num">
                                      <p:cBhvr>
                                        <p:cTn id="9" dur="1000" fill="hold"/>
                                        <p:tgtEl>
                                          <p:spTgt spid="25613"/>
                                        </p:tgtEl>
                                        <p:attrNameLst>
                                          <p:attrName>style.rotation</p:attrName>
                                        </p:attrNameLst>
                                      </p:cBhvr>
                                      <p:tavLst>
                                        <p:tav tm="0">
                                          <p:val>
                                            <p:fltVal val="90"/>
                                          </p:val>
                                        </p:tav>
                                        <p:tav tm="100000">
                                          <p:val>
                                            <p:fltVal val="0"/>
                                          </p:val>
                                        </p:tav>
                                      </p:tavLst>
                                    </p:anim>
                                    <p:animEffect transition="in" filter="fade">
                                      <p:cBhvr>
                                        <p:cTn id="10" dur="1000"/>
                                        <p:tgtEl>
                                          <p:spTgt spid="2561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 calcmode="lin" valueType="num">
                                      <p:cBhvr>
                                        <p:cTn id="13" dur="1000" fill="hold"/>
                                        <p:tgtEl>
                                          <p:spTgt spid="21"/>
                                        </p:tgtEl>
                                        <p:attrNameLst>
                                          <p:attrName>ppt_w</p:attrName>
                                        </p:attrNameLst>
                                      </p:cBhvr>
                                      <p:tavLst>
                                        <p:tav tm="0">
                                          <p:val>
                                            <p:fltVal val="0"/>
                                          </p:val>
                                        </p:tav>
                                        <p:tav tm="100000">
                                          <p:val>
                                            <p:strVal val="#ppt_w"/>
                                          </p:val>
                                        </p:tav>
                                      </p:tavLst>
                                    </p:anim>
                                    <p:anim calcmode="lin" valueType="num">
                                      <p:cBhvr>
                                        <p:cTn id="14" dur="1000" fill="hold"/>
                                        <p:tgtEl>
                                          <p:spTgt spid="21"/>
                                        </p:tgtEl>
                                        <p:attrNameLst>
                                          <p:attrName>ppt_h</p:attrName>
                                        </p:attrNameLst>
                                      </p:cBhvr>
                                      <p:tavLst>
                                        <p:tav tm="0">
                                          <p:val>
                                            <p:fltVal val="0"/>
                                          </p:val>
                                        </p:tav>
                                        <p:tav tm="100000">
                                          <p:val>
                                            <p:strVal val="#ppt_h"/>
                                          </p:val>
                                        </p:tav>
                                      </p:tavLst>
                                    </p:anim>
                                    <p:anim calcmode="lin" valueType="num">
                                      <p:cBhvr>
                                        <p:cTn id="15" dur="1000" fill="hold"/>
                                        <p:tgtEl>
                                          <p:spTgt spid="21"/>
                                        </p:tgtEl>
                                        <p:attrNameLst>
                                          <p:attrName>style.rotation</p:attrName>
                                        </p:attrNameLst>
                                      </p:cBhvr>
                                      <p:tavLst>
                                        <p:tav tm="0">
                                          <p:val>
                                            <p:fltVal val="90"/>
                                          </p:val>
                                        </p:tav>
                                        <p:tav tm="100000">
                                          <p:val>
                                            <p:fltVal val="0"/>
                                          </p:val>
                                        </p:tav>
                                      </p:tavLst>
                                    </p:anim>
                                    <p:animEffect transition="in" filter="fade">
                                      <p:cBhvr>
                                        <p:cTn id="16" dur="1000"/>
                                        <p:tgtEl>
                                          <p:spTgt spid="2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455682"/>
                                        </p:tgtEl>
                                        <p:attrNameLst>
                                          <p:attrName>style.visibility</p:attrName>
                                        </p:attrNameLst>
                                      </p:cBhvr>
                                      <p:to>
                                        <p:strVal val="visible"/>
                                      </p:to>
                                    </p:set>
                                    <p:animEffect transition="in" filter="circle(in)">
                                      <p:cBhvr>
                                        <p:cTn id="21" dur="2000"/>
                                        <p:tgtEl>
                                          <p:spTgt spid="455682"/>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55683"/>
                                        </p:tgtEl>
                                        <p:attrNameLst>
                                          <p:attrName>style.visibility</p:attrName>
                                        </p:attrNameLst>
                                      </p:cBhvr>
                                      <p:to>
                                        <p:strVal val="visible"/>
                                      </p:to>
                                    </p:set>
                                    <p:animEffect transition="in" filter="circle(in)">
                                      <p:cBhvr>
                                        <p:cTn id="24" dur="2000"/>
                                        <p:tgtEl>
                                          <p:spTgt spid="455683"/>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455684"/>
                                        </p:tgtEl>
                                        <p:attrNameLst>
                                          <p:attrName>style.visibility</p:attrName>
                                        </p:attrNameLst>
                                      </p:cBhvr>
                                      <p:to>
                                        <p:strVal val="visible"/>
                                      </p:to>
                                    </p:set>
                                    <p:animEffect transition="in" filter="circle(in)">
                                      <p:cBhvr>
                                        <p:cTn id="27" dur="2000"/>
                                        <p:tgtEl>
                                          <p:spTgt spid="45568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55685"/>
                                        </p:tgtEl>
                                        <p:attrNameLst>
                                          <p:attrName>style.visibility</p:attrName>
                                        </p:attrNameLst>
                                      </p:cBhvr>
                                      <p:to>
                                        <p:strVal val="visible"/>
                                      </p:to>
                                    </p:set>
                                    <p:animEffect transition="in" filter="circle(in)">
                                      <p:cBhvr>
                                        <p:cTn id="30" dur="2000"/>
                                        <p:tgtEl>
                                          <p:spTgt spid="455685"/>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455686"/>
                                        </p:tgtEl>
                                        <p:attrNameLst>
                                          <p:attrName>style.visibility</p:attrName>
                                        </p:attrNameLst>
                                      </p:cBhvr>
                                      <p:to>
                                        <p:strVal val="visible"/>
                                      </p:to>
                                    </p:set>
                                    <p:animEffect transition="in" filter="circle(in)">
                                      <p:cBhvr>
                                        <p:cTn id="33" dur="2000"/>
                                        <p:tgtEl>
                                          <p:spTgt spid="455686"/>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55687"/>
                                        </p:tgtEl>
                                        <p:attrNameLst>
                                          <p:attrName>style.visibility</p:attrName>
                                        </p:attrNameLst>
                                      </p:cBhvr>
                                      <p:to>
                                        <p:strVal val="visible"/>
                                      </p:to>
                                    </p:set>
                                    <p:animEffect transition="in" filter="circle(in)">
                                      <p:cBhvr>
                                        <p:cTn id="36" dur="2000"/>
                                        <p:tgtEl>
                                          <p:spTgt spid="455687"/>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55688"/>
                                        </p:tgtEl>
                                        <p:attrNameLst>
                                          <p:attrName>style.visibility</p:attrName>
                                        </p:attrNameLst>
                                      </p:cBhvr>
                                      <p:to>
                                        <p:strVal val="visible"/>
                                      </p:to>
                                    </p:set>
                                    <p:animEffect transition="in" filter="circle(in)">
                                      <p:cBhvr>
                                        <p:cTn id="39" dur="2000"/>
                                        <p:tgtEl>
                                          <p:spTgt spid="455688"/>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455689"/>
                                        </p:tgtEl>
                                        <p:attrNameLst>
                                          <p:attrName>style.visibility</p:attrName>
                                        </p:attrNameLst>
                                      </p:cBhvr>
                                      <p:to>
                                        <p:strVal val="visible"/>
                                      </p:to>
                                    </p:set>
                                    <p:animEffect transition="in" filter="circle(in)">
                                      <p:cBhvr>
                                        <p:cTn id="42" dur="2000"/>
                                        <p:tgtEl>
                                          <p:spTgt spid="455689"/>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455690"/>
                                        </p:tgtEl>
                                        <p:attrNameLst>
                                          <p:attrName>style.visibility</p:attrName>
                                        </p:attrNameLst>
                                      </p:cBhvr>
                                      <p:to>
                                        <p:strVal val="visible"/>
                                      </p:to>
                                    </p:set>
                                    <p:animEffect transition="in" filter="circle(in)">
                                      <p:cBhvr>
                                        <p:cTn id="45" dur="2000"/>
                                        <p:tgtEl>
                                          <p:spTgt spid="455690"/>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455691"/>
                                        </p:tgtEl>
                                        <p:attrNameLst>
                                          <p:attrName>style.visibility</p:attrName>
                                        </p:attrNameLst>
                                      </p:cBhvr>
                                      <p:to>
                                        <p:strVal val="visible"/>
                                      </p:to>
                                    </p:set>
                                    <p:animEffect transition="in" filter="circle(in)">
                                      <p:cBhvr>
                                        <p:cTn id="48" dur="2000"/>
                                        <p:tgtEl>
                                          <p:spTgt spid="455691"/>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455692"/>
                                        </p:tgtEl>
                                        <p:attrNameLst>
                                          <p:attrName>style.visibility</p:attrName>
                                        </p:attrNameLst>
                                      </p:cBhvr>
                                      <p:to>
                                        <p:strVal val="visible"/>
                                      </p:to>
                                    </p:set>
                                    <p:animEffect transition="in" filter="circle(in)">
                                      <p:cBhvr>
                                        <p:cTn id="51" dur="2000"/>
                                        <p:tgtEl>
                                          <p:spTgt spid="455692"/>
                                        </p:tgtEl>
                                      </p:cBhvr>
                                    </p:animEffect>
                                  </p:childTnLst>
                                </p:cTn>
                              </p:par>
                              <p:par>
                                <p:cTn id="52" presetID="6" presetClass="entr" presetSubtype="16" fill="hold" nodeType="with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circle(in)">
                                      <p:cBhvr>
                                        <p:cTn id="54" dur="2000"/>
                                        <p:tgtEl>
                                          <p:spTgt spid="14"/>
                                        </p:tgtEl>
                                      </p:cBhvr>
                                    </p:animEffect>
                                  </p:childTnLst>
                                </p:cTn>
                              </p:par>
                              <p:par>
                                <p:cTn id="55" presetID="6" presetClass="entr" presetSubtype="16" fill="hold" nodeType="with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circle(in)">
                                      <p:cBhvr>
                                        <p:cTn id="57" dur="2000"/>
                                        <p:tgtEl>
                                          <p:spTgt spid="1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circle(in)">
                                      <p:cBhvr>
                                        <p:cTn id="60" dur="2000"/>
                                        <p:tgtEl>
                                          <p:spTgt spid="16"/>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circle(in)">
                                      <p:cBhvr>
                                        <p:cTn id="63" dur="2000"/>
                                        <p:tgtEl>
                                          <p:spTgt spid="17"/>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circle(in)">
                                      <p:cBhvr>
                                        <p:cTn id="66" dur="2000"/>
                                        <p:tgtEl>
                                          <p:spTgt spid="18"/>
                                        </p:tgtEl>
                                      </p:cBhvr>
                                    </p:animEffect>
                                  </p:childTnLst>
                                </p:cTn>
                              </p:par>
                              <p:par>
                                <p:cTn id="67" presetID="6" presetClass="entr" presetSubtype="16" fill="hold" nodeType="withEffect">
                                  <p:stCondLst>
                                    <p:cond delay="0"/>
                                  </p:stCondLst>
                                  <p:childTnLst>
                                    <p:set>
                                      <p:cBhvr>
                                        <p:cTn id="68" dur="1" fill="hold">
                                          <p:stCondLst>
                                            <p:cond delay="0"/>
                                          </p:stCondLst>
                                        </p:cTn>
                                        <p:tgtEl>
                                          <p:spTgt spid="2">
                                            <p:txEl>
                                              <p:pRg st="0" end="0"/>
                                            </p:txEl>
                                          </p:spTgt>
                                        </p:tgtEl>
                                        <p:attrNameLst>
                                          <p:attrName>style.visibility</p:attrName>
                                        </p:attrNameLst>
                                      </p:cBhvr>
                                      <p:to>
                                        <p:strVal val="visible"/>
                                      </p:to>
                                    </p:set>
                                    <p:animEffect transition="in" filter="circle(in)">
                                      <p:cBhvr>
                                        <p:cTn id="69" dur="2000"/>
                                        <p:tgtEl>
                                          <p:spTgt spid="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682" grpId="0" animBg="1"/>
      <p:bldP spid="455683" grpId="0" animBg="1"/>
      <p:bldP spid="455684" grpId="0" animBg="1"/>
      <p:bldP spid="455685" grpId="0" animBg="1"/>
      <p:bldP spid="455686" grpId="0" animBg="1"/>
      <p:bldP spid="455687" grpId="0" animBg="1"/>
      <p:bldP spid="455688" grpId="0" animBg="1"/>
      <p:bldP spid="455689" grpId="0" animBg="1"/>
      <p:bldP spid="455690" grpId="0" animBg="1"/>
      <p:bldP spid="455691" grpId="0" animBg="1"/>
      <p:bldP spid="455692" grpId="0" animBg="1"/>
      <p:bldP spid="25613" grpId="0" animBg="1"/>
      <p:bldP spid="16" grpId="0"/>
      <p:bldP spid="17" grpId="0"/>
      <p:bldP spid="18" grpId="0"/>
      <p:bldP spid="21"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717" y="26522"/>
            <a:ext cx="5865223" cy="6858000"/>
          </a:xfrm>
          <a:prstGeom prst="rect">
            <a:avLst/>
          </a:prstGeom>
        </p:spPr>
      </p:pic>
      <p:sp>
        <p:nvSpPr>
          <p:cNvPr id="3" name="Rectangle 3">
            <a:extLst>
              <a:ext uri="{FF2B5EF4-FFF2-40B4-BE49-F238E27FC236}">
                <a16:creationId xmlns:a16="http://schemas.microsoft.com/office/drawing/2014/main" id="{F5DA08E1-4AF6-4207-8F76-F8E50122C0B0}"/>
              </a:ext>
            </a:extLst>
          </p:cNvPr>
          <p:cNvSpPr>
            <a:spLocks noChangeArrowheads="1"/>
          </p:cNvSpPr>
          <p:nvPr/>
        </p:nvSpPr>
        <p:spPr bwMode="auto">
          <a:xfrm>
            <a:off x="1890274" y="2716696"/>
            <a:ext cx="1539875" cy="219970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srgbClr val="008000"/>
                </a:solidFill>
                <a:latin typeface=".VnTime" panose="020B7200000000000000" pitchFamily="34" charset="0"/>
              </a:rPr>
              <a:t>TÝch</a:t>
            </a:r>
            <a:r>
              <a:rPr lang="en-US" sz="2000" b="1" dirty="0">
                <a:solidFill>
                  <a:srgbClr val="008000"/>
                </a:solidFill>
                <a:latin typeface=".VnTime" panose="020B7200000000000000" pitchFamily="34" charset="0"/>
              </a:rPr>
              <a:t> </a:t>
            </a:r>
            <a:r>
              <a:rPr lang="en-US" sz="2000" b="1" dirty="0" err="1">
                <a:solidFill>
                  <a:srgbClr val="008000"/>
                </a:solidFill>
                <a:latin typeface=".VnTime" panose="020B7200000000000000" pitchFamily="34" charset="0"/>
              </a:rPr>
              <a:t>tô</a:t>
            </a:r>
            <a:r>
              <a:rPr lang="en-US" sz="2000" b="1" dirty="0">
                <a:solidFill>
                  <a:srgbClr val="008000"/>
                </a:solidFill>
                <a:latin typeface=".VnTime" panose="020B7200000000000000" pitchFamily="34" charset="0"/>
              </a:rPr>
              <a:t>,</a:t>
            </a:r>
          </a:p>
          <a:p>
            <a:pPr algn="ctr"/>
            <a:r>
              <a:rPr lang="en-US" sz="2000" b="1" dirty="0" err="1">
                <a:solidFill>
                  <a:srgbClr val="008000"/>
                </a:solidFill>
                <a:latin typeface=".VnTime" panose="020B7200000000000000" pitchFamily="34" charset="0"/>
              </a:rPr>
              <a:t>tËp</a:t>
            </a:r>
            <a:r>
              <a:rPr lang="en-US" sz="2000" b="1" dirty="0">
                <a:solidFill>
                  <a:srgbClr val="008000"/>
                </a:solidFill>
                <a:latin typeface=".VnTime" panose="020B7200000000000000" pitchFamily="34" charset="0"/>
              </a:rPr>
              <a:t> </a:t>
            </a:r>
          </a:p>
          <a:p>
            <a:pPr algn="ctr"/>
            <a:r>
              <a:rPr lang="en-US" sz="2000" b="1" dirty="0" err="1">
                <a:solidFill>
                  <a:srgbClr val="008000"/>
                </a:solidFill>
                <a:latin typeface=".VnTime" panose="020B7200000000000000" pitchFamily="34" charset="0"/>
              </a:rPr>
              <a:t>trung</a:t>
            </a:r>
            <a:r>
              <a:rPr lang="en-US" sz="2000" b="1" dirty="0">
                <a:solidFill>
                  <a:srgbClr val="008000"/>
                </a:solidFill>
                <a:latin typeface=".VnTime" panose="020B7200000000000000" pitchFamily="34" charset="0"/>
              </a:rPr>
              <a:t> </a:t>
            </a:r>
          </a:p>
          <a:p>
            <a:pPr algn="ctr"/>
            <a:r>
              <a:rPr lang="en-US" sz="2000" b="1" dirty="0" err="1">
                <a:solidFill>
                  <a:srgbClr val="008000"/>
                </a:solidFill>
                <a:latin typeface=".VnTime" panose="020B7200000000000000" pitchFamily="34" charset="0"/>
              </a:rPr>
              <a:t>tư</a:t>
            </a:r>
            <a:r>
              <a:rPr lang="en-US" sz="2000" b="1" dirty="0">
                <a:solidFill>
                  <a:srgbClr val="008000"/>
                </a:solidFill>
                <a:latin typeface=".VnTime" panose="020B7200000000000000" pitchFamily="34" charset="0"/>
              </a:rPr>
              <a:t>­ </a:t>
            </a:r>
            <a:r>
              <a:rPr lang="en-US" sz="2000" b="1" dirty="0" err="1">
                <a:solidFill>
                  <a:srgbClr val="008000"/>
                </a:solidFill>
                <a:latin typeface=".VnTime" panose="020B7200000000000000" pitchFamily="34" charset="0"/>
              </a:rPr>
              <a:t>b¶n</a:t>
            </a:r>
            <a:endParaRPr lang="en-US" sz="2000" b="1" dirty="0">
              <a:solidFill>
                <a:srgbClr val="008000"/>
              </a:solidFill>
              <a:latin typeface=".VnTime" panose="020B7200000000000000" pitchFamily="34" charset="0"/>
            </a:endParaRPr>
          </a:p>
        </p:txBody>
      </p:sp>
      <p:sp>
        <p:nvSpPr>
          <p:cNvPr id="4" name="Oval 4">
            <a:extLst>
              <a:ext uri="{FF2B5EF4-FFF2-40B4-BE49-F238E27FC236}">
                <a16:creationId xmlns:a16="http://schemas.microsoft.com/office/drawing/2014/main" id="{569B36D1-216D-43FA-AA3E-6219B63BF984}"/>
              </a:ext>
            </a:extLst>
          </p:cNvPr>
          <p:cNvSpPr>
            <a:spLocks noChangeArrowheads="1"/>
          </p:cNvSpPr>
          <p:nvPr/>
        </p:nvSpPr>
        <p:spPr bwMode="auto">
          <a:xfrm>
            <a:off x="3787336" y="2716696"/>
            <a:ext cx="1924050" cy="2199709"/>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srgbClr val="CC0099"/>
                </a:solidFill>
                <a:latin typeface=".VnTime" panose="020B7200000000000000" pitchFamily="34" charset="0"/>
              </a:rPr>
              <a:t>C¸c</a:t>
            </a:r>
            <a:endParaRPr lang="en-US" sz="2000" b="1" dirty="0">
              <a:solidFill>
                <a:srgbClr val="CC0099"/>
              </a:solidFill>
              <a:latin typeface=".VnTime" panose="020B7200000000000000" pitchFamily="34" charset="0"/>
            </a:endParaRPr>
          </a:p>
          <a:p>
            <a:pPr algn="ctr"/>
            <a:r>
              <a:rPr lang="en-US" sz="2000" b="1" dirty="0">
                <a:solidFill>
                  <a:srgbClr val="CC0099"/>
                </a:solidFill>
                <a:latin typeface=".VnTime" panose="020B7200000000000000" pitchFamily="34" charset="0"/>
              </a:rPr>
              <a:t> </a:t>
            </a:r>
            <a:r>
              <a:rPr lang="en-US" sz="2000" b="1" dirty="0" err="1">
                <a:solidFill>
                  <a:srgbClr val="CC0099"/>
                </a:solidFill>
                <a:latin typeface=".VnTime" panose="020B7200000000000000" pitchFamily="34" charset="0"/>
              </a:rPr>
              <a:t>tæ</a:t>
            </a:r>
            <a:r>
              <a:rPr lang="en-US" sz="2000" b="1" dirty="0">
                <a:solidFill>
                  <a:srgbClr val="CC0099"/>
                </a:solidFill>
                <a:latin typeface=".VnTime" panose="020B7200000000000000" pitchFamily="34" charset="0"/>
              </a:rPr>
              <a:t> </a:t>
            </a:r>
            <a:r>
              <a:rPr lang="en-US" sz="2000" b="1" dirty="0" err="1">
                <a:solidFill>
                  <a:srgbClr val="CC0099"/>
                </a:solidFill>
                <a:latin typeface=".VnTime" panose="020B7200000000000000" pitchFamily="34" charset="0"/>
              </a:rPr>
              <a:t>chøc</a:t>
            </a:r>
            <a:endParaRPr lang="en-US" sz="2000" b="1" dirty="0">
              <a:solidFill>
                <a:srgbClr val="CC0099"/>
              </a:solidFill>
              <a:latin typeface=".VnTime" panose="020B7200000000000000" pitchFamily="34" charset="0"/>
            </a:endParaRPr>
          </a:p>
          <a:p>
            <a:pPr algn="ctr"/>
            <a:r>
              <a:rPr lang="en-US" sz="2000" b="1" dirty="0">
                <a:solidFill>
                  <a:srgbClr val="CC0099"/>
                </a:solidFill>
                <a:latin typeface=".VnTime" panose="020B7200000000000000" pitchFamily="34" charset="0"/>
              </a:rPr>
              <a:t>®</a:t>
            </a:r>
            <a:r>
              <a:rPr lang="en-US" sz="2000" b="1" dirty="0" err="1">
                <a:solidFill>
                  <a:srgbClr val="CC0099"/>
                </a:solidFill>
                <a:latin typeface=".VnTime" panose="020B7200000000000000" pitchFamily="34" charset="0"/>
              </a:rPr>
              <a:t>éc</a:t>
            </a:r>
            <a:r>
              <a:rPr lang="en-US" sz="2000" b="1" dirty="0">
                <a:solidFill>
                  <a:srgbClr val="CC0099"/>
                </a:solidFill>
                <a:latin typeface=".VnTime" panose="020B7200000000000000" pitchFamily="34" charset="0"/>
              </a:rPr>
              <a:t> </a:t>
            </a:r>
            <a:r>
              <a:rPr lang="en-US" sz="2000" b="1" dirty="0" err="1">
                <a:solidFill>
                  <a:srgbClr val="CC0099"/>
                </a:solidFill>
                <a:latin typeface=".VnTime" panose="020B7200000000000000" pitchFamily="34" charset="0"/>
              </a:rPr>
              <a:t>quyÒn</a:t>
            </a:r>
            <a:endParaRPr lang="en-US" sz="2000" b="1" dirty="0">
              <a:solidFill>
                <a:srgbClr val="CC0099"/>
              </a:solidFill>
              <a:latin typeface=".VnTime" panose="020B7200000000000000" pitchFamily="34" charset="0"/>
            </a:endParaRPr>
          </a:p>
        </p:txBody>
      </p:sp>
      <p:sp>
        <p:nvSpPr>
          <p:cNvPr id="5" name="Rectangle 5">
            <a:extLst>
              <a:ext uri="{FF2B5EF4-FFF2-40B4-BE49-F238E27FC236}">
                <a16:creationId xmlns:a16="http://schemas.microsoft.com/office/drawing/2014/main" id="{CFDE3AB9-3F29-4C3D-A080-C932B5908100}"/>
              </a:ext>
            </a:extLst>
          </p:cNvPr>
          <p:cNvSpPr>
            <a:spLocks noChangeArrowheads="1"/>
          </p:cNvSpPr>
          <p:nvPr/>
        </p:nvSpPr>
        <p:spPr bwMode="auto">
          <a:xfrm>
            <a:off x="6489913" y="2716695"/>
            <a:ext cx="1646237" cy="219970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srgbClr val="663300"/>
                </a:solidFill>
                <a:latin typeface=".VnTime" panose="020B7200000000000000" pitchFamily="34" charset="0"/>
              </a:rPr>
              <a:t>XuÊt</a:t>
            </a:r>
            <a:endParaRPr lang="en-US" sz="2000" b="1" dirty="0">
              <a:solidFill>
                <a:srgbClr val="663300"/>
              </a:solidFill>
              <a:latin typeface=".VnTime" panose="020B7200000000000000" pitchFamily="34" charset="0"/>
            </a:endParaRPr>
          </a:p>
          <a:p>
            <a:pPr algn="ctr"/>
            <a:r>
              <a:rPr lang="en-US" sz="2000" b="1" dirty="0">
                <a:solidFill>
                  <a:srgbClr val="663300"/>
                </a:solidFill>
                <a:latin typeface=".VnTime" panose="020B7200000000000000" pitchFamily="34" charset="0"/>
              </a:rPr>
              <a:t> </a:t>
            </a:r>
            <a:r>
              <a:rPr lang="en-US" sz="2000" b="1" dirty="0" err="1">
                <a:solidFill>
                  <a:srgbClr val="663300"/>
                </a:solidFill>
                <a:latin typeface=".VnTime" panose="020B7200000000000000" pitchFamily="34" charset="0"/>
              </a:rPr>
              <a:t>khÈu</a:t>
            </a:r>
            <a:r>
              <a:rPr lang="en-US" sz="2000" b="1" dirty="0">
                <a:solidFill>
                  <a:srgbClr val="663300"/>
                </a:solidFill>
                <a:latin typeface=".VnTime" panose="020B7200000000000000" pitchFamily="34" charset="0"/>
              </a:rPr>
              <a:t> </a:t>
            </a:r>
          </a:p>
          <a:p>
            <a:pPr algn="ctr"/>
            <a:r>
              <a:rPr lang="en-US" sz="2000" b="1" dirty="0" err="1">
                <a:solidFill>
                  <a:srgbClr val="663300"/>
                </a:solidFill>
                <a:latin typeface=".VnTime" panose="020B7200000000000000" pitchFamily="34" charset="0"/>
              </a:rPr>
              <a:t>tư</a:t>
            </a:r>
            <a:r>
              <a:rPr lang="en-US" sz="2000" b="1" dirty="0">
                <a:solidFill>
                  <a:srgbClr val="663300"/>
                </a:solidFill>
                <a:latin typeface=".VnTime" panose="020B7200000000000000" pitchFamily="34" charset="0"/>
              </a:rPr>
              <a:t>­ </a:t>
            </a:r>
            <a:r>
              <a:rPr lang="en-US" sz="2000" b="1" dirty="0" err="1">
                <a:solidFill>
                  <a:srgbClr val="663300"/>
                </a:solidFill>
                <a:latin typeface=".VnTime" panose="020B7200000000000000" pitchFamily="34" charset="0"/>
              </a:rPr>
              <a:t>b¶n</a:t>
            </a:r>
            <a:endParaRPr lang="en-US" sz="2000" b="1" dirty="0">
              <a:solidFill>
                <a:srgbClr val="663300"/>
              </a:solidFill>
              <a:latin typeface=".VnTime" panose="020B7200000000000000" pitchFamily="34" charset="0"/>
            </a:endParaRPr>
          </a:p>
        </p:txBody>
      </p:sp>
      <p:sp>
        <p:nvSpPr>
          <p:cNvPr id="6" name="Rectangle 6">
            <a:extLst>
              <a:ext uri="{FF2B5EF4-FFF2-40B4-BE49-F238E27FC236}">
                <a16:creationId xmlns:a16="http://schemas.microsoft.com/office/drawing/2014/main" id="{4E638D7C-ADD2-4921-ADB1-D6E1F574D4EB}"/>
              </a:ext>
            </a:extLst>
          </p:cNvPr>
          <p:cNvSpPr>
            <a:spLocks noChangeArrowheads="1"/>
          </p:cNvSpPr>
          <p:nvPr/>
        </p:nvSpPr>
        <p:spPr bwMode="auto">
          <a:xfrm>
            <a:off x="9035657" y="2716695"/>
            <a:ext cx="2341233" cy="2199710"/>
          </a:xfrm>
          <a:prstGeom prst="rect">
            <a:avLst/>
          </a:prstGeom>
          <a:solidFill>
            <a:schemeClr val="bg1"/>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000" b="1" dirty="0" err="1">
                <a:solidFill>
                  <a:srgbClr val="002060"/>
                </a:solidFill>
                <a:latin typeface=".VnTime" panose="020B7200000000000000" pitchFamily="34" charset="0"/>
              </a:rPr>
              <a:t>H</a:t>
            </a:r>
            <a:r>
              <a:rPr lang="en-US" sz="2000" b="1" dirty="0" err="1">
                <a:solidFill>
                  <a:srgbClr val="002060"/>
                </a:solidFill>
                <a:latin typeface="Arial"/>
              </a:rPr>
              <a:t>ì</a:t>
            </a:r>
            <a:r>
              <a:rPr lang="en-US" sz="2000" b="1" dirty="0" err="1">
                <a:solidFill>
                  <a:srgbClr val="002060"/>
                </a:solidFill>
                <a:latin typeface=".VnTime" panose="020B7200000000000000" pitchFamily="34" charset="0"/>
              </a:rPr>
              <a:t>nh</a:t>
            </a:r>
            <a:r>
              <a:rPr lang="en-US" sz="2000" b="1" dirty="0">
                <a:solidFill>
                  <a:srgbClr val="002060"/>
                </a:solidFill>
                <a:latin typeface=".VnTime" panose="020B7200000000000000" pitchFamily="34" charset="0"/>
              </a:rPr>
              <a:t> </a:t>
            </a:r>
            <a:r>
              <a:rPr lang="en-US" sz="2000" b="1" dirty="0" err="1">
                <a:solidFill>
                  <a:srgbClr val="002060"/>
                </a:solidFill>
                <a:latin typeface=".VnTime" panose="020B7200000000000000" pitchFamily="34" charset="0"/>
              </a:rPr>
              <a:t>thµnh</a:t>
            </a:r>
            <a:endParaRPr lang="en-US" sz="2000" b="1" dirty="0">
              <a:solidFill>
                <a:srgbClr val="002060"/>
              </a:solidFill>
              <a:latin typeface=".VnTime" panose="020B7200000000000000" pitchFamily="34" charset="0"/>
            </a:endParaRPr>
          </a:p>
          <a:p>
            <a:pPr algn="ctr"/>
            <a:r>
              <a:rPr lang="en-US" sz="2000" b="1" dirty="0">
                <a:solidFill>
                  <a:srgbClr val="002060"/>
                </a:solidFill>
                <a:latin typeface=".VnTime" panose="020B7200000000000000" pitchFamily="34" charset="0"/>
              </a:rPr>
              <a:t> </a:t>
            </a:r>
            <a:r>
              <a:rPr lang="en-US" sz="2000" b="1" dirty="0" err="1">
                <a:solidFill>
                  <a:srgbClr val="002060"/>
                </a:solidFill>
                <a:latin typeface=".VnTime" panose="020B7200000000000000" pitchFamily="34" charset="0"/>
              </a:rPr>
              <a:t>tæ</a:t>
            </a:r>
            <a:r>
              <a:rPr lang="en-US" sz="2000" b="1" dirty="0">
                <a:solidFill>
                  <a:srgbClr val="002060"/>
                </a:solidFill>
                <a:latin typeface=".VnTime" panose="020B7200000000000000" pitchFamily="34" charset="0"/>
              </a:rPr>
              <a:t> </a:t>
            </a:r>
            <a:r>
              <a:rPr lang="en-US" sz="2000" b="1" dirty="0" err="1">
                <a:solidFill>
                  <a:srgbClr val="002060"/>
                </a:solidFill>
                <a:latin typeface=".VnTime" panose="020B7200000000000000" pitchFamily="34" charset="0"/>
              </a:rPr>
              <a:t>chøc</a:t>
            </a:r>
            <a:r>
              <a:rPr lang="en-US" sz="2000" b="1" dirty="0">
                <a:solidFill>
                  <a:srgbClr val="002060"/>
                </a:solidFill>
                <a:latin typeface=".VnTime" panose="020B7200000000000000" pitchFamily="34" charset="0"/>
              </a:rPr>
              <a:t> ®</a:t>
            </a:r>
            <a:r>
              <a:rPr lang="en-US" sz="2000" b="1" dirty="0" err="1">
                <a:solidFill>
                  <a:srgbClr val="002060"/>
                </a:solidFill>
                <a:latin typeface=".VnTime" panose="020B7200000000000000" pitchFamily="34" charset="0"/>
              </a:rPr>
              <a:t>éc</a:t>
            </a:r>
            <a:r>
              <a:rPr lang="en-US" sz="2000" b="1" dirty="0">
                <a:solidFill>
                  <a:srgbClr val="002060"/>
                </a:solidFill>
                <a:latin typeface=".VnTime" panose="020B7200000000000000" pitchFamily="34" charset="0"/>
              </a:rPr>
              <a:t> </a:t>
            </a:r>
          </a:p>
          <a:p>
            <a:pPr algn="ctr"/>
            <a:r>
              <a:rPr lang="en-US" sz="2000" b="1" dirty="0" err="1">
                <a:solidFill>
                  <a:srgbClr val="002060"/>
                </a:solidFill>
                <a:latin typeface=".VnTime" panose="020B7200000000000000" pitchFamily="34" charset="0"/>
              </a:rPr>
              <a:t>quyÒn</a:t>
            </a:r>
            <a:endParaRPr lang="en-US" sz="2000" b="1" dirty="0">
              <a:solidFill>
                <a:srgbClr val="002060"/>
              </a:solidFill>
              <a:latin typeface=".VnTime" panose="020B7200000000000000" pitchFamily="34" charset="0"/>
            </a:endParaRPr>
          </a:p>
          <a:p>
            <a:pPr algn="ctr"/>
            <a:r>
              <a:rPr lang="en-US" sz="2000" b="1" dirty="0" err="1">
                <a:solidFill>
                  <a:srgbClr val="002060"/>
                </a:solidFill>
                <a:latin typeface=".VnTime" panose="020B7200000000000000" pitchFamily="34" charset="0"/>
              </a:rPr>
              <a:t>quèc</a:t>
            </a:r>
            <a:r>
              <a:rPr lang="en-US" sz="2000" b="1" dirty="0">
                <a:solidFill>
                  <a:srgbClr val="002060"/>
                </a:solidFill>
                <a:latin typeface=".VnTime" panose="020B7200000000000000" pitchFamily="34" charset="0"/>
              </a:rPr>
              <a:t> </a:t>
            </a:r>
            <a:r>
              <a:rPr lang="en-US" sz="2000" b="1" dirty="0" err="1">
                <a:solidFill>
                  <a:srgbClr val="002060"/>
                </a:solidFill>
                <a:latin typeface=".VnTime" panose="020B7200000000000000" pitchFamily="34" charset="0"/>
              </a:rPr>
              <a:t>tÕ</a:t>
            </a:r>
            <a:endParaRPr lang="en-US" sz="2000" b="1" dirty="0">
              <a:solidFill>
                <a:srgbClr val="002060"/>
              </a:solidFill>
              <a:latin typeface=".VnTime" panose="020B7200000000000000" pitchFamily="34" charset="0"/>
            </a:endParaRPr>
          </a:p>
        </p:txBody>
      </p:sp>
      <p:cxnSp>
        <p:nvCxnSpPr>
          <p:cNvPr id="7" name="AutoShape 8">
            <a:extLst>
              <a:ext uri="{FF2B5EF4-FFF2-40B4-BE49-F238E27FC236}">
                <a16:creationId xmlns:a16="http://schemas.microsoft.com/office/drawing/2014/main" id="{FF336353-7287-411C-A9A9-15CBACAF2D9E}"/>
              </a:ext>
            </a:extLst>
          </p:cNvPr>
          <p:cNvCxnSpPr>
            <a:cxnSpLocks noChangeShapeType="1"/>
            <a:stCxn id="3" idx="3"/>
            <a:endCxn id="4" idx="2"/>
          </p:cNvCxnSpPr>
          <p:nvPr/>
        </p:nvCxnSpPr>
        <p:spPr bwMode="auto">
          <a:xfrm>
            <a:off x="3430149" y="3816551"/>
            <a:ext cx="357187" cy="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AutoShape 9">
            <a:extLst>
              <a:ext uri="{FF2B5EF4-FFF2-40B4-BE49-F238E27FC236}">
                <a16:creationId xmlns:a16="http://schemas.microsoft.com/office/drawing/2014/main" id="{F95C2C7A-C6A5-485D-BC81-1BA30CF40E5B}"/>
              </a:ext>
            </a:extLst>
          </p:cNvPr>
          <p:cNvCxnSpPr>
            <a:cxnSpLocks noChangeShapeType="1"/>
            <a:stCxn id="4" idx="6"/>
          </p:cNvCxnSpPr>
          <p:nvPr/>
        </p:nvCxnSpPr>
        <p:spPr bwMode="auto">
          <a:xfrm flipV="1">
            <a:off x="5711386" y="3816550"/>
            <a:ext cx="769230" cy="1"/>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AutoShape 10">
            <a:extLst>
              <a:ext uri="{FF2B5EF4-FFF2-40B4-BE49-F238E27FC236}">
                <a16:creationId xmlns:a16="http://schemas.microsoft.com/office/drawing/2014/main" id="{8A004538-814D-413A-93A5-F9E03097AFF2}"/>
              </a:ext>
            </a:extLst>
          </p:cNvPr>
          <p:cNvCxnSpPr>
            <a:cxnSpLocks noChangeShapeType="1"/>
            <a:stCxn id="5" idx="3"/>
            <a:endCxn id="6" idx="1"/>
          </p:cNvCxnSpPr>
          <p:nvPr/>
        </p:nvCxnSpPr>
        <p:spPr bwMode="auto">
          <a:xfrm>
            <a:off x="8136150" y="3816550"/>
            <a:ext cx="899507" cy="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 name="Text Box 12">
            <a:extLst>
              <a:ext uri="{FF2B5EF4-FFF2-40B4-BE49-F238E27FC236}">
                <a16:creationId xmlns:a16="http://schemas.microsoft.com/office/drawing/2014/main" id="{AF54A81C-42DE-4780-8411-380F748E294A}"/>
              </a:ext>
            </a:extLst>
          </p:cNvPr>
          <p:cNvSpPr txBox="1">
            <a:spLocks noChangeArrowheads="1"/>
          </p:cNvSpPr>
          <p:nvPr/>
        </p:nvSpPr>
        <p:spPr bwMode="auto">
          <a:xfrm>
            <a:off x="2218823" y="5431699"/>
            <a:ext cx="9158067" cy="707886"/>
          </a:xfrm>
          <a:prstGeom prst="rect">
            <a:avLst/>
          </a:prstGeom>
          <a:solidFill>
            <a:schemeClr val="bg1"/>
          </a:solidFill>
          <a:ln>
            <a:noFill/>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spcBef>
                <a:spcPct val="50000"/>
              </a:spcBef>
            </a:pPr>
            <a:r>
              <a:rPr lang="en-GB" sz="2000" dirty="0" err="1">
                <a:solidFill>
                  <a:srgbClr val="800000"/>
                </a:solidFill>
                <a:latin typeface="Arial" panose="020B0604020202020204" pitchFamily="34" charset="0"/>
              </a:rPr>
              <a:t>Lịch</a:t>
            </a:r>
            <a:r>
              <a:rPr lang="en-GB" sz="2000" dirty="0">
                <a:solidFill>
                  <a:srgbClr val="800000"/>
                </a:solidFill>
                <a:latin typeface="Arial" panose="020B0604020202020204" pitchFamily="34" charset="0"/>
              </a:rPr>
              <a:t> </a:t>
            </a:r>
            <a:r>
              <a:rPr lang="en-GB" sz="2000" dirty="0" err="1">
                <a:solidFill>
                  <a:srgbClr val="800000"/>
                </a:solidFill>
                <a:latin typeface="Arial" panose="020B0604020202020204" pitchFamily="34" charset="0"/>
              </a:rPr>
              <a:t>sử</a:t>
            </a:r>
            <a:r>
              <a:rPr lang="en-GB" sz="2000" dirty="0">
                <a:solidFill>
                  <a:srgbClr val="800000"/>
                </a:solidFill>
                <a:latin typeface="Arial" panose="020B0604020202020204" pitchFamily="34" charset="0"/>
              </a:rPr>
              <a:t> </a:t>
            </a:r>
            <a:r>
              <a:rPr lang="en-GB" sz="2000" dirty="0" err="1">
                <a:solidFill>
                  <a:srgbClr val="800000"/>
                </a:solidFill>
                <a:latin typeface="Arial" panose="020B0604020202020204" pitchFamily="34" charset="0"/>
              </a:rPr>
              <a:t>phát</a:t>
            </a:r>
            <a:r>
              <a:rPr lang="en-GB" sz="2000" dirty="0">
                <a:solidFill>
                  <a:srgbClr val="800000"/>
                </a:solidFill>
                <a:latin typeface="Arial" panose="020B0604020202020204" pitchFamily="34" charset="0"/>
              </a:rPr>
              <a:t> </a:t>
            </a:r>
            <a:r>
              <a:rPr lang="en-GB" sz="2000" dirty="0" err="1">
                <a:solidFill>
                  <a:srgbClr val="800000"/>
                </a:solidFill>
                <a:latin typeface="Arial" panose="020B0604020202020204" pitchFamily="34" charset="0"/>
              </a:rPr>
              <a:t>triển</a:t>
            </a:r>
            <a:r>
              <a:rPr lang="en-GB" sz="2000" dirty="0">
                <a:solidFill>
                  <a:srgbClr val="800000"/>
                </a:solidFill>
                <a:latin typeface="Arial" panose="020B0604020202020204" pitchFamily="34" charset="0"/>
              </a:rPr>
              <a:t> </a:t>
            </a:r>
            <a:r>
              <a:rPr lang="en-GB" sz="2000" dirty="0" err="1">
                <a:solidFill>
                  <a:srgbClr val="800000"/>
                </a:solidFill>
                <a:latin typeface="Arial" panose="020B0604020202020204" pitchFamily="34" charset="0"/>
              </a:rPr>
              <a:t>của</a:t>
            </a:r>
            <a:r>
              <a:rPr lang="en-GB" sz="2000" dirty="0">
                <a:solidFill>
                  <a:srgbClr val="800000"/>
                </a:solidFill>
                <a:latin typeface="Arial" panose="020B0604020202020204" pitchFamily="34" charset="0"/>
              </a:rPr>
              <a:t> CNTB </a:t>
            </a:r>
            <a:r>
              <a:rPr lang="en-GB" sz="2000" dirty="0" err="1">
                <a:solidFill>
                  <a:srgbClr val="800000"/>
                </a:solidFill>
                <a:latin typeface="Arial" panose="020B0604020202020204" pitchFamily="34" charset="0"/>
              </a:rPr>
              <a:t>đã</a:t>
            </a:r>
            <a:r>
              <a:rPr lang="en-GB" sz="2000" dirty="0">
                <a:solidFill>
                  <a:srgbClr val="800000"/>
                </a:solidFill>
                <a:latin typeface="Arial" panose="020B0604020202020204" pitchFamily="34" charset="0"/>
              </a:rPr>
              <a:t> </a:t>
            </a:r>
            <a:r>
              <a:rPr lang="en-GB" sz="2000" dirty="0" err="1">
                <a:solidFill>
                  <a:srgbClr val="800000"/>
                </a:solidFill>
                <a:latin typeface="Arial" panose="020B0604020202020204" pitchFamily="34" charset="0"/>
              </a:rPr>
              <a:t>chứng</a:t>
            </a:r>
            <a:r>
              <a:rPr lang="en-GB" sz="2000" dirty="0">
                <a:solidFill>
                  <a:srgbClr val="800000"/>
                </a:solidFill>
                <a:latin typeface="Arial" panose="020B0604020202020204" pitchFamily="34" charset="0"/>
              </a:rPr>
              <a:t> </a:t>
            </a:r>
            <a:r>
              <a:rPr lang="en-GB" sz="2000" dirty="0" err="1">
                <a:solidFill>
                  <a:srgbClr val="800000"/>
                </a:solidFill>
                <a:latin typeface="Arial" panose="020B0604020202020204" pitchFamily="34" charset="0"/>
              </a:rPr>
              <a:t>tỏ</a:t>
            </a:r>
            <a:r>
              <a:rPr lang="en-GB" sz="2000" dirty="0">
                <a:solidFill>
                  <a:srgbClr val="800000"/>
                </a:solidFill>
                <a:latin typeface="Arial" panose="020B0604020202020204" pitchFamily="34" charset="0"/>
              </a:rPr>
              <a:t> </a:t>
            </a:r>
            <a:r>
              <a:rPr lang="en-GB" sz="2000" b="1" dirty="0" err="1">
                <a:solidFill>
                  <a:srgbClr val="0070C0"/>
                </a:solidFill>
                <a:latin typeface="Arial" panose="020B0604020202020204" pitchFamily="34" charset="0"/>
              </a:rPr>
              <a:t>thị</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trường</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trong</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nước</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luôn</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gắn</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với</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thị</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trường</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ngoài</a:t>
            </a:r>
            <a:r>
              <a:rPr lang="en-GB" sz="2000" b="1" dirty="0">
                <a:solidFill>
                  <a:srgbClr val="0070C0"/>
                </a:solidFill>
                <a:latin typeface="Arial" panose="020B0604020202020204" pitchFamily="34" charset="0"/>
              </a:rPr>
              <a:t> </a:t>
            </a:r>
            <a:r>
              <a:rPr lang="en-GB" sz="2000" b="1" dirty="0" err="1">
                <a:solidFill>
                  <a:srgbClr val="0070C0"/>
                </a:solidFill>
                <a:latin typeface="Arial" panose="020B0604020202020204" pitchFamily="34" charset="0"/>
              </a:rPr>
              <a:t>nước</a:t>
            </a:r>
            <a:endParaRPr lang="en-US" sz="2000" b="1" dirty="0">
              <a:solidFill>
                <a:srgbClr val="0070C0"/>
              </a:solidFill>
              <a:latin typeface="Arial" panose="020B0604020202020204" pitchFamily="34" charset="0"/>
            </a:endParaRPr>
          </a:p>
        </p:txBody>
      </p:sp>
      <p:sp>
        <p:nvSpPr>
          <p:cNvPr id="17" name="Text Box 7">
            <a:extLst>
              <a:ext uri="{FF2B5EF4-FFF2-40B4-BE49-F238E27FC236}">
                <a16:creationId xmlns:a16="http://schemas.microsoft.com/office/drawing/2014/main" id="{59CBEB05-13B0-4B5E-A0B6-41C2CFBB77E6}"/>
              </a:ext>
            </a:extLst>
          </p:cNvPr>
          <p:cNvSpPr txBox="1">
            <a:spLocks noChangeArrowheads="1"/>
          </p:cNvSpPr>
          <p:nvPr/>
        </p:nvSpPr>
        <p:spPr bwMode="auto">
          <a:xfrm>
            <a:off x="2218822" y="1687694"/>
            <a:ext cx="9433050" cy="830997"/>
          </a:xfrm>
          <a:prstGeom prst="rect">
            <a:avLst/>
          </a:prstGeom>
          <a:solidFill>
            <a:schemeClr val="bg1"/>
          </a:solidFill>
          <a:ln w="9525">
            <a:solidFill>
              <a:schemeClr val="bg1"/>
            </a:solidFill>
            <a:miter lim="800000"/>
            <a:headEnd/>
            <a:tailEnd/>
          </a:ln>
          <a:effectLst/>
        </p:spPr>
        <p:txBody>
          <a:bodyPr wrap="square">
            <a:spAutoFit/>
          </a:bodyP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r>
              <a:rPr lang="en-US" sz="2400" i="1" dirty="0">
                <a:solidFill>
                  <a:srgbClr val="000000"/>
                </a:solidFill>
                <a:latin typeface=".VnTime" panose="020B7200000000000000" pitchFamily="34" charset="0"/>
              </a:rPr>
              <a:t>T¹i </a:t>
            </a:r>
            <a:r>
              <a:rPr lang="en-US" sz="2400" i="1" dirty="0" err="1">
                <a:solidFill>
                  <a:srgbClr val="000000"/>
                </a:solidFill>
                <a:latin typeface=".VnTime" panose="020B7200000000000000" pitchFamily="34" charset="0"/>
              </a:rPr>
              <a:t>sao</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sù</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më</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réng</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xuÊt</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khÈu</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t­ư</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b¶n</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tÊt</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yÕu</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dÉn</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Õn</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sù</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ph©n</a:t>
            </a:r>
            <a:r>
              <a:rPr lang="en-US" sz="2400" i="1" dirty="0">
                <a:solidFill>
                  <a:srgbClr val="000000"/>
                </a:solidFill>
                <a:latin typeface=".VnTime" panose="020B7200000000000000" pitchFamily="34" charset="0"/>
              </a:rPr>
              <a:t> </a:t>
            </a:r>
          </a:p>
          <a:p>
            <a:pPr algn="ctr"/>
            <a:r>
              <a:rPr lang="en-US" sz="2400" i="1" dirty="0">
                <a:solidFill>
                  <a:srgbClr val="000000"/>
                </a:solidFill>
                <a:latin typeface=".VnTime" panose="020B7200000000000000" pitchFamily="34" charset="0"/>
              </a:rPr>
              <a:t>chia </a:t>
            </a:r>
            <a:r>
              <a:rPr lang="en-US" sz="2400" i="1" dirty="0" err="1">
                <a:solidFill>
                  <a:srgbClr val="000000"/>
                </a:solidFill>
                <a:latin typeface=".VnTime" panose="020B7200000000000000" pitchFamily="34" charset="0"/>
              </a:rPr>
              <a:t>thÕ</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giíi</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vÒ</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kinh</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tÕ</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giữa</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c¸c</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tæ</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chøc</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éc</a:t>
            </a:r>
            <a:r>
              <a:rPr lang="en-US" sz="2400" i="1" dirty="0">
                <a:solidFill>
                  <a:srgbClr val="000000"/>
                </a:solidFill>
                <a:latin typeface=".VnTime" panose="020B7200000000000000" pitchFamily="34" charset="0"/>
              </a:rPr>
              <a:t> </a:t>
            </a:r>
            <a:r>
              <a:rPr lang="en-US" sz="2400" i="1" dirty="0" err="1">
                <a:solidFill>
                  <a:srgbClr val="000000"/>
                </a:solidFill>
                <a:latin typeface=".VnTime" panose="020B7200000000000000" pitchFamily="34" charset="0"/>
              </a:rPr>
              <a:t>quyÒn</a:t>
            </a:r>
            <a:r>
              <a:rPr lang="en-US" sz="2400" i="1" dirty="0">
                <a:solidFill>
                  <a:srgbClr val="000000"/>
                </a:solidFill>
                <a:latin typeface=".VnTime" panose="020B7200000000000000" pitchFamily="34" charset="0"/>
              </a:rPr>
              <a:t>?</a:t>
            </a:r>
          </a:p>
        </p:txBody>
      </p:sp>
      <p:sp>
        <p:nvSpPr>
          <p:cNvPr id="18" name="TextBox 17">
            <a:extLst>
              <a:ext uri="{FF2B5EF4-FFF2-40B4-BE49-F238E27FC236}">
                <a16:creationId xmlns:a16="http://schemas.microsoft.com/office/drawing/2014/main" id="{CCE08DE5-BDDE-4C9A-849D-088C88DA4AA4}"/>
              </a:ext>
            </a:extLst>
          </p:cNvPr>
          <p:cNvSpPr txBox="1"/>
          <p:nvPr/>
        </p:nvSpPr>
        <p:spPr>
          <a:xfrm>
            <a:off x="2206079" y="932619"/>
            <a:ext cx="9158067" cy="830997"/>
          </a:xfrm>
          <a:prstGeom prst="rect">
            <a:avLst/>
          </a:prstGeom>
          <a:noFill/>
          <a:ln>
            <a:solidFill>
              <a:schemeClr val="bg2">
                <a:lumMod val="10000"/>
              </a:schemeClr>
            </a:solidFill>
          </a:ln>
        </p:spPr>
        <p:txBody>
          <a:bodyPr wrap="square">
            <a:spAutoFit/>
          </a:bodyPr>
          <a:lstStyle/>
          <a:p>
            <a:pPr algn="ctr"/>
            <a:r>
              <a:rPr lang="en-US" sz="2400" b="1" dirty="0" err="1">
                <a:solidFill>
                  <a:srgbClr val="002060"/>
                </a:solidFill>
                <a:cs typeface="Arial" panose="020B0604020202020204" pitchFamily="34" charset="0"/>
              </a:rPr>
              <a:t>Bốn</a:t>
            </a:r>
            <a:r>
              <a:rPr lang="en-US" sz="2400" b="1" dirty="0">
                <a:solidFill>
                  <a:srgbClr val="002060"/>
                </a:solidFill>
                <a:cs typeface="Arial" panose="020B0604020202020204" pitchFamily="34" charset="0"/>
              </a:rPr>
              <a:t> </a:t>
            </a:r>
            <a:r>
              <a:rPr lang="en-US" sz="2400" b="1" dirty="0" err="1">
                <a:solidFill>
                  <a:srgbClr val="002060"/>
                </a:solidFill>
                <a:cs typeface="Arial" panose="020B0604020202020204" pitchFamily="34" charset="0"/>
              </a:rPr>
              <a:t>là</a:t>
            </a:r>
            <a:r>
              <a:rPr lang="en-US" sz="2400" b="1" dirty="0">
                <a:solidFill>
                  <a:srgbClr val="002060"/>
                </a:solidFill>
                <a:cs typeface="Arial" panose="020B0604020202020204" pitchFamily="34" charset="0"/>
              </a:rPr>
              <a:t>:</a:t>
            </a:r>
            <a:r>
              <a:rPr lang="vi-VN" sz="2400" b="1" dirty="0">
                <a:solidFill>
                  <a:srgbClr val="002060"/>
                </a:solidFill>
                <a:cs typeface="Arial" panose="020B0604020202020204" pitchFamily="34" charset="0"/>
              </a:rPr>
              <a:t> Cạnh tranh để phân chia thị trường thế giới là tất yếu </a:t>
            </a:r>
            <a:endParaRPr lang="en-US" sz="2400" b="1" dirty="0">
              <a:solidFill>
                <a:srgbClr val="002060"/>
              </a:solidFill>
              <a:cs typeface="Arial" panose="020B0604020202020204" pitchFamily="34" charset="0"/>
            </a:endParaRPr>
          </a:p>
          <a:p>
            <a:pPr algn="ctr"/>
            <a:r>
              <a:rPr lang="vi-VN" sz="2400" b="1" dirty="0">
                <a:solidFill>
                  <a:srgbClr val="002060"/>
                </a:solidFill>
                <a:cs typeface="Arial" panose="020B0604020202020204" pitchFamily="34" charset="0"/>
              </a:rPr>
              <a:t>giữa các tập đoàn độc quyền</a:t>
            </a:r>
          </a:p>
        </p:txBody>
      </p:sp>
      <p:sp>
        <p:nvSpPr>
          <p:cNvPr id="19" name="Rectangle 18">
            <a:extLst>
              <a:ext uri="{FF2B5EF4-FFF2-40B4-BE49-F238E27FC236}">
                <a16:creationId xmlns:a16="http://schemas.microsoft.com/office/drawing/2014/main" id="{3B24AC93-B8E3-4223-811D-E3844E006AD2}"/>
              </a:ext>
            </a:extLst>
          </p:cNvPr>
          <p:cNvSpPr/>
          <p:nvPr/>
        </p:nvSpPr>
        <p:spPr>
          <a:xfrm>
            <a:off x="1300588" y="210969"/>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20" name="Minus Sign 19">
            <a:extLst>
              <a:ext uri="{FF2B5EF4-FFF2-40B4-BE49-F238E27FC236}">
                <a16:creationId xmlns:a16="http://schemas.microsoft.com/office/drawing/2014/main" id="{0FE2D97C-947A-4E3A-8ECE-7E607854E59F}"/>
              </a:ext>
            </a:extLst>
          </p:cNvPr>
          <p:cNvSpPr/>
          <p:nvPr/>
        </p:nvSpPr>
        <p:spPr>
          <a:xfrm>
            <a:off x="3079587" y="715631"/>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35554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heckerboard(across)">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checkerboard(across)">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checkerboard(across)">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checkerboard(across)">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2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1000" fill="hold"/>
                                        <p:tgtEl>
                                          <p:spTgt spid="10"/>
                                        </p:tgtEl>
                                        <p:attrNameLst>
                                          <p:attrName>ppt_x</p:attrName>
                                        </p:attrNameLst>
                                      </p:cBhvr>
                                      <p:tavLst>
                                        <p:tav tm="0">
                                          <p:val>
                                            <p:strVal val="#ppt_x-.2"/>
                                          </p:val>
                                        </p:tav>
                                        <p:tav tm="100000">
                                          <p:val>
                                            <p:strVal val="#ppt_x"/>
                                          </p:val>
                                        </p:tav>
                                      </p:tavLst>
                                    </p:anim>
                                    <p:anim calcmode="lin" valueType="num">
                                      <p:cBhvr>
                                        <p:cTn id="28" dur="1000" fill="hold"/>
                                        <p:tgtEl>
                                          <p:spTgt spid="10"/>
                                        </p:tgtEl>
                                        <p:attrNameLst>
                                          <p:attrName>ppt_y</p:attrName>
                                        </p:attrNameLst>
                                      </p:cBhvr>
                                      <p:tavLst>
                                        <p:tav tm="0">
                                          <p:val>
                                            <p:strVal val="#ppt_y"/>
                                          </p:val>
                                        </p:tav>
                                        <p:tav tm="100000">
                                          <p:val>
                                            <p:strVal val="#ppt_y"/>
                                          </p:val>
                                        </p:tav>
                                      </p:tavLst>
                                    </p:anim>
                                    <p:animEffect transition="in" filter="wipe(right)" prLst="gradientSize: 0.1">
                                      <p:cBhvr>
                                        <p:cTn id="29" dur="10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5" presetClass="entr" presetSubtype="1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checkerboard(across)">
                                      <p:cBhvr>
                                        <p:cTn id="3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utoUpdateAnimBg="0"/>
      <p:bldP spid="4" grpId="0" animBg="1" autoUpdateAnimBg="0"/>
      <p:bldP spid="5" grpId="0" animBg="1" autoUpdateAnimBg="0"/>
      <p:bldP spid="6" grpId="0" animBg="1" autoUpdateAnimBg="0"/>
      <p:bldP spid="10" grpId="0" animBg="1"/>
      <p:bldP spid="17" grpId="0" animBg="1" autoUpdateAnimBg="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3" name="Text Box 4">
            <a:extLst>
              <a:ext uri="{FF2B5EF4-FFF2-40B4-BE49-F238E27FC236}">
                <a16:creationId xmlns:a16="http://schemas.microsoft.com/office/drawing/2014/main" id="{B9BFD435-F18A-44D7-8B63-25FFFEEE4761}"/>
              </a:ext>
            </a:extLst>
          </p:cNvPr>
          <p:cNvSpPr txBox="1">
            <a:spLocks noChangeArrowheads="1"/>
          </p:cNvSpPr>
          <p:nvPr/>
        </p:nvSpPr>
        <p:spPr bwMode="auto">
          <a:xfrm>
            <a:off x="4697758" y="1887674"/>
            <a:ext cx="2286000" cy="707886"/>
          </a:xfrm>
          <a:prstGeom prst="rect">
            <a:avLst/>
          </a:prstGeom>
          <a:solidFill>
            <a:schemeClr val="bg1"/>
          </a:solidFill>
          <a:ln w="9525">
            <a:solidFill>
              <a:srgbClr val="000000"/>
            </a:solidFill>
            <a:miter lim="800000"/>
            <a:headEnd/>
            <a:tailEnd/>
          </a:ln>
        </p:spPr>
        <p:txBody>
          <a:bodyPr>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spcBef>
                <a:spcPct val="50000"/>
              </a:spcBef>
            </a:pPr>
            <a:r>
              <a:rPr lang="en-GB" sz="2000" dirty="0" err="1">
                <a:solidFill>
                  <a:srgbClr val="FF0000"/>
                </a:solidFill>
                <a:latin typeface="Arial" panose="020B0604020202020204" pitchFamily="34" charset="0"/>
              </a:rPr>
              <a:t>Trong</a:t>
            </a:r>
            <a:r>
              <a:rPr lang="en-GB" sz="2000" dirty="0">
                <a:solidFill>
                  <a:srgbClr val="FF0000"/>
                </a:solidFill>
                <a:latin typeface="Arial" panose="020B0604020202020204" pitchFamily="34" charset="0"/>
              </a:rPr>
              <a:t> </a:t>
            </a:r>
            <a:r>
              <a:rPr lang="en-GB" sz="2000" dirty="0" err="1">
                <a:solidFill>
                  <a:srgbClr val="FF0000"/>
                </a:solidFill>
                <a:latin typeface="Arial" panose="020B0604020202020204" pitchFamily="34" charset="0"/>
              </a:rPr>
              <a:t>giai</a:t>
            </a:r>
            <a:r>
              <a:rPr lang="en-GB" sz="2000" dirty="0">
                <a:solidFill>
                  <a:srgbClr val="FF0000"/>
                </a:solidFill>
                <a:latin typeface="Arial" panose="020B0604020202020204" pitchFamily="34" charset="0"/>
              </a:rPr>
              <a:t> </a:t>
            </a:r>
            <a:r>
              <a:rPr lang="en-GB" sz="2000" dirty="0" err="1">
                <a:solidFill>
                  <a:srgbClr val="FF0000"/>
                </a:solidFill>
                <a:latin typeface="Arial" panose="020B0604020202020204" pitchFamily="34" charset="0"/>
              </a:rPr>
              <a:t>đoạn</a:t>
            </a:r>
            <a:r>
              <a:rPr lang="en-GB" sz="2000" dirty="0">
                <a:solidFill>
                  <a:srgbClr val="FF0000"/>
                </a:solidFill>
                <a:latin typeface="Arial" panose="020B0604020202020204" pitchFamily="34" charset="0"/>
              </a:rPr>
              <a:t> CNTB </a:t>
            </a:r>
            <a:r>
              <a:rPr lang="en-GB" sz="2000" dirty="0" err="1">
                <a:solidFill>
                  <a:srgbClr val="FF0000"/>
                </a:solidFill>
                <a:latin typeface="Arial" panose="020B0604020202020204" pitchFamily="34" charset="0"/>
              </a:rPr>
              <a:t>độc</a:t>
            </a:r>
            <a:r>
              <a:rPr lang="en-GB" sz="2000" dirty="0">
                <a:solidFill>
                  <a:srgbClr val="FF0000"/>
                </a:solidFill>
                <a:latin typeface="Arial" panose="020B0604020202020204" pitchFamily="34" charset="0"/>
              </a:rPr>
              <a:t> </a:t>
            </a:r>
            <a:r>
              <a:rPr lang="en-GB" sz="2000" dirty="0" err="1">
                <a:solidFill>
                  <a:srgbClr val="FF0000"/>
                </a:solidFill>
                <a:latin typeface="Arial" panose="020B0604020202020204" pitchFamily="34" charset="0"/>
              </a:rPr>
              <a:t>quyền</a:t>
            </a:r>
            <a:endParaRPr lang="en-US" sz="2000" dirty="0">
              <a:solidFill>
                <a:srgbClr val="FF0000"/>
              </a:solidFill>
              <a:latin typeface="Arial" panose="020B0604020202020204" pitchFamily="34" charset="0"/>
            </a:endParaRPr>
          </a:p>
        </p:txBody>
      </p:sp>
      <p:sp>
        <p:nvSpPr>
          <p:cNvPr id="4" name="Line 6">
            <a:extLst>
              <a:ext uri="{FF2B5EF4-FFF2-40B4-BE49-F238E27FC236}">
                <a16:creationId xmlns:a16="http://schemas.microsoft.com/office/drawing/2014/main" id="{294F715F-D132-4FD1-AB9D-65B57E38EA57}"/>
              </a:ext>
            </a:extLst>
          </p:cNvPr>
          <p:cNvSpPr>
            <a:spLocks noChangeShapeType="1"/>
          </p:cNvSpPr>
          <p:nvPr/>
        </p:nvSpPr>
        <p:spPr bwMode="auto">
          <a:xfrm>
            <a:off x="5810803" y="2595560"/>
            <a:ext cx="0" cy="413169"/>
          </a:xfrm>
          <a:prstGeom prst="line">
            <a:avLst/>
          </a:prstGeom>
          <a:noFill/>
          <a:ln w="28575">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5" name="Text Box 7">
            <a:extLst>
              <a:ext uri="{FF2B5EF4-FFF2-40B4-BE49-F238E27FC236}">
                <a16:creationId xmlns:a16="http://schemas.microsoft.com/office/drawing/2014/main" id="{E6BE3FA2-6640-4012-9971-E8963FD8B838}"/>
              </a:ext>
            </a:extLst>
          </p:cNvPr>
          <p:cNvSpPr txBox="1">
            <a:spLocks noChangeArrowheads="1"/>
          </p:cNvSpPr>
          <p:nvPr/>
        </p:nvSpPr>
        <p:spPr bwMode="auto">
          <a:xfrm>
            <a:off x="4028591" y="2993133"/>
            <a:ext cx="3624333" cy="707886"/>
          </a:xfrm>
          <a:prstGeom prst="rect">
            <a:avLst/>
          </a:prstGeom>
          <a:solidFill>
            <a:schemeClr val="bg1"/>
          </a:solidFill>
          <a:ln w="9525">
            <a:solidFill>
              <a:srgbClr val="000000"/>
            </a:solidFill>
            <a:miter lim="800000"/>
            <a:headEnd/>
            <a:tailEnd/>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spcBef>
                <a:spcPct val="50000"/>
              </a:spcBef>
            </a:pPr>
            <a:r>
              <a:rPr lang="en-GB" sz="2000" dirty="0" err="1">
                <a:solidFill>
                  <a:srgbClr val="008000"/>
                </a:solidFill>
                <a:latin typeface="Arial" panose="020B0604020202020204" pitchFamily="34" charset="0"/>
              </a:rPr>
              <a:t>Thị</a:t>
            </a:r>
            <a:r>
              <a:rPr lang="en-GB" sz="2000" dirty="0">
                <a:solidFill>
                  <a:srgbClr val="008000"/>
                </a:solidFill>
                <a:latin typeface="Arial" panose="020B0604020202020204" pitchFamily="34" charset="0"/>
              </a:rPr>
              <a:t> </a:t>
            </a:r>
            <a:r>
              <a:rPr lang="en-GB" sz="2000" dirty="0" err="1">
                <a:solidFill>
                  <a:srgbClr val="008000"/>
                </a:solidFill>
                <a:latin typeface="Arial" panose="020B0604020202020204" pitchFamily="34" charset="0"/>
              </a:rPr>
              <a:t>trường</a:t>
            </a:r>
            <a:r>
              <a:rPr lang="en-GB" sz="2000" dirty="0">
                <a:solidFill>
                  <a:srgbClr val="008000"/>
                </a:solidFill>
                <a:latin typeface="Arial" panose="020B0604020202020204" pitchFamily="34" charset="0"/>
              </a:rPr>
              <a:t> </a:t>
            </a:r>
            <a:r>
              <a:rPr lang="en-GB" sz="2000" dirty="0" err="1">
                <a:solidFill>
                  <a:srgbClr val="008000"/>
                </a:solidFill>
                <a:latin typeface="Arial" panose="020B0604020202020204" pitchFamily="34" charset="0"/>
              </a:rPr>
              <a:t>ngoài</a:t>
            </a:r>
            <a:r>
              <a:rPr lang="en-GB" sz="2000" dirty="0">
                <a:solidFill>
                  <a:srgbClr val="008000"/>
                </a:solidFill>
                <a:latin typeface="Arial" panose="020B0604020202020204" pitchFamily="34" charset="0"/>
              </a:rPr>
              <a:t> </a:t>
            </a:r>
            <a:r>
              <a:rPr lang="en-GB" sz="2000" dirty="0" err="1">
                <a:solidFill>
                  <a:srgbClr val="008000"/>
                </a:solidFill>
                <a:latin typeface="Arial" panose="020B0604020202020204" pitchFamily="34" charset="0"/>
              </a:rPr>
              <a:t>nước</a:t>
            </a:r>
            <a:r>
              <a:rPr lang="en-GB" sz="2000" dirty="0">
                <a:solidFill>
                  <a:srgbClr val="008000"/>
                </a:solidFill>
                <a:latin typeface="Arial" panose="020B0604020202020204" pitchFamily="34" charset="0"/>
              </a:rPr>
              <a:t> </a:t>
            </a:r>
            <a:r>
              <a:rPr lang="en-GB" sz="2000" dirty="0" err="1">
                <a:solidFill>
                  <a:srgbClr val="008000"/>
                </a:solidFill>
                <a:latin typeface="Arial" panose="020B0604020202020204" pitchFamily="34" charset="0"/>
              </a:rPr>
              <a:t>có</a:t>
            </a:r>
            <a:r>
              <a:rPr lang="en-GB" sz="2000" dirty="0">
                <a:solidFill>
                  <a:srgbClr val="008000"/>
                </a:solidFill>
                <a:latin typeface="Arial" panose="020B0604020202020204" pitchFamily="34" charset="0"/>
              </a:rPr>
              <a:t> ý </a:t>
            </a:r>
            <a:r>
              <a:rPr lang="en-GB" sz="2000" dirty="0" err="1">
                <a:solidFill>
                  <a:srgbClr val="008000"/>
                </a:solidFill>
                <a:latin typeface="Arial" panose="020B0604020202020204" pitchFamily="34" charset="0"/>
              </a:rPr>
              <a:t>nghĩa</a:t>
            </a:r>
            <a:r>
              <a:rPr lang="en-GB" sz="2000" dirty="0">
                <a:solidFill>
                  <a:srgbClr val="008000"/>
                </a:solidFill>
                <a:latin typeface="Arial" panose="020B0604020202020204" pitchFamily="34" charset="0"/>
              </a:rPr>
              <a:t> </a:t>
            </a:r>
            <a:r>
              <a:rPr lang="en-GB" sz="2000" dirty="0" err="1">
                <a:solidFill>
                  <a:srgbClr val="008000"/>
                </a:solidFill>
                <a:latin typeface="Arial" panose="020B0604020202020204" pitchFamily="34" charset="0"/>
              </a:rPr>
              <a:t>đặc</a:t>
            </a:r>
            <a:r>
              <a:rPr lang="en-GB" sz="2000" dirty="0">
                <a:solidFill>
                  <a:srgbClr val="008000"/>
                </a:solidFill>
                <a:latin typeface="Arial" panose="020B0604020202020204" pitchFamily="34" charset="0"/>
              </a:rPr>
              <a:t> </a:t>
            </a:r>
            <a:r>
              <a:rPr lang="en-GB" sz="2000" dirty="0" err="1">
                <a:solidFill>
                  <a:srgbClr val="008000"/>
                </a:solidFill>
                <a:latin typeface="Arial" panose="020B0604020202020204" pitchFamily="34" charset="0"/>
              </a:rPr>
              <a:t>biệt</a:t>
            </a:r>
            <a:endParaRPr lang="en-US" sz="2000" dirty="0">
              <a:solidFill>
                <a:srgbClr val="008000"/>
              </a:solidFill>
              <a:latin typeface="Arial" panose="020B0604020202020204" pitchFamily="34" charset="0"/>
            </a:endParaRPr>
          </a:p>
        </p:txBody>
      </p:sp>
      <p:sp>
        <p:nvSpPr>
          <p:cNvPr id="6" name="Text Box 8">
            <a:extLst>
              <a:ext uri="{FF2B5EF4-FFF2-40B4-BE49-F238E27FC236}">
                <a16:creationId xmlns:a16="http://schemas.microsoft.com/office/drawing/2014/main" id="{3F8A6E85-FC4A-4550-86AD-45539C6C37EB}"/>
              </a:ext>
            </a:extLst>
          </p:cNvPr>
          <p:cNvSpPr txBox="1">
            <a:spLocks noChangeArrowheads="1"/>
          </p:cNvSpPr>
          <p:nvPr/>
        </p:nvSpPr>
        <p:spPr bwMode="auto">
          <a:xfrm>
            <a:off x="7652924" y="4106844"/>
            <a:ext cx="3127514" cy="1015663"/>
          </a:xfrm>
          <a:prstGeom prst="rect">
            <a:avLst/>
          </a:prstGeom>
          <a:solidFill>
            <a:schemeClr val="bg1"/>
          </a:solidFill>
          <a:ln w="9525" algn="ctr">
            <a:solidFill>
              <a:srgbClr val="000000"/>
            </a:solidFill>
            <a:miter lim="800000"/>
            <a:headEnd/>
            <a:tailEnd/>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spcBef>
                <a:spcPct val="50000"/>
              </a:spcBef>
            </a:pPr>
            <a:r>
              <a:rPr lang="en-GB" sz="2000" u="sng" dirty="0" err="1">
                <a:solidFill>
                  <a:srgbClr val="002060"/>
                </a:solidFill>
                <a:latin typeface="Arial" panose="020B0604020202020204" pitchFamily="34" charset="0"/>
              </a:rPr>
              <a:t>Mặt</a:t>
            </a:r>
            <a:r>
              <a:rPr lang="en-GB" sz="2000" u="sng" dirty="0">
                <a:solidFill>
                  <a:srgbClr val="002060"/>
                </a:solidFill>
                <a:latin typeface="Arial" panose="020B0604020202020204" pitchFamily="34" charset="0"/>
              </a:rPr>
              <a:t> </a:t>
            </a:r>
            <a:r>
              <a:rPr lang="en-GB" sz="2000" u="sng" dirty="0" err="1">
                <a:solidFill>
                  <a:srgbClr val="002060"/>
                </a:solidFill>
                <a:latin typeface="Arial" panose="020B0604020202020204" pitchFamily="34" charset="0"/>
              </a:rPr>
              <a:t>khác</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Cần</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có</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thị</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trường</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ổn</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định</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để</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kiếm</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lợi</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nhuận</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siêu</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ngạch</a:t>
            </a:r>
            <a:endParaRPr lang="en-US" sz="2000" dirty="0">
              <a:solidFill>
                <a:srgbClr val="002060"/>
              </a:solidFill>
              <a:latin typeface="Arial" panose="020B0604020202020204" pitchFamily="34" charset="0"/>
            </a:endParaRPr>
          </a:p>
        </p:txBody>
      </p:sp>
      <p:sp>
        <p:nvSpPr>
          <p:cNvPr id="9" name="Text Box 13">
            <a:extLst>
              <a:ext uri="{FF2B5EF4-FFF2-40B4-BE49-F238E27FC236}">
                <a16:creationId xmlns:a16="http://schemas.microsoft.com/office/drawing/2014/main" id="{D778564E-FB44-4F89-9BEA-A134E06709B0}"/>
              </a:ext>
            </a:extLst>
          </p:cNvPr>
          <p:cNvSpPr txBox="1">
            <a:spLocks noChangeArrowheads="1"/>
          </p:cNvSpPr>
          <p:nvPr/>
        </p:nvSpPr>
        <p:spPr bwMode="auto">
          <a:xfrm>
            <a:off x="1471439" y="4098592"/>
            <a:ext cx="3127514" cy="1015663"/>
          </a:xfrm>
          <a:prstGeom prst="rect">
            <a:avLst/>
          </a:prstGeom>
          <a:solidFill>
            <a:schemeClr val="bg1"/>
          </a:solidFill>
          <a:ln w="9525" algn="ctr">
            <a:solidFill>
              <a:srgbClr val="000000"/>
            </a:solidFill>
            <a:miter lim="800000"/>
            <a:headEnd/>
            <a:tailEnd/>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spcBef>
                <a:spcPct val="50000"/>
              </a:spcBef>
            </a:pPr>
            <a:r>
              <a:rPr lang="en-GB" sz="2000" u="sng" dirty="0" err="1">
                <a:solidFill>
                  <a:srgbClr val="002060"/>
                </a:solidFill>
                <a:latin typeface="Arial" panose="020B0604020202020204" pitchFamily="34" charset="0"/>
              </a:rPr>
              <a:t>Một</a:t>
            </a:r>
            <a:r>
              <a:rPr lang="en-GB" sz="2000" u="sng" dirty="0">
                <a:solidFill>
                  <a:srgbClr val="002060"/>
                </a:solidFill>
                <a:latin typeface="Arial" panose="020B0604020202020204" pitchFamily="34" charset="0"/>
              </a:rPr>
              <a:t> </a:t>
            </a:r>
            <a:r>
              <a:rPr lang="en-GB" sz="2000" u="sng" dirty="0" err="1">
                <a:solidFill>
                  <a:srgbClr val="002060"/>
                </a:solidFill>
                <a:latin typeface="Arial" panose="020B0604020202020204" pitchFamily="34" charset="0"/>
              </a:rPr>
              <a:t>mặt</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Cần</a:t>
            </a:r>
            <a:r>
              <a:rPr lang="en-GB" sz="2000" dirty="0">
                <a:solidFill>
                  <a:srgbClr val="002060"/>
                </a:solidFill>
                <a:latin typeface="Arial" panose="020B0604020202020204" pitchFamily="34" charset="0"/>
              </a:rPr>
              <a:t> chi </a:t>
            </a:r>
            <a:r>
              <a:rPr lang="en-GB" sz="2000" dirty="0" err="1">
                <a:solidFill>
                  <a:srgbClr val="002060"/>
                </a:solidFill>
                <a:latin typeface="Arial" panose="020B0604020202020204" pitchFamily="34" charset="0"/>
              </a:rPr>
              <a:t>phí</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đầu</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vào</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thấp</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và</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mở</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rộng</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thị</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trường</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tiêu</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thụ</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sản</a:t>
            </a:r>
            <a:r>
              <a:rPr lang="en-GB" sz="2000" dirty="0">
                <a:solidFill>
                  <a:srgbClr val="002060"/>
                </a:solidFill>
                <a:latin typeface="Arial" panose="020B0604020202020204" pitchFamily="34" charset="0"/>
              </a:rPr>
              <a:t> </a:t>
            </a:r>
            <a:r>
              <a:rPr lang="en-GB" sz="2000" dirty="0" err="1">
                <a:solidFill>
                  <a:srgbClr val="002060"/>
                </a:solidFill>
                <a:latin typeface="Arial" panose="020B0604020202020204" pitchFamily="34" charset="0"/>
              </a:rPr>
              <a:t>phẩm</a:t>
            </a:r>
            <a:r>
              <a:rPr lang="en-GB" sz="2000" dirty="0">
                <a:solidFill>
                  <a:srgbClr val="002060"/>
                </a:solidFill>
                <a:latin typeface="Arial" panose="020B0604020202020204" pitchFamily="34" charset="0"/>
              </a:rPr>
              <a:t> </a:t>
            </a:r>
            <a:endParaRPr lang="en-US" sz="2000" dirty="0">
              <a:solidFill>
                <a:srgbClr val="002060"/>
              </a:solidFill>
              <a:latin typeface="Arial" panose="020B0604020202020204" pitchFamily="34" charset="0"/>
            </a:endParaRPr>
          </a:p>
        </p:txBody>
      </p:sp>
      <p:sp>
        <p:nvSpPr>
          <p:cNvPr id="10" name="TextBox 9">
            <a:extLst>
              <a:ext uri="{FF2B5EF4-FFF2-40B4-BE49-F238E27FC236}">
                <a16:creationId xmlns:a16="http://schemas.microsoft.com/office/drawing/2014/main" id="{94C36F4B-6C50-46A6-B49A-B96421DF631D}"/>
              </a:ext>
            </a:extLst>
          </p:cNvPr>
          <p:cNvSpPr txBox="1"/>
          <p:nvPr/>
        </p:nvSpPr>
        <p:spPr>
          <a:xfrm>
            <a:off x="1678762" y="1020279"/>
            <a:ext cx="9158067" cy="707886"/>
          </a:xfrm>
          <a:prstGeom prst="rect">
            <a:avLst/>
          </a:prstGeom>
          <a:noFill/>
          <a:ln>
            <a:solidFill>
              <a:schemeClr val="bg2">
                <a:lumMod val="10000"/>
              </a:schemeClr>
            </a:solidFill>
          </a:ln>
        </p:spPr>
        <p:txBody>
          <a:bodyPr wrap="square">
            <a:spAutoFit/>
          </a:bodyPr>
          <a:lstStyle/>
          <a:p>
            <a:pPr algn="ctr"/>
            <a:r>
              <a:rPr lang="en-US" sz="2000" b="1" dirty="0" err="1">
                <a:solidFill>
                  <a:srgbClr val="002060"/>
                </a:solidFill>
                <a:latin typeface="Arial" panose="020B0604020202020204" pitchFamily="34" charset="0"/>
                <a:cs typeface="Arial" panose="020B0604020202020204" pitchFamily="34" charset="0"/>
              </a:rPr>
              <a:t>Bốn</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là</a:t>
            </a:r>
            <a:r>
              <a:rPr lang="en-US" sz="2000" b="1" dirty="0">
                <a:solidFill>
                  <a:srgbClr val="002060"/>
                </a:solidFill>
                <a:latin typeface="Arial" panose="020B0604020202020204" pitchFamily="34" charset="0"/>
                <a:cs typeface="Arial" panose="020B0604020202020204" pitchFamily="34" charset="0"/>
              </a:rPr>
              <a:t>:</a:t>
            </a:r>
            <a:r>
              <a:rPr lang="vi-VN" sz="2000" b="1" dirty="0">
                <a:solidFill>
                  <a:srgbClr val="002060"/>
                </a:solidFill>
                <a:latin typeface="Arial" panose="020B0604020202020204" pitchFamily="34" charset="0"/>
                <a:cs typeface="Arial" panose="020B0604020202020204" pitchFamily="34" charset="0"/>
              </a:rPr>
              <a:t> Cạnh tranh để phân chia thị trường thế giới là tất yếu </a:t>
            </a:r>
            <a:endParaRPr lang="en-US" sz="2000" b="1" dirty="0">
              <a:solidFill>
                <a:srgbClr val="002060"/>
              </a:solidFill>
              <a:latin typeface="Arial" panose="020B0604020202020204" pitchFamily="34" charset="0"/>
              <a:cs typeface="Arial" panose="020B0604020202020204" pitchFamily="34" charset="0"/>
            </a:endParaRPr>
          </a:p>
          <a:p>
            <a:pPr algn="ctr"/>
            <a:r>
              <a:rPr lang="vi-VN" sz="2000" b="1" dirty="0">
                <a:solidFill>
                  <a:srgbClr val="002060"/>
                </a:solidFill>
                <a:latin typeface="Arial" panose="020B0604020202020204" pitchFamily="34" charset="0"/>
                <a:cs typeface="Arial" panose="020B0604020202020204" pitchFamily="34" charset="0"/>
              </a:rPr>
              <a:t>giữa các tập đoàn độc quyền</a:t>
            </a:r>
          </a:p>
        </p:txBody>
      </p:sp>
      <p:sp>
        <p:nvSpPr>
          <p:cNvPr id="11" name="Rectangle 10">
            <a:extLst>
              <a:ext uri="{FF2B5EF4-FFF2-40B4-BE49-F238E27FC236}">
                <a16:creationId xmlns:a16="http://schemas.microsoft.com/office/drawing/2014/main" id="{571B1983-C6D5-4102-B646-5E45DA8D92A1}"/>
              </a:ext>
            </a:extLst>
          </p:cNvPr>
          <p:cNvSpPr/>
          <p:nvPr/>
        </p:nvSpPr>
        <p:spPr>
          <a:xfrm>
            <a:off x="1471439" y="315432"/>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sp>
        <p:nvSpPr>
          <p:cNvPr id="12" name="Text Box 6">
            <a:extLst>
              <a:ext uri="{FF2B5EF4-FFF2-40B4-BE49-F238E27FC236}">
                <a16:creationId xmlns:a16="http://schemas.microsoft.com/office/drawing/2014/main" id="{30DCEBFC-9F24-44E4-9141-46B60FEE19B0}"/>
              </a:ext>
            </a:extLst>
          </p:cNvPr>
          <p:cNvSpPr txBox="1">
            <a:spLocks noChangeArrowheads="1"/>
          </p:cNvSpPr>
          <p:nvPr/>
        </p:nvSpPr>
        <p:spPr bwMode="auto">
          <a:xfrm>
            <a:off x="689113" y="5223369"/>
            <a:ext cx="1090653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buClr>
                <a:srgbClr val="CC0000"/>
              </a:buClr>
            </a:pPr>
            <a:r>
              <a:rPr lang="en-US" sz="2000"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rPr>
              <a:t>Hình</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thành</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các</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liên</a:t>
            </a:r>
            <a:r>
              <a:rPr lang="en-US" sz="2000" b="1" i="1" dirty="0">
                <a:solidFill>
                  <a:srgbClr val="000000"/>
                </a:solidFill>
                <a:latin typeface="Times New Roman" panose="02020603050405020304" pitchFamily="18" charset="0"/>
              </a:rPr>
              <a:t> minh </a:t>
            </a:r>
            <a:r>
              <a:rPr lang="en-US" sz="2000" b="1" i="1" dirty="0" err="1">
                <a:solidFill>
                  <a:srgbClr val="000000"/>
                </a:solidFill>
                <a:latin typeface="Times New Roman" panose="02020603050405020304" pitchFamily="18" charset="0"/>
              </a:rPr>
              <a:t>và</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các</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khối</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liên</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kết</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khu</a:t>
            </a:r>
            <a:r>
              <a:rPr lang="en-US" sz="2000" b="1" i="1" dirty="0">
                <a:solidFill>
                  <a:srgbClr val="000000"/>
                </a:solidFill>
                <a:latin typeface="Times New Roman" panose="02020603050405020304" pitchFamily="18" charset="0"/>
              </a:rPr>
              <a:t> </a:t>
            </a:r>
            <a:r>
              <a:rPr lang="en-US" sz="2000" b="1" i="1" dirty="0" err="1">
                <a:solidFill>
                  <a:srgbClr val="000000"/>
                </a:solidFill>
                <a:latin typeface="Times New Roman" panose="02020603050405020304" pitchFamily="18" charset="0"/>
              </a:rPr>
              <a:t>vực</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Cộng</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đồng</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kinh</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tế</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Châu</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Âu</a:t>
            </a:r>
            <a:r>
              <a:rPr lang="en-US" sz="2000" i="1" dirty="0">
                <a:solidFill>
                  <a:srgbClr val="000000"/>
                </a:solidFill>
                <a:latin typeface="Times New Roman" panose="02020603050405020304" pitchFamily="18" charset="0"/>
              </a:rPr>
              <a:t> ( EU); </a:t>
            </a:r>
            <a:r>
              <a:rPr lang="en-US" sz="2000" i="1" dirty="0" err="1">
                <a:solidFill>
                  <a:srgbClr val="000000"/>
                </a:solidFill>
                <a:latin typeface="Times New Roman" panose="02020603050405020304" pitchFamily="18" charset="0"/>
              </a:rPr>
              <a:t>Khu</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vực</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tự</a:t>
            </a:r>
            <a:r>
              <a:rPr lang="en-US" sz="2000" i="1" dirty="0">
                <a:solidFill>
                  <a:srgbClr val="000000"/>
                </a:solidFill>
                <a:latin typeface="Times New Roman" panose="02020603050405020304" pitchFamily="18" charset="0"/>
              </a:rPr>
              <a:t> do </a:t>
            </a:r>
            <a:r>
              <a:rPr lang="en-US" sz="2000" i="1" dirty="0" err="1">
                <a:solidFill>
                  <a:srgbClr val="000000"/>
                </a:solidFill>
                <a:latin typeface="Times New Roman" panose="02020603050405020304" pitchFamily="18" charset="0"/>
              </a:rPr>
              <a:t>Bắc</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Mỹ</a:t>
            </a:r>
            <a:r>
              <a:rPr lang="en-US" sz="2000" i="1" dirty="0">
                <a:solidFill>
                  <a:srgbClr val="000000"/>
                </a:solidFill>
                <a:latin typeface="Times New Roman" panose="02020603050405020304" pitchFamily="18" charset="0"/>
              </a:rPr>
              <a:t> (NAFTA) </a:t>
            </a:r>
            <a:r>
              <a:rPr lang="en-US" sz="2000" i="1" dirty="0" err="1">
                <a:solidFill>
                  <a:srgbClr val="000000"/>
                </a:solidFill>
                <a:latin typeface="Times New Roman" panose="02020603050405020304" pitchFamily="18" charset="0"/>
              </a:rPr>
              <a:t>gồm</a:t>
            </a:r>
            <a:r>
              <a:rPr lang="en-US" sz="2000" i="1" dirty="0">
                <a:solidFill>
                  <a:srgbClr val="000000"/>
                </a:solidFill>
                <a:latin typeface="Times New Roman" panose="02020603050405020304" pitchFamily="18" charset="0"/>
              </a:rPr>
              <a:t> Canada, </a:t>
            </a:r>
            <a:r>
              <a:rPr lang="en-US" sz="2000" i="1" dirty="0" err="1">
                <a:solidFill>
                  <a:srgbClr val="000000"/>
                </a:solidFill>
                <a:latin typeface="Times New Roman" panose="02020603050405020304" pitchFamily="18" charset="0"/>
              </a:rPr>
              <a:t>Mêhicô</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và</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Mỹ</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Hiệp</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hội</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các</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nước</a:t>
            </a:r>
            <a:r>
              <a:rPr lang="en-US" sz="2000" i="1" dirty="0">
                <a:solidFill>
                  <a:srgbClr val="000000"/>
                </a:solidFill>
                <a:latin typeface="Times New Roman" panose="02020603050405020304" pitchFamily="18" charset="0"/>
              </a:rPr>
              <a:t> </a:t>
            </a:r>
            <a:r>
              <a:rPr lang="en-US" sz="2000" i="1" dirty="0" err="1">
                <a:solidFill>
                  <a:srgbClr val="000000"/>
                </a:solidFill>
                <a:latin typeface="Times New Roman" panose="02020603050405020304" pitchFamily="18" charset="0"/>
              </a:rPr>
              <a:t>Đông</a:t>
            </a:r>
            <a:r>
              <a:rPr lang="en-US" sz="2000" i="1" dirty="0">
                <a:solidFill>
                  <a:srgbClr val="000000"/>
                </a:solidFill>
                <a:latin typeface="Times New Roman" panose="02020603050405020304" pitchFamily="18" charset="0"/>
              </a:rPr>
              <a:t> Nam Á (</a:t>
            </a:r>
            <a:r>
              <a:rPr lang="en-US" sz="2000" i="1" dirty="0" err="1">
                <a:solidFill>
                  <a:srgbClr val="000000"/>
                </a:solidFill>
                <a:latin typeface="Times New Roman" panose="02020603050405020304" pitchFamily="18" charset="0"/>
              </a:rPr>
              <a:t>Asean</a:t>
            </a:r>
            <a:r>
              <a:rPr lang="en-US" sz="2000" i="1" dirty="0">
                <a:solidFill>
                  <a:srgbClr val="000000"/>
                </a:solidFill>
                <a:latin typeface="Times New Roman" panose="02020603050405020304" pitchFamily="18" charset="0"/>
              </a:rPr>
              <a:t>)…</a:t>
            </a:r>
          </a:p>
        </p:txBody>
      </p:sp>
      <p:cxnSp>
        <p:nvCxnSpPr>
          <p:cNvPr id="14" name="Straight Connector 13">
            <a:extLst>
              <a:ext uri="{FF2B5EF4-FFF2-40B4-BE49-F238E27FC236}">
                <a16:creationId xmlns:a16="http://schemas.microsoft.com/office/drawing/2014/main" id="{C75DE9EB-69B1-42F6-BD0F-0D0B72F5F0E3}"/>
              </a:ext>
            </a:extLst>
          </p:cNvPr>
          <p:cNvCxnSpPr/>
          <p:nvPr/>
        </p:nvCxnSpPr>
        <p:spPr>
          <a:xfrm>
            <a:off x="3008243" y="3299791"/>
            <a:ext cx="102034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D0B4B54-5AC7-4467-939A-F16615EDC1A5}"/>
              </a:ext>
            </a:extLst>
          </p:cNvPr>
          <p:cNvCxnSpPr/>
          <p:nvPr/>
        </p:nvCxnSpPr>
        <p:spPr>
          <a:xfrm>
            <a:off x="7652924" y="3299791"/>
            <a:ext cx="102034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712CB900-AE5E-4FCE-ACBD-8CA96110D273}"/>
              </a:ext>
            </a:extLst>
          </p:cNvPr>
          <p:cNvCxnSpPr/>
          <p:nvPr/>
        </p:nvCxnSpPr>
        <p:spPr>
          <a:xfrm>
            <a:off x="3008243" y="3299791"/>
            <a:ext cx="0" cy="7988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995F527A-5247-468E-8F51-8136A7AE39E9}"/>
              </a:ext>
            </a:extLst>
          </p:cNvPr>
          <p:cNvCxnSpPr/>
          <p:nvPr/>
        </p:nvCxnSpPr>
        <p:spPr>
          <a:xfrm>
            <a:off x="8673272" y="3299791"/>
            <a:ext cx="0" cy="7988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0" name="Minus Sign 19">
            <a:extLst>
              <a:ext uri="{FF2B5EF4-FFF2-40B4-BE49-F238E27FC236}">
                <a16:creationId xmlns:a16="http://schemas.microsoft.com/office/drawing/2014/main" id="{1ED97053-6EDE-4C71-8891-74FF23C0C372}"/>
              </a:ext>
            </a:extLst>
          </p:cNvPr>
          <p:cNvSpPr/>
          <p:nvPr/>
        </p:nvSpPr>
        <p:spPr>
          <a:xfrm>
            <a:off x="3286957" y="738169"/>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65897805"/>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3179298"/>
          </a:xfrm>
          <a:prstGeom prst="rect">
            <a:avLst/>
          </a:prstGeom>
        </p:spPr>
      </p:pic>
      <p:sp>
        <p:nvSpPr>
          <p:cNvPr id="3" name="Rectangle 3">
            <a:extLst>
              <a:ext uri="{FF2B5EF4-FFF2-40B4-BE49-F238E27FC236}">
                <a16:creationId xmlns:a16="http://schemas.microsoft.com/office/drawing/2014/main" id="{923794FD-6F1C-4E54-945E-240E482B8F98}"/>
              </a:ext>
            </a:extLst>
          </p:cNvPr>
          <p:cNvSpPr>
            <a:spLocks noChangeArrowheads="1"/>
          </p:cNvSpPr>
          <p:nvPr/>
        </p:nvSpPr>
        <p:spPr bwMode="auto">
          <a:xfrm>
            <a:off x="887082" y="2205714"/>
            <a:ext cx="2120385" cy="1149981"/>
          </a:xfrm>
          <a:prstGeom prst="rect">
            <a:avLst/>
          </a:prstGeom>
          <a:solidFill>
            <a:srgbClr val="9900CC"/>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Sù</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ph¸t</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triÓn</a:t>
            </a:r>
            <a:endParaRPr lang="en-US" sz="2000" dirty="0">
              <a:solidFill>
                <a:prstClr val="white"/>
              </a:solidFill>
              <a:latin typeface=".VnTime" panose="020B7200000000000000" pitchFamily="34" charset="0"/>
            </a:endParaRPr>
          </a:p>
          <a:p>
            <a:pPr algn="ctr">
              <a:defRPr/>
            </a:pPr>
            <a:r>
              <a:rPr lang="en-US" sz="2000" dirty="0" err="1">
                <a:solidFill>
                  <a:prstClr val="white"/>
                </a:solidFill>
                <a:latin typeface=".VnTime" panose="020B7200000000000000" pitchFamily="34" charset="0"/>
              </a:rPr>
              <a:t>kh«ng</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Òu</a:t>
            </a:r>
            <a:endParaRPr lang="en-US" sz="2000" dirty="0">
              <a:solidFill>
                <a:prstClr val="white"/>
              </a:solidFill>
              <a:latin typeface=".VnTime" panose="020B7200000000000000" pitchFamily="34" charset="0"/>
            </a:endParaRPr>
          </a:p>
          <a:p>
            <a:pPr algn="ctr">
              <a:defRPr/>
            </a:pPr>
            <a:r>
              <a:rPr lang="en-US" sz="2000" dirty="0" err="1">
                <a:solidFill>
                  <a:prstClr val="white"/>
                </a:solidFill>
                <a:latin typeface=".VnTime" panose="020B7200000000000000" pitchFamily="34" charset="0"/>
              </a:rPr>
              <a:t>vÒ</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kinh</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tÕ</a:t>
            </a:r>
            <a:endParaRPr lang="en-US" sz="2000" dirty="0">
              <a:solidFill>
                <a:prstClr val="white"/>
              </a:solidFill>
              <a:latin typeface=".VnTime" panose="020B7200000000000000" pitchFamily="34" charset="0"/>
            </a:endParaRPr>
          </a:p>
        </p:txBody>
      </p:sp>
      <p:sp>
        <p:nvSpPr>
          <p:cNvPr id="4" name="Rectangle 4">
            <a:extLst>
              <a:ext uri="{FF2B5EF4-FFF2-40B4-BE49-F238E27FC236}">
                <a16:creationId xmlns:a16="http://schemas.microsoft.com/office/drawing/2014/main" id="{B26D020B-857B-441B-82AB-7B31EAD11F72}"/>
              </a:ext>
            </a:extLst>
          </p:cNvPr>
          <p:cNvSpPr>
            <a:spLocks noChangeArrowheads="1"/>
          </p:cNvSpPr>
          <p:nvPr/>
        </p:nvSpPr>
        <p:spPr bwMode="auto">
          <a:xfrm>
            <a:off x="3918917" y="2205714"/>
            <a:ext cx="2171968" cy="1168717"/>
          </a:xfrm>
          <a:prstGeom prst="rect">
            <a:avLst/>
          </a:prstGeom>
          <a:solidFill>
            <a:srgbClr val="00800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Sù</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ph¸t</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triÓn</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kh«ng</a:t>
            </a:r>
            <a:endParaRPr lang="en-US" sz="2000" dirty="0">
              <a:solidFill>
                <a:prstClr val="white"/>
              </a:solidFill>
              <a:latin typeface=".VnTime" panose="020B7200000000000000" pitchFamily="34" charset="0"/>
            </a:endParaRPr>
          </a:p>
          <a:p>
            <a:pPr algn="ctr">
              <a:defRPr/>
            </a:pP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Òu</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vÒ</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chÝnh</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trÞ</a:t>
            </a:r>
            <a:r>
              <a:rPr lang="en-US" sz="2000" dirty="0">
                <a:solidFill>
                  <a:prstClr val="white"/>
                </a:solidFill>
                <a:latin typeface=".VnTime" panose="020B7200000000000000" pitchFamily="34" charset="0"/>
              </a:rPr>
              <a:t> ,</a:t>
            </a:r>
          </a:p>
          <a:p>
            <a:pPr algn="ctr">
              <a:defRPr/>
            </a:pPr>
            <a:r>
              <a:rPr lang="en-US" sz="2000" dirty="0" err="1">
                <a:solidFill>
                  <a:prstClr val="white"/>
                </a:solidFill>
                <a:latin typeface=".VnTime" panose="020B7200000000000000" pitchFamily="34" charset="0"/>
              </a:rPr>
              <a:t>qu©n</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sù</a:t>
            </a:r>
            <a:endParaRPr lang="en-US" sz="2000" dirty="0">
              <a:solidFill>
                <a:prstClr val="white"/>
              </a:solidFill>
              <a:latin typeface=".VnTime" panose="020B7200000000000000" pitchFamily="34" charset="0"/>
            </a:endParaRPr>
          </a:p>
        </p:txBody>
      </p:sp>
      <p:sp>
        <p:nvSpPr>
          <p:cNvPr id="5" name="Rectangle 5">
            <a:extLst>
              <a:ext uri="{FF2B5EF4-FFF2-40B4-BE49-F238E27FC236}">
                <a16:creationId xmlns:a16="http://schemas.microsoft.com/office/drawing/2014/main" id="{B63FFEFA-E613-48C6-B1EC-A34442878560}"/>
              </a:ext>
            </a:extLst>
          </p:cNvPr>
          <p:cNvSpPr>
            <a:spLocks noChangeArrowheads="1"/>
          </p:cNvSpPr>
          <p:nvPr/>
        </p:nvSpPr>
        <p:spPr bwMode="auto">
          <a:xfrm>
            <a:off x="6642998" y="2162516"/>
            <a:ext cx="2171968" cy="1211915"/>
          </a:xfrm>
          <a:prstGeom prst="rect">
            <a:avLst/>
          </a:prstGeom>
          <a:solidFill>
            <a:srgbClr val="CC0099"/>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Xung</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ét</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vÒ</a:t>
            </a:r>
            <a:r>
              <a:rPr lang="en-US" sz="2000" dirty="0">
                <a:solidFill>
                  <a:prstClr val="white"/>
                </a:solidFill>
                <a:latin typeface=".VnTime" panose="020B7200000000000000" pitchFamily="34" charset="0"/>
              </a:rPr>
              <a:t> </a:t>
            </a:r>
          </a:p>
          <a:p>
            <a:pPr algn="ctr">
              <a:defRPr/>
            </a:pPr>
            <a:r>
              <a:rPr lang="en-US" sz="2000" dirty="0" err="1">
                <a:solidFill>
                  <a:prstClr val="white"/>
                </a:solidFill>
                <a:latin typeface=".VnTime" panose="020B7200000000000000" pitchFamily="34" charset="0"/>
              </a:rPr>
              <a:t>qu©n</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sù</a:t>
            </a:r>
            <a:r>
              <a:rPr lang="en-US" sz="2000" dirty="0">
                <a:solidFill>
                  <a:prstClr val="white"/>
                </a:solidFill>
                <a:latin typeface=".VnTime" panose="020B7200000000000000" pitchFamily="34" charset="0"/>
              </a:rPr>
              <a:t> ®Ó </a:t>
            </a:r>
            <a:r>
              <a:rPr lang="en-US" sz="2000" dirty="0" err="1">
                <a:solidFill>
                  <a:prstClr val="white"/>
                </a:solidFill>
                <a:latin typeface=".VnTime" panose="020B7200000000000000" pitchFamily="34" charset="0"/>
              </a:rPr>
              <a:t>ph©n</a:t>
            </a:r>
            <a:endParaRPr lang="en-US" sz="2000" dirty="0">
              <a:solidFill>
                <a:prstClr val="white"/>
              </a:solidFill>
              <a:latin typeface=".VnTime" panose="020B7200000000000000" pitchFamily="34" charset="0"/>
            </a:endParaRPr>
          </a:p>
          <a:p>
            <a:pPr algn="ctr">
              <a:defRPr/>
            </a:pPr>
            <a:r>
              <a:rPr lang="en-US" sz="2000" dirty="0">
                <a:solidFill>
                  <a:prstClr val="white"/>
                </a:solidFill>
                <a:latin typeface=".VnTime" panose="020B7200000000000000" pitchFamily="34" charset="0"/>
              </a:rPr>
              <a:t> chia </a:t>
            </a:r>
            <a:r>
              <a:rPr lang="en-US" sz="2000" dirty="0" err="1">
                <a:solidFill>
                  <a:prstClr val="white"/>
                </a:solidFill>
                <a:latin typeface=".VnTime" panose="020B7200000000000000" pitchFamily="34" charset="0"/>
              </a:rPr>
              <a:t>l·nh</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thæ</a:t>
            </a:r>
            <a:endParaRPr lang="en-US" sz="2000" dirty="0">
              <a:solidFill>
                <a:prstClr val="white"/>
              </a:solidFill>
              <a:latin typeface=".VnTime" panose="020B7200000000000000" pitchFamily="34" charset="0"/>
            </a:endParaRPr>
          </a:p>
        </p:txBody>
      </p:sp>
      <p:sp>
        <p:nvSpPr>
          <p:cNvPr id="6" name="Rectangle 6">
            <a:extLst>
              <a:ext uri="{FF2B5EF4-FFF2-40B4-BE49-F238E27FC236}">
                <a16:creationId xmlns:a16="http://schemas.microsoft.com/office/drawing/2014/main" id="{35883B50-2684-4F8A-858B-534FFB8C1A62}"/>
              </a:ext>
            </a:extLst>
          </p:cNvPr>
          <p:cNvSpPr>
            <a:spLocks noChangeArrowheads="1"/>
          </p:cNvSpPr>
          <p:nvPr/>
        </p:nvSpPr>
        <p:spPr bwMode="auto">
          <a:xfrm>
            <a:off x="9508210" y="2162516"/>
            <a:ext cx="1822362" cy="1211916"/>
          </a:xfrm>
          <a:prstGeom prst="rect">
            <a:avLst/>
          </a:prstGeom>
          <a:solidFill>
            <a:srgbClr val="0070C0"/>
          </a:solidFill>
          <a:ln w="9525">
            <a:solidFill>
              <a:schemeClr val="tx1"/>
            </a:solidFill>
            <a:miter lim="800000"/>
            <a:headEnd/>
            <a:tailEnd/>
          </a:ln>
          <a:effectLst/>
        </p:spPr>
        <p:txBody>
          <a:bodyPr wrap="none" anchor="ctr"/>
          <a:lstStyle>
            <a:lvl1pPr>
              <a:defRPr sz="3200">
                <a:solidFill>
                  <a:schemeClr val="tx1"/>
                </a:solidFill>
                <a:latin typeface="Tahoma" panose="020B0604030504040204" pitchFamily="34" charset="0"/>
              </a:defRPr>
            </a:lvl1pPr>
            <a:lvl2pPr marL="742950" indent="-285750">
              <a:defRPr sz="3200">
                <a:solidFill>
                  <a:schemeClr val="tx1"/>
                </a:solidFill>
                <a:latin typeface="Tahoma" panose="020B0604030504040204" pitchFamily="34" charset="0"/>
              </a:defRPr>
            </a:lvl2pPr>
            <a:lvl3pPr marL="1143000" indent="-228600">
              <a:defRPr sz="3200">
                <a:solidFill>
                  <a:schemeClr val="tx1"/>
                </a:solidFill>
                <a:latin typeface="Tahoma" panose="020B0604030504040204" pitchFamily="34" charset="0"/>
              </a:defRPr>
            </a:lvl3pPr>
            <a:lvl4pPr marL="1600200" indent="-228600">
              <a:defRPr sz="3200">
                <a:solidFill>
                  <a:schemeClr val="tx1"/>
                </a:solidFill>
                <a:latin typeface="Tahoma" panose="020B0604030504040204" pitchFamily="34" charset="0"/>
              </a:defRPr>
            </a:lvl4pPr>
            <a:lvl5pPr marL="2057400" indent="-228600">
              <a:defRPr sz="3200">
                <a:solidFill>
                  <a:schemeClr val="tx1"/>
                </a:solidFill>
                <a:latin typeface="Tahoma" panose="020B0604030504040204" pitchFamily="34" charset="0"/>
              </a:defRPr>
            </a:lvl5pPr>
            <a:lvl6pPr marL="2514600" indent="-228600" eaLnBrk="0" fontAlgn="base" hangingPunct="0">
              <a:spcBef>
                <a:spcPct val="0"/>
              </a:spcBef>
              <a:spcAft>
                <a:spcPct val="0"/>
              </a:spcAft>
              <a:defRPr sz="3200">
                <a:solidFill>
                  <a:schemeClr val="tx1"/>
                </a:solidFill>
                <a:latin typeface="Tahoma" panose="020B0604030504040204" pitchFamily="34" charset="0"/>
              </a:defRPr>
            </a:lvl6pPr>
            <a:lvl7pPr marL="2971800" indent="-228600" eaLnBrk="0" fontAlgn="base" hangingPunct="0">
              <a:spcBef>
                <a:spcPct val="0"/>
              </a:spcBef>
              <a:spcAft>
                <a:spcPct val="0"/>
              </a:spcAft>
              <a:defRPr sz="3200">
                <a:solidFill>
                  <a:schemeClr val="tx1"/>
                </a:solidFill>
                <a:latin typeface="Tahoma" panose="020B0604030504040204" pitchFamily="34" charset="0"/>
              </a:defRPr>
            </a:lvl7pPr>
            <a:lvl8pPr marL="3429000" indent="-228600" eaLnBrk="0" fontAlgn="base" hangingPunct="0">
              <a:spcBef>
                <a:spcPct val="0"/>
              </a:spcBef>
              <a:spcAft>
                <a:spcPct val="0"/>
              </a:spcAft>
              <a:defRPr sz="3200">
                <a:solidFill>
                  <a:schemeClr val="tx1"/>
                </a:solidFill>
                <a:latin typeface="Tahoma" panose="020B0604030504040204" pitchFamily="34" charset="0"/>
              </a:defRPr>
            </a:lvl8pPr>
            <a:lvl9pPr marL="3886200" indent="-228600" eaLnBrk="0" fontAlgn="base" hangingPunct="0">
              <a:spcBef>
                <a:spcPct val="0"/>
              </a:spcBef>
              <a:spcAft>
                <a:spcPct val="0"/>
              </a:spcAft>
              <a:defRPr sz="3200">
                <a:solidFill>
                  <a:schemeClr val="tx1"/>
                </a:solidFill>
                <a:latin typeface="Tahoma" panose="020B0604030504040204" pitchFamily="34" charset="0"/>
              </a:defRPr>
            </a:lvl9pPr>
          </a:lstStyle>
          <a:p>
            <a:pPr algn="ctr">
              <a:defRPr/>
            </a:pPr>
            <a:r>
              <a:rPr lang="en-US" sz="2000" dirty="0" err="1">
                <a:solidFill>
                  <a:prstClr val="white"/>
                </a:solidFill>
                <a:latin typeface=".VnTime" panose="020B7200000000000000" pitchFamily="34" charset="0"/>
              </a:rPr>
              <a:t>ChiÕn</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tranh</a:t>
            </a:r>
            <a:endParaRPr lang="en-US" sz="2000" dirty="0">
              <a:solidFill>
                <a:prstClr val="white"/>
              </a:solidFill>
              <a:latin typeface=".VnTime" panose="020B7200000000000000" pitchFamily="34" charset="0"/>
            </a:endParaRPr>
          </a:p>
          <a:p>
            <a:pPr algn="ctr">
              <a:defRPr/>
            </a:pPr>
            <a:r>
              <a:rPr lang="en-US" sz="2000" dirty="0" err="1">
                <a:solidFill>
                  <a:prstClr val="white"/>
                </a:solidFill>
                <a:latin typeface=".VnTime" panose="020B7200000000000000" pitchFamily="34" charset="0"/>
              </a:rPr>
              <a:t>thÕ</a:t>
            </a:r>
            <a:r>
              <a:rPr lang="en-US" sz="2000" dirty="0">
                <a:solidFill>
                  <a:prstClr val="white"/>
                </a:solidFill>
                <a:latin typeface=".VnTime" panose="020B7200000000000000" pitchFamily="34" charset="0"/>
              </a:rPr>
              <a:t> </a:t>
            </a:r>
            <a:r>
              <a:rPr lang="en-US" sz="2000" dirty="0" err="1">
                <a:solidFill>
                  <a:prstClr val="white"/>
                </a:solidFill>
                <a:latin typeface=".VnTime" panose="020B7200000000000000" pitchFamily="34" charset="0"/>
              </a:rPr>
              <a:t>giíi</a:t>
            </a:r>
            <a:endParaRPr lang="en-US" sz="2000" dirty="0">
              <a:solidFill>
                <a:prstClr val="white"/>
              </a:solidFill>
              <a:latin typeface=".VnTime" panose="020B7200000000000000" pitchFamily="34" charset="0"/>
            </a:endParaRPr>
          </a:p>
        </p:txBody>
      </p:sp>
      <p:sp>
        <p:nvSpPr>
          <p:cNvPr id="7" name="Line 7">
            <a:extLst>
              <a:ext uri="{FF2B5EF4-FFF2-40B4-BE49-F238E27FC236}">
                <a16:creationId xmlns:a16="http://schemas.microsoft.com/office/drawing/2014/main" id="{13724562-26AB-41AB-8C1A-3C407C113223}"/>
              </a:ext>
            </a:extLst>
          </p:cNvPr>
          <p:cNvSpPr>
            <a:spLocks noChangeShapeType="1"/>
          </p:cNvSpPr>
          <p:nvPr/>
        </p:nvSpPr>
        <p:spPr bwMode="auto">
          <a:xfrm>
            <a:off x="3019651" y="2756436"/>
            <a:ext cx="874898" cy="12036"/>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000">
              <a:solidFill>
                <a:prstClr val="black"/>
              </a:solidFill>
            </a:endParaRPr>
          </a:p>
        </p:txBody>
      </p:sp>
      <p:sp>
        <p:nvSpPr>
          <p:cNvPr id="8" name="Line 8">
            <a:extLst>
              <a:ext uri="{FF2B5EF4-FFF2-40B4-BE49-F238E27FC236}">
                <a16:creationId xmlns:a16="http://schemas.microsoft.com/office/drawing/2014/main" id="{3F10C219-9A06-4B8D-AA9C-4CEB32BF9570}"/>
              </a:ext>
            </a:extLst>
          </p:cNvPr>
          <p:cNvSpPr>
            <a:spLocks noChangeShapeType="1"/>
          </p:cNvSpPr>
          <p:nvPr/>
        </p:nvSpPr>
        <p:spPr bwMode="auto">
          <a:xfrm>
            <a:off x="6104835" y="2727420"/>
            <a:ext cx="538163"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000">
              <a:solidFill>
                <a:prstClr val="black"/>
              </a:solidFill>
            </a:endParaRPr>
          </a:p>
        </p:txBody>
      </p:sp>
      <p:sp>
        <p:nvSpPr>
          <p:cNvPr id="9" name="Line 9">
            <a:extLst>
              <a:ext uri="{FF2B5EF4-FFF2-40B4-BE49-F238E27FC236}">
                <a16:creationId xmlns:a16="http://schemas.microsoft.com/office/drawing/2014/main" id="{D3629B15-BE53-4F69-B94F-A474A7E3A3CE}"/>
              </a:ext>
            </a:extLst>
          </p:cNvPr>
          <p:cNvSpPr>
            <a:spLocks noChangeShapeType="1"/>
          </p:cNvSpPr>
          <p:nvPr/>
        </p:nvSpPr>
        <p:spPr bwMode="auto">
          <a:xfrm>
            <a:off x="8814967" y="2718051"/>
            <a:ext cx="693244"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000" dirty="0">
              <a:solidFill>
                <a:prstClr val="black"/>
              </a:solidFill>
            </a:endParaRPr>
          </a:p>
        </p:txBody>
      </p:sp>
      <p:pic>
        <p:nvPicPr>
          <p:cNvPr id="10" name="Picture 6" descr="http://www2.vietbao.vn/images/vn2/the-gioi/20476226_images706961_T2.jpg">
            <a:extLst>
              <a:ext uri="{FF2B5EF4-FFF2-40B4-BE49-F238E27FC236}">
                <a16:creationId xmlns:a16="http://schemas.microsoft.com/office/drawing/2014/main" id="{B7538C10-BF96-4605-B517-93918FC31BB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5226" y="3559163"/>
            <a:ext cx="3934029" cy="22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 descr="http://www.khoahoc.net/photo/saumuoinam-2.gif">
            <a:extLst>
              <a:ext uri="{FF2B5EF4-FFF2-40B4-BE49-F238E27FC236}">
                <a16:creationId xmlns:a16="http://schemas.microsoft.com/office/drawing/2014/main" id="{09F5CA3A-81E1-4C67-AA83-5962C6D01A6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0885" y="3541811"/>
            <a:ext cx="3790122" cy="22314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Box 11">
            <a:extLst>
              <a:ext uri="{FF2B5EF4-FFF2-40B4-BE49-F238E27FC236}">
                <a16:creationId xmlns:a16="http://schemas.microsoft.com/office/drawing/2014/main" id="{C40850E8-8E30-492F-8D28-10E8B8ACCA41}"/>
              </a:ext>
            </a:extLst>
          </p:cNvPr>
          <p:cNvSpPr txBox="1"/>
          <p:nvPr/>
        </p:nvSpPr>
        <p:spPr>
          <a:xfrm>
            <a:off x="879097" y="1186406"/>
            <a:ext cx="10451475" cy="707886"/>
          </a:xfrm>
          <a:prstGeom prst="rect">
            <a:avLst/>
          </a:prstGeom>
          <a:noFill/>
          <a:ln>
            <a:solidFill>
              <a:srgbClr val="9900CC"/>
            </a:solidFill>
          </a:ln>
        </p:spPr>
        <p:txBody>
          <a:bodyPr wrap="square">
            <a:spAutoFit/>
          </a:bodyPr>
          <a:lstStyle/>
          <a:p>
            <a:pPr algn="ctr"/>
            <a:r>
              <a:rPr lang="en-US" sz="2000" b="1" dirty="0" err="1">
                <a:solidFill>
                  <a:srgbClr val="000000"/>
                </a:solidFill>
                <a:cs typeface="Arial" panose="020B0604020202020204" pitchFamily="34" charset="0"/>
              </a:rPr>
              <a:t>Năm</a:t>
            </a:r>
            <a:r>
              <a:rPr lang="en-US" sz="2000" b="1" dirty="0">
                <a:solidFill>
                  <a:srgbClr val="000000"/>
                </a:solidFill>
                <a:cs typeface="Arial" panose="020B0604020202020204" pitchFamily="34" charset="0"/>
              </a:rPr>
              <a:t> </a:t>
            </a:r>
            <a:r>
              <a:rPr lang="en-US" sz="2000" b="1" dirty="0" err="1">
                <a:solidFill>
                  <a:srgbClr val="000000"/>
                </a:solidFill>
                <a:cs typeface="Arial" panose="020B0604020202020204" pitchFamily="34" charset="0"/>
              </a:rPr>
              <a:t>là</a:t>
            </a:r>
            <a:r>
              <a:rPr lang="en-US" sz="2000" b="1" dirty="0">
                <a:solidFill>
                  <a:srgbClr val="000000"/>
                </a:solidFill>
                <a:cs typeface="Arial" panose="020B0604020202020204" pitchFamily="34" charset="0"/>
              </a:rPr>
              <a:t>:</a:t>
            </a:r>
            <a:r>
              <a:rPr lang="vi-VN" sz="2000" b="1" dirty="0">
                <a:solidFill>
                  <a:srgbClr val="000000"/>
                </a:solidFill>
                <a:cs typeface="Arial" panose="020B0604020202020204" pitchFamily="34" charset="0"/>
              </a:rPr>
              <a:t> Lôi kéo, thúc đầy các chính phủ vào việc phân định khu vực lãnh thổ ảnh hưởng là cách thức để bảo vệ lợi ích độc quyền</a:t>
            </a:r>
          </a:p>
        </p:txBody>
      </p:sp>
      <p:sp>
        <p:nvSpPr>
          <p:cNvPr id="13" name="Rectangle 12">
            <a:extLst>
              <a:ext uri="{FF2B5EF4-FFF2-40B4-BE49-F238E27FC236}">
                <a16:creationId xmlns:a16="http://schemas.microsoft.com/office/drawing/2014/main" id="{EF283C55-3A1E-4CD9-86A7-A4304A143159}"/>
              </a:ext>
            </a:extLst>
          </p:cNvPr>
          <p:cNvSpPr/>
          <p:nvPr/>
        </p:nvSpPr>
        <p:spPr>
          <a:xfrm>
            <a:off x="1471439" y="420227"/>
            <a:ext cx="5300810" cy="461665"/>
          </a:xfrm>
          <a:prstGeom prst="rect">
            <a:avLst/>
          </a:prstGeom>
        </p:spPr>
        <p:txBody>
          <a:bodyPr wrap="none">
            <a:spAutoFit/>
          </a:bodyPr>
          <a:lstStyle/>
          <a:p>
            <a:pPr indent="180340" algn="just">
              <a:spcAft>
                <a:spcPts val="0"/>
              </a:spcAft>
            </a:pPr>
            <a:r>
              <a:rPr lang="pt-BR" sz="2400" b="1"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b. Về chủ nghĩa tư bản độc quyền</a:t>
            </a:r>
            <a:endParaRPr lang="en-US" sz="2400" dirty="0">
              <a:solidFill>
                <a:srgbClr val="FF0066"/>
              </a:solidFill>
              <a:latin typeface="Arial" panose="020B0604020202020204" pitchFamily="34" charset="0"/>
              <a:ea typeface="Calibri" panose="020F0502020204030204" pitchFamily="34" charset="0"/>
              <a:cs typeface="Arial" panose="020B0604020202020204" pitchFamily="34" charset="0"/>
            </a:endParaRPr>
          </a:p>
        </p:txBody>
      </p:sp>
      <p:pic>
        <p:nvPicPr>
          <p:cNvPr id="14" name="Picture 13">
            <a:extLst>
              <a:ext uri="{FF2B5EF4-FFF2-40B4-BE49-F238E27FC236}">
                <a16:creationId xmlns:a16="http://schemas.microsoft.com/office/drawing/2014/main" id="{C598FFCD-0D96-4878-B6E8-1ECD4ED1A72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571751" y="5940679"/>
            <a:ext cx="7048500" cy="902419"/>
          </a:xfrm>
          <a:prstGeom prst="rect">
            <a:avLst/>
          </a:prstGeom>
        </p:spPr>
      </p:pic>
      <p:sp>
        <p:nvSpPr>
          <p:cNvPr id="15" name="Minus Sign 14">
            <a:extLst>
              <a:ext uri="{FF2B5EF4-FFF2-40B4-BE49-F238E27FC236}">
                <a16:creationId xmlns:a16="http://schemas.microsoft.com/office/drawing/2014/main" id="{DB4E7950-27B2-47CF-A63D-4E01BE660BD4}"/>
              </a:ext>
            </a:extLst>
          </p:cNvPr>
          <p:cNvSpPr/>
          <p:nvPr/>
        </p:nvSpPr>
        <p:spPr>
          <a:xfrm>
            <a:off x="3180522" y="816337"/>
            <a:ext cx="1669774" cy="65896"/>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89384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heckerboard(across)">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ppt_x"/>
                                          </p:val>
                                        </p:tav>
                                        <p:tav tm="100000">
                                          <p:val>
                                            <p:strVal val="#ppt_x"/>
                                          </p:val>
                                        </p:tav>
                                      </p:tavLst>
                                    </p:anim>
                                    <p:anim calcmode="lin" valueType="num">
                                      <p:cBhvr additive="base">
                                        <p:cTn id="13"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checkerboard(across)">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 presetClass="entr" presetSubtype="1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heckerboard(across)">
                                      <p:cBhvr>
                                        <p:cTn id="29" dur="500"/>
                                        <p:tgtEl>
                                          <p:spTgt spid="5"/>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500" fill="hold"/>
                                        <p:tgtEl>
                                          <p:spTgt spid="9"/>
                                        </p:tgtEl>
                                        <p:attrNameLst>
                                          <p:attrName>ppt_x</p:attrName>
                                        </p:attrNameLst>
                                      </p:cBhvr>
                                      <p:tavLst>
                                        <p:tav tm="0">
                                          <p:val>
                                            <p:strVal val="#ppt_x"/>
                                          </p:val>
                                        </p:tav>
                                        <p:tav tm="100000">
                                          <p:val>
                                            <p:strVal val="#ppt_x"/>
                                          </p:val>
                                        </p:tav>
                                      </p:tavLst>
                                    </p:anim>
                                    <p:anim calcmode="lin" valueType="num">
                                      <p:cBhvr additive="base">
                                        <p:cTn id="35"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5" presetClass="entr" presetSubtype="10" fill="hold" grpId="0"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checkerboard(across)">
                                      <p:cBhvr>
                                        <p:cTn id="40" dur="500"/>
                                        <p:tgtEl>
                                          <p:spTgt spid="6"/>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4" fill="hold"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wipe(down)">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55" presetClass="entr" presetSubtype="0" fill="hold" nodeType="click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p:cTn id="50" dur="1000" fill="hold"/>
                                        <p:tgtEl>
                                          <p:spTgt spid="11"/>
                                        </p:tgtEl>
                                        <p:attrNameLst>
                                          <p:attrName>ppt_w</p:attrName>
                                        </p:attrNameLst>
                                      </p:cBhvr>
                                      <p:tavLst>
                                        <p:tav tm="0">
                                          <p:val>
                                            <p:strVal val="#ppt_w*0.70"/>
                                          </p:val>
                                        </p:tav>
                                        <p:tav tm="100000">
                                          <p:val>
                                            <p:strVal val="#ppt_w"/>
                                          </p:val>
                                        </p:tav>
                                      </p:tavLst>
                                    </p:anim>
                                    <p:anim calcmode="lin" valueType="num">
                                      <p:cBhvr>
                                        <p:cTn id="51" dur="1000" fill="hold"/>
                                        <p:tgtEl>
                                          <p:spTgt spid="11"/>
                                        </p:tgtEl>
                                        <p:attrNameLst>
                                          <p:attrName>ppt_h</p:attrName>
                                        </p:attrNameLst>
                                      </p:cBhvr>
                                      <p:tavLst>
                                        <p:tav tm="0">
                                          <p:val>
                                            <p:strVal val="#ppt_h"/>
                                          </p:val>
                                        </p:tav>
                                        <p:tav tm="100000">
                                          <p:val>
                                            <p:strVal val="#ppt_h"/>
                                          </p:val>
                                        </p:tav>
                                      </p:tavLst>
                                    </p:anim>
                                    <p:animEffect transition="in" filter="fade">
                                      <p:cBhvr>
                                        <p:cTn id="5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utoUpdateAnimBg="0"/>
      <p:bldP spid="4" grpId="0" animBg="1" autoUpdateAnimBg="0"/>
      <p:bldP spid="5" grpId="0" animBg="1" autoUpdateAnimBg="0"/>
      <p:bldP spid="6" grpId="0" animBg="1" autoUpdateAnimBg="0"/>
      <p:bldP spid="7" grpId="0" animBg="1"/>
      <p:bldP spid="8" grpId="0" animBg="1"/>
      <p:bldP spid="9"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1">
            <a:extLst>
              <a:ext uri="{FF2B5EF4-FFF2-40B4-BE49-F238E27FC236}">
                <a16:creationId xmlns:a16="http://schemas.microsoft.com/office/drawing/2014/main" id="{90045188-8192-402E-927B-343B008ACC8D}"/>
              </a:ext>
            </a:extLst>
          </p:cNvPr>
          <p:cNvSpPr>
            <a:spLocks noChangeArrowheads="1"/>
          </p:cNvSpPr>
          <p:nvPr/>
        </p:nvSpPr>
        <p:spPr bwMode="auto">
          <a:xfrm>
            <a:off x="3352800" y="5581650"/>
            <a:ext cx="45720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r>
              <a:rPr lang="vi-VN" dirty="0">
                <a:solidFill>
                  <a:prstClr val="black"/>
                </a:solidFill>
              </a:rPr>
              <a:t>+ 10 triệu người chết.</a:t>
            </a:r>
          </a:p>
          <a:p>
            <a:pPr>
              <a:defRPr/>
            </a:pPr>
            <a:r>
              <a:rPr lang="vi-VN" dirty="0">
                <a:solidFill>
                  <a:prstClr val="black"/>
                </a:solidFill>
              </a:rPr>
              <a:t>+  20 triệu người bị thương.</a:t>
            </a:r>
          </a:p>
          <a:p>
            <a:pPr>
              <a:defRPr/>
            </a:pPr>
            <a:r>
              <a:rPr lang="vi-VN" dirty="0">
                <a:solidFill>
                  <a:prstClr val="black"/>
                </a:solidFill>
              </a:rPr>
              <a:t>+  Chiến  phí 85 tỉ đô la.</a:t>
            </a:r>
          </a:p>
          <a:p>
            <a:pPr>
              <a:defRPr/>
            </a:pPr>
            <a:r>
              <a:rPr lang="vi-VN" dirty="0">
                <a:solidFill>
                  <a:prstClr val="black"/>
                </a:solidFill>
              </a:rPr>
              <a:t>-   Các nước Châu Âu là con nợ của Mỹ.</a:t>
            </a:r>
          </a:p>
        </p:txBody>
      </p:sp>
      <p:sp>
        <p:nvSpPr>
          <p:cNvPr id="4" name="Rectangle 2">
            <a:extLst>
              <a:ext uri="{FF2B5EF4-FFF2-40B4-BE49-F238E27FC236}">
                <a16:creationId xmlns:a16="http://schemas.microsoft.com/office/drawing/2014/main" id="{0B84C590-C70A-4B15-AD4F-32641CCABCEF}"/>
              </a:ext>
            </a:extLst>
          </p:cNvPr>
          <p:cNvSpPr>
            <a:spLocks noChangeArrowheads="1"/>
          </p:cNvSpPr>
          <p:nvPr/>
        </p:nvSpPr>
        <p:spPr bwMode="auto">
          <a:xfrm>
            <a:off x="1674256" y="977207"/>
            <a:ext cx="8989452"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r>
              <a:rPr lang="en-US" b="1" dirty="0">
                <a:solidFill>
                  <a:prstClr val="black"/>
                </a:solidFill>
              </a:rPr>
              <a:t>   </a:t>
            </a:r>
            <a:r>
              <a:rPr lang="vi-VN" b="1" dirty="0">
                <a:solidFill>
                  <a:prstClr val="black"/>
                </a:solidFill>
              </a:rPr>
              <a:t>Liên minh                                  </a:t>
            </a:r>
            <a:r>
              <a:rPr lang="en-US" b="1" dirty="0">
                <a:solidFill>
                  <a:prstClr val="black"/>
                </a:solidFill>
              </a:rPr>
              <a:t>                       </a:t>
            </a:r>
            <a:r>
              <a:rPr lang="vi-VN" b="1" dirty="0">
                <a:solidFill>
                  <a:prstClr val="black"/>
                </a:solidFill>
              </a:rPr>
              <a:t>  Hiệp ước</a:t>
            </a:r>
            <a:endParaRPr lang="vi-VN" dirty="0">
              <a:solidFill>
                <a:prstClr val="black"/>
              </a:solidFill>
            </a:endParaRPr>
          </a:p>
          <a:p>
            <a:pPr>
              <a:defRPr/>
            </a:pPr>
            <a:r>
              <a:rPr lang="vi-VN" b="1" dirty="0">
                <a:solidFill>
                  <a:prstClr val="black"/>
                </a:solidFill>
              </a:rPr>
              <a:t>ĐỨC </a:t>
            </a:r>
            <a:r>
              <a:rPr lang="vi-VN" dirty="0">
                <a:solidFill>
                  <a:prstClr val="black"/>
                </a:solidFill>
              </a:rPr>
              <a:t>- ÁO - HUNG        </a:t>
            </a:r>
            <a:r>
              <a:rPr lang="en-US" dirty="0">
                <a:solidFill>
                  <a:prstClr val="black"/>
                </a:solidFill>
              </a:rPr>
              <a:t>              </a:t>
            </a:r>
            <a:r>
              <a:rPr lang="vi-VN" dirty="0">
                <a:solidFill>
                  <a:prstClr val="black"/>
                </a:solidFill>
              </a:rPr>
              <a:t>&lt;--&gt;             </a:t>
            </a:r>
            <a:r>
              <a:rPr lang="vi-VN" b="1" dirty="0">
                <a:solidFill>
                  <a:prstClr val="black"/>
                </a:solidFill>
              </a:rPr>
              <a:t>ANH </a:t>
            </a:r>
            <a:r>
              <a:rPr lang="vi-VN" dirty="0">
                <a:solidFill>
                  <a:prstClr val="black"/>
                </a:solidFill>
              </a:rPr>
              <a:t>- PHÁP - NGA</a:t>
            </a:r>
          </a:p>
          <a:p>
            <a:pPr>
              <a:defRPr/>
            </a:pPr>
            <a:r>
              <a:rPr lang="en-US" b="1" dirty="0">
                <a:solidFill>
                  <a:prstClr val="black"/>
                </a:solidFill>
              </a:rPr>
              <a:t>   </a:t>
            </a:r>
            <a:r>
              <a:rPr lang="vi-VN" b="1" dirty="0">
                <a:solidFill>
                  <a:prstClr val="black"/>
                </a:solidFill>
              </a:rPr>
              <a:t>(1882)                                   </a:t>
            </a:r>
            <a:r>
              <a:rPr lang="en-US" b="1" dirty="0">
                <a:solidFill>
                  <a:prstClr val="black"/>
                </a:solidFill>
              </a:rPr>
              <a:t>                            </a:t>
            </a:r>
            <a:r>
              <a:rPr lang="vi-VN" b="1" dirty="0">
                <a:solidFill>
                  <a:prstClr val="black"/>
                </a:solidFill>
              </a:rPr>
              <a:t>  (1890-1907)</a:t>
            </a:r>
            <a:endParaRPr lang="vi-VN" dirty="0">
              <a:solidFill>
                <a:prstClr val="black"/>
              </a:solidFill>
            </a:endParaRPr>
          </a:p>
        </p:txBody>
      </p:sp>
      <p:pic>
        <p:nvPicPr>
          <p:cNvPr id="5" name="Picture 3" descr="ct 1.JPG">
            <a:extLst>
              <a:ext uri="{FF2B5EF4-FFF2-40B4-BE49-F238E27FC236}">
                <a16:creationId xmlns:a16="http://schemas.microsoft.com/office/drawing/2014/main" id="{8CF0AF3C-6DA8-4BD2-8F1C-7EF86D2EF74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03798" y="2093842"/>
            <a:ext cx="9259910" cy="3271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3">
            <a:extLst>
              <a:ext uri="{FF2B5EF4-FFF2-40B4-BE49-F238E27FC236}">
                <a16:creationId xmlns:a16="http://schemas.microsoft.com/office/drawing/2014/main" id="{0DD97FAF-B26F-48E5-AB28-F471E82A865F}"/>
              </a:ext>
            </a:extLst>
          </p:cNvPr>
          <p:cNvSpPr>
            <a:spLocks noChangeArrowheads="1"/>
          </p:cNvSpPr>
          <p:nvPr/>
        </p:nvSpPr>
        <p:spPr bwMode="auto">
          <a:xfrm>
            <a:off x="2290293" y="322832"/>
            <a:ext cx="66970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r>
              <a:rPr lang="en-US" sz="2400" b="1" dirty="0" err="1">
                <a:solidFill>
                  <a:srgbClr val="0033CC"/>
                </a:solidFill>
              </a:rPr>
              <a:t>Chiến</a:t>
            </a:r>
            <a:r>
              <a:rPr lang="en-US" sz="2400" b="1" dirty="0">
                <a:solidFill>
                  <a:srgbClr val="0033CC"/>
                </a:solidFill>
              </a:rPr>
              <a:t> </a:t>
            </a:r>
            <a:r>
              <a:rPr lang="en-US" sz="2400" b="1" dirty="0" err="1">
                <a:solidFill>
                  <a:srgbClr val="0033CC"/>
                </a:solidFill>
              </a:rPr>
              <a:t>tranh</a:t>
            </a:r>
            <a:r>
              <a:rPr lang="en-US" sz="2400" b="1" dirty="0">
                <a:solidFill>
                  <a:srgbClr val="0033CC"/>
                </a:solidFill>
              </a:rPr>
              <a:t> </a:t>
            </a:r>
            <a:r>
              <a:rPr lang="en-US" sz="2400" b="1" dirty="0" err="1">
                <a:solidFill>
                  <a:srgbClr val="0033CC"/>
                </a:solidFill>
              </a:rPr>
              <a:t>thế</a:t>
            </a:r>
            <a:r>
              <a:rPr lang="en-US" sz="2400" b="1" dirty="0">
                <a:solidFill>
                  <a:srgbClr val="0033CC"/>
                </a:solidFill>
              </a:rPr>
              <a:t> </a:t>
            </a:r>
            <a:r>
              <a:rPr lang="en-US" sz="2400" b="1" dirty="0" err="1">
                <a:solidFill>
                  <a:srgbClr val="0033CC"/>
                </a:solidFill>
              </a:rPr>
              <a:t>giới</a:t>
            </a:r>
            <a:r>
              <a:rPr lang="en-US" sz="2400" b="1" dirty="0">
                <a:solidFill>
                  <a:srgbClr val="0033CC"/>
                </a:solidFill>
              </a:rPr>
              <a:t> </a:t>
            </a:r>
            <a:r>
              <a:rPr lang="en-US" sz="2400" b="1" dirty="0" err="1">
                <a:solidFill>
                  <a:srgbClr val="0033CC"/>
                </a:solidFill>
              </a:rPr>
              <a:t>thứ</a:t>
            </a:r>
            <a:r>
              <a:rPr lang="en-US" sz="2400" b="1" dirty="0">
                <a:solidFill>
                  <a:srgbClr val="0033CC"/>
                </a:solidFill>
              </a:rPr>
              <a:t> 1 (1914 - 1918)</a:t>
            </a:r>
          </a:p>
        </p:txBody>
      </p:sp>
    </p:spTree>
    <p:extLst>
      <p:ext uri="{BB962C8B-B14F-4D97-AF65-F5344CB8AC3E}">
        <p14:creationId xmlns:p14="http://schemas.microsoft.com/office/powerpoint/2010/main" val="488163593"/>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2703443"/>
          </a:xfrm>
          <a:prstGeom prst="rect">
            <a:avLst/>
          </a:prstGeom>
        </p:spPr>
      </p:pic>
      <p:sp>
        <p:nvSpPr>
          <p:cNvPr id="3" name="Rectangle 1">
            <a:extLst>
              <a:ext uri="{FF2B5EF4-FFF2-40B4-BE49-F238E27FC236}">
                <a16:creationId xmlns:a16="http://schemas.microsoft.com/office/drawing/2014/main" id="{0B33384C-8C9E-4DE5-A235-B7D5373A9931}"/>
              </a:ext>
            </a:extLst>
          </p:cNvPr>
          <p:cNvSpPr>
            <a:spLocks noChangeArrowheads="1"/>
          </p:cNvSpPr>
          <p:nvPr/>
        </p:nvSpPr>
        <p:spPr bwMode="auto">
          <a:xfrm>
            <a:off x="2562896" y="5491768"/>
            <a:ext cx="767580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r>
              <a:rPr lang="en-US" dirty="0">
                <a:solidFill>
                  <a:prstClr val="black"/>
                </a:solidFill>
              </a:rPr>
              <a:t>+ </a:t>
            </a:r>
            <a:r>
              <a:rPr lang="vi-VN" dirty="0">
                <a:solidFill>
                  <a:prstClr val="black"/>
                </a:solidFill>
              </a:rPr>
              <a:t>Hơn 70 quốc gia với 1700 triệu người đã bị lôi cuốn vào vòng chiến</a:t>
            </a:r>
            <a:endParaRPr lang="en-US" dirty="0">
              <a:solidFill>
                <a:prstClr val="black"/>
              </a:solidFill>
            </a:endParaRPr>
          </a:p>
          <a:p>
            <a:pPr>
              <a:defRPr/>
            </a:pPr>
            <a:r>
              <a:rPr lang="en-US" dirty="0">
                <a:solidFill>
                  <a:prstClr val="black"/>
                </a:solidFill>
              </a:rPr>
              <a:t>+ </a:t>
            </a:r>
            <a:r>
              <a:rPr lang="vi-VN" dirty="0">
                <a:solidFill>
                  <a:prstClr val="black"/>
                </a:solidFill>
              </a:rPr>
              <a:t>khoảng 60 triệu người chết,</a:t>
            </a:r>
            <a:endParaRPr lang="en-US" dirty="0">
              <a:solidFill>
                <a:prstClr val="black"/>
              </a:solidFill>
            </a:endParaRPr>
          </a:p>
          <a:p>
            <a:pPr>
              <a:defRPr/>
            </a:pPr>
            <a:r>
              <a:rPr lang="en-US" dirty="0">
                <a:solidFill>
                  <a:prstClr val="black"/>
                </a:solidFill>
              </a:rPr>
              <a:t>+ </a:t>
            </a:r>
            <a:r>
              <a:rPr lang="vi-VN" dirty="0">
                <a:solidFill>
                  <a:prstClr val="black"/>
                </a:solidFill>
              </a:rPr>
              <a:t> 90 triệu người bị tàn phế</a:t>
            </a:r>
            <a:endParaRPr lang="en-US" dirty="0">
              <a:solidFill>
                <a:prstClr val="black"/>
              </a:solidFill>
            </a:endParaRPr>
          </a:p>
          <a:p>
            <a:pPr>
              <a:defRPr/>
            </a:pPr>
            <a:r>
              <a:rPr lang="en-US" dirty="0">
                <a:solidFill>
                  <a:prstClr val="black"/>
                </a:solidFill>
              </a:rPr>
              <a:t>+  </a:t>
            </a:r>
            <a:r>
              <a:rPr lang="vi-VN" dirty="0">
                <a:solidFill>
                  <a:prstClr val="black"/>
                </a:solidFill>
              </a:rPr>
              <a:t>thiệt hại vật chất 4000 tỉ đô-la.</a:t>
            </a:r>
            <a:endParaRPr lang="en-US" dirty="0">
              <a:solidFill>
                <a:prstClr val="black"/>
              </a:solidFill>
            </a:endParaRPr>
          </a:p>
        </p:txBody>
      </p:sp>
      <p:pic>
        <p:nvPicPr>
          <p:cNvPr id="4" name="Picture 2" descr="thu 2.jpg">
            <a:extLst>
              <a:ext uri="{FF2B5EF4-FFF2-40B4-BE49-F238E27FC236}">
                <a16:creationId xmlns:a16="http://schemas.microsoft.com/office/drawing/2014/main" id="{55038F48-E779-4E72-BC89-E2FB94D435F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01077" y="1470992"/>
            <a:ext cx="8237627" cy="4020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3">
            <a:extLst>
              <a:ext uri="{FF2B5EF4-FFF2-40B4-BE49-F238E27FC236}">
                <a16:creationId xmlns:a16="http://schemas.microsoft.com/office/drawing/2014/main" id="{230AAD2F-84FC-4F91-A244-8EE6922BF2A6}"/>
              </a:ext>
            </a:extLst>
          </p:cNvPr>
          <p:cNvSpPr>
            <a:spLocks noChangeArrowheads="1"/>
          </p:cNvSpPr>
          <p:nvPr/>
        </p:nvSpPr>
        <p:spPr bwMode="auto">
          <a:xfrm>
            <a:off x="1045054" y="890056"/>
            <a:ext cx="66970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defRPr/>
            </a:pPr>
            <a:r>
              <a:rPr lang="en-US" sz="2400" b="1" dirty="0" err="1">
                <a:solidFill>
                  <a:srgbClr val="0033CC"/>
                </a:solidFill>
              </a:rPr>
              <a:t>Chiến</a:t>
            </a:r>
            <a:r>
              <a:rPr lang="en-US" sz="2400" b="1" dirty="0">
                <a:solidFill>
                  <a:srgbClr val="0033CC"/>
                </a:solidFill>
              </a:rPr>
              <a:t> </a:t>
            </a:r>
            <a:r>
              <a:rPr lang="en-US" sz="2400" b="1" dirty="0" err="1">
                <a:solidFill>
                  <a:srgbClr val="0033CC"/>
                </a:solidFill>
              </a:rPr>
              <a:t>tranh</a:t>
            </a:r>
            <a:r>
              <a:rPr lang="en-US" sz="2400" b="1" dirty="0">
                <a:solidFill>
                  <a:srgbClr val="0033CC"/>
                </a:solidFill>
              </a:rPr>
              <a:t> </a:t>
            </a:r>
            <a:r>
              <a:rPr lang="en-US" sz="2400" b="1" dirty="0" err="1">
                <a:solidFill>
                  <a:srgbClr val="0033CC"/>
                </a:solidFill>
              </a:rPr>
              <a:t>thế</a:t>
            </a:r>
            <a:r>
              <a:rPr lang="en-US" sz="2400" b="1" dirty="0">
                <a:solidFill>
                  <a:srgbClr val="0033CC"/>
                </a:solidFill>
              </a:rPr>
              <a:t> </a:t>
            </a:r>
            <a:r>
              <a:rPr lang="en-US" sz="2400" b="1" dirty="0" err="1">
                <a:solidFill>
                  <a:srgbClr val="0033CC"/>
                </a:solidFill>
              </a:rPr>
              <a:t>giới</a:t>
            </a:r>
            <a:r>
              <a:rPr lang="en-US" sz="2400" b="1" dirty="0">
                <a:solidFill>
                  <a:srgbClr val="0033CC"/>
                </a:solidFill>
              </a:rPr>
              <a:t> </a:t>
            </a:r>
            <a:r>
              <a:rPr lang="en-US" sz="2400" b="1" dirty="0" err="1">
                <a:solidFill>
                  <a:srgbClr val="0033CC"/>
                </a:solidFill>
              </a:rPr>
              <a:t>thứ</a:t>
            </a:r>
            <a:r>
              <a:rPr lang="en-US" sz="2400" b="1" dirty="0">
                <a:solidFill>
                  <a:srgbClr val="0033CC"/>
                </a:solidFill>
              </a:rPr>
              <a:t> 2 (1939- 1945)</a:t>
            </a:r>
          </a:p>
        </p:txBody>
      </p:sp>
    </p:spTree>
    <p:extLst>
      <p:ext uri="{BB962C8B-B14F-4D97-AF65-F5344CB8AC3E}">
        <p14:creationId xmlns:p14="http://schemas.microsoft.com/office/powerpoint/2010/main" val="1919247495"/>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3" name="Oval 2"/>
          <p:cNvSpPr/>
          <p:nvPr/>
        </p:nvSpPr>
        <p:spPr>
          <a:xfrm>
            <a:off x="1722644" y="2235200"/>
            <a:ext cx="2438400" cy="3048000"/>
          </a:xfrm>
          <a:prstGeom prst="ellipse">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r>
              <a:rPr lang="en-US" sz="2400" b="1" dirty="0" err="1">
                <a:solidFill>
                  <a:srgbClr val="FFFFD9"/>
                </a:solidFill>
                <a:latin typeface="Arial"/>
                <a:cs typeface="Times New Roman" pitchFamily="18" charset="0"/>
              </a:rPr>
              <a:t>Chủ</a:t>
            </a:r>
            <a:r>
              <a:rPr lang="en-US" sz="2400" b="1" dirty="0">
                <a:solidFill>
                  <a:srgbClr val="FFFFD9"/>
                </a:solidFill>
                <a:latin typeface="Arial"/>
                <a:cs typeface="Times New Roman" pitchFamily="18" charset="0"/>
              </a:rPr>
              <a:t> </a:t>
            </a:r>
            <a:r>
              <a:rPr lang="en-US" sz="2400" b="1" dirty="0" err="1">
                <a:solidFill>
                  <a:srgbClr val="FFFFD9"/>
                </a:solidFill>
                <a:latin typeface="Arial"/>
                <a:cs typeface="Times New Roman" pitchFamily="18" charset="0"/>
              </a:rPr>
              <a:t>nghĩa</a:t>
            </a:r>
            <a:r>
              <a:rPr lang="en-US" sz="2400" b="1" dirty="0">
                <a:solidFill>
                  <a:srgbClr val="FFFFD9"/>
                </a:solidFill>
                <a:latin typeface="Arial"/>
                <a:cs typeface="Times New Roman" pitchFamily="18" charset="0"/>
              </a:rPr>
              <a:t> </a:t>
            </a:r>
            <a:r>
              <a:rPr lang="en-US" sz="2400" b="1" dirty="0" err="1">
                <a:solidFill>
                  <a:srgbClr val="FFFFD9"/>
                </a:solidFill>
                <a:latin typeface="Arial"/>
                <a:cs typeface="Times New Roman" pitchFamily="18" charset="0"/>
              </a:rPr>
              <a:t>xã</a:t>
            </a:r>
            <a:r>
              <a:rPr lang="en-US" sz="2400" b="1" dirty="0">
                <a:solidFill>
                  <a:srgbClr val="FFFFD9"/>
                </a:solidFill>
                <a:latin typeface="Arial"/>
                <a:cs typeface="Times New Roman" pitchFamily="18" charset="0"/>
              </a:rPr>
              <a:t> </a:t>
            </a:r>
            <a:r>
              <a:rPr lang="en-US" sz="2400" b="1" dirty="0" err="1">
                <a:solidFill>
                  <a:srgbClr val="FFFFD9"/>
                </a:solidFill>
                <a:latin typeface="Arial"/>
                <a:cs typeface="Times New Roman" pitchFamily="18" charset="0"/>
              </a:rPr>
              <a:t>hội</a:t>
            </a:r>
            <a:endParaRPr lang="en-US" sz="2400" b="1" dirty="0">
              <a:solidFill>
                <a:srgbClr val="FFFFD9"/>
              </a:solidFill>
              <a:latin typeface="Arial"/>
              <a:cs typeface="Times New Roman" pitchFamily="18" charset="0"/>
            </a:endParaRPr>
          </a:p>
          <a:p>
            <a:pPr algn="ctr" defTabSz="914400">
              <a:defRPr/>
            </a:pPr>
            <a:r>
              <a:rPr lang="en-US" sz="2400" b="1" dirty="0">
                <a:solidFill>
                  <a:srgbClr val="FFFFD9"/>
                </a:solidFill>
                <a:latin typeface="Arial"/>
                <a:cs typeface="Times New Roman" pitchFamily="18" charset="0"/>
              </a:rPr>
              <a:t> </a:t>
            </a:r>
            <a:r>
              <a:rPr lang="en-US" sz="2400" b="1" dirty="0" err="1">
                <a:solidFill>
                  <a:srgbClr val="FFFFD9"/>
                </a:solidFill>
                <a:latin typeface="Arial"/>
                <a:cs typeface="Times New Roman" pitchFamily="18" charset="0"/>
              </a:rPr>
              <a:t>khoa</a:t>
            </a:r>
            <a:r>
              <a:rPr lang="en-US" sz="2400" b="1" dirty="0">
                <a:solidFill>
                  <a:srgbClr val="FFFFD9"/>
                </a:solidFill>
                <a:latin typeface="Arial"/>
                <a:cs typeface="Times New Roman" pitchFamily="18" charset="0"/>
              </a:rPr>
              <a:t> </a:t>
            </a:r>
            <a:r>
              <a:rPr lang="en-US" sz="2400" b="1" dirty="0" err="1">
                <a:solidFill>
                  <a:srgbClr val="FFFFD9"/>
                </a:solidFill>
                <a:latin typeface="Arial"/>
                <a:cs typeface="Times New Roman" pitchFamily="18" charset="0"/>
              </a:rPr>
              <a:t>học</a:t>
            </a:r>
            <a:endParaRPr lang="en-US" sz="2400" b="1" dirty="0">
              <a:solidFill>
                <a:srgbClr val="FFFFD9"/>
              </a:solidFill>
              <a:latin typeface="Arial"/>
              <a:cs typeface="Times New Roman" pitchFamily="18" charset="0"/>
            </a:endParaRPr>
          </a:p>
        </p:txBody>
      </p:sp>
      <p:sp>
        <p:nvSpPr>
          <p:cNvPr id="4" name="Rounded Rectangle 3"/>
          <p:cNvSpPr/>
          <p:nvPr/>
        </p:nvSpPr>
        <p:spPr>
          <a:xfrm>
            <a:off x="5415116" y="5021261"/>
            <a:ext cx="5054240" cy="1073151"/>
          </a:xfrm>
          <a:prstGeom prst="roundRect">
            <a:avLst/>
          </a:prstGeom>
          <a:no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pt-BR" sz="2400" dirty="0">
              <a:solidFill>
                <a:srgbClr val="000099"/>
              </a:solidFill>
              <a:latin typeface="Arial"/>
            </a:endParaRPr>
          </a:p>
          <a:p>
            <a:pPr algn="ctr" defTabSz="914400" fontAlgn="base">
              <a:spcBef>
                <a:spcPct val="0"/>
              </a:spcBef>
              <a:spcAft>
                <a:spcPct val="0"/>
              </a:spcAft>
              <a:defRPr/>
            </a:pPr>
            <a:r>
              <a:rPr lang="pt-BR" sz="2400" dirty="0">
                <a:solidFill>
                  <a:srgbClr val="000099"/>
                </a:solidFill>
                <a:latin typeface="Arial"/>
              </a:rPr>
              <a:t>c. Sự phát triển của hình thái kinh tế - xã hội cộng sản chủ nghĩa</a:t>
            </a:r>
            <a:endParaRPr lang="en-US" sz="2400" dirty="0">
              <a:solidFill>
                <a:srgbClr val="000099"/>
              </a:solidFill>
              <a:latin typeface="Arial"/>
            </a:endParaRPr>
          </a:p>
          <a:p>
            <a:pPr algn="ctr" defTabSz="914400" fontAlgn="base">
              <a:spcBef>
                <a:spcPct val="0"/>
              </a:spcBef>
              <a:spcAft>
                <a:spcPct val="0"/>
              </a:spcAft>
              <a:defRPr/>
            </a:pPr>
            <a:endParaRPr lang="en-US" sz="2400" dirty="0">
              <a:solidFill>
                <a:srgbClr val="000066"/>
              </a:solidFill>
              <a:latin typeface="Arial"/>
              <a:cs typeface="Times New Roman" pitchFamily="18" charset="0"/>
            </a:endParaRPr>
          </a:p>
        </p:txBody>
      </p:sp>
      <p:sp>
        <p:nvSpPr>
          <p:cNvPr id="5" name="Rounded Rectangle 4"/>
          <p:cNvSpPr/>
          <p:nvPr/>
        </p:nvSpPr>
        <p:spPr>
          <a:xfrm>
            <a:off x="5384954" y="1972273"/>
            <a:ext cx="5054240" cy="1021753"/>
          </a:xfrm>
          <a:prstGeom prst="roundRect">
            <a:avLst/>
          </a:prstGeom>
          <a:no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pt-BR" sz="2400" dirty="0">
                <a:solidFill>
                  <a:srgbClr val="000099"/>
                </a:solidFill>
                <a:latin typeface="Arial"/>
              </a:rPr>
              <a:t>a. Sứ mệnh lịch sử của giai cấp công nhân</a:t>
            </a:r>
            <a:endParaRPr lang="en-US" sz="2400" dirty="0">
              <a:solidFill>
                <a:srgbClr val="000099"/>
              </a:solidFill>
              <a:latin typeface="Arial"/>
            </a:endParaRPr>
          </a:p>
        </p:txBody>
      </p:sp>
      <p:cxnSp>
        <p:nvCxnSpPr>
          <p:cNvPr id="6" name="Straight Arrow Connector 5"/>
          <p:cNvCxnSpPr>
            <a:cxnSpLocks/>
            <a:stCxn id="3" idx="6"/>
            <a:endCxn id="5" idx="1"/>
          </p:cNvCxnSpPr>
          <p:nvPr/>
        </p:nvCxnSpPr>
        <p:spPr>
          <a:xfrm flipV="1">
            <a:off x="4161044" y="2483150"/>
            <a:ext cx="1223910" cy="127605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a:cxnSpLocks/>
            <a:stCxn id="3" idx="6"/>
            <a:endCxn id="4" idx="1"/>
          </p:cNvCxnSpPr>
          <p:nvPr/>
        </p:nvCxnSpPr>
        <p:spPr>
          <a:xfrm>
            <a:off x="4161044" y="3759200"/>
            <a:ext cx="1254072" cy="179863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1"/>
          <p:cNvSpPr>
            <a:spLocks noChangeArrowheads="1"/>
          </p:cNvSpPr>
          <p:nvPr/>
        </p:nvSpPr>
        <p:spPr bwMode="auto">
          <a:xfrm>
            <a:off x="362950" y="557263"/>
            <a:ext cx="5157787" cy="523875"/>
          </a:xfrm>
          <a:prstGeom prst="rect">
            <a:avLst/>
          </a:prstGeom>
          <a:noFill/>
          <a:ln>
            <a:noFill/>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None/>
              <a:defRPr/>
            </a:pPr>
            <a:r>
              <a:rPr lang="pt-BR" altLang="en-US" sz="2800" b="1" dirty="0">
                <a:solidFill>
                  <a:srgbClr val="FF0066"/>
                </a:solidFill>
                <a:latin typeface="Arial"/>
                <a:cs typeface="Arial" panose="020B0604020202020204" pitchFamily="34" charset="0"/>
              </a:rPr>
              <a:t>3. Chủ nghĩa xã hội khoa học</a:t>
            </a:r>
            <a:endParaRPr lang="en-US" altLang="en-US" sz="2800" dirty="0">
              <a:solidFill>
                <a:srgbClr val="FF0066"/>
              </a:solidFill>
              <a:latin typeface="Arial"/>
              <a:cs typeface="Arial" panose="020B0604020202020204" pitchFamily="34" charset="0"/>
            </a:endParaRPr>
          </a:p>
        </p:txBody>
      </p:sp>
      <p:sp>
        <p:nvSpPr>
          <p:cNvPr id="9" name="Rounded Rectangle 8"/>
          <p:cNvSpPr/>
          <p:nvPr/>
        </p:nvSpPr>
        <p:spPr>
          <a:xfrm>
            <a:off x="5415116" y="3260726"/>
            <a:ext cx="5024078" cy="996949"/>
          </a:xfrm>
          <a:prstGeom prst="roundRect">
            <a:avLst/>
          </a:prstGeom>
          <a:no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defTabSz="914400" fontAlgn="base">
              <a:spcBef>
                <a:spcPct val="0"/>
              </a:spcBef>
              <a:spcAft>
                <a:spcPct val="0"/>
              </a:spcAft>
              <a:defRPr/>
            </a:pPr>
            <a:r>
              <a:rPr lang="pt-BR" sz="2400" dirty="0">
                <a:solidFill>
                  <a:srgbClr val="000099"/>
                </a:solidFill>
                <a:latin typeface="Arial"/>
              </a:rPr>
              <a:t>b. Cách mạng XHCN</a:t>
            </a:r>
            <a:endParaRPr lang="en-US" sz="2400" dirty="0">
              <a:solidFill>
                <a:srgbClr val="000099"/>
              </a:solidFill>
              <a:latin typeface="Arial"/>
            </a:endParaRPr>
          </a:p>
        </p:txBody>
      </p:sp>
      <p:grpSp>
        <p:nvGrpSpPr>
          <p:cNvPr id="10" name="Group 21"/>
          <p:cNvGrpSpPr>
            <a:grpSpLocks/>
          </p:cNvGrpSpPr>
          <p:nvPr/>
        </p:nvGrpSpPr>
        <p:grpSpPr bwMode="auto">
          <a:xfrm>
            <a:off x="0" y="1224754"/>
            <a:ext cx="10063270" cy="234954"/>
            <a:chOff x="327" y="114651"/>
            <a:chExt cx="5325" cy="0"/>
          </a:xfrm>
        </p:grpSpPr>
        <p:sp>
          <p:nvSpPr>
            <p:cNvPr id="11" name="Line 7"/>
            <p:cNvSpPr>
              <a:spLocks noChangeShapeType="1"/>
            </p:cNvSpPr>
            <p:nvPr/>
          </p:nvSpPr>
          <p:spPr bwMode="auto">
            <a:xfrm>
              <a:off x="327" y="114651"/>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n>
                  <a:solidFill>
                    <a:srgbClr val="33CC33"/>
                  </a:solidFill>
                </a:ln>
              </a:endParaRPr>
            </a:p>
          </p:txBody>
        </p:sp>
        <p:sp>
          <p:nvSpPr>
            <p:cNvPr id="12" name="Line 8"/>
            <p:cNvSpPr>
              <a:spLocks noChangeShapeType="1"/>
            </p:cNvSpPr>
            <p:nvPr/>
          </p:nvSpPr>
          <p:spPr bwMode="auto">
            <a:xfrm>
              <a:off x="354" y="114651"/>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ln>
                  <a:solidFill>
                    <a:srgbClr val="33CC33"/>
                  </a:solidFill>
                </a:ln>
              </a:endParaRPr>
            </a:p>
          </p:txBody>
        </p:sp>
      </p:grpSp>
      <p:cxnSp>
        <p:nvCxnSpPr>
          <p:cNvPr id="20" name="Straight Arrow Connector 19"/>
          <p:cNvCxnSpPr>
            <a:cxnSpLocks/>
            <a:endCxn id="9" idx="1"/>
          </p:cNvCxnSpPr>
          <p:nvPr/>
        </p:nvCxnSpPr>
        <p:spPr>
          <a:xfrm>
            <a:off x="4161044" y="3759200"/>
            <a:ext cx="1254072"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2285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p:cTn id="15" dur="500" fill="hold"/>
                                        <p:tgtEl>
                                          <p:spTgt spid="6"/>
                                        </p:tgtEl>
                                        <p:attrNameLst>
                                          <p:attrName>ppt_w</p:attrName>
                                        </p:attrNameLst>
                                      </p:cBhvr>
                                      <p:tavLst>
                                        <p:tav tm="0">
                                          <p:val>
                                            <p:fltVal val="0"/>
                                          </p:val>
                                        </p:tav>
                                        <p:tav tm="100000">
                                          <p:val>
                                            <p:strVal val="#ppt_w"/>
                                          </p:val>
                                        </p:tav>
                                      </p:tavLst>
                                    </p:anim>
                                    <p:anim calcmode="lin" valueType="num">
                                      <p:cBhvr>
                                        <p:cTn id="16" dur="500" fill="hold"/>
                                        <p:tgtEl>
                                          <p:spTgt spid="6"/>
                                        </p:tgtEl>
                                        <p:attrNameLst>
                                          <p:attrName>ppt_h</p:attrName>
                                        </p:attrNameLst>
                                      </p:cBhvr>
                                      <p:tavLst>
                                        <p:tav tm="0">
                                          <p:val>
                                            <p:fltVal val="0"/>
                                          </p:val>
                                        </p:tav>
                                        <p:tav tm="100000">
                                          <p:val>
                                            <p:strVal val="#ppt_h"/>
                                          </p:val>
                                        </p:tav>
                                      </p:tavLst>
                                    </p:anim>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1000"/>
                                        <p:tgtEl>
                                          <p:spTgt spid="4"/>
                                        </p:tgtEl>
                                      </p:cBhvr>
                                    </p:animEffect>
                                    <p:anim calcmode="lin" valueType="num">
                                      <p:cBhvr>
                                        <p:cTn id="37" dur="1000" fill="hold"/>
                                        <p:tgtEl>
                                          <p:spTgt spid="4"/>
                                        </p:tgtEl>
                                        <p:attrNameLst>
                                          <p:attrName>ppt_x</p:attrName>
                                        </p:attrNameLst>
                                      </p:cBhvr>
                                      <p:tavLst>
                                        <p:tav tm="0">
                                          <p:val>
                                            <p:strVal val="#ppt_x"/>
                                          </p:val>
                                        </p:tav>
                                        <p:tav tm="100000">
                                          <p:val>
                                            <p:strVal val="#ppt_x"/>
                                          </p:val>
                                        </p:tav>
                                      </p:tavLst>
                                    </p:anim>
                                    <p:anim calcmode="lin" valueType="num">
                                      <p:cBhvr>
                                        <p:cTn id="3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anim calcmode="lin" valueType="num">
                                      <p:cBhvr>
                                        <p:cTn id="44" dur="1000" fill="hold"/>
                                        <p:tgtEl>
                                          <p:spTgt spid="9"/>
                                        </p:tgtEl>
                                        <p:attrNameLst>
                                          <p:attrName>ppt_x</p:attrName>
                                        </p:attrNameLst>
                                      </p:cBhvr>
                                      <p:tavLst>
                                        <p:tav tm="0">
                                          <p:val>
                                            <p:strVal val="#ppt_x"/>
                                          </p:val>
                                        </p:tav>
                                        <p:tav tm="100000">
                                          <p:val>
                                            <p:strVal val="#ppt_x"/>
                                          </p:val>
                                        </p:tav>
                                      </p:tavLst>
                                    </p:anim>
                                    <p:anim calcmode="lin" valueType="num">
                                      <p:cBhvr>
                                        <p:cTn id="4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9"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Hình nền Powerpoint đồ ăn ">
            <a:extLst>
              <a:ext uri="{FF2B5EF4-FFF2-40B4-BE49-F238E27FC236}">
                <a16:creationId xmlns:a16="http://schemas.microsoft.com/office/drawing/2014/main" id="{6EF68CC0-0AFA-4E62-BD2B-D19BF4D2AFB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3"/>
          <p:cNvSpPr txBox="1">
            <a:spLocks/>
          </p:cNvSpPr>
          <p:nvPr/>
        </p:nvSpPr>
        <p:spPr>
          <a:xfrm>
            <a:off x="3091962" y="1953649"/>
            <a:ext cx="6022079" cy="3284538"/>
          </a:xfrm>
          <a:prstGeom prst="rect">
            <a:avLst/>
          </a:prstGeom>
        </p:spPr>
        <p:txBody>
          <a:bodyPr>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just" defTabSz="914400">
              <a:defRPr/>
            </a:pPr>
            <a:r>
              <a:rPr lang="vi-VN" sz="2200" kern="0" dirty="0">
                <a:solidFill>
                  <a:srgbClr val="000099"/>
                </a:solidFill>
                <a:latin typeface="Arial" panose="020B0604020202020204" pitchFamily="34" charset="0"/>
                <a:cs typeface="Arial" panose="020B0604020202020204" pitchFamily="34" charset="0"/>
              </a:rPr>
              <a:t>Mác và Ăngghen đã dùng một số thuật ngữ khác nhau để biểu hiện khái niệm GCCN như: </a:t>
            </a:r>
          </a:p>
          <a:p>
            <a:pPr algn="just" defTabSz="914400">
              <a:buFont typeface="Wingdings" panose="05000000000000000000" pitchFamily="2" charset="2"/>
              <a:buChar char="ü"/>
              <a:defRPr/>
            </a:pPr>
            <a:r>
              <a:rPr lang="vi-VN" sz="2200" kern="0" dirty="0">
                <a:solidFill>
                  <a:srgbClr val="000099"/>
                </a:solidFill>
                <a:latin typeface="Arial" panose="020B0604020202020204" pitchFamily="34" charset="0"/>
                <a:cs typeface="Arial" panose="020B0604020202020204" pitchFamily="34" charset="0"/>
              </a:rPr>
              <a:t>Giai cấp vô sản, </a:t>
            </a:r>
          </a:p>
          <a:p>
            <a:pPr algn="just" defTabSz="914400">
              <a:buFont typeface="Wingdings" panose="05000000000000000000" pitchFamily="2" charset="2"/>
              <a:buChar char="ü"/>
              <a:defRPr/>
            </a:pPr>
            <a:r>
              <a:rPr lang="vi-VN" sz="2200" kern="0" dirty="0">
                <a:solidFill>
                  <a:srgbClr val="000099"/>
                </a:solidFill>
                <a:latin typeface="Arial" panose="020B0604020202020204" pitchFamily="34" charset="0"/>
                <a:cs typeface="Arial" panose="020B0604020202020204" pitchFamily="34" charset="0"/>
              </a:rPr>
              <a:t>Giai cấp vô sản hiện đại,</a:t>
            </a:r>
          </a:p>
          <a:p>
            <a:pPr algn="just" defTabSz="914400">
              <a:buFont typeface="Wingdings" panose="05000000000000000000" pitchFamily="2" charset="2"/>
              <a:buChar char="ü"/>
              <a:defRPr/>
            </a:pPr>
            <a:r>
              <a:rPr lang="vi-VN" sz="2200" kern="0" dirty="0">
                <a:solidFill>
                  <a:srgbClr val="000099"/>
                </a:solidFill>
                <a:latin typeface="Arial" panose="020B0604020202020204" pitchFamily="34" charset="0"/>
                <a:cs typeface="Arial" panose="020B0604020202020204" pitchFamily="34" charset="0"/>
              </a:rPr>
              <a:t>Giai cấp công nhân hiện đại, </a:t>
            </a:r>
          </a:p>
          <a:p>
            <a:pPr algn="just" defTabSz="914400">
              <a:buFont typeface="Wingdings" panose="05000000000000000000" pitchFamily="2" charset="2"/>
              <a:buChar char="ü"/>
              <a:defRPr/>
            </a:pPr>
            <a:r>
              <a:rPr lang="vi-VN" sz="2200" kern="0" dirty="0">
                <a:solidFill>
                  <a:srgbClr val="000099"/>
                </a:solidFill>
                <a:latin typeface="Arial" panose="020B0604020202020204" pitchFamily="34" charset="0"/>
                <a:cs typeface="Arial" panose="020B0604020202020204" pitchFamily="34" charset="0"/>
              </a:rPr>
              <a:t>Giai cấp công nhân đại công nghiệp,…</a:t>
            </a:r>
          </a:p>
          <a:p>
            <a:pPr algn="just" defTabSz="914400">
              <a:defRPr/>
            </a:pPr>
            <a:r>
              <a:rPr lang="vi-VN" sz="2200" kern="0" dirty="0">
                <a:solidFill>
                  <a:srgbClr val="000099"/>
                </a:solidFill>
                <a:latin typeface="Arial" panose="020B0604020202020204" pitchFamily="34" charset="0"/>
                <a:cs typeface="Arial" panose="020B0604020202020204" pitchFamily="34" charset="0"/>
              </a:rPr>
              <a:t>→ Những thuật ngữ này đều biểu thị một khái niệm thống nhất, đó là chỉ GCCN</a:t>
            </a:r>
            <a:endParaRPr lang="en-US" sz="2200" kern="0" dirty="0">
              <a:latin typeface="Arial" panose="020B0604020202020204" pitchFamily="34" charset="0"/>
              <a:cs typeface="Arial" panose="020B0604020202020204" pitchFamily="34" charset="0"/>
            </a:endParaRPr>
          </a:p>
          <a:p>
            <a:pPr algn="just" defTabSz="914400">
              <a:defRPr/>
            </a:pPr>
            <a:endParaRPr lang="en-US" sz="2800" kern="0" dirty="0">
              <a:latin typeface="Times New Roman" panose="02020603050405020304" pitchFamily="18" charset="0"/>
              <a:cs typeface="Times New Roman" panose="02020603050405020304" pitchFamily="18" charset="0"/>
            </a:endParaRPr>
          </a:p>
        </p:txBody>
      </p:sp>
      <p:grpSp>
        <p:nvGrpSpPr>
          <p:cNvPr id="4" name="Group 1"/>
          <p:cNvGrpSpPr>
            <a:grpSpLocks/>
          </p:cNvGrpSpPr>
          <p:nvPr/>
        </p:nvGrpSpPr>
        <p:grpSpPr bwMode="auto">
          <a:xfrm>
            <a:off x="9114042" y="1387705"/>
            <a:ext cx="3005342" cy="3597249"/>
            <a:chOff x="4066262" y="4162405"/>
            <a:chExt cx="1628034" cy="1528711"/>
          </a:xfrm>
        </p:grpSpPr>
        <p:pic>
          <p:nvPicPr>
            <p:cNvPr id="5" name="Picture 1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66262"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884411"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71204" y="4798430"/>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Rectangle 8"/>
          <p:cNvSpPr>
            <a:spLocks noChangeArrowheads="1"/>
          </p:cNvSpPr>
          <p:nvPr/>
        </p:nvSpPr>
        <p:spPr bwMode="auto">
          <a:xfrm>
            <a:off x="3387930" y="1156725"/>
            <a:ext cx="5089525" cy="461963"/>
          </a:xfrm>
          <a:prstGeom prst="rect">
            <a:avLst/>
          </a:prstGeom>
          <a:noFill/>
          <a:ln>
            <a:noFill/>
          </a:ln>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
              <a:defRPr/>
            </a:pPr>
            <a:r>
              <a:rPr lang="pt-BR" altLang="en-US" sz="2400" b="1" dirty="0">
                <a:solidFill>
                  <a:srgbClr val="660066"/>
                </a:solidFill>
                <a:latin typeface=".VnTime" panose="020B7200000000000000" pitchFamily="34" charset="0"/>
                <a:cs typeface="Arial" panose="020B0604020202020204" pitchFamily="34" charset="0"/>
              </a:rPr>
              <a:t> </a:t>
            </a:r>
            <a:r>
              <a:rPr lang="pt-BR" altLang="en-US" sz="2400" b="1" dirty="0">
                <a:solidFill>
                  <a:srgbClr val="660066"/>
                </a:solidFill>
                <a:latin typeface="Arial"/>
                <a:cs typeface="Arial" panose="020B0604020202020204" pitchFamily="34" charset="0"/>
              </a:rPr>
              <a:t>Định nghĩa giai cấp công nhân </a:t>
            </a:r>
            <a:endParaRPr lang="en-US" altLang="en-US" sz="2400" b="1" dirty="0">
              <a:solidFill>
                <a:srgbClr val="660066"/>
              </a:solidFill>
              <a:latin typeface="Arial"/>
              <a:cs typeface="Arial" panose="020B0604020202020204" pitchFamily="34" charset="0"/>
            </a:endParaRPr>
          </a:p>
        </p:txBody>
      </p:sp>
      <p:sp>
        <p:nvSpPr>
          <p:cNvPr id="9" name="Rectangle 8"/>
          <p:cNvSpPr/>
          <p:nvPr/>
        </p:nvSpPr>
        <p:spPr>
          <a:xfrm>
            <a:off x="2577640" y="280492"/>
            <a:ext cx="7921625" cy="461962"/>
          </a:xfrm>
          <a:prstGeom prst="rect">
            <a:avLst/>
          </a:prstGeom>
        </p:spPr>
        <p:txBody>
          <a:bodyPr>
            <a:spAutoFit/>
          </a:bodyPr>
          <a:lstStyle/>
          <a:p>
            <a:pPr algn="ctr" defTabSz="914400" fontAlgn="base">
              <a:spcBef>
                <a:spcPct val="0"/>
              </a:spcBef>
              <a:spcAft>
                <a:spcPct val="0"/>
              </a:spcAft>
              <a:defRPr/>
            </a:pPr>
            <a:r>
              <a:rPr lang="pt-BR" sz="2400" b="1" dirty="0">
                <a:solidFill>
                  <a:srgbClr val="FF0066"/>
                </a:solidFill>
                <a:latin typeface=".VnTime" panose="020B7200000000000000" pitchFamily="34" charset="0"/>
                <a:cs typeface="Arial" panose="020B0604020202020204" pitchFamily="34" charset="0"/>
              </a:rPr>
              <a:t>a. </a:t>
            </a:r>
            <a:r>
              <a:rPr lang="pt-BR" sz="2400" b="1" dirty="0">
                <a:solidFill>
                  <a:srgbClr val="FF0066"/>
                </a:solidFill>
                <a:latin typeface="Arial"/>
                <a:cs typeface="Arial" panose="020B0604020202020204" pitchFamily="34" charset="0"/>
              </a:rPr>
              <a:t>Sứ mệnh lịch sử của giai cấp công nhân</a:t>
            </a:r>
            <a:endParaRPr lang="en-US" sz="2400" dirty="0">
              <a:solidFill>
                <a:srgbClr val="FF0066"/>
              </a:solidFill>
              <a:latin typeface="Arial"/>
              <a:cs typeface="Arial" panose="020B0604020202020204" pitchFamily="34" charset="0"/>
            </a:endParaRPr>
          </a:p>
        </p:txBody>
      </p:sp>
      <p:sp>
        <p:nvSpPr>
          <p:cNvPr id="2" name="Minus 1"/>
          <p:cNvSpPr/>
          <p:nvPr/>
        </p:nvSpPr>
        <p:spPr>
          <a:xfrm>
            <a:off x="5014452" y="758264"/>
            <a:ext cx="2153264" cy="63500"/>
          </a:xfrm>
          <a:prstGeom prst="mathMinus">
            <a:avLst/>
          </a:prstGeom>
          <a:ln>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6459309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Hình nền Powerpoint bóng đá ">
            <a:extLst>
              <a:ext uri="{FF2B5EF4-FFF2-40B4-BE49-F238E27FC236}">
                <a16:creationId xmlns:a16="http://schemas.microsoft.com/office/drawing/2014/main" id="{33F354FF-1BCD-4995-BC28-8B025472B9A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https://upload.wikimedia.org/wikipedia/commons/thumb/e/ef/Friedrich_Engels-1840-cropped.jpg/320px-Friedrich_Engels-1840-cropped.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5243" y="2854159"/>
            <a:ext cx="3048000" cy="343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
          <p:cNvSpPr>
            <a:spLocks noChangeArrowheads="1"/>
          </p:cNvSpPr>
          <p:nvPr/>
        </p:nvSpPr>
        <p:spPr bwMode="auto">
          <a:xfrm>
            <a:off x="4450735" y="570630"/>
            <a:ext cx="5221288" cy="461962"/>
          </a:xfrm>
          <a:prstGeom prst="rect">
            <a:avLst/>
          </a:prstGeom>
          <a:noFill/>
          <a:ln>
            <a:noFill/>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None/>
              <a:defRPr/>
            </a:pPr>
            <a:r>
              <a:rPr lang="pt-BR" altLang="en-US" sz="2400" b="1" dirty="0">
                <a:solidFill>
                  <a:srgbClr val="333399"/>
                </a:solidFill>
                <a:latin typeface="Arial"/>
                <a:cs typeface="Arial" panose="020B0604020202020204" pitchFamily="34" charset="0"/>
              </a:rPr>
              <a:t>Ph.Ăngghen đã đưa ra định nghĩa:</a:t>
            </a:r>
            <a:endParaRPr lang="en-US" altLang="en-US" sz="2400" b="1" dirty="0">
              <a:solidFill>
                <a:srgbClr val="333399"/>
              </a:solidFill>
              <a:latin typeface="Arial"/>
              <a:cs typeface="Arial" panose="020B0604020202020204" pitchFamily="34" charset="0"/>
            </a:endParaRPr>
          </a:p>
        </p:txBody>
      </p:sp>
      <p:sp>
        <p:nvSpPr>
          <p:cNvPr id="5" name="Double Wave 4"/>
          <p:cNvSpPr/>
          <p:nvPr/>
        </p:nvSpPr>
        <p:spPr>
          <a:xfrm>
            <a:off x="3864079" y="1396744"/>
            <a:ext cx="5973096" cy="2914830"/>
          </a:xfrm>
          <a:prstGeom prst="doubleWave">
            <a:avLst/>
          </a:prstGeom>
          <a:solidFill>
            <a:schemeClr val="bg1"/>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vi-VN" sz="2400" i="1" dirty="0">
                <a:solidFill>
                  <a:srgbClr val="333399"/>
                </a:solidFill>
                <a:latin typeface="Arial"/>
              </a:rPr>
              <a:t>Giai cấp vô sản là một giai cấp xã hội hoàn toàn chỉ kiếm sống bằng việc bán lao động của mình, chứ không phải sống bằng lợi nhuận của bất cứ tư bản nào, </a:t>
            </a:r>
            <a:endParaRPr lang="en-US" sz="2400" dirty="0">
              <a:solidFill>
                <a:srgbClr val="333399"/>
              </a:solidFill>
              <a:latin typeface="Arial"/>
            </a:endParaRPr>
          </a:p>
        </p:txBody>
      </p:sp>
    </p:spTree>
    <p:extLst>
      <p:ext uri="{BB962C8B-B14F-4D97-AF65-F5344CB8AC3E}">
        <p14:creationId xmlns:p14="http://schemas.microsoft.com/office/powerpoint/2010/main" val="3661117900"/>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sp>
        <p:nvSpPr>
          <p:cNvPr id="3" name="Rectangle 1">
            <a:extLst>
              <a:ext uri="{FF2B5EF4-FFF2-40B4-BE49-F238E27FC236}">
                <a16:creationId xmlns:a16="http://schemas.microsoft.com/office/drawing/2014/main" id="{BAE21388-B60F-4412-85E8-93CED2647A59}"/>
              </a:ext>
            </a:extLst>
          </p:cNvPr>
          <p:cNvSpPr>
            <a:spLocks noChangeArrowheads="1"/>
          </p:cNvSpPr>
          <p:nvPr/>
        </p:nvSpPr>
        <p:spPr bwMode="auto">
          <a:xfrm>
            <a:off x="884905" y="922109"/>
            <a:ext cx="9719186" cy="708025"/>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defTabSz="914400" fontAlgn="base">
              <a:spcBef>
                <a:spcPct val="0"/>
              </a:spcBef>
              <a:spcAft>
                <a:spcPct val="0"/>
              </a:spcAft>
              <a:buNone/>
              <a:defRPr/>
            </a:pPr>
            <a:r>
              <a:rPr lang="en-US" altLang="en-US" sz="2000" dirty="0" err="1">
                <a:solidFill>
                  <a:srgbClr val="333399"/>
                </a:solidFill>
                <a:latin typeface="Arial"/>
                <a:cs typeface="Arial" panose="020B0604020202020204" pitchFamily="34" charset="0"/>
              </a:rPr>
              <a:t>Trong</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giai</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đoạn</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hiện</a:t>
            </a:r>
            <a:r>
              <a:rPr lang="en-US" altLang="en-US" sz="2000" dirty="0">
                <a:solidFill>
                  <a:srgbClr val="333399"/>
                </a:solidFill>
                <a:latin typeface="Arial"/>
                <a:cs typeface="Arial" panose="020B0604020202020204" pitchFamily="34" charset="0"/>
              </a:rPr>
              <a:t> nay, GCCN </a:t>
            </a:r>
            <a:r>
              <a:rPr lang="en-US" altLang="en-US" sz="2000" dirty="0" err="1">
                <a:solidFill>
                  <a:srgbClr val="333399"/>
                </a:solidFill>
                <a:latin typeface="Arial"/>
                <a:cs typeface="Arial" panose="020B0604020202020204" pitchFamily="34" charset="0"/>
              </a:rPr>
              <a:t>đã</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có</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những</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biến</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đổi</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mới</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có</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thể</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đưa</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ra</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định</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nghĩa</a:t>
            </a:r>
            <a:r>
              <a:rPr lang="en-US" altLang="en-US" sz="2000" dirty="0">
                <a:solidFill>
                  <a:srgbClr val="333399"/>
                </a:solidFill>
                <a:latin typeface="Arial"/>
                <a:cs typeface="Arial" panose="020B0604020202020204" pitchFamily="34" charset="0"/>
              </a:rPr>
              <a:t> GCCN </a:t>
            </a:r>
            <a:r>
              <a:rPr lang="en-US" altLang="en-US" sz="2000" dirty="0" err="1">
                <a:solidFill>
                  <a:srgbClr val="333399"/>
                </a:solidFill>
                <a:latin typeface="Arial"/>
                <a:cs typeface="Arial" panose="020B0604020202020204" pitchFamily="34" charset="0"/>
              </a:rPr>
              <a:t>như</a:t>
            </a:r>
            <a:r>
              <a:rPr lang="en-US" altLang="en-US" sz="2000" dirty="0">
                <a:solidFill>
                  <a:srgbClr val="333399"/>
                </a:solidFill>
                <a:latin typeface="Arial"/>
                <a:cs typeface="Arial" panose="020B0604020202020204" pitchFamily="34" charset="0"/>
              </a:rPr>
              <a:t> </a:t>
            </a:r>
            <a:r>
              <a:rPr lang="en-US" altLang="en-US" sz="2000" dirty="0" err="1">
                <a:solidFill>
                  <a:srgbClr val="333399"/>
                </a:solidFill>
                <a:latin typeface="Arial"/>
                <a:cs typeface="Arial" panose="020B0604020202020204" pitchFamily="34" charset="0"/>
              </a:rPr>
              <a:t>sau</a:t>
            </a:r>
            <a:r>
              <a:rPr lang="en-US" altLang="en-US" sz="2000" dirty="0">
                <a:solidFill>
                  <a:srgbClr val="333399"/>
                </a:solidFill>
                <a:latin typeface="Arial"/>
                <a:cs typeface="Arial" panose="020B0604020202020204" pitchFamily="34" charset="0"/>
              </a:rPr>
              <a:t>:</a:t>
            </a:r>
          </a:p>
        </p:txBody>
      </p:sp>
      <p:sp>
        <p:nvSpPr>
          <p:cNvPr id="4" name="Rectangle 3">
            <a:extLst>
              <a:ext uri="{FF2B5EF4-FFF2-40B4-BE49-F238E27FC236}">
                <a16:creationId xmlns:a16="http://schemas.microsoft.com/office/drawing/2014/main" id="{983163CA-5CB1-4544-A6D7-6B89C1E9E8C4}"/>
              </a:ext>
            </a:extLst>
          </p:cNvPr>
          <p:cNvSpPr/>
          <p:nvPr/>
        </p:nvSpPr>
        <p:spPr>
          <a:xfrm>
            <a:off x="4670321" y="2381072"/>
            <a:ext cx="6636775" cy="3554819"/>
          </a:xfrm>
          <a:prstGeom prst="rect">
            <a:avLst/>
          </a:prstGeom>
        </p:spPr>
        <p:txBody>
          <a:bodyPr wrap="square">
            <a:spAutoFit/>
          </a:bodyPr>
          <a:lstStyle/>
          <a:p>
            <a:pPr marL="285750" indent="-285750" algn="just" defTabSz="914400" fontAlgn="base">
              <a:spcBef>
                <a:spcPct val="50000"/>
              </a:spcBef>
              <a:spcAft>
                <a:spcPct val="0"/>
              </a:spcAft>
              <a:buFont typeface="Wingdings" panose="05000000000000000000" pitchFamily="2" charset="2"/>
              <a:buChar char="Ø"/>
              <a:defRPr/>
            </a:pPr>
            <a:r>
              <a:rPr lang="en-US" dirty="0" err="1">
                <a:solidFill>
                  <a:srgbClr val="000000"/>
                </a:solidFill>
              </a:rPr>
              <a:t>Là</a:t>
            </a:r>
            <a:r>
              <a:rPr lang="en-US" dirty="0">
                <a:solidFill>
                  <a:srgbClr val="000000"/>
                </a:solidFill>
              </a:rPr>
              <a:t> </a:t>
            </a:r>
            <a:r>
              <a:rPr lang="en-US" dirty="0" err="1">
                <a:solidFill>
                  <a:srgbClr val="000000"/>
                </a:solidFill>
              </a:rPr>
              <a:t>một</a:t>
            </a:r>
            <a:r>
              <a:rPr lang="en-US" dirty="0">
                <a:solidFill>
                  <a:srgbClr val="000000"/>
                </a:solidFill>
              </a:rPr>
              <a:t> </a:t>
            </a:r>
            <a:r>
              <a:rPr lang="en-US" dirty="0" err="1">
                <a:solidFill>
                  <a:srgbClr val="000000"/>
                </a:solidFill>
              </a:rPr>
              <a:t>tập</a:t>
            </a:r>
            <a:r>
              <a:rPr lang="en-US" dirty="0">
                <a:solidFill>
                  <a:srgbClr val="000000"/>
                </a:solidFill>
              </a:rPr>
              <a:t> </a:t>
            </a:r>
            <a:r>
              <a:rPr lang="en-US" dirty="0" err="1">
                <a:solidFill>
                  <a:srgbClr val="000000"/>
                </a:solidFill>
              </a:rPr>
              <a:t>đoàn</a:t>
            </a:r>
            <a:r>
              <a:rPr lang="en-US" dirty="0">
                <a:solidFill>
                  <a:srgbClr val="000000"/>
                </a:solidFill>
              </a:rPr>
              <a:t> </a:t>
            </a:r>
            <a:r>
              <a:rPr lang="en-US" dirty="0" err="1">
                <a:solidFill>
                  <a:srgbClr val="000000"/>
                </a:solidFill>
              </a:rPr>
              <a:t>xã</a:t>
            </a:r>
            <a:r>
              <a:rPr lang="en-US" dirty="0">
                <a:solidFill>
                  <a:srgbClr val="000000"/>
                </a:solidFill>
              </a:rPr>
              <a:t> </a:t>
            </a:r>
            <a:r>
              <a:rPr lang="en-US" dirty="0" err="1">
                <a:solidFill>
                  <a:srgbClr val="000000"/>
                </a:solidFill>
              </a:rPr>
              <a:t>hội</a:t>
            </a:r>
            <a:r>
              <a:rPr lang="en-US" dirty="0">
                <a:solidFill>
                  <a:srgbClr val="000000"/>
                </a:solidFill>
              </a:rPr>
              <a:t> </a:t>
            </a:r>
            <a:r>
              <a:rPr lang="en-US" dirty="0" err="1">
                <a:solidFill>
                  <a:srgbClr val="000000"/>
                </a:solidFill>
              </a:rPr>
              <a:t>ổn</a:t>
            </a:r>
            <a:r>
              <a:rPr lang="en-US" dirty="0">
                <a:solidFill>
                  <a:srgbClr val="000000"/>
                </a:solidFill>
              </a:rPr>
              <a:t> </a:t>
            </a:r>
            <a:r>
              <a:rPr lang="en-US" dirty="0" err="1">
                <a:solidFill>
                  <a:srgbClr val="000000"/>
                </a:solidFill>
              </a:rPr>
              <a:t>định</a:t>
            </a:r>
            <a:r>
              <a:rPr lang="en-US" dirty="0">
                <a:solidFill>
                  <a:srgbClr val="000000"/>
                </a:solidFill>
              </a:rPr>
              <a:t>, </a:t>
            </a:r>
            <a:r>
              <a:rPr lang="en-US" dirty="0" err="1">
                <a:solidFill>
                  <a:srgbClr val="000000"/>
                </a:solidFill>
              </a:rPr>
              <a:t>hình</a:t>
            </a:r>
            <a:r>
              <a:rPr lang="en-US" dirty="0">
                <a:solidFill>
                  <a:srgbClr val="000000"/>
                </a:solidFill>
              </a:rPr>
              <a:t> </a:t>
            </a:r>
            <a:r>
              <a:rPr lang="en-US" dirty="0" err="1">
                <a:solidFill>
                  <a:srgbClr val="000000"/>
                </a:solidFill>
              </a:rPr>
              <a:t>thành</a:t>
            </a:r>
            <a:r>
              <a:rPr lang="en-US" dirty="0">
                <a:solidFill>
                  <a:srgbClr val="000000"/>
                </a:solidFill>
              </a:rPr>
              <a:t> </a:t>
            </a:r>
            <a:r>
              <a:rPr lang="en-US" dirty="0" err="1">
                <a:solidFill>
                  <a:srgbClr val="000000"/>
                </a:solidFill>
              </a:rPr>
              <a:t>và</a:t>
            </a:r>
            <a:r>
              <a:rPr lang="en-US" dirty="0">
                <a:solidFill>
                  <a:srgbClr val="000000"/>
                </a:solidFill>
              </a:rPr>
              <a:t> </a:t>
            </a:r>
            <a:r>
              <a:rPr lang="en-US" dirty="0" err="1">
                <a:solidFill>
                  <a:srgbClr val="000000"/>
                </a:solidFill>
              </a:rPr>
              <a:t>phát</a:t>
            </a:r>
            <a:r>
              <a:rPr lang="en-US" dirty="0">
                <a:solidFill>
                  <a:srgbClr val="000000"/>
                </a:solidFill>
              </a:rPr>
              <a:t> </a:t>
            </a:r>
            <a:r>
              <a:rPr lang="en-US" dirty="0" err="1">
                <a:solidFill>
                  <a:srgbClr val="000000"/>
                </a:solidFill>
              </a:rPr>
              <a:t>triển</a:t>
            </a:r>
            <a:r>
              <a:rPr lang="en-US" dirty="0">
                <a:solidFill>
                  <a:srgbClr val="000000"/>
                </a:solidFill>
              </a:rPr>
              <a:t> </a:t>
            </a:r>
            <a:r>
              <a:rPr lang="en-US" dirty="0" err="1">
                <a:solidFill>
                  <a:srgbClr val="000000"/>
                </a:solidFill>
              </a:rPr>
              <a:t>cùng</a:t>
            </a:r>
            <a:r>
              <a:rPr lang="en-US" dirty="0">
                <a:solidFill>
                  <a:srgbClr val="000000"/>
                </a:solidFill>
              </a:rPr>
              <a:t> </a:t>
            </a:r>
            <a:r>
              <a:rPr lang="en-US" dirty="0" err="1">
                <a:solidFill>
                  <a:srgbClr val="000000"/>
                </a:solidFill>
              </a:rPr>
              <a:t>với</a:t>
            </a:r>
            <a:r>
              <a:rPr lang="en-US" dirty="0">
                <a:solidFill>
                  <a:srgbClr val="000000"/>
                </a:solidFill>
              </a:rPr>
              <a:t> </a:t>
            </a:r>
            <a:r>
              <a:rPr lang="en-US" dirty="0" err="1">
                <a:solidFill>
                  <a:srgbClr val="000000"/>
                </a:solidFill>
              </a:rPr>
              <a:t>quá</a:t>
            </a:r>
            <a:r>
              <a:rPr lang="en-US" dirty="0">
                <a:solidFill>
                  <a:srgbClr val="000000"/>
                </a:solidFill>
              </a:rPr>
              <a:t> </a:t>
            </a:r>
            <a:r>
              <a:rPr lang="en-US" dirty="0" err="1">
                <a:solidFill>
                  <a:srgbClr val="000000"/>
                </a:solidFill>
              </a:rPr>
              <a:t>trình</a:t>
            </a:r>
            <a:r>
              <a:rPr lang="en-US" dirty="0">
                <a:solidFill>
                  <a:srgbClr val="000000"/>
                </a:solidFill>
              </a:rPr>
              <a:t> </a:t>
            </a:r>
            <a:r>
              <a:rPr lang="en-US" dirty="0" err="1">
                <a:solidFill>
                  <a:srgbClr val="000000"/>
                </a:solidFill>
              </a:rPr>
              <a:t>phát</a:t>
            </a:r>
            <a:r>
              <a:rPr lang="en-US" dirty="0">
                <a:solidFill>
                  <a:srgbClr val="000000"/>
                </a:solidFill>
              </a:rPr>
              <a:t> </a:t>
            </a:r>
            <a:r>
              <a:rPr lang="en-US" dirty="0" err="1">
                <a:solidFill>
                  <a:srgbClr val="000000"/>
                </a:solidFill>
              </a:rPr>
              <a:t>triển</a:t>
            </a:r>
            <a:r>
              <a:rPr lang="en-US" dirty="0">
                <a:solidFill>
                  <a:srgbClr val="000000"/>
                </a:solidFill>
              </a:rPr>
              <a:t> </a:t>
            </a:r>
            <a:r>
              <a:rPr lang="en-US" dirty="0" err="1">
                <a:solidFill>
                  <a:srgbClr val="000000"/>
                </a:solidFill>
              </a:rPr>
              <a:t>của</a:t>
            </a:r>
            <a:r>
              <a:rPr lang="en-US" dirty="0">
                <a:solidFill>
                  <a:srgbClr val="000000"/>
                </a:solidFill>
              </a:rPr>
              <a:t> </a:t>
            </a:r>
            <a:r>
              <a:rPr lang="en-US" dirty="0" err="1">
                <a:solidFill>
                  <a:srgbClr val="000000"/>
                </a:solidFill>
              </a:rPr>
              <a:t>nền</a:t>
            </a:r>
            <a:r>
              <a:rPr lang="en-US" dirty="0">
                <a:solidFill>
                  <a:srgbClr val="000000"/>
                </a:solidFill>
              </a:rPr>
              <a:t> </a:t>
            </a:r>
            <a:r>
              <a:rPr lang="en-US" dirty="0" err="1">
                <a:solidFill>
                  <a:srgbClr val="000000"/>
                </a:solidFill>
              </a:rPr>
              <a:t>công</a:t>
            </a:r>
            <a:r>
              <a:rPr lang="en-US" dirty="0">
                <a:solidFill>
                  <a:srgbClr val="000000"/>
                </a:solidFill>
              </a:rPr>
              <a:t> </a:t>
            </a:r>
            <a:r>
              <a:rPr lang="en-US" dirty="0" err="1">
                <a:solidFill>
                  <a:srgbClr val="000000"/>
                </a:solidFill>
              </a:rPr>
              <a:t>nghiệp</a:t>
            </a:r>
            <a:r>
              <a:rPr lang="en-US" dirty="0">
                <a:solidFill>
                  <a:srgbClr val="000000"/>
                </a:solidFill>
              </a:rPr>
              <a:t> </a:t>
            </a:r>
            <a:r>
              <a:rPr lang="en-US" dirty="0" err="1">
                <a:solidFill>
                  <a:srgbClr val="000000"/>
                </a:solidFill>
              </a:rPr>
              <a:t>hiện</a:t>
            </a:r>
            <a:r>
              <a:rPr lang="en-US" dirty="0">
                <a:solidFill>
                  <a:srgbClr val="000000"/>
                </a:solidFill>
              </a:rPr>
              <a:t> </a:t>
            </a:r>
            <a:r>
              <a:rPr lang="en-US" dirty="0" err="1">
                <a:solidFill>
                  <a:srgbClr val="000000"/>
                </a:solidFill>
              </a:rPr>
              <a:t>đại</a:t>
            </a:r>
            <a:r>
              <a:rPr lang="en-US" dirty="0">
                <a:solidFill>
                  <a:srgbClr val="000000"/>
                </a:solidFill>
              </a:rPr>
              <a:t>, </a:t>
            </a:r>
            <a:r>
              <a:rPr lang="en-US" dirty="0" err="1">
                <a:solidFill>
                  <a:srgbClr val="000000"/>
                </a:solidFill>
              </a:rPr>
              <a:t>với</a:t>
            </a:r>
            <a:r>
              <a:rPr lang="en-US" dirty="0">
                <a:solidFill>
                  <a:srgbClr val="000000"/>
                </a:solidFill>
              </a:rPr>
              <a:t> </a:t>
            </a:r>
            <a:r>
              <a:rPr lang="en-US" dirty="0" err="1">
                <a:solidFill>
                  <a:srgbClr val="000000"/>
                </a:solidFill>
              </a:rPr>
              <a:t>nhịp</a:t>
            </a:r>
            <a:r>
              <a:rPr lang="en-US" dirty="0">
                <a:solidFill>
                  <a:srgbClr val="000000"/>
                </a:solidFill>
              </a:rPr>
              <a:t> </a:t>
            </a:r>
            <a:r>
              <a:rPr lang="en-US" dirty="0" err="1">
                <a:solidFill>
                  <a:srgbClr val="000000"/>
                </a:solidFill>
              </a:rPr>
              <a:t>độ</a:t>
            </a:r>
            <a:r>
              <a:rPr lang="en-US" dirty="0">
                <a:solidFill>
                  <a:srgbClr val="000000"/>
                </a:solidFill>
              </a:rPr>
              <a:t> </a:t>
            </a:r>
            <a:r>
              <a:rPr lang="en-US" dirty="0" err="1">
                <a:solidFill>
                  <a:srgbClr val="000000"/>
                </a:solidFill>
              </a:rPr>
              <a:t>phát</a:t>
            </a:r>
            <a:r>
              <a:rPr lang="en-US" dirty="0">
                <a:solidFill>
                  <a:srgbClr val="000000"/>
                </a:solidFill>
              </a:rPr>
              <a:t> </a:t>
            </a:r>
            <a:r>
              <a:rPr lang="en-US" dirty="0" err="1">
                <a:solidFill>
                  <a:srgbClr val="000000"/>
                </a:solidFill>
              </a:rPr>
              <a:t>triển</a:t>
            </a:r>
            <a:r>
              <a:rPr lang="en-US" dirty="0">
                <a:solidFill>
                  <a:srgbClr val="000000"/>
                </a:solidFill>
              </a:rPr>
              <a:t> </a:t>
            </a:r>
            <a:r>
              <a:rPr lang="en-US" dirty="0" err="1">
                <a:solidFill>
                  <a:srgbClr val="000000"/>
                </a:solidFill>
              </a:rPr>
              <a:t>của</a:t>
            </a:r>
            <a:r>
              <a:rPr lang="en-US" dirty="0">
                <a:solidFill>
                  <a:srgbClr val="000000"/>
                </a:solidFill>
              </a:rPr>
              <a:t> </a:t>
            </a:r>
            <a:r>
              <a:rPr lang="en-US" dirty="0" err="1">
                <a:solidFill>
                  <a:srgbClr val="000000"/>
                </a:solidFill>
              </a:rPr>
              <a:t>lực</a:t>
            </a:r>
            <a:r>
              <a:rPr lang="en-US" dirty="0">
                <a:solidFill>
                  <a:srgbClr val="000000"/>
                </a:solidFill>
              </a:rPr>
              <a:t> </a:t>
            </a:r>
            <a:r>
              <a:rPr lang="en-US" dirty="0" err="1">
                <a:solidFill>
                  <a:srgbClr val="000000"/>
                </a:solidFill>
              </a:rPr>
              <a:t>lượng</a:t>
            </a:r>
            <a:r>
              <a:rPr lang="en-US" dirty="0">
                <a:solidFill>
                  <a:srgbClr val="000000"/>
                </a:solidFill>
              </a:rPr>
              <a:t> </a:t>
            </a:r>
            <a:r>
              <a:rPr lang="en-US" dirty="0" err="1">
                <a:solidFill>
                  <a:srgbClr val="000000"/>
                </a:solidFill>
              </a:rPr>
              <a:t>sản</a:t>
            </a:r>
            <a:r>
              <a:rPr lang="en-US" dirty="0">
                <a:solidFill>
                  <a:srgbClr val="000000"/>
                </a:solidFill>
              </a:rPr>
              <a:t> </a:t>
            </a:r>
            <a:r>
              <a:rPr lang="en-US" dirty="0" err="1">
                <a:solidFill>
                  <a:srgbClr val="000000"/>
                </a:solidFill>
              </a:rPr>
              <a:t>xuất</a:t>
            </a:r>
            <a:r>
              <a:rPr lang="en-US" dirty="0">
                <a:solidFill>
                  <a:srgbClr val="000000"/>
                </a:solidFill>
              </a:rPr>
              <a:t> </a:t>
            </a:r>
            <a:r>
              <a:rPr lang="en-US" dirty="0" err="1">
                <a:solidFill>
                  <a:srgbClr val="000000"/>
                </a:solidFill>
              </a:rPr>
              <a:t>có</a:t>
            </a:r>
            <a:r>
              <a:rPr lang="en-US" dirty="0">
                <a:solidFill>
                  <a:srgbClr val="000000"/>
                </a:solidFill>
              </a:rPr>
              <a:t> </a:t>
            </a:r>
            <a:r>
              <a:rPr lang="en-US" dirty="0" err="1">
                <a:solidFill>
                  <a:srgbClr val="000000"/>
                </a:solidFill>
              </a:rPr>
              <a:t>tính</a:t>
            </a:r>
            <a:r>
              <a:rPr lang="en-US" dirty="0">
                <a:solidFill>
                  <a:srgbClr val="000000"/>
                </a:solidFill>
              </a:rPr>
              <a:t> </a:t>
            </a:r>
            <a:r>
              <a:rPr lang="en-US" dirty="0" err="1">
                <a:solidFill>
                  <a:srgbClr val="000000"/>
                </a:solidFill>
              </a:rPr>
              <a:t>chất</a:t>
            </a:r>
            <a:r>
              <a:rPr lang="en-US" dirty="0">
                <a:solidFill>
                  <a:srgbClr val="000000"/>
                </a:solidFill>
              </a:rPr>
              <a:t> </a:t>
            </a:r>
            <a:r>
              <a:rPr lang="en-US" dirty="0" err="1">
                <a:solidFill>
                  <a:srgbClr val="000000"/>
                </a:solidFill>
              </a:rPr>
              <a:t>xã</a:t>
            </a:r>
            <a:r>
              <a:rPr lang="en-US" dirty="0">
                <a:solidFill>
                  <a:srgbClr val="000000"/>
                </a:solidFill>
              </a:rPr>
              <a:t> </a:t>
            </a:r>
            <a:r>
              <a:rPr lang="en-US" dirty="0" err="1">
                <a:solidFill>
                  <a:srgbClr val="000000"/>
                </a:solidFill>
              </a:rPr>
              <a:t>hội</a:t>
            </a:r>
            <a:r>
              <a:rPr lang="en-US" dirty="0">
                <a:solidFill>
                  <a:srgbClr val="000000"/>
                </a:solidFill>
              </a:rPr>
              <a:t> </a:t>
            </a:r>
            <a:r>
              <a:rPr lang="en-US" dirty="0" err="1">
                <a:solidFill>
                  <a:srgbClr val="000000"/>
                </a:solidFill>
              </a:rPr>
              <a:t>hóa</a:t>
            </a:r>
            <a:r>
              <a:rPr lang="en-US" dirty="0">
                <a:solidFill>
                  <a:srgbClr val="000000"/>
                </a:solidFill>
              </a:rPr>
              <a:t> </a:t>
            </a:r>
            <a:r>
              <a:rPr lang="en-US" dirty="0" err="1">
                <a:solidFill>
                  <a:srgbClr val="000000"/>
                </a:solidFill>
              </a:rPr>
              <a:t>ngày</a:t>
            </a:r>
            <a:r>
              <a:rPr lang="en-US" dirty="0">
                <a:solidFill>
                  <a:srgbClr val="000000"/>
                </a:solidFill>
              </a:rPr>
              <a:t> </a:t>
            </a:r>
            <a:r>
              <a:rPr lang="en-US" dirty="0" err="1">
                <a:solidFill>
                  <a:srgbClr val="000000"/>
                </a:solidFill>
              </a:rPr>
              <a:t>càng</a:t>
            </a:r>
            <a:r>
              <a:rPr lang="en-US" dirty="0">
                <a:solidFill>
                  <a:srgbClr val="000000"/>
                </a:solidFill>
              </a:rPr>
              <a:t> </a:t>
            </a:r>
            <a:r>
              <a:rPr lang="en-US" dirty="0" err="1">
                <a:solidFill>
                  <a:srgbClr val="000000"/>
                </a:solidFill>
              </a:rPr>
              <a:t>cao</a:t>
            </a:r>
            <a:r>
              <a:rPr lang="en-US" dirty="0">
                <a:solidFill>
                  <a:srgbClr val="000000"/>
                </a:solidFill>
              </a:rPr>
              <a:t>;</a:t>
            </a:r>
          </a:p>
          <a:p>
            <a:pPr marL="285750" indent="-285750" algn="just" defTabSz="914400" fontAlgn="base">
              <a:spcBef>
                <a:spcPct val="50000"/>
              </a:spcBef>
              <a:spcAft>
                <a:spcPct val="0"/>
              </a:spcAft>
              <a:buFont typeface="Wingdings" panose="05000000000000000000" pitchFamily="2" charset="2"/>
              <a:buChar char="Ø"/>
              <a:defRPr/>
            </a:pPr>
            <a:r>
              <a:rPr lang="en-US" dirty="0">
                <a:solidFill>
                  <a:srgbClr val="000000"/>
                </a:solidFill>
              </a:rPr>
              <a:t> </a:t>
            </a:r>
            <a:r>
              <a:rPr lang="en-US" dirty="0" err="1">
                <a:solidFill>
                  <a:srgbClr val="000000"/>
                </a:solidFill>
              </a:rPr>
              <a:t>là</a:t>
            </a:r>
            <a:r>
              <a:rPr lang="en-US" dirty="0">
                <a:solidFill>
                  <a:srgbClr val="000000"/>
                </a:solidFill>
              </a:rPr>
              <a:t> </a:t>
            </a:r>
            <a:r>
              <a:rPr lang="en-US" dirty="0" err="1">
                <a:solidFill>
                  <a:srgbClr val="000000"/>
                </a:solidFill>
              </a:rPr>
              <a:t>lực</a:t>
            </a:r>
            <a:r>
              <a:rPr lang="en-US" dirty="0">
                <a:solidFill>
                  <a:srgbClr val="000000"/>
                </a:solidFill>
              </a:rPr>
              <a:t> </a:t>
            </a:r>
            <a:r>
              <a:rPr lang="en-US" dirty="0" err="1">
                <a:solidFill>
                  <a:srgbClr val="000000"/>
                </a:solidFill>
              </a:rPr>
              <a:t>lượng</a:t>
            </a:r>
            <a:r>
              <a:rPr lang="en-US" dirty="0">
                <a:solidFill>
                  <a:srgbClr val="000000"/>
                </a:solidFill>
              </a:rPr>
              <a:t> </a:t>
            </a:r>
            <a:r>
              <a:rPr lang="en-US" dirty="0" err="1">
                <a:solidFill>
                  <a:srgbClr val="000000"/>
                </a:solidFill>
              </a:rPr>
              <a:t>lao</a:t>
            </a:r>
            <a:r>
              <a:rPr lang="en-US" dirty="0">
                <a:solidFill>
                  <a:srgbClr val="000000"/>
                </a:solidFill>
              </a:rPr>
              <a:t> </a:t>
            </a:r>
            <a:r>
              <a:rPr lang="en-US" dirty="0" err="1">
                <a:solidFill>
                  <a:srgbClr val="000000"/>
                </a:solidFill>
              </a:rPr>
              <a:t>động</a:t>
            </a:r>
            <a:r>
              <a:rPr lang="en-US" dirty="0">
                <a:solidFill>
                  <a:srgbClr val="000000"/>
                </a:solidFill>
              </a:rPr>
              <a:t> </a:t>
            </a:r>
            <a:r>
              <a:rPr lang="en-US" dirty="0" err="1">
                <a:solidFill>
                  <a:srgbClr val="000000"/>
                </a:solidFill>
              </a:rPr>
              <a:t>cơ</a:t>
            </a:r>
            <a:r>
              <a:rPr lang="en-US" dirty="0">
                <a:solidFill>
                  <a:srgbClr val="000000"/>
                </a:solidFill>
              </a:rPr>
              <a:t> </a:t>
            </a:r>
            <a:r>
              <a:rPr lang="en-US" dirty="0" err="1">
                <a:solidFill>
                  <a:srgbClr val="000000"/>
                </a:solidFill>
              </a:rPr>
              <a:t>bản</a:t>
            </a:r>
            <a:r>
              <a:rPr lang="en-US" dirty="0">
                <a:solidFill>
                  <a:srgbClr val="000000"/>
                </a:solidFill>
              </a:rPr>
              <a:t> </a:t>
            </a:r>
            <a:r>
              <a:rPr lang="en-US" dirty="0" err="1">
                <a:solidFill>
                  <a:srgbClr val="000000"/>
                </a:solidFill>
              </a:rPr>
              <a:t>tiên</a:t>
            </a:r>
            <a:r>
              <a:rPr lang="en-US" dirty="0">
                <a:solidFill>
                  <a:srgbClr val="000000"/>
                </a:solidFill>
              </a:rPr>
              <a:t> </a:t>
            </a:r>
            <a:r>
              <a:rPr lang="en-US" dirty="0" err="1">
                <a:solidFill>
                  <a:srgbClr val="000000"/>
                </a:solidFill>
              </a:rPr>
              <a:t>tiến</a:t>
            </a:r>
            <a:r>
              <a:rPr lang="en-US" dirty="0">
                <a:solidFill>
                  <a:srgbClr val="000000"/>
                </a:solidFill>
              </a:rPr>
              <a:t> </a:t>
            </a:r>
            <a:r>
              <a:rPr lang="en-US" dirty="0" err="1">
                <a:solidFill>
                  <a:srgbClr val="000000"/>
                </a:solidFill>
              </a:rPr>
              <a:t>trong</a:t>
            </a:r>
            <a:r>
              <a:rPr lang="en-US" dirty="0">
                <a:solidFill>
                  <a:srgbClr val="000000"/>
                </a:solidFill>
              </a:rPr>
              <a:t> </a:t>
            </a:r>
            <a:r>
              <a:rPr lang="en-US" dirty="0" err="1">
                <a:solidFill>
                  <a:srgbClr val="000000"/>
                </a:solidFill>
              </a:rPr>
              <a:t>các</a:t>
            </a:r>
            <a:r>
              <a:rPr lang="en-US" dirty="0">
                <a:solidFill>
                  <a:srgbClr val="000000"/>
                </a:solidFill>
              </a:rPr>
              <a:t> </a:t>
            </a:r>
            <a:r>
              <a:rPr lang="en-US" dirty="0" err="1">
                <a:solidFill>
                  <a:srgbClr val="000000"/>
                </a:solidFill>
              </a:rPr>
              <a:t>quy</a:t>
            </a:r>
            <a:r>
              <a:rPr lang="en-US" dirty="0">
                <a:solidFill>
                  <a:srgbClr val="000000"/>
                </a:solidFill>
              </a:rPr>
              <a:t> </a:t>
            </a:r>
            <a:r>
              <a:rPr lang="en-US" dirty="0" err="1">
                <a:solidFill>
                  <a:srgbClr val="000000"/>
                </a:solidFill>
              </a:rPr>
              <a:t>trình</a:t>
            </a:r>
            <a:r>
              <a:rPr lang="en-US" dirty="0">
                <a:solidFill>
                  <a:srgbClr val="000000"/>
                </a:solidFill>
              </a:rPr>
              <a:t> </a:t>
            </a:r>
            <a:r>
              <a:rPr lang="en-US" dirty="0" err="1">
                <a:solidFill>
                  <a:srgbClr val="000000"/>
                </a:solidFill>
              </a:rPr>
              <a:t>công</a:t>
            </a:r>
            <a:r>
              <a:rPr lang="en-US" dirty="0">
                <a:solidFill>
                  <a:srgbClr val="000000"/>
                </a:solidFill>
              </a:rPr>
              <a:t> </a:t>
            </a:r>
            <a:r>
              <a:rPr lang="en-US" dirty="0" err="1">
                <a:solidFill>
                  <a:srgbClr val="000000"/>
                </a:solidFill>
              </a:rPr>
              <a:t>nghệ</a:t>
            </a:r>
            <a:r>
              <a:rPr lang="en-US" dirty="0">
                <a:solidFill>
                  <a:srgbClr val="000000"/>
                </a:solidFill>
              </a:rPr>
              <a:t>, </a:t>
            </a:r>
            <a:r>
              <a:rPr lang="en-US" dirty="0" err="1">
                <a:solidFill>
                  <a:srgbClr val="000000"/>
                </a:solidFill>
              </a:rPr>
              <a:t>dịch</a:t>
            </a:r>
            <a:r>
              <a:rPr lang="en-US" dirty="0">
                <a:solidFill>
                  <a:srgbClr val="000000"/>
                </a:solidFill>
              </a:rPr>
              <a:t> </a:t>
            </a:r>
            <a:r>
              <a:rPr lang="en-US" dirty="0" err="1">
                <a:solidFill>
                  <a:srgbClr val="000000"/>
                </a:solidFill>
              </a:rPr>
              <a:t>vụ</a:t>
            </a:r>
            <a:r>
              <a:rPr lang="en-US" dirty="0">
                <a:solidFill>
                  <a:srgbClr val="000000"/>
                </a:solidFill>
              </a:rPr>
              <a:t> </a:t>
            </a:r>
            <a:r>
              <a:rPr lang="en-US" dirty="0" err="1">
                <a:solidFill>
                  <a:srgbClr val="000000"/>
                </a:solidFill>
              </a:rPr>
              <a:t>công</a:t>
            </a:r>
            <a:r>
              <a:rPr lang="en-US" dirty="0">
                <a:solidFill>
                  <a:srgbClr val="000000"/>
                </a:solidFill>
              </a:rPr>
              <a:t> </a:t>
            </a:r>
            <a:r>
              <a:rPr lang="en-US" dirty="0" err="1">
                <a:solidFill>
                  <a:srgbClr val="000000"/>
                </a:solidFill>
              </a:rPr>
              <a:t>nghiệp</a:t>
            </a:r>
            <a:r>
              <a:rPr lang="en-US" dirty="0">
                <a:solidFill>
                  <a:srgbClr val="000000"/>
                </a:solidFill>
              </a:rPr>
              <a:t>, </a:t>
            </a:r>
            <a:r>
              <a:rPr lang="en-US" dirty="0" err="1">
                <a:solidFill>
                  <a:srgbClr val="000000"/>
                </a:solidFill>
              </a:rPr>
              <a:t>trực</a:t>
            </a:r>
            <a:r>
              <a:rPr lang="en-US" dirty="0">
                <a:solidFill>
                  <a:srgbClr val="000000"/>
                </a:solidFill>
              </a:rPr>
              <a:t> </a:t>
            </a:r>
            <a:r>
              <a:rPr lang="en-US" dirty="0" err="1">
                <a:solidFill>
                  <a:srgbClr val="000000"/>
                </a:solidFill>
              </a:rPr>
              <a:t>tiếp</a:t>
            </a:r>
            <a:r>
              <a:rPr lang="en-US" dirty="0">
                <a:solidFill>
                  <a:srgbClr val="000000"/>
                </a:solidFill>
              </a:rPr>
              <a:t> </a:t>
            </a:r>
            <a:r>
              <a:rPr lang="en-US" dirty="0" err="1">
                <a:solidFill>
                  <a:srgbClr val="000000"/>
                </a:solidFill>
              </a:rPr>
              <a:t>hoặc</a:t>
            </a:r>
            <a:r>
              <a:rPr lang="en-US" dirty="0">
                <a:solidFill>
                  <a:srgbClr val="000000"/>
                </a:solidFill>
              </a:rPr>
              <a:t> </a:t>
            </a:r>
            <a:r>
              <a:rPr lang="en-US" dirty="0" err="1">
                <a:solidFill>
                  <a:srgbClr val="000000"/>
                </a:solidFill>
              </a:rPr>
              <a:t>gián</a:t>
            </a:r>
            <a:r>
              <a:rPr lang="en-US" dirty="0">
                <a:solidFill>
                  <a:srgbClr val="000000"/>
                </a:solidFill>
              </a:rPr>
              <a:t> </a:t>
            </a:r>
            <a:r>
              <a:rPr lang="en-US" dirty="0" err="1">
                <a:solidFill>
                  <a:srgbClr val="000000"/>
                </a:solidFill>
              </a:rPr>
              <a:t>tiếp</a:t>
            </a:r>
            <a:r>
              <a:rPr lang="en-US" dirty="0">
                <a:solidFill>
                  <a:srgbClr val="000000"/>
                </a:solidFill>
              </a:rPr>
              <a:t> </a:t>
            </a:r>
            <a:r>
              <a:rPr lang="en-US" dirty="0" err="1">
                <a:solidFill>
                  <a:srgbClr val="000000"/>
                </a:solidFill>
              </a:rPr>
              <a:t>tham</a:t>
            </a:r>
            <a:r>
              <a:rPr lang="en-US" dirty="0">
                <a:solidFill>
                  <a:srgbClr val="000000"/>
                </a:solidFill>
              </a:rPr>
              <a:t> </a:t>
            </a:r>
            <a:r>
              <a:rPr lang="en-US" dirty="0" err="1">
                <a:solidFill>
                  <a:srgbClr val="000000"/>
                </a:solidFill>
              </a:rPr>
              <a:t>gia</a:t>
            </a:r>
            <a:r>
              <a:rPr lang="en-US" dirty="0">
                <a:solidFill>
                  <a:srgbClr val="000000"/>
                </a:solidFill>
              </a:rPr>
              <a:t> </a:t>
            </a:r>
            <a:r>
              <a:rPr lang="en-US" dirty="0" err="1">
                <a:solidFill>
                  <a:srgbClr val="000000"/>
                </a:solidFill>
              </a:rPr>
              <a:t>vào</a:t>
            </a:r>
            <a:r>
              <a:rPr lang="en-US" dirty="0">
                <a:solidFill>
                  <a:srgbClr val="000000"/>
                </a:solidFill>
              </a:rPr>
              <a:t> </a:t>
            </a:r>
            <a:r>
              <a:rPr lang="en-US" dirty="0" err="1">
                <a:solidFill>
                  <a:srgbClr val="000000"/>
                </a:solidFill>
              </a:rPr>
              <a:t>quá</a:t>
            </a:r>
            <a:r>
              <a:rPr lang="en-US" dirty="0">
                <a:solidFill>
                  <a:srgbClr val="000000"/>
                </a:solidFill>
              </a:rPr>
              <a:t> </a:t>
            </a:r>
            <a:r>
              <a:rPr lang="en-US" dirty="0" err="1">
                <a:solidFill>
                  <a:srgbClr val="000000"/>
                </a:solidFill>
              </a:rPr>
              <a:t>trình</a:t>
            </a:r>
            <a:r>
              <a:rPr lang="en-US" dirty="0">
                <a:solidFill>
                  <a:srgbClr val="000000"/>
                </a:solidFill>
              </a:rPr>
              <a:t> </a:t>
            </a:r>
            <a:r>
              <a:rPr lang="en-US" dirty="0" err="1">
                <a:solidFill>
                  <a:srgbClr val="000000"/>
                </a:solidFill>
              </a:rPr>
              <a:t>sản</a:t>
            </a:r>
            <a:r>
              <a:rPr lang="en-US" dirty="0">
                <a:solidFill>
                  <a:srgbClr val="000000"/>
                </a:solidFill>
              </a:rPr>
              <a:t> </a:t>
            </a:r>
            <a:r>
              <a:rPr lang="en-US" dirty="0" err="1">
                <a:solidFill>
                  <a:srgbClr val="000000"/>
                </a:solidFill>
              </a:rPr>
              <a:t>xuất</a:t>
            </a:r>
            <a:r>
              <a:rPr lang="en-US" dirty="0">
                <a:solidFill>
                  <a:srgbClr val="000000"/>
                </a:solidFill>
              </a:rPr>
              <a:t>, </a:t>
            </a:r>
            <a:r>
              <a:rPr lang="en-US" dirty="0" err="1">
                <a:solidFill>
                  <a:srgbClr val="000000"/>
                </a:solidFill>
              </a:rPr>
              <a:t>tái</a:t>
            </a:r>
            <a:r>
              <a:rPr lang="en-US" dirty="0">
                <a:solidFill>
                  <a:srgbClr val="000000"/>
                </a:solidFill>
              </a:rPr>
              <a:t> </a:t>
            </a:r>
            <a:r>
              <a:rPr lang="en-US" dirty="0" err="1">
                <a:solidFill>
                  <a:srgbClr val="000000"/>
                </a:solidFill>
              </a:rPr>
              <a:t>sản</a:t>
            </a:r>
            <a:r>
              <a:rPr lang="en-US" dirty="0">
                <a:solidFill>
                  <a:srgbClr val="000000"/>
                </a:solidFill>
              </a:rPr>
              <a:t> </a:t>
            </a:r>
            <a:r>
              <a:rPr lang="en-US" dirty="0" err="1">
                <a:solidFill>
                  <a:srgbClr val="000000"/>
                </a:solidFill>
              </a:rPr>
              <a:t>xuất</a:t>
            </a:r>
            <a:r>
              <a:rPr lang="en-US" dirty="0">
                <a:solidFill>
                  <a:srgbClr val="000000"/>
                </a:solidFill>
              </a:rPr>
              <a:t> </a:t>
            </a:r>
            <a:r>
              <a:rPr lang="en-US" dirty="0" err="1">
                <a:solidFill>
                  <a:srgbClr val="000000"/>
                </a:solidFill>
              </a:rPr>
              <a:t>ra</a:t>
            </a:r>
            <a:r>
              <a:rPr lang="en-US" dirty="0">
                <a:solidFill>
                  <a:srgbClr val="000000"/>
                </a:solidFill>
              </a:rPr>
              <a:t> </a:t>
            </a:r>
            <a:r>
              <a:rPr lang="en-US" dirty="0" err="1">
                <a:solidFill>
                  <a:srgbClr val="000000"/>
                </a:solidFill>
              </a:rPr>
              <a:t>của</a:t>
            </a:r>
            <a:r>
              <a:rPr lang="en-US" dirty="0">
                <a:solidFill>
                  <a:srgbClr val="000000"/>
                </a:solidFill>
              </a:rPr>
              <a:t> </a:t>
            </a:r>
            <a:r>
              <a:rPr lang="en-US" dirty="0" err="1">
                <a:solidFill>
                  <a:srgbClr val="000000"/>
                </a:solidFill>
              </a:rPr>
              <a:t>cải</a:t>
            </a:r>
            <a:r>
              <a:rPr lang="en-US" dirty="0">
                <a:solidFill>
                  <a:srgbClr val="000000"/>
                </a:solidFill>
              </a:rPr>
              <a:t> </a:t>
            </a:r>
            <a:r>
              <a:rPr lang="en-US" dirty="0" err="1">
                <a:solidFill>
                  <a:srgbClr val="000000"/>
                </a:solidFill>
              </a:rPr>
              <a:t>vật</a:t>
            </a:r>
            <a:r>
              <a:rPr lang="en-US" dirty="0">
                <a:solidFill>
                  <a:srgbClr val="000000"/>
                </a:solidFill>
              </a:rPr>
              <a:t> </a:t>
            </a:r>
            <a:r>
              <a:rPr lang="en-US" dirty="0" err="1">
                <a:solidFill>
                  <a:srgbClr val="000000"/>
                </a:solidFill>
              </a:rPr>
              <a:t>chất</a:t>
            </a:r>
            <a:r>
              <a:rPr lang="en-US" dirty="0">
                <a:solidFill>
                  <a:srgbClr val="000000"/>
                </a:solidFill>
              </a:rPr>
              <a:t> </a:t>
            </a:r>
            <a:r>
              <a:rPr lang="en-US" dirty="0" err="1">
                <a:solidFill>
                  <a:srgbClr val="000000"/>
                </a:solidFill>
              </a:rPr>
              <a:t>và</a:t>
            </a:r>
            <a:r>
              <a:rPr lang="en-US" dirty="0">
                <a:solidFill>
                  <a:srgbClr val="000000"/>
                </a:solidFill>
              </a:rPr>
              <a:t> </a:t>
            </a:r>
            <a:r>
              <a:rPr lang="en-US" dirty="0" err="1">
                <a:solidFill>
                  <a:srgbClr val="000000"/>
                </a:solidFill>
              </a:rPr>
              <a:t>cải</a:t>
            </a:r>
            <a:r>
              <a:rPr lang="en-US" dirty="0">
                <a:solidFill>
                  <a:srgbClr val="000000"/>
                </a:solidFill>
              </a:rPr>
              <a:t> </a:t>
            </a:r>
            <a:r>
              <a:rPr lang="en-US" dirty="0" err="1">
                <a:solidFill>
                  <a:srgbClr val="000000"/>
                </a:solidFill>
              </a:rPr>
              <a:t>tạo</a:t>
            </a:r>
            <a:r>
              <a:rPr lang="en-US" dirty="0">
                <a:solidFill>
                  <a:srgbClr val="000000"/>
                </a:solidFill>
              </a:rPr>
              <a:t> </a:t>
            </a:r>
            <a:r>
              <a:rPr lang="en-US" dirty="0" err="1">
                <a:solidFill>
                  <a:srgbClr val="000000"/>
                </a:solidFill>
              </a:rPr>
              <a:t>các</a:t>
            </a:r>
            <a:r>
              <a:rPr lang="en-US" dirty="0">
                <a:solidFill>
                  <a:srgbClr val="000000"/>
                </a:solidFill>
              </a:rPr>
              <a:t> </a:t>
            </a:r>
            <a:r>
              <a:rPr lang="en-US" dirty="0" err="1">
                <a:solidFill>
                  <a:srgbClr val="000000"/>
                </a:solidFill>
              </a:rPr>
              <a:t>quan</a:t>
            </a:r>
            <a:r>
              <a:rPr lang="en-US" dirty="0">
                <a:solidFill>
                  <a:srgbClr val="000000"/>
                </a:solidFill>
              </a:rPr>
              <a:t> </a:t>
            </a:r>
            <a:r>
              <a:rPr lang="en-US" dirty="0" err="1">
                <a:solidFill>
                  <a:srgbClr val="000000"/>
                </a:solidFill>
              </a:rPr>
              <a:t>hệ</a:t>
            </a:r>
            <a:r>
              <a:rPr lang="en-US" dirty="0">
                <a:solidFill>
                  <a:srgbClr val="000000"/>
                </a:solidFill>
              </a:rPr>
              <a:t> </a:t>
            </a:r>
            <a:r>
              <a:rPr lang="en-US" dirty="0" err="1">
                <a:solidFill>
                  <a:srgbClr val="000000"/>
                </a:solidFill>
              </a:rPr>
              <a:t>xã</a:t>
            </a:r>
            <a:r>
              <a:rPr lang="en-US" dirty="0">
                <a:solidFill>
                  <a:srgbClr val="000000"/>
                </a:solidFill>
              </a:rPr>
              <a:t> </a:t>
            </a:r>
            <a:r>
              <a:rPr lang="en-US" dirty="0" err="1">
                <a:solidFill>
                  <a:srgbClr val="000000"/>
                </a:solidFill>
              </a:rPr>
              <a:t>hội</a:t>
            </a:r>
            <a:r>
              <a:rPr lang="en-US" dirty="0">
                <a:solidFill>
                  <a:srgbClr val="000000"/>
                </a:solidFill>
              </a:rPr>
              <a:t>; </a:t>
            </a:r>
          </a:p>
          <a:p>
            <a:pPr marL="285750" indent="-285750" algn="just" defTabSz="914400" fontAlgn="base">
              <a:spcBef>
                <a:spcPct val="50000"/>
              </a:spcBef>
              <a:spcAft>
                <a:spcPct val="0"/>
              </a:spcAft>
              <a:buFont typeface="Wingdings" panose="05000000000000000000" pitchFamily="2" charset="2"/>
              <a:buChar char="Ø"/>
              <a:defRPr/>
            </a:pPr>
            <a:r>
              <a:rPr lang="en-US" dirty="0" err="1">
                <a:solidFill>
                  <a:srgbClr val="000000"/>
                </a:solidFill>
              </a:rPr>
              <a:t>đại</a:t>
            </a:r>
            <a:r>
              <a:rPr lang="en-US" dirty="0">
                <a:solidFill>
                  <a:srgbClr val="000000"/>
                </a:solidFill>
              </a:rPr>
              <a:t> </a:t>
            </a:r>
            <a:r>
              <a:rPr lang="en-US" dirty="0" err="1">
                <a:solidFill>
                  <a:srgbClr val="000000"/>
                </a:solidFill>
              </a:rPr>
              <a:t>biểu</a:t>
            </a:r>
            <a:r>
              <a:rPr lang="en-US" dirty="0">
                <a:solidFill>
                  <a:srgbClr val="000000"/>
                </a:solidFill>
              </a:rPr>
              <a:t> </a:t>
            </a:r>
            <a:r>
              <a:rPr lang="en-US" dirty="0" err="1">
                <a:solidFill>
                  <a:srgbClr val="000000"/>
                </a:solidFill>
              </a:rPr>
              <a:t>cho</a:t>
            </a:r>
            <a:r>
              <a:rPr lang="en-US" dirty="0">
                <a:solidFill>
                  <a:srgbClr val="000000"/>
                </a:solidFill>
              </a:rPr>
              <a:t> </a:t>
            </a:r>
            <a:r>
              <a:rPr lang="en-US" dirty="0" err="1">
                <a:solidFill>
                  <a:srgbClr val="000000"/>
                </a:solidFill>
              </a:rPr>
              <a:t>lực</a:t>
            </a:r>
            <a:r>
              <a:rPr lang="en-US" dirty="0">
                <a:solidFill>
                  <a:srgbClr val="000000"/>
                </a:solidFill>
              </a:rPr>
              <a:t> </a:t>
            </a:r>
            <a:r>
              <a:rPr lang="en-US" dirty="0" err="1">
                <a:solidFill>
                  <a:srgbClr val="000000"/>
                </a:solidFill>
              </a:rPr>
              <a:t>lượng</a:t>
            </a:r>
            <a:r>
              <a:rPr lang="en-US" dirty="0">
                <a:solidFill>
                  <a:srgbClr val="000000"/>
                </a:solidFill>
              </a:rPr>
              <a:t> </a:t>
            </a:r>
            <a:r>
              <a:rPr lang="en-US" dirty="0" err="1">
                <a:solidFill>
                  <a:srgbClr val="000000"/>
                </a:solidFill>
              </a:rPr>
              <a:t>sản</a:t>
            </a:r>
            <a:r>
              <a:rPr lang="en-US" dirty="0">
                <a:solidFill>
                  <a:srgbClr val="000000"/>
                </a:solidFill>
              </a:rPr>
              <a:t> </a:t>
            </a:r>
            <a:r>
              <a:rPr lang="en-US" dirty="0" err="1">
                <a:solidFill>
                  <a:srgbClr val="000000"/>
                </a:solidFill>
              </a:rPr>
              <a:t>xuất</a:t>
            </a:r>
            <a:r>
              <a:rPr lang="en-US" dirty="0">
                <a:solidFill>
                  <a:srgbClr val="000000"/>
                </a:solidFill>
              </a:rPr>
              <a:t> </a:t>
            </a:r>
            <a:r>
              <a:rPr lang="en-US" dirty="0" err="1">
                <a:solidFill>
                  <a:srgbClr val="000000"/>
                </a:solidFill>
              </a:rPr>
              <a:t>và</a:t>
            </a:r>
            <a:r>
              <a:rPr lang="en-US" dirty="0">
                <a:solidFill>
                  <a:srgbClr val="000000"/>
                </a:solidFill>
              </a:rPr>
              <a:t> </a:t>
            </a:r>
            <a:r>
              <a:rPr lang="en-US" dirty="0" err="1">
                <a:solidFill>
                  <a:srgbClr val="000000"/>
                </a:solidFill>
              </a:rPr>
              <a:t>phương</a:t>
            </a:r>
            <a:r>
              <a:rPr lang="en-US" dirty="0">
                <a:solidFill>
                  <a:srgbClr val="000000"/>
                </a:solidFill>
              </a:rPr>
              <a:t> </a:t>
            </a:r>
            <a:r>
              <a:rPr lang="en-US" dirty="0" err="1">
                <a:solidFill>
                  <a:srgbClr val="000000"/>
                </a:solidFill>
              </a:rPr>
              <a:t>thức</a:t>
            </a:r>
            <a:r>
              <a:rPr lang="en-US" dirty="0">
                <a:solidFill>
                  <a:srgbClr val="000000"/>
                </a:solidFill>
              </a:rPr>
              <a:t> </a:t>
            </a:r>
            <a:r>
              <a:rPr lang="en-US" dirty="0" err="1">
                <a:solidFill>
                  <a:srgbClr val="000000"/>
                </a:solidFill>
              </a:rPr>
              <a:t>sản</a:t>
            </a:r>
            <a:r>
              <a:rPr lang="en-US" dirty="0">
                <a:solidFill>
                  <a:srgbClr val="000000"/>
                </a:solidFill>
              </a:rPr>
              <a:t> </a:t>
            </a:r>
            <a:r>
              <a:rPr lang="en-US" dirty="0" err="1">
                <a:solidFill>
                  <a:srgbClr val="000000"/>
                </a:solidFill>
              </a:rPr>
              <a:t>xuất</a:t>
            </a:r>
            <a:r>
              <a:rPr lang="en-US" dirty="0">
                <a:solidFill>
                  <a:srgbClr val="000000"/>
                </a:solidFill>
              </a:rPr>
              <a:t> </a:t>
            </a:r>
            <a:r>
              <a:rPr lang="en-US" dirty="0" err="1">
                <a:solidFill>
                  <a:srgbClr val="000000"/>
                </a:solidFill>
              </a:rPr>
              <a:t>tiên</a:t>
            </a:r>
            <a:r>
              <a:rPr lang="en-US" dirty="0">
                <a:solidFill>
                  <a:srgbClr val="000000"/>
                </a:solidFill>
              </a:rPr>
              <a:t> </a:t>
            </a:r>
            <a:r>
              <a:rPr lang="en-US" dirty="0" err="1">
                <a:solidFill>
                  <a:srgbClr val="000000"/>
                </a:solidFill>
              </a:rPr>
              <a:t>tiến</a:t>
            </a:r>
            <a:r>
              <a:rPr lang="en-US" dirty="0">
                <a:solidFill>
                  <a:srgbClr val="000000"/>
                </a:solidFill>
              </a:rPr>
              <a:t> </a:t>
            </a:r>
            <a:r>
              <a:rPr lang="en-US" dirty="0" err="1">
                <a:solidFill>
                  <a:srgbClr val="000000"/>
                </a:solidFill>
              </a:rPr>
              <a:t>trong</a:t>
            </a:r>
            <a:r>
              <a:rPr lang="en-US" dirty="0">
                <a:solidFill>
                  <a:srgbClr val="000000"/>
                </a:solidFill>
              </a:rPr>
              <a:t> </a:t>
            </a:r>
            <a:r>
              <a:rPr lang="en-US" dirty="0" err="1">
                <a:solidFill>
                  <a:srgbClr val="000000"/>
                </a:solidFill>
              </a:rPr>
              <a:t>thời</a:t>
            </a:r>
            <a:r>
              <a:rPr lang="en-US" dirty="0">
                <a:solidFill>
                  <a:srgbClr val="000000"/>
                </a:solidFill>
              </a:rPr>
              <a:t> </a:t>
            </a:r>
            <a:r>
              <a:rPr lang="en-US" dirty="0" err="1">
                <a:solidFill>
                  <a:srgbClr val="000000"/>
                </a:solidFill>
              </a:rPr>
              <a:t>đại</a:t>
            </a:r>
            <a:r>
              <a:rPr lang="en-US" dirty="0">
                <a:solidFill>
                  <a:srgbClr val="000000"/>
                </a:solidFill>
              </a:rPr>
              <a:t> </a:t>
            </a:r>
            <a:r>
              <a:rPr lang="en-US" dirty="0" err="1">
                <a:solidFill>
                  <a:srgbClr val="000000"/>
                </a:solidFill>
              </a:rPr>
              <a:t>hiện</a:t>
            </a:r>
            <a:r>
              <a:rPr lang="en-US" dirty="0">
                <a:solidFill>
                  <a:srgbClr val="000000"/>
                </a:solidFill>
              </a:rPr>
              <a:t> nay. </a:t>
            </a:r>
          </a:p>
          <a:p>
            <a:pPr algn="just" defTabSz="914400" fontAlgn="base">
              <a:spcBef>
                <a:spcPct val="50000"/>
              </a:spcBef>
              <a:spcAft>
                <a:spcPct val="0"/>
              </a:spcAft>
              <a:defRPr/>
            </a:pPr>
            <a:endParaRPr lang="en-US" i="1" dirty="0">
              <a:solidFill>
                <a:srgbClr val="CC0000"/>
              </a:solidFill>
              <a:latin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4BFF8128-887C-42F9-93AF-5E4C14935285}"/>
              </a:ext>
            </a:extLst>
          </p:cNvPr>
          <p:cNvSpPr/>
          <p:nvPr/>
        </p:nvSpPr>
        <p:spPr>
          <a:xfrm>
            <a:off x="6343650" y="1573081"/>
            <a:ext cx="2619628" cy="400110"/>
          </a:xfrm>
          <a:prstGeom prst="rect">
            <a:avLst/>
          </a:prstGeom>
        </p:spPr>
        <p:txBody>
          <a:bodyPr wrap="none">
            <a:spAutoFit/>
          </a:bodyPr>
          <a:lstStyle/>
          <a:p>
            <a:r>
              <a:rPr lang="en-US" sz="2000" b="1" dirty="0" err="1">
                <a:solidFill>
                  <a:srgbClr val="FF3399"/>
                </a:solidFill>
              </a:rPr>
              <a:t>Giai</a:t>
            </a:r>
            <a:r>
              <a:rPr lang="en-US" sz="2000" b="1" dirty="0">
                <a:solidFill>
                  <a:srgbClr val="FF3399"/>
                </a:solidFill>
              </a:rPr>
              <a:t> </a:t>
            </a:r>
            <a:r>
              <a:rPr lang="en-US" sz="2000" b="1" dirty="0" err="1">
                <a:solidFill>
                  <a:srgbClr val="FF3399"/>
                </a:solidFill>
              </a:rPr>
              <a:t>cấp</a:t>
            </a:r>
            <a:r>
              <a:rPr lang="en-US" sz="2000" b="1" dirty="0">
                <a:solidFill>
                  <a:srgbClr val="FF3399"/>
                </a:solidFill>
              </a:rPr>
              <a:t> </a:t>
            </a:r>
            <a:r>
              <a:rPr lang="en-US" sz="2000" b="1" dirty="0" err="1">
                <a:solidFill>
                  <a:srgbClr val="FF3399"/>
                </a:solidFill>
              </a:rPr>
              <a:t>công</a:t>
            </a:r>
            <a:r>
              <a:rPr lang="en-US" sz="2000" b="1" dirty="0">
                <a:solidFill>
                  <a:srgbClr val="FF3399"/>
                </a:solidFill>
              </a:rPr>
              <a:t> </a:t>
            </a:r>
            <a:r>
              <a:rPr lang="en-US" sz="2000" b="1" dirty="0" err="1">
                <a:solidFill>
                  <a:srgbClr val="FF3399"/>
                </a:solidFill>
              </a:rPr>
              <a:t>nhân</a:t>
            </a:r>
            <a:r>
              <a:rPr lang="en-US" sz="2000" b="1" dirty="0">
                <a:solidFill>
                  <a:srgbClr val="FF3399"/>
                </a:solidFill>
              </a:rPr>
              <a:t> </a:t>
            </a:r>
          </a:p>
        </p:txBody>
      </p:sp>
      <p:pic>
        <p:nvPicPr>
          <p:cNvPr id="6" name="Picture 3" descr="CN">
            <a:extLst>
              <a:ext uri="{FF2B5EF4-FFF2-40B4-BE49-F238E27FC236}">
                <a16:creationId xmlns:a16="http://schemas.microsoft.com/office/drawing/2014/main" id="{DE0C1592-1B22-467F-AE30-04549D6C85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4905" y="1973191"/>
            <a:ext cx="3554574" cy="2055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8">
            <a:extLst>
              <a:ext uri="{FF2B5EF4-FFF2-40B4-BE49-F238E27FC236}">
                <a16:creationId xmlns:a16="http://schemas.microsoft.com/office/drawing/2014/main" id="{B3470949-676F-46E7-89E7-7BAC0B0EF81F}"/>
              </a:ext>
            </a:extLst>
          </p:cNvPr>
          <p:cNvSpPr>
            <a:spLocks noChangeArrowheads="1"/>
          </p:cNvSpPr>
          <p:nvPr/>
        </p:nvSpPr>
        <p:spPr bwMode="auto">
          <a:xfrm>
            <a:off x="3551237" y="288617"/>
            <a:ext cx="5089525" cy="461963"/>
          </a:xfrm>
          <a:prstGeom prst="rect">
            <a:avLst/>
          </a:prstGeom>
          <a:noFill/>
          <a:ln>
            <a:noFill/>
          </a:ln>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
              <a:defRPr/>
            </a:pPr>
            <a:r>
              <a:rPr lang="pt-BR" altLang="en-US" sz="2400" b="1" dirty="0">
                <a:solidFill>
                  <a:srgbClr val="660066"/>
                </a:solidFill>
                <a:latin typeface=".VnTime" panose="020B7200000000000000" pitchFamily="34" charset="0"/>
                <a:cs typeface="Arial" panose="020B0604020202020204" pitchFamily="34" charset="0"/>
              </a:rPr>
              <a:t> </a:t>
            </a:r>
            <a:r>
              <a:rPr lang="pt-BR" altLang="en-US" sz="2400" b="1" dirty="0">
                <a:solidFill>
                  <a:srgbClr val="660066"/>
                </a:solidFill>
                <a:latin typeface="Arial"/>
                <a:cs typeface="Arial" panose="020B0604020202020204" pitchFamily="34" charset="0"/>
              </a:rPr>
              <a:t>Định nghĩa giai cấp công nhân </a:t>
            </a:r>
            <a:endParaRPr lang="en-US" altLang="en-US" sz="2400" b="1" dirty="0">
              <a:solidFill>
                <a:srgbClr val="660066"/>
              </a:solidFill>
              <a:latin typeface="Arial"/>
              <a:cs typeface="Arial" panose="020B0604020202020204" pitchFamily="34" charset="0"/>
            </a:endParaRPr>
          </a:p>
        </p:txBody>
      </p:sp>
    </p:spTree>
    <p:extLst>
      <p:ext uri="{BB962C8B-B14F-4D97-AF65-F5344CB8AC3E}">
        <p14:creationId xmlns:p14="http://schemas.microsoft.com/office/powerpoint/2010/main" val="1029249583"/>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026" name="Picture 2" descr="Xây dựng giai cấp công nhân ngày một lớn mạnh - Báo Quảng Ngãi điện t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2295" y="1320860"/>
            <a:ext cx="3390574" cy="358642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015142" y="429597"/>
            <a:ext cx="5383205" cy="461665"/>
          </a:xfrm>
          <a:prstGeom prst="rect">
            <a:avLst/>
          </a:prstGeom>
        </p:spPr>
        <p:txBody>
          <a:bodyPr wrap="none">
            <a:spAutoFit/>
          </a:bodyPr>
          <a:lstStyle/>
          <a:p>
            <a:pPr marL="342900" lvl="0" indent="-342900" algn="just">
              <a:spcAft>
                <a:spcPts val="0"/>
              </a:spcAft>
              <a:buFont typeface="Wingdings" panose="05000000000000000000" pitchFamily="2" charset="2"/>
              <a:buChar char=""/>
              <a:tabLst>
                <a:tab pos="342900" algn="l"/>
                <a:tab pos="630555" algn="l"/>
              </a:tabLst>
            </a:pPr>
            <a:r>
              <a:rPr lang="pt-BR" sz="2400" b="1" dirty="0">
                <a:solidFill>
                  <a:srgbClr val="C00000"/>
                </a:solidFill>
                <a:highlight>
                  <a:srgbClr val="FFFFFF"/>
                </a:highlight>
                <a:latin typeface="+mj-lt"/>
                <a:ea typeface="Calibri" panose="020F0502020204030204" pitchFamily="34" charset="0"/>
                <a:cs typeface="Times New Roman" panose="02020603050405020304" pitchFamily="18" charset="0"/>
              </a:rPr>
              <a:t>Đặc điểm của giai cấp công nhân</a:t>
            </a:r>
            <a:endParaRPr lang="en-US" sz="2400" dirty="0">
              <a:solidFill>
                <a:srgbClr val="C00000"/>
              </a:solidFill>
              <a:latin typeface="+mj-lt"/>
              <a:ea typeface="Calibri" panose="020F0502020204030204" pitchFamily="34" charset="0"/>
              <a:cs typeface="Times New Roman" panose="02020603050405020304" pitchFamily="18" charset="0"/>
            </a:endParaRPr>
          </a:p>
        </p:txBody>
      </p:sp>
      <p:cxnSp>
        <p:nvCxnSpPr>
          <p:cNvPr id="5" name="Straight Connector 4"/>
          <p:cNvCxnSpPr/>
          <p:nvPr/>
        </p:nvCxnSpPr>
        <p:spPr>
          <a:xfrm flipH="1" flipV="1">
            <a:off x="3512723" y="2366963"/>
            <a:ext cx="625475" cy="0"/>
          </a:xfrm>
          <a:prstGeom prst="line">
            <a:avLst/>
          </a:prstGeom>
          <a:ln w="28575" cap="rnd">
            <a:solidFill>
              <a:srgbClr val="FF0066"/>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flipV="1">
            <a:off x="3512944" y="4622483"/>
            <a:ext cx="625475" cy="0"/>
          </a:xfrm>
          <a:prstGeom prst="line">
            <a:avLst/>
          </a:prstGeom>
          <a:ln w="28575" cap="rnd">
            <a:solidFill>
              <a:srgbClr val="FF0066"/>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H="1" flipV="1">
            <a:off x="8069483" y="2341246"/>
            <a:ext cx="625475" cy="0"/>
          </a:xfrm>
          <a:prstGeom prst="line">
            <a:avLst/>
          </a:prstGeom>
          <a:ln w="28575" cap="rnd">
            <a:solidFill>
              <a:srgbClr val="FF0066"/>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flipV="1">
            <a:off x="7901843" y="4515803"/>
            <a:ext cx="625475" cy="0"/>
          </a:xfrm>
          <a:prstGeom prst="line">
            <a:avLst/>
          </a:prstGeom>
          <a:ln w="28575" cap="rnd">
            <a:solidFill>
              <a:srgbClr val="FF0066"/>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1348888" y="2080576"/>
            <a:ext cx="1909738" cy="1200329"/>
          </a:xfrm>
          <a:prstGeom prst="rect">
            <a:avLst/>
          </a:prstGeom>
        </p:spPr>
        <p:txBody>
          <a:bodyPr wrap="square">
            <a:spAutoFit/>
          </a:bodyPr>
          <a:lstStyle/>
          <a:p>
            <a:pPr algn="ctr"/>
            <a:r>
              <a:rPr lang="pt-BR" sz="2400" b="1" dirty="0">
                <a:solidFill>
                  <a:srgbClr val="0033CC"/>
                </a:solidFill>
                <a:latin typeface="+mj-lt"/>
                <a:ea typeface="Calibri" panose="020F0502020204030204" pitchFamily="34" charset="0"/>
              </a:rPr>
              <a:t>Có tính chất tiên tiến. </a:t>
            </a:r>
            <a:endParaRPr lang="en-US" sz="2400" b="1" dirty="0">
              <a:solidFill>
                <a:srgbClr val="0033CC"/>
              </a:solidFill>
              <a:latin typeface="+mj-lt"/>
            </a:endParaRPr>
          </a:p>
        </p:txBody>
      </p:sp>
      <p:sp>
        <p:nvSpPr>
          <p:cNvPr id="9" name="Rectangle 8"/>
          <p:cNvSpPr/>
          <p:nvPr/>
        </p:nvSpPr>
        <p:spPr>
          <a:xfrm>
            <a:off x="8910684" y="2080576"/>
            <a:ext cx="2495319" cy="1200329"/>
          </a:xfrm>
          <a:prstGeom prst="rect">
            <a:avLst/>
          </a:prstGeom>
        </p:spPr>
        <p:txBody>
          <a:bodyPr wrap="square">
            <a:spAutoFit/>
          </a:bodyPr>
          <a:lstStyle/>
          <a:p>
            <a:pPr algn="ctr"/>
            <a:r>
              <a:rPr lang="pt-BR" sz="2400" b="1" dirty="0">
                <a:solidFill>
                  <a:srgbClr val="080808"/>
                </a:solidFill>
                <a:latin typeface="+mj-lt"/>
                <a:ea typeface="Calibri" panose="020F0502020204030204" pitchFamily="34" charset="0"/>
              </a:rPr>
              <a:t>Có tinh thần cách mạng triệt. </a:t>
            </a:r>
            <a:endParaRPr lang="en-US" sz="2400" b="1" dirty="0">
              <a:solidFill>
                <a:srgbClr val="080808"/>
              </a:solidFill>
              <a:latin typeface="+mj-lt"/>
            </a:endParaRPr>
          </a:p>
        </p:txBody>
      </p:sp>
      <p:sp>
        <p:nvSpPr>
          <p:cNvPr id="10" name="Rectangle 9"/>
          <p:cNvSpPr/>
          <p:nvPr/>
        </p:nvSpPr>
        <p:spPr>
          <a:xfrm>
            <a:off x="8694958" y="4206984"/>
            <a:ext cx="2711045" cy="830997"/>
          </a:xfrm>
          <a:prstGeom prst="rect">
            <a:avLst/>
          </a:prstGeom>
        </p:spPr>
        <p:txBody>
          <a:bodyPr wrap="square">
            <a:spAutoFit/>
          </a:bodyPr>
          <a:lstStyle/>
          <a:p>
            <a:pPr algn="ctr"/>
            <a:r>
              <a:rPr lang="pt-BR" sz="2400" b="1" dirty="0">
                <a:solidFill>
                  <a:srgbClr val="660066"/>
                </a:solidFill>
                <a:latin typeface="+mj-lt"/>
                <a:ea typeface="Calibri" panose="020F0502020204030204" pitchFamily="34" charset="0"/>
              </a:rPr>
              <a:t>Có tính chất tổ chức kỷ luật cao. </a:t>
            </a:r>
            <a:endParaRPr lang="en-US" sz="2400" b="1" dirty="0">
              <a:solidFill>
                <a:srgbClr val="660066"/>
              </a:solidFill>
              <a:latin typeface="+mj-lt"/>
            </a:endParaRPr>
          </a:p>
        </p:txBody>
      </p:sp>
      <p:sp>
        <p:nvSpPr>
          <p:cNvPr id="11" name="Rectangle 10"/>
          <p:cNvSpPr/>
          <p:nvPr/>
        </p:nvSpPr>
        <p:spPr>
          <a:xfrm>
            <a:off x="1076515" y="4277440"/>
            <a:ext cx="2298597" cy="830997"/>
          </a:xfrm>
          <a:prstGeom prst="rect">
            <a:avLst/>
          </a:prstGeom>
        </p:spPr>
        <p:txBody>
          <a:bodyPr wrap="square">
            <a:spAutoFit/>
          </a:bodyPr>
          <a:lstStyle/>
          <a:p>
            <a:pPr indent="270510" algn="ctr">
              <a:spcBef>
                <a:spcPts val="600"/>
              </a:spcBef>
              <a:spcAft>
                <a:spcPts val="600"/>
              </a:spcAft>
              <a:tabLst>
                <a:tab pos="342900" algn="l"/>
                <a:tab pos="5257800" algn="l"/>
              </a:tabLst>
            </a:pPr>
            <a:r>
              <a:rPr lang="pt-BR" sz="2400" b="1" dirty="0">
                <a:solidFill>
                  <a:srgbClr val="006600"/>
                </a:solidFill>
                <a:latin typeface="+mj-lt"/>
                <a:ea typeface="Calibri" panose="020F0502020204030204" pitchFamily="34" charset="0"/>
                <a:cs typeface="Times New Roman" panose="02020603050405020304" pitchFamily="18" charset="0"/>
              </a:rPr>
              <a:t>Có tính chất quốc tế.</a:t>
            </a:r>
            <a:endParaRPr lang="en-US" sz="2400" b="1" dirty="0">
              <a:solidFill>
                <a:srgbClr val="006600"/>
              </a:solidFill>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470206019"/>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2233" y="3628103"/>
            <a:ext cx="7207660" cy="3015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5766619" y="547409"/>
            <a:ext cx="4527755" cy="830997"/>
          </a:xfrm>
          <a:prstGeom prst="rect">
            <a:avLst/>
          </a:prstGeom>
        </p:spPr>
        <p:txBody>
          <a:bodyPr wrap="square">
            <a:spAutoFit/>
          </a:bodyPr>
          <a:lstStyle/>
          <a:p>
            <a:pPr marL="285750" indent="-285750" algn="ctr" defTabSz="914400" fontAlgn="base">
              <a:spcBef>
                <a:spcPct val="0"/>
              </a:spcBef>
              <a:spcAft>
                <a:spcPct val="0"/>
              </a:spcAft>
              <a:buFont typeface="Wingdings" pitchFamily="2" charset="2"/>
              <a:buChar char="v"/>
              <a:defRPr/>
            </a:pP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Về</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sứ</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mệnh</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lịch</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sử</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của</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giai</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cấp</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công</a:t>
            </a:r>
            <a:r>
              <a:rPr lang="en-US" sz="2400" b="1" dirty="0">
                <a:solidFill>
                  <a:srgbClr val="660066"/>
                </a:solidFill>
                <a:latin typeface="Arial"/>
                <a:cs typeface="Times New Roman" panose="02020603050405020304" pitchFamily="18" charset="0"/>
              </a:rPr>
              <a:t> </a:t>
            </a:r>
            <a:r>
              <a:rPr lang="en-US" sz="2400" b="1" dirty="0" err="1">
                <a:solidFill>
                  <a:srgbClr val="660066"/>
                </a:solidFill>
                <a:latin typeface="Arial"/>
                <a:cs typeface="Times New Roman" panose="02020603050405020304" pitchFamily="18" charset="0"/>
              </a:rPr>
              <a:t>nhân</a:t>
            </a:r>
            <a:endParaRPr lang="en-US" sz="2400" b="1" dirty="0">
              <a:solidFill>
                <a:srgbClr val="660066"/>
              </a:solidFill>
              <a:latin typeface="Arial"/>
              <a:cs typeface="Times New Roman" panose="02020603050405020304" pitchFamily="18" charset="0"/>
            </a:endParaRPr>
          </a:p>
        </p:txBody>
      </p:sp>
      <p:sp>
        <p:nvSpPr>
          <p:cNvPr id="6" name="Horizontal Scroll 5"/>
          <p:cNvSpPr/>
          <p:nvPr/>
        </p:nvSpPr>
        <p:spPr>
          <a:xfrm>
            <a:off x="3244645" y="1120878"/>
            <a:ext cx="8583561" cy="3049154"/>
          </a:xfrm>
          <a:prstGeom prst="horizontalScroll">
            <a:avLst/>
          </a:prstGeom>
          <a:solidFill>
            <a:schemeClr val="bg1"/>
          </a:solidFill>
          <a:ln>
            <a:solidFill>
              <a:srgbClr val="FF0066"/>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7" name="Content Placeholder 3"/>
          <p:cNvSpPr txBox="1">
            <a:spLocks/>
          </p:cNvSpPr>
          <p:nvPr/>
        </p:nvSpPr>
        <p:spPr>
          <a:xfrm>
            <a:off x="4188541" y="1789888"/>
            <a:ext cx="6695768" cy="1711134"/>
          </a:xfrm>
          <a:prstGeom prst="rect">
            <a:avLst/>
          </a:prstGeom>
        </p:spPr>
        <p:txBody>
          <a:bodyPr>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defRPr/>
            </a:pPr>
            <a:r>
              <a:rPr lang="en-US" sz="2200" kern="0" dirty="0">
                <a:solidFill>
                  <a:srgbClr val="0033CC"/>
                </a:solidFill>
                <a:latin typeface="+mj-lt"/>
                <a:cs typeface="Times New Roman" panose="02020603050405020304" pitchFamily="18" charset="0"/>
              </a:rPr>
              <a:t>GIAI CẤP CÔNG NHÂN </a:t>
            </a:r>
            <a:r>
              <a:rPr lang="en-US" sz="2200" kern="0" dirty="0" err="1">
                <a:solidFill>
                  <a:srgbClr val="0033CC"/>
                </a:solidFill>
                <a:latin typeface="+mj-lt"/>
                <a:cs typeface="Times New Roman" panose="02020603050405020304" pitchFamily="18" charset="0"/>
              </a:rPr>
              <a:t>có</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sứ</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mệnh</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lịch</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sử</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lãnh</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đạo</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nhân</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dân</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lao</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động</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đấu</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tranh</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xóa</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bỏ</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chế</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độ</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tư</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bản</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chủ</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nghĩa</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xóa</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bỏ</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mọi</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chế</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độ</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áp</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bức</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bóc</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lột</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và</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xây</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dựng</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xã</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hội</a:t>
            </a:r>
            <a:r>
              <a:rPr lang="en-US" sz="2200" kern="0" dirty="0">
                <a:solidFill>
                  <a:srgbClr val="0033CC"/>
                </a:solidFill>
                <a:latin typeface="+mj-lt"/>
                <a:cs typeface="Times New Roman" panose="02020603050405020304" pitchFamily="18" charset="0"/>
              </a:rPr>
              <a:t> </a:t>
            </a:r>
            <a:r>
              <a:rPr lang="en-US" sz="2200" kern="0" dirty="0" err="1">
                <a:solidFill>
                  <a:srgbClr val="0033CC"/>
                </a:solidFill>
                <a:latin typeface="+mj-lt"/>
                <a:cs typeface="Times New Roman" panose="02020603050405020304" pitchFamily="18" charset="0"/>
              </a:rPr>
              <a:t>mới</a:t>
            </a:r>
            <a:r>
              <a:rPr lang="en-US" sz="2200" kern="0" dirty="0">
                <a:solidFill>
                  <a:srgbClr val="0033CC"/>
                </a:solidFill>
                <a:latin typeface="+mj-lt"/>
                <a:cs typeface="Times New Roman" panose="02020603050405020304" pitchFamily="18" charset="0"/>
              </a:rPr>
              <a:t> – XÃ HỘI CHỦ NGHĨA </a:t>
            </a:r>
            <a:r>
              <a:rPr lang="en-US" sz="2200" kern="0" dirty="0" err="1">
                <a:solidFill>
                  <a:srgbClr val="0033CC"/>
                </a:solidFill>
                <a:latin typeface="+mj-lt"/>
                <a:cs typeface="Times New Roman" panose="02020603050405020304" pitchFamily="18" charset="0"/>
              </a:rPr>
              <a:t>và</a:t>
            </a:r>
            <a:r>
              <a:rPr lang="en-US" sz="2200" kern="0" dirty="0">
                <a:solidFill>
                  <a:srgbClr val="0033CC"/>
                </a:solidFill>
                <a:latin typeface="+mj-lt"/>
                <a:cs typeface="Times New Roman" panose="02020603050405020304" pitchFamily="18" charset="0"/>
              </a:rPr>
              <a:t> CỘNG SẢN CHỦ NGHĨA.</a:t>
            </a:r>
          </a:p>
        </p:txBody>
      </p:sp>
    </p:spTree>
    <p:extLst>
      <p:ext uri="{BB962C8B-B14F-4D97-AF65-F5344CB8AC3E}">
        <p14:creationId xmlns:p14="http://schemas.microsoft.com/office/powerpoint/2010/main" val="4128709490"/>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Powerpoint Đẹp Nhất 2017">
            <a:extLst>
              <a:ext uri="{FF2B5EF4-FFF2-40B4-BE49-F238E27FC236}">
                <a16:creationId xmlns:a16="http://schemas.microsoft.com/office/drawing/2014/main" id="{891C73F1-CA0A-4332-A69D-41EF9E141DE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353408" y="373352"/>
            <a:ext cx="5482714" cy="830997"/>
          </a:xfrm>
          <a:prstGeom prst="rect">
            <a:avLst/>
          </a:prstGeom>
        </p:spPr>
        <p:txBody>
          <a:bodyPr wrap="square">
            <a:spAutoFit/>
          </a:bodyPr>
          <a:lstStyle/>
          <a:p>
            <a:pPr marL="342900" indent="-342900" algn="ctr">
              <a:buFont typeface="Wingdings" panose="05000000000000000000" pitchFamily="2" charset="2"/>
              <a:buChar char="§"/>
            </a:pPr>
            <a:r>
              <a:rPr lang="pt-BR" sz="2400" b="1" dirty="0">
                <a:solidFill>
                  <a:srgbClr val="080808"/>
                </a:solidFill>
                <a:highlight>
                  <a:srgbClr val="FFFFFF"/>
                </a:highlight>
                <a:latin typeface="Arial" panose="020B0604020202020204" pitchFamily="34" charset="0"/>
                <a:ea typeface="Calibri" panose="020F0502020204030204" pitchFamily="34" charset="0"/>
                <a:cs typeface="Arial" panose="020B0604020202020204" pitchFamily="34" charset="0"/>
              </a:rPr>
              <a:t>Sứ mệnh lịch sử của giai cấp công nhân Việt Nam</a:t>
            </a:r>
            <a:endParaRPr lang="en-US" sz="2400" b="1" dirty="0">
              <a:solidFill>
                <a:srgbClr val="080808"/>
              </a:solidFill>
              <a:latin typeface="Arial" panose="020B0604020202020204" pitchFamily="34" charset="0"/>
              <a:cs typeface="Arial" panose="020B0604020202020204" pitchFamily="34" charset="0"/>
            </a:endParaRPr>
          </a:p>
        </p:txBody>
      </p:sp>
      <p:grpSp>
        <p:nvGrpSpPr>
          <p:cNvPr id="4" name="Group 3"/>
          <p:cNvGrpSpPr>
            <a:grpSpLocks/>
          </p:cNvGrpSpPr>
          <p:nvPr/>
        </p:nvGrpSpPr>
        <p:grpSpPr bwMode="auto">
          <a:xfrm>
            <a:off x="3196151" y="3240894"/>
            <a:ext cx="1041400" cy="1052513"/>
            <a:chOff x="691" y="2077"/>
            <a:chExt cx="656" cy="663"/>
          </a:xfrm>
        </p:grpSpPr>
        <p:pic>
          <p:nvPicPr>
            <p:cNvPr id="5" name="Picture 4"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691" y="2077"/>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Oval 5"/>
            <p:cNvSpPr>
              <a:spLocks noChangeArrowheads="1"/>
            </p:cNvSpPr>
            <p:nvPr/>
          </p:nvSpPr>
          <p:spPr bwMode="gray">
            <a:xfrm>
              <a:off x="691" y="2077"/>
              <a:ext cx="652" cy="663"/>
            </a:xfrm>
            <a:prstGeom prst="ellipse">
              <a:avLst/>
            </a:prstGeom>
            <a:gradFill rotWithShape="1">
              <a:gsLst>
                <a:gs pos="0">
                  <a:schemeClr val="hlink"/>
                </a:gs>
                <a:gs pos="50000">
                  <a:schemeClr val="hlink">
                    <a:gamma/>
                    <a:tint val="22353"/>
                    <a:invGamma/>
                  </a:schemeClr>
                </a:gs>
                <a:gs pos="100000">
                  <a:schemeClr val="hlink"/>
                </a:gs>
              </a:gsLst>
              <a:lin ang="5400000" scaled="1"/>
            </a:gradFill>
            <a:ln w="9525" algn="ctr">
              <a:no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nvGrpSpPr>
            <p:cNvPr id="7" name="Group 6"/>
            <p:cNvGrpSpPr>
              <a:grpSpLocks/>
            </p:cNvGrpSpPr>
            <p:nvPr/>
          </p:nvGrpSpPr>
          <p:grpSpPr bwMode="auto">
            <a:xfrm>
              <a:off x="737" y="2609"/>
              <a:ext cx="575" cy="110"/>
              <a:chOff x="3704" y="1872"/>
              <a:chExt cx="827" cy="156"/>
            </a:xfrm>
          </p:grpSpPr>
          <p:grpSp>
            <p:nvGrpSpPr>
              <p:cNvPr id="8" name="Group 7"/>
              <p:cNvGrpSpPr>
                <a:grpSpLocks/>
              </p:cNvGrpSpPr>
              <p:nvPr/>
            </p:nvGrpSpPr>
            <p:grpSpPr bwMode="auto">
              <a:xfrm rot="-1297425" flipH="1" flipV="1">
                <a:off x="3850" y="1872"/>
                <a:ext cx="681" cy="150"/>
                <a:chOff x="1565" y="2568"/>
                <a:chExt cx="1118" cy="279"/>
              </a:xfrm>
            </p:grpSpPr>
            <p:sp>
              <p:nvSpPr>
                <p:cNvPr id="14" name="AutoShape 8"/>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15" name="AutoShape 9"/>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16" name="AutoShape 10"/>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17" name="AutoShape 11"/>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nvGrpSpPr>
              <p:cNvPr id="9" name="Group 12"/>
              <p:cNvGrpSpPr>
                <a:grpSpLocks/>
              </p:cNvGrpSpPr>
              <p:nvPr/>
            </p:nvGrpSpPr>
            <p:grpSpPr bwMode="auto">
              <a:xfrm rot="56115" flipH="1" flipV="1">
                <a:off x="3704" y="1878"/>
                <a:ext cx="681" cy="150"/>
                <a:chOff x="1565" y="2568"/>
                <a:chExt cx="1118" cy="279"/>
              </a:xfrm>
            </p:grpSpPr>
            <p:sp>
              <p:nvSpPr>
                <p:cNvPr id="10" name="AutoShape 13"/>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11" name="AutoShape 14"/>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12" name="AutoShape 15"/>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13" name="AutoShape 16"/>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grpSp>
      <p:grpSp>
        <p:nvGrpSpPr>
          <p:cNvPr id="18" name="Group 17"/>
          <p:cNvGrpSpPr>
            <a:grpSpLocks/>
          </p:cNvGrpSpPr>
          <p:nvPr/>
        </p:nvGrpSpPr>
        <p:grpSpPr bwMode="auto">
          <a:xfrm>
            <a:off x="5159888" y="3232957"/>
            <a:ext cx="1041400" cy="1052512"/>
            <a:chOff x="1928" y="2072"/>
            <a:chExt cx="656" cy="663"/>
          </a:xfrm>
        </p:grpSpPr>
        <p:pic>
          <p:nvPicPr>
            <p:cNvPr id="19" name="Picture 18"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8" y="2072"/>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Oval 19"/>
            <p:cNvSpPr>
              <a:spLocks noChangeArrowheads="1"/>
            </p:cNvSpPr>
            <p:nvPr/>
          </p:nvSpPr>
          <p:spPr bwMode="gray">
            <a:xfrm>
              <a:off x="1928" y="2072"/>
              <a:ext cx="652" cy="663"/>
            </a:xfrm>
            <a:prstGeom prst="ellipse">
              <a:avLst/>
            </a:prstGeom>
            <a:gradFill rotWithShape="1">
              <a:gsLst>
                <a:gs pos="0">
                  <a:schemeClr val="accent2"/>
                </a:gs>
                <a:gs pos="50000">
                  <a:schemeClr val="accent2">
                    <a:gamma/>
                    <a:tint val="22353"/>
                    <a:invGamma/>
                  </a:schemeClr>
                </a:gs>
                <a:gs pos="100000">
                  <a:schemeClr val="accent2"/>
                </a:gs>
              </a:gsLst>
              <a:lin ang="5400000" scaled="1"/>
            </a:gradFill>
            <a:ln w="9525" algn="ctr">
              <a:no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nvGrpSpPr>
            <p:cNvPr id="21" name="Group 20"/>
            <p:cNvGrpSpPr>
              <a:grpSpLocks/>
            </p:cNvGrpSpPr>
            <p:nvPr/>
          </p:nvGrpSpPr>
          <p:grpSpPr bwMode="auto">
            <a:xfrm>
              <a:off x="1974" y="2604"/>
              <a:ext cx="575" cy="110"/>
              <a:chOff x="3704" y="1872"/>
              <a:chExt cx="827" cy="156"/>
            </a:xfrm>
          </p:grpSpPr>
          <p:grpSp>
            <p:nvGrpSpPr>
              <p:cNvPr id="22" name="Group 21"/>
              <p:cNvGrpSpPr>
                <a:grpSpLocks/>
              </p:cNvGrpSpPr>
              <p:nvPr/>
            </p:nvGrpSpPr>
            <p:grpSpPr bwMode="auto">
              <a:xfrm rot="-1297425" flipH="1" flipV="1">
                <a:off x="3850" y="1872"/>
                <a:ext cx="681" cy="150"/>
                <a:chOff x="1565" y="2568"/>
                <a:chExt cx="1118" cy="279"/>
              </a:xfrm>
            </p:grpSpPr>
            <p:sp>
              <p:nvSpPr>
                <p:cNvPr id="28" name="AutoShape 2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29" name="AutoShape 2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30" name="AutoShape 2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31" name="AutoShape 2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nvGrpSpPr>
              <p:cNvPr id="23" name="Group 26"/>
              <p:cNvGrpSpPr>
                <a:grpSpLocks/>
              </p:cNvGrpSpPr>
              <p:nvPr/>
            </p:nvGrpSpPr>
            <p:grpSpPr bwMode="auto">
              <a:xfrm rot="56115" flipH="1" flipV="1">
                <a:off x="3704" y="1878"/>
                <a:ext cx="681" cy="150"/>
                <a:chOff x="1565" y="2568"/>
                <a:chExt cx="1118" cy="279"/>
              </a:xfrm>
            </p:grpSpPr>
            <p:sp>
              <p:nvSpPr>
                <p:cNvPr id="24" name="AutoShape 2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25" name="AutoShape 2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26" name="AutoShape 2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27" name="AutoShape 3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grpSp>
      <p:grpSp>
        <p:nvGrpSpPr>
          <p:cNvPr id="32" name="Group 31"/>
          <p:cNvGrpSpPr>
            <a:grpSpLocks/>
          </p:cNvGrpSpPr>
          <p:nvPr/>
        </p:nvGrpSpPr>
        <p:grpSpPr bwMode="auto">
          <a:xfrm>
            <a:off x="7098226" y="3244069"/>
            <a:ext cx="1041400" cy="1050925"/>
            <a:chOff x="3149" y="2079"/>
            <a:chExt cx="656" cy="662"/>
          </a:xfrm>
        </p:grpSpPr>
        <p:pic>
          <p:nvPicPr>
            <p:cNvPr id="33" name="Picture 32"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ltGray">
            <a:xfrm>
              <a:off x="3149" y="2079"/>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Oval 33"/>
            <p:cNvSpPr>
              <a:spLocks noChangeArrowheads="1"/>
            </p:cNvSpPr>
            <p:nvPr/>
          </p:nvSpPr>
          <p:spPr bwMode="ltGray">
            <a:xfrm>
              <a:off x="3149" y="2079"/>
              <a:ext cx="652" cy="662"/>
            </a:xfrm>
            <a:prstGeom prst="ellipse">
              <a:avLst/>
            </a:prstGeom>
            <a:gradFill rotWithShape="1">
              <a:gsLst>
                <a:gs pos="0">
                  <a:schemeClr val="folHlink"/>
                </a:gs>
                <a:gs pos="50000">
                  <a:schemeClr val="folHlink">
                    <a:gamma/>
                    <a:tint val="22353"/>
                    <a:invGamma/>
                  </a:schemeClr>
                </a:gs>
                <a:gs pos="100000">
                  <a:schemeClr val="folHlink"/>
                </a:gs>
              </a:gsLst>
              <a:lin ang="5400000" scaled="1"/>
            </a:gradFill>
            <a:ln w="9525" algn="ctr">
              <a:no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nvGrpSpPr>
            <p:cNvPr id="35" name="Group 34"/>
            <p:cNvGrpSpPr>
              <a:grpSpLocks/>
            </p:cNvGrpSpPr>
            <p:nvPr/>
          </p:nvGrpSpPr>
          <p:grpSpPr bwMode="auto">
            <a:xfrm>
              <a:off x="3195" y="2610"/>
              <a:ext cx="575" cy="111"/>
              <a:chOff x="3704" y="1872"/>
              <a:chExt cx="827" cy="156"/>
            </a:xfrm>
          </p:grpSpPr>
          <p:grpSp>
            <p:nvGrpSpPr>
              <p:cNvPr id="36" name="Group 35"/>
              <p:cNvGrpSpPr>
                <a:grpSpLocks/>
              </p:cNvGrpSpPr>
              <p:nvPr/>
            </p:nvGrpSpPr>
            <p:grpSpPr bwMode="auto">
              <a:xfrm rot="-1297425" flipH="1" flipV="1">
                <a:off x="3850" y="1872"/>
                <a:ext cx="681" cy="150"/>
                <a:chOff x="1565" y="2568"/>
                <a:chExt cx="1118" cy="279"/>
              </a:xfrm>
            </p:grpSpPr>
            <p:sp>
              <p:nvSpPr>
                <p:cNvPr id="42" name="AutoShape 36"/>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43" name="AutoShape 37"/>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44" name="AutoShape 38"/>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45" name="AutoShape 39"/>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nvGrpSpPr>
              <p:cNvPr id="37" name="Group 40"/>
              <p:cNvGrpSpPr>
                <a:grpSpLocks/>
              </p:cNvGrpSpPr>
              <p:nvPr/>
            </p:nvGrpSpPr>
            <p:grpSpPr bwMode="auto">
              <a:xfrm rot="56115" flipH="1" flipV="1">
                <a:off x="3704" y="1878"/>
                <a:ext cx="681" cy="150"/>
                <a:chOff x="1565" y="2568"/>
                <a:chExt cx="1118" cy="279"/>
              </a:xfrm>
            </p:grpSpPr>
            <p:sp>
              <p:nvSpPr>
                <p:cNvPr id="38" name="AutoShape 41"/>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39" name="AutoShape 42"/>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40" name="AutoShape 43"/>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41" name="AutoShape 44"/>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grpSp>
      <p:grpSp>
        <p:nvGrpSpPr>
          <p:cNvPr id="46" name="Group 45"/>
          <p:cNvGrpSpPr>
            <a:grpSpLocks/>
          </p:cNvGrpSpPr>
          <p:nvPr/>
        </p:nvGrpSpPr>
        <p:grpSpPr bwMode="auto">
          <a:xfrm>
            <a:off x="9060376" y="3236132"/>
            <a:ext cx="1041400" cy="1050925"/>
            <a:chOff x="4385" y="2074"/>
            <a:chExt cx="656" cy="662"/>
          </a:xfrm>
        </p:grpSpPr>
        <p:pic>
          <p:nvPicPr>
            <p:cNvPr id="47" name="Picture 46"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4385" y="2074"/>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Oval 47"/>
            <p:cNvSpPr>
              <a:spLocks noChangeArrowheads="1"/>
            </p:cNvSpPr>
            <p:nvPr/>
          </p:nvSpPr>
          <p:spPr bwMode="gray">
            <a:xfrm>
              <a:off x="4385" y="2074"/>
              <a:ext cx="652" cy="662"/>
            </a:xfrm>
            <a:prstGeom prst="ellipse">
              <a:avLst/>
            </a:prstGeom>
            <a:gradFill rotWithShape="1">
              <a:gsLst>
                <a:gs pos="0">
                  <a:schemeClr val="accent1"/>
                </a:gs>
                <a:gs pos="50000">
                  <a:schemeClr val="accent1">
                    <a:gamma/>
                    <a:tint val="22353"/>
                    <a:invGamma/>
                  </a:schemeClr>
                </a:gs>
                <a:gs pos="100000">
                  <a:schemeClr val="accent1"/>
                </a:gs>
              </a:gsLst>
              <a:lin ang="5400000" scaled="1"/>
            </a:gradFill>
            <a:ln w="9525" algn="ctr">
              <a:no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nvGrpSpPr>
            <p:cNvPr id="49" name="Group 48"/>
            <p:cNvGrpSpPr>
              <a:grpSpLocks/>
            </p:cNvGrpSpPr>
            <p:nvPr/>
          </p:nvGrpSpPr>
          <p:grpSpPr bwMode="auto">
            <a:xfrm>
              <a:off x="4431" y="2605"/>
              <a:ext cx="575" cy="111"/>
              <a:chOff x="3704" y="1872"/>
              <a:chExt cx="827" cy="156"/>
            </a:xfrm>
          </p:grpSpPr>
          <p:grpSp>
            <p:nvGrpSpPr>
              <p:cNvPr id="50" name="Group 49"/>
              <p:cNvGrpSpPr>
                <a:grpSpLocks/>
              </p:cNvGrpSpPr>
              <p:nvPr/>
            </p:nvGrpSpPr>
            <p:grpSpPr bwMode="auto">
              <a:xfrm rot="-1297425" flipH="1" flipV="1">
                <a:off x="3850" y="1872"/>
                <a:ext cx="681" cy="150"/>
                <a:chOff x="1565" y="2568"/>
                <a:chExt cx="1118" cy="279"/>
              </a:xfrm>
            </p:grpSpPr>
            <p:sp>
              <p:nvSpPr>
                <p:cNvPr id="56" name="AutoShape 5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57" name="AutoShape 5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58" name="AutoShape 5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59" name="AutoShape 5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nvGrpSpPr>
              <p:cNvPr id="51" name="Group 54"/>
              <p:cNvGrpSpPr>
                <a:grpSpLocks/>
              </p:cNvGrpSpPr>
              <p:nvPr/>
            </p:nvGrpSpPr>
            <p:grpSpPr bwMode="auto">
              <a:xfrm rot="56115" flipH="1" flipV="1">
                <a:off x="3704" y="1878"/>
                <a:ext cx="681" cy="150"/>
                <a:chOff x="1565" y="2568"/>
                <a:chExt cx="1118" cy="279"/>
              </a:xfrm>
            </p:grpSpPr>
            <p:sp>
              <p:nvSpPr>
                <p:cNvPr id="52"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53"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54"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55"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grpSp>
        </p:grpSp>
      </p:grpSp>
      <p:sp>
        <p:nvSpPr>
          <p:cNvPr id="60" name="Line 59"/>
          <p:cNvSpPr>
            <a:spLocks noChangeShapeType="1"/>
          </p:cNvSpPr>
          <p:nvPr/>
        </p:nvSpPr>
        <p:spPr bwMode="gray">
          <a:xfrm>
            <a:off x="3712088" y="4388657"/>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1" name="Line 60"/>
          <p:cNvSpPr>
            <a:spLocks noChangeShapeType="1"/>
          </p:cNvSpPr>
          <p:nvPr/>
        </p:nvSpPr>
        <p:spPr bwMode="gray">
          <a:xfrm flipH="1">
            <a:off x="2956438" y="4733144"/>
            <a:ext cx="1495425"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7" name="Line 66"/>
          <p:cNvSpPr>
            <a:spLocks noChangeShapeType="1"/>
          </p:cNvSpPr>
          <p:nvPr/>
        </p:nvSpPr>
        <p:spPr bwMode="gray">
          <a:xfrm>
            <a:off x="9579488" y="2813857"/>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8" name="Line 67"/>
          <p:cNvSpPr>
            <a:spLocks noChangeShapeType="1"/>
          </p:cNvSpPr>
          <p:nvPr/>
        </p:nvSpPr>
        <p:spPr bwMode="gray">
          <a:xfrm flipH="1">
            <a:off x="8715888" y="2812269"/>
            <a:ext cx="16319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70" name="Line 69"/>
          <p:cNvSpPr>
            <a:spLocks noChangeShapeType="1"/>
          </p:cNvSpPr>
          <p:nvPr/>
        </p:nvSpPr>
        <p:spPr bwMode="gray">
          <a:xfrm>
            <a:off x="5680588" y="2813857"/>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71" name="Line 70"/>
          <p:cNvSpPr>
            <a:spLocks noChangeShapeType="1"/>
          </p:cNvSpPr>
          <p:nvPr/>
        </p:nvSpPr>
        <p:spPr bwMode="gray">
          <a:xfrm flipH="1">
            <a:off x="4756663" y="2812269"/>
            <a:ext cx="17716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73" name="Line 72"/>
          <p:cNvSpPr>
            <a:spLocks noChangeShapeType="1"/>
          </p:cNvSpPr>
          <p:nvPr/>
        </p:nvSpPr>
        <p:spPr bwMode="gray">
          <a:xfrm>
            <a:off x="7595113" y="4388657"/>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74" name="Line 73"/>
          <p:cNvSpPr>
            <a:spLocks noChangeShapeType="1"/>
          </p:cNvSpPr>
          <p:nvPr/>
        </p:nvSpPr>
        <p:spPr bwMode="gray">
          <a:xfrm flipH="1">
            <a:off x="6783901" y="4723619"/>
            <a:ext cx="158750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pic>
        <p:nvPicPr>
          <p:cNvPr id="76" name="Picture 75" descr="Picture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04101" y="3252007"/>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76" descr="Picture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80538" y="3242482"/>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77" descr="Picture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14113" y="3261532"/>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0" name="Group 79"/>
          <p:cNvGrpSpPr>
            <a:grpSpLocks/>
          </p:cNvGrpSpPr>
          <p:nvPr/>
        </p:nvGrpSpPr>
        <p:grpSpPr bwMode="auto">
          <a:xfrm>
            <a:off x="2099188" y="2990069"/>
            <a:ext cx="9144000" cy="1536700"/>
            <a:chOff x="0" y="2015"/>
            <a:chExt cx="5760" cy="968"/>
          </a:xfrm>
        </p:grpSpPr>
        <p:sp>
          <p:nvSpPr>
            <p:cNvPr id="81" name="Rectangle 80"/>
            <p:cNvSpPr>
              <a:spLocks noChangeArrowheads="1"/>
            </p:cNvSpPr>
            <p:nvPr/>
          </p:nvSpPr>
          <p:spPr bwMode="ltGray">
            <a:xfrm>
              <a:off x="0" y="2475"/>
              <a:ext cx="624"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82" name="Rectangle 81"/>
            <p:cNvSpPr>
              <a:spLocks noChangeArrowheads="1"/>
            </p:cNvSpPr>
            <p:nvPr/>
          </p:nvSpPr>
          <p:spPr bwMode="ltGray">
            <a:xfrm>
              <a:off x="5088" y="2471"/>
              <a:ext cx="672"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83" name="Rectangle 82"/>
            <p:cNvSpPr>
              <a:spLocks noChangeArrowheads="1"/>
            </p:cNvSpPr>
            <p:nvPr/>
          </p:nvSpPr>
          <p:spPr bwMode="ltGray">
            <a:xfrm>
              <a:off x="1383" y="2475"/>
              <a:ext cx="501"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84" name="Rectangle 83"/>
            <p:cNvSpPr>
              <a:spLocks noChangeArrowheads="1"/>
            </p:cNvSpPr>
            <p:nvPr/>
          </p:nvSpPr>
          <p:spPr bwMode="ltGray">
            <a:xfrm>
              <a:off x="2639" y="2475"/>
              <a:ext cx="457"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85" name="Rectangle 84"/>
            <p:cNvSpPr>
              <a:spLocks noChangeArrowheads="1"/>
            </p:cNvSpPr>
            <p:nvPr/>
          </p:nvSpPr>
          <p:spPr bwMode="ltGray">
            <a:xfrm>
              <a:off x="3861" y="2475"/>
              <a:ext cx="476"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en-US" altLang="en-US" sz="2000">
                <a:solidFill>
                  <a:srgbClr val="000000"/>
                </a:solidFill>
                <a:latin typeface="Arial" panose="020B0604020202020204" pitchFamily="34" charset="0"/>
                <a:cs typeface="Arial" panose="020B0604020202020204" pitchFamily="34" charset="0"/>
              </a:endParaRPr>
            </a:p>
          </p:txBody>
        </p:sp>
        <p:sp>
          <p:nvSpPr>
            <p:cNvPr id="86" name="AutoShape 85"/>
            <p:cNvSpPr>
              <a:spLocks noChangeArrowheads="1"/>
            </p:cNvSpPr>
            <p:nvPr/>
          </p:nvSpPr>
          <p:spPr bwMode="ltGray">
            <a:xfrm>
              <a:off x="1839"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87" name="AutoShape 86"/>
            <p:cNvSpPr>
              <a:spLocks noChangeArrowheads="1"/>
            </p:cNvSpPr>
            <p:nvPr/>
          </p:nvSpPr>
          <p:spPr bwMode="ltGray">
            <a:xfrm>
              <a:off x="4297"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88" name="AutoShape 87"/>
            <p:cNvSpPr>
              <a:spLocks noChangeArrowheads="1"/>
            </p:cNvSpPr>
            <p:nvPr/>
          </p:nvSpPr>
          <p:spPr bwMode="ltGray">
            <a:xfrm flipV="1">
              <a:off x="60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89" name="AutoShape 88"/>
            <p:cNvSpPr>
              <a:spLocks noChangeArrowheads="1"/>
            </p:cNvSpPr>
            <p:nvPr/>
          </p:nvSpPr>
          <p:spPr bwMode="ltGray">
            <a:xfrm flipV="1">
              <a:off x="306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sz="2000">
                <a:latin typeface="Arial" panose="020B0604020202020204" pitchFamily="34" charset="0"/>
                <a:cs typeface="Arial" panose="020B0604020202020204" pitchFamily="34" charset="0"/>
              </a:endParaRPr>
            </a:p>
          </p:txBody>
        </p:sp>
      </p:grpSp>
      <p:sp>
        <p:nvSpPr>
          <p:cNvPr id="3" name="Rectangle 2"/>
          <p:cNvSpPr/>
          <p:nvPr/>
        </p:nvSpPr>
        <p:spPr>
          <a:xfrm>
            <a:off x="2215884" y="4980462"/>
            <a:ext cx="3375896" cy="1015663"/>
          </a:xfrm>
          <a:prstGeom prst="rect">
            <a:avLst/>
          </a:prstGeom>
        </p:spPr>
        <p:txBody>
          <a:bodyPr wrap="square">
            <a:spAutoFit/>
          </a:bodyPr>
          <a:lstStyle/>
          <a:p>
            <a:pPr algn="ctr"/>
            <a:r>
              <a:rPr lang="pt-BR" sz="2000" dirty="0">
                <a:solidFill>
                  <a:srgbClr val="0033CC"/>
                </a:solidFill>
                <a:highlight>
                  <a:srgbClr val="FFFFFF"/>
                </a:highlight>
                <a:latin typeface="Arial" panose="020B0604020202020204" pitchFamily="34" charset="0"/>
                <a:ea typeface="Calibri" panose="020F0502020204030204" pitchFamily="34" charset="0"/>
                <a:cs typeface="Arial" panose="020B0604020202020204" pitchFamily="34" charset="0"/>
              </a:rPr>
              <a:t>Lãnh đạo cách mạng thông qua đội tiền phong là Đảng Cộng sản Việt Nam</a:t>
            </a:r>
            <a:endParaRPr lang="en-US" sz="2000" dirty="0">
              <a:solidFill>
                <a:srgbClr val="0033CC"/>
              </a:solidFill>
              <a:latin typeface="Arial" panose="020B0604020202020204" pitchFamily="34" charset="0"/>
              <a:cs typeface="Arial" panose="020B0604020202020204" pitchFamily="34" charset="0"/>
            </a:endParaRPr>
          </a:p>
        </p:txBody>
      </p:sp>
      <p:sp>
        <p:nvSpPr>
          <p:cNvPr id="90" name="Rectangle 89"/>
          <p:cNvSpPr/>
          <p:nvPr/>
        </p:nvSpPr>
        <p:spPr>
          <a:xfrm>
            <a:off x="4756663" y="1711760"/>
            <a:ext cx="2184522" cy="1015663"/>
          </a:xfrm>
          <a:prstGeom prst="rect">
            <a:avLst/>
          </a:prstGeom>
        </p:spPr>
        <p:txBody>
          <a:bodyPr wrap="square">
            <a:spAutoFit/>
          </a:bodyPr>
          <a:lstStyle/>
          <a:p>
            <a:pPr algn="ctr"/>
            <a:r>
              <a:rPr lang="pt-BR" sz="2000" dirty="0">
                <a:solidFill>
                  <a:srgbClr val="FF0066"/>
                </a:solidFill>
                <a:highlight>
                  <a:srgbClr val="FFFFFF"/>
                </a:highlight>
                <a:latin typeface="Arial" panose="020B0604020202020204" pitchFamily="34" charset="0"/>
                <a:ea typeface="Calibri" panose="020F0502020204030204" pitchFamily="34" charset="0"/>
                <a:cs typeface="Arial" panose="020B0604020202020204" pitchFamily="34" charset="0"/>
              </a:rPr>
              <a:t>Đại diện cho phương thức sản xuất tiên tiến</a:t>
            </a:r>
            <a:endParaRPr lang="en-US" sz="2000" dirty="0">
              <a:solidFill>
                <a:srgbClr val="FF0066"/>
              </a:solidFill>
              <a:latin typeface="Arial" panose="020B0604020202020204" pitchFamily="34" charset="0"/>
              <a:cs typeface="Arial" panose="020B0604020202020204" pitchFamily="34" charset="0"/>
            </a:endParaRPr>
          </a:p>
        </p:txBody>
      </p:sp>
      <p:sp>
        <p:nvSpPr>
          <p:cNvPr id="91" name="Rectangle 90"/>
          <p:cNvSpPr/>
          <p:nvPr/>
        </p:nvSpPr>
        <p:spPr>
          <a:xfrm>
            <a:off x="6668502" y="4842415"/>
            <a:ext cx="2441280" cy="1015663"/>
          </a:xfrm>
          <a:prstGeom prst="rect">
            <a:avLst/>
          </a:prstGeom>
        </p:spPr>
        <p:txBody>
          <a:bodyPr wrap="square">
            <a:spAutoFit/>
          </a:bodyPr>
          <a:lstStyle/>
          <a:p>
            <a:pPr algn="ctr"/>
            <a:r>
              <a:rPr lang="pt-BR" sz="2000" dirty="0">
                <a:solidFill>
                  <a:srgbClr val="660066"/>
                </a:solidFill>
                <a:highlight>
                  <a:srgbClr val="FFFFFF"/>
                </a:highlight>
                <a:latin typeface="Arial" panose="020B0604020202020204" pitchFamily="34" charset="0"/>
                <a:ea typeface="Calibri" panose="020F0502020204030204" pitchFamily="34" charset="0"/>
                <a:cs typeface="Arial" panose="020B0604020202020204" pitchFamily="34" charset="0"/>
              </a:rPr>
              <a:t>Giai cấp tiên phong trong sự nghiệp xây dựng CNXH</a:t>
            </a:r>
            <a:endParaRPr lang="en-US" sz="2000" dirty="0">
              <a:solidFill>
                <a:srgbClr val="660066"/>
              </a:solidFill>
              <a:latin typeface="Arial" panose="020B0604020202020204" pitchFamily="34" charset="0"/>
              <a:cs typeface="Arial" panose="020B0604020202020204" pitchFamily="34" charset="0"/>
            </a:endParaRPr>
          </a:p>
        </p:txBody>
      </p:sp>
      <p:sp>
        <p:nvSpPr>
          <p:cNvPr id="92" name="Rectangle 91"/>
          <p:cNvSpPr/>
          <p:nvPr/>
        </p:nvSpPr>
        <p:spPr>
          <a:xfrm>
            <a:off x="8361122" y="1658406"/>
            <a:ext cx="2316553" cy="1015663"/>
          </a:xfrm>
          <a:prstGeom prst="rect">
            <a:avLst/>
          </a:prstGeom>
        </p:spPr>
        <p:txBody>
          <a:bodyPr wrap="square">
            <a:spAutoFit/>
          </a:bodyPr>
          <a:lstStyle/>
          <a:p>
            <a:pPr algn="ctr"/>
            <a:r>
              <a:rPr lang="pt-BR" sz="2000" dirty="0">
                <a:solidFill>
                  <a:srgbClr val="006600"/>
                </a:solidFill>
                <a:highlight>
                  <a:srgbClr val="FFFFFF"/>
                </a:highlight>
                <a:latin typeface="Arial" panose="020B0604020202020204" pitchFamily="34" charset="0"/>
                <a:ea typeface="Calibri" panose="020F0502020204030204" pitchFamily="34" charset="0"/>
                <a:cs typeface="Arial" panose="020B0604020202020204" pitchFamily="34" charset="0"/>
              </a:rPr>
              <a:t>Thực hiện thành công sự nghiệp CNH, HĐH</a:t>
            </a:r>
            <a:endParaRPr lang="en-US" sz="20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84979088"/>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Những hình nền powerpoint dễ thương, đáng yêu và ngộ nghĩnh">
            <a:extLst>
              <a:ext uri="{FF2B5EF4-FFF2-40B4-BE49-F238E27FC236}">
                <a16:creationId xmlns:a16="http://schemas.microsoft.com/office/drawing/2014/main" id="{9BCA079B-6A02-4EBE-AA3A-6036DDCA46B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p:cNvSpPr>
            <a:spLocks noChangeArrowheads="1"/>
          </p:cNvSpPr>
          <p:nvPr/>
        </p:nvSpPr>
        <p:spPr bwMode="auto">
          <a:xfrm>
            <a:off x="4187257" y="1150323"/>
            <a:ext cx="359989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marL="285750" indent="-285750" algn="ctr" fontAlgn="base">
              <a:spcBef>
                <a:spcPts val="150"/>
              </a:spcBef>
              <a:spcAft>
                <a:spcPts val="150"/>
              </a:spcAft>
              <a:buFont typeface="Wingdings" panose="05000000000000000000" pitchFamily="2" charset="2"/>
              <a:buChar char="v"/>
            </a:pPr>
            <a:r>
              <a:rPr lang="en-US" altLang="en-US" sz="2000" b="1" dirty="0">
                <a:solidFill>
                  <a:srgbClr val="0033CC"/>
                </a:solidFill>
                <a:latin typeface="Arial" panose="020B0604020202020204" pitchFamily="34" charset="0"/>
                <a:cs typeface="Times New Roman" panose="02020603050405020304" pitchFamily="18" charset="0"/>
              </a:rPr>
              <a:t> </a:t>
            </a:r>
            <a:r>
              <a:rPr lang="en-US" altLang="en-US" sz="2000" b="1" dirty="0" err="1">
                <a:solidFill>
                  <a:srgbClr val="0033CC"/>
                </a:solidFill>
                <a:latin typeface="Arial" panose="020B0604020202020204" pitchFamily="34" charset="0"/>
                <a:cs typeface="Times New Roman" panose="02020603050405020304" pitchFamily="18" charset="0"/>
              </a:rPr>
              <a:t>Tất</a:t>
            </a:r>
            <a:r>
              <a:rPr lang="en-US" altLang="en-US" sz="2000" b="1" dirty="0">
                <a:solidFill>
                  <a:srgbClr val="0033CC"/>
                </a:solidFill>
                <a:latin typeface="Arial" panose="020B0604020202020204" pitchFamily="34" charset="0"/>
                <a:cs typeface="Times New Roman" panose="02020603050405020304" pitchFamily="18" charset="0"/>
              </a:rPr>
              <a:t> </a:t>
            </a:r>
            <a:r>
              <a:rPr lang="en-US" altLang="en-US" sz="2000" b="1" dirty="0" err="1">
                <a:solidFill>
                  <a:srgbClr val="0033CC"/>
                </a:solidFill>
                <a:latin typeface="Arial" panose="020B0604020202020204" pitchFamily="34" charset="0"/>
                <a:cs typeface="Times New Roman" panose="02020603050405020304" pitchFamily="18" charset="0"/>
              </a:rPr>
              <a:t>yếu</a:t>
            </a:r>
            <a:r>
              <a:rPr lang="en-US" altLang="en-US" sz="2000" b="1" dirty="0">
                <a:solidFill>
                  <a:srgbClr val="0033CC"/>
                </a:solidFill>
                <a:latin typeface="Arial" panose="020B0604020202020204" pitchFamily="34" charset="0"/>
                <a:cs typeface="Times New Roman" panose="02020603050405020304" pitchFamily="18" charset="0"/>
              </a:rPr>
              <a:t> h</a:t>
            </a:r>
            <a:r>
              <a:rPr lang="vi-VN" altLang="en-US" sz="2000" b="1" dirty="0">
                <a:solidFill>
                  <a:srgbClr val="0033CC"/>
                </a:solidFill>
                <a:latin typeface="Arial" panose="020B0604020202020204" pitchFamily="34" charset="0"/>
                <a:cs typeface="Times New Roman" panose="02020603050405020304" pitchFamily="18" charset="0"/>
              </a:rPr>
              <a:t>ình</a:t>
            </a:r>
            <a:r>
              <a:rPr lang="en-US" altLang="en-US" sz="2000" b="1" dirty="0">
                <a:solidFill>
                  <a:srgbClr val="0033CC"/>
                </a:solidFill>
                <a:latin typeface="Arial" panose="020B0604020202020204" pitchFamily="34" charset="0"/>
                <a:cs typeface="Times New Roman" panose="02020603050405020304" pitchFamily="18" charset="0"/>
              </a:rPr>
              <a:t> </a:t>
            </a:r>
            <a:r>
              <a:rPr lang="en-US" altLang="en-US" sz="2000" b="1" dirty="0" err="1">
                <a:solidFill>
                  <a:srgbClr val="0033CC"/>
                </a:solidFill>
                <a:latin typeface="Arial" panose="020B0604020202020204" pitchFamily="34" charset="0"/>
                <a:cs typeface="Times New Roman" panose="02020603050405020304" pitchFamily="18" charset="0"/>
              </a:rPr>
              <a:t>thành</a:t>
            </a:r>
            <a:r>
              <a:rPr lang="en-US" altLang="en-US" sz="2000" b="1" dirty="0">
                <a:solidFill>
                  <a:srgbClr val="0033CC"/>
                </a:solidFill>
                <a:latin typeface="Arial" panose="020B0604020202020204" pitchFamily="34" charset="0"/>
                <a:cs typeface="Times New Roman" panose="02020603050405020304" pitchFamily="18" charset="0"/>
              </a:rPr>
              <a:t> </a:t>
            </a:r>
            <a:r>
              <a:rPr lang="en-US" altLang="en-US" sz="2000" b="1" dirty="0" err="1">
                <a:solidFill>
                  <a:srgbClr val="0033CC"/>
                </a:solidFill>
                <a:latin typeface="Arial" panose="020B0604020202020204" pitchFamily="34" charset="0"/>
                <a:cs typeface="Times New Roman" panose="02020603050405020304" pitchFamily="18" charset="0"/>
              </a:rPr>
              <a:t>chính</a:t>
            </a:r>
            <a:r>
              <a:rPr lang="en-US" altLang="en-US" sz="2000" b="1" dirty="0">
                <a:solidFill>
                  <a:srgbClr val="0033CC"/>
                </a:solidFill>
                <a:latin typeface="Arial" panose="020B0604020202020204" pitchFamily="34" charset="0"/>
                <a:cs typeface="Times New Roman" panose="02020603050405020304" pitchFamily="18" charset="0"/>
              </a:rPr>
              <a:t> </a:t>
            </a:r>
            <a:r>
              <a:rPr lang="en-US" altLang="en-US" sz="2000" b="1" dirty="0" err="1">
                <a:solidFill>
                  <a:srgbClr val="0033CC"/>
                </a:solidFill>
                <a:latin typeface="Arial" panose="020B0604020202020204" pitchFamily="34" charset="0"/>
                <a:cs typeface="Times New Roman" panose="02020603050405020304" pitchFamily="18" charset="0"/>
              </a:rPr>
              <a:t>đảng</a:t>
            </a:r>
            <a:r>
              <a:rPr lang="vi-VN" altLang="en-US" sz="2000" b="1" dirty="0">
                <a:solidFill>
                  <a:srgbClr val="0033CC"/>
                </a:solidFill>
                <a:latin typeface="Arial" panose="020B0604020202020204" pitchFamily="34" charset="0"/>
                <a:cs typeface="Times New Roman" panose="02020603050405020304" pitchFamily="18" charset="0"/>
              </a:rPr>
              <a:t> </a:t>
            </a:r>
            <a:r>
              <a:rPr lang="en-US" altLang="en-US" sz="2000" b="1" dirty="0" err="1">
                <a:solidFill>
                  <a:srgbClr val="0033CC"/>
                </a:solidFill>
                <a:latin typeface="Arial" panose="020B0604020202020204" pitchFamily="34" charset="0"/>
                <a:cs typeface="Times New Roman" panose="02020603050405020304" pitchFamily="18" charset="0"/>
              </a:rPr>
              <a:t>của</a:t>
            </a:r>
            <a:r>
              <a:rPr lang="en-US" altLang="en-US" sz="2000" b="1" dirty="0">
                <a:solidFill>
                  <a:srgbClr val="0033CC"/>
                </a:solidFill>
                <a:latin typeface="Arial" panose="020B0604020202020204" pitchFamily="34" charset="0"/>
                <a:cs typeface="Times New Roman" panose="02020603050405020304" pitchFamily="18" charset="0"/>
              </a:rPr>
              <a:t> GCCN</a:t>
            </a:r>
            <a:endParaRPr lang="en-US" altLang="en-US" sz="2000" dirty="0">
              <a:solidFill>
                <a:srgbClr val="0033CC"/>
              </a:solidFill>
              <a:latin typeface="Arial" panose="020B0604020202020204" pitchFamily="34" charset="0"/>
              <a:cs typeface="Times New Roman" panose="02020603050405020304" pitchFamily="18" charset="0"/>
            </a:endParaRPr>
          </a:p>
        </p:txBody>
      </p:sp>
      <p:sp>
        <p:nvSpPr>
          <p:cNvPr id="8" name="Rectangle 7"/>
          <p:cNvSpPr/>
          <p:nvPr/>
        </p:nvSpPr>
        <p:spPr>
          <a:xfrm>
            <a:off x="1976284" y="2598625"/>
            <a:ext cx="8480321" cy="1107996"/>
          </a:xfrm>
          <a:prstGeom prst="rect">
            <a:avLst/>
          </a:prstGeom>
        </p:spPr>
        <p:txBody>
          <a:bodyPr wrap="square">
            <a:spAutoFit/>
          </a:bodyPr>
          <a:lstStyle/>
          <a:p>
            <a:pPr marL="342900" indent="-342900" algn="ctr">
              <a:buFont typeface="Arial" panose="020B0604020202020204" pitchFamily="34" charset="0"/>
              <a:buChar char="•"/>
            </a:pPr>
            <a:r>
              <a:rPr lang="pt-BR" sz="2200" dirty="0">
                <a:solidFill>
                  <a:srgbClr val="660066"/>
                </a:solidFill>
              </a:rPr>
              <a:t>Sự thất bại của phong trào công nhân tự phát giữa thế kỷ XIX khách quan đòi hỏi có lý luận khoa học dẫn đường và đảng chính trị tiền phong lãnh đạo</a:t>
            </a:r>
            <a:endParaRPr lang="en-US" sz="2200" dirty="0">
              <a:solidFill>
                <a:srgbClr val="660066"/>
              </a:solidFill>
            </a:endParaRPr>
          </a:p>
        </p:txBody>
      </p:sp>
      <p:sp>
        <p:nvSpPr>
          <p:cNvPr id="9" name="Rectangle 8"/>
          <p:cNvSpPr/>
          <p:nvPr/>
        </p:nvSpPr>
        <p:spPr>
          <a:xfrm>
            <a:off x="3805084" y="4329950"/>
            <a:ext cx="6327058" cy="1107996"/>
          </a:xfrm>
          <a:prstGeom prst="rect">
            <a:avLst/>
          </a:prstGeom>
        </p:spPr>
        <p:txBody>
          <a:bodyPr wrap="square">
            <a:spAutoFit/>
          </a:bodyPr>
          <a:lstStyle/>
          <a:p>
            <a:pPr marL="342900" indent="-342900" algn="ctr">
              <a:buFont typeface="Arial" panose="020B0604020202020204" pitchFamily="34" charset="0"/>
              <a:buChar char="•"/>
            </a:pPr>
            <a:r>
              <a:rPr lang="pt-BR" sz="2200" dirty="0">
                <a:solidFill>
                  <a:srgbClr val="0070C0"/>
                </a:solidFill>
              </a:rPr>
              <a:t>Sự kết hợp chủ nghĩa Mác-Lênin và phong trào công nhân tất yếu ra đời chính đảng của giai cấp công nhân</a:t>
            </a:r>
            <a:endParaRPr lang="en-US" sz="2200" dirty="0">
              <a:solidFill>
                <a:srgbClr val="0070C0"/>
              </a:solidFill>
            </a:endParaRPr>
          </a:p>
        </p:txBody>
      </p:sp>
    </p:spTree>
    <p:extLst>
      <p:ext uri="{BB962C8B-B14F-4D97-AF65-F5344CB8AC3E}">
        <p14:creationId xmlns:p14="http://schemas.microsoft.com/office/powerpoint/2010/main" val="53258808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Hình Nền Powerpoint Đẹp Nhất 2017">
            <a:extLst>
              <a:ext uri="{FF2B5EF4-FFF2-40B4-BE49-F238E27FC236}">
                <a16:creationId xmlns:a16="http://schemas.microsoft.com/office/drawing/2014/main" id="{70A7B836-F4FD-4AD9-91A4-DF85DB9802E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845"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502669" y="109973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pPr>
            <a:endParaRPr lang="en-US" altLang="en-US">
              <a:solidFill>
                <a:srgbClr val="000000"/>
              </a:solidFill>
              <a:latin typeface="Arial" panose="020B0604020202020204" pitchFamily="34" charset="0"/>
            </a:endParaRPr>
          </a:p>
        </p:txBody>
      </p:sp>
      <p:sp>
        <p:nvSpPr>
          <p:cNvPr id="4" name="Plaque 3"/>
          <p:cNvSpPr/>
          <p:nvPr/>
        </p:nvSpPr>
        <p:spPr>
          <a:xfrm>
            <a:off x="2502670" y="3452000"/>
            <a:ext cx="4229150" cy="1177925"/>
          </a:xfrm>
          <a:prstGeom prst="plaque">
            <a:avLst>
              <a:gd name="adj" fmla="val 8222"/>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u="sng" dirty="0" err="1">
                <a:solidFill>
                  <a:srgbClr val="FF0000"/>
                </a:solidFill>
                <a:latin typeface="Arial" panose="020B0604020202020204" pitchFamily="34" charset="0"/>
                <a:cs typeface="Arial" panose="020B0604020202020204" pitchFamily="34" charset="0"/>
              </a:rPr>
              <a:t>Nghĩa</a:t>
            </a:r>
            <a:r>
              <a:rPr lang="en-US" sz="1600" b="1" u="sng" dirty="0">
                <a:solidFill>
                  <a:srgbClr val="FF0000"/>
                </a:solidFill>
                <a:latin typeface="Arial" panose="020B0604020202020204" pitchFamily="34" charset="0"/>
                <a:cs typeface="Arial" panose="020B0604020202020204" pitchFamily="34" charset="0"/>
              </a:rPr>
              <a:t> </a:t>
            </a:r>
            <a:r>
              <a:rPr lang="en-US" sz="1600" b="1" u="sng" dirty="0" err="1">
                <a:solidFill>
                  <a:srgbClr val="FF0000"/>
                </a:solidFill>
                <a:latin typeface="Arial" panose="020B0604020202020204" pitchFamily="34" charset="0"/>
                <a:cs typeface="Arial" panose="020B0604020202020204" pitchFamily="34" charset="0"/>
              </a:rPr>
              <a:t>hẹp</a:t>
            </a:r>
            <a:r>
              <a:rPr lang="en-US" sz="1600" dirty="0">
                <a:solidFill>
                  <a:srgbClr val="FF0000"/>
                </a:solidFill>
                <a:latin typeface="Arial" panose="020B0604020202020204" pitchFamily="34" charset="0"/>
                <a:cs typeface="Arial" panose="020B0604020202020204" pitchFamily="34" charset="0"/>
              </a:rPr>
              <a:t>: </a:t>
            </a:r>
            <a:r>
              <a:rPr lang="en-US" sz="1600" dirty="0">
                <a:solidFill>
                  <a:prstClr val="black"/>
                </a:solidFill>
                <a:latin typeface="Arial" panose="020B0604020202020204" pitchFamily="34" charset="0"/>
                <a:cs typeface="Arial" panose="020B0604020202020204" pitchFamily="34" charset="0"/>
              </a:rPr>
              <a:t>Chỉ một cuộc cách mạng chính trị kết thúc khi GCCN và NDLĐ giành được chính quyền, thiết lập được Nhà nước của GCCN và NDLĐ</a:t>
            </a:r>
          </a:p>
        </p:txBody>
      </p:sp>
      <p:sp>
        <p:nvSpPr>
          <p:cNvPr id="5" name="Plaque 4"/>
          <p:cNvSpPr/>
          <p:nvPr/>
        </p:nvSpPr>
        <p:spPr>
          <a:xfrm>
            <a:off x="2731269" y="4789502"/>
            <a:ext cx="8138292" cy="438150"/>
          </a:xfrm>
          <a:prstGeom prst="plaque">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dirty="0" err="1">
                <a:solidFill>
                  <a:prstClr val="black"/>
                </a:solidFill>
                <a:latin typeface="Arial" panose="020B0604020202020204" pitchFamily="34" charset="0"/>
                <a:cs typeface="Arial" panose="020B0604020202020204" pitchFamily="34" charset="0"/>
              </a:rPr>
              <a:t>Là</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việc</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thay</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thế</a:t>
            </a:r>
            <a:r>
              <a:rPr lang="en-US" sz="1600" dirty="0">
                <a:solidFill>
                  <a:prstClr val="black"/>
                </a:solidFill>
                <a:latin typeface="Arial" panose="020B0604020202020204" pitchFamily="34" charset="0"/>
                <a:cs typeface="Arial" panose="020B0604020202020204" pitchFamily="34" charset="0"/>
              </a:rPr>
              <a:t> HTKTXH TBCN </a:t>
            </a:r>
            <a:r>
              <a:rPr lang="en-US" sz="1600" dirty="0" err="1">
                <a:solidFill>
                  <a:prstClr val="black"/>
                </a:solidFill>
                <a:latin typeface="Arial" panose="020B0604020202020204" pitchFamily="34" charset="0"/>
                <a:cs typeface="Arial" panose="020B0604020202020204" pitchFamily="34" charset="0"/>
              </a:rPr>
              <a:t>bằng</a:t>
            </a:r>
            <a:r>
              <a:rPr lang="en-US" sz="1600" dirty="0">
                <a:solidFill>
                  <a:prstClr val="black"/>
                </a:solidFill>
                <a:latin typeface="Arial" panose="020B0604020202020204" pitchFamily="34" charset="0"/>
                <a:cs typeface="Arial" panose="020B0604020202020204" pitchFamily="34" charset="0"/>
              </a:rPr>
              <a:t> HTKTXH CSCN qua </a:t>
            </a:r>
            <a:r>
              <a:rPr lang="en-US" sz="1600" dirty="0" err="1">
                <a:solidFill>
                  <a:prstClr val="black"/>
                </a:solidFill>
                <a:latin typeface="Arial" panose="020B0604020202020204" pitchFamily="34" charset="0"/>
                <a:cs typeface="Arial" panose="020B0604020202020204" pitchFamily="34" charset="0"/>
              </a:rPr>
              <a:t>hai</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giai</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đoạn</a:t>
            </a:r>
            <a:endParaRPr lang="en-US" sz="1600" dirty="0">
              <a:solidFill>
                <a:prstClr val="black"/>
              </a:solidFill>
              <a:latin typeface="Arial" panose="020B0604020202020204" pitchFamily="34" charset="0"/>
              <a:cs typeface="Arial" panose="020B0604020202020204" pitchFamily="34" charset="0"/>
            </a:endParaRPr>
          </a:p>
        </p:txBody>
      </p:sp>
      <p:grpSp>
        <p:nvGrpSpPr>
          <p:cNvPr id="6" name="Group 81"/>
          <p:cNvGrpSpPr>
            <a:grpSpLocks/>
          </p:cNvGrpSpPr>
          <p:nvPr/>
        </p:nvGrpSpPr>
        <p:grpSpPr bwMode="auto">
          <a:xfrm>
            <a:off x="4871218" y="5997014"/>
            <a:ext cx="4229100" cy="344488"/>
            <a:chOff x="3352800" y="5791200"/>
            <a:chExt cx="5638800" cy="457994"/>
          </a:xfrm>
        </p:grpSpPr>
        <p:grpSp>
          <p:nvGrpSpPr>
            <p:cNvPr id="7" name="Group 86"/>
            <p:cNvGrpSpPr>
              <a:grpSpLocks/>
            </p:cNvGrpSpPr>
            <p:nvPr/>
          </p:nvGrpSpPr>
          <p:grpSpPr bwMode="auto">
            <a:xfrm>
              <a:off x="3352800" y="5791200"/>
              <a:ext cx="5638800" cy="457994"/>
              <a:chOff x="3352800" y="5791200"/>
              <a:chExt cx="5638800" cy="457994"/>
            </a:xfrm>
          </p:grpSpPr>
          <p:grpSp>
            <p:nvGrpSpPr>
              <p:cNvPr id="9" name="Group 85"/>
              <p:cNvGrpSpPr>
                <a:grpSpLocks/>
              </p:cNvGrpSpPr>
              <p:nvPr/>
            </p:nvGrpSpPr>
            <p:grpSpPr bwMode="auto">
              <a:xfrm>
                <a:off x="3352800" y="5791200"/>
                <a:ext cx="5638800" cy="230188"/>
                <a:chOff x="3352800" y="5791200"/>
                <a:chExt cx="5638800" cy="230188"/>
              </a:xfrm>
            </p:grpSpPr>
            <p:cxnSp>
              <p:nvCxnSpPr>
                <p:cNvPr id="11" name="Straight Arrow Connector 10"/>
                <p:cNvCxnSpPr/>
                <p:nvPr/>
              </p:nvCxnSpPr>
              <p:spPr>
                <a:xfrm>
                  <a:off x="3352800" y="6019141"/>
                  <a:ext cx="5638800" cy="2111"/>
                </a:xfrm>
                <a:prstGeom prst="straightConnector1">
                  <a:avLst/>
                </a:prstGeom>
                <a:ln w="3810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a:off x="5906888" y="5904112"/>
                  <a:ext cx="227941"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10" name="Straight Connector 9"/>
              <p:cNvCxnSpPr/>
              <p:nvPr/>
            </p:nvCxnSpPr>
            <p:spPr>
              <a:xfrm rot="5400000">
                <a:off x="3277259" y="6019135"/>
                <a:ext cx="455883" cy="4233"/>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p:cNvCxnSpPr/>
            <p:nvPr/>
          </p:nvCxnSpPr>
          <p:spPr>
            <a:xfrm rot="5400000">
              <a:off x="8459917" y="6018083"/>
              <a:ext cx="455883"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13" name="Group 88"/>
          <p:cNvGrpSpPr>
            <a:grpSpLocks/>
          </p:cNvGrpSpPr>
          <p:nvPr/>
        </p:nvGrpSpPr>
        <p:grpSpPr bwMode="auto">
          <a:xfrm>
            <a:off x="4996348" y="6310193"/>
            <a:ext cx="3886200" cy="14288"/>
            <a:chOff x="3505200" y="6385412"/>
            <a:chExt cx="5181600" cy="16976"/>
          </a:xfrm>
        </p:grpSpPr>
        <p:cxnSp>
          <p:nvCxnSpPr>
            <p:cNvPr id="14" name="Straight Connector 13"/>
            <p:cNvCxnSpPr/>
            <p:nvPr/>
          </p:nvCxnSpPr>
          <p:spPr>
            <a:xfrm>
              <a:off x="3505200" y="6400501"/>
              <a:ext cx="1905000" cy="188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6705600" y="6385412"/>
              <a:ext cx="1981200" cy="15089"/>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16" name="Rectangle 15"/>
          <p:cNvSpPr/>
          <p:nvPr/>
        </p:nvSpPr>
        <p:spPr>
          <a:xfrm>
            <a:off x="6480943" y="6235777"/>
            <a:ext cx="971550" cy="492947"/>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a:solidFill>
                  <a:srgbClr val="FF0000"/>
                </a:solidFill>
                <a:latin typeface="Arial" panose="020B0604020202020204" pitchFamily="34" charset="0"/>
                <a:cs typeface="Arial" panose="020B0604020202020204" pitchFamily="34" charset="0"/>
              </a:rPr>
              <a:t>CM XHCN </a:t>
            </a:r>
          </a:p>
        </p:txBody>
      </p:sp>
      <p:grpSp>
        <p:nvGrpSpPr>
          <p:cNvPr id="17" name="Group 92"/>
          <p:cNvGrpSpPr>
            <a:grpSpLocks/>
          </p:cNvGrpSpPr>
          <p:nvPr/>
        </p:nvGrpSpPr>
        <p:grpSpPr bwMode="auto">
          <a:xfrm>
            <a:off x="6550230" y="5929699"/>
            <a:ext cx="2000250" cy="1588"/>
            <a:chOff x="6019800" y="5942012"/>
            <a:chExt cx="2667000" cy="3176"/>
          </a:xfrm>
        </p:grpSpPr>
        <p:cxnSp>
          <p:nvCxnSpPr>
            <p:cNvPr id="18" name="Straight Connector 17"/>
            <p:cNvCxnSpPr/>
            <p:nvPr/>
          </p:nvCxnSpPr>
          <p:spPr>
            <a:xfrm>
              <a:off x="6019800" y="5942012"/>
              <a:ext cx="7620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8077200" y="5942012"/>
              <a:ext cx="609600" cy="317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20" name="Rectangle 19"/>
          <p:cNvSpPr/>
          <p:nvPr/>
        </p:nvSpPr>
        <p:spPr>
          <a:xfrm>
            <a:off x="5440849" y="5364549"/>
            <a:ext cx="971550" cy="663773"/>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err="1">
                <a:solidFill>
                  <a:srgbClr val="FF0000"/>
                </a:solidFill>
                <a:latin typeface="Arial" panose="020B0604020202020204" pitchFamily="34" charset="0"/>
                <a:cs typeface="Arial" panose="020B0604020202020204" pitchFamily="34" charset="0"/>
              </a:rPr>
              <a:t>Giành</a:t>
            </a:r>
            <a:r>
              <a:rPr lang="en-US" sz="1600" b="1" dirty="0">
                <a:solidFill>
                  <a:srgbClr val="FF0000"/>
                </a:solidFill>
                <a:latin typeface="Arial" panose="020B0604020202020204" pitchFamily="34" charset="0"/>
                <a:cs typeface="Arial" panose="020B0604020202020204" pitchFamily="34" charset="0"/>
              </a:rPr>
              <a:t> CQ</a:t>
            </a:r>
          </a:p>
        </p:txBody>
      </p:sp>
      <p:sp>
        <p:nvSpPr>
          <p:cNvPr id="21" name="Rectangle 20"/>
          <p:cNvSpPr/>
          <p:nvPr/>
        </p:nvSpPr>
        <p:spPr>
          <a:xfrm>
            <a:off x="7578930" y="5385769"/>
            <a:ext cx="971550" cy="629854"/>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a:solidFill>
                  <a:srgbClr val="FF0000"/>
                </a:solidFill>
                <a:latin typeface="Arial" panose="020B0604020202020204" pitchFamily="34" charset="0"/>
                <a:cs typeface="Arial" panose="020B0604020202020204" pitchFamily="34" charset="0"/>
              </a:rPr>
              <a:t>XD CNXH</a:t>
            </a:r>
          </a:p>
        </p:txBody>
      </p:sp>
      <p:pic>
        <p:nvPicPr>
          <p:cNvPr id="22"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2453021" y="5364550"/>
            <a:ext cx="1642472" cy="133121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8" descr="http://t2.gstatic.com/images?q=tbn:ANd9GcQHKxayvERO9md8mjFwlLDeL2PZUAGHGXddSEz3G6TEkAiP1q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7011" y="5298261"/>
            <a:ext cx="2082800" cy="139750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4" name="Plaque 23"/>
          <p:cNvSpPr/>
          <p:nvPr/>
        </p:nvSpPr>
        <p:spPr>
          <a:xfrm>
            <a:off x="6880993" y="3452000"/>
            <a:ext cx="4150801" cy="1177925"/>
          </a:xfrm>
          <a:prstGeom prst="plaque">
            <a:avLst>
              <a:gd name="adj" fmla="val 7879"/>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u="sng" dirty="0">
                <a:solidFill>
                  <a:srgbClr val="FF0000"/>
                </a:solidFill>
                <a:latin typeface="Arial" panose="020B0604020202020204" pitchFamily="34" charset="0"/>
                <a:cs typeface="Arial" panose="020B0604020202020204" pitchFamily="34" charset="0"/>
              </a:rPr>
              <a:t>Nghĩa rộng</a:t>
            </a:r>
            <a:r>
              <a:rPr lang="en-US" sz="1600" dirty="0">
                <a:solidFill>
                  <a:srgbClr val="FF0000"/>
                </a:solidFill>
                <a:latin typeface="Arial" panose="020B0604020202020204" pitchFamily="34" charset="0"/>
                <a:cs typeface="Arial" panose="020B0604020202020204" pitchFamily="34" charset="0"/>
              </a:rPr>
              <a:t>: </a:t>
            </a:r>
            <a:r>
              <a:rPr lang="en-US" sz="1600" dirty="0">
                <a:solidFill>
                  <a:prstClr val="black"/>
                </a:solidFill>
                <a:latin typeface="Arial" panose="020B0604020202020204" pitchFamily="34" charset="0"/>
                <a:cs typeface="Arial" panose="020B0604020202020204" pitchFamily="34" charset="0"/>
              </a:rPr>
              <a:t>Chỉ quá trình cải biến cách mạng toàn diện, triệt để, lâu dài bao gồm 2 thời kỳ...</a:t>
            </a:r>
          </a:p>
        </p:txBody>
      </p:sp>
      <p:sp>
        <p:nvSpPr>
          <p:cNvPr id="25" name="TextBox 24"/>
          <p:cNvSpPr txBox="1">
            <a:spLocks noChangeArrowheads="1"/>
          </p:cNvSpPr>
          <p:nvPr/>
        </p:nvSpPr>
        <p:spPr bwMode="auto">
          <a:xfrm>
            <a:off x="3834581" y="1575981"/>
            <a:ext cx="6434138" cy="1477963"/>
          </a:xfrm>
          <a:prstGeom prst="rect">
            <a:avLst/>
          </a:prstGeom>
          <a:solidFill>
            <a:srgbClr val="FFFFCC"/>
          </a:solidFill>
          <a:ln w="9525">
            <a:solidFill>
              <a:srgbClr val="FF3300"/>
            </a:solidFill>
            <a:miter lim="800000"/>
            <a:headEnd/>
            <a:tailEnd/>
          </a:ln>
        </p:spPr>
        <p:txBody>
          <a:bodyPr wrap="square">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dirty="0" err="1">
                <a:solidFill>
                  <a:srgbClr val="002060"/>
                </a:solidFill>
                <a:latin typeface="Arial" panose="020B0604020202020204" pitchFamily="34" charset="0"/>
              </a:rPr>
              <a:t>Là</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cuộc</a:t>
            </a:r>
            <a:r>
              <a:rPr lang="en-US" altLang="en-US" dirty="0">
                <a:solidFill>
                  <a:srgbClr val="002060"/>
                </a:solidFill>
                <a:latin typeface="Arial" panose="020B0604020202020204" pitchFamily="34" charset="0"/>
              </a:rPr>
              <a:t> CMXH do GCCN </a:t>
            </a:r>
            <a:r>
              <a:rPr lang="en-US" altLang="en-US" dirty="0" err="1">
                <a:solidFill>
                  <a:srgbClr val="002060"/>
                </a:solidFill>
                <a:latin typeface="Arial" panose="020B0604020202020204" pitchFamily="34" charset="0"/>
              </a:rPr>
              <a:t>lãnh</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đạo</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nhằm</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thực</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hiện</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sứ</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mệnh</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lịch</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sử</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là</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giải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phóng</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giai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cấp</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giải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phóng</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dân</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tộc</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giải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phóng</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xã</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hội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giải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phóng</a:t>
            </a:r>
            <a:r>
              <a:rPr lang="en-US" altLang="en-US" dirty="0">
                <a:solidFill>
                  <a:srgbClr val="002060"/>
                </a:solidFill>
                <a:latin typeface="Arial" panose="020B0604020202020204" pitchFamily="34" charset="0"/>
              </a:rPr>
              <a:t> con </a:t>
            </a:r>
            <a:r>
              <a:rPr lang="en-US" altLang="en-US" dirty="0" err="1">
                <a:solidFill>
                  <a:srgbClr val="002060"/>
                </a:solidFill>
                <a:latin typeface="Arial" panose="020B0604020202020204" pitchFamily="34" charset="0"/>
              </a:rPr>
              <a:t>người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khỏi</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áp</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bức</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bóc</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lột</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và</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bất</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công</a:t>
            </a:r>
            <a:r>
              <a:rPr lang="en-US" altLang="en-US" dirty="0">
                <a:solidFill>
                  <a:srgbClr val="002060"/>
                </a:solidFill>
                <a:latin typeface="Arial" panose="020B0604020202020204" pitchFamily="34" charset="0"/>
              </a:rPr>
              <a:t> , </a:t>
            </a:r>
            <a:r>
              <a:rPr lang="en-US" altLang="en-US" dirty="0" err="1">
                <a:solidFill>
                  <a:srgbClr val="002060"/>
                </a:solidFill>
                <a:latin typeface="Arial" panose="020B0604020202020204" pitchFamily="34" charset="0"/>
              </a:rPr>
              <a:t>xây</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dựng</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thành</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công</a:t>
            </a:r>
            <a:r>
              <a:rPr lang="en-US" altLang="en-US" dirty="0">
                <a:solidFill>
                  <a:srgbClr val="002060"/>
                </a:solidFill>
                <a:latin typeface="Arial" panose="020B0604020202020204" pitchFamily="34" charset="0"/>
              </a:rPr>
              <a:t> CNXH </a:t>
            </a:r>
            <a:r>
              <a:rPr lang="en-US" altLang="en-US" dirty="0" err="1">
                <a:solidFill>
                  <a:srgbClr val="002060"/>
                </a:solidFill>
                <a:latin typeface="Arial" panose="020B0604020202020204" pitchFamily="34" charset="0"/>
              </a:rPr>
              <a:t>và</a:t>
            </a:r>
            <a:r>
              <a:rPr lang="en-US" altLang="en-US" dirty="0">
                <a:solidFill>
                  <a:srgbClr val="002060"/>
                </a:solidFill>
                <a:latin typeface="Arial" panose="020B0604020202020204" pitchFamily="34" charset="0"/>
              </a:rPr>
              <a:t> CNCS </a:t>
            </a:r>
            <a:r>
              <a:rPr lang="en-US" altLang="en-US" dirty="0" err="1">
                <a:solidFill>
                  <a:srgbClr val="002060"/>
                </a:solidFill>
                <a:latin typeface="Arial" panose="020B0604020202020204" pitchFamily="34" charset="0"/>
              </a:rPr>
              <a:t>trên</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phạm</a:t>
            </a:r>
            <a:r>
              <a:rPr lang="en-US" altLang="en-US" dirty="0">
                <a:solidFill>
                  <a:srgbClr val="002060"/>
                </a:solidFill>
                <a:latin typeface="Arial" panose="020B0604020202020204" pitchFamily="34" charset="0"/>
              </a:rPr>
              <a:t> vi </a:t>
            </a:r>
            <a:r>
              <a:rPr lang="en-US" altLang="en-US" dirty="0" err="1">
                <a:solidFill>
                  <a:srgbClr val="002060"/>
                </a:solidFill>
                <a:latin typeface="Arial" panose="020B0604020202020204" pitchFamily="34" charset="0"/>
              </a:rPr>
              <a:t>toàn</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thế</a:t>
            </a:r>
            <a:r>
              <a:rPr lang="en-US" altLang="en-US" dirty="0">
                <a:solidFill>
                  <a:srgbClr val="002060"/>
                </a:solidFill>
                <a:latin typeface="Arial" panose="020B0604020202020204" pitchFamily="34" charset="0"/>
              </a:rPr>
              <a:t> </a:t>
            </a:r>
            <a:r>
              <a:rPr lang="en-US" altLang="en-US" dirty="0" err="1">
                <a:solidFill>
                  <a:srgbClr val="002060"/>
                </a:solidFill>
                <a:latin typeface="Arial" panose="020B0604020202020204" pitchFamily="34" charset="0"/>
              </a:rPr>
              <a:t>giới</a:t>
            </a:r>
            <a:r>
              <a:rPr lang="en-US" altLang="en-US" dirty="0">
                <a:solidFill>
                  <a:srgbClr val="002060"/>
                </a:solidFill>
                <a:latin typeface="Arial" panose="020B0604020202020204" pitchFamily="34" charset="0"/>
              </a:rPr>
              <a:t>.</a:t>
            </a:r>
          </a:p>
        </p:txBody>
      </p:sp>
      <p:pic>
        <p:nvPicPr>
          <p:cNvPr id="26"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704750" y="1099730"/>
            <a:ext cx="2956896" cy="1929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2"/>
          <p:cNvSpPr>
            <a:spLocks noChangeArrowheads="1"/>
          </p:cNvSpPr>
          <p:nvPr/>
        </p:nvSpPr>
        <p:spPr bwMode="auto">
          <a:xfrm>
            <a:off x="110675" y="146496"/>
            <a:ext cx="47740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fontAlgn="base">
              <a:spcBef>
                <a:spcPts val="150"/>
              </a:spcBef>
              <a:spcAft>
                <a:spcPts val="150"/>
              </a:spcAft>
            </a:pPr>
            <a:r>
              <a:rPr lang="en-US" altLang="en-US" b="1" dirty="0">
                <a:solidFill>
                  <a:srgbClr val="990033"/>
                </a:solidFill>
                <a:latin typeface="Arial" panose="020B0604020202020204" pitchFamily="34" charset="0"/>
                <a:cs typeface="Times New Roman" panose="02020603050405020304" pitchFamily="18" charset="0"/>
              </a:rPr>
              <a:t> </a:t>
            </a:r>
            <a:r>
              <a:rPr lang="en-US" altLang="en-US" sz="2400" b="1" dirty="0">
                <a:solidFill>
                  <a:srgbClr val="080808"/>
                </a:solidFill>
                <a:latin typeface="Arial" panose="020B0604020202020204" pitchFamily="34" charset="0"/>
                <a:cs typeface="Times New Roman" panose="02020603050405020304" pitchFamily="18" charset="0"/>
              </a:rPr>
              <a:t>b. </a:t>
            </a:r>
            <a:r>
              <a:rPr lang="en-US" altLang="en-US" sz="2400" b="1" dirty="0" err="1">
                <a:solidFill>
                  <a:srgbClr val="080808"/>
                </a:solidFill>
                <a:latin typeface="Arial" panose="020B0604020202020204" pitchFamily="34" charset="0"/>
                <a:cs typeface="Times New Roman" panose="02020603050405020304" pitchFamily="18" charset="0"/>
              </a:rPr>
              <a:t>Cách</a:t>
            </a:r>
            <a:r>
              <a:rPr lang="en-US" altLang="en-US" sz="2400" b="1" dirty="0">
                <a:solidFill>
                  <a:srgbClr val="080808"/>
                </a:solidFill>
                <a:latin typeface="Arial" panose="020B0604020202020204" pitchFamily="34" charset="0"/>
                <a:cs typeface="Times New Roman" panose="02020603050405020304" pitchFamily="18" charset="0"/>
              </a:rPr>
              <a:t> </a:t>
            </a:r>
            <a:r>
              <a:rPr lang="en-US" altLang="en-US" sz="2400" b="1" dirty="0" err="1">
                <a:solidFill>
                  <a:srgbClr val="080808"/>
                </a:solidFill>
                <a:latin typeface="Arial" panose="020B0604020202020204" pitchFamily="34" charset="0"/>
                <a:cs typeface="Times New Roman" panose="02020603050405020304" pitchFamily="18" charset="0"/>
              </a:rPr>
              <a:t>mạng</a:t>
            </a:r>
            <a:r>
              <a:rPr lang="en-US" altLang="en-US" sz="2400" b="1" dirty="0">
                <a:solidFill>
                  <a:srgbClr val="080808"/>
                </a:solidFill>
                <a:latin typeface="Arial" panose="020B0604020202020204" pitchFamily="34" charset="0"/>
                <a:cs typeface="Times New Roman" panose="02020603050405020304" pitchFamily="18" charset="0"/>
              </a:rPr>
              <a:t> </a:t>
            </a:r>
            <a:r>
              <a:rPr lang="en-US" altLang="en-US" sz="2400" b="1" dirty="0" err="1">
                <a:solidFill>
                  <a:srgbClr val="080808"/>
                </a:solidFill>
                <a:latin typeface="Arial" panose="020B0604020202020204" pitchFamily="34" charset="0"/>
                <a:cs typeface="Times New Roman" panose="02020603050405020304" pitchFamily="18" charset="0"/>
              </a:rPr>
              <a:t>xã</a:t>
            </a:r>
            <a:r>
              <a:rPr lang="en-US" altLang="en-US" sz="2400" b="1" dirty="0">
                <a:solidFill>
                  <a:srgbClr val="080808"/>
                </a:solidFill>
                <a:latin typeface="Arial" panose="020B0604020202020204" pitchFamily="34" charset="0"/>
                <a:cs typeface="Times New Roman" panose="02020603050405020304" pitchFamily="18" charset="0"/>
              </a:rPr>
              <a:t> </a:t>
            </a:r>
            <a:r>
              <a:rPr lang="en-US" altLang="en-US" sz="2400" b="1" dirty="0" err="1">
                <a:solidFill>
                  <a:srgbClr val="080808"/>
                </a:solidFill>
                <a:latin typeface="Arial" panose="020B0604020202020204" pitchFamily="34" charset="0"/>
                <a:cs typeface="Times New Roman" panose="02020603050405020304" pitchFamily="18" charset="0"/>
              </a:rPr>
              <a:t>hội</a:t>
            </a:r>
            <a:r>
              <a:rPr lang="en-US" altLang="en-US" sz="2400" b="1" dirty="0">
                <a:solidFill>
                  <a:srgbClr val="080808"/>
                </a:solidFill>
                <a:latin typeface="Arial" panose="020B0604020202020204" pitchFamily="34" charset="0"/>
                <a:cs typeface="Times New Roman" panose="02020603050405020304" pitchFamily="18" charset="0"/>
              </a:rPr>
              <a:t> </a:t>
            </a:r>
            <a:r>
              <a:rPr lang="en-US" altLang="en-US" sz="2400" b="1" dirty="0" err="1">
                <a:solidFill>
                  <a:srgbClr val="080808"/>
                </a:solidFill>
                <a:latin typeface="Arial" panose="020B0604020202020204" pitchFamily="34" charset="0"/>
                <a:cs typeface="Times New Roman" panose="02020603050405020304" pitchFamily="18" charset="0"/>
              </a:rPr>
              <a:t>chủ</a:t>
            </a:r>
            <a:r>
              <a:rPr lang="en-US" altLang="en-US" sz="2400" b="1" dirty="0">
                <a:solidFill>
                  <a:srgbClr val="080808"/>
                </a:solidFill>
                <a:latin typeface="Arial" panose="020B0604020202020204" pitchFamily="34" charset="0"/>
                <a:cs typeface="Times New Roman" panose="02020603050405020304" pitchFamily="18" charset="0"/>
              </a:rPr>
              <a:t> </a:t>
            </a:r>
            <a:r>
              <a:rPr lang="en-US" altLang="en-US" sz="2400" b="1" dirty="0" err="1">
                <a:solidFill>
                  <a:srgbClr val="080808"/>
                </a:solidFill>
                <a:latin typeface="Arial" panose="020B0604020202020204" pitchFamily="34" charset="0"/>
                <a:cs typeface="Times New Roman" panose="02020603050405020304" pitchFamily="18" charset="0"/>
              </a:rPr>
              <a:t>nghĩa</a:t>
            </a:r>
            <a:endParaRPr lang="en-US" altLang="en-US" sz="2400" dirty="0">
              <a:solidFill>
                <a:srgbClr val="080808"/>
              </a:solidFill>
              <a:latin typeface="Arial" panose="020B0604020202020204" pitchFamily="34" charset="0"/>
              <a:cs typeface="Times New Roman" panose="02020603050405020304" pitchFamily="18" charset="0"/>
            </a:endParaRPr>
          </a:p>
        </p:txBody>
      </p:sp>
      <p:grpSp>
        <p:nvGrpSpPr>
          <p:cNvPr id="28" name="Group 37"/>
          <p:cNvGrpSpPr>
            <a:grpSpLocks/>
          </p:cNvGrpSpPr>
          <p:nvPr/>
        </p:nvGrpSpPr>
        <p:grpSpPr bwMode="auto">
          <a:xfrm rot="10800000">
            <a:off x="0" y="778863"/>
            <a:ext cx="4529955" cy="71736"/>
            <a:chOff x="240" y="525"/>
            <a:chExt cx="5298" cy="3"/>
          </a:xfrm>
        </p:grpSpPr>
        <p:sp>
          <p:nvSpPr>
            <p:cNvPr id="29" name="Line 7"/>
            <p:cNvSpPr>
              <a:spLocks noChangeShapeType="1"/>
            </p:cNvSpPr>
            <p:nvPr/>
          </p:nvSpPr>
          <p:spPr bwMode="auto">
            <a:xfrm>
              <a:off x="2850" y="525"/>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30" name="Line 8"/>
            <p:cNvSpPr>
              <a:spLocks noChangeShapeType="1"/>
            </p:cNvSpPr>
            <p:nvPr/>
          </p:nvSpPr>
          <p:spPr bwMode="auto">
            <a:xfrm>
              <a:off x="240" y="528"/>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31" name="Rectangle 3"/>
          <p:cNvSpPr>
            <a:spLocks noChangeArrowheads="1"/>
          </p:cNvSpPr>
          <p:nvPr/>
        </p:nvSpPr>
        <p:spPr bwMode="auto">
          <a:xfrm>
            <a:off x="4987426" y="929868"/>
            <a:ext cx="4333238"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marL="285750" indent="-285750" algn="just" fontAlgn="base">
              <a:spcBef>
                <a:spcPts val="150"/>
              </a:spcBef>
              <a:spcAft>
                <a:spcPts val="150"/>
              </a:spcAft>
              <a:buFont typeface="Wingdings" panose="05000000000000000000" pitchFamily="2" charset="2"/>
              <a:buChar char="q"/>
            </a:pPr>
            <a:r>
              <a:rPr lang="en-US" altLang="en-US" sz="2200" b="1" i="1" dirty="0">
                <a:solidFill>
                  <a:srgbClr val="0033CC"/>
                </a:solidFill>
                <a:latin typeface="Arial" panose="020B0604020202020204" pitchFamily="34" charset="0"/>
              </a:rPr>
              <a:t> </a:t>
            </a:r>
            <a:r>
              <a:rPr lang="en-US" altLang="en-US" sz="2200" b="1" dirty="0" err="1">
                <a:solidFill>
                  <a:srgbClr val="0033CC"/>
                </a:solidFill>
                <a:latin typeface="Arial" panose="020B0604020202020204" pitchFamily="34" charset="0"/>
              </a:rPr>
              <a:t>Khái</a:t>
            </a:r>
            <a:r>
              <a:rPr lang="en-US" altLang="en-US" sz="2200" b="1" dirty="0">
                <a:solidFill>
                  <a:srgbClr val="0033CC"/>
                </a:solidFill>
                <a:latin typeface="Arial" panose="020B0604020202020204" pitchFamily="34" charset="0"/>
              </a:rPr>
              <a:t> </a:t>
            </a:r>
            <a:r>
              <a:rPr lang="en-US" altLang="en-US" sz="2200" b="1" dirty="0" err="1">
                <a:solidFill>
                  <a:srgbClr val="0033CC"/>
                </a:solidFill>
                <a:latin typeface="Arial" panose="020B0604020202020204" pitchFamily="34" charset="0"/>
              </a:rPr>
              <a:t>niệm</a:t>
            </a:r>
            <a:r>
              <a:rPr lang="en-US" altLang="en-US" sz="2200" b="1" dirty="0">
                <a:solidFill>
                  <a:srgbClr val="0033CC"/>
                </a:solidFill>
                <a:latin typeface="Arial" panose="020B0604020202020204" pitchFamily="34" charset="0"/>
              </a:rPr>
              <a:t> </a:t>
            </a:r>
            <a:r>
              <a:rPr lang="en-US" altLang="en-US" sz="2200" b="1" dirty="0" err="1">
                <a:solidFill>
                  <a:srgbClr val="0033CC"/>
                </a:solidFill>
                <a:latin typeface="Arial" panose="020B0604020202020204" pitchFamily="34" charset="0"/>
              </a:rPr>
              <a:t>cách</a:t>
            </a:r>
            <a:r>
              <a:rPr lang="en-US" altLang="en-US" sz="2200" b="1" dirty="0">
                <a:solidFill>
                  <a:srgbClr val="0033CC"/>
                </a:solidFill>
                <a:latin typeface="Arial" panose="020B0604020202020204" pitchFamily="34" charset="0"/>
              </a:rPr>
              <a:t> </a:t>
            </a:r>
            <a:r>
              <a:rPr lang="en-US" altLang="en-US" sz="2200" b="1" dirty="0" err="1">
                <a:solidFill>
                  <a:srgbClr val="0033CC"/>
                </a:solidFill>
                <a:latin typeface="Arial" panose="020B0604020202020204" pitchFamily="34" charset="0"/>
              </a:rPr>
              <a:t>mạng</a:t>
            </a:r>
            <a:r>
              <a:rPr lang="en-US" altLang="en-US" sz="2200" b="1" dirty="0">
                <a:solidFill>
                  <a:srgbClr val="0033CC"/>
                </a:solidFill>
                <a:latin typeface="Arial" panose="020B0604020202020204" pitchFamily="34" charset="0"/>
              </a:rPr>
              <a:t> XHCN</a:t>
            </a:r>
          </a:p>
        </p:txBody>
      </p:sp>
    </p:spTree>
    <p:extLst>
      <p:ext uri="{BB962C8B-B14F-4D97-AF65-F5344CB8AC3E}">
        <p14:creationId xmlns:p14="http://schemas.microsoft.com/office/powerpoint/2010/main" val="1801736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20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checkerboard(across)">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checkerboard(across)">
                                      <p:cBhvr>
                                        <p:cTn id="22" dur="10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checkerboard(across)">
                                      <p:cBhvr>
                                        <p:cTn id="27" dur="1000"/>
                                        <p:tgtEl>
                                          <p:spTgt spid="5"/>
                                        </p:tgtEl>
                                      </p:cBhvr>
                                    </p:animEffect>
                                  </p:childTnLst>
                                </p:cTn>
                              </p:par>
                            </p:childTnLst>
                          </p:cTn>
                        </p:par>
                        <p:par>
                          <p:cTn id="28" fill="hold">
                            <p:stCondLst>
                              <p:cond delay="1000"/>
                            </p:stCondLst>
                            <p:childTnLst>
                              <p:par>
                                <p:cTn id="29" presetID="29"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1000" fill="hold"/>
                                        <p:tgtEl>
                                          <p:spTgt spid="6"/>
                                        </p:tgtEl>
                                        <p:attrNameLst>
                                          <p:attrName>ppt_x</p:attrName>
                                        </p:attrNameLst>
                                      </p:cBhvr>
                                      <p:tavLst>
                                        <p:tav tm="0">
                                          <p:val>
                                            <p:strVal val="#ppt_x-.2"/>
                                          </p:val>
                                        </p:tav>
                                        <p:tav tm="100000">
                                          <p:val>
                                            <p:strVal val="#ppt_x"/>
                                          </p:val>
                                        </p:tav>
                                      </p:tavLst>
                                    </p:anim>
                                    <p:anim calcmode="lin" valueType="num">
                                      <p:cBhvr>
                                        <p:cTn id="32"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33" dur="1000"/>
                                        <p:tgtEl>
                                          <p:spTgt spid="6"/>
                                        </p:tgtEl>
                                      </p:cBhvr>
                                    </p:animEffect>
                                  </p:childTnLst>
                                </p:cTn>
                              </p:par>
                            </p:childTnLst>
                          </p:cTn>
                        </p:par>
                        <p:par>
                          <p:cTn id="34" fill="hold">
                            <p:stCondLst>
                              <p:cond delay="2000"/>
                            </p:stCondLst>
                            <p:childTnLst>
                              <p:par>
                                <p:cTn id="35" presetID="5" presetClass="entr" presetSubtype="10" fill="hold" grpId="0" nodeType="after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checkerboard(across)">
                                      <p:cBhvr>
                                        <p:cTn id="37" dur="500"/>
                                        <p:tgtEl>
                                          <p:spTgt spid="16"/>
                                        </p:tgtEl>
                                      </p:cBhvr>
                                    </p:animEffect>
                                  </p:childTnLst>
                                </p:cTn>
                              </p:par>
                              <p:par>
                                <p:cTn id="38" presetID="5" presetClass="entr" presetSubtype="10" fill="hold" nodeType="with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checkerboard(across)">
                                      <p:cBhvr>
                                        <p:cTn id="40" dur="500"/>
                                        <p:tgtEl>
                                          <p:spTgt spid="13"/>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checkerboard(across)">
                                      <p:cBhvr>
                                        <p:cTn id="43" dur="500"/>
                                        <p:tgtEl>
                                          <p:spTgt spid="20"/>
                                        </p:tgtEl>
                                      </p:cBhvr>
                                    </p:animEffect>
                                  </p:childTnLst>
                                </p:cTn>
                              </p:par>
                            </p:childTnLst>
                          </p:cTn>
                        </p:par>
                        <p:par>
                          <p:cTn id="44" fill="hold">
                            <p:stCondLst>
                              <p:cond delay="2500"/>
                            </p:stCondLst>
                            <p:childTnLst>
                              <p:par>
                                <p:cTn id="45" presetID="22" presetClass="entr" presetSubtype="4"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wipe(down)">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checkerboard(across)">
                                      <p:cBhvr>
                                        <p:cTn id="52" dur="500"/>
                                        <p:tgtEl>
                                          <p:spTgt spid="21"/>
                                        </p:tgtEl>
                                      </p:cBhvr>
                                    </p:animEffect>
                                  </p:childTnLst>
                                </p:cTn>
                              </p:par>
                              <p:par>
                                <p:cTn id="53" presetID="5" presetClass="entr" presetSubtype="10" fill="hold" nodeType="with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checkerboard(across)">
                                      <p:cBhvr>
                                        <p:cTn id="55" dur="500"/>
                                        <p:tgtEl>
                                          <p:spTgt spid="17"/>
                                        </p:tgtEl>
                                      </p:cBhvr>
                                    </p:animEffect>
                                  </p:childTnLst>
                                </p:cTn>
                              </p:par>
                            </p:childTnLst>
                          </p:cTn>
                        </p:par>
                        <p:par>
                          <p:cTn id="56" fill="hold">
                            <p:stCondLst>
                              <p:cond delay="500"/>
                            </p:stCondLst>
                            <p:childTnLst>
                              <p:par>
                                <p:cTn id="57" presetID="22" presetClass="entr" presetSubtype="4" fill="hold" nodeType="afterEffect">
                                  <p:stCondLst>
                                    <p:cond delay="0"/>
                                  </p:stCondLst>
                                  <p:childTnLst>
                                    <p:set>
                                      <p:cBhvr>
                                        <p:cTn id="58" dur="1" fill="hold">
                                          <p:stCondLst>
                                            <p:cond delay="0"/>
                                          </p:stCondLst>
                                        </p:cTn>
                                        <p:tgtEl>
                                          <p:spTgt spid="23"/>
                                        </p:tgtEl>
                                        <p:attrNameLst>
                                          <p:attrName>style.visibility</p:attrName>
                                        </p:attrNameLst>
                                      </p:cBhvr>
                                      <p:to>
                                        <p:strVal val="visible"/>
                                      </p:to>
                                    </p:set>
                                    <p:animEffect transition="in" filter="wipe(down)">
                                      <p:cBhvr>
                                        <p:cTn id="59"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16" grpId="0" animBg="1"/>
      <p:bldP spid="20" grpId="0" animBg="1"/>
      <p:bldP spid="21" grpId="0" animBg="1"/>
      <p:bldP spid="24" grpId="0" animBg="1"/>
      <p:bldP spid="25"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Hình nền Powerpoint cảm ơn cuối slide đẹp nhất">
            <a:extLst>
              <a:ext uri="{FF2B5EF4-FFF2-40B4-BE49-F238E27FC236}">
                <a16:creationId xmlns:a16="http://schemas.microsoft.com/office/drawing/2014/main" id="{F506DDCD-48AB-4637-8343-5E5CF9C7310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1054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3638295" y="2921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pPr>
            <a:endParaRPr lang="en-US" altLang="en-US">
              <a:solidFill>
                <a:srgbClr val="000000"/>
              </a:solidFill>
              <a:latin typeface="Arial" panose="020B0604020202020204" pitchFamily="34" charset="0"/>
            </a:endParaRPr>
          </a:p>
        </p:txBody>
      </p:sp>
      <p:grpSp>
        <p:nvGrpSpPr>
          <p:cNvPr id="4" name="Group 70"/>
          <p:cNvGrpSpPr>
            <a:grpSpLocks/>
          </p:cNvGrpSpPr>
          <p:nvPr/>
        </p:nvGrpSpPr>
        <p:grpSpPr bwMode="auto">
          <a:xfrm>
            <a:off x="6083046" y="3676651"/>
            <a:ext cx="4090987" cy="1673225"/>
            <a:chOff x="3413760" y="4369398"/>
            <a:chExt cx="5455920" cy="2290482"/>
          </a:xfrm>
        </p:grpSpPr>
        <p:pic>
          <p:nvPicPr>
            <p:cNvPr id="5" name="Picture 3"/>
            <p:cNvPicPr>
              <a:picLocks noChangeAspect="1" noChangeArrowheads="1"/>
            </p:cNvPicPr>
            <p:nvPr/>
          </p:nvPicPr>
          <p:blipFill>
            <a:blip r:embed="rId3">
              <a:extLst>
                <a:ext uri="{28A0092B-C50C-407E-A947-70E740481C1C}">
                  <a14:useLocalDpi xmlns:a14="http://schemas.microsoft.com/office/drawing/2010/main" val="0"/>
                </a:ext>
              </a:extLst>
            </a:blip>
            <a:srcRect l="31343"/>
            <a:stretch>
              <a:fillRect/>
            </a:stretch>
          </p:blipFill>
          <p:spPr bwMode="auto">
            <a:xfrm>
              <a:off x="5382409" y="4369398"/>
              <a:ext cx="3487271" cy="2286000"/>
            </a:xfrm>
            <a:prstGeom prst="rect">
              <a:avLst/>
            </a:prstGeom>
            <a:solidFill>
              <a:srgbClr val="FF0000"/>
            </a:solidFill>
            <a:ln w="9525">
              <a:solidFill>
                <a:srgbClr val="FF0000"/>
              </a:solidFill>
              <a:miter lim="800000"/>
              <a:headEnd/>
              <a:tailEnd/>
            </a:ln>
          </p:spPr>
        </p:pic>
        <p:pic>
          <p:nvPicPr>
            <p:cNvPr id="6" name="Picture 3"/>
            <p:cNvPicPr>
              <a:picLocks noChangeAspect="1" noChangeArrowheads="1"/>
            </p:cNvPicPr>
            <p:nvPr/>
          </p:nvPicPr>
          <p:blipFill>
            <a:blip r:embed="rId3">
              <a:extLst>
                <a:ext uri="{28A0092B-C50C-407E-A947-70E740481C1C}">
                  <a14:useLocalDpi xmlns:a14="http://schemas.microsoft.com/office/drawing/2010/main" val="0"/>
                </a:ext>
              </a:extLst>
            </a:blip>
            <a:srcRect r="68657"/>
            <a:stretch>
              <a:fillRect/>
            </a:stretch>
          </p:blipFill>
          <p:spPr bwMode="auto">
            <a:xfrm>
              <a:off x="3413760" y="4373880"/>
              <a:ext cx="1940858" cy="2286000"/>
            </a:xfrm>
            <a:prstGeom prst="rect">
              <a:avLst/>
            </a:prstGeom>
            <a:solidFill>
              <a:srgbClr val="FF0000"/>
            </a:solidFill>
            <a:ln w="9525">
              <a:solidFill>
                <a:srgbClr val="FF0000"/>
              </a:solidFill>
              <a:miter lim="800000"/>
              <a:headEnd/>
              <a:tailEnd/>
            </a:ln>
          </p:spPr>
        </p:pic>
      </p:grpSp>
      <p:grpSp>
        <p:nvGrpSpPr>
          <p:cNvPr id="7" name="Group 67"/>
          <p:cNvGrpSpPr>
            <a:grpSpLocks/>
          </p:cNvGrpSpPr>
          <p:nvPr/>
        </p:nvGrpSpPr>
        <p:grpSpPr bwMode="auto">
          <a:xfrm>
            <a:off x="4963858" y="1002890"/>
            <a:ext cx="6938091" cy="2572321"/>
            <a:chOff x="3359150" y="914400"/>
            <a:chExt cx="5622925" cy="3351861"/>
          </a:xfrm>
        </p:grpSpPr>
        <p:pic>
          <p:nvPicPr>
            <p:cNvPr id="8" name="Picture 2"/>
            <p:cNvPicPr>
              <a:picLocks noChangeAspect="1" noChangeArrowheads="1"/>
            </p:cNvPicPr>
            <p:nvPr/>
          </p:nvPicPr>
          <p:blipFill>
            <a:blip r:embed="rId4">
              <a:extLst>
                <a:ext uri="{28A0092B-C50C-407E-A947-70E740481C1C}">
                  <a14:useLocalDpi xmlns:a14="http://schemas.microsoft.com/office/drawing/2010/main" val="0"/>
                </a:ext>
              </a:extLst>
            </a:blip>
            <a:srcRect l="30939"/>
            <a:stretch>
              <a:fillRect/>
            </a:stretch>
          </p:blipFill>
          <p:spPr bwMode="auto">
            <a:xfrm>
              <a:off x="5410200" y="914400"/>
              <a:ext cx="3571875" cy="3305175"/>
            </a:xfrm>
            <a:prstGeom prst="rect">
              <a:avLst/>
            </a:prstGeom>
            <a:noFill/>
            <a:ln w="9525">
              <a:solidFill>
                <a:srgbClr val="0070C0"/>
              </a:solidFill>
              <a:miter lim="800000"/>
              <a:headEnd/>
              <a:tailEnd/>
            </a:ln>
            <a:extLst>
              <a:ext uri="{909E8E84-426E-40DD-AFC4-6F175D3DCCD1}">
                <a14:hiddenFill xmlns:a14="http://schemas.microsoft.com/office/drawing/2010/main">
                  <a:solidFill>
                    <a:srgbClr val="FFFFFF"/>
                  </a:solidFill>
                </a14:hiddenFill>
              </a:ext>
            </a:extLst>
          </p:spPr>
        </p:pic>
        <p:grpSp>
          <p:nvGrpSpPr>
            <p:cNvPr id="9" name="Group 52"/>
            <p:cNvGrpSpPr>
              <a:grpSpLocks/>
            </p:cNvGrpSpPr>
            <p:nvPr/>
          </p:nvGrpSpPr>
          <p:grpSpPr bwMode="auto">
            <a:xfrm>
              <a:off x="3359150" y="919498"/>
              <a:ext cx="2078935" cy="3346763"/>
              <a:chOff x="3359150" y="919498"/>
              <a:chExt cx="2078935" cy="3346763"/>
            </a:xfrm>
          </p:grpSpPr>
          <p:sp>
            <p:nvSpPr>
              <p:cNvPr id="10" name="Rectangle 9"/>
              <p:cNvSpPr/>
              <p:nvPr/>
            </p:nvSpPr>
            <p:spPr>
              <a:xfrm>
                <a:off x="3359150" y="919498"/>
                <a:ext cx="2050348" cy="33467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latin typeface="Arial"/>
                </a:endParaRPr>
              </a:p>
            </p:txBody>
          </p:sp>
          <p:sp>
            <p:nvSpPr>
              <p:cNvPr id="11" name="TextBox 51"/>
              <p:cNvSpPr txBox="1">
                <a:spLocks noChangeArrowheads="1"/>
              </p:cNvSpPr>
              <p:nvPr/>
            </p:nvSpPr>
            <p:spPr bwMode="auto">
              <a:xfrm>
                <a:off x="3367273" y="1011462"/>
                <a:ext cx="2070812" cy="2687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sz="1600" dirty="0" err="1">
                    <a:solidFill>
                      <a:srgbClr val="000000"/>
                    </a:solidFill>
                    <a:latin typeface="Arial" panose="020B0604020202020204" pitchFamily="34" charset="0"/>
                  </a:rPr>
                  <a:t>Là</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tổng</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hợp</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sức</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mạnh</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của</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các</a:t>
                </a:r>
                <a:r>
                  <a:rPr lang="en-US" altLang="en-US" sz="1600" dirty="0">
                    <a:solidFill>
                      <a:srgbClr val="000000"/>
                    </a:solidFill>
                    <a:latin typeface="Arial" panose="020B0604020202020204" pitchFamily="34" charset="0"/>
                  </a:rPr>
                  <a:t> GC, </a:t>
                </a:r>
                <a:r>
                  <a:rPr lang="en-US" altLang="en-US" sz="1600" dirty="0" err="1">
                    <a:solidFill>
                      <a:srgbClr val="000000"/>
                    </a:solidFill>
                    <a:latin typeface="Arial" panose="020B0604020202020204" pitchFamily="34" charset="0"/>
                  </a:rPr>
                  <a:t>tầng</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lớp</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các</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lực</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lượng</a:t>
                </a:r>
                <a:r>
                  <a:rPr lang="en-US" altLang="en-US" sz="1600" dirty="0">
                    <a:solidFill>
                      <a:srgbClr val="000000"/>
                    </a:solidFill>
                    <a:latin typeface="Arial" panose="020B0604020202020204" pitchFamily="34" charset="0"/>
                  </a:rPr>
                  <a:t> </a:t>
                </a:r>
                <a:r>
                  <a:rPr lang="vi-VN" altLang="en-US" sz="1600" dirty="0">
                    <a:solidFill>
                      <a:srgbClr val="000000"/>
                    </a:solidFill>
                    <a:latin typeface="Arial" panose="020B0604020202020204" pitchFamily="34" charset="0"/>
                  </a:rPr>
                  <a:t>xã hội</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có</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lợi</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ích</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gắn</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liền</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với</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lợi</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ích</a:t>
                </a:r>
                <a:r>
                  <a:rPr lang="en-US" altLang="en-US" sz="1600" dirty="0">
                    <a:solidFill>
                      <a:srgbClr val="000000"/>
                    </a:solidFill>
                    <a:latin typeface="Arial" panose="020B0604020202020204" pitchFamily="34" charset="0"/>
                  </a:rPr>
                  <a:t> GCCN, </a:t>
                </a:r>
                <a:r>
                  <a:rPr lang="en-US" altLang="en-US" sz="1600" dirty="0" err="1">
                    <a:solidFill>
                      <a:srgbClr val="000000"/>
                    </a:solidFill>
                    <a:latin typeface="Arial" panose="020B0604020202020204" pitchFamily="34" charset="0"/>
                  </a:rPr>
                  <a:t>trong</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đó</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động</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lực</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chủ</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yếu</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là</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khối</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liên</a:t>
                </a:r>
                <a:r>
                  <a:rPr lang="en-US" altLang="en-US" sz="1600" dirty="0">
                    <a:solidFill>
                      <a:srgbClr val="000000"/>
                    </a:solidFill>
                    <a:latin typeface="Arial" panose="020B0604020202020204" pitchFamily="34" charset="0"/>
                  </a:rPr>
                  <a:t> minh </a:t>
                </a:r>
                <a:r>
                  <a:rPr lang="en-US" altLang="en-US" sz="1600" dirty="0" err="1">
                    <a:solidFill>
                      <a:srgbClr val="000000"/>
                    </a:solidFill>
                    <a:latin typeface="Arial" panose="020B0604020202020204" pitchFamily="34" charset="0"/>
                  </a:rPr>
                  <a:t>công</a:t>
                </a:r>
                <a:r>
                  <a:rPr lang="en-US" altLang="en-US" sz="1600" dirty="0">
                    <a:solidFill>
                      <a:srgbClr val="000000"/>
                    </a:solidFill>
                    <a:latin typeface="Arial" panose="020B0604020202020204" pitchFamily="34" charset="0"/>
                  </a:rPr>
                  <a:t> - </a:t>
                </a:r>
                <a:r>
                  <a:rPr lang="en-US" altLang="en-US" sz="1600" dirty="0" err="1">
                    <a:solidFill>
                      <a:srgbClr val="000000"/>
                    </a:solidFill>
                    <a:latin typeface="Arial" panose="020B0604020202020204" pitchFamily="34" charset="0"/>
                  </a:rPr>
                  <a:t>nông</a:t>
                </a:r>
                <a:r>
                  <a:rPr lang="en-US" altLang="en-US" sz="1600" dirty="0">
                    <a:solidFill>
                      <a:srgbClr val="000000"/>
                    </a:solidFill>
                    <a:latin typeface="Arial" panose="020B0604020202020204" pitchFamily="34" charset="0"/>
                  </a:rPr>
                  <a:t> - </a:t>
                </a:r>
                <a:r>
                  <a:rPr lang="en-US" altLang="en-US" sz="1600" dirty="0" err="1">
                    <a:solidFill>
                      <a:srgbClr val="000000"/>
                    </a:solidFill>
                    <a:latin typeface="Arial" panose="020B0604020202020204" pitchFamily="34" charset="0"/>
                  </a:rPr>
                  <a:t>trí</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thức</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dưới</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sự</a:t>
                </a:r>
                <a:r>
                  <a:rPr lang="en-US" altLang="en-US" sz="1600" dirty="0">
                    <a:solidFill>
                      <a:srgbClr val="000000"/>
                    </a:solidFill>
                    <a:latin typeface="Arial" panose="020B0604020202020204" pitchFamily="34" charset="0"/>
                  </a:rPr>
                  <a:t> </a:t>
                </a:r>
                <a:r>
                  <a:rPr lang="vi-VN" altLang="en-US" sz="1600" dirty="0">
                    <a:solidFill>
                      <a:srgbClr val="000000"/>
                    </a:solidFill>
                    <a:latin typeface="Arial" panose="020B0604020202020204" pitchFamily="34" charset="0"/>
                  </a:rPr>
                  <a:t>lãnh đạo</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của</a:t>
                </a:r>
                <a:r>
                  <a:rPr lang="en-US" altLang="en-US" sz="1600" dirty="0">
                    <a:solidFill>
                      <a:srgbClr val="000000"/>
                    </a:solidFill>
                    <a:latin typeface="Arial" panose="020B0604020202020204" pitchFamily="34" charset="0"/>
                  </a:rPr>
                  <a:t> ĐCS</a:t>
                </a:r>
              </a:p>
            </p:txBody>
          </p:sp>
        </p:grpSp>
      </p:grpSp>
      <p:grpSp>
        <p:nvGrpSpPr>
          <p:cNvPr id="12" name="Group 71"/>
          <p:cNvGrpSpPr>
            <a:grpSpLocks/>
          </p:cNvGrpSpPr>
          <p:nvPr/>
        </p:nvGrpSpPr>
        <p:grpSpPr bwMode="auto">
          <a:xfrm>
            <a:off x="4895595" y="3600451"/>
            <a:ext cx="6311900" cy="1731963"/>
            <a:chOff x="8244840" y="4412428"/>
            <a:chExt cx="5532121" cy="2308412"/>
          </a:xfrm>
        </p:grpSpPr>
        <p:pic>
          <p:nvPicPr>
            <p:cNvPr id="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87001" y="4458149"/>
              <a:ext cx="3489960" cy="22098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14" name="Group 53"/>
            <p:cNvGrpSpPr>
              <a:grpSpLocks/>
            </p:cNvGrpSpPr>
            <p:nvPr/>
          </p:nvGrpSpPr>
          <p:grpSpPr bwMode="auto">
            <a:xfrm>
              <a:off x="8244840" y="4412428"/>
              <a:ext cx="2057282" cy="2308412"/>
              <a:chOff x="3309198" y="891988"/>
              <a:chExt cx="2057282" cy="2308412"/>
            </a:xfrm>
          </p:grpSpPr>
          <p:sp>
            <p:nvSpPr>
              <p:cNvPr id="15" name="Rectangle 14"/>
              <p:cNvSpPr/>
              <p:nvPr/>
            </p:nvSpPr>
            <p:spPr>
              <a:xfrm>
                <a:off x="3360679" y="921610"/>
                <a:ext cx="1972975" cy="2278790"/>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latin typeface="Arial"/>
                </a:endParaRPr>
              </a:p>
            </p:txBody>
          </p:sp>
          <p:sp>
            <p:nvSpPr>
              <p:cNvPr id="16" name="TextBox 55"/>
              <p:cNvSpPr txBox="1">
                <a:spLocks noChangeArrowheads="1"/>
              </p:cNvSpPr>
              <p:nvPr/>
            </p:nvSpPr>
            <p:spPr bwMode="auto">
              <a:xfrm>
                <a:off x="3309198" y="891988"/>
                <a:ext cx="2057282" cy="196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sz="1500" b="1" u="sng">
                    <a:solidFill>
                      <a:srgbClr val="000000"/>
                    </a:solidFill>
                    <a:latin typeface="Arial" panose="020B0604020202020204" pitchFamily="34" charset="0"/>
                  </a:rPr>
                  <a:t>GCND</a:t>
                </a:r>
                <a:r>
                  <a:rPr lang="en-US" altLang="en-US" sz="1500" b="1">
                    <a:solidFill>
                      <a:srgbClr val="000000"/>
                    </a:solidFill>
                    <a:latin typeface="Arial" panose="020B0604020202020204" pitchFamily="34" charset="0"/>
                  </a:rPr>
                  <a:t> </a:t>
                </a:r>
                <a:r>
                  <a:rPr lang="en-US" altLang="en-US" sz="1500">
                    <a:solidFill>
                      <a:srgbClr val="000000"/>
                    </a:solidFill>
                    <a:latin typeface="Arial" panose="020B0604020202020204" pitchFamily="34" charset="0"/>
                  </a:rPr>
                  <a:t>là LL đông đảo và có sức mạnh to lớn, việc tham gia của GCND sẽ tạo lên sức mạnh to lớn bảo đảm cho thắng lợi của CM</a:t>
                </a:r>
              </a:p>
            </p:txBody>
          </p:sp>
        </p:grpSp>
      </p:grpSp>
      <p:grpSp>
        <p:nvGrpSpPr>
          <p:cNvPr id="17" name="Group 73"/>
          <p:cNvGrpSpPr>
            <a:grpSpLocks/>
          </p:cNvGrpSpPr>
          <p:nvPr/>
        </p:nvGrpSpPr>
        <p:grpSpPr bwMode="auto">
          <a:xfrm>
            <a:off x="5000371" y="3635376"/>
            <a:ext cx="6207125" cy="1731963"/>
            <a:chOff x="8336280" y="6856859"/>
            <a:chExt cx="5562600" cy="2309554"/>
          </a:xfrm>
        </p:grpSpPr>
        <p:grpSp>
          <p:nvGrpSpPr>
            <p:cNvPr id="18" name="Group 56"/>
            <p:cNvGrpSpPr>
              <a:grpSpLocks/>
            </p:cNvGrpSpPr>
            <p:nvPr/>
          </p:nvGrpSpPr>
          <p:grpSpPr bwMode="auto">
            <a:xfrm>
              <a:off x="8336280" y="6887019"/>
              <a:ext cx="1965325" cy="2279394"/>
              <a:chOff x="3180317" y="921007"/>
              <a:chExt cx="2077559" cy="2279394"/>
            </a:xfrm>
          </p:grpSpPr>
          <p:sp>
            <p:nvSpPr>
              <p:cNvPr id="20" name="Rectangle 19"/>
              <p:cNvSpPr/>
              <p:nvPr/>
            </p:nvSpPr>
            <p:spPr>
              <a:xfrm>
                <a:off x="3180317" y="920484"/>
                <a:ext cx="2076891" cy="2279917"/>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latin typeface="Arial"/>
                </a:endParaRPr>
              </a:p>
            </p:txBody>
          </p:sp>
          <p:sp>
            <p:nvSpPr>
              <p:cNvPr id="21" name="TextBox 58"/>
              <p:cNvSpPr txBox="1">
                <a:spLocks noChangeArrowheads="1"/>
              </p:cNvSpPr>
              <p:nvPr/>
            </p:nvSpPr>
            <p:spPr bwMode="auto">
              <a:xfrm>
                <a:off x="3309536" y="1349584"/>
                <a:ext cx="1819123" cy="1600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u="sng">
                    <a:solidFill>
                      <a:srgbClr val="000000"/>
                    </a:solidFill>
                    <a:latin typeface="Arial" panose="020B0604020202020204" pitchFamily="34" charset="0"/>
                  </a:rPr>
                  <a:t>Đội ngũ trí thức XHCN </a:t>
                </a:r>
                <a:r>
                  <a:rPr lang="en-US" altLang="en-US">
                    <a:solidFill>
                      <a:srgbClr val="000000"/>
                    </a:solidFill>
                    <a:latin typeface="Arial" panose="020B0604020202020204" pitchFamily="34" charset="0"/>
                  </a:rPr>
                  <a:t>là động lực quan trọng của CM…</a:t>
                </a:r>
              </a:p>
            </p:txBody>
          </p:sp>
        </p:grpSp>
        <p:pic>
          <p:nvPicPr>
            <p:cNvPr id="19" name="Picture 2" descr="http://www.baoanhdatmui.vn/vcms/media/photos/2006/11/cm255/8/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32720" y="6856859"/>
              <a:ext cx="3566160" cy="227076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22" name="Group 74"/>
          <p:cNvGrpSpPr>
            <a:grpSpLocks/>
          </p:cNvGrpSpPr>
          <p:nvPr/>
        </p:nvGrpSpPr>
        <p:grpSpPr bwMode="auto">
          <a:xfrm>
            <a:off x="4973399" y="3670583"/>
            <a:ext cx="6928550" cy="2997066"/>
            <a:chOff x="2103117" y="8305412"/>
            <a:chExt cx="5739503" cy="2350690"/>
          </a:xfrm>
          <a:solidFill>
            <a:schemeClr val="accent5">
              <a:lumMod val="20000"/>
              <a:lumOff val="80000"/>
            </a:schemeClr>
          </a:solidFill>
        </p:grpSpPr>
        <p:pic>
          <p:nvPicPr>
            <p:cNvPr id="23" name="Picture 4"/>
            <p:cNvPicPr>
              <a:picLocks noChangeAspect="1" noChangeArrowheads="1"/>
            </p:cNvPicPr>
            <p:nvPr/>
          </p:nvPicPr>
          <p:blipFill>
            <a:blip r:embed="rId7"/>
            <a:srcRect/>
            <a:stretch>
              <a:fillRect/>
            </a:stretch>
          </p:blipFill>
          <p:spPr bwMode="auto">
            <a:xfrm>
              <a:off x="4276459" y="8350214"/>
              <a:ext cx="3566161" cy="2305888"/>
            </a:xfrm>
            <a:prstGeom prst="rect">
              <a:avLst/>
            </a:prstGeom>
            <a:grpFill/>
            <a:ln w="9525">
              <a:solidFill>
                <a:srgbClr val="FF0000"/>
              </a:solidFill>
              <a:miter lim="800000"/>
              <a:headEnd/>
              <a:tailEnd/>
            </a:ln>
          </p:spPr>
        </p:pic>
        <p:grpSp>
          <p:nvGrpSpPr>
            <p:cNvPr id="24" name="Group 59"/>
            <p:cNvGrpSpPr>
              <a:grpSpLocks/>
            </p:cNvGrpSpPr>
            <p:nvPr/>
          </p:nvGrpSpPr>
          <p:grpSpPr bwMode="auto">
            <a:xfrm>
              <a:off x="2103117" y="8305412"/>
              <a:ext cx="2087836" cy="2350690"/>
              <a:chOff x="3164206" y="922080"/>
              <a:chExt cx="2207067" cy="2350690"/>
            </a:xfrm>
            <a:grpFill/>
          </p:grpSpPr>
          <p:sp>
            <p:nvSpPr>
              <p:cNvPr id="25" name="Rectangle 24"/>
              <p:cNvSpPr/>
              <p:nvPr/>
            </p:nvSpPr>
            <p:spPr>
              <a:xfrm>
                <a:off x="3164206" y="922080"/>
                <a:ext cx="2207067" cy="2350690"/>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latin typeface="Arial"/>
                </a:endParaRPr>
              </a:p>
            </p:txBody>
          </p:sp>
          <p:sp>
            <p:nvSpPr>
              <p:cNvPr id="26" name="TextBox 25"/>
              <p:cNvSpPr txBox="1"/>
              <p:nvPr/>
            </p:nvSpPr>
            <p:spPr>
              <a:xfrm>
                <a:off x="3278582" y="1108033"/>
                <a:ext cx="1896592" cy="1158713"/>
              </a:xfrm>
              <a:prstGeom prst="rect">
                <a:avLst/>
              </a:prstGeom>
              <a:noFill/>
              <a:ln>
                <a:noFill/>
              </a:ln>
            </p:spPr>
            <p:txBody>
              <a:bodyPr wrap="square">
                <a:spAutoFit/>
              </a:bodyPr>
              <a:lstStyle/>
              <a:p>
                <a:pPr algn="ctr" defTabSz="685715">
                  <a:defRPr/>
                </a:pPr>
                <a:r>
                  <a:rPr lang="en-US" b="1" dirty="0">
                    <a:solidFill>
                      <a:srgbClr val="FF0066"/>
                    </a:solidFill>
                    <a:latin typeface="Arial" charset="0"/>
                    <a:cs typeface="Arial" panose="020B0604020202020204" pitchFamily="34" charset="0"/>
                  </a:rPr>
                  <a:t>Quần chúng lao động </a:t>
                </a:r>
                <a:r>
                  <a:rPr lang="en-US" dirty="0">
                    <a:solidFill>
                      <a:prstClr val="black"/>
                    </a:solidFill>
                    <a:latin typeface="Arial" charset="0"/>
                    <a:cs typeface="Arial" panose="020B0604020202020204" pitchFamily="34" charset="0"/>
                  </a:rPr>
                  <a:t>khác là bộ phận không thể thiếu trong TKQĐ lên CNXH</a:t>
                </a:r>
              </a:p>
            </p:txBody>
          </p:sp>
        </p:grpSp>
      </p:grpSp>
      <p:sp>
        <p:nvSpPr>
          <p:cNvPr id="28" name="Rectangle 1"/>
          <p:cNvSpPr>
            <a:spLocks noChangeArrowheads="1"/>
          </p:cNvSpPr>
          <p:nvPr/>
        </p:nvSpPr>
        <p:spPr bwMode="auto">
          <a:xfrm>
            <a:off x="4051711" y="295535"/>
            <a:ext cx="46919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just" fontAlgn="base">
              <a:spcBef>
                <a:spcPct val="0"/>
              </a:spcBef>
              <a:spcAft>
                <a:spcPct val="0"/>
              </a:spcAft>
              <a:buFont typeface="Wingdings" panose="05000000000000000000" pitchFamily="2" charset="2"/>
              <a:buChar char="q"/>
            </a:pPr>
            <a:r>
              <a:rPr lang="nl-NL" altLang="en-US" sz="2400" b="1" dirty="0">
                <a:solidFill>
                  <a:srgbClr val="0033CC"/>
                </a:solidFill>
                <a:latin typeface="Arial" panose="020B0604020202020204" pitchFamily="34" charset="0"/>
              </a:rPr>
              <a:t>Động lực của CMXHCN</a:t>
            </a:r>
            <a:endParaRPr lang="en-US" altLang="en-US" sz="2400" dirty="0">
              <a:solidFill>
                <a:srgbClr val="0033CC"/>
              </a:solidFill>
              <a:latin typeface="Arial" panose="020B0604020202020204" pitchFamily="34" charset="0"/>
            </a:endParaRPr>
          </a:p>
        </p:txBody>
      </p:sp>
      <p:sp>
        <p:nvSpPr>
          <p:cNvPr id="2" name="AutoShape 2" descr="Kỷ niệm 103 năm Cách mạng Tháng Mười Nga (07/11/1917- 07/11/2020): Những  giá trị vững bền"/>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32" name="Picture 31"/>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399891" y="2108429"/>
            <a:ext cx="3377382" cy="2544590"/>
          </a:xfrm>
          <a:prstGeom prst="rect">
            <a:avLst/>
          </a:prstGeom>
        </p:spPr>
      </p:pic>
    </p:spTree>
    <p:extLst>
      <p:ext uri="{BB962C8B-B14F-4D97-AF65-F5344CB8AC3E}">
        <p14:creationId xmlns:p14="http://schemas.microsoft.com/office/powerpoint/2010/main" val="3612134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2000"/>
                                        <p:tgtEl>
                                          <p:spTgt spid="28"/>
                                        </p:tgtEl>
                                      </p:cBhvr>
                                    </p:animEffect>
                                  </p:childTnLst>
                                </p:cTn>
                              </p:par>
                            </p:childTnLst>
                          </p:cTn>
                        </p:par>
                        <p:par>
                          <p:cTn id="8" fill="hold">
                            <p:stCondLst>
                              <p:cond delay="2000"/>
                            </p:stCondLst>
                            <p:childTnLst>
                              <p:par>
                                <p:cTn id="9" presetID="8" presetClass="entr" presetSubtype="16"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amond(in)">
                                      <p:cBhvr>
                                        <p:cTn id="11" dur="10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8" presetClass="entr" presetSubtype="16"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diamond(in)">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xit" presetSubtype="10" fill="hold" nodeType="clickEffect">
                                  <p:stCondLst>
                                    <p:cond delay="0"/>
                                  </p:stCondLst>
                                  <p:childTnLst>
                                    <p:animEffect transition="out" filter="checkerboard(across)">
                                      <p:cBhvr>
                                        <p:cTn id="20" dur="1000"/>
                                        <p:tgtEl>
                                          <p:spTgt spid="4"/>
                                        </p:tgtEl>
                                      </p:cBhvr>
                                    </p:animEffect>
                                    <p:set>
                                      <p:cBhvr>
                                        <p:cTn id="21" dur="1" fill="hold">
                                          <p:stCondLst>
                                            <p:cond delay="999"/>
                                          </p:stCondLst>
                                        </p:cTn>
                                        <p:tgtEl>
                                          <p:spTgt spid="4"/>
                                        </p:tgtEl>
                                        <p:attrNameLst>
                                          <p:attrName>style.visibility</p:attrName>
                                        </p:attrNameLst>
                                      </p:cBhvr>
                                      <p:to>
                                        <p:strVal val="hidden"/>
                                      </p:to>
                                    </p:set>
                                  </p:childTnLst>
                                </p:cTn>
                              </p:par>
                              <p:par>
                                <p:cTn id="22" presetID="8" presetClass="entr" presetSubtype="16"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diamond(in)">
                                      <p:cBhvr>
                                        <p:cTn id="24" dur="20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8" presetClass="entr" presetSubtype="16" fill="hold"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diamond(in)">
                                      <p:cBhvr>
                                        <p:cTn id="29" dur="1000"/>
                                        <p:tgtEl>
                                          <p:spTgt spid="17"/>
                                        </p:tgtEl>
                                      </p:cBhvr>
                                    </p:animEffect>
                                  </p:childTnLst>
                                </p:cTn>
                              </p:par>
                              <p:par>
                                <p:cTn id="30" presetID="5" presetClass="exit" presetSubtype="10" fill="hold" nodeType="withEffect">
                                  <p:stCondLst>
                                    <p:cond delay="0"/>
                                  </p:stCondLst>
                                  <p:childTnLst>
                                    <p:animEffect transition="out" filter="checkerboard(across)">
                                      <p:cBhvr>
                                        <p:cTn id="31" dur="2000"/>
                                        <p:tgtEl>
                                          <p:spTgt spid="12"/>
                                        </p:tgtEl>
                                      </p:cBhvr>
                                    </p:animEffect>
                                    <p:set>
                                      <p:cBhvr>
                                        <p:cTn id="32" dur="1" fill="hold">
                                          <p:stCondLst>
                                            <p:cond delay="1999"/>
                                          </p:stCondLst>
                                        </p:cTn>
                                        <p:tgtEl>
                                          <p:spTgt spid="1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8" presetClass="entr" presetSubtype="16" fill="hold"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diamond(in)">
                                      <p:cBhvr>
                                        <p:cTn id="37" dur="1000"/>
                                        <p:tgtEl>
                                          <p:spTgt spid="22"/>
                                        </p:tgtEl>
                                      </p:cBhvr>
                                    </p:animEffect>
                                  </p:childTnLst>
                                </p:cTn>
                              </p:par>
                              <p:par>
                                <p:cTn id="38" presetID="5" presetClass="exit" presetSubtype="10" fill="hold" nodeType="withEffect">
                                  <p:stCondLst>
                                    <p:cond delay="0"/>
                                  </p:stCondLst>
                                  <p:childTnLst>
                                    <p:animEffect transition="out" filter="checkerboard(across)">
                                      <p:cBhvr>
                                        <p:cTn id="39" dur="1000"/>
                                        <p:tgtEl>
                                          <p:spTgt spid="17"/>
                                        </p:tgtEl>
                                      </p:cBhvr>
                                    </p:animEffect>
                                    <p:set>
                                      <p:cBhvr>
                                        <p:cTn id="40" dur="1" fill="hold">
                                          <p:stCondLst>
                                            <p:cond delay="9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ình nền Powerpoint ô tô đẹp">
            <a:extLst>
              <a:ext uri="{FF2B5EF4-FFF2-40B4-BE49-F238E27FC236}">
                <a16:creationId xmlns:a16="http://schemas.microsoft.com/office/drawing/2014/main" id="{73E0FDC6-7D31-4BE2-8B83-AD56D77441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548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4110243" y="528074"/>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pPr>
            <a:endParaRPr lang="en-US" altLang="en-US">
              <a:solidFill>
                <a:srgbClr val="000000"/>
              </a:solidFill>
              <a:latin typeface="Arial" panose="020B0604020202020204" pitchFamily="34" charset="0"/>
            </a:endParaRPr>
          </a:p>
        </p:txBody>
      </p:sp>
      <p:grpSp>
        <p:nvGrpSpPr>
          <p:cNvPr id="4" name="Group 80"/>
          <p:cNvGrpSpPr>
            <a:grpSpLocks/>
          </p:cNvGrpSpPr>
          <p:nvPr/>
        </p:nvGrpSpPr>
        <p:grpSpPr bwMode="auto">
          <a:xfrm>
            <a:off x="6269243" y="1836174"/>
            <a:ext cx="182562" cy="3303588"/>
            <a:chOff x="3413760" y="2041366"/>
            <a:chExt cx="243842" cy="4171735"/>
          </a:xfrm>
        </p:grpSpPr>
        <p:cxnSp>
          <p:nvCxnSpPr>
            <p:cNvPr id="5" name="Straight Connector 4"/>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 name="Plaque 6"/>
          <p:cNvSpPr/>
          <p:nvPr/>
        </p:nvSpPr>
        <p:spPr>
          <a:xfrm>
            <a:off x="6623255" y="1493274"/>
            <a:ext cx="1033464"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a:solidFill>
                  <a:prstClr val="white"/>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CHÍNH TRỊ</a:t>
            </a:r>
          </a:p>
        </p:txBody>
      </p:sp>
      <p:sp>
        <p:nvSpPr>
          <p:cNvPr id="8" name="Plaque 7"/>
          <p:cNvSpPr/>
          <p:nvPr/>
        </p:nvSpPr>
        <p:spPr>
          <a:xfrm>
            <a:off x="6601030" y="2579124"/>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a:solidFill>
                  <a:prstClr val="white"/>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KINH TẾ</a:t>
            </a:r>
          </a:p>
        </p:txBody>
      </p:sp>
      <p:sp>
        <p:nvSpPr>
          <p:cNvPr id="9" name="Plaque 8"/>
          <p:cNvSpPr/>
          <p:nvPr/>
        </p:nvSpPr>
        <p:spPr>
          <a:xfrm>
            <a:off x="6612143" y="3618937"/>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a:solidFill>
                  <a:prstClr val="white"/>
                </a:solidFill>
                <a:latin typeface="Arial" panose="020B0604020202020204" pitchFamily="34" charset="0"/>
                <a:cs typeface="Arial" panose="020B0604020202020204" pitchFamily="34" charset="0"/>
              </a:rPr>
              <a:t>VH TT</a:t>
            </a:r>
          </a:p>
        </p:txBody>
      </p:sp>
      <p:cxnSp>
        <p:nvCxnSpPr>
          <p:cNvPr id="10" name="Straight Arrow Connector 9"/>
          <p:cNvCxnSpPr/>
          <p:nvPr/>
        </p:nvCxnSpPr>
        <p:spPr>
          <a:xfrm rot="16200000" flipH="1">
            <a:off x="6851062" y="2368781"/>
            <a:ext cx="401637" cy="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Plaque 10"/>
          <p:cNvSpPr/>
          <p:nvPr/>
        </p:nvSpPr>
        <p:spPr>
          <a:xfrm>
            <a:off x="6623255" y="1493274"/>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400" b="1" dirty="0">
              <a:solidFill>
                <a:prstClr val="white"/>
              </a:solidFill>
              <a:latin typeface="Arial" panose="020B0604020202020204" pitchFamily="34" charset="0"/>
              <a:cs typeface="Arial" panose="020B0604020202020204" pitchFamily="34" charset="0"/>
            </a:endParaRPr>
          </a:p>
        </p:txBody>
      </p:sp>
      <p:sp>
        <p:nvSpPr>
          <p:cNvPr id="12" name="Plaque 11"/>
          <p:cNvSpPr/>
          <p:nvPr/>
        </p:nvSpPr>
        <p:spPr>
          <a:xfrm>
            <a:off x="6588330" y="4761937"/>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a:solidFill>
                  <a:prstClr val="white"/>
                </a:solidFill>
                <a:latin typeface="Arial" panose="020B0604020202020204" pitchFamily="34" charset="0"/>
                <a:cs typeface="Arial" panose="020B0604020202020204" pitchFamily="34" charset="0"/>
              </a:rPr>
              <a:t>XÃ HỘI</a:t>
            </a:r>
          </a:p>
        </p:txBody>
      </p:sp>
      <p:cxnSp>
        <p:nvCxnSpPr>
          <p:cNvPr id="13" name="Straight Arrow Connector 12"/>
          <p:cNvCxnSpPr/>
          <p:nvPr/>
        </p:nvCxnSpPr>
        <p:spPr>
          <a:xfrm rot="5400000">
            <a:off x="6824868" y="3414149"/>
            <a:ext cx="349250"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rot="5400000">
            <a:off x="6795499" y="4567468"/>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6440693" y="1825062"/>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6451805" y="2899799"/>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6451805" y="4007874"/>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6462918" y="5128649"/>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7649228" y="1825062"/>
            <a:ext cx="282126"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20" name="Group 121"/>
          <p:cNvGrpSpPr>
            <a:grpSpLocks/>
          </p:cNvGrpSpPr>
          <p:nvPr/>
        </p:nvGrpSpPr>
        <p:grpSpPr bwMode="auto">
          <a:xfrm>
            <a:off x="7909129" y="1321824"/>
            <a:ext cx="3790011" cy="1257299"/>
            <a:chOff x="4922520" y="914400"/>
            <a:chExt cx="3962400" cy="1435949"/>
          </a:xfrm>
          <a:solidFill>
            <a:schemeClr val="accent5">
              <a:lumMod val="20000"/>
              <a:lumOff val="80000"/>
            </a:schemeClr>
          </a:solidFill>
        </p:grpSpPr>
        <p:sp>
          <p:nvSpPr>
            <p:cNvPr id="21" name="Plaque 20"/>
            <p:cNvSpPr/>
            <p:nvPr/>
          </p:nvSpPr>
          <p:spPr>
            <a:xfrm>
              <a:off x="4922520" y="960427"/>
              <a:ext cx="3962400" cy="1295093"/>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600" b="1" dirty="0">
                <a:solidFill>
                  <a:prstClr val="black"/>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22" name="TextBox 21"/>
            <p:cNvSpPr txBox="1"/>
            <p:nvPr/>
          </p:nvSpPr>
          <p:spPr>
            <a:xfrm>
              <a:off x="4922520" y="914400"/>
              <a:ext cx="3870325" cy="1435949"/>
            </a:xfrm>
            <a:prstGeom prst="rect">
              <a:avLst/>
            </a:prstGeom>
            <a:noFill/>
            <a:ln>
              <a:noFill/>
            </a:ln>
          </p:spPr>
          <p:txBody>
            <a:bodyPr>
              <a:spAutoFit/>
            </a:bodyPr>
            <a:lstStyle/>
            <a:p>
              <a:pPr algn="ctr" defTabSz="685715">
                <a:defRPr/>
              </a:pP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Là</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nội</a:t>
              </a:r>
              <a:r>
                <a:rPr lang="en-US" sz="1600" dirty="0">
                  <a:solidFill>
                    <a:prstClr val="black"/>
                  </a:solidFill>
                  <a:latin typeface="Arial" panose="020B0604020202020204" pitchFamily="34" charset="0"/>
                  <a:cs typeface="Arial" panose="020B0604020202020204" pitchFamily="34" charset="0"/>
                </a:rPr>
                <a:t> dung </a:t>
              </a:r>
              <a:r>
                <a:rPr lang="en-US" sz="1600" dirty="0" err="1">
                  <a:solidFill>
                    <a:prstClr val="black"/>
                  </a:solidFill>
                  <a:latin typeface="Arial" panose="020B0604020202020204" pitchFamily="34" charset="0"/>
                  <a:cs typeface="Arial" panose="020B0604020202020204" pitchFamily="34" charset="0"/>
                </a:rPr>
                <a:t>quan</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trọng</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hàng</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đầu</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của</a:t>
              </a:r>
              <a:r>
                <a:rPr lang="en-US" sz="1600" dirty="0">
                  <a:solidFill>
                    <a:prstClr val="black"/>
                  </a:solidFill>
                  <a:latin typeface="Arial" panose="020B0604020202020204" pitchFamily="34" charset="0"/>
                  <a:cs typeface="Arial" panose="020B0604020202020204" pitchFamily="34" charset="0"/>
                </a:rPr>
                <a:t> CMXHCN; </a:t>
              </a:r>
              <a:r>
                <a:rPr lang="en-US" sz="1600" dirty="0" err="1">
                  <a:solidFill>
                    <a:prstClr val="black"/>
                  </a:solidFill>
                  <a:latin typeface="Arial" panose="020B0604020202020204" pitchFamily="34" charset="0"/>
                  <a:cs typeface="Arial" panose="020B0604020202020204" pitchFamily="34" charset="0"/>
                </a:rPr>
                <a:t>là</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tiền</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đề</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để</a:t>
              </a:r>
              <a:r>
                <a:rPr lang="en-US" sz="1600" dirty="0">
                  <a:solidFill>
                    <a:prstClr val="black"/>
                  </a:solidFill>
                  <a:latin typeface="Arial" panose="020B0604020202020204" pitchFamily="34" charset="0"/>
                  <a:cs typeface="Arial" panose="020B0604020202020204" pitchFamily="34" charset="0"/>
                </a:rPr>
                <a:t> NDLĐ </a:t>
              </a:r>
              <a:r>
                <a:rPr lang="en-US" sz="1600" dirty="0" err="1">
                  <a:solidFill>
                    <a:prstClr val="black"/>
                  </a:solidFill>
                  <a:latin typeface="Arial" panose="020B0604020202020204" pitchFamily="34" charset="0"/>
                  <a:cs typeface="Arial" panose="020B0604020202020204" pitchFamily="34" charset="0"/>
                </a:rPr>
                <a:t>thực</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hiện</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quyền</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làm</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chủ</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cải</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tạo</a:t>
              </a:r>
              <a:r>
                <a:rPr lang="en-US" sz="1600" dirty="0">
                  <a:solidFill>
                    <a:prstClr val="black"/>
                  </a:solidFill>
                  <a:latin typeface="Arial" panose="020B0604020202020204" pitchFamily="34" charset="0"/>
                  <a:cs typeface="Arial" panose="020B0604020202020204" pitchFamily="34" charset="0"/>
                </a:rPr>
                <a:t> XH </a:t>
              </a:r>
              <a:r>
                <a:rPr lang="en-US" sz="1600" dirty="0" err="1">
                  <a:solidFill>
                    <a:prstClr val="black"/>
                  </a:solidFill>
                  <a:latin typeface="Arial" panose="020B0604020202020204" pitchFamily="34" charset="0"/>
                  <a:cs typeface="Arial" panose="020B0604020202020204" pitchFamily="34" charset="0"/>
                </a:rPr>
                <a:t>cũ</a:t>
              </a:r>
              <a:r>
                <a:rPr lang="en-US" sz="1600" dirty="0">
                  <a:solidFill>
                    <a:prstClr val="black"/>
                  </a:solidFill>
                  <a:latin typeface="Arial" panose="020B0604020202020204" pitchFamily="34" charset="0"/>
                  <a:cs typeface="Arial" panose="020B0604020202020204" pitchFamily="34" charset="0"/>
                </a:rPr>
                <a:t>, XD XH </a:t>
              </a:r>
              <a:r>
                <a:rPr lang="en-US" sz="1600" dirty="0" err="1">
                  <a:solidFill>
                    <a:prstClr val="black"/>
                  </a:solidFill>
                  <a:latin typeface="Arial" panose="020B0604020202020204" pitchFamily="34" charset="0"/>
                  <a:cs typeface="Arial" panose="020B0604020202020204" pitchFamily="34" charset="0"/>
                </a:rPr>
                <a:t>mới</a:t>
              </a:r>
              <a:r>
                <a:rPr lang="en-US" sz="1600" dirty="0">
                  <a:solidFill>
                    <a:prstClr val="black"/>
                  </a:solidFill>
                  <a:latin typeface="Arial" panose="020B0604020202020204" pitchFamily="34" charset="0"/>
                  <a:cs typeface="Arial" panose="020B0604020202020204" pitchFamily="34" charset="0"/>
                </a:rPr>
                <a:t>             </a:t>
              </a:r>
              <a:endParaRPr lang="en-US" sz="1600" b="1" dirty="0">
                <a:solidFill>
                  <a:prstClr val="black"/>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23" name="Group 135"/>
          <p:cNvGrpSpPr>
            <a:grpSpLocks/>
          </p:cNvGrpSpPr>
          <p:nvPr/>
        </p:nvGrpSpPr>
        <p:grpSpPr bwMode="auto">
          <a:xfrm>
            <a:off x="7656719" y="3156577"/>
            <a:ext cx="4059237" cy="2607072"/>
            <a:chOff x="4855152" y="2285999"/>
            <a:chExt cx="4022148" cy="4114800"/>
          </a:xfrm>
        </p:grpSpPr>
        <p:pic>
          <p:nvPicPr>
            <p:cNvPr id="24" name="Picture 2"/>
            <p:cNvPicPr>
              <a:picLocks noChangeAspect="1" noChangeArrowheads="1"/>
            </p:cNvPicPr>
            <p:nvPr/>
          </p:nvPicPr>
          <p:blipFill>
            <a:blip r:embed="rId3">
              <a:extLst>
                <a:ext uri="{28A0092B-C50C-407E-A947-70E740481C1C}">
                  <a14:useLocalDpi xmlns:a14="http://schemas.microsoft.com/office/drawing/2010/main" val="0"/>
                </a:ext>
              </a:extLst>
            </a:blip>
            <a:srcRect t="53333" r="50005"/>
            <a:stretch>
              <a:fillRect/>
            </a:stretch>
          </p:blipFill>
          <p:spPr bwMode="auto">
            <a:xfrm>
              <a:off x="4855152" y="4352924"/>
              <a:ext cx="2002848" cy="20478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5" name="Picture 2"/>
            <p:cNvPicPr>
              <a:picLocks noChangeAspect="1" noChangeArrowheads="1"/>
            </p:cNvPicPr>
            <p:nvPr/>
          </p:nvPicPr>
          <p:blipFill>
            <a:blip r:embed="rId3">
              <a:extLst>
                <a:ext uri="{28A0092B-C50C-407E-A947-70E740481C1C}">
                  <a14:useLocalDpi xmlns:a14="http://schemas.microsoft.com/office/drawing/2010/main" val="0"/>
                </a:ext>
              </a:extLst>
            </a:blip>
            <a:srcRect l="50980" b="48889"/>
            <a:stretch>
              <a:fillRect/>
            </a:stretch>
          </p:blipFill>
          <p:spPr bwMode="auto">
            <a:xfrm>
              <a:off x="6837218" y="2286000"/>
              <a:ext cx="2040082" cy="2057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6" name="Group 133"/>
            <p:cNvGrpSpPr>
              <a:grpSpLocks/>
            </p:cNvGrpSpPr>
            <p:nvPr/>
          </p:nvGrpSpPr>
          <p:grpSpPr bwMode="auto">
            <a:xfrm>
              <a:off x="4858298" y="2285999"/>
              <a:ext cx="1991412" cy="2046839"/>
              <a:chOff x="4858298" y="2285999"/>
              <a:chExt cx="1991412" cy="2046839"/>
            </a:xfrm>
          </p:grpSpPr>
          <p:sp>
            <p:nvSpPr>
              <p:cNvPr id="30" name="Rectangle 29"/>
              <p:cNvSpPr/>
              <p:nvPr/>
            </p:nvSpPr>
            <p:spPr>
              <a:xfrm>
                <a:off x="4858298" y="2285999"/>
                <a:ext cx="1991412"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600">
                  <a:solidFill>
                    <a:prstClr val="white"/>
                  </a:solidFill>
                  <a:latin typeface="Arial" panose="020B0604020202020204" pitchFamily="34" charset="0"/>
                  <a:cs typeface="Arial" panose="020B0604020202020204" pitchFamily="34" charset="0"/>
                </a:endParaRPr>
              </a:p>
            </p:txBody>
          </p:sp>
          <p:sp>
            <p:nvSpPr>
              <p:cNvPr id="31" name="TextBox 128"/>
              <p:cNvSpPr txBox="1">
                <a:spLocks noChangeArrowheads="1"/>
              </p:cNvSpPr>
              <p:nvPr/>
            </p:nvSpPr>
            <p:spPr bwMode="auto">
              <a:xfrm>
                <a:off x="5029200" y="2667000"/>
                <a:ext cx="1676400" cy="1105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sz="1600">
                    <a:solidFill>
                      <a:srgbClr val="000000"/>
                    </a:solidFill>
                    <a:latin typeface="Arial" panose="020B0604020202020204" pitchFamily="34" charset="0"/>
                  </a:rPr>
                  <a:t>Lật đổ sự thống trị của GCTS, nhà nước TS</a:t>
                </a:r>
              </a:p>
            </p:txBody>
          </p:sp>
        </p:grpSp>
        <p:grpSp>
          <p:nvGrpSpPr>
            <p:cNvPr id="27" name="Group 134"/>
            <p:cNvGrpSpPr>
              <a:grpSpLocks/>
            </p:cNvGrpSpPr>
            <p:nvPr/>
          </p:nvGrpSpPr>
          <p:grpSpPr bwMode="auto">
            <a:xfrm>
              <a:off x="6857575" y="4343400"/>
              <a:ext cx="2010288" cy="2046839"/>
              <a:chOff x="6857575" y="4343400"/>
              <a:chExt cx="2010288" cy="2046839"/>
            </a:xfrm>
          </p:grpSpPr>
          <p:sp>
            <p:nvSpPr>
              <p:cNvPr id="28" name="Rectangle 27"/>
              <p:cNvSpPr/>
              <p:nvPr/>
            </p:nvSpPr>
            <p:spPr>
              <a:xfrm>
                <a:off x="6857575" y="4343400"/>
                <a:ext cx="2010288"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600">
                  <a:solidFill>
                    <a:prstClr val="white"/>
                  </a:solidFill>
                  <a:latin typeface="Arial" panose="020B0604020202020204" pitchFamily="34" charset="0"/>
                  <a:cs typeface="Arial" panose="020B0604020202020204" pitchFamily="34" charset="0"/>
                </a:endParaRPr>
              </a:p>
            </p:txBody>
          </p:sp>
          <p:sp>
            <p:nvSpPr>
              <p:cNvPr id="29" name="TextBox 130"/>
              <p:cNvSpPr txBox="1">
                <a:spLocks noChangeArrowheads="1"/>
              </p:cNvSpPr>
              <p:nvPr/>
            </p:nvSpPr>
            <p:spPr bwMode="auto">
              <a:xfrm>
                <a:off x="7086600" y="4572000"/>
                <a:ext cx="1600200" cy="1433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sz="1600">
                    <a:solidFill>
                      <a:srgbClr val="000000"/>
                    </a:solidFill>
                    <a:latin typeface="Arial" panose="020B0604020202020204" pitchFamily="34" charset="0"/>
                  </a:rPr>
                  <a:t>Giành chính quyền về tay GCCN và NDLĐ</a:t>
                </a:r>
              </a:p>
            </p:txBody>
          </p:sp>
        </p:grpSp>
      </p:grpSp>
      <p:pic>
        <p:nvPicPr>
          <p:cNvPr id="3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13076" y="3156577"/>
            <a:ext cx="4024312" cy="30861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33" name="Group 140"/>
          <p:cNvGrpSpPr>
            <a:grpSpLocks/>
          </p:cNvGrpSpPr>
          <p:nvPr/>
        </p:nvGrpSpPr>
        <p:grpSpPr bwMode="auto">
          <a:xfrm>
            <a:off x="7680532" y="3161340"/>
            <a:ext cx="4089400" cy="3357445"/>
            <a:chOff x="8000999" y="3217888"/>
            <a:chExt cx="4012367" cy="4038600"/>
          </a:xfrm>
        </p:grpSpPr>
        <p:pic>
          <p:nvPicPr>
            <p:cNvPr id="34"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0999" y="3217888"/>
              <a:ext cx="4012367" cy="4038600"/>
            </a:xfrm>
            <a:prstGeom prst="rect">
              <a:avLst/>
            </a:prstGeom>
            <a:solidFill>
              <a:srgbClr val="FFFFFF"/>
            </a:solidFill>
            <a:ln w="9525">
              <a:solidFill>
                <a:srgbClr val="FF0000"/>
              </a:solidFill>
              <a:miter lim="800000"/>
              <a:headEnd/>
              <a:tailEnd/>
            </a:ln>
          </p:spPr>
        </p:pic>
        <p:sp>
          <p:nvSpPr>
            <p:cNvPr id="35" name="Rectangle 34"/>
            <p:cNvSpPr/>
            <p:nvPr/>
          </p:nvSpPr>
          <p:spPr>
            <a:xfrm>
              <a:off x="8229965" y="3826586"/>
              <a:ext cx="228967" cy="305389"/>
            </a:xfrm>
            <a:prstGeom prst="rect">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600">
                <a:solidFill>
                  <a:prstClr val="white"/>
                </a:solidFill>
                <a:latin typeface="Arial" panose="020B0604020202020204" pitchFamily="34" charset="0"/>
                <a:cs typeface="Arial" panose="020B0604020202020204" pitchFamily="34" charset="0"/>
              </a:endParaRPr>
            </a:p>
          </p:txBody>
        </p:sp>
      </p:grpSp>
      <p:sp>
        <p:nvSpPr>
          <p:cNvPr id="36" name="Down Arrow 35"/>
          <p:cNvSpPr/>
          <p:nvPr/>
        </p:nvSpPr>
        <p:spPr>
          <a:xfrm>
            <a:off x="9124180" y="2642837"/>
            <a:ext cx="564331" cy="365426"/>
          </a:xfrm>
          <a:prstGeom prst="downArrow">
            <a:avLst>
              <a:gd name="adj1" fmla="val 65995"/>
              <a:gd name="adj2" fmla="val 37357"/>
            </a:avLst>
          </a:prstGeom>
          <a:solidFill>
            <a:srgbClr val="7030A0"/>
          </a:solidFill>
          <a:ln w="57150">
            <a:solidFill>
              <a:srgbClr val="7030A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600" dirty="0">
              <a:solidFill>
                <a:prstClr val="black"/>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37" name="Rectangle 1"/>
          <p:cNvSpPr>
            <a:spLocks noChangeArrowheads="1"/>
          </p:cNvSpPr>
          <p:nvPr/>
        </p:nvSpPr>
        <p:spPr bwMode="auto">
          <a:xfrm>
            <a:off x="3980528" y="386182"/>
            <a:ext cx="5707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ctr" fontAlgn="base">
              <a:spcBef>
                <a:spcPct val="0"/>
              </a:spcBef>
              <a:spcAft>
                <a:spcPct val="0"/>
              </a:spcAft>
              <a:buFont typeface="Wingdings" panose="05000000000000000000" pitchFamily="2" charset="2"/>
              <a:buChar char="q"/>
            </a:pPr>
            <a:r>
              <a:rPr lang="nl-NL" altLang="en-US" sz="2400" b="1" dirty="0">
                <a:solidFill>
                  <a:srgbClr val="0033CC"/>
                </a:solidFill>
                <a:latin typeface="Arial" panose="020B0604020202020204" pitchFamily="34" charset="0"/>
              </a:rPr>
              <a:t>Nội dung của C</a:t>
            </a:r>
            <a:r>
              <a:rPr lang="vi-VN" altLang="en-US" sz="2400" b="1" dirty="0">
                <a:solidFill>
                  <a:srgbClr val="0033CC"/>
                </a:solidFill>
                <a:latin typeface="Arial" panose="020B0604020202020204" pitchFamily="34" charset="0"/>
              </a:rPr>
              <a:t>ách mạng </a:t>
            </a:r>
            <a:r>
              <a:rPr lang="nl-NL" altLang="en-US" sz="2400" b="1" dirty="0">
                <a:solidFill>
                  <a:srgbClr val="0033CC"/>
                </a:solidFill>
                <a:latin typeface="Arial" panose="020B0604020202020204" pitchFamily="34" charset="0"/>
              </a:rPr>
              <a:t>XHCN</a:t>
            </a:r>
            <a:endParaRPr lang="en-US" altLang="en-US" sz="2400" dirty="0">
              <a:solidFill>
                <a:srgbClr val="0033CC"/>
              </a:solidFill>
              <a:latin typeface="Arial" panose="020B0604020202020204" pitchFamily="34" charset="0"/>
            </a:endParaRPr>
          </a:p>
        </p:txBody>
      </p:sp>
      <p:sp>
        <p:nvSpPr>
          <p:cNvPr id="38" name="Rectangle 37"/>
          <p:cNvSpPr/>
          <p:nvPr/>
        </p:nvSpPr>
        <p:spPr>
          <a:xfrm>
            <a:off x="3216597" y="1356353"/>
            <a:ext cx="2975308" cy="584775"/>
          </a:xfrm>
          <a:prstGeom prst="rect">
            <a:avLst/>
          </a:prstGeom>
          <a:solidFill>
            <a:srgbClr val="FFCCFF"/>
          </a:solidFill>
          <a:ln>
            <a:solidFill>
              <a:srgbClr val="FF0000"/>
            </a:solidFill>
          </a:ln>
        </p:spPr>
        <p:style>
          <a:lnRef idx="1">
            <a:schemeClr val="accent2"/>
          </a:lnRef>
          <a:fillRef idx="2">
            <a:schemeClr val="accent2"/>
          </a:fillRef>
          <a:effectRef idx="1">
            <a:schemeClr val="accent2"/>
          </a:effectRef>
          <a:fontRef idx="minor">
            <a:schemeClr val="dk1"/>
          </a:fontRef>
        </p:style>
        <p:txBody>
          <a:bodyPr wrap="square">
            <a:spAutoFit/>
          </a:bodyPr>
          <a:lstStyle/>
          <a:p>
            <a:pPr algn="ctr" defTabSz="685715">
              <a:defRPr/>
            </a:pPr>
            <a:r>
              <a:rPr lang="en-US" sz="1600" dirty="0" err="1">
                <a:solidFill>
                  <a:prstClr val="black"/>
                </a:solidFill>
                <a:latin typeface="Arial" panose="020B0604020202020204" pitchFamily="34" charset="0"/>
                <a:cs typeface="Arial" panose="020B0604020202020204" pitchFamily="34" charset="0"/>
              </a:rPr>
              <a:t>Toàn</a:t>
            </a:r>
            <a:r>
              <a:rPr lang="en-US" sz="1600" dirty="0">
                <a:solidFill>
                  <a:prstClr val="black"/>
                </a:solidFill>
                <a:latin typeface="Arial" panose="020B0604020202020204" pitchFamily="34" charset="0"/>
                <a:cs typeface="Arial" panose="020B0604020202020204" pitchFamily="34" charset="0"/>
              </a:rPr>
              <a:t> </a:t>
            </a:r>
            <a:r>
              <a:rPr lang="en-US" sz="1600" dirty="0" err="1">
                <a:solidFill>
                  <a:prstClr val="black"/>
                </a:solidFill>
                <a:latin typeface="Arial" panose="020B0604020202020204" pitchFamily="34" charset="0"/>
                <a:cs typeface="Arial" panose="020B0604020202020204" pitchFamily="34" charset="0"/>
              </a:rPr>
              <a:t>diện</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trên</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tất</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cả</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các</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lĩnh</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vực</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đời</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sống</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xã</a:t>
            </a:r>
            <a:r>
              <a:rPr lang="fr-FR" sz="1600" dirty="0">
                <a:solidFill>
                  <a:prstClr val="black"/>
                </a:solidFill>
                <a:latin typeface="Arial" panose="020B0604020202020204" pitchFamily="34" charset="0"/>
                <a:cs typeface="Arial" panose="020B0604020202020204" pitchFamily="34" charset="0"/>
              </a:rPr>
              <a:t> </a:t>
            </a:r>
            <a:r>
              <a:rPr lang="fr-FR" sz="1600" dirty="0" err="1">
                <a:solidFill>
                  <a:prstClr val="black"/>
                </a:solidFill>
                <a:latin typeface="Arial" panose="020B0604020202020204" pitchFamily="34" charset="0"/>
                <a:cs typeface="Arial" panose="020B0604020202020204" pitchFamily="34" charset="0"/>
              </a:rPr>
              <a:t>hội</a:t>
            </a:r>
            <a:endParaRPr lang="en-US" sz="1600" dirty="0">
              <a:solidFill>
                <a:prstClr val="black"/>
              </a:solidFill>
              <a:latin typeface="Arial" panose="020B0604020202020204" pitchFamily="34" charset="0"/>
              <a:cs typeface="Arial" panose="020B0604020202020204" pitchFamily="34" charset="0"/>
            </a:endParaRPr>
          </a:p>
        </p:txBody>
      </p:sp>
      <p:pic>
        <p:nvPicPr>
          <p:cNvPr id="39"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3170902" y="2148515"/>
            <a:ext cx="2961815" cy="4370271"/>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81490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20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checkerboard(across)">
                                      <p:cBhvr>
                                        <p:cTn id="12" dur="1000"/>
                                        <p:tgtEl>
                                          <p:spTgt spid="38"/>
                                        </p:tgtEl>
                                      </p:cBhvr>
                                    </p:animEffect>
                                  </p:childTnLst>
                                </p:cTn>
                              </p:par>
                              <p:par>
                                <p:cTn id="13" presetID="20" presetClass="entr" presetSubtype="0" fill="hold" nodeType="with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wedge">
                                      <p:cBhvr>
                                        <p:cTn id="15" dur="2000"/>
                                        <p:tgtEl>
                                          <p:spTgt spid="39"/>
                                        </p:tgtEl>
                                      </p:cBhvr>
                                    </p:animEffect>
                                  </p:childTnLst>
                                </p:cTn>
                              </p:par>
                            </p:childTnLst>
                          </p:cTn>
                        </p:par>
                        <p:par>
                          <p:cTn id="16" fill="hold">
                            <p:stCondLst>
                              <p:cond delay="2000"/>
                            </p:stCondLst>
                            <p:childTnLst>
                              <p:par>
                                <p:cTn id="17" presetID="8" presetClass="entr" presetSubtype="16"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amond(in)">
                                      <p:cBhvr>
                                        <p:cTn id="19" dur="2000"/>
                                        <p:tgtEl>
                                          <p:spTgt spid="4"/>
                                        </p:tgtEl>
                                      </p:cBhvr>
                                    </p:animEffect>
                                  </p:childTnLst>
                                </p:cTn>
                              </p:par>
                            </p:childTnLst>
                          </p:cTn>
                        </p:par>
                        <p:par>
                          <p:cTn id="20" fill="hold">
                            <p:stCondLst>
                              <p:cond delay="4000"/>
                            </p:stCondLst>
                            <p:childTnLst>
                              <p:par>
                                <p:cTn id="21" presetID="8" presetClass="entr" presetSubtype="16"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diamond(in)">
                                      <p:cBhvr>
                                        <p:cTn id="23" dur="1000"/>
                                        <p:tgtEl>
                                          <p:spTgt spid="15"/>
                                        </p:tgtEl>
                                      </p:cBhvr>
                                    </p:animEffect>
                                  </p:childTnLst>
                                </p:cTn>
                              </p:par>
                            </p:childTnLst>
                          </p:cTn>
                        </p:par>
                        <p:par>
                          <p:cTn id="24" fill="hold">
                            <p:stCondLst>
                              <p:cond delay="5000"/>
                            </p:stCondLst>
                            <p:childTnLst>
                              <p:par>
                                <p:cTn id="25" presetID="21" presetClass="entr" presetSubtype="4"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4)">
                                      <p:cBhvr>
                                        <p:cTn id="27" dur="1000"/>
                                        <p:tgtEl>
                                          <p:spTgt spid="7"/>
                                        </p:tgtEl>
                                      </p:cBhvr>
                                    </p:animEffect>
                                  </p:childTnLst>
                                </p:cTn>
                              </p:par>
                              <p:par>
                                <p:cTn id="28" presetID="8" presetClass="entr" presetSubtype="16"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diamond(in)">
                                      <p:cBhvr>
                                        <p:cTn id="30" dur="1000"/>
                                        <p:tgtEl>
                                          <p:spTgt spid="16"/>
                                        </p:tgtEl>
                                      </p:cBhvr>
                                    </p:animEffect>
                                  </p:childTnLst>
                                </p:cTn>
                              </p:par>
                            </p:childTnLst>
                          </p:cTn>
                        </p:par>
                        <p:par>
                          <p:cTn id="31" fill="hold">
                            <p:stCondLst>
                              <p:cond delay="6000"/>
                            </p:stCondLst>
                            <p:childTnLst>
                              <p:par>
                                <p:cTn id="32" presetID="21" presetClass="entr" presetSubtype="4"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wheel(4)">
                                      <p:cBhvr>
                                        <p:cTn id="34" dur="1000"/>
                                        <p:tgtEl>
                                          <p:spTgt spid="8"/>
                                        </p:tgtEl>
                                      </p:cBhvr>
                                    </p:animEffect>
                                  </p:childTnLst>
                                </p:cTn>
                              </p:par>
                            </p:childTnLst>
                          </p:cTn>
                        </p:par>
                        <p:par>
                          <p:cTn id="35" fill="hold">
                            <p:stCondLst>
                              <p:cond delay="7000"/>
                            </p:stCondLst>
                            <p:childTnLst>
                              <p:par>
                                <p:cTn id="36" presetID="16" presetClass="entr" presetSubtype="42"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barn(outHorizontal)">
                                      <p:cBhvr>
                                        <p:cTn id="38" dur="750"/>
                                        <p:tgtEl>
                                          <p:spTgt spid="10"/>
                                        </p:tgtEl>
                                      </p:cBhvr>
                                    </p:animEffect>
                                  </p:childTnLst>
                                </p:cTn>
                              </p:par>
                              <p:par>
                                <p:cTn id="39" presetID="8" presetClass="entr" presetSubtype="16"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diamond(in)">
                                      <p:cBhvr>
                                        <p:cTn id="41" dur="1000"/>
                                        <p:tgtEl>
                                          <p:spTgt spid="17"/>
                                        </p:tgtEl>
                                      </p:cBhvr>
                                    </p:animEffect>
                                  </p:childTnLst>
                                </p:cTn>
                              </p:par>
                            </p:childTnLst>
                          </p:cTn>
                        </p:par>
                        <p:par>
                          <p:cTn id="42" fill="hold">
                            <p:stCondLst>
                              <p:cond delay="8000"/>
                            </p:stCondLst>
                            <p:childTnLst>
                              <p:par>
                                <p:cTn id="43" presetID="21" presetClass="entr" presetSubtype="4" fill="hold" grpId="0" nodeType="after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wheel(4)">
                                      <p:cBhvr>
                                        <p:cTn id="45" dur="1000"/>
                                        <p:tgtEl>
                                          <p:spTgt spid="9"/>
                                        </p:tgtEl>
                                      </p:cBhvr>
                                    </p:animEffect>
                                  </p:childTnLst>
                                </p:cTn>
                              </p:par>
                              <p:par>
                                <p:cTn id="46" presetID="16" presetClass="entr" presetSubtype="42" fill="hold"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barn(outHorizontal)">
                                      <p:cBhvr>
                                        <p:cTn id="48" dur="500"/>
                                        <p:tgtEl>
                                          <p:spTgt spid="13"/>
                                        </p:tgtEl>
                                      </p:cBhvr>
                                    </p:animEffect>
                                  </p:childTnLst>
                                </p:cTn>
                              </p:par>
                              <p:par>
                                <p:cTn id="49" presetID="8" presetClass="entr" presetSubtype="16" fill="hold" nodeType="with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diamond(in)">
                                      <p:cBhvr>
                                        <p:cTn id="51" dur="1000"/>
                                        <p:tgtEl>
                                          <p:spTgt spid="18"/>
                                        </p:tgtEl>
                                      </p:cBhvr>
                                    </p:animEffect>
                                  </p:childTnLst>
                                </p:cTn>
                              </p:par>
                            </p:childTnLst>
                          </p:cTn>
                        </p:par>
                        <p:par>
                          <p:cTn id="52" fill="hold">
                            <p:stCondLst>
                              <p:cond delay="9000"/>
                            </p:stCondLst>
                            <p:childTnLst>
                              <p:par>
                                <p:cTn id="53" presetID="21" presetClass="entr" presetSubtype="4" fill="hold" grpId="0" nodeType="after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wheel(4)">
                                      <p:cBhvr>
                                        <p:cTn id="55" dur="1000"/>
                                        <p:tgtEl>
                                          <p:spTgt spid="12"/>
                                        </p:tgtEl>
                                      </p:cBhvr>
                                    </p:animEffect>
                                  </p:childTnLst>
                                </p:cTn>
                              </p:par>
                              <p:par>
                                <p:cTn id="56" presetID="16" presetClass="entr" presetSubtype="42" fill="hold" nodeType="with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barn(outHorizontal)">
                                      <p:cBhvr>
                                        <p:cTn id="58" dur="500"/>
                                        <p:tgtEl>
                                          <p:spTgt spid="1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repeatCount="indefinite" fill="hold" grpId="0" nodeType="clickEffect" nodePh="1">
                                  <p:stCondLst>
                                    <p:cond delay="0"/>
                                  </p:stCondLst>
                                  <p:endCondLst>
                                    <p:cond evt="begin" delay="0">
                                      <p:tn val="61"/>
                                    </p:cond>
                                  </p:endCondLst>
                                  <p:childTnLst>
                                    <p:set>
                                      <p:cBhvr>
                                        <p:cTn id="62" dur="1" fill="hold">
                                          <p:stCondLst>
                                            <p:cond delay="0"/>
                                          </p:stCondLst>
                                        </p:cTn>
                                        <p:tgtEl>
                                          <p:spTgt spid="11"/>
                                        </p:tgtEl>
                                        <p:attrNameLst>
                                          <p:attrName>style.visibility</p:attrName>
                                        </p:attrNameLst>
                                      </p:cBhvr>
                                      <p:to>
                                        <p:strVal val="visible"/>
                                      </p:to>
                                    </p:set>
                                    <p:animEffect transition="in" filter="fade">
                                      <p:cBhvr>
                                        <p:cTn id="63" dur="250"/>
                                        <p:tgtEl>
                                          <p:spTgt spid="11"/>
                                        </p:tgtEl>
                                      </p:cBhvr>
                                    </p:animEffect>
                                  </p:childTnLst>
                                </p:cTn>
                              </p:par>
                            </p:childTnLst>
                          </p:cTn>
                        </p:par>
                        <p:par>
                          <p:cTn id="64" fill="hold">
                            <p:stCondLst>
                              <p:cond delay="250"/>
                            </p:stCondLst>
                            <p:childTnLst>
                              <p:par>
                                <p:cTn id="65" presetID="22" presetClass="entr" presetSubtype="8" fill="hold" nodeType="after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wipe(left)">
                                      <p:cBhvr>
                                        <p:cTn id="67" dur="750"/>
                                        <p:tgtEl>
                                          <p:spTgt spid="19"/>
                                        </p:tgtEl>
                                      </p:cBhvr>
                                    </p:animEffect>
                                  </p:childTnLst>
                                </p:cTn>
                              </p:par>
                              <p:par>
                                <p:cTn id="68" presetID="8" presetClass="entr" presetSubtype="16" fill="hold"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diamond(in)">
                                      <p:cBhvr>
                                        <p:cTn id="70" dur="20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5" presetClass="entr" presetSubtype="10" fill="hold" nodeType="click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checkerboard(across)">
                                      <p:cBhvr>
                                        <p:cTn id="75" dur="500"/>
                                        <p:tgtEl>
                                          <p:spTgt spid="36"/>
                                        </p:tgtEl>
                                      </p:cBhvr>
                                    </p:animEffect>
                                  </p:childTnLst>
                                </p:cTn>
                              </p:par>
                            </p:childTnLst>
                          </p:cTn>
                        </p:par>
                        <p:par>
                          <p:cTn id="76" fill="hold">
                            <p:stCondLst>
                              <p:cond delay="500"/>
                            </p:stCondLst>
                            <p:childTnLst>
                              <p:par>
                                <p:cTn id="77" presetID="8" presetClass="entr" presetSubtype="16" fill="hold" nodeType="after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diamond(in)">
                                      <p:cBhvr>
                                        <p:cTn id="79" dur="1000"/>
                                        <p:tgtEl>
                                          <p:spTgt spid="23"/>
                                        </p:tgtEl>
                                      </p:cBhvr>
                                    </p:animEffect>
                                  </p:childTnLst>
                                </p:cTn>
                              </p:par>
                            </p:childTnLst>
                          </p:cTn>
                        </p:par>
                      </p:childTnLst>
                    </p:cTn>
                  </p:par>
                  <p:par>
                    <p:cTn id="80" fill="hold">
                      <p:stCondLst>
                        <p:cond delay="indefinite"/>
                      </p:stCondLst>
                      <p:childTnLst>
                        <p:par>
                          <p:cTn id="81" fill="hold">
                            <p:stCondLst>
                              <p:cond delay="0"/>
                            </p:stCondLst>
                            <p:childTnLst>
                              <p:par>
                                <p:cTn id="82" presetID="5" presetClass="exit" presetSubtype="10" fill="hold" nodeType="clickEffect">
                                  <p:stCondLst>
                                    <p:cond delay="0"/>
                                  </p:stCondLst>
                                  <p:childTnLst>
                                    <p:animEffect transition="out" filter="checkerboard(across)">
                                      <p:cBhvr>
                                        <p:cTn id="83" dur="500"/>
                                        <p:tgtEl>
                                          <p:spTgt spid="23"/>
                                        </p:tgtEl>
                                      </p:cBhvr>
                                    </p:animEffect>
                                    <p:set>
                                      <p:cBhvr>
                                        <p:cTn id="84" dur="1" fill="hold">
                                          <p:stCondLst>
                                            <p:cond delay="499"/>
                                          </p:stCondLst>
                                        </p:cTn>
                                        <p:tgtEl>
                                          <p:spTgt spid="23"/>
                                        </p:tgtEl>
                                        <p:attrNameLst>
                                          <p:attrName>style.visibility</p:attrName>
                                        </p:attrNameLst>
                                      </p:cBhvr>
                                      <p:to>
                                        <p:strVal val="hidden"/>
                                      </p:to>
                                    </p:set>
                                  </p:childTnLst>
                                </p:cTn>
                              </p:par>
                            </p:childTnLst>
                          </p:cTn>
                        </p:par>
                        <p:par>
                          <p:cTn id="85" fill="hold">
                            <p:stCondLst>
                              <p:cond delay="500"/>
                            </p:stCondLst>
                            <p:childTnLst>
                              <p:par>
                                <p:cTn id="86" presetID="47" presetClass="entr" presetSubtype="0" fill="hold" nodeType="afterEffect">
                                  <p:stCondLst>
                                    <p:cond delay="0"/>
                                  </p:stCondLst>
                                  <p:childTnLst>
                                    <p:set>
                                      <p:cBhvr>
                                        <p:cTn id="87" dur="1" fill="hold">
                                          <p:stCondLst>
                                            <p:cond delay="0"/>
                                          </p:stCondLst>
                                        </p:cTn>
                                        <p:tgtEl>
                                          <p:spTgt spid="32"/>
                                        </p:tgtEl>
                                        <p:attrNameLst>
                                          <p:attrName>style.visibility</p:attrName>
                                        </p:attrNameLst>
                                      </p:cBhvr>
                                      <p:to>
                                        <p:strVal val="visible"/>
                                      </p:to>
                                    </p:set>
                                    <p:animEffect transition="in" filter="fade">
                                      <p:cBhvr>
                                        <p:cTn id="88" dur="1000"/>
                                        <p:tgtEl>
                                          <p:spTgt spid="32"/>
                                        </p:tgtEl>
                                      </p:cBhvr>
                                    </p:animEffect>
                                    <p:anim calcmode="lin" valueType="num">
                                      <p:cBhvr>
                                        <p:cTn id="89" dur="1000" fill="hold"/>
                                        <p:tgtEl>
                                          <p:spTgt spid="32"/>
                                        </p:tgtEl>
                                        <p:attrNameLst>
                                          <p:attrName>ppt_x</p:attrName>
                                        </p:attrNameLst>
                                      </p:cBhvr>
                                      <p:tavLst>
                                        <p:tav tm="0">
                                          <p:val>
                                            <p:strVal val="#ppt_x"/>
                                          </p:val>
                                        </p:tav>
                                        <p:tav tm="100000">
                                          <p:val>
                                            <p:strVal val="#ppt_x"/>
                                          </p:val>
                                        </p:tav>
                                      </p:tavLst>
                                    </p:anim>
                                    <p:anim calcmode="lin" valueType="num">
                                      <p:cBhvr>
                                        <p:cTn id="90"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10" presetClass="exit" presetSubtype="0" fill="hold" nodeType="clickEffect">
                                  <p:stCondLst>
                                    <p:cond delay="0"/>
                                  </p:stCondLst>
                                  <p:childTnLst>
                                    <p:animEffect transition="out" filter="fade">
                                      <p:cBhvr>
                                        <p:cTn id="94" dur="1000"/>
                                        <p:tgtEl>
                                          <p:spTgt spid="32"/>
                                        </p:tgtEl>
                                      </p:cBhvr>
                                    </p:animEffect>
                                    <p:set>
                                      <p:cBhvr>
                                        <p:cTn id="95" dur="1" fill="hold">
                                          <p:stCondLst>
                                            <p:cond delay="999"/>
                                          </p:stCondLst>
                                        </p:cTn>
                                        <p:tgtEl>
                                          <p:spTgt spid="32"/>
                                        </p:tgtEl>
                                        <p:attrNameLst>
                                          <p:attrName>style.visibility</p:attrName>
                                        </p:attrNameLst>
                                      </p:cBhvr>
                                      <p:to>
                                        <p:strVal val="hidden"/>
                                      </p:to>
                                    </p:set>
                                  </p:childTnLst>
                                </p:cTn>
                              </p:par>
                              <p:par>
                                <p:cTn id="96" presetID="8" presetClass="entr" presetSubtype="16" fill="hold" nodeType="withEffect">
                                  <p:stCondLst>
                                    <p:cond delay="0"/>
                                  </p:stCondLst>
                                  <p:childTnLst>
                                    <p:set>
                                      <p:cBhvr>
                                        <p:cTn id="97" dur="1" fill="hold">
                                          <p:stCondLst>
                                            <p:cond delay="0"/>
                                          </p:stCondLst>
                                        </p:cTn>
                                        <p:tgtEl>
                                          <p:spTgt spid="33"/>
                                        </p:tgtEl>
                                        <p:attrNameLst>
                                          <p:attrName>style.visibility</p:attrName>
                                        </p:attrNameLst>
                                      </p:cBhvr>
                                      <p:to>
                                        <p:strVal val="visible"/>
                                      </p:to>
                                    </p:set>
                                    <p:animEffect transition="in" filter="diamond(in)">
                                      <p:cBhvr>
                                        <p:cTn id="98" dur="1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1" grpId="0"/>
      <p:bldP spid="12" grpId="0" animBg="1"/>
      <p:bldP spid="37" grpId="0"/>
      <p:bldP spid="38"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2" descr="Hình nền Powerpoint đẹp 7 - Dạy học online">
            <a:extLst>
              <a:ext uri="{FF2B5EF4-FFF2-40B4-BE49-F238E27FC236}">
                <a16:creationId xmlns:a16="http://schemas.microsoft.com/office/drawing/2014/main" id="{84AEE3F3-08C9-4C2D-B8F6-B2821540CE5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80"/>
          <p:cNvGrpSpPr>
            <a:grpSpLocks/>
          </p:cNvGrpSpPr>
          <p:nvPr/>
        </p:nvGrpSpPr>
        <p:grpSpPr bwMode="auto">
          <a:xfrm>
            <a:off x="4941888" y="2057400"/>
            <a:ext cx="182562" cy="3303588"/>
            <a:chOff x="3413760" y="2041366"/>
            <a:chExt cx="243842" cy="4171735"/>
          </a:xfrm>
        </p:grpSpPr>
        <p:cxnSp>
          <p:nvCxnSpPr>
            <p:cNvPr id="4" name="Straight Connector 3"/>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 name="Plaque 5"/>
          <p:cNvSpPr/>
          <p:nvPr/>
        </p:nvSpPr>
        <p:spPr>
          <a:xfrm>
            <a:off x="5295899" y="1714500"/>
            <a:ext cx="1180019"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latin typeface="Arial"/>
                <a:cs typeface="Arial" pitchFamily="34" charset="0"/>
              </a:rPr>
              <a:t>CHÍNH TRỊ</a:t>
            </a:r>
          </a:p>
        </p:txBody>
      </p:sp>
      <p:sp>
        <p:nvSpPr>
          <p:cNvPr id="7" name="Plaque 6"/>
          <p:cNvSpPr/>
          <p:nvPr/>
        </p:nvSpPr>
        <p:spPr>
          <a:xfrm>
            <a:off x="5284788" y="3840163"/>
            <a:ext cx="857250" cy="800100"/>
          </a:xfrm>
          <a:prstGeom prst="plaque">
            <a:avLst/>
          </a:prstGeom>
          <a:solidFill>
            <a:srgbClr val="00B05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latin typeface="Arial"/>
                <a:cs typeface="Arial" pitchFamily="34" charset="0"/>
              </a:rPr>
              <a:t>VH TT</a:t>
            </a:r>
          </a:p>
        </p:txBody>
      </p:sp>
      <p:cxnSp>
        <p:nvCxnSpPr>
          <p:cNvPr id="8" name="Straight Arrow Connector 7"/>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Plaque 8"/>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b="1" dirty="0">
              <a:solidFill>
                <a:prstClr val="white"/>
              </a:solidFill>
              <a:latin typeface="Arial"/>
              <a:cs typeface="Arial" pitchFamily="34" charset="0"/>
            </a:endParaRPr>
          </a:p>
        </p:txBody>
      </p:sp>
      <p:sp>
        <p:nvSpPr>
          <p:cNvPr id="10" name="Plaque 9"/>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latin typeface="Arial"/>
                <a:cs typeface="Arial" pitchFamily="34" charset="0"/>
              </a:rPr>
              <a:t>XÃ HỘI</a:t>
            </a:r>
          </a:p>
        </p:txBody>
      </p:sp>
      <p:cxnSp>
        <p:nvCxnSpPr>
          <p:cNvPr id="11" name="Straight Arrow Connector 10"/>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6396036" y="310277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8" name="Group 121"/>
          <p:cNvGrpSpPr>
            <a:grpSpLocks/>
          </p:cNvGrpSpPr>
          <p:nvPr/>
        </p:nvGrpSpPr>
        <p:grpSpPr bwMode="auto">
          <a:xfrm>
            <a:off x="6681787" y="2867025"/>
            <a:ext cx="5027096" cy="604838"/>
            <a:chOff x="4922520" y="853518"/>
            <a:chExt cx="3962400" cy="1092514"/>
          </a:xfrm>
          <a:solidFill>
            <a:schemeClr val="accent5">
              <a:lumMod val="20000"/>
              <a:lumOff val="80000"/>
            </a:schemeClr>
          </a:solidFill>
        </p:grpSpPr>
        <p:sp>
          <p:nvSpPr>
            <p:cNvPr id="19" name="Plaque 18"/>
            <p:cNvSpPr/>
            <p:nvPr/>
          </p:nvSpPr>
          <p:spPr>
            <a:xfrm>
              <a:off x="4922520" y="853518"/>
              <a:ext cx="3962400" cy="1092514"/>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latin typeface="Arial"/>
                <a:cs typeface="Arial" pitchFamily="34" charset="0"/>
              </a:endParaRPr>
            </a:p>
          </p:txBody>
        </p:sp>
        <p:sp>
          <p:nvSpPr>
            <p:cNvPr id="20" name="TextBox 19"/>
            <p:cNvSpPr txBox="1"/>
            <p:nvPr/>
          </p:nvSpPr>
          <p:spPr>
            <a:xfrm>
              <a:off x="4922520" y="913734"/>
              <a:ext cx="3871123" cy="1000682"/>
            </a:xfrm>
            <a:prstGeom prst="rect">
              <a:avLst/>
            </a:prstGeom>
            <a:noFill/>
            <a:ln>
              <a:noFill/>
            </a:ln>
          </p:spPr>
          <p:txBody>
            <a:bodyPr>
              <a:spAutoFit/>
            </a:bodyPr>
            <a:lstStyle/>
            <a:p>
              <a:pPr algn="ctr" defTabSz="685715">
                <a:defRPr/>
              </a:pPr>
              <a:r>
                <a:rPr lang="en-US" sz="1500" dirty="0" err="1">
                  <a:solidFill>
                    <a:prstClr val="black"/>
                  </a:solidFill>
                  <a:latin typeface="Arial" charset="0"/>
                  <a:cs typeface="Arial" panose="020B0604020202020204" pitchFamily="34" charset="0"/>
                </a:rPr>
                <a:t>Là</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nội</a:t>
              </a:r>
              <a:r>
                <a:rPr lang="en-US" sz="1500" dirty="0">
                  <a:solidFill>
                    <a:prstClr val="black"/>
                  </a:solidFill>
                  <a:latin typeface="Arial" charset="0"/>
                  <a:cs typeface="Arial" panose="020B0604020202020204" pitchFamily="34" charset="0"/>
                </a:rPr>
                <a:t> dung </a:t>
              </a:r>
              <a:r>
                <a:rPr lang="en-US" sz="1500" dirty="0" err="1">
                  <a:solidFill>
                    <a:prstClr val="black"/>
                  </a:solidFill>
                  <a:latin typeface="Arial" charset="0"/>
                  <a:cs typeface="Arial" panose="020B0604020202020204" pitchFamily="34" charset="0"/>
                </a:rPr>
                <a:t>mang</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tính</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quyết</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định</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thắng</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lợi</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của</a:t>
              </a:r>
              <a:r>
                <a:rPr lang="en-US" sz="1500" dirty="0">
                  <a:solidFill>
                    <a:prstClr val="black"/>
                  </a:solidFill>
                  <a:latin typeface="Arial" charset="0"/>
                  <a:cs typeface="Arial" panose="020B0604020202020204" pitchFamily="34" charset="0"/>
                </a:rPr>
                <a:t> CMXHCN</a:t>
              </a:r>
              <a:endParaRPr lang="en-US" sz="1500" b="1" dirty="0">
                <a:solidFill>
                  <a:prstClr val="black"/>
                </a:solidFill>
                <a:latin typeface="Arial"/>
                <a:cs typeface="Arial" panose="020B0604020202020204" pitchFamily="34" charset="0"/>
              </a:endParaRPr>
            </a:p>
          </p:txBody>
        </p:sp>
      </p:grpSp>
      <p:sp>
        <p:nvSpPr>
          <p:cNvPr id="21" name="Plaque 20"/>
          <p:cNvSpPr/>
          <p:nvPr/>
        </p:nvSpPr>
        <p:spPr>
          <a:xfrm>
            <a:off x="5275263" y="2776538"/>
            <a:ext cx="857250" cy="685800"/>
          </a:xfrm>
          <a:prstGeom prst="plaque">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latin typeface="Arial"/>
                <a:cs typeface="Arial" pitchFamily="34" charset="0"/>
              </a:rPr>
              <a:t>KINH TẾ</a:t>
            </a:r>
          </a:p>
        </p:txBody>
      </p:sp>
      <p:sp>
        <p:nvSpPr>
          <p:cNvPr id="22" name="Plaque 21"/>
          <p:cNvSpPr/>
          <p:nvPr/>
        </p:nvSpPr>
        <p:spPr>
          <a:xfrm>
            <a:off x="5276849" y="2779713"/>
            <a:ext cx="1111251" cy="685800"/>
          </a:xfrm>
          <a:prstGeom prst="plaqu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latin typeface="Arial"/>
                <a:cs typeface="Arial" pitchFamily="34" charset="0"/>
              </a:rPr>
              <a:t>KINH TẾ</a:t>
            </a:r>
          </a:p>
        </p:txBody>
      </p:sp>
      <p:grpSp>
        <p:nvGrpSpPr>
          <p:cNvPr id="23" name="Group 42"/>
          <p:cNvGrpSpPr>
            <a:grpSpLocks/>
          </p:cNvGrpSpPr>
          <p:nvPr/>
        </p:nvGrpSpPr>
        <p:grpSpPr bwMode="auto">
          <a:xfrm>
            <a:off x="6770689" y="1487488"/>
            <a:ext cx="5042768" cy="1789112"/>
            <a:chOff x="4876800" y="2653260"/>
            <a:chExt cx="3891014" cy="4634181"/>
          </a:xfrm>
        </p:grpSpPr>
        <p:grpSp>
          <p:nvGrpSpPr>
            <p:cNvPr id="24" name="Group 41"/>
            <p:cNvGrpSpPr>
              <a:grpSpLocks/>
            </p:cNvGrpSpPr>
            <p:nvPr/>
          </p:nvGrpSpPr>
          <p:grpSpPr bwMode="auto">
            <a:xfrm>
              <a:off x="4876800" y="2653260"/>
              <a:ext cx="3816562" cy="3518940"/>
              <a:chOff x="4876800" y="2653260"/>
              <a:chExt cx="3816562" cy="3518940"/>
            </a:xfrm>
          </p:grpSpPr>
          <p:pic>
            <p:nvPicPr>
              <p:cNvPr id="26" name="Picture 2" descr="http://4.bp.blogspot.com/-Mf4kCEt_Yvw/TbUYJO0w3nI/AAAAAAAAApQ/dNhwHCBIUIw/s1600/Vladimir_Lenin.jpg"/>
              <p:cNvPicPr>
                <a:picLocks noChangeAspect="1" noChangeArrowheads="1"/>
              </p:cNvPicPr>
              <p:nvPr/>
            </p:nvPicPr>
            <p:blipFill>
              <a:blip r:embed="rId3"/>
              <a:srcRect/>
              <a:stretch>
                <a:fillRect/>
              </a:stretch>
            </p:blipFill>
            <p:spPr bwMode="auto">
              <a:xfrm>
                <a:off x="4876800" y="2665595"/>
                <a:ext cx="1941072" cy="3495170"/>
              </a:xfrm>
              <a:prstGeom prst="rect">
                <a:avLst/>
              </a:prstGeom>
              <a:noFill/>
              <a:ln>
                <a:solidFill>
                  <a:schemeClr val="accent2">
                    <a:lumMod val="20000"/>
                    <a:lumOff val="80000"/>
                  </a:schemeClr>
                </a:solidFill>
              </a:ln>
            </p:spPr>
          </p:pic>
          <p:sp>
            <p:nvSpPr>
              <p:cNvPr id="27" name="Rectangle 26"/>
              <p:cNvSpPr/>
              <p:nvPr/>
            </p:nvSpPr>
            <p:spPr>
              <a:xfrm>
                <a:off x="6792740" y="2653260"/>
                <a:ext cx="1901157" cy="3519841"/>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latin typeface="Arial"/>
                </a:endParaRPr>
              </a:p>
            </p:txBody>
          </p:sp>
        </p:grpSp>
        <p:sp>
          <p:nvSpPr>
            <p:cNvPr id="25" name="TextBox 40"/>
            <p:cNvSpPr txBox="1">
              <a:spLocks noChangeArrowheads="1"/>
            </p:cNvSpPr>
            <p:nvPr/>
          </p:nvSpPr>
          <p:spPr bwMode="auto">
            <a:xfrm>
              <a:off x="6757620" y="2743201"/>
              <a:ext cx="2010194" cy="4544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a:solidFill>
                    <a:srgbClr val="000000"/>
                  </a:solidFill>
                  <a:latin typeface="Arial" panose="020B0604020202020204" pitchFamily="34" charset="0"/>
                </a:rPr>
                <a:t>“N</a:t>
              </a:r>
              <a:r>
                <a:rPr lang="en-US" altLang="en-US" i="1">
                  <a:solidFill>
                    <a:srgbClr val="000000"/>
                  </a:solidFill>
                  <a:latin typeface="Arial" panose="020B0604020202020204" pitchFamily="34" charset="0"/>
                </a:rPr>
                <a:t>ăng suất lao động là cái quan trọng nhất, chủ yếu nhất cho sự thắng lợi của chế độ xã hội mới" </a:t>
              </a:r>
              <a:endParaRPr lang="en-US" altLang="en-US">
                <a:solidFill>
                  <a:srgbClr val="000000"/>
                </a:solidFill>
                <a:latin typeface="Arial" panose="020B0604020202020204" pitchFamily="34" charset="0"/>
              </a:endParaRPr>
            </a:p>
          </p:txBody>
        </p:sp>
      </p:grpSp>
      <p:sp>
        <p:nvSpPr>
          <p:cNvPr id="28" name="Rectangle 27"/>
          <p:cNvSpPr/>
          <p:nvPr/>
        </p:nvSpPr>
        <p:spPr>
          <a:xfrm>
            <a:off x="6256338" y="3779839"/>
            <a:ext cx="3122612" cy="923925"/>
          </a:xfrm>
          <a:prstGeom prst="rect">
            <a:avLst/>
          </a:prstGeom>
          <a:solidFill>
            <a:schemeClr val="accent5">
              <a:lumMod val="20000"/>
              <a:lumOff val="80000"/>
            </a:schemeClr>
          </a:solidFill>
          <a:ln>
            <a:solidFill>
              <a:srgbClr val="FF0000"/>
            </a:solidFill>
          </a:ln>
        </p:spPr>
        <p:txBody>
          <a:bodyPr>
            <a:spAutoFit/>
          </a:bodyPr>
          <a:lstStyle/>
          <a:p>
            <a:pPr algn="ctr" defTabSz="685715">
              <a:buFont typeface="Wingdings" pitchFamily="2" charset="2"/>
              <a:buChar char="Ø"/>
              <a:defRPr/>
            </a:pPr>
            <a:r>
              <a:rPr lang="en-US" dirty="0">
                <a:solidFill>
                  <a:srgbClr val="FF0000"/>
                </a:solidFill>
                <a:latin typeface="Arial"/>
                <a:cs typeface="Arial" panose="020B0604020202020204" pitchFamily="34" charset="0"/>
              </a:rPr>
              <a:t> </a:t>
            </a:r>
            <a:r>
              <a:rPr lang="en-US" dirty="0" err="1">
                <a:solidFill>
                  <a:prstClr val="black"/>
                </a:solidFill>
                <a:latin typeface="Arial" charset="0"/>
                <a:cs typeface="Arial" panose="020B0604020202020204" pitchFamily="34" charset="0"/>
              </a:rPr>
              <a:t>Xoá</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bỏ</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chế</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độ</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chiếm</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hữu</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tư</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nhân</a:t>
            </a:r>
            <a:r>
              <a:rPr lang="en-US" dirty="0">
                <a:solidFill>
                  <a:prstClr val="black"/>
                </a:solidFill>
                <a:latin typeface="Arial" charset="0"/>
                <a:cs typeface="Arial" panose="020B0604020202020204" pitchFamily="34" charset="0"/>
              </a:rPr>
              <a:t> TBCN </a:t>
            </a:r>
            <a:r>
              <a:rPr lang="en-US" dirty="0" err="1">
                <a:solidFill>
                  <a:prstClr val="black"/>
                </a:solidFill>
                <a:latin typeface="Arial" charset="0"/>
                <a:cs typeface="Arial" panose="020B0604020202020204" pitchFamily="34" charset="0"/>
              </a:rPr>
              <a:t>về</a:t>
            </a:r>
            <a:r>
              <a:rPr lang="en-US" dirty="0">
                <a:solidFill>
                  <a:prstClr val="black"/>
                </a:solidFill>
                <a:latin typeface="Arial" charset="0"/>
                <a:cs typeface="Arial" panose="020B0604020202020204" pitchFamily="34" charset="0"/>
              </a:rPr>
              <a:t> TLSX, </a:t>
            </a:r>
            <a:r>
              <a:rPr lang="en-US" dirty="0" err="1">
                <a:solidFill>
                  <a:prstClr val="black"/>
                </a:solidFill>
                <a:latin typeface="Arial" charset="0"/>
                <a:cs typeface="Arial" panose="020B0604020202020204" pitchFamily="34" charset="0"/>
              </a:rPr>
              <a:t>chế</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độ</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áp</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bức</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bóc</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lột</a:t>
            </a:r>
            <a:endParaRPr lang="en-US" dirty="0">
              <a:solidFill>
                <a:prstClr val="black"/>
              </a:solidFill>
              <a:latin typeface="Arial"/>
              <a:cs typeface="Arial" panose="020B0604020202020204" pitchFamily="34" charset="0"/>
            </a:endParaRPr>
          </a:p>
        </p:txBody>
      </p:sp>
      <p:sp>
        <p:nvSpPr>
          <p:cNvPr id="29" name="Rectangle 28"/>
          <p:cNvSpPr/>
          <p:nvPr/>
        </p:nvSpPr>
        <p:spPr>
          <a:xfrm>
            <a:off x="6272214" y="3762376"/>
            <a:ext cx="4198937" cy="646113"/>
          </a:xfrm>
          <a:prstGeom prst="rect">
            <a:avLst/>
          </a:prstGeom>
          <a:solidFill>
            <a:schemeClr val="accent5">
              <a:lumMod val="20000"/>
              <a:lumOff val="80000"/>
            </a:schemeClr>
          </a:solidFill>
          <a:ln>
            <a:solidFill>
              <a:srgbClr val="FF3300"/>
            </a:solidFill>
          </a:ln>
        </p:spPr>
        <p:txBody>
          <a:bodyPr>
            <a:spAutoFit/>
          </a:bodyPr>
          <a:lstStyle/>
          <a:p>
            <a:pPr algn="ctr" defTabSz="685715">
              <a:buFont typeface="Wingdings" pitchFamily="2" charset="2"/>
              <a:buChar char="Ø"/>
              <a:defRPr/>
            </a:pPr>
            <a:r>
              <a:rPr lang="en-US" dirty="0">
                <a:solidFill>
                  <a:srgbClr val="FF0000"/>
                </a:solidFill>
                <a:latin typeface="Arial"/>
                <a:cs typeface="Arial" panose="020B0604020202020204" pitchFamily="34" charset="0"/>
              </a:rPr>
              <a:t> </a:t>
            </a:r>
            <a:r>
              <a:rPr lang="en-US" dirty="0">
                <a:solidFill>
                  <a:prstClr val="black"/>
                </a:solidFill>
                <a:latin typeface="Arial" charset="0"/>
                <a:cs typeface="Arial" panose="020B0604020202020204" pitchFamily="34" charset="0"/>
              </a:rPr>
              <a:t>XD </a:t>
            </a:r>
            <a:r>
              <a:rPr lang="en-US" dirty="0" err="1">
                <a:solidFill>
                  <a:prstClr val="black"/>
                </a:solidFill>
                <a:latin typeface="Arial" charset="0"/>
                <a:cs typeface="Arial" panose="020B0604020202020204" pitchFamily="34" charset="0"/>
              </a:rPr>
              <a:t>chế</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độ</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công</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hữu</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về</a:t>
            </a:r>
            <a:r>
              <a:rPr lang="en-US" dirty="0">
                <a:solidFill>
                  <a:prstClr val="black"/>
                </a:solidFill>
                <a:latin typeface="Arial" charset="0"/>
                <a:cs typeface="Arial" panose="020B0604020202020204" pitchFamily="34" charset="0"/>
              </a:rPr>
              <a:t> TLSX; </a:t>
            </a:r>
            <a:r>
              <a:rPr lang="en-US" dirty="0" err="1">
                <a:solidFill>
                  <a:prstClr val="black"/>
                </a:solidFill>
                <a:latin typeface="Arial" charset="0"/>
                <a:cs typeface="Arial" panose="020B0604020202020204" pitchFamily="34" charset="0"/>
              </a:rPr>
              <a:t>phát</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triển</a:t>
            </a:r>
            <a:r>
              <a:rPr lang="en-US" dirty="0">
                <a:solidFill>
                  <a:prstClr val="black"/>
                </a:solidFill>
                <a:latin typeface="Arial" charset="0"/>
                <a:cs typeface="Arial" panose="020B0604020202020204" pitchFamily="34" charset="0"/>
              </a:rPr>
              <a:t> LLSX, XD </a:t>
            </a:r>
            <a:r>
              <a:rPr lang="en-US" dirty="0" err="1">
                <a:solidFill>
                  <a:prstClr val="black"/>
                </a:solidFill>
                <a:latin typeface="Arial" charset="0"/>
                <a:cs typeface="Arial" panose="020B0604020202020204" pitchFamily="34" charset="0"/>
              </a:rPr>
              <a:t>nền</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kinh</a:t>
            </a:r>
            <a:r>
              <a:rPr lang="en-US" dirty="0">
                <a:solidFill>
                  <a:prstClr val="black"/>
                </a:solidFill>
                <a:latin typeface="Arial" charset="0"/>
                <a:cs typeface="Arial" panose="020B0604020202020204" pitchFamily="34" charset="0"/>
              </a:rPr>
              <a:t> </a:t>
            </a:r>
            <a:r>
              <a:rPr lang="en-US" dirty="0" err="1">
                <a:solidFill>
                  <a:prstClr val="black"/>
                </a:solidFill>
                <a:latin typeface="Arial" charset="0"/>
                <a:cs typeface="Arial" panose="020B0604020202020204" pitchFamily="34" charset="0"/>
              </a:rPr>
              <a:t>tế</a:t>
            </a:r>
            <a:r>
              <a:rPr lang="en-US" dirty="0">
                <a:solidFill>
                  <a:prstClr val="black"/>
                </a:solidFill>
                <a:latin typeface="Arial" charset="0"/>
                <a:cs typeface="Arial" panose="020B0604020202020204" pitchFamily="34" charset="0"/>
              </a:rPr>
              <a:t> XHCN</a:t>
            </a:r>
            <a:endParaRPr lang="en-US" dirty="0">
              <a:solidFill>
                <a:prstClr val="black"/>
              </a:solidFill>
              <a:latin typeface="Arial"/>
              <a:cs typeface="Arial" panose="020B0604020202020204" pitchFamily="34" charset="0"/>
            </a:endParaRPr>
          </a:p>
        </p:txBody>
      </p:sp>
      <p:pic>
        <p:nvPicPr>
          <p:cNvPr id="3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3" y="4640262"/>
            <a:ext cx="3116262" cy="12541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1" name="Picture 2"/>
          <p:cNvPicPr>
            <a:picLocks noChangeAspect="1" noChangeArrowheads="1"/>
          </p:cNvPicPr>
          <p:nvPr/>
        </p:nvPicPr>
        <p:blipFill>
          <a:blip r:embed="rId5">
            <a:extLst>
              <a:ext uri="{28A0092B-C50C-407E-A947-70E740481C1C}">
                <a14:useLocalDpi xmlns:a14="http://schemas.microsoft.com/office/drawing/2010/main" val="0"/>
              </a:ext>
            </a:extLst>
          </a:blip>
          <a:srcRect l="10213" t="52974" r="9621" b="3096"/>
          <a:stretch>
            <a:fillRect/>
          </a:stretch>
        </p:blipFill>
        <p:spPr bwMode="auto">
          <a:xfrm>
            <a:off x="6294494" y="4583906"/>
            <a:ext cx="5509695" cy="161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2" name="Rectangle 31"/>
          <p:cNvSpPr/>
          <p:nvPr/>
        </p:nvSpPr>
        <p:spPr>
          <a:xfrm>
            <a:off x="6323014" y="3727451"/>
            <a:ext cx="5385869" cy="600075"/>
          </a:xfrm>
          <a:prstGeom prst="rect">
            <a:avLst/>
          </a:prstGeom>
          <a:solidFill>
            <a:schemeClr val="accent5">
              <a:lumMod val="20000"/>
              <a:lumOff val="80000"/>
            </a:schemeClr>
          </a:solidFill>
          <a:ln>
            <a:solidFill>
              <a:srgbClr val="FF0000"/>
            </a:solidFill>
          </a:ln>
        </p:spPr>
        <p:txBody>
          <a:bodyPr wrap="square">
            <a:spAutoFit/>
          </a:bodyPr>
          <a:lstStyle/>
          <a:p>
            <a:pPr algn="ctr" defTabSz="685715">
              <a:defRPr/>
            </a:pPr>
            <a:r>
              <a:rPr lang="en-US" dirty="0">
                <a:solidFill>
                  <a:srgbClr val="FF0000"/>
                </a:solidFill>
                <a:latin typeface="Arial"/>
                <a:cs typeface="Arial" panose="020B0604020202020204" pitchFamily="34" charset="0"/>
              </a:rPr>
              <a:t> </a:t>
            </a:r>
            <a:r>
              <a:rPr lang="en-US" sz="1500" dirty="0" err="1">
                <a:solidFill>
                  <a:prstClr val="black"/>
                </a:solidFill>
                <a:latin typeface="Arial" charset="0"/>
                <a:cs typeface="Arial" panose="020B0604020202020204" pitchFamily="34" charset="0"/>
              </a:rPr>
              <a:t>Thực</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hiện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và</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hoàn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thiện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nguyên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tắc</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phân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phối</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theo</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lao</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động</a:t>
            </a:r>
            <a:endParaRPr lang="en-US" sz="1500" dirty="0">
              <a:solidFill>
                <a:prstClr val="black"/>
              </a:solidFill>
              <a:latin typeface="Arial" charset="0"/>
              <a:cs typeface="Arial" panose="020B0604020202020204" pitchFamily="34" charset="0"/>
            </a:endParaRPr>
          </a:p>
        </p:txBody>
      </p:sp>
      <p:sp>
        <p:nvSpPr>
          <p:cNvPr id="33" name="Down Arrow 32"/>
          <p:cNvSpPr/>
          <p:nvPr/>
        </p:nvSpPr>
        <p:spPr>
          <a:xfrm>
            <a:off x="7818438" y="3467101"/>
            <a:ext cx="800100" cy="257175"/>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latin typeface="Arial"/>
              <a:cs typeface="Arial" pitchFamily="34" charset="0"/>
            </a:endParaRPr>
          </a:p>
        </p:txBody>
      </p:sp>
      <p:sp>
        <p:nvSpPr>
          <p:cNvPr id="34" name="Rectangle 33"/>
          <p:cNvSpPr/>
          <p:nvPr/>
        </p:nvSpPr>
        <p:spPr>
          <a:xfrm>
            <a:off x="324466" y="1816100"/>
            <a:ext cx="4617424" cy="323165"/>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wrap="square">
            <a:spAutoFit/>
          </a:bodyPr>
          <a:lstStyle/>
          <a:p>
            <a:pPr algn="ctr" defTabSz="685715">
              <a:defRPr/>
            </a:pPr>
            <a:r>
              <a:rPr lang="en-US" sz="1500" dirty="0" err="1">
                <a:solidFill>
                  <a:prstClr val="black"/>
                </a:solidFill>
                <a:latin typeface="Arial"/>
                <a:cs typeface="Arial" pitchFamily="34" charset="0"/>
              </a:rPr>
              <a:t>Toàn</a:t>
            </a:r>
            <a:r>
              <a:rPr lang="en-US" sz="1500" dirty="0">
                <a:solidFill>
                  <a:prstClr val="black"/>
                </a:solidFill>
                <a:latin typeface="Arial"/>
                <a:cs typeface="Arial" pitchFamily="34" charset="0"/>
              </a:rPr>
              <a:t> </a:t>
            </a:r>
            <a:r>
              <a:rPr lang="en-US" sz="1500" dirty="0" err="1">
                <a:solidFill>
                  <a:prstClr val="black"/>
                </a:solidFill>
                <a:latin typeface="Arial"/>
                <a:cs typeface="Arial" pitchFamily="34" charset="0"/>
              </a:rPr>
              <a:t>diện</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trên</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tất</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cả</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các</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lĩnh</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vực</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đời</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sống</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xã</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hội</a:t>
            </a:r>
            <a:endParaRPr lang="en-US" sz="1500" dirty="0">
              <a:solidFill>
                <a:prstClr val="black"/>
              </a:solidFill>
              <a:latin typeface="Arial"/>
              <a:cs typeface="Arial" pitchFamily="34" charset="0"/>
            </a:endParaRPr>
          </a:p>
        </p:txBody>
      </p:sp>
      <p:pic>
        <p:nvPicPr>
          <p:cNvPr id="35"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324465" y="2571751"/>
            <a:ext cx="4628535"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6" name="Rectangle 1"/>
          <p:cNvSpPr>
            <a:spLocks noChangeArrowheads="1"/>
          </p:cNvSpPr>
          <p:nvPr/>
        </p:nvSpPr>
        <p:spPr bwMode="auto">
          <a:xfrm>
            <a:off x="3648742" y="475109"/>
            <a:ext cx="5707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ctr" fontAlgn="base">
              <a:spcBef>
                <a:spcPct val="0"/>
              </a:spcBef>
              <a:spcAft>
                <a:spcPct val="0"/>
              </a:spcAft>
              <a:buFont typeface="Wingdings" panose="05000000000000000000" pitchFamily="2" charset="2"/>
              <a:buChar char="q"/>
            </a:pPr>
            <a:r>
              <a:rPr lang="nl-NL" altLang="en-US" sz="2400" b="1" dirty="0">
                <a:solidFill>
                  <a:srgbClr val="0033CC"/>
                </a:solidFill>
                <a:latin typeface="Arial" panose="020B0604020202020204" pitchFamily="34" charset="0"/>
              </a:rPr>
              <a:t>Nội dung của C</a:t>
            </a:r>
            <a:r>
              <a:rPr lang="vi-VN" altLang="en-US" sz="2400" b="1" dirty="0">
                <a:solidFill>
                  <a:srgbClr val="0033CC"/>
                </a:solidFill>
                <a:latin typeface="Arial" panose="020B0604020202020204" pitchFamily="34" charset="0"/>
              </a:rPr>
              <a:t>ách mạng </a:t>
            </a:r>
            <a:r>
              <a:rPr lang="nl-NL" altLang="en-US" sz="2400" b="1" dirty="0">
                <a:solidFill>
                  <a:srgbClr val="0033CC"/>
                </a:solidFill>
                <a:latin typeface="Arial" panose="020B0604020202020204" pitchFamily="34" charset="0"/>
              </a:rPr>
              <a:t>XHCN</a:t>
            </a:r>
            <a:endParaRPr lang="en-US" altLang="en-US" sz="2400" dirty="0">
              <a:solidFill>
                <a:srgbClr val="0033CC"/>
              </a:solidFill>
              <a:latin typeface="Arial" panose="020B0604020202020204" pitchFamily="34" charset="0"/>
            </a:endParaRPr>
          </a:p>
        </p:txBody>
      </p:sp>
    </p:spTree>
    <p:extLst>
      <p:ext uri="{BB962C8B-B14F-4D97-AF65-F5344CB8AC3E}">
        <p14:creationId xmlns:p14="http://schemas.microsoft.com/office/powerpoint/2010/main" val="2557401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250"/>
                                        <p:tgtEl>
                                          <p:spTgt spid="22"/>
                                        </p:tgtEl>
                                      </p:cBhvr>
                                    </p:animEffect>
                                  </p:childTnLst>
                                </p:cTn>
                              </p:par>
                            </p:childTnLst>
                          </p:cTn>
                        </p:par>
                        <p:par>
                          <p:cTn id="8" fill="hold">
                            <p:stCondLst>
                              <p:cond delay="250"/>
                            </p:stCondLst>
                            <p:childTnLst>
                              <p:par>
                                <p:cTn id="9" presetID="8" presetClass="entr" presetSubtype="16" fill="hold"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diamond(in)">
                                      <p:cBhvr>
                                        <p:cTn id="11" dur="1000"/>
                                        <p:tgtEl>
                                          <p:spTgt spid="17"/>
                                        </p:tgtEl>
                                      </p:cBhvr>
                                    </p:animEffect>
                                  </p:childTnLst>
                                </p:cTn>
                              </p:par>
                            </p:childTnLst>
                          </p:cTn>
                        </p:par>
                        <p:par>
                          <p:cTn id="12" fill="hold">
                            <p:stCondLst>
                              <p:cond delay="1250"/>
                            </p:stCondLst>
                            <p:childTnLst>
                              <p:par>
                                <p:cTn id="13" presetID="8" presetClass="entr" presetSubtype="16"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amond(in)">
                                      <p:cBhvr>
                                        <p:cTn id="15" dur="10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8" presetClass="entr" presetSubtype="16" fill="hold" nodeType="click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diamond(in)">
                                      <p:cBhvr>
                                        <p:cTn id="20" dur="1000"/>
                                        <p:tgtEl>
                                          <p:spTgt spid="2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Effect transition="in" filter="fade">
                                      <p:cBhvr>
                                        <p:cTn id="23" dur="2000"/>
                                        <p:tgtEl>
                                          <p:spTgt spid="36"/>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nodeType="click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checkerboard(across)">
                                      <p:cBhvr>
                                        <p:cTn id="28" dur="500"/>
                                        <p:tgtEl>
                                          <p:spTgt spid="33"/>
                                        </p:tgtEl>
                                      </p:cBhvr>
                                    </p:animEffect>
                                  </p:childTnLst>
                                </p:cTn>
                              </p:par>
                            </p:childTnLst>
                          </p:cTn>
                        </p:par>
                        <p:par>
                          <p:cTn id="29" fill="hold">
                            <p:stCondLst>
                              <p:cond delay="500"/>
                            </p:stCondLst>
                            <p:childTnLst>
                              <p:par>
                                <p:cTn id="30" presetID="5" presetClass="entr" presetSubtype="10" fill="hold" grpId="0" nodeType="afterEffect">
                                  <p:stCondLst>
                                    <p:cond delay="0"/>
                                  </p:stCondLst>
                                  <p:childTnLst>
                                    <p:set>
                                      <p:cBhvr>
                                        <p:cTn id="31" dur="1" fill="hold">
                                          <p:stCondLst>
                                            <p:cond delay="0"/>
                                          </p:stCondLst>
                                        </p:cTn>
                                        <p:tgtEl>
                                          <p:spTgt spid="28"/>
                                        </p:tgtEl>
                                        <p:attrNameLst>
                                          <p:attrName>style.visibility</p:attrName>
                                        </p:attrNameLst>
                                      </p:cBhvr>
                                      <p:to>
                                        <p:strVal val="visible"/>
                                      </p:to>
                                    </p:set>
                                    <p:animEffect transition="in" filter="checkerboard(across)">
                                      <p:cBhvr>
                                        <p:cTn id="32" dur="500"/>
                                        <p:tgtEl>
                                          <p:spTgt spid="2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1000"/>
                                        <p:tgtEl>
                                          <p:spTgt spid="28"/>
                                        </p:tgtEl>
                                      </p:cBhvr>
                                    </p:animEffect>
                                    <p:set>
                                      <p:cBhvr>
                                        <p:cTn id="37" dur="1" fill="hold">
                                          <p:stCondLst>
                                            <p:cond delay="999"/>
                                          </p:stCondLst>
                                        </p:cTn>
                                        <p:tgtEl>
                                          <p:spTgt spid="28"/>
                                        </p:tgtEl>
                                        <p:attrNameLst>
                                          <p:attrName>style.visibility</p:attrName>
                                        </p:attrNameLst>
                                      </p:cBhvr>
                                      <p:to>
                                        <p:strVal val="hidden"/>
                                      </p:to>
                                    </p:set>
                                  </p:childTnLst>
                                </p:cTn>
                              </p:par>
                              <p:par>
                                <p:cTn id="38" presetID="4" presetClass="entr" presetSubtype="16" fill="hold" grpId="0"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box(in)">
                                      <p:cBhvr>
                                        <p:cTn id="40" dur="1000"/>
                                        <p:tgtEl>
                                          <p:spTgt spid="29"/>
                                        </p:tgtEl>
                                      </p:cBhvr>
                                    </p:animEffect>
                                  </p:childTnLst>
                                </p:cTn>
                              </p:par>
                              <p:par>
                                <p:cTn id="41" presetID="53" presetClass="entr" presetSubtype="0" fill="hold" nodeType="withEffect">
                                  <p:stCondLst>
                                    <p:cond delay="0"/>
                                  </p:stCondLst>
                                  <p:childTnLst>
                                    <p:set>
                                      <p:cBhvr>
                                        <p:cTn id="42" dur="1" fill="hold">
                                          <p:stCondLst>
                                            <p:cond delay="0"/>
                                          </p:stCondLst>
                                        </p:cTn>
                                        <p:tgtEl>
                                          <p:spTgt spid="30"/>
                                        </p:tgtEl>
                                        <p:attrNameLst>
                                          <p:attrName>style.visibility</p:attrName>
                                        </p:attrNameLst>
                                      </p:cBhvr>
                                      <p:to>
                                        <p:strVal val="visible"/>
                                      </p:to>
                                    </p:set>
                                    <p:anim calcmode="lin" valueType="num">
                                      <p:cBhvr>
                                        <p:cTn id="43" dur="2000" fill="hold"/>
                                        <p:tgtEl>
                                          <p:spTgt spid="30"/>
                                        </p:tgtEl>
                                        <p:attrNameLst>
                                          <p:attrName>ppt_w</p:attrName>
                                        </p:attrNameLst>
                                      </p:cBhvr>
                                      <p:tavLst>
                                        <p:tav tm="0">
                                          <p:val>
                                            <p:fltVal val="0"/>
                                          </p:val>
                                        </p:tav>
                                        <p:tav tm="100000">
                                          <p:val>
                                            <p:strVal val="#ppt_w"/>
                                          </p:val>
                                        </p:tav>
                                      </p:tavLst>
                                    </p:anim>
                                    <p:anim calcmode="lin" valueType="num">
                                      <p:cBhvr>
                                        <p:cTn id="44" dur="2000" fill="hold"/>
                                        <p:tgtEl>
                                          <p:spTgt spid="30"/>
                                        </p:tgtEl>
                                        <p:attrNameLst>
                                          <p:attrName>ppt_h</p:attrName>
                                        </p:attrNameLst>
                                      </p:cBhvr>
                                      <p:tavLst>
                                        <p:tav tm="0">
                                          <p:val>
                                            <p:fltVal val="0"/>
                                          </p:val>
                                        </p:tav>
                                        <p:tav tm="100000">
                                          <p:val>
                                            <p:strVal val="#ppt_h"/>
                                          </p:val>
                                        </p:tav>
                                      </p:tavLst>
                                    </p:anim>
                                    <p:animEffect transition="in" filter="fade">
                                      <p:cBhvr>
                                        <p:cTn id="45" dur="2000"/>
                                        <p:tgtEl>
                                          <p:spTgt spid="30"/>
                                        </p:tgtEl>
                                      </p:cBhvr>
                                    </p:animEffect>
                                  </p:childTnLst>
                                </p:cTn>
                              </p:par>
                            </p:childTnLst>
                          </p:cTn>
                        </p:par>
                      </p:childTnLst>
                    </p:cTn>
                  </p:par>
                  <p:par>
                    <p:cTn id="46" fill="hold">
                      <p:stCondLst>
                        <p:cond delay="indefinite"/>
                      </p:stCondLst>
                      <p:childTnLst>
                        <p:par>
                          <p:cTn id="47" fill="hold">
                            <p:stCondLst>
                              <p:cond delay="0"/>
                            </p:stCondLst>
                            <p:childTnLst>
                              <p:par>
                                <p:cTn id="48" presetID="5" presetClass="entr" presetSubtype="10" fill="hold" grpId="1" nodeType="click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checkerboard(across)">
                                      <p:cBhvr>
                                        <p:cTn id="50" dur="500"/>
                                        <p:tgtEl>
                                          <p:spTgt spid="29"/>
                                        </p:tgtEl>
                                      </p:cBhvr>
                                    </p:animEffect>
                                  </p:childTnLst>
                                </p:cTn>
                              </p:par>
                              <p:par>
                                <p:cTn id="51" presetID="10" presetClass="exit" presetSubtype="0" fill="hold" nodeType="withEffect">
                                  <p:stCondLst>
                                    <p:cond delay="0"/>
                                  </p:stCondLst>
                                  <p:childTnLst>
                                    <p:animEffect transition="out" filter="fade">
                                      <p:cBhvr>
                                        <p:cTn id="52" dur="1000"/>
                                        <p:tgtEl>
                                          <p:spTgt spid="30"/>
                                        </p:tgtEl>
                                      </p:cBhvr>
                                    </p:animEffect>
                                    <p:set>
                                      <p:cBhvr>
                                        <p:cTn id="53" dur="1" fill="hold">
                                          <p:stCondLst>
                                            <p:cond delay="999"/>
                                          </p:stCondLst>
                                        </p:cTn>
                                        <p:tgtEl>
                                          <p:spTgt spid="30"/>
                                        </p:tgtEl>
                                        <p:attrNameLst>
                                          <p:attrName>style.visibility</p:attrName>
                                        </p:attrNameLst>
                                      </p:cBhvr>
                                      <p:to>
                                        <p:strVal val="hidden"/>
                                      </p:to>
                                    </p:set>
                                  </p:childTnLst>
                                </p:cTn>
                              </p:par>
                              <p:par>
                                <p:cTn id="54" presetID="5" presetClass="entr" presetSubtype="10" fill="hold" grpId="0" nodeType="withEffect">
                                  <p:stCondLst>
                                    <p:cond delay="0"/>
                                  </p:stCondLst>
                                  <p:childTnLst>
                                    <p:set>
                                      <p:cBhvr>
                                        <p:cTn id="55" dur="1" fill="hold">
                                          <p:stCondLst>
                                            <p:cond delay="0"/>
                                          </p:stCondLst>
                                        </p:cTn>
                                        <p:tgtEl>
                                          <p:spTgt spid="32"/>
                                        </p:tgtEl>
                                        <p:attrNameLst>
                                          <p:attrName>style.visibility</p:attrName>
                                        </p:attrNameLst>
                                      </p:cBhvr>
                                      <p:to>
                                        <p:strVal val="visible"/>
                                      </p:to>
                                    </p:set>
                                    <p:animEffect transition="in" filter="checkerboard(across)">
                                      <p:cBhvr>
                                        <p:cTn id="56" dur="500"/>
                                        <p:tgtEl>
                                          <p:spTgt spid="32"/>
                                        </p:tgtEl>
                                      </p:cBhvr>
                                    </p:animEffect>
                                  </p:childTnLst>
                                </p:cTn>
                              </p:par>
                              <p:par>
                                <p:cTn id="57" presetID="47" presetClass="entr" presetSubtype="0" fill="hold"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1000"/>
                                        <p:tgtEl>
                                          <p:spTgt spid="31"/>
                                        </p:tgtEl>
                                      </p:cBhvr>
                                    </p:animEffect>
                                    <p:anim calcmode="lin" valueType="num">
                                      <p:cBhvr>
                                        <p:cTn id="60" dur="1000" fill="hold"/>
                                        <p:tgtEl>
                                          <p:spTgt spid="31"/>
                                        </p:tgtEl>
                                        <p:attrNameLst>
                                          <p:attrName>ppt_x</p:attrName>
                                        </p:attrNameLst>
                                      </p:cBhvr>
                                      <p:tavLst>
                                        <p:tav tm="0">
                                          <p:val>
                                            <p:strVal val="#ppt_x"/>
                                          </p:val>
                                        </p:tav>
                                        <p:tav tm="100000">
                                          <p:val>
                                            <p:strVal val="#ppt_x"/>
                                          </p:val>
                                        </p:tav>
                                      </p:tavLst>
                                    </p:anim>
                                    <p:anim calcmode="lin" valueType="num">
                                      <p:cBhvr>
                                        <p:cTn id="61"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8" grpId="0" animBg="1"/>
      <p:bldP spid="28" grpId="1" animBg="1"/>
      <p:bldP spid="29" grpId="0" animBg="1"/>
      <p:bldP spid="29" grpId="1" animBg="1"/>
      <p:bldP spid="32" grpId="0" animBg="1"/>
      <p:bldP spid="36"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Hình ảnh Nền Trung Hoa, Trung Hoa Vector Nền Và Tập Tin Tải về Miễn Phí |  Pngtree">
            <a:extLst>
              <a:ext uri="{FF2B5EF4-FFF2-40B4-BE49-F238E27FC236}">
                <a16:creationId xmlns:a16="http://schemas.microsoft.com/office/drawing/2014/main" id="{E5AEB057-089B-4C49-9D98-09EDC7B4C2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80"/>
          <p:cNvGrpSpPr>
            <a:grpSpLocks/>
          </p:cNvGrpSpPr>
          <p:nvPr/>
        </p:nvGrpSpPr>
        <p:grpSpPr bwMode="auto">
          <a:xfrm>
            <a:off x="4849224" y="1272500"/>
            <a:ext cx="182562" cy="3303588"/>
            <a:chOff x="3413760" y="2041366"/>
            <a:chExt cx="243842" cy="4171735"/>
          </a:xfrm>
        </p:grpSpPr>
        <p:cxnSp>
          <p:nvCxnSpPr>
            <p:cNvPr id="4" name="Straight Connector 3"/>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 name="Plaque 5"/>
          <p:cNvSpPr/>
          <p:nvPr/>
        </p:nvSpPr>
        <p:spPr>
          <a:xfrm>
            <a:off x="5203236" y="929600"/>
            <a:ext cx="993856"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b="1" dirty="0">
              <a:solidFill>
                <a:prstClr val="white"/>
              </a:solidFill>
              <a:effectLst>
                <a:outerShdw blurRad="38100" dist="38100" dir="2700000" algn="tl">
                  <a:srgbClr val="000000">
                    <a:alpha val="43137"/>
                  </a:srgbClr>
                </a:outerShdw>
              </a:effectLst>
              <a:latin typeface="Arial"/>
              <a:cs typeface="Arial" pitchFamily="34" charset="0"/>
            </a:endParaRPr>
          </a:p>
        </p:txBody>
      </p:sp>
      <p:sp>
        <p:nvSpPr>
          <p:cNvPr id="7" name="Plaque 6"/>
          <p:cNvSpPr/>
          <p:nvPr/>
        </p:nvSpPr>
        <p:spPr>
          <a:xfrm>
            <a:off x="5219111" y="3033038"/>
            <a:ext cx="1040044"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latin typeface="Arial"/>
                <a:cs typeface="Arial" pitchFamily="34" charset="0"/>
              </a:rPr>
              <a:t>VH TT</a:t>
            </a:r>
          </a:p>
        </p:txBody>
      </p:sp>
      <p:cxnSp>
        <p:nvCxnSpPr>
          <p:cNvPr id="8" name="Straight Arrow Connector 7"/>
          <p:cNvCxnSpPr/>
          <p:nvPr/>
        </p:nvCxnSpPr>
        <p:spPr>
          <a:xfrm rot="5400000">
            <a:off x="5445330" y="17844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Plaque 8"/>
          <p:cNvSpPr/>
          <p:nvPr/>
        </p:nvSpPr>
        <p:spPr>
          <a:xfrm>
            <a:off x="5203235" y="929600"/>
            <a:ext cx="993857"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600" b="1" dirty="0">
                <a:solidFill>
                  <a:prstClr val="white"/>
                </a:solidFill>
                <a:effectLst>
                  <a:outerShdw blurRad="38100" dist="38100" dir="2700000" algn="tl">
                    <a:srgbClr val="000000">
                      <a:alpha val="43137"/>
                    </a:srgbClr>
                  </a:outerShdw>
                </a:effectLst>
                <a:latin typeface="Arial"/>
                <a:cs typeface="Arial" pitchFamily="34" charset="0"/>
              </a:rPr>
              <a:t>CHÍNH TRỊ</a:t>
            </a:r>
          </a:p>
        </p:txBody>
      </p:sp>
      <p:sp>
        <p:nvSpPr>
          <p:cNvPr id="10" name="Plaque 9"/>
          <p:cNvSpPr/>
          <p:nvPr/>
        </p:nvSpPr>
        <p:spPr>
          <a:xfrm>
            <a:off x="5168311" y="4198263"/>
            <a:ext cx="1188634"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prstClr val="white"/>
                </a:solidFill>
                <a:latin typeface="Arial"/>
                <a:cs typeface="Arial" pitchFamily="34" charset="0"/>
              </a:rPr>
              <a:t>XÃ HỘI</a:t>
            </a:r>
          </a:p>
        </p:txBody>
      </p:sp>
      <p:cxnSp>
        <p:nvCxnSpPr>
          <p:cNvPr id="11" name="Straight Arrow Connector 10"/>
          <p:cNvCxnSpPr/>
          <p:nvPr/>
        </p:nvCxnSpPr>
        <p:spPr>
          <a:xfrm rot="5400000">
            <a:off x="5410405" y="28496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rot="5400000">
            <a:off x="5408818" y="40037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5020674" y="12613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5031786" y="23361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031786" y="34442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5042899" y="45649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6802079" y="3388290"/>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8" name="Group 121"/>
          <p:cNvGrpSpPr>
            <a:grpSpLocks/>
          </p:cNvGrpSpPr>
          <p:nvPr/>
        </p:nvGrpSpPr>
        <p:grpSpPr bwMode="auto">
          <a:xfrm>
            <a:off x="7030678" y="3078726"/>
            <a:ext cx="4858979" cy="555188"/>
            <a:chOff x="4922518" y="647191"/>
            <a:chExt cx="4108051" cy="1002900"/>
          </a:xfrm>
          <a:solidFill>
            <a:schemeClr val="accent5">
              <a:lumMod val="20000"/>
              <a:lumOff val="80000"/>
            </a:schemeClr>
          </a:solidFill>
        </p:grpSpPr>
        <p:sp>
          <p:nvSpPr>
            <p:cNvPr id="19" name="Plaque 18"/>
            <p:cNvSpPr/>
            <p:nvPr/>
          </p:nvSpPr>
          <p:spPr>
            <a:xfrm>
              <a:off x="4922518" y="647191"/>
              <a:ext cx="4067312" cy="989351"/>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latin typeface="Arial"/>
                <a:cs typeface="Arial" pitchFamily="34" charset="0"/>
              </a:endParaRPr>
            </a:p>
          </p:txBody>
        </p:sp>
        <p:sp>
          <p:nvSpPr>
            <p:cNvPr id="20" name="TextBox 19"/>
            <p:cNvSpPr txBox="1"/>
            <p:nvPr/>
          </p:nvSpPr>
          <p:spPr>
            <a:xfrm>
              <a:off x="4922518" y="649342"/>
              <a:ext cx="4108051" cy="1000749"/>
            </a:xfrm>
            <a:prstGeom prst="rect">
              <a:avLst/>
            </a:prstGeom>
            <a:noFill/>
            <a:ln>
              <a:noFill/>
            </a:ln>
          </p:spPr>
          <p:txBody>
            <a:bodyPr>
              <a:spAutoFit/>
            </a:bodyPr>
            <a:lstStyle/>
            <a:p>
              <a:pPr algn="ctr" defTabSz="685715">
                <a:defRPr/>
              </a:pPr>
              <a:r>
                <a:rPr lang="en-US" sz="1500" dirty="0" err="1">
                  <a:solidFill>
                    <a:prstClr val="black"/>
                  </a:solidFill>
                  <a:latin typeface="Arial" charset="0"/>
                  <a:cs typeface="Arial" panose="020B0604020202020204" pitchFamily="34" charset="0"/>
                </a:rPr>
                <a:t>Nội</a:t>
              </a:r>
              <a:r>
                <a:rPr lang="en-US" sz="1500" dirty="0">
                  <a:solidFill>
                    <a:prstClr val="black"/>
                  </a:solidFill>
                  <a:latin typeface="Arial" charset="0"/>
                  <a:cs typeface="Arial" panose="020B0604020202020204" pitchFamily="34" charset="0"/>
                </a:rPr>
                <a:t> dung </a:t>
              </a:r>
              <a:r>
                <a:rPr lang="en-US" sz="1500" dirty="0" err="1">
                  <a:solidFill>
                    <a:prstClr val="black"/>
                  </a:solidFill>
                  <a:latin typeface="Arial" charset="0"/>
                  <a:cs typeface="Arial" panose="020B0604020202020204" pitchFamily="34" charset="0"/>
                </a:rPr>
                <a:t>quan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trọng</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thể</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hiện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bản</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chất</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ưu</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việt</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của</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chế</a:t>
              </a:r>
              <a:r>
                <a:rPr lang="en-US" sz="1500" dirty="0">
                  <a:solidFill>
                    <a:prstClr val="black"/>
                  </a:solidFill>
                  <a:latin typeface="Arial" charset="0"/>
                  <a:cs typeface="Arial" panose="020B0604020202020204" pitchFamily="34" charset="0"/>
                </a:rPr>
                <a:t> </a:t>
              </a:r>
              <a:r>
                <a:rPr lang="en-US" sz="1500" dirty="0" err="1">
                  <a:solidFill>
                    <a:prstClr val="black"/>
                  </a:solidFill>
                  <a:latin typeface="Arial" charset="0"/>
                  <a:cs typeface="Arial" panose="020B0604020202020204" pitchFamily="34" charset="0"/>
                </a:rPr>
                <a:t>độ</a:t>
              </a:r>
              <a:r>
                <a:rPr lang="en-US" sz="1500" dirty="0">
                  <a:solidFill>
                    <a:prstClr val="black"/>
                  </a:solidFill>
                  <a:latin typeface="Arial" charset="0"/>
                  <a:cs typeface="Arial" panose="020B0604020202020204" pitchFamily="34" charset="0"/>
                </a:rPr>
                <a:t> XHCN</a:t>
              </a:r>
              <a:endParaRPr lang="en-US" sz="1500" b="1" dirty="0">
                <a:solidFill>
                  <a:prstClr val="black"/>
                </a:solidFill>
                <a:effectLst>
                  <a:outerShdw blurRad="38100" dist="38100" dir="2700000" algn="tl">
                    <a:srgbClr val="000000">
                      <a:alpha val="43137"/>
                    </a:srgbClr>
                  </a:outerShdw>
                </a:effectLst>
                <a:latin typeface="Arial"/>
                <a:cs typeface="Arial" panose="020B0604020202020204" pitchFamily="34" charset="0"/>
              </a:endParaRPr>
            </a:p>
          </p:txBody>
        </p:sp>
      </p:grpSp>
      <p:sp>
        <p:nvSpPr>
          <p:cNvPr id="21" name="Plaque 20"/>
          <p:cNvSpPr/>
          <p:nvPr/>
        </p:nvSpPr>
        <p:spPr>
          <a:xfrm>
            <a:off x="5161960" y="1994813"/>
            <a:ext cx="1019657" cy="685800"/>
          </a:xfrm>
          <a:prstGeom prst="plaque">
            <a:avLst/>
          </a:prstGeom>
          <a:solidFill>
            <a:srgbClr val="9900CC"/>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latin typeface="Arial"/>
                <a:cs typeface="Arial" pitchFamily="34" charset="0"/>
              </a:rPr>
              <a:t>KINH TẾ</a:t>
            </a:r>
          </a:p>
        </p:txBody>
      </p:sp>
      <p:sp>
        <p:nvSpPr>
          <p:cNvPr id="22" name="Down Arrow 21"/>
          <p:cNvSpPr/>
          <p:nvPr/>
        </p:nvSpPr>
        <p:spPr>
          <a:xfrm rot="10800000">
            <a:off x="8842017" y="2770751"/>
            <a:ext cx="514350" cy="285750"/>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latin typeface="Arial"/>
              <a:cs typeface="Arial" pitchFamily="34" charset="0"/>
            </a:endParaRPr>
          </a:p>
        </p:txBody>
      </p:sp>
      <p:sp>
        <p:nvSpPr>
          <p:cNvPr id="23" name="Plaque 22"/>
          <p:cNvSpPr/>
          <p:nvPr/>
        </p:nvSpPr>
        <p:spPr>
          <a:xfrm>
            <a:off x="5209587" y="3023514"/>
            <a:ext cx="854075" cy="814387"/>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b="1" dirty="0">
              <a:solidFill>
                <a:srgbClr val="0033CC"/>
              </a:solidFill>
              <a:latin typeface="Arial"/>
              <a:cs typeface="Arial" pitchFamily="34" charset="0"/>
            </a:endParaRPr>
          </a:p>
        </p:txBody>
      </p:sp>
      <p:grpSp>
        <p:nvGrpSpPr>
          <p:cNvPr id="24" name="Group 55"/>
          <p:cNvGrpSpPr>
            <a:grpSpLocks/>
          </p:cNvGrpSpPr>
          <p:nvPr/>
        </p:nvGrpSpPr>
        <p:grpSpPr bwMode="auto">
          <a:xfrm>
            <a:off x="6859229" y="849876"/>
            <a:ext cx="4229100" cy="2062102"/>
            <a:chOff x="4724401" y="914400"/>
            <a:chExt cx="4344648" cy="2747950"/>
          </a:xfrm>
        </p:grpSpPr>
        <p:grpSp>
          <p:nvGrpSpPr>
            <p:cNvPr id="25" name="Group 60"/>
            <p:cNvGrpSpPr/>
            <p:nvPr/>
          </p:nvGrpSpPr>
          <p:grpSpPr>
            <a:xfrm>
              <a:off x="4724401" y="914400"/>
              <a:ext cx="1676399" cy="2747950"/>
              <a:chOff x="9926965" y="1535257"/>
              <a:chExt cx="1455820" cy="843121"/>
            </a:xfrm>
            <a:solidFill>
              <a:schemeClr val="accent4">
                <a:lumMod val="20000"/>
                <a:lumOff val="80000"/>
              </a:schemeClr>
            </a:solidFill>
          </p:grpSpPr>
          <p:sp>
            <p:nvSpPr>
              <p:cNvPr id="27" name="Rectangle 26"/>
              <p:cNvSpPr/>
              <p:nvPr/>
            </p:nvSpPr>
            <p:spPr>
              <a:xfrm>
                <a:off x="9993138" y="1537854"/>
                <a:ext cx="1389647" cy="768928"/>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latin typeface="Arial"/>
                </a:endParaRPr>
              </a:p>
            </p:txBody>
          </p:sp>
          <p:sp>
            <p:nvSpPr>
              <p:cNvPr id="28" name="TextBox 27"/>
              <p:cNvSpPr txBox="1"/>
              <p:nvPr/>
            </p:nvSpPr>
            <p:spPr>
              <a:xfrm>
                <a:off x="9926965" y="1535257"/>
                <a:ext cx="1455820" cy="843121"/>
              </a:xfrm>
              <a:prstGeom prst="rect">
                <a:avLst/>
              </a:prstGeom>
              <a:noFill/>
            </p:spPr>
            <p:txBody>
              <a:bodyPr>
                <a:spAutoFit/>
              </a:bodyPr>
              <a:lstStyle/>
              <a:p>
                <a:pPr algn="ctr" defTabSz="685715">
                  <a:defRPr/>
                </a:pPr>
                <a:r>
                  <a:rPr lang="en-US" sz="1600" dirty="0" err="1">
                    <a:solidFill>
                      <a:prstClr val="black"/>
                    </a:solidFill>
                    <a:latin typeface="Arial" charset="0"/>
                    <a:cs typeface="Arial" panose="020B0604020202020204" pitchFamily="34" charset="0"/>
                  </a:rPr>
                  <a:t>Xoá</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bỏ</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các</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tàn</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dư</a:t>
                </a:r>
                <a:r>
                  <a:rPr lang="en-US" sz="1600" dirty="0">
                    <a:solidFill>
                      <a:prstClr val="black"/>
                    </a:solidFill>
                    <a:latin typeface="Arial" charset="0"/>
                    <a:cs typeface="Arial" panose="020B0604020202020204" pitchFamily="34" charset="0"/>
                  </a:rPr>
                  <a:t> VH </a:t>
                </a:r>
                <a:r>
                  <a:rPr lang="en-US" sz="1600" dirty="0" err="1">
                    <a:solidFill>
                      <a:prstClr val="black"/>
                    </a:solidFill>
                    <a:latin typeface="Arial" charset="0"/>
                    <a:cs typeface="Arial" panose="020B0604020202020204" pitchFamily="34" charset="0"/>
                  </a:rPr>
                  <a:t>lạc</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hậu</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phản</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động</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hệ</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tư</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tưởng</a:t>
                </a:r>
                <a:r>
                  <a:rPr lang="en-US" sz="1600" dirty="0">
                    <a:solidFill>
                      <a:prstClr val="black"/>
                    </a:solidFill>
                    <a:latin typeface="Arial" charset="0"/>
                    <a:cs typeface="Arial" panose="020B0604020202020204" pitchFamily="34" charset="0"/>
                  </a:rPr>
                  <a:t> TS. </a:t>
                </a:r>
                <a:r>
                  <a:rPr lang="en-US" sz="1600" dirty="0" err="1">
                    <a:solidFill>
                      <a:prstClr val="black"/>
                    </a:solidFill>
                    <a:latin typeface="Arial" charset="0"/>
                    <a:cs typeface="Arial" panose="020B0604020202020204" pitchFamily="34" charset="0"/>
                  </a:rPr>
                  <a:t>Xây</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dựng</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nền</a:t>
                </a:r>
                <a:r>
                  <a:rPr lang="en-US" sz="1600" dirty="0">
                    <a:solidFill>
                      <a:prstClr val="black"/>
                    </a:solidFill>
                    <a:latin typeface="Arial" charset="0"/>
                    <a:cs typeface="Arial" panose="020B0604020202020204" pitchFamily="34" charset="0"/>
                  </a:rPr>
                  <a:t> VH </a:t>
                </a:r>
                <a:r>
                  <a:rPr lang="en-US" sz="1600" dirty="0" err="1">
                    <a:solidFill>
                      <a:prstClr val="black"/>
                    </a:solidFill>
                    <a:latin typeface="Arial" charset="0"/>
                    <a:cs typeface="Arial" panose="020B0604020202020204" pitchFamily="34" charset="0"/>
                  </a:rPr>
                  <a:t>mới</a:t>
                </a:r>
                <a:r>
                  <a:rPr lang="en-US" sz="1600" dirty="0">
                    <a:solidFill>
                      <a:prstClr val="black"/>
                    </a:solidFill>
                    <a:latin typeface="Arial" charset="0"/>
                    <a:cs typeface="Arial" panose="020B0604020202020204" pitchFamily="34" charset="0"/>
                  </a:rPr>
                  <a:t>, con </a:t>
                </a:r>
                <a:r>
                  <a:rPr lang="en-US" sz="1600" dirty="0" err="1">
                    <a:solidFill>
                      <a:prstClr val="black"/>
                    </a:solidFill>
                    <a:latin typeface="Arial" charset="0"/>
                    <a:cs typeface="Arial" panose="020B0604020202020204" pitchFamily="34" charset="0"/>
                  </a:rPr>
                  <a:t>người</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mới</a:t>
                </a:r>
                <a:r>
                  <a:rPr lang="en-US" sz="1600" dirty="0">
                    <a:solidFill>
                      <a:prstClr val="black"/>
                    </a:solidFill>
                    <a:latin typeface="Arial" charset="0"/>
                    <a:cs typeface="Arial" panose="020B0604020202020204" pitchFamily="34" charset="0"/>
                  </a:rPr>
                  <a:t> XHCN </a:t>
                </a:r>
              </a:p>
            </p:txBody>
          </p:sp>
        </p:grpSp>
        <p:pic>
          <p:nvPicPr>
            <p:cNvPr id="26" name="Picture 2" descr="http://media.thethaovanhoa.vn/2013/05/16/06/20/HoiThao-Custom.jpg"/>
            <p:cNvPicPr>
              <a:picLocks noChangeAspect="1" noChangeArrowheads="1"/>
            </p:cNvPicPr>
            <p:nvPr/>
          </p:nvPicPr>
          <p:blipFill>
            <a:blip r:embed="rId4">
              <a:extLst>
                <a:ext uri="{28A0092B-C50C-407E-A947-70E740481C1C}">
                  <a14:useLocalDpi xmlns:a14="http://schemas.microsoft.com/office/drawing/2010/main" val="0"/>
                </a:ext>
              </a:extLst>
            </a:blip>
            <a:srcRect l="1334" t="26666" r="3999"/>
            <a:stretch>
              <a:fillRect/>
            </a:stretch>
          </p:blipFill>
          <p:spPr bwMode="auto">
            <a:xfrm>
              <a:off x="6400800" y="914400"/>
              <a:ext cx="2668249" cy="2503357"/>
            </a:xfrm>
            <a:prstGeom prst="rect">
              <a:avLst/>
            </a:prstGeom>
            <a:noFill/>
            <a:ln w="9525">
              <a:solidFill>
                <a:srgbClr val="FF33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29" name="Group 68"/>
          <p:cNvGrpSpPr>
            <a:grpSpLocks/>
          </p:cNvGrpSpPr>
          <p:nvPr/>
        </p:nvGrpSpPr>
        <p:grpSpPr bwMode="auto">
          <a:xfrm>
            <a:off x="6913204" y="3989951"/>
            <a:ext cx="4313238" cy="1797050"/>
            <a:chOff x="4800601" y="-838200"/>
            <a:chExt cx="4228474" cy="3221720"/>
          </a:xfrm>
        </p:grpSpPr>
        <p:pic>
          <p:nvPicPr>
            <p:cNvPr id="30" name="Picture 4" descr="http://huanguyenly.byethost6.com/lenin_engels_marx_1024x768.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0601" y="-838200"/>
              <a:ext cx="2667000" cy="2518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 name="Group 66"/>
            <p:cNvGrpSpPr>
              <a:grpSpLocks/>
            </p:cNvGrpSpPr>
            <p:nvPr/>
          </p:nvGrpSpPr>
          <p:grpSpPr bwMode="auto">
            <a:xfrm>
              <a:off x="7413885" y="-838200"/>
              <a:ext cx="1615190" cy="3221720"/>
              <a:chOff x="7413885" y="-838200"/>
              <a:chExt cx="1615190" cy="3221720"/>
            </a:xfrm>
          </p:grpSpPr>
          <p:sp>
            <p:nvSpPr>
              <p:cNvPr id="32" name="Rectangle 31"/>
              <p:cNvSpPr/>
              <p:nvPr/>
            </p:nvSpPr>
            <p:spPr>
              <a:xfrm>
                <a:off x="7455653" y="-838200"/>
                <a:ext cx="1540739" cy="2504517"/>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latin typeface="Arial"/>
                </a:endParaRPr>
              </a:p>
            </p:txBody>
          </p:sp>
          <p:sp>
            <p:nvSpPr>
              <p:cNvPr id="33" name="TextBox 59"/>
              <p:cNvSpPr txBox="1">
                <a:spLocks noChangeArrowheads="1"/>
              </p:cNvSpPr>
              <p:nvPr/>
            </p:nvSpPr>
            <p:spPr bwMode="auto">
              <a:xfrm>
                <a:off x="7413885" y="-761106"/>
                <a:ext cx="1615190" cy="314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a:solidFill>
                      <a:srgbClr val="000000"/>
                    </a:solidFill>
                    <a:latin typeface="Arial" panose="020B0604020202020204" pitchFamily="34" charset="0"/>
                  </a:rPr>
                  <a:t>Giải phóng NDLĐ về mặt tư tưởng, tinh thần, xác lập hệ tư tưởng XHCN </a:t>
                </a:r>
              </a:p>
            </p:txBody>
          </p:sp>
        </p:grpSp>
      </p:grpSp>
      <p:sp>
        <p:nvSpPr>
          <p:cNvPr id="34" name="Down Arrow 33"/>
          <p:cNvSpPr/>
          <p:nvPr/>
        </p:nvSpPr>
        <p:spPr>
          <a:xfrm>
            <a:off x="8886468" y="3650227"/>
            <a:ext cx="427037" cy="157163"/>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latin typeface="Arial"/>
              <a:cs typeface="Arial" pitchFamily="34" charset="0"/>
            </a:endParaRPr>
          </a:p>
        </p:txBody>
      </p:sp>
      <p:grpSp>
        <p:nvGrpSpPr>
          <p:cNvPr id="35" name="Group 82"/>
          <p:cNvGrpSpPr>
            <a:grpSpLocks/>
          </p:cNvGrpSpPr>
          <p:nvPr/>
        </p:nvGrpSpPr>
        <p:grpSpPr bwMode="auto">
          <a:xfrm>
            <a:off x="6482763" y="840351"/>
            <a:ext cx="5406895" cy="1934149"/>
            <a:chOff x="1828800" y="895623"/>
            <a:chExt cx="4293852" cy="2577613"/>
          </a:xfrm>
        </p:grpSpPr>
        <p:grpSp>
          <p:nvGrpSpPr>
            <p:cNvPr id="36" name="Group 80"/>
            <p:cNvGrpSpPr>
              <a:grpSpLocks/>
            </p:cNvGrpSpPr>
            <p:nvPr/>
          </p:nvGrpSpPr>
          <p:grpSpPr bwMode="auto">
            <a:xfrm>
              <a:off x="1842190" y="895623"/>
              <a:ext cx="4280462" cy="2577613"/>
              <a:chOff x="7709590" y="1048023"/>
              <a:chExt cx="4280462" cy="2577613"/>
            </a:xfrm>
          </p:grpSpPr>
          <p:pic>
            <p:nvPicPr>
              <p:cNvPr id="38" name="Picture 8" descr="http://a9.vietbao.vn/images/vn901/xa-hoi/13002473-muarong9.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09590" y="1068564"/>
                <a:ext cx="2537321" cy="255707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39" name="Group 77"/>
              <p:cNvGrpSpPr>
                <a:grpSpLocks/>
              </p:cNvGrpSpPr>
              <p:nvPr/>
            </p:nvGrpSpPr>
            <p:grpSpPr bwMode="auto">
              <a:xfrm>
                <a:off x="10256413" y="1048023"/>
                <a:ext cx="1733639" cy="2576849"/>
                <a:chOff x="8700948" y="4568213"/>
                <a:chExt cx="1733639" cy="2576849"/>
              </a:xfrm>
            </p:grpSpPr>
            <p:sp>
              <p:nvSpPr>
                <p:cNvPr id="40" name="Rectangle 39"/>
                <p:cNvSpPr/>
                <p:nvPr/>
              </p:nvSpPr>
              <p:spPr>
                <a:xfrm>
                  <a:off x="8700948" y="4568213"/>
                  <a:ext cx="1685654" cy="2576849"/>
                </a:xfrm>
                <a:prstGeom prst="rect">
                  <a:avLst/>
                </a:prstGeom>
                <a:solidFill>
                  <a:schemeClr val="accent4">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latin typeface="Arial"/>
                  </a:endParaRPr>
                </a:p>
              </p:txBody>
            </p:sp>
            <p:sp>
              <p:nvSpPr>
                <p:cNvPr id="41" name="TextBox 76"/>
                <p:cNvSpPr txBox="1">
                  <a:spLocks noChangeArrowheads="1"/>
                </p:cNvSpPr>
                <p:nvPr/>
              </p:nvSpPr>
              <p:spPr bwMode="auto">
                <a:xfrm>
                  <a:off x="8733440" y="4779593"/>
                  <a:ext cx="1701147" cy="2091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en-US" altLang="en-US" sz="1600" dirty="0" err="1">
                      <a:solidFill>
                        <a:srgbClr val="000000"/>
                      </a:solidFill>
                      <a:latin typeface="Arial" panose="020B0604020202020204" pitchFamily="34" charset="0"/>
                    </a:rPr>
                    <a:t>Kế</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thừa</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có</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chọn</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lọc</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và</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nâng</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cao</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các</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giá</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trị</a:t>
                  </a:r>
                  <a:r>
                    <a:rPr lang="en-US" altLang="en-US" sz="1600" dirty="0">
                      <a:solidFill>
                        <a:srgbClr val="000000"/>
                      </a:solidFill>
                      <a:latin typeface="Arial" panose="020B0604020202020204" pitchFamily="34" charset="0"/>
                    </a:rPr>
                    <a:t> VH </a:t>
                  </a:r>
                  <a:r>
                    <a:rPr lang="en-US" altLang="en-US" sz="1600" dirty="0" err="1">
                      <a:solidFill>
                        <a:srgbClr val="000000"/>
                      </a:solidFill>
                      <a:latin typeface="Arial" panose="020B0604020202020204" pitchFamily="34" charset="0"/>
                    </a:rPr>
                    <a:t>truyền</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thống</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của</a:t>
                  </a:r>
                  <a:r>
                    <a:rPr lang="en-US" altLang="en-US" sz="1600" dirty="0">
                      <a:solidFill>
                        <a:srgbClr val="000000"/>
                      </a:solidFill>
                      <a:latin typeface="Arial" panose="020B0604020202020204" pitchFamily="34" charset="0"/>
                    </a:rPr>
                    <a:t> DT, </a:t>
                  </a:r>
                  <a:r>
                    <a:rPr lang="en-US" altLang="en-US" sz="1600" dirty="0" err="1">
                      <a:solidFill>
                        <a:srgbClr val="000000"/>
                      </a:solidFill>
                      <a:latin typeface="Arial" panose="020B0604020202020204" pitchFamily="34" charset="0"/>
                    </a:rPr>
                    <a:t>tiếp</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thu</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những</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giá</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trị</a:t>
                  </a:r>
                  <a:r>
                    <a:rPr lang="en-US" altLang="en-US" sz="1600" dirty="0">
                      <a:solidFill>
                        <a:srgbClr val="000000"/>
                      </a:solidFill>
                      <a:latin typeface="Arial" panose="020B0604020202020204" pitchFamily="34" charset="0"/>
                    </a:rPr>
                    <a:t> VH </a:t>
                  </a:r>
                  <a:r>
                    <a:rPr lang="en-US" altLang="en-US" sz="1600" dirty="0" err="1">
                      <a:solidFill>
                        <a:srgbClr val="000000"/>
                      </a:solidFill>
                      <a:latin typeface="Arial" panose="020B0604020202020204" pitchFamily="34" charset="0"/>
                    </a:rPr>
                    <a:t>tiến</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bộ</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của</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thời</a:t>
                  </a:r>
                  <a:r>
                    <a:rPr lang="en-US" altLang="en-US" sz="1600" dirty="0">
                      <a:solidFill>
                        <a:srgbClr val="000000"/>
                      </a:solidFill>
                      <a:latin typeface="Arial" panose="020B0604020202020204" pitchFamily="34" charset="0"/>
                    </a:rPr>
                    <a:t> </a:t>
                  </a:r>
                  <a:r>
                    <a:rPr lang="en-US" altLang="en-US" sz="1600" dirty="0" err="1">
                      <a:solidFill>
                        <a:srgbClr val="000000"/>
                      </a:solidFill>
                      <a:latin typeface="Arial" panose="020B0604020202020204" pitchFamily="34" charset="0"/>
                    </a:rPr>
                    <a:t>đại</a:t>
                  </a:r>
                  <a:endParaRPr lang="en-US" altLang="en-US" sz="1600" dirty="0">
                    <a:solidFill>
                      <a:srgbClr val="000000"/>
                    </a:solidFill>
                    <a:latin typeface="Arial" panose="020B0604020202020204" pitchFamily="34" charset="0"/>
                  </a:endParaRPr>
                </a:p>
              </p:txBody>
            </p:sp>
          </p:grpSp>
        </p:grpSp>
        <p:sp>
          <p:nvSpPr>
            <p:cNvPr id="37" name="TextBox 81"/>
            <p:cNvSpPr txBox="1">
              <a:spLocks noChangeArrowheads="1"/>
            </p:cNvSpPr>
            <p:nvPr/>
          </p:nvSpPr>
          <p:spPr bwMode="auto">
            <a:xfrm>
              <a:off x="1828800" y="3124200"/>
              <a:ext cx="1752600" cy="307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pPr>
              <a:r>
                <a:rPr lang="en-US" altLang="en-US" sz="900">
                  <a:solidFill>
                    <a:srgbClr val="FFFFFF"/>
                  </a:solidFill>
                  <a:latin typeface="Arial" panose="020B0604020202020204" pitchFamily="34" charset="0"/>
                </a:rPr>
                <a:t>Múa rồng</a:t>
              </a:r>
            </a:p>
          </p:txBody>
        </p:sp>
      </p:grpSp>
      <p:grpSp>
        <p:nvGrpSpPr>
          <p:cNvPr id="42" name="Group 88"/>
          <p:cNvGrpSpPr>
            <a:grpSpLocks/>
          </p:cNvGrpSpPr>
          <p:nvPr/>
        </p:nvGrpSpPr>
        <p:grpSpPr bwMode="auto">
          <a:xfrm>
            <a:off x="6869945" y="3848647"/>
            <a:ext cx="4318862" cy="2352303"/>
            <a:chOff x="4786905" y="4567238"/>
            <a:chExt cx="4216415" cy="2232353"/>
          </a:xfrm>
          <a:solidFill>
            <a:schemeClr val="accent5">
              <a:lumMod val="20000"/>
              <a:lumOff val="80000"/>
            </a:schemeClr>
          </a:solidFill>
        </p:grpSpPr>
        <p:pic>
          <p:nvPicPr>
            <p:cNvPr id="43" name="Picture 10" descr="http://dantri4.vcmedia.vn/vtfPRccccccccccccodZ/Image/2012/09/cntt-3f3b2.JPG"/>
            <p:cNvPicPr>
              <a:picLocks noChangeAspect="1" noChangeArrowheads="1"/>
            </p:cNvPicPr>
            <p:nvPr/>
          </p:nvPicPr>
          <p:blipFill>
            <a:blip r:embed="rId7"/>
            <a:srcRect/>
            <a:stretch>
              <a:fillRect/>
            </a:stretch>
          </p:blipFill>
          <p:spPr bwMode="auto">
            <a:xfrm>
              <a:off x="6357556" y="4567238"/>
              <a:ext cx="2645764" cy="1852534"/>
            </a:xfrm>
            <a:prstGeom prst="rect">
              <a:avLst/>
            </a:prstGeom>
            <a:grpFill/>
            <a:ln w="9525">
              <a:solidFill>
                <a:srgbClr val="FF0000"/>
              </a:solidFill>
              <a:miter lim="800000"/>
              <a:headEnd/>
              <a:tailEnd/>
            </a:ln>
          </p:spPr>
        </p:pic>
        <p:sp>
          <p:nvSpPr>
            <p:cNvPr id="44" name="TextBox 83"/>
            <p:cNvSpPr txBox="1">
              <a:spLocks noChangeArrowheads="1"/>
            </p:cNvSpPr>
            <p:nvPr/>
          </p:nvSpPr>
          <p:spPr bwMode="auto">
            <a:xfrm>
              <a:off x="6473252" y="6454832"/>
              <a:ext cx="2515850" cy="344759"/>
            </a:xfrm>
            <a:prstGeom prst="rect">
              <a:avLst/>
            </a:prstGeom>
            <a:grpFill/>
            <a:ln>
              <a:noFill/>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685715">
                <a:defRPr/>
              </a:pPr>
              <a:r>
                <a:rPr lang="en-US" sz="900" dirty="0">
                  <a:solidFill>
                    <a:prstClr val="black"/>
                  </a:solidFill>
                  <a:cs typeface="Arial" panose="020B0604020202020204" pitchFamily="34" charset="0"/>
                </a:rPr>
                <a:t>Áp dụng CNTT để đổi mới GD-ĐT</a:t>
              </a:r>
            </a:p>
          </p:txBody>
        </p:sp>
        <p:grpSp>
          <p:nvGrpSpPr>
            <p:cNvPr id="45" name="Group 87"/>
            <p:cNvGrpSpPr>
              <a:grpSpLocks/>
            </p:cNvGrpSpPr>
            <p:nvPr/>
          </p:nvGrpSpPr>
          <p:grpSpPr bwMode="auto">
            <a:xfrm>
              <a:off x="4786905" y="4589442"/>
              <a:ext cx="1665276" cy="1865389"/>
              <a:chOff x="4786905" y="4589442"/>
              <a:chExt cx="1665276" cy="1865389"/>
            </a:xfrm>
            <a:grpFill/>
          </p:grpSpPr>
          <p:sp>
            <p:nvSpPr>
              <p:cNvPr id="46" name="Rectangle 45"/>
              <p:cNvSpPr/>
              <p:nvPr/>
            </p:nvSpPr>
            <p:spPr>
              <a:xfrm>
                <a:off x="4786905" y="4589442"/>
                <a:ext cx="1595350" cy="1865389"/>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err="1">
                    <a:solidFill>
                      <a:prstClr val="white"/>
                    </a:solidFill>
                    <a:latin typeface="Arial"/>
                  </a:rPr>
                  <a:t>zzzzzzzzzzzzzzzzzzzzzzzzzz</a:t>
                </a:r>
                <a:endParaRPr lang="en-US" dirty="0">
                  <a:solidFill>
                    <a:prstClr val="white"/>
                  </a:solidFill>
                  <a:latin typeface="Arial"/>
                </a:endParaRPr>
              </a:p>
            </p:txBody>
          </p:sp>
          <p:sp>
            <p:nvSpPr>
              <p:cNvPr id="47" name="TextBox 86"/>
              <p:cNvSpPr txBox="1">
                <a:spLocks noChangeArrowheads="1"/>
              </p:cNvSpPr>
              <p:nvPr/>
            </p:nvSpPr>
            <p:spPr bwMode="auto">
              <a:xfrm>
                <a:off x="4815755" y="4656104"/>
                <a:ext cx="1636426" cy="1255954"/>
              </a:xfrm>
              <a:prstGeom prst="rect">
                <a:avLst/>
              </a:prstGeom>
              <a:no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sz="1600" dirty="0">
                    <a:solidFill>
                      <a:prstClr val="black"/>
                    </a:solidFill>
                    <a:cs typeface="Arial" panose="020B0604020202020204" pitchFamily="34" charset="0"/>
                  </a:rPr>
                  <a:t>Giải quyết đúng đắn, hài hoà các vấn đề XH,phát triển GD-ĐT, KHCN...</a:t>
                </a:r>
              </a:p>
            </p:txBody>
          </p:sp>
        </p:grpSp>
      </p:grpSp>
      <p:sp>
        <p:nvSpPr>
          <p:cNvPr id="48" name="Rectangle 47"/>
          <p:cNvSpPr/>
          <p:nvPr/>
        </p:nvSpPr>
        <p:spPr>
          <a:xfrm>
            <a:off x="1302257" y="629681"/>
            <a:ext cx="3248025"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latin typeface="Arial"/>
                <a:cs typeface="Arial" pitchFamily="34" charset="0"/>
              </a:rPr>
              <a:t>Toàn</a:t>
            </a:r>
            <a:r>
              <a:rPr lang="en-US" sz="1500" dirty="0">
                <a:solidFill>
                  <a:prstClr val="black"/>
                </a:solidFill>
                <a:latin typeface="Arial"/>
                <a:cs typeface="Arial" pitchFamily="34" charset="0"/>
              </a:rPr>
              <a:t> </a:t>
            </a:r>
            <a:r>
              <a:rPr lang="en-US" sz="1500" dirty="0" err="1">
                <a:solidFill>
                  <a:prstClr val="black"/>
                </a:solidFill>
                <a:latin typeface="Arial"/>
                <a:cs typeface="Arial" pitchFamily="34" charset="0"/>
              </a:rPr>
              <a:t>diện</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trên</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tất</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cả</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các</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lĩnh</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vực</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đời</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sống</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xã</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hội</a:t>
            </a:r>
            <a:endParaRPr lang="en-US" sz="1500" dirty="0">
              <a:solidFill>
                <a:prstClr val="black"/>
              </a:solidFill>
              <a:latin typeface="Arial"/>
              <a:cs typeface="Arial" pitchFamily="34" charset="0"/>
            </a:endParaRPr>
          </a:p>
        </p:txBody>
      </p:sp>
      <p:pic>
        <p:nvPicPr>
          <p:cNvPr id="49" name="Picture 11" descr="C:\Documents and Settings\THANHHUONG\My Documents\My Pictures\untitled.bmp"/>
          <p:cNvPicPr>
            <a:picLocks noChangeAspect="1" noChangeArrowheads="1"/>
          </p:cNvPicPr>
          <p:nvPr/>
        </p:nvPicPr>
        <p:blipFill>
          <a:blip r:embed="rId8">
            <a:extLst>
              <a:ext uri="{28A0092B-C50C-407E-A947-70E740481C1C}">
                <a14:useLocalDpi xmlns:a14="http://schemas.microsoft.com/office/drawing/2010/main" val="0"/>
              </a:ext>
            </a:extLst>
          </a:blip>
          <a:srcRect l="36470" t="15675" r="22939" b="47360"/>
          <a:stretch>
            <a:fillRect/>
          </a:stretch>
        </p:blipFill>
        <p:spPr bwMode="auto">
          <a:xfrm>
            <a:off x="424798" y="1353462"/>
            <a:ext cx="4366593"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1" name="Rectangle 1"/>
          <p:cNvSpPr>
            <a:spLocks noChangeArrowheads="1"/>
          </p:cNvSpPr>
          <p:nvPr/>
        </p:nvSpPr>
        <p:spPr bwMode="auto">
          <a:xfrm>
            <a:off x="3913496" y="135878"/>
            <a:ext cx="5707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ctr" fontAlgn="base">
              <a:spcBef>
                <a:spcPct val="0"/>
              </a:spcBef>
              <a:spcAft>
                <a:spcPct val="0"/>
              </a:spcAft>
              <a:buFont typeface="Wingdings" panose="05000000000000000000" pitchFamily="2" charset="2"/>
              <a:buChar char="q"/>
            </a:pPr>
            <a:r>
              <a:rPr lang="nl-NL" altLang="en-US" sz="2400" b="1" dirty="0">
                <a:solidFill>
                  <a:srgbClr val="0033CC"/>
                </a:solidFill>
                <a:latin typeface="Arial" panose="020B0604020202020204" pitchFamily="34" charset="0"/>
              </a:rPr>
              <a:t>Nội dung của C</a:t>
            </a:r>
            <a:r>
              <a:rPr lang="vi-VN" altLang="en-US" sz="2400" b="1" dirty="0">
                <a:solidFill>
                  <a:srgbClr val="0033CC"/>
                </a:solidFill>
                <a:latin typeface="Arial" panose="020B0604020202020204" pitchFamily="34" charset="0"/>
              </a:rPr>
              <a:t>ách mạng </a:t>
            </a:r>
            <a:r>
              <a:rPr lang="nl-NL" altLang="en-US" sz="2400" b="1" dirty="0">
                <a:solidFill>
                  <a:srgbClr val="0033CC"/>
                </a:solidFill>
                <a:latin typeface="Arial" panose="020B0604020202020204" pitchFamily="34" charset="0"/>
              </a:rPr>
              <a:t>XHCN</a:t>
            </a:r>
            <a:endParaRPr lang="en-US" altLang="en-US" sz="2400" dirty="0">
              <a:solidFill>
                <a:srgbClr val="0033CC"/>
              </a:solidFill>
              <a:latin typeface="Arial" panose="020B0604020202020204" pitchFamily="34" charset="0"/>
            </a:endParaRPr>
          </a:p>
        </p:txBody>
      </p:sp>
    </p:spTree>
    <p:extLst>
      <p:ext uri="{BB962C8B-B14F-4D97-AF65-F5344CB8AC3E}">
        <p14:creationId xmlns:p14="http://schemas.microsoft.com/office/powerpoint/2010/main" val="1098894716"/>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934EF91-CB81-4329-8D9C-39F0A51719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grpSp>
        <p:nvGrpSpPr>
          <p:cNvPr id="4" name="Group 80"/>
          <p:cNvGrpSpPr>
            <a:grpSpLocks/>
          </p:cNvGrpSpPr>
          <p:nvPr/>
        </p:nvGrpSpPr>
        <p:grpSpPr bwMode="auto">
          <a:xfrm>
            <a:off x="4941888" y="2057400"/>
            <a:ext cx="182562" cy="3303588"/>
            <a:chOff x="3413760" y="2041366"/>
            <a:chExt cx="243842" cy="4171735"/>
          </a:xfrm>
        </p:grpSpPr>
        <p:cxnSp>
          <p:nvCxnSpPr>
            <p:cNvPr id="5" name="Straight Connector 4"/>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 name="Plaque 6"/>
          <p:cNvSpPr/>
          <p:nvPr/>
        </p:nvSpPr>
        <p:spPr>
          <a:xfrm>
            <a:off x="5281613" y="1672220"/>
            <a:ext cx="9125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400" b="1" dirty="0">
                <a:solidFill>
                  <a:prstClr val="white"/>
                </a:solidFill>
                <a:effectLst>
                  <a:outerShdw blurRad="38100" dist="38100" dir="2700000" algn="tl">
                    <a:srgbClr val="000000">
                      <a:alpha val="43137"/>
                    </a:srgbClr>
                  </a:outerShdw>
                </a:effectLst>
                <a:latin typeface="Arial"/>
                <a:cs typeface="Arial" pitchFamily="34" charset="0"/>
              </a:rPr>
              <a:t>CHÍNH TRỊ</a:t>
            </a:r>
          </a:p>
        </p:txBody>
      </p:sp>
      <p:sp>
        <p:nvSpPr>
          <p:cNvPr id="8" name="Plaque 7"/>
          <p:cNvSpPr/>
          <p:nvPr/>
        </p:nvSpPr>
        <p:spPr>
          <a:xfrm>
            <a:off x="5307013" y="3813175"/>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latin typeface="Arial"/>
                <a:cs typeface="Arial" pitchFamily="34" charset="0"/>
              </a:rPr>
              <a:t>VH TT</a:t>
            </a:r>
          </a:p>
        </p:txBody>
      </p:sp>
      <p:cxnSp>
        <p:nvCxnSpPr>
          <p:cNvPr id="9" name="Straight Arrow Connector 8"/>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Plaque 9"/>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400" b="1" dirty="0">
              <a:solidFill>
                <a:prstClr val="white"/>
              </a:solidFill>
              <a:latin typeface="Arial"/>
              <a:cs typeface="Arial" pitchFamily="34" charset="0"/>
            </a:endParaRPr>
          </a:p>
        </p:txBody>
      </p:sp>
      <p:cxnSp>
        <p:nvCxnSpPr>
          <p:cNvPr id="11" name="Straight Arrow Connector 10"/>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6138863" y="5310189"/>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8" name="Group 121"/>
          <p:cNvGrpSpPr>
            <a:grpSpLocks/>
          </p:cNvGrpSpPr>
          <p:nvPr/>
        </p:nvGrpSpPr>
        <p:grpSpPr bwMode="auto">
          <a:xfrm>
            <a:off x="6363892" y="5028010"/>
            <a:ext cx="4830134" cy="547688"/>
            <a:chOff x="4922518" y="647191"/>
            <a:chExt cx="4067024" cy="989126"/>
          </a:xfrm>
          <a:solidFill>
            <a:schemeClr val="accent5">
              <a:lumMod val="20000"/>
              <a:lumOff val="80000"/>
            </a:schemeClr>
          </a:solidFill>
        </p:grpSpPr>
        <p:sp>
          <p:nvSpPr>
            <p:cNvPr id="19" name="Plaque 18"/>
            <p:cNvSpPr/>
            <p:nvPr/>
          </p:nvSpPr>
          <p:spPr>
            <a:xfrm>
              <a:off x="4922518" y="647191"/>
              <a:ext cx="4067024" cy="989126"/>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latin typeface="Arial"/>
                <a:cs typeface="Arial" pitchFamily="34" charset="0"/>
              </a:endParaRPr>
            </a:p>
          </p:txBody>
        </p:sp>
        <p:sp>
          <p:nvSpPr>
            <p:cNvPr id="20" name="TextBox 19"/>
            <p:cNvSpPr txBox="1"/>
            <p:nvPr/>
          </p:nvSpPr>
          <p:spPr>
            <a:xfrm>
              <a:off x="5090673" y="821107"/>
              <a:ext cx="3873124" cy="611429"/>
            </a:xfrm>
            <a:prstGeom prst="rect">
              <a:avLst/>
            </a:prstGeom>
            <a:noFill/>
            <a:ln>
              <a:noFill/>
            </a:ln>
          </p:spPr>
          <p:txBody>
            <a:bodyPr>
              <a:spAutoFit/>
            </a:bodyPr>
            <a:lstStyle/>
            <a:p>
              <a:pPr algn="ctr" defTabSz="685715">
                <a:defRPr/>
              </a:pPr>
              <a:r>
                <a:rPr lang="en-US" sz="1600" dirty="0" err="1">
                  <a:solidFill>
                    <a:prstClr val="black"/>
                  </a:solidFill>
                  <a:latin typeface="Arial" charset="0"/>
                  <a:cs typeface="Arial" panose="020B0604020202020204" pitchFamily="34" charset="0"/>
                </a:rPr>
                <a:t>Là</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nội</a:t>
              </a:r>
              <a:r>
                <a:rPr lang="en-US" sz="1600" dirty="0">
                  <a:solidFill>
                    <a:prstClr val="black"/>
                  </a:solidFill>
                  <a:latin typeface="Arial" charset="0"/>
                  <a:cs typeface="Arial" panose="020B0604020202020204" pitchFamily="34" charset="0"/>
                </a:rPr>
                <a:t> dung </a:t>
              </a:r>
              <a:r>
                <a:rPr lang="en-US" sz="1600" dirty="0" err="1">
                  <a:solidFill>
                    <a:prstClr val="black"/>
                  </a:solidFill>
                  <a:latin typeface="Arial" charset="0"/>
                  <a:cs typeface="Arial" panose="020B0604020202020204" pitchFamily="34" charset="0"/>
                </a:rPr>
                <a:t>quan</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trọng</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không</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thể</a:t>
              </a:r>
              <a:r>
                <a:rPr lang="en-US" sz="1600" dirty="0">
                  <a:solidFill>
                    <a:prstClr val="black"/>
                  </a:solidFill>
                  <a:latin typeface="Arial" charset="0"/>
                  <a:cs typeface="Arial" panose="020B0604020202020204" pitchFamily="34" charset="0"/>
                </a:rPr>
                <a:t> </a:t>
              </a:r>
              <a:r>
                <a:rPr lang="en-US" sz="1600" dirty="0" err="1">
                  <a:solidFill>
                    <a:prstClr val="black"/>
                  </a:solidFill>
                  <a:latin typeface="Arial" charset="0"/>
                  <a:cs typeface="Arial" panose="020B0604020202020204" pitchFamily="34" charset="0"/>
                </a:rPr>
                <a:t>thiếu</a:t>
              </a:r>
              <a:endParaRPr lang="en-US" sz="1600" b="1" dirty="0">
                <a:solidFill>
                  <a:prstClr val="black"/>
                </a:solidFill>
                <a:effectLst>
                  <a:outerShdw blurRad="38100" dist="38100" dir="2700000" algn="tl">
                    <a:srgbClr val="000000">
                      <a:alpha val="43137"/>
                    </a:srgbClr>
                  </a:outerShdw>
                </a:effectLst>
                <a:latin typeface="Arial"/>
                <a:cs typeface="Arial" panose="020B0604020202020204" pitchFamily="34" charset="0"/>
              </a:endParaRPr>
            </a:p>
          </p:txBody>
        </p:sp>
      </p:grpSp>
      <p:sp>
        <p:nvSpPr>
          <p:cNvPr id="21" name="Plaque 20"/>
          <p:cNvSpPr/>
          <p:nvPr/>
        </p:nvSpPr>
        <p:spPr>
          <a:xfrm>
            <a:off x="5254625" y="2779713"/>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400" b="1" dirty="0">
                <a:solidFill>
                  <a:prstClr val="white"/>
                </a:solidFill>
                <a:latin typeface="Arial"/>
                <a:cs typeface="Arial" pitchFamily="34" charset="0"/>
              </a:rPr>
              <a:t>KINH</a:t>
            </a:r>
            <a:r>
              <a:rPr lang="en-US" sz="1400" b="1" dirty="0">
                <a:solidFill>
                  <a:prstClr val="black"/>
                </a:solidFill>
                <a:latin typeface="Arial"/>
                <a:cs typeface="Arial" pitchFamily="34" charset="0"/>
              </a:rPr>
              <a:t> </a:t>
            </a:r>
            <a:r>
              <a:rPr lang="en-US" sz="1400" b="1" dirty="0">
                <a:solidFill>
                  <a:prstClr val="white"/>
                </a:solidFill>
                <a:latin typeface="Arial"/>
                <a:cs typeface="Arial" pitchFamily="34" charset="0"/>
              </a:rPr>
              <a:t>TẾ</a:t>
            </a:r>
          </a:p>
        </p:txBody>
      </p:sp>
      <p:sp>
        <p:nvSpPr>
          <p:cNvPr id="22" name="Down Arrow 21"/>
          <p:cNvSpPr/>
          <p:nvPr/>
        </p:nvSpPr>
        <p:spPr>
          <a:xfrm rot="10800000">
            <a:off x="8040688" y="4752975"/>
            <a:ext cx="514350" cy="2682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latin typeface="Arial"/>
              <a:cs typeface="Arial" pitchFamily="34" charset="0"/>
            </a:endParaRPr>
          </a:p>
        </p:txBody>
      </p:sp>
      <p:sp>
        <p:nvSpPr>
          <p:cNvPr id="23" name="Plaque 22"/>
          <p:cNvSpPr/>
          <p:nvPr/>
        </p:nvSpPr>
        <p:spPr>
          <a:xfrm>
            <a:off x="5275263" y="4972050"/>
            <a:ext cx="857250" cy="6858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latin typeface="Arial"/>
                <a:cs typeface="Arial" pitchFamily="34" charset="0"/>
              </a:rPr>
              <a:t>XÃ HỘI</a:t>
            </a:r>
          </a:p>
        </p:txBody>
      </p:sp>
      <p:sp>
        <p:nvSpPr>
          <p:cNvPr id="24" name="Plaque 23"/>
          <p:cNvSpPr/>
          <p:nvPr/>
        </p:nvSpPr>
        <p:spPr>
          <a:xfrm>
            <a:off x="5268913" y="497205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00" b="1" dirty="0">
              <a:solidFill>
                <a:prstClr val="white"/>
              </a:solidFill>
              <a:latin typeface="Arial"/>
              <a:cs typeface="Arial" pitchFamily="34" charset="0"/>
            </a:endParaRPr>
          </a:p>
        </p:txBody>
      </p:sp>
      <p:grpSp>
        <p:nvGrpSpPr>
          <p:cNvPr id="25" name="Group 77"/>
          <p:cNvGrpSpPr>
            <a:grpSpLocks/>
          </p:cNvGrpSpPr>
          <p:nvPr/>
        </p:nvGrpSpPr>
        <p:grpSpPr bwMode="auto">
          <a:xfrm>
            <a:off x="6164264" y="1044576"/>
            <a:ext cx="5029762" cy="3643313"/>
            <a:chOff x="4689566" y="894806"/>
            <a:chExt cx="4297680" cy="4265023"/>
          </a:xfrm>
        </p:grpSpPr>
        <p:sp>
          <p:nvSpPr>
            <p:cNvPr id="26" name="Rectangle 25"/>
            <p:cNvSpPr/>
            <p:nvPr/>
          </p:nvSpPr>
          <p:spPr>
            <a:xfrm>
              <a:off x="4766958" y="940156"/>
              <a:ext cx="1705805" cy="22458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latin typeface="Arial"/>
              </a:endParaRPr>
            </a:p>
          </p:txBody>
        </p:sp>
        <p:grpSp>
          <p:nvGrpSpPr>
            <p:cNvPr id="27" name="Group 74"/>
            <p:cNvGrpSpPr>
              <a:grpSpLocks/>
            </p:cNvGrpSpPr>
            <p:nvPr/>
          </p:nvGrpSpPr>
          <p:grpSpPr bwMode="auto">
            <a:xfrm>
              <a:off x="4689566" y="894806"/>
              <a:ext cx="4297680" cy="4265023"/>
              <a:chOff x="4689566" y="894806"/>
              <a:chExt cx="4297680" cy="4265023"/>
            </a:xfrm>
          </p:grpSpPr>
          <p:grpSp>
            <p:nvGrpSpPr>
              <p:cNvPr id="28" name="Group 68"/>
              <p:cNvGrpSpPr>
                <a:grpSpLocks/>
              </p:cNvGrpSpPr>
              <p:nvPr/>
            </p:nvGrpSpPr>
            <p:grpSpPr bwMode="auto">
              <a:xfrm>
                <a:off x="4689566" y="894806"/>
                <a:ext cx="4272370" cy="4265023"/>
                <a:chOff x="4689566" y="894806"/>
                <a:chExt cx="4272370" cy="4265023"/>
              </a:xfrm>
            </p:grpSpPr>
            <p:pic>
              <p:nvPicPr>
                <p:cNvPr id="30" name="Picture 2" descr="http://d4.violet.vn/uploads/blogs/447/trong_xa_hoi_tu_ban_chu_nghia_quan_chung_lao_dong_chiu_nhieu_tang_ap_buc_va_boc_lot_5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52703" y="3200400"/>
                  <a:ext cx="1678686"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4" descr="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6861" y="901337"/>
                  <a:ext cx="2505075" cy="227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6" descr="http://www.songtre.tv/wmedia/2013/03/03/3250/b7fb1dff9_367.1.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53175" y="3187337"/>
                  <a:ext cx="2607945"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66"/>
                <p:cNvSpPr txBox="1">
                  <a:spLocks noChangeArrowheads="1"/>
                </p:cNvSpPr>
                <p:nvPr/>
              </p:nvSpPr>
              <p:spPr bwMode="auto">
                <a:xfrm>
                  <a:off x="4689566" y="894806"/>
                  <a:ext cx="1816366" cy="1909573"/>
                </a:xfrm>
                <a:prstGeom prst="rect">
                  <a:avLst/>
                </a:prstGeom>
                <a:solidFill>
                  <a:schemeClr val="accent5">
                    <a:lumMod val="20000"/>
                    <a:lumOff val="80000"/>
                  </a:schemeClr>
                </a:solidFill>
                <a:ln w="9525">
                  <a:solidFill>
                    <a:srgbClr val="000000"/>
                  </a:solid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sz="1600" dirty="0">
                      <a:solidFill>
                        <a:prstClr val="black"/>
                      </a:solidFill>
                      <a:cs typeface="Arial" panose="020B0604020202020204" pitchFamily="34" charset="0"/>
                    </a:rPr>
                    <a:t>Xóa bỏ tình trạng bóc lột, áp bức bất công; xây dựng XH mới DC, bình đẳng, HP, con </a:t>
                  </a:r>
                  <a:r>
                    <a:rPr lang="en-US" dirty="0">
                      <a:solidFill>
                        <a:prstClr val="black"/>
                      </a:solidFill>
                      <a:cs typeface="Arial" panose="020B0604020202020204" pitchFamily="34" charset="0"/>
                    </a:rPr>
                    <a:t>người phát triển toàn diện</a:t>
                  </a:r>
                </a:p>
              </p:txBody>
            </p:sp>
          </p:grpSp>
          <p:sp>
            <p:nvSpPr>
              <p:cNvPr id="29" name="Rectangle 28"/>
              <p:cNvSpPr/>
              <p:nvPr/>
            </p:nvSpPr>
            <p:spPr>
              <a:xfrm>
                <a:off x="4724314" y="914242"/>
                <a:ext cx="4262932" cy="4232630"/>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latin typeface="Arial"/>
                </a:endParaRPr>
              </a:p>
            </p:txBody>
          </p:sp>
        </p:grpSp>
      </p:grpSp>
      <p:grpSp>
        <p:nvGrpSpPr>
          <p:cNvPr id="34" name="Group 91"/>
          <p:cNvGrpSpPr>
            <a:grpSpLocks/>
          </p:cNvGrpSpPr>
          <p:nvPr/>
        </p:nvGrpSpPr>
        <p:grpSpPr bwMode="auto">
          <a:xfrm>
            <a:off x="6202364" y="1590676"/>
            <a:ext cx="4281487" cy="3190875"/>
            <a:chOff x="4820194" y="953589"/>
            <a:chExt cx="4188825" cy="4204062"/>
          </a:xfrm>
        </p:grpSpPr>
        <p:grpSp>
          <p:nvGrpSpPr>
            <p:cNvPr id="35" name="Group 90"/>
            <p:cNvGrpSpPr>
              <a:grpSpLocks/>
            </p:cNvGrpSpPr>
            <p:nvPr/>
          </p:nvGrpSpPr>
          <p:grpSpPr bwMode="auto">
            <a:xfrm>
              <a:off x="4852850" y="953589"/>
              <a:ext cx="4156169" cy="4204062"/>
              <a:chOff x="4852850" y="953589"/>
              <a:chExt cx="4156169" cy="4204062"/>
            </a:xfrm>
          </p:grpSpPr>
          <p:pic>
            <p:nvPicPr>
              <p:cNvPr id="37" name="Picture 10" descr="http://t2.gstatic.com/images?q=tbn:ANd9GcQFWezqQAbhEEQdAUbn2XVRNdDRgN-5Ujg3D-jTvsnRXR106vdYDe5ZrhxJ"/>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52850" y="2947851"/>
                <a:ext cx="410826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8" name="Group 80"/>
              <p:cNvGrpSpPr>
                <a:grpSpLocks/>
              </p:cNvGrpSpPr>
              <p:nvPr/>
            </p:nvGrpSpPr>
            <p:grpSpPr bwMode="auto">
              <a:xfrm>
                <a:off x="6215745" y="953589"/>
                <a:ext cx="2793274" cy="2070585"/>
                <a:chOff x="6215745" y="888274"/>
                <a:chExt cx="2793274" cy="2136595"/>
              </a:xfrm>
            </p:grpSpPr>
            <p:pic>
              <p:nvPicPr>
                <p:cNvPr id="42" name="Picture 14" descr="http://t2.gstatic.com/images?q=tbn:ANd9GcTxNcyGDM4XEmqjdINRTVEi3_vl2slSlXdvsxLbm3rzVOAfCn0J72OXbDWV"/>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57109" y="888274"/>
                  <a:ext cx="2723605" cy="2048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Box 78"/>
                <p:cNvSpPr txBox="1">
                  <a:spLocks noChangeArrowheads="1"/>
                </p:cNvSpPr>
                <p:nvPr/>
              </p:nvSpPr>
              <p:spPr bwMode="auto">
                <a:xfrm>
                  <a:off x="6215745" y="2522751"/>
                  <a:ext cx="2793274" cy="50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pPr>
                  <a:r>
                    <a:rPr lang="vi-VN" altLang="en-US" sz="900">
                      <a:solidFill>
                        <a:srgbClr val="FFFFFF"/>
                      </a:solidFill>
                      <a:latin typeface="Arial" panose="020B0604020202020204" pitchFamily="34" charset="0"/>
                    </a:rPr>
                    <a:t>Chênh lệch giàu-nghèo ở Trung</a:t>
                  </a:r>
                  <a:r>
                    <a:rPr lang="en-US" altLang="en-US" sz="900">
                      <a:solidFill>
                        <a:srgbClr val="FFFFFF"/>
                      </a:solidFill>
                      <a:latin typeface="Arial" panose="020B0604020202020204" pitchFamily="34" charset="0"/>
                    </a:rPr>
                    <a:t> </a:t>
                  </a:r>
                  <a:r>
                    <a:rPr lang="vi-VN" altLang="en-US" sz="900">
                      <a:solidFill>
                        <a:srgbClr val="FFFFFF"/>
                      </a:solidFill>
                      <a:latin typeface="Arial" panose="020B0604020202020204" pitchFamily="34" charset="0"/>
                    </a:rPr>
                    <a:t>Quốc </a:t>
                  </a:r>
                  <a:r>
                    <a:rPr lang="vi-VN" altLang="en-US" sz="900" i="1">
                      <a:solidFill>
                        <a:srgbClr val="FFFFFF"/>
                      </a:solidFill>
                      <a:latin typeface="Arial" panose="020B0604020202020204" pitchFamily="34" charset="0"/>
                    </a:rPr>
                    <a:t>Ảnh chinasmack.com</a:t>
                  </a:r>
                  <a:endParaRPr lang="en-US" altLang="en-US" sz="900">
                    <a:solidFill>
                      <a:srgbClr val="FFFFFF"/>
                    </a:solidFill>
                    <a:latin typeface="Arial" panose="020B0604020202020204" pitchFamily="34" charset="0"/>
                  </a:endParaRPr>
                </a:p>
              </p:txBody>
            </p:sp>
          </p:grpSp>
          <p:grpSp>
            <p:nvGrpSpPr>
              <p:cNvPr id="39" name="Group 88"/>
              <p:cNvGrpSpPr>
                <a:grpSpLocks/>
              </p:cNvGrpSpPr>
              <p:nvPr/>
            </p:nvGrpSpPr>
            <p:grpSpPr bwMode="auto">
              <a:xfrm>
                <a:off x="4859022" y="953589"/>
                <a:ext cx="1390063" cy="1984903"/>
                <a:chOff x="4859022" y="953589"/>
                <a:chExt cx="1390063" cy="1984903"/>
              </a:xfrm>
            </p:grpSpPr>
            <p:sp>
              <p:nvSpPr>
                <p:cNvPr id="40" name="Rectangle 39"/>
                <p:cNvSpPr/>
                <p:nvPr/>
              </p:nvSpPr>
              <p:spPr>
                <a:xfrm>
                  <a:off x="4859022" y="953589"/>
                  <a:ext cx="1390063" cy="1984903"/>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latin typeface="Arial"/>
                  </a:endParaRPr>
                </a:p>
              </p:txBody>
            </p:sp>
            <p:sp>
              <p:nvSpPr>
                <p:cNvPr id="41" name="TextBox 87"/>
                <p:cNvSpPr txBox="1">
                  <a:spLocks noChangeArrowheads="1"/>
                </p:cNvSpPr>
                <p:nvPr/>
              </p:nvSpPr>
              <p:spPr bwMode="auto">
                <a:xfrm>
                  <a:off x="4876107" y="1143923"/>
                  <a:ext cx="1298427" cy="1419263"/>
                </a:xfrm>
                <a:prstGeom prst="rect">
                  <a:avLst/>
                </a:prstGeom>
                <a:solidFill>
                  <a:schemeClr val="accent5">
                    <a:lumMod val="20000"/>
                    <a:lumOff val="80000"/>
                  </a:schemeClr>
                </a:solidFill>
                <a:ln>
                  <a:noFill/>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sz="1600" dirty="0">
                      <a:solidFill>
                        <a:prstClr val="black"/>
                      </a:solidFill>
                      <a:cs typeface="Arial" panose="020B0604020202020204" pitchFamily="34" charset="0"/>
                    </a:rPr>
                    <a:t>Xóa bỏ phân chia giàu nghèo, giai cấp...</a:t>
                  </a:r>
                </a:p>
              </p:txBody>
            </p:sp>
          </p:grpSp>
        </p:grpSp>
        <p:sp>
          <p:nvSpPr>
            <p:cNvPr id="36" name="Rectangle 35"/>
            <p:cNvSpPr/>
            <p:nvPr/>
          </p:nvSpPr>
          <p:spPr>
            <a:xfrm>
              <a:off x="4820194" y="953589"/>
              <a:ext cx="4167081" cy="4181055"/>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latin typeface="Arial"/>
              </a:endParaRPr>
            </a:p>
          </p:txBody>
        </p:sp>
      </p:grpSp>
      <p:sp>
        <p:nvSpPr>
          <p:cNvPr id="44" name="Rectangle 43"/>
          <p:cNvSpPr/>
          <p:nvPr/>
        </p:nvSpPr>
        <p:spPr>
          <a:xfrm>
            <a:off x="1640270" y="1086871"/>
            <a:ext cx="339566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latin typeface="Arial"/>
                <a:cs typeface="Arial" pitchFamily="34" charset="0"/>
              </a:rPr>
              <a:t>Toàn</a:t>
            </a:r>
            <a:r>
              <a:rPr lang="en-US" sz="1500" dirty="0">
                <a:solidFill>
                  <a:prstClr val="black"/>
                </a:solidFill>
                <a:latin typeface="Arial"/>
                <a:cs typeface="Arial" pitchFamily="34" charset="0"/>
              </a:rPr>
              <a:t> </a:t>
            </a:r>
            <a:r>
              <a:rPr lang="en-US" sz="1500" dirty="0" err="1">
                <a:solidFill>
                  <a:prstClr val="black"/>
                </a:solidFill>
                <a:latin typeface="Arial"/>
                <a:cs typeface="Arial" pitchFamily="34" charset="0"/>
              </a:rPr>
              <a:t>diện</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trên</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tất</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cả</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các</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lĩnh</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vực</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đời</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sống</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xã</a:t>
            </a:r>
            <a:r>
              <a:rPr lang="fr-FR" sz="1500" dirty="0">
                <a:solidFill>
                  <a:prstClr val="black"/>
                </a:solidFill>
                <a:latin typeface="Arial"/>
                <a:cs typeface="Arial" pitchFamily="34" charset="0"/>
              </a:rPr>
              <a:t> </a:t>
            </a:r>
            <a:r>
              <a:rPr lang="fr-FR" sz="1500" dirty="0" err="1">
                <a:solidFill>
                  <a:prstClr val="black"/>
                </a:solidFill>
                <a:latin typeface="Arial"/>
                <a:cs typeface="Arial" pitchFamily="34" charset="0"/>
              </a:rPr>
              <a:t>hội</a:t>
            </a:r>
            <a:endParaRPr lang="en-US" sz="1500" dirty="0">
              <a:solidFill>
                <a:prstClr val="black"/>
              </a:solidFill>
              <a:latin typeface="Arial"/>
              <a:cs typeface="Arial" pitchFamily="34" charset="0"/>
            </a:endParaRPr>
          </a:p>
        </p:txBody>
      </p:sp>
      <p:pic>
        <p:nvPicPr>
          <p:cNvPr id="45" name="Picture 11" descr="C:\Documents and Settings\THANHHUONG\My Documents\My Pictures\untitled.bmp"/>
          <p:cNvPicPr>
            <a:picLocks noChangeAspect="1" noChangeArrowheads="1"/>
          </p:cNvPicPr>
          <p:nvPr/>
        </p:nvPicPr>
        <p:blipFill>
          <a:blip r:embed="rId8">
            <a:extLst>
              <a:ext uri="{28A0092B-C50C-407E-A947-70E740481C1C}">
                <a14:useLocalDpi xmlns:a14="http://schemas.microsoft.com/office/drawing/2010/main" val="0"/>
              </a:ext>
            </a:extLst>
          </a:blip>
          <a:srcRect l="36470" t="15675" r="22939" b="47360"/>
          <a:stretch>
            <a:fillRect/>
          </a:stretch>
        </p:blipFill>
        <p:spPr bwMode="auto">
          <a:xfrm>
            <a:off x="1638301" y="1742142"/>
            <a:ext cx="3132137" cy="391570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6" name="Rectangle 1"/>
          <p:cNvSpPr>
            <a:spLocks noChangeArrowheads="1"/>
          </p:cNvSpPr>
          <p:nvPr/>
        </p:nvSpPr>
        <p:spPr bwMode="auto">
          <a:xfrm>
            <a:off x="3625716" y="193606"/>
            <a:ext cx="5707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ctr" fontAlgn="base">
              <a:spcBef>
                <a:spcPct val="0"/>
              </a:spcBef>
              <a:spcAft>
                <a:spcPct val="0"/>
              </a:spcAft>
              <a:buFont typeface="Wingdings" panose="05000000000000000000" pitchFamily="2" charset="2"/>
              <a:buChar char="q"/>
            </a:pPr>
            <a:r>
              <a:rPr lang="nl-NL" altLang="en-US" sz="2400" b="1" dirty="0">
                <a:solidFill>
                  <a:srgbClr val="0033CC"/>
                </a:solidFill>
                <a:latin typeface="Arial" panose="020B0604020202020204" pitchFamily="34" charset="0"/>
              </a:rPr>
              <a:t>Nội dung của C</a:t>
            </a:r>
            <a:r>
              <a:rPr lang="vi-VN" altLang="en-US" sz="2400" b="1" dirty="0">
                <a:solidFill>
                  <a:srgbClr val="0033CC"/>
                </a:solidFill>
                <a:latin typeface="Arial" panose="020B0604020202020204" pitchFamily="34" charset="0"/>
              </a:rPr>
              <a:t>ách mạng </a:t>
            </a:r>
            <a:r>
              <a:rPr lang="nl-NL" altLang="en-US" sz="2400" b="1" dirty="0">
                <a:solidFill>
                  <a:srgbClr val="0033CC"/>
                </a:solidFill>
                <a:latin typeface="Arial" panose="020B0604020202020204" pitchFamily="34" charset="0"/>
              </a:rPr>
              <a:t>XHCN</a:t>
            </a:r>
            <a:endParaRPr lang="en-US" altLang="en-US" sz="2400" dirty="0">
              <a:solidFill>
                <a:srgbClr val="0033CC"/>
              </a:solidFill>
              <a:latin typeface="Arial" panose="020B0604020202020204" pitchFamily="34" charset="0"/>
            </a:endParaRPr>
          </a:p>
        </p:txBody>
      </p:sp>
    </p:spTree>
    <p:extLst>
      <p:ext uri="{BB962C8B-B14F-4D97-AF65-F5344CB8AC3E}">
        <p14:creationId xmlns:p14="http://schemas.microsoft.com/office/powerpoint/2010/main" val="3302148906"/>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n 4"/>
          <p:cNvSpPr/>
          <p:nvPr/>
        </p:nvSpPr>
        <p:spPr>
          <a:xfrm>
            <a:off x="5181600" y="2514600"/>
            <a:ext cx="1771650" cy="1314450"/>
          </a:xfrm>
          <a:prstGeom prst="sun">
            <a:avLst>
              <a:gd name="adj" fmla="val 12500"/>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400" dirty="0" err="1">
                <a:solidFill>
                  <a:srgbClr val="FFFF00"/>
                </a:solidFill>
                <a:effectLst>
                  <a:outerShdw blurRad="38100" dist="38100" dir="2700000" algn="tl">
                    <a:srgbClr val="000000">
                      <a:alpha val="43137"/>
                    </a:srgbClr>
                  </a:outerShdw>
                </a:effectLst>
                <a:cs typeface="Arial" pitchFamily="34" charset="0"/>
              </a:rPr>
              <a:t>Tóm</a:t>
            </a:r>
            <a:r>
              <a:rPr lang="en-US" sz="1400" dirty="0">
                <a:solidFill>
                  <a:srgbClr val="FFFF00"/>
                </a:solidFill>
                <a:effectLst>
                  <a:outerShdw blurRad="38100" dist="38100" dir="2700000" algn="tl">
                    <a:srgbClr val="000000">
                      <a:alpha val="43137"/>
                    </a:srgbClr>
                  </a:outerShdw>
                </a:effectLst>
                <a:cs typeface="Arial" pitchFamily="34" charset="0"/>
              </a:rPr>
              <a:t> </a:t>
            </a:r>
            <a:r>
              <a:rPr lang="en-US" sz="1400" dirty="0" err="1">
                <a:solidFill>
                  <a:srgbClr val="FFFF00"/>
                </a:solidFill>
                <a:effectLst>
                  <a:outerShdw blurRad="38100" dist="38100" dir="2700000" algn="tl">
                    <a:srgbClr val="000000">
                      <a:alpha val="43137"/>
                    </a:srgbClr>
                  </a:outerShdw>
                </a:effectLst>
                <a:cs typeface="Arial" pitchFamily="34" charset="0"/>
              </a:rPr>
              <a:t>lại</a:t>
            </a:r>
            <a:endParaRPr lang="en-US" sz="1400" dirty="0">
              <a:solidFill>
                <a:srgbClr val="FFFF00"/>
              </a:solidFill>
              <a:effectLst>
                <a:outerShdw blurRad="38100" dist="38100" dir="2700000" algn="tl">
                  <a:srgbClr val="000000">
                    <a:alpha val="43137"/>
                  </a:srgbClr>
                </a:outerShdw>
              </a:effectLst>
              <a:cs typeface="Arial" pitchFamily="34" charset="0"/>
            </a:endParaRPr>
          </a:p>
        </p:txBody>
      </p:sp>
      <p:sp>
        <p:nvSpPr>
          <p:cNvPr id="6" name="Up Arrow 5"/>
          <p:cNvSpPr/>
          <p:nvPr/>
        </p:nvSpPr>
        <p:spPr>
          <a:xfrm>
            <a:off x="4953000" y="2000251"/>
            <a:ext cx="2228850" cy="504825"/>
          </a:xfrm>
          <a:prstGeom prst="upArrow">
            <a:avLst/>
          </a:prstGeom>
          <a:solidFill>
            <a:srgbClr val="00B050"/>
          </a:solidFill>
          <a:ln w="28575">
            <a:solidFill>
              <a:schemeClr val="bg1"/>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en-US" sz="1400" dirty="0" err="1">
                <a:solidFill>
                  <a:prstClr val="white"/>
                </a:solidFill>
                <a:cs typeface="Arial" pitchFamily="34" charset="0"/>
              </a:rPr>
              <a:t>Mục</a:t>
            </a:r>
            <a:r>
              <a:rPr lang="en-US" sz="1400" dirty="0">
                <a:solidFill>
                  <a:prstClr val="white"/>
                </a:solidFill>
                <a:cs typeface="Arial" pitchFamily="34" charset="0"/>
              </a:rPr>
              <a:t> </a:t>
            </a:r>
            <a:r>
              <a:rPr lang="en-US" sz="1400" dirty="0" err="1">
                <a:solidFill>
                  <a:prstClr val="white"/>
                </a:solidFill>
                <a:cs typeface="Arial" pitchFamily="34" charset="0"/>
              </a:rPr>
              <a:t>tiêu</a:t>
            </a:r>
            <a:endParaRPr lang="en-US" sz="1400" dirty="0">
              <a:solidFill>
                <a:prstClr val="white"/>
              </a:solidFill>
              <a:cs typeface="Arial" pitchFamily="34" charset="0"/>
            </a:endParaRPr>
          </a:p>
        </p:txBody>
      </p:sp>
      <p:sp>
        <p:nvSpPr>
          <p:cNvPr id="7" name="Plaque 6"/>
          <p:cNvSpPr/>
          <p:nvPr/>
        </p:nvSpPr>
        <p:spPr>
          <a:xfrm>
            <a:off x="4552950" y="1543050"/>
            <a:ext cx="3257550" cy="457200"/>
          </a:xfrm>
          <a:prstGeom prst="plaque">
            <a:avLst/>
          </a:prstGeom>
          <a:solidFill>
            <a:srgbClr val="00B0F0"/>
          </a:solidFill>
          <a:ln>
            <a:solidFill>
              <a:schemeClr val="bg1"/>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sz="1400" dirty="0" err="1">
                <a:solidFill>
                  <a:prstClr val="white"/>
                </a:solidFill>
                <a:cs typeface="Arial" pitchFamily="34" charset="0"/>
              </a:rPr>
              <a:t>Giải</a:t>
            </a:r>
            <a:r>
              <a:rPr lang="en-US" sz="1400" dirty="0">
                <a:solidFill>
                  <a:prstClr val="white"/>
                </a:solidFill>
                <a:cs typeface="Arial" pitchFamily="34" charset="0"/>
              </a:rPr>
              <a:t> </a:t>
            </a:r>
            <a:r>
              <a:rPr lang="en-US" sz="1400" dirty="0" err="1">
                <a:solidFill>
                  <a:prstClr val="white"/>
                </a:solidFill>
                <a:cs typeface="Arial" pitchFamily="34" charset="0"/>
              </a:rPr>
              <a:t>phóng</a:t>
            </a:r>
            <a:r>
              <a:rPr lang="en-US" sz="1400" dirty="0">
                <a:solidFill>
                  <a:prstClr val="white"/>
                </a:solidFill>
                <a:cs typeface="Arial" pitchFamily="34" charset="0"/>
              </a:rPr>
              <a:t> GC, DT, </a:t>
            </a:r>
            <a:r>
              <a:rPr lang="en-US" sz="1400" dirty="0" err="1">
                <a:solidFill>
                  <a:prstClr val="white"/>
                </a:solidFill>
                <a:cs typeface="Arial" pitchFamily="34" charset="0"/>
              </a:rPr>
              <a:t>nhân</a:t>
            </a:r>
            <a:r>
              <a:rPr lang="en-US" sz="1400" dirty="0">
                <a:solidFill>
                  <a:prstClr val="white"/>
                </a:solidFill>
                <a:cs typeface="Arial" pitchFamily="34" charset="0"/>
              </a:rPr>
              <a:t> </a:t>
            </a:r>
            <a:r>
              <a:rPr lang="en-US" sz="1400" dirty="0" err="1">
                <a:solidFill>
                  <a:prstClr val="white"/>
                </a:solidFill>
                <a:cs typeface="Arial" pitchFamily="34" charset="0"/>
              </a:rPr>
              <a:t>loại</a:t>
            </a:r>
            <a:endParaRPr lang="en-US" sz="1400" dirty="0">
              <a:solidFill>
                <a:prstClr val="white"/>
              </a:solidFill>
              <a:cs typeface="Arial" pitchFamily="34" charset="0"/>
            </a:endParaRPr>
          </a:p>
        </p:txBody>
      </p:sp>
      <p:sp>
        <p:nvSpPr>
          <p:cNvPr id="8" name="Left Arrow 7"/>
          <p:cNvSpPr/>
          <p:nvPr/>
        </p:nvSpPr>
        <p:spPr>
          <a:xfrm>
            <a:off x="4381500" y="2400300"/>
            <a:ext cx="800100" cy="1485900"/>
          </a:xfrm>
          <a:prstGeom prst="lef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400" dirty="0" err="1">
                <a:solidFill>
                  <a:prstClr val="white"/>
                </a:solidFill>
                <a:cs typeface="Arial" pitchFamily="34" charset="0"/>
              </a:rPr>
              <a:t>Nội</a:t>
            </a:r>
            <a:r>
              <a:rPr lang="en-US" sz="1400" dirty="0">
                <a:solidFill>
                  <a:prstClr val="white"/>
                </a:solidFill>
                <a:cs typeface="Arial" pitchFamily="34" charset="0"/>
              </a:rPr>
              <a:t> dung</a:t>
            </a:r>
          </a:p>
        </p:txBody>
      </p:sp>
      <p:sp>
        <p:nvSpPr>
          <p:cNvPr id="9" name="Plaque 8"/>
          <p:cNvSpPr/>
          <p:nvPr/>
        </p:nvSpPr>
        <p:spPr>
          <a:xfrm>
            <a:off x="2306638" y="2400300"/>
            <a:ext cx="2017712" cy="1428750"/>
          </a:xfrm>
          <a:prstGeom prst="plaque">
            <a:avLst>
              <a:gd name="adj" fmla="val 12635"/>
            </a:avLst>
          </a:prstGeom>
          <a:solidFill>
            <a:srgbClr val="D60093"/>
          </a:solidFill>
          <a:ln>
            <a:solidFill>
              <a:schemeClr val="bg1"/>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defRPr/>
            </a:pPr>
            <a:r>
              <a:rPr lang="en-US" sz="1400" dirty="0">
                <a:solidFill>
                  <a:prstClr val="white"/>
                </a:solidFill>
                <a:cs typeface="Arial" pitchFamily="34" charset="0"/>
              </a:rPr>
              <a:t>- </a:t>
            </a:r>
            <a:r>
              <a:rPr lang="en-US" sz="1400" dirty="0" err="1">
                <a:solidFill>
                  <a:prstClr val="white"/>
                </a:solidFill>
                <a:cs typeface="Arial" pitchFamily="34" charset="0"/>
              </a:rPr>
              <a:t>Chính</a:t>
            </a:r>
            <a:r>
              <a:rPr lang="en-US" sz="1400" dirty="0">
                <a:solidFill>
                  <a:prstClr val="white"/>
                </a:solidFill>
                <a:cs typeface="Arial" pitchFamily="34" charset="0"/>
              </a:rPr>
              <a:t> </a:t>
            </a:r>
            <a:r>
              <a:rPr lang="en-US" sz="1400" dirty="0" err="1">
                <a:solidFill>
                  <a:prstClr val="white"/>
                </a:solidFill>
                <a:cs typeface="Arial" pitchFamily="34" charset="0"/>
              </a:rPr>
              <a:t>trị</a:t>
            </a:r>
            <a:r>
              <a:rPr lang="en-US" sz="1400" dirty="0">
                <a:solidFill>
                  <a:prstClr val="white"/>
                </a:solidFill>
                <a:cs typeface="Arial" pitchFamily="34" charset="0"/>
              </a:rPr>
              <a:t> </a:t>
            </a:r>
          </a:p>
          <a:p>
            <a:pPr algn="just" defTabSz="685715">
              <a:defRPr/>
            </a:pPr>
            <a:r>
              <a:rPr lang="en-US" sz="1400" dirty="0">
                <a:solidFill>
                  <a:prstClr val="white"/>
                </a:solidFill>
                <a:cs typeface="Arial" pitchFamily="34" charset="0"/>
              </a:rPr>
              <a:t>- </a:t>
            </a:r>
            <a:r>
              <a:rPr lang="en-US" sz="1400" dirty="0" err="1">
                <a:solidFill>
                  <a:prstClr val="white"/>
                </a:solidFill>
                <a:cs typeface="Arial" pitchFamily="34" charset="0"/>
              </a:rPr>
              <a:t>Kinh</a:t>
            </a:r>
            <a:r>
              <a:rPr lang="en-US" sz="1400" dirty="0">
                <a:solidFill>
                  <a:prstClr val="white"/>
                </a:solidFill>
                <a:cs typeface="Arial" pitchFamily="34" charset="0"/>
              </a:rPr>
              <a:t> </a:t>
            </a:r>
            <a:r>
              <a:rPr lang="en-US" sz="1400" dirty="0" err="1">
                <a:solidFill>
                  <a:prstClr val="white"/>
                </a:solidFill>
                <a:cs typeface="Arial" pitchFamily="34" charset="0"/>
              </a:rPr>
              <a:t>tế</a:t>
            </a:r>
            <a:endParaRPr lang="en-US" sz="1400" dirty="0">
              <a:solidFill>
                <a:prstClr val="white"/>
              </a:solidFill>
              <a:cs typeface="Arial" pitchFamily="34" charset="0"/>
            </a:endParaRPr>
          </a:p>
          <a:p>
            <a:pPr algn="just" defTabSz="685715">
              <a:buFontTx/>
              <a:buChar char="-"/>
              <a:defRPr/>
            </a:pPr>
            <a:r>
              <a:rPr lang="en-US" sz="1400" dirty="0">
                <a:solidFill>
                  <a:prstClr val="white"/>
                </a:solidFill>
                <a:cs typeface="Arial" pitchFamily="34" charset="0"/>
              </a:rPr>
              <a:t> VHTT</a:t>
            </a:r>
          </a:p>
          <a:p>
            <a:pPr algn="just" defTabSz="685715">
              <a:buFontTx/>
              <a:buChar char="-"/>
              <a:defRPr/>
            </a:pPr>
            <a:r>
              <a:rPr lang="en-US" sz="1400" dirty="0">
                <a:solidFill>
                  <a:prstClr val="white"/>
                </a:solidFill>
                <a:cs typeface="Arial" pitchFamily="34" charset="0"/>
              </a:rPr>
              <a:t> </a:t>
            </a:r>
            <a:r>
              <a:rPr lang="en-US" sz="1400" dirty="0" err="1">
                <a:solidFill>
                  <a:prstClr val="white"/>
                </a:solidFill>
                <a:cs typeface="Arial" pitchFamily="34" charset="0"/>
              </a:rPr>
              <a:t>Xã</a:t>
            </a:r>
            <a:r>
              <a:rPr lang="en-US" sz="1400" dirty="0">
                <a:solidFill>
                  <a:prstClr val="white"/>
                </a:solidFill>
                <a:cs typeface="Arial" pitchFamily="34" charset="0"/>
              </a:rPr>
              <a:t> </a:t>
            </a:r>
            <a:r>
              <a:rPr lang="en-US" sz="1400" dirty="0" err="1">
                <a:solidFill>
                  <a:prstClr val="white"/>
                </a:solidFill>
                <a:cs typeface="Arial" pitchFamily="34" charset="0"/>
              </a:rPr>
              <a:t>hội</a:t>
            </a:r>
            <a:endParaRPr lang="en-US" sz="1400" dirty="0">
              <a:solidFill>
                <a:prstClr val="white"/>
              </a:solidFill>
              <a:cs typeface="Arial" pitchFamily="34" charset="0"/>
            </a:endParaRPr>
          </a:p>
        </p:txBody>
      </p:sp>
      <p:sp>
        <p:nvSpPr>
          <p:cNvPr id="10" name="Right Arrow 9"/>
          <p:cNvSpPr/>
          <p:nvPr/>
        </p:nvSpPr>
        <p:spPr>
          <a:xfrm>
            <a:off x="6953250" y="2400300"/>
            <a:ext cx="857250" cy="1485900"/>
          </a:xfrm>
          <a:prstGeom prst="righ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400" dirty="0" err="1">
                <a:solidFill>
                  <a:prstClr val="white"/>
                </a:solidFill>
                <a:cs typeface="Arial" pitchFamily="34" charset="0"/>
              </a:rPr>
              <a:t>Động</a:t>
            </a:r>
            <a:r>
              <a:rPr lang="en-US" sz="1400" dirty="0">
                <a:solidFill>
                  <a:prstClr val="white"/>
                </a:solidFill>
                <a:cs typeface="Arial" pitchFamily="34" charset="0"/>
              </a:rPr>
              <a:t> </a:t>
            </a:r>
            <a:r>
              <a:rPr lang="en-US" sz="1400" dirty="0" err="1">
                <a:solidFill>
                  <a:prstClr val="white"/>
                </a:solidFill>
                <a:cs typeface="Arial" pitchFamily="34" charset="0"/>
              </a:rPr>
              <a:t>lực</a:t>
            </a:r>
            <a:endParaRPr lang="en-US" sz="1400" dirty="0">
              <a:solidFill>
                <a:prstClr val="white"/>
              </a:solidFill>
              <a:cs typeface="Arial" pitchFamily="34" charset="0"/>
            </a:endParaRPr>
          </a:p>
        </p:txBody>
      </p:sp>
      <p:sp>
        <p:nvSpPr>
          <p:cNvPr id="11" name="Plaque 10"/>
          <p:cNvSpPr/>
          <p:nvPr/>
        </p:nvSpPr>
        <p:spPr>
          <a:xfrm>
            <a:off x="7867651" y="2400300"/>
            <a:ext cx="1984375" cy="1428750"/>
          </a:xfrm>
          <a:prstGeom prst="plaque">
            <a:avLst>
              <a:gd name="adj" fmla="val 12635"/>
            </a:avLst>
          </a:prstGeom>
          <a:solidFill>
            <a:srgbClr val="FFC000"/>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defRPr/>
            </a:pPr>
            <a:r>
              <a:rPr lang="en-US" sz="1400" dirty="0" err="1">
                <a:solidFill>
                  <a:prstClr val="white"/>
                </a:solidFill>
                <a:cs typeface="Arial" pitchFamily="34" charset="0"/>
              </a:rPr>
              <a:t>Nhân</a:t>
            </a:r>
            <a:r>
              <a:rPr lang="en-US" sz="1400" dirty="0">
                <a:solidFill>
                  <a:prstClr val="white"/>
                </a:solidFill>
                <a:cs typeface="Arial" pitchFamily="34" charset="0"/>
              </a:rPr>
              <a:t> </a:t>
            </a:r>
            <a:r>
              <a:rPr lang="en-US" sz="1400" dirty="0" err="1">
                <a:solidFill>
                  <a:prstClr val="white"/>
                </a:solidFill>
                <a:cs typeface="Arial" pitchFamily="34" charset="0"/>
              </a:rPr>
              <a:t>dân</a:t>
            </a:r>
            <a:r>
              <a:rPr lang="en-US" sz="1400" dirty="0">
                <a:solidFill>
                  <a:prstClr val="white"/>
                </a:solidFill>
                <a:cs typeface="Arial" pitchFamily="34" charset="0"/>
              </a:rPr>
              <a:t> </a:t>
            </a:r>
            <a:r>
              <a:rPr lang="en-US" sz="1400" dirty="0" err="1">
                <a:solidFill>
                  <a:prstClr val="white"/>
                </a:solidFill>
                <a:cs typeface="Arial" pitchFamily="34" charset="0"/>
              </a:rPr>
              <a:t>lao</a:t>
            </a:r>
            <a:r>
              <a:rPr lang="en-US" sz="1400" dirty="0">
                <a:solidFill>
                  <a:prstClr val="white"/>
                </a:solidFill>
                <a:cs typeface="Arial" pitchFamily="34" charset="0"/>
              </a:rPr>
              <a:t> </a:t>
            </a:r>
            <a:r>
              <a:rPr lang="en-US" sz="1400" dirty="0" err="1">
                <a:solidFill>
                  <a:prstClr val="white"/>
                </a:solidFill>
                <a:cs typeface="Arial" pitchFamily="34" charset="0"/>
              </a:rPr>
              <a:t>động</a:t>
            </a:r>
            <a:r>
              <a:rPr lang="en-US" sz="1400" dirty="0">
                <a:solidFill>
                  <a:prstClr val="white"/>
                </a:solidFill>
                <a:cs typeface="Arial" pitchFamily="34" charset="0"/>
              </a:rPr>
              <a:t>, GCCN </a:t>
            </a:r>
            <a:r>
              <a:rPr lang="en-US" sz="1400" dirty="0" err="1">
                <a:solidFill>
                  <a:prstClr val="white"/>
                </a:solidFill>
                <a:cs typeface="Arial" pitchFamily="34" charset="0"/>
              </a:rPr>
              <a:t>động</a:t>
            </a:r>
            <a:r>
              <a:rPr lang="en-US" sz="1400" dirty="0">
                <a:solidFill>
                  <a:prstClr val="white"/>
                </a:solidFill>
                <a:cs typeface="Arial" pitchFamily="34" charset="0"/>
              </a:rPr>
              <a:t> </a:t>
            </a:r>
            <a:r>
              <a:rPr lang="en-US" sz="1400" dirty="0" err="1">
                <a:solidFill>
                  <a:prstClr val="white"/>
                </a:solidFill>
                <a:cs typeface="Arial" pitchFamily="34" charset="0"/>
              </a:rPr>
              <a:t>lực</a:t>
            </a:r>
            <a:r>
              <a:rPr lang="en-US" sz="1400" dirty="0">
                <a:solidFill>
                  <a:prstClr val="white"/>
                </a:solidFill>
                <a:cs typeface="Arial" pitchFamily="34" charset="0"/>
              </a:rPr>
              <a:t> </a:t>
            </a:r>
            <a:r>
              <a:rPr lang="en-US" sz="1400" dirty="0" err="1">
                <a:solidFill>
                  <a:prstClr val="white"/>
                </a:solidFill>
                <a:cs typeface="Arial" pitchFamily="34" charset="0"/>
              </a:rPr>
              <a:t>chủ</a:t>
            </a:r>
            <a:r>
              <a:rPr lang="en-US" sz="1400" dirty="0">
                <a:solidFill>
                  <a:prstClr val="white"/>
                </a:solidFill>
                <a:cs typeface="Arial" pitchFamily="34" charset="0"/>
              </a:rPr>
              <a:t>  </a:t>
            </a:r>
            <a:r>
              <a:rPr lang="en-US" sz="1400" dirty="0" err="1">
                <a:solidFill>
                  <a:prstClr val="white"/>
                </a:solidFill>
                <a:cs typeface="Arial" pitchFamily="34" charset="0"/>
              </a:rPr>
              <a:t>yếu</a:t>
            </a:r>
            <a:endParaRPr lang="en-US" sz="1400" dirty="0">
              <a:solidFill>
                <a:prstClr val="white"/>
              </a:solidFill>
              <a:cs typeface="Arial" pitchFamily="34" charset="0"/>
            </a:endParaRPr>
          </a:p>
        </p:txBody>
      </p:sp>
      <p:sp>
        <p:nvSpPr>
          <p:cNvPr id="12" name="Down Arrow 11"/>
          <p:cNvSpPr/>
          <p:nvPr/>
        </p:nvSpPr>
        <p:spPr>
          <a:xfrm>
            <a:off x="5067300" y="3829050"/>
            <a:ext cx="2000250" cy="45720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400" dirty="0">
                <a:solidFill>
                  <a:prstClr val="white"/>
                </a:solidFill>
                <a:effectLst>
                  <a:outerShdw blurRad="38100" dist="38100" dir="2700000" algn="tl">
                    <a:srgbClr val="000000">
                      <a:alpha val="43137"/>
                    </a:srgbClr>
                  </a:outerShdw>
                </a:effectLst>
                <a:cs typeface="Arial" pitchFamily="34" charset="0"/>
              </a:rPr>
              <a:t>Ý </a:t>
            </a:r>
            <a:r>
              <a:rPr lang="en-US" sz="1400" dirty="0" err="1">
                <a:solidFill>
                  <a:prstClr val="white"/>
                </a:solidFill>
                <a:effectLst>
                  <a:outerShdw blurRad="38100" dist="38100" dir="2700000" algn="tl">
                    <a:srgbClr val="000000">
                      <a:alpha val="43137"/>
                    </a:srgbClr>
                  </a:outerShdw>
                </a:effectLst>
                <a:cs typeface="Arial" pitchFamily="34" charset="0"/>
              </a:rPr>
              <a:t>nghĩa</a:t>
            </a:r>
            <a:endParaRPr lang="en-US" sz="1400" dirty="0">
              <a:solidFill>
                <a:prstClr val="white"/>
              </a:solidFill>
              <a:effectLst>
                <a:outerShdw blurRad="38100" dist="38100" dir="2700000" algn="tl">
                  <a:srgbClr val="000000">
                    <a:alpha val="43137"/>
                  </a:srgbClr>
                </a:outerShdw>
              </a:effectLst>
              <a:cs typeface="Arial" pitchFamily="34" charset="0"/>
            </a:endParaRPr>
          </a:p>
        </p:txBody>
      </p:sp>
      <p:cxnSp>
        <p:nvCxnSpPr>
          <p:cNvPr id="13" name="Straight Arrow Connector 12"/>
          <p:cNvCxnSpPr>
            <a:stCxn id="12" idx="2"/>
            <a:endCxn id="14" idx="0"/>
          </p:cNvCxnSpPr>
          <p:nvPr/>
        </p:nvCxnSpPr>
        <p:spPr>
          <a:xfrm flipH="1">
            <a:off x="3514725" y="4286250"/>
            <a:ext cx="2552700"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Plaque 13"/>
          <p:cNvSpPr/>
          <p:nvPr/>
        </p:nvSpPr>
        <p:spPr>
          <a:xfrm>
            <a:off x="2363788" y="4629150"/>
            <a:ext cx="2303462" cy="1143000"/>
          </a:xfrm>
          <a:prstGeom prst="plaque">
            <a:avLst>
              <a:gd name="adj" fmla="val 12635"/>
            </a:avLst>
          </a:prstGeom>
          <a:solidFill>
            <a:srgbClr val="9900CC"/>
          </a:solidFill>
          <a:ln>
            <a:solidFill>
              <a:srgbClr val="FF0000"/>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nl-NL" sz="1400" dirty="0">
                <a:solidFill>
                  <a:prstClr val="white"/>
                </a:solidFill>
                <a:cs typeface="Arial" pitchFamily="34" charset="0"/>
              </a:rPr>
              <a:t>Tuyệt đối tin tưởng vào thắng lợi của CMXHCN, k</a:t>
            </a:r>
            <a:r>
              <a:rPr lang="en-US" sz="1400" dirty="0" err="1">
                <a:solidFill>
                  <a:prstClr val="white"/>
                </a:solidFill>
                <a:cs typeface="Arial" pitchFamily="34" charset="0"/>
              </a:rPr>
              <a:t>iên</a:t>
            </a:r>
            <a:r>
              <a:rPr lang="en-US" sz="1400" dirty="0">
                <a:solidFill>
                  <a:prstClr val="white"/>
                </a:solidFill>
                <a:cs typeface="Arial" pitchFamily="34" charset="0"/>
              </a:rPr>
              <a:t> </a:t>
            </a:r>
            <a:r>
              <a:rPr lang="en-US" sz="1400" dirty="0" err="1">
                <a:solidFill>
                  <a:prstClr val="white"/>
                </a:solidFill>
                <a:cs typeface="Arial" pitchFamily="34" charset="0"/>
              </a:rPr>
              <a:t>trì</a:t>
            </a:r>
            <a:r>
              <a:rPr lang="en-US" sz="1400" dirty="0">
                <a:solidFill>
                  <a:prstClr val="white"/>
                </a:solidFill>
                <a:cs typeface="Arial" pitchFamily="34" charset="0"/>
              </a:rPr>
              <a:t> </a:t>
            </a:r>
            <a:r>
              <a:rPr lang="en-US" sz="1400" dirty="0" err="1">
                <a:solidFill>
                  <a:prstClr val="white"/>
                </a:solidFill>
                <a:cs typeface="Arial" pitchFamily="34" charset="0"/>
              </a:rPr>
              <a:t>mục</a:t>
            </a:r>
            <a:r>
              <a:rPr lang="en-US" sz="1400" dirty="0">
                <a:solidFill>
                  <a:prstClr val="white"/>
                </a:solidFill>
                <a:cs typeface="Arial" pitchFamily="34" charset="0"/>
              </a:rPr>
              <a:t> </a:t>
            </a:r>
            <a:r>
              <a:rPr lang="en-US" sz="1400" dirty="0" err="1">
                <a:solidFill>
                  <a:prstClr val="white"/>
                </a:solidFill>
                <a:cs typeface="Arial" pitchFamily="34" charset="0"/>
              </a:rPr>
              <a:t>tiêu</a:t>
            </a:r>
            <a:r>
              <a:rPr lang="en-US" sz="1400" dirty="0">
                <a:solidFill>
                  <a:prstClr val="white"/>
                </a:solidFill>
                <a:cs typeface="Arial" pitchFamily="34" charset="0"/>
              </a:rPr>
              <a:t> ĐLDT </a:t>
            </a:r>
            <a:r>
              <a:rPr lang="en-US" sz="1400" dirty="0" err="1">
                <a:solidFill>
                  <a:prstClr val="white"/>
                </a:solidFill>
                <a:cs typeface="Arial" pitchFamily="34" charset="0"/>
              </a:rPr>
              <a:t>và</a:t>
            </a:r>
            <a:r>
              <a:rPr lang="en-US" sz="1400" dirty="0">
                <a:solidFill>
                  <a:prstClr val="white"/>
                </a:solidFill>
                <a:cs typeface="Arial" pitchFamily="34" charset="0"/>
              </a:rPr>
              <a:t> CNXH</a:t>
            </a:r>
          </a:p>
        </p:txBody>
      </p:sp>
      <p:cxnSp>
        <p:nvCxnSpPr>
          <p:cNvPr id="15" name="Straight Arrow Connector 14"/>
          <p:cNvCxnSpPr>
            <a:stCxn id="12" idx="2"/>
          </p:cNvCxnSpPr>
          <p:nvPr/>
        </p:nvCxnSpPr>
        <p:spPr>
          <a:xfrm>
            <a:off x="6067426" y="4286250"/>
            <a:ext cx="4763"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 name="Plaque 15"/>
          <p:cNvSpPr/>
          <p:nvPr/>
        </p:nvSpPr>
        <p:spPr>
          <a:xfrm>
            <a:off x="4895850" y="4629150"/>
            <a:ext cx="2698750" cy="1143000"/>
          </a:xfrm>
          <a:prstGeom prst="plaque">
            <a:avLst>
              <a:gd name="adj" fmla="val 12635"/>
            </a:avLst>
          </a:prstGeom>
          <a:solidFill>
            <a:srgbClr val="C0000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sz="1400" dirty="0">
                <a:solidFill>
                  <a:prstClr val="white"/>
                </a:solidFill>
                <a:cs typeface="Arial" pitchFamily="34" charset="0"/>
              </a:rPr>
              <a:t>Phát triển KT gắn thực hiện tiến bộ công bằng XH; xây dựng hoàn thiện HTCT, phát huy dân chủ XHCN</a:t>
            </a:r>
          </a:p>
        </p:txBody>
      </p:sp>
      <p:cxnSp>
        <p:nvCxnSpPr>
          <p:cNvPr id="17" name="Straight Arrow Connector 16"/>
          <p:cNvCxnSpPr>
            <a:stCxn id="12" idx="2"/>
            <a:endCxn id="18" idx="0"/>
          </p:cNvCxnSpPr>
          <p:nvPr/>
        </p:nvCxnSpPr>
        <p:spPr>
          <a:xfrm>
            <a:off x="6067425" y="4286250"/>
            <a:ext cx="2763838"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8" name="Plaque 17"/>
          <p:cNvSpPr/>
          <p:nvPr/>
        </p:nvSpPr>
        <p:spPr>
          <a:xfrm>
            <a:off x="7810501" y="4629150"/>
            <a:ext cx="2041525" cy="1143000"/>
          </a:xfrm>
          <a:prstGeom prst="plaque">
            <a:avLst>
              <a:gd name="adj" fmla="val 12635"/>
            </a:avLst>
          </a:prstGeom>
          <a:solidFill>
            <a:srgbClr val="0033CC"/>
          </a:solidFill>
          <a:ln>
            <a:solidFill>
              <a:srgbClr val="FF0000"/>
            </a:solidFill>
          </a:ln>
        </p:spPr>
        <p:style>
          <a:lnRef idx="1">
            <a:schemeClr val="dk1"/>
          </a:lnRef>
          <a:fillRef idx="2">
            <a:schemeClr val="dk1"/>
          </a:fillRef>
          <a:effectRef idx="1">
            <a:schemeClr val="dk1"/>
          </a:effectRef>
          <a:fontRef idx="minor">
            <a:schemeClr val="dk1"/>
          </a:fontRef>
        </p:style>
        <p:txBody>
          <a:bodyPr anchor="ctr"/>
          <a:lstStyle/>
          <a:p>
            <a:pPr algn="ctr" defTabSz="685715">
              <a:defRPr/>
            </a:pPr>
            <a:r>
              <a:rPr lang="nl-NL" sz="1400" dirty="0">
                <a:solidFill>
                  <a:prstClr val="white"/>
                </a:solidFill>
                <a:cs typeface="Arial" pitchFamily="34" charset="0"/>
              </a:rPr>
              <a:t>Đấu tranh chống lại những quan điểm, tư tưởng sai trái</a:t>
            </a:r>
            <a:endParaRPr lang="en-US" sz="1400" dirty="0">
              <a:solidFill>
                <a:prstClr val="white"/>
              </a:solidFill>
              <a:cs typeface="Arial" pitchFamily="34" charset="0"/>
            </a:endParaRPr>
          </a:p>
        </p:txBody>
      </p:sp>
      <p:sp>
        <p:nvSpPr>
          <p:cNvPr id="19" name="Sun 18"/>
          <p:cNvSpPr/>
          <p:nvPr/>
        </p:nvSpPr>
        <p:spPr>
          <a:xfrm>
            <a:off x="5181600" y="2514600"/>
            <a:ext cx="1771650" cy="1314450"/>
          </a:xfrm>
          <a:prstGeom prst="sun">
            <a:avLst>
              <a:gd name="adj" fmla="val 12500"/>
            </a:avLst>
          </a:prstGeom>
          <a:solidFill>
            <a:srgbClr val="996633"/>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400" dirty="0" err="1">
                <a:solidFill>
                  <a:srgbClr val="FFFF00"/>
                </a:solidFill>
                <a:effectLst>
                  <a:outerShdw blurRad="38100" dist="38100" dir="2700000" algn="tl">
                    <a:srgbClr val="000000">
                      <a:alpha val="43137"/>
                    </a:srgbClr>
                  </a:outerShdw>
                </a:effectLst>
                <a:cs typeface="Arial" pitchFamily="34" charset="0"/>
              </a:rPr>
              <a:t>Cách</a:t>
            </a:r>
            <a:r>
              <a:rPr lang="en-US" sz="1400" dirty="0">
                <a:solidFill>
                  <a:srgbClr val="FFFF00"/>
                </a:solidFill>
                <a:effectLst>
                  <a:outerShdw blurRad="38100" dist="38100" dir="2700000" algn="tl">
                    <a:srgbClr val="000000">
                      <a:alpha val="43137"/>
                    </a:srgbClr>
                  </a:outerShdw>
                </a:effectLst>
                <a:cs typeface="Arial" pitchFamily="34" charset="0"/>
              </a:rPr>
              <a:t> </a:t>
            </a:r>
            <a:r>
              <a:rPr lang="en-US" sz="1400" dirty="0" err="1">
                <a:solidFill>
                  <a:srgbClr val="FFFF00"/>
                </a:solidFill>
                <a:effectLst>
                  <a:outerShdw blurRad="38100" dist="38100" dir="2700000" algn="tl">
                    <a:srgbClr val="000000">
                      <a:alpha val="43137"/>
                    </a:srgbClr>
                  </a:outerShdw>
                </a:effectLst>
                <a:cs typeface="Arial" pitchFamily="34" charset="0"/>
              </a:rPr>
              <a:t>mạng</a:t>
            </a:r>
            <a:r>
              <a:rPr lang="en-US" sz="1400" dirty="0">
                <a:solidFill>
                  <a:srgbClr val="FFFF00"/>
                </a:solidFill>
                <a:effectLst>
                  <a:outerShdw blurRad="38100" dist="38100" dir="2700000" algn="tl">
                    <a:srgbClr val="000000">
                      <a:alpha val="43137"/>
                    </a:srgbClr>
                  </a:outerShdw>
                </a:effectLst>
                <a:cs typeface="Arial" pitchFamily="34" charset="0"/>
              </a:rPr>
              <a:t> XHCN</a:t>
            </a:r>
          </a:p>
        </p:txBody>
      </p:sp>
      <p:pic>
        <p:nvPicPr>
          <p:cNvPr id="215058"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0" y="6115050"/>
            <a:ext cx="12192000" cy="74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Rectangle 1"/>
          <p:cNvSpPr>
            <a:spLocks noChangeArrowheads="1"/>
          </p:cNvSpPr>
          <p:nvPr/>
        </p:nvSpPr>
        <p:spPr bwMode="auto">
          <a:xfrm>
            <a:off x="3391233" y="439417"/>
            <a:ext cx="5707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ctr" fontAlgn="base">
              <a:spcBef>
                <a:spcPct val="0"/>
              </a:spcBef>
              <a:spcAft>
                <a:spcPct val="0"/>
              </a:spcAft>
              <a:buFont typeface="Wingdings" panose="05000000000000000000" pitchFamily="2" charset="2"/>
              <a:buChar char="q"/>
            </a:pPr>
            <a:r>
              <a:rPr lang="nl-NL" altLang="en-US" sz="2400" b="1" dirty="0">
                <a:solidFill>
                  <a:srgbClr val="0033CC"/>
                </a:solidFill>
                <a:latin typeface="Arial" panose="020B0604020202020204" pitchFamily="34" charset="0"/>
              </a:rPr>
              <a:t>Nội dung của C</a:t>
            </a:r>
            <a:r>
              <a:rPr lang="vi-VN" altLang="en-US" sz="2400" b="1" dirty="0">
                <a:solidFill>
                  <a:srgbClr val="0033CC"/>
                </a:solidFill>
                <a:latin typeface="Arial" panose="020B0604020202020204" pitchFamily="34" charset="0"/>
              </a:rPr>
              <a:t>ách mạng </a:t>
            </a:r>
            <a:r>
              <a:rPr lang="nl-NL" altLang="en-US" sz="2400" b="1" dirty="0">
                <a:solidFill>
                  <a:srgbClr val="0033CC"/>
                </a:solidFill>
                <a:latin typeface="Arial" panose="020B0604020202020204" pitchFamily="34" charset="0"/>
              </a:rPr>
              <a:t>XHCN</a:t>
            </a:r>
            <a:endParaRPr lang="en-US" altLang="en-US" sz="2400" dirty="0">
              <a:solidFill>
                <a:srgbClr val="0033CC"/>
              </a:solidFill>
              <a:latin typeface="Arial" panose="020B0604020202020204" pitchFamily="34" charset="0"/>
            </a:endParaRPr>
          </a:p>
        </p:txBody>
      </p:sp>
    </p:spTree>
    <p:extLst>
      <p:ext uri="{BB962C8B-B14F-4D97-AF65-F5344CB8AC3E}">
        <p14:creationId xmlns:p14="http://schemas.microsoft.com/office/powerpoint/2010/main" val="30242225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1"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4)">
                                      <p:cBhvr>
                                        <p:cTn id="7" dur="3000"/>
                                        <p:tgtEl>
                                          <p:spTgt spid="5"/>
                                        </p:tgtEl>
                                      </p:cBhvr>
                                    </p:animEffect>
                                  </p:childTnLst>
                                </p:cTn>
                              </p:par>
                            </p:childTnLst>
                          </p:cTn>
                        </p:par>
                        <p:par>
                          <p:cTn id="8" fill="hold" nodeType="afterGroup">
                            <p:stCondLst>
                              <p:cond delay="3000"/>
                            </p:stCondLst>
                            <p:childTnLst>
                              <p:par>
                                <p:cTn id="9" presetID="6" presetClass="entr" presetSubtype="16"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circle(in)">
                                      <p:cBhvr>
                                        <p:cTn id="11" dur="1000"/>
                                        <p:tgtEl>
                                          <p:spTgt spid="19"/>
                                        </p:tgtEl>
                                      </p:cBhvr>
                                    </p:animEffect>
                                  </p:childTnLst>
                                </p:cTn>
                              </p:par>
                            </p:childTnLst>
                          </p:cTn>
                        </p:par>
                        <p:par>
                          <p:cTn id="12" fill="hold" nodeType="afterGroup">
                            <p:stCondLst>
                              <p:cond delay="4000"/>
                            </p:stCondLst>
                            <p:childTnLst>
                              <p:par>
                                <p:cTn id="13" presetID="42"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par>
                          <p:cTn id="18" fill="hold" nodeType="afterGroup">
                            <p:stCondLst>
                              <p:cond delay="5000"/>
                            </p:stCondLst>
                            <p:childTnLst>
                              <p:par>
                                <p:cTn id="19" presetID="3" presetClass="entr" presetSubtype="1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checkerboard(across)">
                                      <p:cBhvr>
                                        <p:cTn id="26" dur="500"/>
                                        <p:tgtEl>
                                          <p:spTgt spid="10"/>
                                        </p:tgtEl>
                                      </p:cBhvr>
                                    </p:animEffect>
                                  </p:childTnLst>
                                </p:cTn>
                              </p:par>
                            </p:childTnLst>
                          </p:cTn>
                        </p:par>
                        <p:par>
                          <p:cTn id="27" fill="hold" nodeType="afterGroup">
                            <p:stCondLst>
                              <p:cond delay="1500"/>
                            </p:stCondLst>
                            <p:childTnLst>
                              <p:par>
                                <p:cTn id="28" presetID="21" presetClass="entr" presetSubtype="4"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heel(4)">
                                      <p:cBhvr>
                                        <p:cTn id="30" dur="1000"/>
                                        <p:tgtEl>
                                          <p:spTgt spid="11"/>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heckerboard(across)">
                                      <p:cBhvr>
                                        <p:cTn id="35" dur="500"/>
                                        <p:tgtEl>
                                          <p:spTgt spid="8"/>
                                        </p:tgtEl>
                                      </p:cBhvr>
                                    </p:animEffect>
                                  </p:childTnLst>
                                </p:cTn>
                              </p:par>
                            </p:childTnLst>
                          </p:cTn>
                        </p:par>
                        <p:par>
                          <p:cTn id="36" fill="hold" nodeType="afterGroup">
                            <p:stCondLst>
                              <p:cond delay="500"/>
                            </p:stCondLst>
                            <p:childTnLst>
                              <p:par>
                                <p:cTn id="37" presetID="21"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heel(4)">
                                      <p:cBhvr>
                                        <p:cTn id="39" dur="1000"/>
                                        <p:tgtEl>
                                          <p:spTgt spid="9"/>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47" presetClass="entr" presetSubtype="0" fill="hold" grpId="0"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1000"/>
                                        <p:tgtEl>
                                          <p:spTgt spid="12"/>
                                        </p:tgtEl>
                                      </p:cBhvr>
                                    </p:animEffect>
                                    <p:anim calcmode="lin" valueType="num">
                                      <p:cBhvr>
                                        <p:cTn id="45" dur="1000" fill="hold"/>
                                        <p:tgtEl>
                                          <p:spTgt spid="12"/>
                                        </p:tgtEl>
                                        <p:attrNameLst>
                                          <p:attrName>ppt_x</p:attrName>
                                        </p:attrNameLst>
                                      </p:cBhvr>
                                      <p:tavLst>
                                        <p:tav tm="0">
                                          <p:val>
                                            <p:strVal val="#ppt_x"/>
                                          </p:val>
                                        </p:tav>
                                        <p:tav tm="100000">
                                          <p:val>
                                            <p:strVal val="#ppt_x"/>
                                          </p:val>
                                        </p:tav>
                                      </p:tavLst>
                                    </p:anim>
                                    <p:anim calcmode="lin" valueType="num">
                                      <p:cBhvr>
                                        <p:cTn id="4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2" fill="hold"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750"/>
                                        <p:tgtEl>
                                          <p:spTgt spid="13"/>
                                        </p:tgtEl>
                                      </p:cBhvr>
                                    </p:animEffect>
                                  </p:childTnLst>
                                </p:cTn>
                              </p:par>
                            </p:childTnLst>
                          </p:cTn>
                        </p:par>
                        <p:par>
                          <p:cTn id="52" fill="hold" nodeType="afterGroup">
                            <p:stCondLst>
                              <p:cond delay="750"/>
                            </p:stCondLst>
                            <p:childTnLst>
                              <p:par>
                                <p:cTn id="53" presetID="21" presetClass="entr" presetSubtype="4"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heel(4)">
                                      <p:cBhvr>
                                        <p:cTn id="55" dur="1000"/>
                                        <p:tgtEl>
                                          <p:spTgt spid="1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1" fill="hold"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wipe(up)">
                                      <p:cBhvr>
                                        <p:cTn id="60" dur="750"/>
                                        <p:tgtEl>
                                          <p:spTgt spid="15"/>
                                        </p:tgtEl>
                                      </p:cBhvr>
                                    </p:animEffect>
                                  </p:childTnLst>
                                </p:cTn>
                              </p:par>
                            </p:childTnLst>
                          </p:cTn>
                        </p:par>
                        <p:par>
                          <p:cTn id="61" fill="hold" nodeType="afterGroup">
                            <p:stCondLst>
                              <p:cond delay="750"/>
                            </p:stCondLst>
                            <p:childTnLst>
                              <p:par>
                                <p:cTn id="62" presetID="20" presetClass="entr" presetSubtype="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edge">
                                      <p:cBhvr>
                                        <p:cTn id="64" dur="2000"/>
                                        <p:tgtEl>
                                          <p:spTgt spid="16"/>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8" fill="hold" nodeType="click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ipe(left)">
                                      <p:cBhvr>
                                        <p:cTn id="69" dur="750"/>
                                        <p:tgtEl>
                                          <p:spTgt spid="17"/>
                                        </p:tgtEl>
                                      </p:cBhvr>
                                    </p:animEffect>
                                  </p:childTnLst>
                                </p:cTn>
                              </p:par>
                            </p:childTnLst>
                          </p:cTn>
                        </p:par>
                        <p:par>
                          <p:cTn id="70" fill="hold" nodeType="afterGroup">
                            <p:stCondLst>
                              <p:cond delay="750"/>
                            </p:stCondLst>
                            <p:childTnLst>
                              <p:par>
                                <p:cTn id="71" presetID="21" presetClass="entr" presetSubtype="4" fill="hold" grpId="0"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wheel(4)">
                                      <p:cBhvr>
                                        <p:cTn id="73"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10" grpId="0" animBg="1"/>
      <p:bldP spid="12" grpId="0" animBg="1"/>
      <p:bldP spid="14" grpId="0" animBg="1"/>
      <p:bldP spid="16" grpId="0" animBg="1"/>
      <p:bldP spid="18" grpId="0" animBg="1"/>
      <p:bldP spid="19"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Picture 2" descr="Cartoon Train Background Photos, Vectors and PSD Files for Free Download |  Pngtree">
            <a:extLst>
              <a:ext uri="{FF2B5EF4-FFF2-40B4-BE49-F238E27FC236}">
                <a16:creationId xmlns:a16="http://schemas.microsoft.com/office/drawing/2014/main" id="{A52B357F-A400-492E-AB75-A5520060E8F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6"/>
          <p:cNvSpPr txBox="1">
            <a:spLocks noChangeArrowheads="1"/>
          </p:cNvSpPr>
          <p:nvPr/>
        </p:nvSpPr>
        <p:spPr bwMode="auto">
          <a:xfrm>
            <a:off x="1780817" y="2904972"/>
            <a:ext cx="1313270" cy="707886"/>
          </a:xfrm>
          <a:prstGeom prst="rect">
            <a:avLst/>
          </a:prstGeom>
          <a:solidFill>
            <a:srgbClr val="0033CC"/>
          </a:solidFill>
          <a:ln w="9525">
            <a:solidFill>
              <a:srgbClr val="000000"/>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None/>
            </a:pPr>
            <a:r>
              <a:rPr lang="en-US" altLang="en-US" sz="2000" b="1">
                <a:solidFill>
                  <a:srgbClr val="FFFFD9"/>
                </a:solidFill>
                <a:cs typeface="Arial" panose="020B0604020202020204" pitchFamily="34" charset="0"/>
              </a:rPr>
              <a:t>Hai giai đoạn</a:t>
            </a:r>
          </a:p>
        </p:txBody>
      </p:sp>
      <p:sp>
        <p:nvSpPr>
          <p:cNvPr id="4" name="Rectangle 7"/>
          <p:cNvSpPr>
            <a:spLocks noChangeArrowheads="1"/>
          </p:cNvSpPr>
          <p:nvPr/>
        </p:nvSpPr>
        <p:spPr bwMode="auto">
          <a:xfrm>
            <a:off x="4143016" y="2538259"/>
            <a:ext cx="3090933" cy="731838"/>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None/>
              <a:defRPr/>
            </a:pPr>
            <a:endParaRPr lang="en-US" altLang="en-US" sz="2000" b="1" dirty="0">
              <a:solidFill>
                <a:srgbClr val="000000"/>
              </a:solidFill>
              <a:cs typeface="Arial" panose="020B0604020202020204" pitchFamily="34" charset="0"/>
            </a:endParaRPr>
          </a:p>
          <a:p>
            <a:pPr algn="ctr" defTabSz="914400" fontAlgn="base">
              <a:spcBef>
                <a:spcPct val="0"/>
              </a:spcBef>
              <a:spcAft>
                <a:spcPct val="0"/>
              </a:spcAft>
              <a:buNone/>
              <a:defRPr/>
            </a:pPr>
            <a:r>
              <a:rPr lang="en-US" altLang="en-US" sz="2000" dirty="0" err="1">
                <a:solidFill>
                  <a:srgbClr val="FFFFD9"/>
                </a:solidFill>
                <a:cs typeface="Arial" panose="020B0604020202020204" pitchFamily="34" charset="0"/>
              </a:rPr>
              <a:t>Chủ</a:t>
            </a:r>
            <a:r>
              <a:rPr lang="en-US" altLang="en-US" sz="2000" dirty="0">
                <a:solidFill>
                  <a:srgbClr val="FFFFD9"/>
                </a:solidFill>
                <a:cs typeface="Arial" panose="020B0604020202020204" pitchFamily="34" charset="0"/>
              </a:rPr>
              <a:t> </a:t>
            </a:r>
            <a:r>
              <a:rPr lang="en-US" altLang="en-US" sz="2000" dirty="0" err="1">
                <a:solidFill>
                  <a:srgbClr val="FFFFD9"/>
                </a:solidFill>
                <a:cs typeface="Arial" panose="020B0604020202020204" pitchFamily="34" charset="0"/>
              </a:rPr>
              <a:t>nghĩa</a:t>
            </a:r>
            <a:r>
              <a:rPr lang="en-US" altLang="en-US" sz="2000" dirty="0">
                <a:solidFill>
                  <a:srgbClr val="FFFFD9"/>
                </a:solidFill>
                <a:cs typeface="Arial" panose="020B0604020202020204" pitchFamily="34" charset="0"/>
              </a:rPr>
              <a:t> </a:t>
            </a:r>
            <a:r>
              <a:rPr lang="en-US" altLang="en-US" sz="2000" dirty="0" err="1">
                <a:solidFill>
                  <a:srgbClr val="FFFFD9"/>
                </a:solidFill>
                <a:cs typeface="Arial" panose="020B0604020202020204" pitchFamily="34" charset="0"/>
              </a:rPr>
              <a:t>xã</a:t>
            </a:r>
            <a:r>
              <a:rPr lang="en-US" altLang="en-US" sz="2000" dirty="0">
                <a:solidFill>
                  <a:srgbClr val="FFFFD9"/>
                </a:solidFill>
                <a:cs typeface="Arial" panose="020B0604020202020204" pitchFamily="34" charset="0"/>
              </a:rPr>
              <a:t> </a:t>
            </a:r>
            <a:r>
              <a:rPr lang="en-US" altLang="en-US" sz="2000" dirty="0" err="1">
                <a:solidFill>
                  <a:srgbClr val="FFFFD9"/>
                </a:solidFill>
                <a:cs typeface="Arial" panose="020B0604020202020204" pitchFamily="34" charset="0"/>
              </a:rPr>
              <a:t>hội</a:t>
            </a:r>
            <a:endParaRPr lang="en-US" altLang="en-US" sz="2000" dirty="0">
              <a:solidFill>
                <a:srgbClr val="FFFFD9"/>
              </a:solidFill>
              <a:cs typeface="Arial" panose="020B0604020202020204" pitchFamily="34" charset="0"/>
            </a:endParaRPr>
          </a:p>
          <a:p>
            <a:pPr algn="ctr" defTabSz="914400" fontAlgn="base">
              <a:spcBef>
                <a:spcPct val="0"/>
              </a:spcBef>
              <a:spcAft>
                <a:spcPct val="0"/>
              </a:spcAft>
              <a:buNone/>
              <a:defRPr/>
            </a:pPr>
            <a:endParaRPr lang="en-US" altLang="en-US" sz="2000" b="1" dirty="0">
              <a:solidFill>
                <a:srgbClr val="000000"/>
              </a:solidFill>
              <a:cs typeface="Arial" panose="020B0604020202020204" pitchFamily="34" charset="0"/>
            </a:endParaRPr>
          </a:p>
        </p:txBody>
      </p:sp>
      <p:sp>
        <p:nvSpPr>
          <p:cNvPr id="5" name="Rectangle 9"/>
          <p:cNvSpPr>
            <a:spLocks noChangeArrowheads="1"/>
          </p:cNvSpPr>
          <p:nvPr/>
        </p:nvSpPr>
        <p:spPr bwMode="auto">
          <a:xfrm>
            <a:off x="4143016" y="4386109"/>
            <a:ext cx="3090933" cy="673100"/>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None/>
              <a:defRPr/>
            </a:pPr>
            <a:r>
              <a:rPr lang="en-US" altLang="en-US" sz="2000" dirty="0" err="1">
                <a:solidFill>
                  <a:srgbClr val="FFFFD9"/>
                </a:solidFill>
                <a:cs typeface="Arial" panose="020B0604020202020204" pitchFamily="34" charset="0"/>
              </a:rPr>
              <a:t>Chủ</a:t>
            </a:r>
            <a:r>
              <a:rPr lang="en-US" altLang="en-US" sz="2000" dirty="0">
                <a:solidFill>
                  <a:srgbClr val="FFFFD9"/>
                </a:solidFill>
                <a:cs typeface="Arial" panose="020B0604020202020204" pitchFamily="34" charset="0"/>
              </a:rPr>
              <a:t> </a:t>
            </a:r>
            <a:r>
              <a:rPr lang="en-US" altLang="en-US" sz="2000" dirty="0" err="1">
                <a:solidFill>
                  <a:srgbClr val="FFFFD9"/>
                </a:solidFill>
                <a:cs typeface="Arial" panose="020B0604020202020204" pitchFamily="34" charset="0"/>
              </a:rPr>
              <a:t>nghĩa</a:t>
            </a:r>
            <a:r>
              <a:rPr lang="en-US" altLang="en-US" sz="2000" dirty="0">
                <a:solidFill>
                  <a:srgbClr val="FFFFD9"/>
                </a:solidFill>
                <a:cs typeface="Arial" panose="020B0604020202020204" pitchFamily="34" charset="0"/>
              </a:rPr>
              <a:t> </a:t>
            </a:r>
            <a:r>
              <a:rPr lang="en-US" altLang="en-US" sz="2000" dirty="0" err="1">
                <a:solidFill>
                  <a:srgbClr val="FFFFD9"/>
                </a:solidFill>
                <a:cs typeface="Arial" panose="020B0604020202020204" pitchFamily="34" charset="0"/>
              </a:rPr>
              <a:t>cộng</a:t>
            </a:r>
            <a:r>
              <a:rPr lang="en-US" altLang="en-US" sz="2000" dirty="0">
                <a:solidFill>
                  <a:srgbClr val="FFFFD9"/>
                </a:solidFill>
                <a:cs typeface="Arial" panose="020B0604020202020204" pitchFamily="34" charset="0"/>
              </a:rPr>
              <a:t> </a:t>
            </a:r>
            <a:r>
              <a:rPr lang="en-US" altLang="en-US" sz="2000" dirty="0" err="1">
                <a:solidFill>
                  <a:srgbClr val="FFFFD9"/>
                </a:solidFill>
                <a:cs typeface="Arial" panose="020B0604020202020204" pitchFamily="34" charset="0"/>
              </a:rPr>
              <a:t>sản</a:t>
            </a:r>
            <a:endParaRPr lang="en-US" altLang="en-US" sz="2000" dirty="0">
              <a:solidFill>
                <a:srgbClr val="FFFFD9"/>
              </a:solidFill>
              <a:cs typeface="Arial" panose="020B0604020202020204" pitchFamily="34" charset="0"/>
            </a:endParaRPr>
          </a:p>
        </p:txBody>
      </p:sp>
      <p:sp>
        <p:nvSpPr>
          <p:cNvPr id="6" name="Line 10"/>
          <p:cNvSpPr>
            <a:spLocks noChangeShapeType="1"/>
          </p:cNvSpPr>
          <p:nvPr/>
        </p:nvSpPr>
        <p:spPr bwMode="auto">
          <a:xfrm flipV="1">
            <a:off x="3076216" y="2904972"/>
            <a:ext cx="1081517" cy="692150"/>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7" name="Line 11"/>
          <p:cNvSpPr>
            <a:spLocks noChangeShapeType="1"/>
          </p:cNvSpPr>
          <p:nvPr/>
        </p:nvSpPr>
        <p:spPr bwMode="auto">
          <a:xfrm>
            <a:off x="3076216" y="3597123"/>
            <a:ext cx="1081517" cy="1125537"/>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8" name="Text Box 14"/>
          <p:cNvSpPr txBox="1">
            <a:spLocks noChangeArrowheads="1"/>
          </p:cNvSpPr>
          <p:nvPr/>
        </p:nvSpPr>
        <p:spPr bwMode="auto">
          <a:xfrm>
            <a:off x="4639182" y="5232295"/>
            <a:ext cx="24720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50000"/>
              </a:spcBef>
              <a:spcAft>
                <a:spcPct val="0"/>
              </a:spcAft>
              <a:buNone/>
            </a:pPr>
            <a:r>
              <a:rPr lang="en-US" altLang="en-US" sz="2000" b="1">
                <a:solidFill>
                  <a:srgbClr val="0033CC"/>
                </a:solidFill>
                <a:cs typeface="Arial" panose="020B0604020202020204" pitchFamily="34" charset="0"/>
              </a:rPr>
              <a:t>Giai đoạn cao</a:t>
            </a:r>
          </a:p>
        </p:txBody>
      </p:sp>
      <p:sp>
        <p:nvSpPr>
          <p:cNvPr id="9" name="Text Box 15"/>
          <p:cNvSpPr txBox="1">
            <a:spLocks noChangeArrowheads="1"/>
          </p:cNvSpPr>
          <p:nvPr/>
        </p:nvSpPr>
        <p:spPr bwMode="auto">
          <a:xfrm>
            <a:off x="4639182" y="3412803"/>
            <a:ext cx="24720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50000"/>
              </a:spcBef>
              <a:spcAft>
                <a:spcPct val="0"/>
              </a:spcAft>
              <a:buNone/>
            </a:pPr>
            <a:r>
              <a:rPr lang="en-US" altLang="en-US" sz="2000" b="1" dirty="0" err="1">
                <a:solidFill>
                  <a:srgbClr val="FF3300"/>
                </a:solidFill>
                <a:cs typeface="Arial" panose="020B0604020202020204" pitchFamily="34" charset="0"/>
              </a:rPr>
              <a:t>Giai</a:t>
            </a:r>
            <a:r>
              <a:rPr lang="en-US" altLang="en-US" sz="2000" b="1" dirty="0">
                <a:solidFill>
                  <a:srgbClr val="FF3300"/>
                </a:solidFill>
                <a:cs typeface="Arial" panose="020B0604020202020204" pitchFamily="34" charset="0"/>
              </a:rPr>
              <a:t> </a:t>
            </a:r>
            <a:r>
              <a:rPr lang="en-US" altLang="en-US" sz="2000" b="1" dirty="0" err="1">
                <a:solidFill>
                  <a:srgbClr val="FF3300"/>
                </a:solidFill>
                <a:cs typeface="Arial" panose="020B0604020202020204" pitchFamily="34" charset="0"/>
              </a:rPr>
              <a:t>đoạn</a:t>
            </a:r>
            <a:r>
              <a:rPr lang="en-US" altLang="en-US" sz="2000" b="1" dirty="0">
                <a:solidFill>
                  <a:srgbClr val="FF3300"/>
                </a:solidFill>
                <a:cs typeface="Arial" panose="020B0604020202020204" pitchFamily="34" charset="0"/>
              </a:rPr>
              <a:t> </a:t>
            </a:r>
            <a:r>
              <a:rPr lang="en-US" altLang="en-US" sz="2000" b="1" dirty="0" err="1">
                <a:solidFill>
                  <a:srgbClr val="FF3300"/>
                </a:solidFill>
                <a:cs typeface="Arial" panose="020B0604020202020204" pitchFamily="34" charset="0"/>
              </a:rPr>
              <a:t>thấp</a:t>
            </a:r>
            <a:endParaRPr lang="en-US" altLang="en-US" sz="2000" b="1" dirty="0">
              <a:solidFill>
                <a:srgbClr val="FF3300"/>
              </a:solidFill>
              <a:cs typeface="Arial" panose="020B0604020202020204" pitchFamily="34" charset="0"/>
            </a:endParaRPr>
          </a:p>
        </p:txBody>
      </p:sp>
      <p:sp>
        <p:nvSpPr>
          <p:cNvPr id="10" name="Rectangle 2"/>
          <p:cNvSpPr>
            <a:spLocks noChangeArrowheads="1"/>
          </p:cNvSpPr>
          <p:nvPr/>
        </p:nvSpPr>
        <p:spPr bwMode="auto">
          <a:xfrm>
            <a:off x="1629083" y="1461782"/>
            <a:ext cx="9741923" cy="707886"/>
          </a:xfrm>
          <a:prstGeom prst="rect">
            <a:avLst/>
          </a:prstGeom>
          <a:noFill/>
          <a:ln>
            <a:noFill/>
          </a:ln>
        </p:spPr>
        <p:txBody>
          <a:bodyPr wrap="square">
            <a:spAutoFit/>
          </a:bodyPr>
          <a:lstStyle/>
          <a:p>
            <a:pPr algn="ctr" defTabSz="914400" fontAlgn="base">
              <a:spcBef>
                <a:spcPct val="0"/>
              </a:spcBef>
              <a:spcAft>
                <a:spcPct val="0"/>
              </a:spcAft>
              <a:defRPr/>
            </a:pPr>
            <a:r>
              <a:rPr lang="en-US" altLang="en-US" sz="2000" dirty="0" err="1">
                <a:solidFill>
                  <a:srgbClr val="000099"/>
                </a:solidFill>
                <a:latin typeface="Arial" panose="020B0604020202020204" pitchFamily="34" charset="0"/>
                <a:cs typeface="Arial" panose="020B0604020202020204" pitchFamily="34" charset="0"/>
              </a:rPr>
              <a:t>Chủ</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nghĩa</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Mác</a:t>
            </a:r>
            <a:r>
              <a:rPr lang="en-US" altLang="en-US" sz="2000" dirty="0">
                <a:solidFill>
                  <a:srgbClr val="000099"/>
                </a:solidFill>
                <a:latin typeface="Arial" panose="020B0604020202020204" pitchFamily="34" charset="0"/>
                <a:cs typeface="Arial" panose="020B0604020202020204" pitchFamily="34" charset="0"/>
              </a:rPr>
              <a:t> – </a:t>
            </a:r>
            <a:r>
              <a:rPr lang="en-US" altLang="en-US" sz="2000" dirty="0" err="1">
                <a:solidFill>
                  <a:srgbClr val="000099"/>
                </a:solidFill>
                <a:latin typeface="Arial" panose="020B0604020202020204" pitchFamily="34" charset="0"/>
                <a:cs typeface="Arial" panose="020B0604020202020204" pitchFamily="34" charset="0"/>
              </a:rPr>
              <a:t>Lênin</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khẳng</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định</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sau</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khi</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kết</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thúc</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thời</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kỳ</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quá</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độ</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tiến</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lên</a:t>
            </a:r>
            <a:r>
              <a:rPr lang="en-US" altLang="en-US" sz="2000" dirty="0">
                <a:solidFill>
                  <a:srgbClr val="000099"/>
                </a:solidFill>
                <a:latin typeface="Arial" panose="020B0604020202020204" pitchFamily="34" charset="0"/>
                <a:cs typeface="Arial" panose="020B0604020202020204" pitchFamily="34" charset="0"/>
              </a:rPr>
              <a:t> CNCS </a:t>
            </a:r>
            <a:r>
              <a:rPr lang="en-US" altLang="en-US" sz="2000" dirty="0" err="1">
                <a:solidFill>
                  <a:srgbClr val="000099"/>
                </a:solidFill>
                <a:latin typeface="Arial" panose="020B0604020202020204" pitchFamily="34" charset="0"/>
                <a:cs typeface="Arial" panose="020B0604020202020204" pitchFamily="34" charset="0"/>
              </a:rPr>
              <a:t>tất</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yếu</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trải</a:t>
            </a:r>
            <a:r>
              <a:rPr lang="en-US" altLang="en-US" sz="2000" dirty="0">
                <a:solidFill>
                  <a:srgbClr val="000099"/>
                </a:solidFill>
                <a:latin typeface="Arial" panose="020B0604020202020204" pitchFamily="34" charset="0"/>
                <a:cs typeface="Arial" panose="020B0604020202020204" pitchFamily="34" charset="0"/>
              </a:rPr>
              <a:t> qua 2 </a:t>
            </a:r>
            <a:r>
              <a:rPr lang="en-US" altLang="en-US" sz="2000" dirty="0" err="1">
                <a:solidFill>
                  <a:srgbClr val="000099"/>
                </a:solidFill>
                <a:latin typeface="Arial" panose="020B0604020202020204" pitchFamily="34" charset="0"/>
                <a:cs typeface="Arial" panose="020B0604020202020204" pitchFamily="34" charset="0"/>
              </a:rPr>
              <a:t>giai</a:t>
            </a:r>
            <a:r>
              <a:rPr lang="en-US" altLang="en-US" sz="2000" dirty="0">
                <a:solidFill>
                  <a:srgbClr val="000099"/>
                </a:solidFill>
                <a:latin typeface="Arial" panose="020B0604020202020204" pitchFamily="34" charset="0"/>
                <a:cs typeface="Arial" panose="020B0604020202020204" pitchFamily="34" charset="0"/>
              </a:rPr>
              <a:t> </a:t>
            </a:r>
            <a:r>
              <a:rPr lang="en-US" altLang="en-US" sz="2000" dirty="0" err="1">
                <a:solidFill>
                  <a:srgbClr val="000099"/>
                </a:solidFill>
                <a:latin typeface="Arial" panose="020B0604020202020204" pitchFamily="34" charset="0"/>
                <a:cs typeface="Arial" panose="020B0604020202020204" pitchFamily="34" charset="0"/>
              </a:rPr>
              <a:t>đoạn</a:t>
            </a:r>
            <a:r>
              <a:rPr lang="en-US" altLang="en-US" sz="2000" dirty="0">
                <a:solidFill>
                  <a:srgbClr val="000099"/>
                </a:solidFill>
                <a:latin typeface="Arial" panose="020B0604020202020204" pitchFamily="34" charset="0"/>
                <a:cs typeface="Arial" panose="020B0604020202020204" pitchFamily="34" charset="0"/>
              </a:rPr>
              <a:t>:</a:t>
            </a:r>
          </a:p>
        </p:txBody>
      </p:sp>
      <p:sp>
        <p:nvSpPr>
          <p:cNvPr id="11" name="Text Box 5"/>
          <p:cNvSpPr txBox="1">
            <a:spLocks noChangeArrowheads="1"/>
          </p:cNvSpPr>
          <p:nvPr/>
        </p:nvSpPr>
        <p:spPr bwMode="auto">
          <a:xfrm>
            <a:off x="1696679" y="693081"/>
            <a:ext cx="90106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None/>
            </a:pPr>
            <a:r>
              <a:rPr lang="en-US" altLang="en-US" sz="2400" b="1" dirty="0">
                <a:solidFill>
                  <a:srgbClr val="002060"/>
                </a:solidFill>
                <a:cs typeface="Arial" panose="020B0604020202020204" pitchFamily="34" charset="0"/>
              </a:rPr>
              <a:t>c. </a:t>
            </a:r>
            <a:r>
              <a:rPr lang="en-US" altLang="en-US" sz="2400" b="1" dirty="0" err="1">
                <a:solidFill>
                  <a:srgbClr val="002060"/>
                </a:solidFill>
                <a:cs typeface="Arial" panose="020B0604020202020204" pitchFamily="34" charset="0"/>
              </a:rPr>
              <a:t>Sự</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phát</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triển</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của</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hình</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thái</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kinh</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tế</a:t>
            </a:r>
            <a:r>
              <a:rPr lang="en-US" altLang="en-US" sz="2400" b="1" dirty="0">
                <a:solidFill>
                  <a:srgbClr val="002060"/>
                </a:solidFill>
                <a:cs typeface="Arial" panose="020B0604020202020204" pitchFamily="34" charset="0"/>
              </a:rPr>
              <a:t> - </a:t>
            </a:r>
            <a:r>
              <a:rPr lang="en-US" altLang="en-US" sz="2400" b="1" dirty="0" err="1">
                <a:solidFill>
                  <a:srgbClr val="002060"/>
                </a:solidFill>
                <a:cs typeface="Arial" panose="020B0604020202020204" pitchFamily="34" charset="0"/>
              </a:rPr>
              <a:t>xã</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cộng</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sản</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chủ</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nghĩa</a:t>
            </a:r>
            <a:endParaRPr lang="en-US" altLang="en-US" sz="2400" b="1" dirty="0">
              <a:solidFill>
                <a:srgbClr val="002060"/>
              </a:solidFill>
              <a:cs typeface="Arial" panose="020B0604020202020204" pitchFamily="34" charset="0"/>
            </a:endParaRPr>
          </a:p>
        </p:txBody>
      </p:sp>
      <p:sp>
        <p:nvSpPr>
          <p:cNvPr id="2" name="Minus 1"/>
          <p:cNvSpPr/>
          <p:nvPr/>
        </p:nvSpPr>
        <p:spPr>
          <a:xfrm>
            <a:off x="3616974" y="1184481"/>
            <a:ext cx="3822330" cy="113615"/>
          </a:xfrm>
          <a:prstGeom prst="mathMinus">
            <a:avLst/>
          </a:prstGeom>
          <a:solidFill>
            <a:srgbClr val="FF3399"/>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25466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amond(in)">
                                      <p:cBhvr>
                                        <p:cTn id="22" dur="2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29"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1000" fill="hold"/>
                                        <p:tgtEl>
                                          <p:spTgt spid="6"/>
                                        </p:tgtEl>
                                        <p:attrNameLst>
                                          <p:attrName>ppt_x</p:attrName>
                                        </p:attrNameLst>
                                      </p:cBhvr>
                                      <p:tavLst>
                                        <p:tav tm="0">
                                          <p:val>
                                            <p:strVal val="#ppt_x-.2"/>
                                          </p:val>
                                        </p:tav>
                                        <p:tav tm="100000">
                                          <p:val>
                                            <p:strVal val="#ppt_x"/>
                                          </p:val>
                                        </p:tav>
                                      </p:tavLst>
                                    </p:anim>
                                    <p:anim calcmode="lin" valueType="num">
                                      <p:cBhvr>
                                        <p:cTn id="28"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29" dur="1000"/>
                                        <p:tgtEl>
                                          <p:spTgt spid="6"/>
                                        </p:tgtEl>
                                      </p:cBhvr>
                                    </p:animEffect>
                                  </p:childTnLst>
                                </p:cTn>
                              </p:par>
                              <p:par>
                                <p:cTn id="30" presetID="29" presetClass="entr" presetSubtype="0" fill="hold" grpId="0" nodeType="with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p:cTn id="32" dur="1000" fill="hold"/>
                                        <p:tgtEl>
                                          <p:spTgt spid="4"/>
                                        </p:tgtEl>
                                        <p:attrNameLst>
                                          <p:attrName>ppt_x</p:attrName>
                                        </p:attrNameLst>
                                      </p:cBhvr>
                                      <p:tavLst>
                                        <p:tav tm="0">
                                          <p:val>
                                            <p:strVal val="#ppt_x-.2"/>
                                          </p:val>
                                        </p:tav>
                                        <p:tav tm="100000">
                                          <p:val>
                                            <p:strVal val="#ppt_x"/>
                                          </p:val>
                                        </p:tav>
                                      </p:tavLst>
                                    </p:anim>
                                    <p:anim calcmode="lin" valueType="num">
                                      <p:cBhvr>
                                        <p:cTn id="33" dur="1000" fill="hold"/>
                                        <p:tgtEl>
                                          <p:spTgt spid="4"/>
                                        </p:tgtEl>
                                        <p:attrNameLst>
                                          <p:attrName>ppt_y</p:attrName>
                                        </p:attrNameLst>
                                      </p:cBhvr>
                                      <p:tavLst>
                                        <p:tav tm="0">
                                          <p:val>
                                            <p:strVal val="#ppt_y"/>
                                          </p:val>
                                        </p:tav>
                                        <p:tav tm="100000">
                                          <p:val>
                                            <p:strVal val="#ppt_y"/>
                                          </p:val>
                                        </p:tav>
                                      </p:tavLst>
                                    </p:anim>
                                    <p:animEffect transition="in" filter="wipe(right)" prLst="gradientSize: 0.1">
                                      <p:cBhvr>
                                        <p:cTn id="34" dur="1000"/>
                                        <p:tgtEl>
                                          <p:spTgt spid="4"/>
                                        </p:tgtEl>
                                      </p:cBhvr>
                                    </p:animEffect>
                                  </p:childTnLst>
                                </p:cTn>
                              </p:par>
                            </p:childTnLst>
                          </p:cTn>
                        </p:par>
                      </p:childTnLst>
                    </p:cTn>
                  </p:par>
                  <p:par>
                    <p:cTn id="35" fill="hold">
                      <p:stCondLst>
                        <p:cond delay="indefinite"/>
                      </p:stCondLst>
                      <p:childTnLst>
                        <p:par>
                          <p:cTn id="36" fill="hold">
                            <p:stCondLst>
                              <p:cond delay="0"/>
                            </p:stCondLst>
                            <p:childTnLst>
                              <p:par>
                                <p:cTn id="37" presetID="29" presetClass="entr" presetSubtype="0" fill="hold" nodeType="clickEffect">
                                  <p:stCondLst>
                                    <p:cond delay="0"/>
                                  </p:stCondLst>
                                  <p:childTnLst>
                                    <p:set>
                                      <p:cBhvr>
                                        <p:cTn id="38" dur="1" fill="hold">
                                          <p:stCondLst>
                                            <p:cond delay="0"/>
                                          </p:stCondLst>
                                        </p:cTn>
                                        <p:tgtEl>
                                          <p:spTgt spid="7"/>
                                        </p:tgtEl>
                                        <p:attrNameLst>
                                          <p:attrName>style.visibility</p:attrName>
                                        </p:attrNameLst>
                                      </p:cBhvr>
                                      <p:to>
                                        <p:strVal val="visible"/>
                                      </p:to>
                                    </p:set>
                                    <p:anim calcmode="lin" valueType="num">
                                      <p:cBhvr>
                                        <p:cTn id="39" dur="1000" fill="hold"/>
                                        <p:tgtEl>
                                          <p:spTgt spid="7"/>
                                        </p:tgtEl>
                                        <p:attrNameLst>
                                          <p:attrName>ppt_x</p:attrName>
                                        </p:attrNameLst>
                                      </p:cBhvr>
                                      <p:tavLst>
                                        <p:tav tm="0">
                                          <p:val>
                                            <p:strVal val="#ppt_x-.2"/>
                                          </p:val>
                                        </p:tav>
                                        <p:tav tm="100000">
                                          <p:val>
                                            <p:strVal val="#ppt_x"/>
                                          </p:val>
                                        </p:tav>
                                      </p:tavLst>
                                    </p:anim>
                                    <p:anim calcmode="lin" valueType="num">
                                      <p:cBhvr>
                                        <p:cTn id="40" dur="1000" fill="hold"/>
                                        <p:tgtEl>
                                          <p:spTgt spid="7"/>
                                        </p:tgtEl>
                                        <p:attrNameLst>
                                          <p:attrName>ppt_y</p:attrName>
                                        </p:attrNameLst>
                                      </p:cBhvr>
                                      <p:tavLst>
                                        <p:tav tm="0">
                                          <p:val>
                                            <p:strVal val="#ppt_y"/>
                                          </p:val>
                                        </p:tav>
                                        <p:tav tm="100000">
                                          <p:val>
                                            <p:strVal val="#ppt_y"/>
                                          </p:val>
                                        </p:tav>
                                      </p:tavLst>
                                    </p:anim>
                                    <p:animEffect transition="in" filter="wipe(right)" prLst="gradientSize: 0.1">
                                      <p:cBhvr>
                                        <p:cTn id="41" dur="1000"/>
                                        <p:tgtEl>
                                          <p:spTgt spid="7"/>
                                        </p:tgtEl>
                                      </p:cBhvr>
                                    </p:animEffect>
                                  </p:childTnLst>
                                </p:cTn>
                              </p:par>
                              <p:par>
                                <p:cTn id="42" presetID="29" presetClass="entr" presetSubtype="0" fill="hold" grpId="0" nodeType="with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p:cTn id="44" dur="1000" fill="hold"/>
                                        <p:tgtEl>
                                          <p:spTgt spid="5"/>
                                        </p:tgtEl>
                                        <p:attrNameLst>
                                          <p:attrName>ppt_x</p:attrName>
                                        </p:attrNameLst>
                                      </p:cBhvr>
                                      <p:tavLst>
                                        <p:tav tm="0">
                                          <p:val>
                                            <p:strVal val="#ppt_x-.2"/>
                                          </p:val>
                                        </p:tav>
                                        <p:tav tm="100000">
                                          <p:val>
                                            <p:strVal val="#ppt_x"/>
                                          </p:val>
                                        </p:tav>
                                      </p:tavLst>
                                    </p:anim>
                                    <p:anim calcmode="lin" valueType="num">
                                      <p:cBhvr>
                                        <p:cTn id="45"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46" dur="1000"/>
                                        <p:tgtEl>
                                          <p:spTgt spid="5"/>
                                        </p:tgtEl>
                                      </p:cBhvr>
                                    </p:animEffect>
                                  </p:childTnLst>
                                </p:cTn>
                              </p:par>
                            </p:childTnLst>
                          </p:cTn>
                        </p:par>
                      </p:childTnLst>
                    </p:cTn>
                  </p:par>
                  <p:par>
                    <p:cTn id="47" fill="hold">
                      <p:stCondLst>
                        <p:cond delay="indefinite"/>
                      </p:stCondLst>
                      <p:childTnLst>
                        <p:par>
                          <p:cTn id="48" fill="hold">
                            <p:stCondLst>
                              <p:cond delay="0"/>
                            </p:stCondLst>
                            <p:childTnLst>
                              <p:par>
                                <p:cTn id="49" presetID="13" presetClass="entr" presetSubtype="16" fill="hold" grpId="0" nodeType="clickEffect">
                                  <p:stCondLst>
                                    <p:cond delay="0"/>
                                  </p:stCondLst>
                                  <p:childTnLst>
                                    <p:set>
                                      <p:cBhvr>
                                        <p:cTn id="50" dur="1" fill="hold">
                                          <p:stCondLst>
                                            <p:cond delay="0"/>
                                          </p:stCondLst>
                                        </p:cTn>
                                        <p:tgtEl>
                                          <p:spTgt spid="9"/>
                                        </p:tgtEl>
                                        <p:attrNameLst>
                                          <p:attrName>style.visibility</p:attrName>
                                        </p:attrNameLst>
                                      </p:cBhvr>
                                      <p:to>
                                        <p:strVal val="visible"/>
                                      </p:to>
                                    </p:set>
                                    <p:animEffect transition="in" filter="plus(in)">
                                      <p:cBhvr>
                                        <p:cTn id="51" dur="2000"/>
                                        <p:tgtEl>
                                          <p:spTgt spid="9"/>
                                        </p:tgtEl>
                                      </p:cBhvr>
                                    </p:animEffect>
                                  </p:childTnLst>
                                </p:cTn>
                              </p:par>
                              <p:par>
                                <p:cTn id="52" presetID="13" presetClass="entr" presetSubtype="16" fill="hold" grpId="0" nodeType="withEffect">
                                  <p:stCondLst>
                                    <p:cond delay="0"/>
                                  </p:stCondLst>
                                  <p:childTnLst>
                                    <p:set>
                                      <p:cBhvr>
                                        <p:cTn id="53" dur="1" fill="hold">
                                          <p:stCondLst>
                                            <p:cond delay="0"/>
                                          </p:stCondLst>
                                        </p:cTn>
                                        <p:tgtEl>
                                          <p:spTgt spid="8"/>
                                        </p:tgtEl>
                                        <p:attrNameLst>
                                          <p:attrName>style.visibility</p:attrName>
                                        </p:attrNameLst>
                                      </p:cBhvr>
                                      <p:to>
                                        <p:strVal val="visible"/>
                                      </p:to>
                                    </p:set>
                                    <p:animEffect transition="in" filter="plus(in)">
                                      <p:cBhvr>
                                        <p:cTn id="54"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p:bldP spid="9" grpId="0"/>
      <p:bldP spid="10" grpId="0"/>
      <p:bldP spid="11"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4294967295"/>
          </p:nvPr>
        </p:nvSpPr>
        <p:spPr>
          <a:xfrm>
            <a:off x="8610600"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AC8A3354-35A3-4475-B622-72BE953716D5}" type="slidenum">
              <a:rPr lang="id-ID" smtClean="0">
                <a:solidFill>
                  <a:srgbClr val="0A0A0A">
                    <a:tint val="75000"/>
                  </a:srgbClr>
                </a:solidFill>
              </a:rPr>
              <a:pPr>
                <a:defRPr/>
              </a:pPr>
              <a:t>225</a:t>
            </a:fld>
            <a:endParaRPr lang="id-ID" dirty="0">
              <a:solidFill>
                <a:srgbClr val="FFFFFF"/>
              </a:solidFill>
            </a:endParaRPr>
          </a:p>
        </p:txBody>
      </p:sp>
      <p:sp>
        <p:nvSpPr>
          <p:cNvPr id="3" name="Rectangle 2"/>
          <p:cNvSpPr/>
          <p:nvPr/>
        </p:nvSpPr>
        <p:spPr>
          <a:xfrm>
            <a:off x="1558344" y="336877"/>
            <a:ext cx="9195515" cy="461665"/>
          </a:xfrm>
          <a:prstGeom prst="rect">
            <a:avLst/>
          </a:prstGeom>
        </p:spPr>
        <p:txBody>
          <a:bodyPr wrap="square">
            <a:spAutoFit/>
          </a:bodyPr>
          <a:lstStyle/>
          <a:p>
            <a:pPr marL="285750" indent="-285750">
              <a:buFont typeface="Wingdings" panose="05000000000000000000" pitchFamily="2" charset="2"/>
              <a:buChar char="v"/>
            </a:pPr>
            <a:r>
              <a:rPr lang="en-US" sz="2400" b="1" dirty="0">
                <a:solidFill>
                  <a:srgbClr val="FF0066"/>
                </a:solidFill>
              </a:rPr>
              <a:t> </a:t>
            </a:r>
            <a:r>
              <a:rPr lang="vi-VN" sz="2400" b="1" dirty="0">
                <a:solidFill>
                  <a:srgbClr val="FF0066"/>
                </a:solidFill>
              </a:rPr>
              <a:t>Về thời kỳ quá độ từ chủ nghĩa tư bản lên chủ nghĩa xã hội </a:t>
            </a:r>
            <a:endParaRPr lang="en-US" sz="2400" b="1" dirty="0">
              <a:solidFill>
                <a:srgbClr val="FF0066"/>
              </a:solidFill>
            </a:endParaRPr>
          </a:p>
        </p:txBody>
      </p:sp>
      <p:sp>
        <p:nvSpPr>
          <p:cNvPr id="64" name="Rectangle 7"/>
          <p:cNvSpPr>
            <a:spLocks noChangeArrowheads="1"/>
          </p:cNvSpPr>
          <p:nvPr/>
        </p:nvSpPr>
        <p:spPr bwMode="auto">
          <a:xfrm>
            <a:off x="2644910" y="798542"/>
            <a:ext cx="43332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buClrTx/>
              <a:buFont typeface="Wingdings" panose="05000000000000000000" pitchFamily="2" charset="2"/>
              <a:buChar char="Ø"/>
              <a:defRPr/>
            </a:pPr>
            <a:r>
              <a:rPr lang="en-US" altLang="en-US" sz="2400" dirty="0" err="1">
                <a:solidFill>
                  <a:srgbClr val="006600"/>
                </a:solidFill>
                <a:latin typeface="Arial"/>
              </a:rPr>
              <a:t>Thời</a:t>
            </a:r>
            <a:r>
              <a:rPr lang="en-US" altLang="en-US" sz="2400" dirty="0">
                <a:solidFill>
                  <a:srgbClr val="006600"/>
                </a:solidFill>
                <a:latin typeface="Arial"/>
              </a:rPr>
              <a:t> </a:t>
            </a:r>
            <a:r>
              <a:rPr lang="en-US" altLang="en-US" sz="2400" dirty="0" err="1">
                <a:solidFill>
                  <a:srgbClr val="006600"/>
                </a:solidFill>
                <a:latin typeface="Arial"/>
              </a:rPr>
              <a:t>kỳ</a:t>
            </a:r>
            <a:r>
              <a:rPr lang="en-US" altLang="en-US" sz="2400" dirty="0">
                <a:solidFill>
                  <a:srgbClr val="006600"/>
                </a:solidFill>
                <a:latin typeface="Arial"/>
              </a:rPr>
              <a:t> </a:t>
            </a:r>
            <a:r>
              <a:rPr lang="en-US" altLang="en-US" sz="2400" dirty="0" err="1">
                <a:solidFill>
                  <a:srgbClr val="006600"/>
                </a:solidFill>
                <a:latin typeface="Arial"/>
              </a:rPr>
              <a:t>quá</a:t>
            </a:r>
            <a:r>
              <a:rPr lang="en-US" altLang="en-US" sz="2400" dirty="0">
                <a:solidFill>
                  <a:srgbClr val="006600"/>
                </a:solidFill>
                <a:latin typeface="Arial"/>
              </a:rPr>
              <a:t> </a:t>
            </a:r>
            <a:r>
              <a:rPr lang="en-US" altLang="en-US" sz="2400" dirty="0" err="1">
                <a:solidFill>
                  <a:srgbClr val="006600"/>
                </a:solidFill>
                <a:latin typeface="Arial"/>
              </a:rPr>
              <a:t>độ</a:t>
            </a:r>
            <a:r>
              <a:rPr lang="en-US" altLang="en-US" sz="2400" dirty="0">
                <a:solidFill>
                  <a:srgbClr val="006600"/>
                </a:solidFill>
                <a:latin typeface="Arial"/>
              </a:rPr>
              <a:t> </a:t>
            </a:r>
            <a:r>
              <a:rPr lang="en-US" altLang="en-US" sz="2400" dirty="0" err="1">
                <a:solidFill>
                  <a:srgbClr val="006600"/>
                </a:solidFill>
                <a:latin typeface="Arial"/>
              </a:rPr>
              <a:t>lên</a:t>
            </a:r>
            <a:r>
              <a:rPr lang="en-US" altLang="en-US" sz="2400" dirty="0">
                <a:solidFill>
                  <a:srgbClr val="006600"/>
                </a:solidFill>
                <a:latin typeface="Arial"/>
              </a:rPr>
              <a:t> CNXH</a:t>
            </a:r>
          </a:p>
        </p:txBody>
      </p:sp>
      <p:sp>
        <p:nvSpPr>
          <p:cNvPr id="65" name="Horizontal Scroll 64"/>
          <p:cNvSpPr>
            <a:spLocks noChangeArrowheads="1"/>
          </p:cNvSpPr>
          <p:nvPr/>
        </p:nvSpPr>
        <p:spPr bwMode="auto">
          <a:xfrm>
            <a:off x="1449181" y="1565164"/>
            <a:ext cx="9600891" cy="1950769"/>
          </a:xfrm>
          <a:prstGeom prst="horizontalScroll">
            <a:avLst>
              <a:gd name="adj" fmla="val 12500"/>
            </a:avLst>
          </a:pr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a:lstStyle/>
          <a:p>
            <a:pPr algn="just">
              <a:defRPr/>
            </a:pPr>
            <a:endParaRPr lang="en-US" altLang="en-US" sz="1400" b="1" dirty="0">
              <a:solidFill>
                <a:srgbClr val="FF0000"/>
              </a:solidFill>
            </a:endParaRPr>
          </a:p>
          <a:p>
            <a:pPr algn="ctr">
              <a:defRPr/>
            </a:pPr>
            <a:r>
              <a:rPr lang="en-US" altLang="en-US" sz="2400" b="1" dirty="0">
                <a:solidFill>
                  <a:srgbClr val="FF0000"/>
                </a:solidFill>
              </a:rPr>
              <a:t>TKQĐ </a:t>
            </a:r>
            <a:r>
              <a:rPr lang="en-US" altLang="en-US" sz="2400" b="1" dirty="0" err="1">
                <a:solidFill>
                  <a:srgbClr val="FF0000"/>
                </a:solidFill>
              </a:rPr>
              <a:t>lên</a:t>
            </a:r>
            <a:r>
              <a:rPr lang="en-US" altLang="en-US" sz="2400" b="1" dirty="0">
                <a:solidFill>
                  <a:srgbClr val="FF0000"/>
                </a:solidFill>
              </a:rPr>
              <a:t> CNXH </a:t>
            </a:r>
            <a:r>
              <a:rPr lang="en-US" altLang="en-US" sz="2400" dirty="0" err="1">
                <a:solidFill>
                  <a:srgbClr val="000066"/>
                </a:solidFill>
              </a:rPr>
              <a:t>là</a:t>
            </a:r>
            <a:r>
              <a:rPr lang="en-US" altLang="en-US" sz="2400" dirty="0">
                <a:solidFill>
                  <a:srgbClr val="000066"/>
                </a:solidFill>
              </a:rPr>
              <a:t> </a:t>
            </a:r>
            <a:r>
              <a:rPr lang="en-US" altLang="en-US" sz="2400" dirty="0" err="1">
                <a:solidFill>
                  <a:srgbClr val="000066"/>
                </a:solidFill>
              </a:rPr>
              <a:t>thời</a:t>
            </a:r>
            <a:r>
              <a:rPr lang="en-US" altLang="en-US" sz="2400" dirty="0">
                <a:solidFill>
                  <a:srgbClr val="000066"/>
                </a:solidFill>
              </a:rPr>
              <a:t> </a:t>
            </a:r>
            <a:r>
              <a:rPr lang="en-US" altLang="en-US" sz="2400" dirty="0" err="1">
                <a:solidFill>
                  <a:srgbClr val="000066"/>
                </a:solidFill>
              </a:rPr>
              <a:t>kỳ</a:t>
            </a:r>
            <a:r>
              <a:rPr lang="en-US" altLang="en-US" sz="2400" dirty="0">
                <a:solidFill>
                  <a:srgbClr val="000066"/>
                </a:solidFill>
              </a:rPr>
              <a:t> </a:t>
            </a:r>
            <a:r>
              <a:rPr lang="en-US" altLang="en-US" sz="2400" b="1" dirty="0" err="1">
                <a:solidFill>
                  <a:srgbClr val="C00000"/>
                </a:solidFill>
              </a:rPr>
              <a:t>cải</a:t>
            </a:r>
            <a:r>
              <a:rPr lang="en-US" altLang="en-US" sz="2400" b="1" dirty="0">
                <a:solidFill>
                  <a:srgbClr val="C00000"/>
                </a:solidFill>
              </a:rPr>
              <a:t> </a:t>
            </a:r>
            <a:r>
              <a:rPr lang="en-US" altLang="en-US" sz="2400" b="1" dirty="0" err="1">
                <a:solidFill>
                  <a:srgbClr val="C00000"/>
                </a:solidFill>
              </a:rPr>
              <a:t>biến</a:t>
            </a:r>
            <a:r>
              <a:rPr lang="en-US" altLang="en-US" sz="2400" b="1" dirty="0">
                <a:solidFill>
                  <a:srgbClr val="C00000"/>
                </a:solidFill>
              </a:rPr>
              <a:t> </a:t>
            </a:r>
            <a:r>
              <a:rPr lang="en-US" altLang="en-US" sz="2400" dirty="0" err="1">
                <a:solidFill>
                  <a:srgbClr val="000066"/>
                </a:solidFill>
              </a:rPr>
              <a:t>cách</a:t>
            </a:r>
            <a:r>
              <a:rPr lang="en-US" altLang="en-US" sz="2400" dirty="0">
                <a:solidFill>
                  <a:srgbClr val="000066"/>
                </a:solidFill>
              </a:rPr>
              <a:t> </a:t>
            </a:r>
            <a:r>
              <a:rPr lang="en-US" altLang="en-US" sz="2400" dirty="0" err="1">
                <a:solidFill>
                  <a:srgbClr val="000066"/>
                </a:solidFill>
              </a:rPr>
              <a:t>mạng</a:t>
            </a:r>
            <a:r>
              <a:rPr lang="en-US" altLang="en-US" sz="2400" dirty="0">
                <a:solidFill>
                  <a:srgbClr val="000066"/>
                </a:solidFill>
              </a:rPr>
              <a:t> </a:t>
            </a:r>
            <a:r>
              <a:rPr lang="en-US" altLang="en-US" sz="2400" dirty="0" err="1">
                <a:solidFill>
                  <a:srgbClr val="000066"/>
                </a:solidFill>
              </a:rPr>
              <a:t>sâu</a:t>
            </a:r>
            <a:r>
              <a:rPr lang="en-US" altLang="en-US" sz="2400" dirty="0">
                <a:solidFill>
                  <a:srgbClr val="000066"/>
                </a:solidFill>
              </a:rPr>
              <a:t> </a:t>
            </a:r>
            <a:r>
              <a:rPr lang="en-US" altLang="en-US" sz="2400" dirty="0" err="1">
                <a:solidFill>
                  <a:srgbClr val="000066"/>
                </a:solidFill>
              </a:rPr>
              <a:t>sắc</a:t>
            </a:r>
            <a:r>
              <a:rPr lang="en-US" altLang="en-US" sz="2400" dirty="0">
                <a:solidFill>
                  <a:srgbClr val="000066"/>
                </a:solidFill>
              </a:rPr>
              <a:t>, </a:t>
            </a:r>
            <a:r>
              <a:rPr lang="en-US" altLang="en-US" sz="2400" dirty="0" err="1">
                <a:solidFill>
                  <a:srgbClr val="000066"/>
                </a:solidFill>
              </a:rPr>
              <a:t>triệt</a:t>
            </a:r>
            <a:r>
              <a:rPr lang="en-US" altLang="en-US" sz="2400" dirty="0">
                <a:solidFill>
                  <a:srgbClr val="000066"/>
                </a:solidFill>
              </a:rPr>
              <a:t> </a:t>
            </a:r>
            <a:r>
              <a:rPr lang="en-US" altLang="en-US" sz="2400" dirty="0" err="1">
                <a:solidFill>
                  <a:srgbClr val="000066"/>
                </a:solidFill>
              </a:rPr>
              <a:t>để</a:t>
            </a:r>
            <a:r>
              <a:rPr lang="en-US" altLang="en-US" sz="2400" dirty="0">
                <a:solidFill>
                  <a:srgbClr val="000066"/>
                </a:solidFill>
              </a:rPr>
              <a:t>, </a:t>
            </a:r>
            <a:r>
              <a:rPr lang="en-US" altLang="en-US" sz="2400" dirty="0" err="1">
                <a:solidFill>
                  <a:srgbClr val="000066"/>
                </a:solidFill>
              </a:rPr>
              <a:t>toàn</a:t>
            </a:r>
            <a:r>
              <a:rPr lang="en-US" altLang="en-US" sz="2400" dirty="0">
                <a:solidFill>
                  <a:srgbClr val="000066"/>
                </a:solidFill>
              </a:rPr>
              <a:t> </a:t>
            </a:r>
            <a:r>
              <a:rPr lang="en-US" altLang="en-US" sz="2400" dirty="0" err="1">
                <a:solidFill>
                  <a:srgbClr val="000066"/>
                </a:solidFill>
              </a:rPr>
              <a:t>diện</a:t>
            </a:r>
            <a:r>
              <a:rPr lang="en-US" altLang="en-US" sz="2400" dirty="0">
                <a:solidFill>
                  <a:srgbClr val="000066"/>
                </a:solidFill>
              </a:rPr>
              <a:t> </a:t>
            </a:r>
            <a:r>
              <a:rPr lang="en-US" altLang="en-US" sz="2400" dirty="0" err="1">
                <a:solidFill>
                  <a:srgbClr val="000066"/>
                </a:solidFill>
              </a:rPr>
              <a:t>từ</a:t>
            </a:r>
            <a:r>
              <a:rPr lang="en-US" altLang="en-US" sz="2400" dirty="0">
                <a:solidFill>
                  <a:srgbClr val="000066"/>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r>
              <a:rPr lang="en-US" altLang="en-US" sz="2400" b="1" dirty="0">
                <a:solidFill>
                  <a:srgbClr val="C00000"/>
                </a:solidFill>
              </a:rPr>
              <a:t> </a:t>
            </a:r>
            <a:r>
              <a:rPr lang="en-US" altLang="en-US" sz="2400" b="1" dirty="0" err="1">
                <a:solidFill>
                  <a:srgbClr val="C00000"/>
                </a:solidFill>
              </a:rPr>
              <a:t>cũ</a:t>
            </a:r>
            <a:r>
              <a:rPr lang="en-US" altLang="en-US" sz="2400" b="1" dirty="0">
                <a:solidFill>
                  <a:srgbClr val="C00000"/>
                </a:solidFill>
              </a:rPr>
              <a:t> </a:t>
            </a:r>
            <a:r>
              <a:rPr lang="en-US" altLang="en-US" sz="2400" dirty="0">
                <a:solidFill>
                  <a:srgbClr val="000066"/>
                </a:solidFill>
              </a:rPr>
              <a:t>sang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r>
              <a:rPr lang="en-US" altLang="en-US" sz="2400" b="1" dirty="0">
                <a:solidFill>
                  <a:srgbClr val="C00000"/>
                </a:solidFill>
              </a:rPr>
              <a:t> </a:t>
            </a:r>
            <a:r>
              <a:rPr lang="en-US" altLang="en-US" sz="2400" b="1" dirty="0" err="1">
                <a:solidFill>
                  <a:srgbClr val="C00000"/>
                </a:solidFill>
              </a:rPr>
              <a:t>mới</a:t>
            </a:r>
            <a:r>
              <a:rPr lang="en-US" altLang="en-US" sz="2400" b="1" dirty="0">
                <a:solidFill>
                  <a:srgbClr val="C00000"/>
                </a:solidFill>
              </a:rPr>
              <a:t>. </a:t>
            </a:r>
          </a:p>
        </p:txBody>
      </p:sp>
      <p:sp>
        <p:nvSpPr>
          <p:cNvPr id="75" name="Rectangle 74"/>
          <p:cNvSpPr>
            <a:spLocks noChangeArrowheads="1"/>
          </p:cNvSpPr>
          <p:nvPr/>
        </p:nvSpPr>
        <p:spPr bwMode="auto">
          <a:xfrm>
            <a:off x="3616757" y="1345597"/>
            <a:ext cx="1871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 typeface="Wingdings" panose="05000000000000000000" pitchFamily="2" charset="2"/>
              <a:buChar char="§"/>
              <a:defRPr/>
            </a:pPr>
            <a:r>
              <a:rPr lang="en-US" altLang="en-US" sz="2000" dirty="0" err="1">
                <a:solidFill>
                  <a:srgbClr val="000000"/>
                </a:solidFill>
                <a:latin typeface="Arial"/>
              </a:rPr>
              <a:t>Khái</a:t>
            </a:r>
            <a:r>
              <a:rPr lang="en-US" altLang="en-US" sz="2000" dirty="0">
                <a:solidFill>
                  <a:srgbClr val="000000"/>
                </a:solidFill>
                <a:latin typeface="Arial"/>
              </a:rPr>
              <a:t> </a:t>
            </a:r>
            <a:r>
              <a:rPr lang="en-US" altLang="en-US" sz="2000" dirty="0" err="1">
                <a:solidFill>
                  <a:srgbClr val="000000"/>
                </a:solidFill>
                <a:latin typeface="Arial"/>
              </a:rPr>
              <a:t>niệm</a:t>
            </a:r>
            <a:endParaRPr lang="en-US" altLang="en-US" sz="2000" b="0" dirty="0">
              <a:solidFill>
                <a:srgbClr val="000000"/>
              </a:solidFill>
              <a:latin typeface="Arial"/>
            </a:endParaRPr>
          </a:p>
        </p:txBody>
      </p:sp>
      <p:sp>
        <p:nvSpPr>
          <p:cNvPr id="76" name="Text Box 7"/>
          <p:cNvSpPr txBox="1">
            <a:spLocks noChangeArrowheads="1"/>
          </p:cNvSpPr>
          <p:nvPr/>
        </p:nvSpPr>
        <p:spPr bwMode="auto">
          <a:xfrm>
            <a:off x="1558344" y="4532106"/>
            <a:ext cx="9324304" cy="1200329"/>
          </a:xfrm>
          <a:prstGeom prst="rect">
            <a:avLst/>
          </a:prstGeom>
          <a:solidFill>
            <a:schemeClr val="bg1"/>
          </a:solidFill>
          <a:ln w="9525">
            <a:solidFill>
              <a:schemeClr val="bg1"/>
            </a:solidFill>
            <a:miter lim="800000"/>
            <a:headEnd/>
            <a:tailEnd/>
          </a:ln>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r>
              <a:rPr lang="en-US" altLang="en-US" sz="2000" dirty="0" err="1">
                <a:solidFill>
                  <a:srgbClr val="0033CC"/>
                </a:solidFill>
                <a:latin typeface="Arial" panose="020B0604020202020204" pitchFamily="34" charset="0"/>
              </a:rPr>
              <a:t>Hai</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kiểu</a:t>
            </a:r>
            <a:r>
              <a:rPr lang="en-US" altLang="en-US" sz="2000" dirty="0">
                <a:solidFill>
                  <a:srgbClr val="0033CC"/>
                </a:solidFill>
                <a:latin typeface="Arial" panose="020B0604020202020204" pitchFamily="34" charset="0"/>
              </a:rPr>
              <a:t> </a:t>
            </a:r>
            <a:r>
              <a:rPr lang="en-US" altLang="en-US" sz="2000" b="0" dirty="0" err="1">
                <a:solidFill>
                  <a:srgbClr val="000099"/>
                </a:solidFill>
                <a:latin typeface="Arial" panose="020B0604020202020204" pitchFamily="34" charset="0"/>
              </a:rPr>
              <a:t>quá</a:t>
            </a:r>
            <a:r>
              <a:rPr lang="en-US" altLang="en-US" sz="2000" b="0" dirty="0">
                <a:solidFill>
                  <a:srgbClr val="000099"/>
                </a:solidFill>
                <a:latin typeface="Arial" panose="020B0604020202020204" pitchFamily="34" charset="0"/>
              </a:rPr>
              <a:t> </a:t>
            </a:r>
            <a:r>
              <a:rPr lang="en-US" altLang="en-US" sz="2000" b="0" dirty="0" err="1">
                <a:solidFill>
                  <a:srgbClr val="000099"/>
                </a:solidFill>
                <a:latin typeface="Arial" panose="020B0604020202020204" pitchFamily="34" charset="0"/>
              </a:rPr>
              <a:t>độ</a:t>
            </a:r>
            <a:r>
              <a:rPr lang="en-US" altLang="en-US" sz="2000" b="0" dirty="0">
                <a:solidFill>
                  <a:srgbClr val="000099"/>
                </a:solidFill>
                <a:latin typeface="Arial" panose="020B0604020202020204" pitchFamily="34" charset="0"/>
              </a:rPr>
              <a:t> </a:t>
            </a:r>
            <a:r>
              <a:rPr lang="en-US" altLang="en-US" sz="2000" b="0" dirty="0" err="1">
                <a:solidFill>
                  <a:srgbClr val="000099"/>
                </a:solidFill>
                <a:latin typeface="Arial" panose="020B0604020202020204" pitchFamily="34" charset="0"/>
              </a:rPr>
              <a:t>lên</a:t>
            </a:r>
            <a:r>
              <a:rPr lang="en-US" altLang="en-US" sz="2000" b="0" dirty="0">
                <a:solidFill>
                  <a:srgbClr val="000099"/>
                </a:solidFill>
                <a:latin typeface="Arial" panose="020B0604020202020204" pitchFamily="34" charset="0"/>
              </a:rPr>
              <a:t> CNXH:</a:t>
            </a:r>
          </a:p>
          <a:p>
            <a:pPr>
              <a:spcBef>
                <a:spcPct val="0"/>
              </a:spcBef>
              <a:buClrTx/>
              <a:buFontTx/>
              <a:buNone/>
            </a:pPr>
            <a:r>
              <a:rPr lang="en-US" altLang="en-US" sz="2000" dirty="0">
                <a:solidFill>
                  <a:srgbClr val="000066"/>
                </a:solidFill>
                <a:latin typeface="Arial" panose="020B0604020202020204" pitchFamily="34" charset="0"/>
              </a:rPr>
              <a:t> 		+ </a:t>
            </a:r>
            <a:r>
              <a:rPr lang="en-US" altLang="en-US" sz="2000" dirty="0" err="1">
                <a:solidFill>
                  <a:srgbClr val="000066"/>
                </a:solidFill>
                <a:latin typeface="Arial" panose="020B0604020202020204" pitchFamily="34" charset="0"/>
              </a:rPr>
              <a:t>Kiểu</a:t>
            </a:r>
            <a:r>
              <a:rPr lang="en-US" altLang="en-US" sz="2000" dirty="0">
                <a:solidFill>
                  <a:srgbClr val="000066"/>
                </a:solidFill>
                <a:latin typeface="Arial" panose="020B0604020202020204" pitchFamily="34" charset="0"/>
              </a:rPr>
              <a:t> 1: </a:t>
            </a:r>
            <a:r>
              <a:rPr lang="en-US" altLang="en-US" sz="2000" dirty="0" err="1">
                <a:solidFill>
                  <a:srgbClr val="000066"/>
                </a:solidFill>
                <a:latin typeface="Arial" panose="020B0604020202020204" pitchFamily="34" charset="0"/>
              </a:rPr>
              <a:t>Quá</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độ</a:t>
            </a:r>
            <a:r>
              <a:rPr lang="en-US" altLang="en-US" sz="2000" dirty="0">
                <a:solidFill>
                  <a:srgbClr val="000066"/>
                </a:solidFill>
                <a:latin typeface="Arial" panose="020B0604020202020204" pitchFamily="34" charset="0"/>
              </a:rPr>
              <a:t> </a:t>
            </a:r>
            <a:r>
              <a:rPr lang="en-US" altLang="en-US" sz="2000" dirty="0" err="1">
                <a:solidFill>
                  <a:srgbClr val="FF0000"/>
                </a:solidFill>
                <a:latin typeface="Arial" panose="020B0604020202020204" pitchFamily="34" charset="0"/>
              </a:rPr>
              <a:t>trực</a:t>
            </a:r>
            <a:r>
              <a:rPr lang="en-US" altLang="en-US" sz="2000" dirty="0">
                <a:solidFill>
                  <a:srgbClr val="FF0000"/>
                </a:solidFill>
                <a:latin typeface="Arial" panose="020B0604020202020204" pitchFamily="34" charset="0"/>
              </a:rPr>
              <a:t> </a:t>
            </a:r>
            <a:r>
              <a:rPr lang="en-US" altLang="en-US" sz="2000" dirty="0" err="1">
                <a:solidFill>
                  <a:srgbClr val="FF0000"/>
                </a:solidFill>
                <a:latin typeface="Arial" panose="020B0604020202020204" pitchFamily="34" charset="0"/>
              </a:rPr>
              <a:t>tiếp</a:t>
            </a:r>
            <a:r>
              <a:rPr lang="en-US" altLang="en-US" sz="2000" dirty="0">
                <a:solidFill>
                  <a:srgbClr val="FF0000"/>
                </a:solidFill>
                <a:latin typeface="Arial" panose="020B0604020202020204" pitchFamily="34" charset="0"/>
              </a:rPr>
              <a:t> </a:t>
            </a:r>
          </a:p>
          <a:p>
            <a:pPr>
              <a:spcBef>
                <a:spcPct val="0"/>
              </a:spcBef>
              <a:buClrTx/>
              <a:buFontTx/>
              <a:buNone/>
            </a:pPr>
            <a:r>
              <a:rPr lang="en-US" altLang="en-US" sz="2000" dirty="0">
                <a:solidFill>
                  <a:srgbClr val="000066"/>
                </a:solidFill>
                <a:latin typeface="Arial" panose="020B0604020202020204" pitchFamily="34" charset="0"/>
              </a:rPr>
              <a:t>		+ </a:t>
            </a:r>
            <a:r>
              <a:rPr lang="en-US" altLang="en-US" sz="2000" dirty="0" err="1">
                <a:solidFill>
                  <a:srgbClr val="000066"/>
                </a:solidFill>
                <a:latin typeface="Arial" panose="020B0604020202020204" pitchFamily="34" charset="0"/>
              </a:rPr>
              <a:t>Kiểu</a:t>
            </a:r>
            <a:r>
              <a:rPr lang="en-US" altLang="en-US" sz="2000" dirty="0">
                <a:solidFill>
                  <a:srgbClr val="000066"/>
                </a:solidFill>
                <a:latin typeface="Arial" panose="020B0604020202020204" pitchFamily="34" charset="0"/>
              </a:rPr>
              <a:t> 2: </a:t>
            </a:r>
            <a:r>
              <a:rPr lang="en-US" altLang="en-US" sz="2000" dirty="0" err="1">
                <a:solidFill>
                  <a:srgbClr val="000066"/>
                </a:solidFill>
                <a:latin typeface="Arial" panose="020B0604020202020204" pitchFamily="34" charset="0"/>
              </a:rPr>
              <a:t>Quá</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độ</a:t>
            </a:r>
            <a:r>
              <a:rPr lang="en-US" altLang="en-US" sz="2000" dirty="0">
                <a:solidFill>
                  <a:srgbClr val="000066"/>
                </a:solidFill>
                <a:latin typeface="Arial" panose="020B0604020202020204" pitchFamily="34" charset="0"/>
              </a:rPr>
              <a:t> </a:t>
            </a:r>
            <a:r>
              <a:rPr lang="en-US" altLang="en-US" sz="2000" dirty="0" err="1">
                <a:solidFill>
                  <a:srgbClr val="FF0000"/>
                </a:solidFill>
                <a:latin typeface="Arial" panose="020B0604020202020204" pitchFamily="34" charset="0"/>
              </a:rPr>
              <a:t>gián</a:t>
            </a:r>
            <a:r>
              <a:rPr lang="en-US" altLang="en-US" sz="2000" dirty="0">
                <a:solidFill>
                  <a:srgbClr val="FF0000"/>
                </a:solidFill>
                <a:latin typeface="Arial" panose="020B0604020202020204" pitchFamily="34" charset="0"/>
              </a:rPr>
              <a:t> </a:t>
            </a:r>
            <a:r>
              <a:rPr lang="en-US" altLang="en-US" sz="2000" dirty="0" err="1">
                <a:solidFill>
                  <a:srgbClr val="FF0000"/>
                </a:solidFill>
                <a:latin typeface="Arial" panose="020B0604020202020204" pitchFamily="34" charset="0"/>
              </a:rPr>
              <a:t>tiếp</a:t>
            </a:r>
            <a:r>
              <a:rPr lang="en-US" altLang="en-US" sz="3200" dirty="0">
                <a:solidFill>
                  <a:prstClr val="black"/>
                </a:solidFill>
                <a:latin typeface="Arial" panose="020B0604020202020204" pitchFamily="34" charset="0"/>
              </a:rPr>
              <a:t> 		</a:t>
            </a:r>
          </a:p>
        </p:txBody>
      </p:sp>
      <p:sp>
        <p:nvSpPr>
          <p:cNvPr id="77" name="Rectangle 76"/>
          <p:cNvSpPr>
            <a:spLocks noChangeArrowheads="1"/>
          </p:cNvSpPr>
          <p:nvPr/>
        </p:nvSpPr>
        <p:spPr bwMode="auto">
          <a:xfrm>
            <a:off x="3616757" y="3335390"/>
            <a:ext cx="20056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 typeface="Wingdings" panose="05000000000000000000" pitchFamily="2" charset="2"/>
              <a:buChar char="§"/>
              <a:defRPr/>
            </a:pPr>
            <a:r>
              <a:rPr lang="en-US" altLang="en-US" sz="2000" dirty="0">
                <a:solidFill>
                  <a:srgbClr val="000000"/>
                </a:solidFill>
                <a:latin typeface=".VnTime" panose="020B7200000000000000" pitchFamily="34" charset="0"/>
              </a:rPr>
              <a:t> </a:t>
            </a:r>
            <a:r>
              <a:rPr lang="en-US" altLang="en-US" sz="2000" dirty="0" err="1">
                <a:solidFill>
                  <a:srgbClr val="000000"/>
                </a:solidFill>
                <a:latin typeface="Arial"/>
              </a:rPr>
              <a:t>Phân</a:t>
            </a:r>
            <a:r>
              <a:rPr lang="en-US" altLang="en-US" sz="2000" dirty="0">
                <a:solidFill>
                  <a:srgbClr val="000000"/>
                </a:solidFill>
                <a:latin typeface="Arial"/>
              </a:rPr>
              <a:t> </a:t>
            </a:r>
            <a:r>
              <a:rPr lang="en-US" altLang="en-US" sz="2000" dirty="0" err="1">
                <a:solidFill>
                  <a:srgbClr val="000000"/>
                </a:solidFill>
                <a:latin typeface="Arial"/>
              </a:rPr>
              <a:t>loại</a:t>
            </a:r>
            <a:r>
              <a:rPr lang="en-US" altLang="en-US" sz="2000" dirty="0">
                <a:solidFill>
                  <a:srgbClr val="000000"/>
                </a:solidFill>
                <a:latin typeface="Arial"/>
              </a:rPr>
              <a:t>: </a:t>
            </a:r>
            <a:endParaRPr lang="en-US" altLang="en-US" sz="2000" b="0" dirty="0">
              <a:solidFill>
                <a:srgbClr val="000000"/>
              </a:solidFill>
              <a:latin typeface="Arial"/>
            </a:endParaRPr>
          </a:p>
        </p:txBody>
      </p:sp>
      <p:sp>
        <p:nvSpPr>
          <p:cNvPr id="92" name="Rectangle 91"/>
          <p:cNvSpPr>
            <a:spLocks noChangeArrowheads="1"/>
          </p:cNvSpPr>
          <p:nvPr/>
        </p:nvSpPr>
        <p:spPr bwMode="auto">
          <a:xfrm>
            <a:off x="1243443" y="3827659"/>
            <a:ext cx="992253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en-US" altLang="en-US" sz="2000" b="0" dirty="0" err="1">
                <a:solidFill>
                  <a:srgbClr val="660066"/>
                </a:solidFill>
                <a:latin typeface="Arial"/>
              </a:rPr>
              <a:t>Dựa</a:t>
            </a:r>
            <a:r>
              <a:rPr lang="en-US" altLang="en-US" sz="2000" b="0" dirty="0">
                <a:solidFill>
                  <a:srgbClr val="660066"/>
                </a:solidFill>
                <a:latin typeface="Arial"/>
              </a:rPr>
              <a:t> </a:t>
            </a:r>
            <a:r>
              <a:rPr lang="en-US" altLang="en-US" sz="2000" b="0" dirty="0" err="1">
                <a:solidFill>
                  <a:srgbClr val="660066"/>
                </a:solidFill>
                <a:latin typeface="Arial"/>
              </a:rPr>
              <a:t>vào</a:t>
            </a:r>
            <a:r>
              <a:rPr lang="en-US" altLang="en-US" sz="2000" b="0" dirty="0">
                <a:solidFill>
                  <a:srgbClr val="660066"/>
                </a:solidFill>
                <a:latin typeface="Arial"/>
              </a:rPr>
              <a:t> </a:t>
            </a:r>
            <a:r>
              <a:rPr lang="en-US" altLang="en-US" sz="2000" dirty="0" err="1">
                <a:solidFill>
                  <a:srgbClr val="FF0000"/>
                </a:solidFill>
                <a:latin typeface="Arial"/>
              </a:rPr>
              <a:t>điểm</a:t>
            </a:r>
            <a:r>
              <a:rPr lang="en-US" altLang="en-US" sz="2000" dirty="0">
                <a:solidFill>
                  <a:srgbClr val="FF0000"/>
                </a:solidFill>
                <a:latin typeface="Arial"/>
              </a:rPr>
              <a:t> </a:t>
            </a:r>
            <a:r>
              <a:rPr lang="en-US" altLang="en-US" sz="2000" dirty="0" err="1">
                <a:solidFill>
                  <a:srgbClr val="FF0000"/>
                </a:solidFill>
                <a:latin typeface="Arial"/>
              </a:rPr>
              <a:t>xuất</a:t>
            </a:r>
            <a:r>
              <a:rPr lang="en-US" altLang="en-US" sz="2000" dirty="0">
                <a:solidFill>
                  <a:srgbClr val="FF0000"/>
                </a:solidFill>
                <a:latin typeface="Arial"/>
              </a:rPr>
              <a:t> </a:t>
            </a:r>
            <a:r>
              <a:rPr lang="en-US" altLang="en-US" sz="2000" dirty="0" err="1">
                <a:solidFill>
                  <a:srgbClr val="FF0000"/>
                </a:solidFill>
                <a:latin typeface="Arial"/>
              </a:rPr>
              <a:t>phát</a:t>
            </a:r>
            <a:r>
              <a:rPr lang="en-US" altLang="en-US" sz="2000" dirty="0">
                <a:solidFill>
                  <a:srgbClr val="FF0000"/>
                </a:solidFill>
                <a:latin typeface="Arial"/>
              </a:rPr>
              <a:t> </a:t>
            </a:r>
            <a:r>
              <a:rPr lang="en-US" altLang="en-US" sz="2000" b="0" dirty="0" err="1">
                <a:solidFill>
                  <a:srgbClr val="660066"/>
                </a:solidFill>
                <a:latin typeface="Arial"/>
              </a:rPr>
              <a:t>của</a:t>
            </a:r>
            <a:r>
              <a:rPr lang="en-US" altLang="en-US" sz="2000" b="0" dirty="0">
                <a:solidFill>
                  <a:srgbClr val="660066"/>
                </a:solidFill>
                <a:latin typeface="Arial"/>
              </a:rPr>
              <a:t> </a:t>
            </a:r>
            <a:r>
              <a:rPr lang="en-US" altLang="en-US" sz="2000" b="0" dirty="0" err="1">
                <a:solidFill>
                  <a:srgbClr val="660066"/>
                </a:solidFill>
                <a:latin typeface="Arial"/>
              </a:rPr>
              <a:t>các</a:t>
            </a:r>
            <a:r>
              <a:rPr lang="en-US" altLang="en-US" sz="2000" b="0" dirty="0">
                <a:solidFill>
                  <a:srgbClr val="660066"/>
                </a:solidFill>
                <a:latin typeface="Arial"/>
              </a:rPr>
              <a:t> </a:t>
            </a:r>
            <a:r>
              <a:rPr lang="en-US" altLang="en-US" sz="2000" b="0" dirty="0" err="1">
                <a:solidFill>
                  <a:srgbClr val="660066"/>
                </a:solidFill>
                <a:latin typeface="Arial"/>
              </a:rPr>
              <a:t>nước</a:t>
            </a:r>
            <a:r>
              <a:rPr lang="en-US" altLang="en-US" sz="2000" b="0" dirty="0">
                <a:solidFill>
                  <a:srgbClr val="660066"/>
                </a:solidFill>
                <a:latin typeface="Arial"/>
              </a:rPr>
              <a:t> </a:t>
            </a:r>
            <a:r>
              <a:rPr lang="en-US" altLang="en-US" sz="2000" b="0" dirty="0" err="1">
                <a:solidFill>
                  <a:srgbClr val="660066"/>
                </a:solidFill>
                <a:latin typeface="Arial"/>
              </a:rPr>
              <a:t>khi</a:t>
            </a:r>
            <a:r>
              <a:rPr lang="en-US" altLang="en-US" sz="2000" b="0" dirty="0">
                <a:solidFill>
                  <a:srgbClr val="660066"/>
                </a:solidFill>
                <a:latin typeface="Arial"/>
              </a:rPr>
              <a:t> </a:t>
            </a:r>
            <a:r>
              <a:rPr lang="en-US" altLang="en-US" sz="2000" b="0" dirty="0" err="1">
                <a:solidFill>
                  <a:srgbClr val="660066"/>
                </a:solidFill>
                <a:latin typeface="Arial"/>
              </a:rPr>
              <a:t>đi</a:t>
            </a:r>
            <a:r>
              <a:rPr lang="en-US" altLang="en-US" sz="2000" b="0" dirty="0">
                <a:solidFill>
                  <a:srgbClr val="660066"/>
                </a:solidFill>
                <a:latin typeface="Arial"/>
              </a:rPr>
              <a:t> </a:t>
            </a:r>
            <a:r>
              <a:rPr lang="en-US" altLang="en-US" sz="2000" b="0" dirty="0" err="1">
                <a:solidFill>
                  <a:srgbClr val="660066"/>
                </a:solidFill>
                <a:latin typeface="Arial"/>
              </a:rPr>
              <a:t>lên</a:t>
            </a:r>
            <a:r>
              <a:rPr lang="en-US" altLang="en-US" sz="2000" b="0" dirty="0">
                <a:solidFill>
                  <a:srgbClr val="660066"/>
                </a:solidFill>
                <a:latin typeface="Arial"/>
              </a:rPr>
              <a:t> CNXH, </a:t>
            </a:r>
            <a:r>
              <a:rPr lang="en-US" altLang="en-US" sz="2000" b="0" dirty="0" err="1">
                <a:solidFill>
                  <a:srgbClr val="660066"/>
                </a:solidFill>
                <a:latin typeface="Arial"/>
              </a:rPr>
              <a:t>có</a:t>
            </a:r>
            <a:r>
              <a:rPr lang="en-US" altLang="en-US" sz="2000" b="0" dirty="0">
                <a:solidFill>
                  <a:srgbClr val="660066"/>
                </a:solidFill>
                <a:latin typeface="Arial"/>
              </a:rPr>
              <a:t> </a:t>
            </a:r>
            <a:r>
              <a:rPr lang="en-US" altLang="en-US" sz="2000" b="0" dirty="0" err="1">
                <a:solidFill>
                  <a:srgbClr val="660066"/>
                </a:solidFill>
                <a:latin typeface="Arial"/>
              </a:rPr>
              <a:t>thể</a:t>
            </a:r>
            <a:r>
              <a:rPr lang="en-US" altLang="en-US" sz="2000" b="0" dirty="0">
                <a:solidFill>
                  <a:srgbClr val="660066"/>
                </a:solidFill>
                <a:latin typeface="Arial"/>
              </a:rPr>
              <a:t> chia </a:t>
            </a:r>
            <a:r>
              <a:rPr lang="en-US" altLang="en-US" sz="2000" b="0" dirty="0" err="1">
                <a:solidFill>
                  <a:srgbClr val="660066"/>
                </a:solidFill>
                <a:latin typeface="Arial"/>
              </a:rPr>
              <a:t>thành</a:t>
            </a:r>
            <a:r>
              <a:rPr lang="en-US" altLang="en-US" sz="2000" b="0" dirty="0">
                <a:solidFill>
                  <a:srgbClr val="660066"/>
                </a:solidFill>
                <a:latin typeface="Arial"/>
              </a:rPr>
              <a:t>: </a:t>
            </a:r>
          </a:p>
        </p:txBody>
      </p:sp>
    </p:spTree>
    <p:extLst>
      <p:ext uri="{BB962C8B-B14F-4D97-AF65-F5344CB8AC3E}">
        <p14:creationId xmlns:p14="http://schemas.microsoft.com/office/powerpoint/2010/main" val="4165398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additive="base">
                                        <p:cTn id="7" dur="500" fill="hold"/>
                                        <p:tgtEl>
                                          <p:spTgt spid="64"/>
                                        </p:tgtEl>
                                        <p:attrNameLst>
                                          <p:attrName>ppt_x</p:attrName>
                                        </p:attrNameLst>
                                      </p:cBhvr>
                                      <p:tavLst>
                                        <p:tav tm="0">
                                          <p:val>
                                            <p:strVal val="0-#ppt_w/2"/>
                                          </p:val>
                                        </p:tav>
                                        <p:tav tm="100000">
                                          <p:val>
                                            <p:strVal val="#ppt_x"/>
                                          </p:val>
                                        </p:tav>
                                      </p:tavLst>
                                    </p:anim>
                                    <p:anim calcmode="lin" valueType="num">
                                      <p:cBhvr additive="base">
                                        <p:cTn id="8" dur="500" fill="hold"/>
                                        <p:tgtEl>
                                          <p:spTgt spid="6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75"/>
                                        </p:tgtEl>
                                        <p:attrNameLst>
                                          <p:attrName>style.visibility</p:attrName>
                                        </p:attrNameLst>
                                      </p:cBhvr>
                                      <p:to>
                                        <p:strVal val="visible"/>
                                      </p:to>
                                    </p:set>
                                    <p:animEffect transition="in" filter="fade">
                                      <p:cBhvr>
                                        <p:cTn id="13" dur="1000"/>
                                        <p:tgtEl>
                                          <p:spTgt spid="75"/>
                                        </p:tgtEl>
                                      </p:cBhvr>
                                    </p:animEffect>
                                    <p:anim calcmode="lin" valueType="num">
                                      <p:cBhvr>
                                        <p:cTn id="14" dur="1000" fill="hold"/>
                                        <p:tgtEl>
                                          <p:spTgt spid="75"/>
                                        </p:tgtEl>
                                        <p:attrNameLst>
                                          <p:attrName>ppt_x</p:attrName>
                                        </p:attrNameLst>
                                      </p:cBhvr>
                                      <p:tavLst>
                                        <p:tav tm="0">
                                          <p:val>
                                            <p:strVal val="#ppt_x"/>
                                          </p:val>
                                        </p:tav>
                                        <p:tav tm="100000">
                                          <p:val>
                                            <p:strVal val="#ppt_x"/>
                                          </p:val>
                                        </p:tav>
                                      </p:tavLst>
                                    </p:anim>
                                    <p:anim calcmode="lin" valueType="num">
                                      <p:cBhvr>
                                        <p:cTn id="15" dur="1000" fill="hold"/>
                                        <p:tgtEl>
                                          <p:spTgt spid="7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1" presetClass="entr" presetSubtype="1" fill="hold" grpId="0" nodeType="clickEffect">
                                  <p:stCondLst>
                                    <p:cond delay="0"/>
                                  </p:stCondLst>
                                  <p:childTnLst>
                                    <p:set>
                                      <p:cBhvr>
                                        <p:cTn id="19" dur="1" fill="hold">
                                          <p:stCondLst>
                                            <p:cond delay="0"/>
                                          </p:stCondLst>
                                        </p:cTn>
                                        <p:tgtEl>
                                          <p:spTgt spid="65"/>
                                        </p:tgtEl>
                                        <p:attrNameLst>
                                          <p:attrName>style.visibility</p:attrName>
                                        </p:attrNameLst>
                                      </p:cBhvr>
                                      <p:to>
                                        <p:strVal val="visible"/>
                                      </p:to>
                                    </p:set>
                                    <p:animEffect transition="in" filter="wheel(1)">
                                      <p:cBhvr>
                                        <p:cTn id="20" dur="2000"/>
                                        <p:tgtEl>
                                          <p:spTgt spid="65"/>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77"/>
                                        </p:tgtEl>
                                        <p:attrNameLst>
                                          <p:attrName>style.visibility</p:attrName>
                                        </p:attrNameLst>
                                      </p:cBhvr>
                                      <p:to>
                                        <p:strVal val="visible"/>
                                      </p:to>
                                    </p:set>
                                    <p:anim calcmode="lin" valueType="num">
                                      <p:cBhvr>
                                        <p:cTn id="25" dur="500" fill="hold"/>
                                        <p:tgtEl>
                                          <p:spTgt spid="77"/>
                                        </p:tgtEl>
                                        <p:attrNameLst>
                                          <p:attrName>ppt_w</p:attrName>
                                        </p:attrNameLst>
                                      </p:cBhvr>
                                      <p:tavLst>
                                        <p:tav tm="0">
                                          <p:val>
                                            <p:fltVal val="0"/>
                                          </p:val>
                                        </p:tav>
                                        <p:tav tm="100000">
                                          <p:val>
                                            <p:strVal val="#ppt_w"/>
                                          </p:val>
                                        </p:tav>
                                      </p:tavLst>
                                    </p:anim>
                                    <p:anim calcmode="lin" valueType="num">
                                      <p:cBhvr>
                                        <p:cTn id="26" dur="500" fill="hold"/>
                                        <p:tgtEl>
                                          <p:spTgt spid="77"/>
                                        </p:tgtEl>
                                        <p:attrNameLst>
                                          <p:attrName>ppt_h</p:attrName>
                                        </p:attrNameLst>
                                      </p:cBhvr>
                                      <p:tavLst>
                                        <p:tav tm="0">
                                          <p:val>
                                            <p:fltVal val="0"/>
                                          </p:val>
                                        </p:tav>
                                        <p:tav tm="100000">
                                          <p:val>
                                            <p:strVal val="#ppt_h"/>
                                          </p:val>
                                        </p:tav>
                                      </p:tavLst>
                                    </p:anim>
                                    <p:animEffect transition="in" filter="fade">
                                      <p:cBhvr>
                                        <p:cTn id="27" dur="500"/>
                                        <p:tgtEl>
                                          <p:spTgt spid="77"/>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1000"/>
                                        <p:tgtEl>
                                          <p:spTgt spid="92"/>
                                        </p:tgtEl>
                                      </p:cBhvr>
                                    </p:animEffect>
                                    <p:anim calcmode="lin" valueType="num">
                                      <p:cBhvr>
                                        <p:cTn id="33" dur="1000" fill="hold"/>
                                        <p:tgtEl>
                                          <p:spTgt spid="92"/>
                                        </p:tgtEl>
                                        <p:attrNameLst>
                                          <p:attrName>ppt_x</p:attrName>
                                        </p:attrNameLst>
                                      </p:cBhvr>
                                      <p:tavLst>
                                        <p:tav tm="0">
                                          <p:val>
                                            <p:strVal val="#ppt_x"/>
                                          </p:val>
                                        </p:tav>
                                        <p:tav tm="100000">
                                          <p:val>
                                            <p:strVal val="#ppt_x"/>
                                          </p:val>
                                        </p:tav>
                                      </p:tavLst>
                                    </p:anim>
                                    <p:anim calcmode="lin" valueType="num">
                                      <p:cBhvr>
                                        <p:cTn id="34" dur="1000" fill="hold"/>
                                        <p:tgtEl>
                                          <p:spTgt spid="92"/>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1" presetClass="entr" presetSubtype="1" fill="hold" grpId="0" nodeType="clickEffect">
                                  <p:stCondLst>
                                    <p:cond delay="0"/>
                                  </p:stCondLst>
                                  <p:childTnLst>
                                    <p:set>
                                      <p:cBhvr>
                                        <p:cTn id="38" dur="1" fill="hold">
                                          <p:stCondLst>
                                            <p:cond delay="0"/>
                                          </p:stCondLst>
                                        </p:cTn>
                                        <p:tgtEl>
                                          <p:spTgt spid="76"/>
                                        </p:tgtEl>
                                        <p:attrNameLst>
                                          <p:attrName>style.visibility</p:attrName>
                                        </p:attrNameLst>
                                      </p:cBhvr>
                                      <p:to>
                                        <p:strVal val="visible"/>
                                      </p:to>
                                    </p:set>
                                    <p:animEffect transition="in" filter="wheel(1)">
                                      <p:cBhvr>
                                        <p:cTn id="39" dur="20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P spid="65" grpId="0" animBg="1"/>
      <p:bldP spid="75" grpId="0"/>
      <p:bldP spid="76" grpId="0" animBg="1"/>
      <p:bldP spid="77" grpId="0"/>
      <p:bldP spid="92"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6261"/>
            <a:ext cx="12192001" cy="6765477"/>
          </a:xfrm>
          <a:prstGeom prst="rect">
            <a:avLst/>
          </a:prstGeom>
        </p:spPr>
      </p:pic>
      <p:grpSp>
        <p:nvGrpSpPr>
          <p:cNvPr id="3" name="Group 4"/>
          <p:cNvGrpSpPr>
            <a:grpSpLocks/>
          </p:cNvGrpSpPr>
          <p:nvPr/>
        </p:nvGrpSpPr>
        <p:grpSpPr bwMode="auto">
          <a:xfrm>
            <a:off x="3335629" y="1720402"/>
            <a:ext cx="2701925" cy="1092200"/>
            <a:chOff x="3346" y="1298"/>
            <a:chExt cx="2029" cy="513"/>
          </a:xfrm>
        </p:grpSpPr>
        <p:sp>
          <p:nvSpPr>
            <p:cNvPr id="4" name="Freeform 5"/>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a:ea typeface="Arial Unicode MS"/>
              </a:endParaRPr>
            </a:p>
          </p:txBody>
        </p:sp>
        <p:sp>
          <p:nvSpPr>
            <p:cNvPr id="5" name="Freeform 6"/>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a:ea typeface="Arial Unicode MS"/>
              </a:endParaRPr>
            </a:p>
          </p:txBody>
        </p:sp>
        <p:sp>
          <p:nvSpPr>
            <p:cNvPr id="6" name="Rectangle 7"/>
            <p:cNvSpPr>
              <a:spLocks noChangeArrowheads="1"/>
            </p:cNvSpPr>
            <p:nvPr/>
          </p:nvSpPr>
          <p:spPr bwMode="gray">
            <a:xfrm>
              <a:off x="3346" y="1626"/>
              <a:ext cx="1704" cy="183"/>
            </a:xfrm>
            <a:prstGeom prst="rect">
              <a:avLst/>
            </a:prstGeom>
            <a:solidFill>
              <a:srgbClr val="6600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dirty="0">
                  <a:solidFill>
                    <a:schemeClr val="bg1"/>
                  </a:solidFill>
                  <a:latin typeface="Arial" panose="020B0604020202020204" pitchFamily="34" charset="0"/>
                  <a:ea typeface="Arial Unicode MS"/>
                  <a:cs typeface="Arial" panose="020B0604020202020204" pitchFamily="34" charset="0"/>
                </a:rPr>
                <a:t>HTKT-XH CSCN</a:t>
              </a:r>
            </a:p>
          </p:txBody>
        </p:sp>
      </p:grpSp>
      <p:grpSp>
        <p:nvGrpSpPr>
          <p:cNvPr id="7" name="Group 8"/>
          <p:cNvGrpSpPr>
            <a:grpSpLocks/>
          </p:cNvGrpSpPr>
          <p:nvPr/>
        </p:nvGrpSpPr>
        <p:grpSpPr bwMode="auto">
          <a:xfrm>
            <a:off x="2726028" y="2787202"/>
            <a:ext cx="2884488" cy="1098550"/>
            <a:chOff x="2880" y="1805"/>
            <a:chExt cx="2165" cy="516"/>
          </a:xfrm>
        </p:grpSpPr>
        <p:sp>
          <p:nvSpPr>
            <p:cNvPr id="8" name="Freeform 9"/>
            <p:cNvSpPr>
              <a:spLocks/>
            </p:cNvSpPr>
            <p:nvPr/>
          </p:nvSpPr>
          <p:spPr bwMode="gray">
            <a:xfrm>
              <a:off x="4718" y="1805"/>
              <a:ext cx="324" cy="516"/>
            </a:xfrm>
            <a:custGeom>
              <a:avLst/>
              <a:gdLst>
                <a:gd name="T0" fmla="*/ 2134 w 306"/>
                <a:gd name="T1" fmla="*/ 20267 h 444"/>
                <a:gd name="T2" fmla="*/ 0 w 306"/>
                <a:gd name="T3" fmla="*/ 73511 h 444"/>
                <a:gd name="T4" fmla="*/ 0 w 306"/>
                <a:gd name="T5" fmla="*/ 47316 h 444"/>
                <a:gd name="T6" fmla="*/ 2134 w 306"/>
                <a:gd name="T7" fmla="*/ 0 h 444"/>
                <a:gd name="T8" fmla="*/ 2134 w 306"/>
                <a:gd name="T9" fmla="*/ 20267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9" name="Freeform 10"/>
            <p:cNvSpPr>
              <a:spLocks/>
            </p:cNvSpPr>
            <p:nvPr/>
          </p:nvSpPr>
          <p:spPr bwMode="gray">
            <a:xfrm>
              <a:off x="2880" y="1805"/>
              <a:ext cx="2165" cy="333"/>
            </a:xfrm>
            <a:custGeom>
              <a:avLst/>
              <a:gdLst>
                <a:gd name="T0" fmla="*/ 11521 w 2048"/>
                <a:gd name="T1" fmla="*/ 50507 h 286"/>
                <a:gd name="T2" fmla="*/ 0 w 2048"/>
                <a:gd name="T3" fmla="*/ 50507 h 286"/>
                <a:gd name="T4" fmla="*/ 2955 w 2048"/>
                <a:gd name="T5" fmla="*/ 0 h 286"/>
                <a:gd name="T6" fmla="*/ 13541 w 2048"/>
                <a:gd name="T7" fmla="*/ 0 h 286"/>
                <a:gd name="T8" fmla="*/ 11521 w 2048"/>
                <a:gd name="T9" fmla="*/ 50507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FF6699"/>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10" name="Rectangle 11"/>
            <p:cNvSpPr>
              <a:spLocks noChangeArrowheads="1"/>
            </p:cNvSpPr>
            <p:nvPr/>
          </p:nvSpPr>
          <p:spPr bwMode="gray">
            <a:xfrm>
              <a:off x="2882" y="2137"/>
              <a:ext cx="1843" cy="181"/>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prstClr val="white"/>
                  </a:solidFill>
                  <a:latin typeface="Arial" panose="020B0604020202020204" pitchFamily="34" charset="0"/>
                  <a:ea typeface="Arial Unicode MS"/>
                  <a:cs typeface="Arial" panose="020B0604020202020204" pitchFamily="34" charset="0"/>
                </a:rPr>
                <a:t>HTKT-XH TBCN</a:t>
              </a:r>
            </a:p>
          </p:txBody>
        </p:sp>
      </p:grpSp>
      <p:pic>
        <p:nvPicPr>
          <p:cNvPr id="11" name="Picture 12" descr="TPHD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64479" y="4460428"/>
            <a:ext cx="1438326"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13" descr="Ảnh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7275" y="2566127"/>
            <a:ext cx="2508763"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4" descr="Ảnh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96038" y="2566127"/>
            <a:ext cx="1706049"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5" descr="MM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21032" y="4477888"/>
            <a:ext cx="1512888" cy="16684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5" name="Picture 16" descr="VP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801938" y="4489001"/>
            <a:ext cx="1200149"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16" name="Text Box 18"/>
          <p:cNvSpPr txBox="1">
            <a:spLocks noChangeArrowheads="1"/>
          </p:cNvSpPr>
          <p:nvPr/>
        </p:nvSpPr>
        <p:spPr bwMode="auto">
          <a:xfrm>
            <a:off x="2457741" y="976936"/>
            <a:ext cx="6172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50000"/>
              </a:spcBef>
              <a:buClrTx/>
              <a:buFontTx/>
              <a:buNone/>
            </a:pPr>
            <a:r>
              <a:rPr lang="en-US" altLang="en-US" sz="2400" dirty="0">
                <a:solidFill>
                  <a:srgbClr val="660066"/>
                </a:solidFill>
                <a:latin typeface="Arial" panose="020B0604020202020204" pitchFamily="34" charset="0"/>
                <a:ea typeface="Arial Unicode MS"/>
              </a:rPr>
              <a:t>+</a:t>
            </a:r>
            <a:r>
              <a:rPr lang="en-US" altLang="en-US" sz="3200" dirty="0">
                <a:solidFill>
                  <a:srgbClr val="660066"/>
                </a:solidFill>
                <a:latin typeface="Arial" panose="020B0604020202020204" pitchFamily="34" charset="0"/>
                <a:ea typeface="Arial Unicode MS"/>
              </a:rPr>
              <a:t> </a:t>
            </a:r>
            <a:r>
              <a:rPr lang="en-US" altLang="en-US" sz="2400" dirty="0" err="1">
                <a:solidFill>
                  <a:srgbClr val="660066"/>
                </a:solidFill>
                <a:latin typeface="Arial" panose="020B0604020202020204" pitchFamily="34" charset="0"/>
                <a:ea typeface="Arial Unicode MS"/>
              </a:rPr>
              <a:t>Kiểu</a:t>
            </a:r>
            <a:r>
              <a:rPr lang="en-US" altLang="en-US" sz="2400" dirty="0">
                <a:solidFill>
                  <a:srgbClr val="660066"/>
                </a:solidFill>
                <a:latin typeface="Arial" panose="020B0604020202020204" pitchFamily="34" charset="0"/>
                <a:ea typeface="Arial Unicode MS"/>
              </a:rPr>
              <a:t> 1: </a:t>
            </a:r>
            <a:r>
              <a:rPr lang="en-US" altLang="en-US" sz="2400" dirty="0" err="1">
                <a:solidFill>
                  <a:srgbClr val="660066"/>
                </a:solidFill>
                <a:latin typeface="Arial" panose="020B0604020202020204" pitchFamily="34" charset="0"/>
                <a:ea typeface="Arial Unicode MS"/>
              </a:rPr>
              <a:t>Quá</a:t>
            </a:r>
            <a:r>
              <a:rPr lang="en-US" altLang="en-US" sz="2400" dirty="0">
                <a:solidFill>
                  <a:srgbClr val="660066"/>
                </a:solidFill>
                <a:latin typeface="Arial" panose="020B0604020202020204" pitchFamily="34" charset="0"/>
                <a:ea typeface="Arial Unicode MS"/>
              </a:rPr>
              <a:t> </a:t>
            </a:r>
            <a:r>
              <a:rPr lang="en-US" altLang="en-US" sz="2400" dirty="0" err="1">
                <a:solidFill>
                  <a:srgbClr val="660066"/>
                </a:solidFill>
                <a:latin typeface="Arial" panose="020B0604020202020204" pitchFamily="34" charset="0"/>
                <a:ea typeface="Arial Unicode MS"/>
              </a:rPr>
              <a:t>độ</a:t>
            </a:r>
            <a:r>
              <a:rPr lang="en-US" altLang="en-US" sz="2400" dirty="0">
                <a:solidFill>
                  <a:srgbClr val="660066"/>
                </a:solidFill>
                <a:latin typeface="Arial" panose="020B0604020202020204" pitchFamily="34" charset="0"/>
                <a:ea typeface="Arial Unicode MS"/>
              </a:rPr>
              <a:t> </a:t>
            </a:r>
            <a:r>
              <a:rPr lang="en-US" altLang="en-US" sz="2400" dirty="0" err="1">
                <a:solidFill>
                  <a:srgbClr val="660066"/>
                </a:solidFill>
                <a:latin typeface="Arial" panose="020B0604020202020204" pitchFamily="34" charset="0"/>
                <a:ea typeface="Arial Unicode MS"/>
              </a:rPr>
              <a:t>trực</a:t>
            </a:r>
            <a:r>
              <a:rPr lang="en-US" altLang="en-US" sz="2400" dirty="0">
                <a:solidFill>
                  <a:srgbClr val="660066"/>
                </a:solidFill>
                <a:latin typeface="Arial" panose="020B0604020202020204" pitchFamily="34" charset="0"/>
                <a:ea typeface="Arial Unicode MS"/>
              </a:rPr>
              <a:t> </a:t>
            </a:r>
            <a:r>
              <a:rPr lang="en-US" altLang="en-US" sz="2400" dirty="0" err="1">
                <a:solidFill>
                  <a:srgbClr val="660066"/>
                </a:solidFill>
                <a:latin typeface="Arial" panose="020B0604020202020204" pitchFamily="34" charset="0"/>
                <a:ea typeface="Arial Unicode MS"/>
              </a:rPr>
              <a:t>tiếp</a:t>
            </a:r>
            <a:endParaRPr lang="en-US" altLang="en-US" sz="2400" dirty="0">
              <a:solidFill>
                <a:srgbClr val="660066"/>
              </a:solidFill>
              <a:latin typeface="Arial" panose="020B0604020202020204" pitchFamily="34" charset="0"/>
              <a:ea typeface="Arial Unicode MS"/>
            </a:endParaRPr>
          </a:p>
        </p:txBody>
      </p:sp>
      <p:sp>
        <p:nvSpPr>
          <p:cNvPr id="17" name="Freeform 21"/>
          <p:cNvSpPr>
            <a:spLocks/>
          </p:cNvSpPr>
          <p:nvPr/>
        </p:nvSpPr>
        <p:spPr bwMode="gray">
          <a:xfrm>
            <a:off x="4488153" y="3854002"/>
            <a:ext cx="388938" cy="946150"/>
          </a:xfrm>
          <a:custGeom>
            <a:avLst/>
            <a:gdLst>
              <a:gd name="T0" fmla="*/ 2147483646 w 308"/>
              <a:gd name="T1" fmla="*/ 2147483646 h 444"/>
              <a:gd name="T2" fmla="*/ 0 w 308"/>
              <a:gd name="T3" fmla="*/ 2147483646 h 444"/>
              <a:gd name="T4" fmla="*/ 0 w 308"/>
              <a:gd name="T5" fmla="*/ 2147483646 h 444"/>
              <a:gd name="T6" fmla="*/ 2147483646 w 308"/>
              <a:gd name="T7" fmla="*/ 0 h 444"/>
              <a:gd name="T8" fmla="*/ 2147483646 w 308"/>
              <a:gd name="T9" fmla="*/ 2147483646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18" name="Freeform 22"/>
          <p:cNvSpPr>
            <a:spLocks/>
          </p:cNvSpPr>
          <p:nvPr/>
        </p:nvSpPr>
        <p:spPr bwMode="gray">
          <a:xfrm>
            <a:off x="1964028" y="3854003"/>
            <a:ext cx="3200400" cy="606425"/>
          </a:xfrm>
          <a:custGeom>
            <a:avLst/>
            <a:gdLst>
              <a:gd name="T0" fmla="*/ 2147483646 w 1786"/>
              <a:gd name="T1" fmla="*/ 2147483646 h 284"/>
              <a:gd name="T2" fmla="*/ 0 w 1786"/>
              <a:gd name="T3" fmla="*/ 2147483646 h 284"/>
              <a:gd name="T4" fmla="*/ 2147483646 w 1786"/>
              <a:gd name="T5" fmla="*/ 0 h 284"/>
              <a:gd name="T6" fmla="*/ 2147483646 w 1786"/>
              <a:gd name="T7" fmla="*/ 0 h 284"/>
              <a:gd name="T8" fmla="*/ 2147483646 w 1786"/>
              <a:gd name="T9" fmla="*/ 2147483646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19" name="Freeform 23"/>
          <p:cNvSpPr>
            <a:spLocks/>
          </p:cNvSpPr>
          <p:nvPr/>
        </p:nvSpPr>
        <p:spPr bwMode="gray">
          <a:xfrm>
            <a:off x="4096042" y="4795391"/>
            <a:ext cx="382587" cy="941387"/>
          </a:xfrm>
          <a:custGeom>
            <a:avLst/>
            <a:gdLst>
              <a:gd name="T0" fmla="*/ 2147483646 w 308"/>
              <a:gd name="T1" fmla="*/ 2147483646 h 442"/>
              <a:gd name="T2" fmla="*/ 0 w 308"/>
              <a:gd name="T3" fmla="*/ 2147483646 h 442"/>
              <a:gd name="T4" fmla="*/ 0 w 308"/>
              <a:gd name="T5" fmla="*/ 2147483646 h 442"/>
              <a:gd name="T6" fmla="*/ 2147483646 w 308"/>
              <a:gd name="T7" fmla="*/ 0 h 442"/>
              <a:gd name="T8" fmla="*/ 2147483646 w 308"/>
              <a:gd name="T9" fmla="*/ 214748364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20" name="Freeform 24"/>
          <p:cNvSpPr>
            <a:spLocks/>
          </p:cNvSpPr>
          <p:nvPr/>
        </p:nvSpPr>
        <p:spPr bwMode="gray">
          <a:xfrm>
            <a:off x="1354428" y="4795390"/>
            <a:ext cx="3200400" cy="582612"/>
          </a:xfrm>
          <a:custGeom>
            <a:avLst/>
            <a:gdLst>
              <a:gd name="T0" fmla="*/ 2147483646 w 1920"/>
              <a:gd name="T1" fmla="*/ 2147483646 h 284"/>
              <a:gd name="T2" fmla="*/ 0 w 1920"/>
              <a:gd name="T3" fmla="*/ 2147483646 h 284"/>
              <a:gd name="T4" fmla="*/ 2147483646 w 1920"/>
              <a:gd name="T5" fmla="*/ 0 h 284"/>
              <a:gd name="T6" fmla="*/ 2147483646 w 1920"/>
              <a:gd name="T7" fmla="*/ 0 h 284"/>
              <a:gd name="T8" fmla="*/ 2147483646 w 1920"/>
              <a:gd name="T9" fmla="*/ 2147483646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21" name="Freeform 25"/>
          <p:cNvSpPr>
            <a:spLocks/>
          </p:cNvSpPr>
          <p:nvPr/>
        </p:nvSpPr>
        <p:spPr bwMode="gray">
          <a:xfrm>
            <a:off x="3705516" y="5727252"/>
            <a:ext cx="387350" cy="946150"/>
          </a:xfrm>
          <a:custGeom>
            <a:avLst/>
            <a:gdLst>
              <a:gd name="T0" fmla="*/ 2147483646 w 306"/>
              <a:gd name="T1" fmla="*/ 2147483646 h 444"/>
              <a:gd name="T2" fmla="*/ 0 w 306"/>
              <a:gd name="T3" fmla="*/ 2147483646 h 444"/>
              <a:gd name="T4" fmla="*/ 0 w 306"/>
              <a:gd name="T5" fmla="*/ 2147483646 h 444"/>
              <a:gd name="T6" fmla="*/ 2147483646 w 306"/>
              <a:gd name="T7" fmla="*/ 0 h 444"/>
              <a:gd name="T8" fmla="*/ 2147483646 w 306"/>
              <a:gd name="T9" fmla="*/ 2147483646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22" name="Rectangle 26"/>
          <p:cNvSpPr>
            <a:spLocks noChangeArrowheads="1"/>
          </p:cNvSpPr>
          <p:nvPr/>
        </p:nvSpPr>
        <p:spPr bwMode="gray">
          <a:xfrm>
            <a:off x="1964029" y="4463603"/>
            <a:ext cx="2608263" cy="339725"/>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prstClr val="white"/>
                </a:solidFill>
                <a:latin typeface="Arial" panose="020B0604020202020204" pitchFamily="34" charset="0"/>
                <a:ea typeface="Arial Unicode MS"/>
                <a:cs typeface="Arial" panose="020B0604020202020204" pitchFamily="34" charset="0"/>
              </a:rPr>
              <a:t>HTKT-XH PK</a:t>
            </a:r>
          </a:p>
        </p:txBody>
      </p:sp>
      <p:sp>
        <p:nvSpPr>
          <p:cNvPr id="23" name="Rectangle 27"/>
          <p:cNvSpPr>
            <a:spLocks noChangeArrowheads="1"/>
          </p:cNvSpPr>
          <p:nvPr/>
        </p:nvSpPr>
        <p:spPr bwMode="gray">
          <a:xfrm>
            <a:off x="1354429" y="5398640"/>
            <a:ext cx="2746375" cy="336550"/>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prstClr val="white"/>
                </a:solidFill>
                <a:latin typeface="Arial" panose="020B0604020202020204" pitchFamily="34" charset="0"/>
                <a:ea typeface="Arial Unicode MS"/>
                <a:cs typeface="Arial" panose="020B0604020202020204" pitchFamily="34" charset="0"/>
              </a:rPr>
              <a:t>HTKT-XH N</a:t>
            </a:r>
            <a:r>
              <a:rPr lang="vi-VN" altLang="en-US" b="0">
                <a:solidFill>
                  <a:prstClr val="white"/>
                </a:solidFill>
                <a:latin typeface="Arial" panose="020B0604020202020204" pitchFamily="34" charset="0"/>
                <a:ea typeface="Arial Unicode MS"/>
                <a:cs typeface="Arial" panose="020B0604020202020204" pitchFamily="34" charset="0"/>
              </a:rPr>
              <a:t>Ô</a:t>
            </a:r>
            <a:r>
              <a:rPr lang="en-US" altLang="en-US" b="0">
                <a:solidFill>
                  <a:prstClr val="white"/>
                </a:solidFill>
                <a:latin typeface="Arial" panose="020B0604020202020204" pitchFamily="34" charset="0"/>
                <a:ea typeface="Arial Unicode MS"/>
                <a:cs typeface="Arial" panose="020B0604020202020204" pitchFamily="34" charset="0"/>
              </a:rPr>
              <a:t> L</a:t>
            </a:r>
            <a:r>
              <a:rPr lang="vi-VN" altLang="en-US" b="0">
                <a:solidFill>
                  <a:prstClr val="white"/>
                </a:solidFill>
                <a:latin typeface="Arial" panose="020B0604020202020204" pitchFamily="34" charset="0"/>
                <a:ea typeface="Arial Unicode MS"/>
                <a:cs typeface="Arial" panose="020B0604020202020204" pitchFamily="34" charset="0"/>
              </a:rPr>
              <a:t>Ệ</a:t>
            </a:r>
            <a:endParaRPr lang="en-US" altLang="en-US" b="0">
              <a:solidFill>
                <a:prstClr val="white"/>
              </a:solidFill>
              <a:latin typeface="Arial" panose="020B0604020202020204" pitchFamily="34" charset="0"/>
              <a:ea typeface="Arial Unicode MS"/>
              <a:cs typeface="Arial" panose="020B0604020202020204" pitchFamily="34" charset="0"/>
            </a:endParaRPr>
          </a:p>
        </p:txBody>
      </p:sp>
      <p:sp>
        <p:nvSpPr>
          <p:cNvPr id="24" name="Freeform 28"/>
          <p:cNvSpPr>
            <a:spLocks/>
          </p:cNvSpPr>
          <p:nvPr/>
        </p:nvSpPr>
        <p:spPr bwMode="gray">
          <a:xfrm>
            <a:off x="1202029" y="5727252"/>
            <a:ext cx="2894013" cy="609600"/>
          </a:xfrm>
          <a:custGeom>
            <a:avLst/>
            <a:gdLst>
              <a:gd name="T0" fmla="*/ 2147483646 w 2048"/>
              <a:gd name="T1" fmla="*/ 2147483646 h 286"/>
              <a:gd name="T2" fmla="*/ 0 w 2048"/>
              <a:gd name="T3" fmla="*/ 2147483646 h 286"/>
              <a:gd name="T4" fmla="*/ 2147483646 w 2048"/>
              <a:gd name="T5" fmla="*/ 0 h 286"/>
              <a:gd name="T6" fmla="*/ 2147483646 w 2048"/>
              <a:gd name="T7" fmla="*/ 0 h 286"/>
              <a:gd name="T8" fmla="*/ 2147483646 w 2048"/>
              <a:gd name="T9" fmla="*/ 2147483646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latin typeface="Arial" panose="020B0604020202020204" pitchFamily="34" charset="0"/>
              <a:ea typeface="Arial Unicode MS"/>
              <a:cs typeface="Arial" panose="020B0604020202020204" pitchFamily="34" charset="0"/>
            </a:endParaRPr>
          </a:p>
        </p:txBody>
      </p:sp>
      <p:sp>
        <p:nvSpPr>
          <p:cNvPr id="25" name="Rectangle 29"/>
          <p:cNvSpPr>
            <a:spLocks noChangeArrowheads="1"/>
          </p:cNvSpPr>
          <p:nvPr/>
        </p:nvSpPr>
        <p:spPr bwMode="gray">
          <a:xfrm>
            <a:off x="1202029" y="6335266"/>
            <a:ext cx="2511425" cy="333375"/>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prstClr val="white"/>
                </a:solidFill>
                <a:latin typeface="Arial" panose="020B0604020202020204" pitchFamily="34" charset="0"/>
                <a:ea typeface="Arial Unicode MS"/>
                <a:cs typeface="Arial" panose="020B0604020202020204" pitchFamily="34" charset="0"/>
              </a:rPr>
              <a:t>HTKT-XH NT</a:t>
            </a:r>
          </a:p>
        </p:txBody>
      </p:sp>
      <p:sp>
        <p:nvSpPr>
          <p:cNvPr id="26" name="Rectangle 3"/>
          <p:cNvSpPr>
            <a:spLocks noChangeArrowheads="1"/>
          </p:cNvSpPr>
          <p:nvPr/>
        </p:nvSpPr>
        <p:spPr bwMode="auto">
          <a:xfrm>
            <a:off x="6480799" y="6245035"/>
            <a:ext cx="3505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r>
              <a:rPr lang="en-US" altLang="en-US" sz="2000" dirty="0" err="1">
                <a:solidFill>
                  <a:srgbClr val="C00000"/>
                </a:solidFill>
                <a:latin typeface="Arial"/>
                <a:ea typeface="Arial Unicode MS"/>
              </a:rPr>
              <a:t>Quá</a:t>
            </a:r>
            <a:r>
              <a:rPr lang="en-US" altLang="en-US" sz="2000" dirty="0">
                <a:solidFill>
                  <a:srgbClr val="C00000"/>
                </a:solidFill>
                <a:latin typeface="Arial"/>
                <a:ea typeface="Arial Unicode MS"/>
              </a:rPr>
              <a:t> </a:t>
            </a:r>
            <a:r>
              <a:rPr lang="en-US" altLang="en-US" sz="2000" dirty="0" err="1">
                <a:solidFill>
                  <a:srgbClr val="C00000"/>
                </a:solidFill>
                <a:latin typeface="Arial"/>
                <a:ea typeface="Arial Unicode MS"/>
              </a:rPr>
              <a:t>độ</a:t>
            </a:r>
            <a:r>
              <a:rPr lang="en-US" altLang="en-US" sz="2000" dirty="0">
                <a:solidFill>
                  <a:srgbClr val="C00000"/>
                </a:solidFill>
                <a:latin typeface="Arial"/>
                <a:ea typeface="Arial Unicode MS"/>
              </a:rPr>
              <a:t> </a:t>
            </a:r>
            <a:r>
              <a:rPr lang="en-US" altLang="en-US" sz="2000" dirty="0" err="1">
                <a:solidFill>
                  <a:srgbClr val="C00000"/>
                </a:solidFill>
                <a:latin typeface="Arial"/>
                <a:ea typeface="Arial Unicode MS"/>
              </a:rPr>
              <a:t>từ</a:t>
            </a:r>
            <a:r>
              <a:rPr lang="en-US" altLang="en-US" sz="2000" dirty="0">
                <a:solidFill>
                  <a:srgbClr val="C00000"/>
                </a:solidFill>
                <a:latin typeface="Arial"/>
                <a:ea typeface="Arial Unicode MS"/>
              </a:rPr>
              <a:t> CNTB </a:t>
            </a:r>
            <a:r>
              <a:rPr lang="en-US" altLang="en-US" sz="2000" dirty="0" err="1">
                <a:solidFill>
                  <a:srgbClr val="C00000"/>
                </a:solidFill>
                <a:latin typeface="Arial"/>
                <a:ea typeface="Arial Unicode MS"/>
              </a:rPr>
              <a:t>lên</a:t>
            </a:r>
            <a:r>
              <a:rPr lang="en-US" altLang="en-US" sz="2000" dirty="0">
                <a:solidFill>
                  <a:srgbClr val="C00000"/>
                </a:solidFill>
                <a:latin typeface="Arial"/>
                <a:ea typeface="Arial Unicode MS"/>
              </a:rPr>
              <a:t> CNXH </a:t>
            </a:r>
            <a:endParaRPr lang="en-US" altLang="en-US" sz="2000" b="0" dirty="0">
              <a:solidFill>
                <a:srgbClr val="C00000"/>
              </a:solidFill>
              <a:latin typeface="Arial"/>
              <a:ea typeface="Arial Unicode MS"/>
            </a:endParaRPr>
          </a:p>
        </p:txBody>
      </p:sp>
      <p:sp>
        <p:nvSpPr>
          <p:cNvPr id="27" name="AutoShape 19"/>
          <p:cNvSpPr>
            <a:spLocks noChangeArrowheads="1"/>
          </p:cNvSpPr>
          <p:nvPr/>
        </p:nvSpPr>
        <p:spPr bwMode="auto">
          <a:xfrm rot="-3026469">
            <a:off x="-182538" y="3497504"/>
            <a:ext cx="3645515" cy="398462"/>
          </a:xfrm>
          <a:prstGeom prst="rightArrow">
            <a:avLst>
              <a:gd name="adj1" fmla="val 50000"/>
              <a:gd name="adj2" fmla="val 69546"/>
            </a:avLst>
          </a:prstGeom>
          <a:solidFill>
            <a:srgbClr val="0033CC"/>
          </a:solidFill>
          <a:ln w="9525">
            <a:solidFill>
              <a:sysClr val="windowText" lastClr="000000"/>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Tree>
    <p:extLst>
      <p:ext uri="{BB962C8B-B14F-4D97-AF65-F5344CB8AC3E}">
        <p14:creationId xmlns:p14="http://schemas.microsoft.com/office/powerpoint/2010/main" val="2494599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additive="base">
                                        <p:cTn id="14" dur="500" fill="hold"/>
                                        <p:tgtEl>
                                          <p:spTgt spid="25"/>
                                        </p:tgtEl>
                                        <p:attrNameLst>
                                          <p:attrName>ppt_x</p:attrName>
                                        </p:attrNameLst>
                                      </p:cBhvr>
                                      <p:tavLst>
                                        <p:tav tm="0">
                                          <p:val>
                                            <p:strVal val="#ppt_x"/>
                                          </p:val>
                                        </p:tav>
                                        <p:tav tm="100000">
                                          <p:val>
                                            <p:strVal val="#ppt_x"/>
                                          </p:val>
                                        </p:tav>
                                      </p:tavLst>
                                    </p:anim>
                                    <p:anim calcmode="lin" valueType="num">
                                      <p:cBhvr additive="base">
                                        <p:cTn id="15" dur="500" fill="hold"/>
                                        <p:tgtEl>
                                          <p:spTgt spid="2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additive="base">
                                        <p:cTn id="18" dur="500" fill="hold"/>
                                        <p:tgtEl>
                                          <p:spTgt spid="24"/>
                                        </p:tgtEl>
                                        <p:attrNameLst>
                                          <p:attrName>ppt_x</p:attrName>
                                        </p:attrNameLst>
                                      </p:cBhvr>
                                      <p:tavLst>
                                        <p:tav tm="0">
                                          <p:val>
                                            <p:strVal val="#ppt_x"/>
                                          </p:val>
                                        </p:tav>
                                        <p:tav tm="100000">
                                          <p:val>
                                            <p:strVal val="#ppt_x"/>
                                          </p:val>
                                        </p:tav>
                                      </p:tavLst>
                                    </p:anim>
                                    <p:anim calcmode="lin" valueType="num">
                                      <p:cBhvr additive="base">
                                        <p:cTn id="19"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3"/>
                                        </p:tgtEl>
                                        <p:attrNameLst>
                                          <p:attrName>style.visibility</p:attrName>
                                        </p:attrNameLst>
                                      </p:cBhvr>
                                      <p:to>
                                        <p:strVal val="visible"/>
                                      </p:to>
                                    </p:set>
                                    <p:anim calcmode="lin" valueType="num">
                                      <p:cBhvr additive="base">
                                        <p:cTn id="24" dur="500" fill="hold"/>
                                        <p:tgtEl>
                                          <p:spTgt spid="23"/>
                                        </p:tgtEl>
                                        <p:attrNameLst>
                                          <p:attrName>ppt_x</p:attrName>
                                        </p:attrNameLst>
                                      </p:cBhvr>
                                      <p:tavLst>
                                        <p:tav tm="0">
                                          <p:val>
                                            <p:strVal val="#ppt_x"/>
                                          </p:val>
                                        </p:tav>
                                        <p:tav tm="100000">
                                          <p:val>
                                            <p:strVal val="#ppt_x"/>
                                          </p:val>
                                        </p:tav>
                                      </p:tavLst>
                                    </p:anim>
                                    <p:anim calcmode="lin" valueType="num">
                                      <p:cBhvr additive="base">
                                        <p:cTn id="25" dur="500" fill="hold"/>
                                        <p:tgtEl>
                                          <p:spTgt spid="23"/>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20"/>
                                        </p:tgtEl>
                                        <p:attrNameLst>
                                          <p:attrName>style.visibility</p:attrName>
                                        </p:attrNameLst>
                                      </p:cBhvr>
                                      <p:to>
                                        <p:strVal val="visible"/>
                                      </p:to>
                                    </p:set>
                                    <p:anim calcmode="lin" valueType="num">
                                      <p:cBhvr additive="base">
                                        <p:cTn id="28" dur="500" fill="hold"/>
                                        <p:tgtEl>
                                          <p:spTgt spid="20"/>
                                        </p:tgtEl>
                                        <p:attrNameLst>
                                          <p:attrName>ppt_x</p:attrName>
                                        </p:attrNameLst>
                                      </p:cBhvr>
                                      <p:tavLst>
                                        <p:tav tm="0">
                                          <p:val>
                                            <p:strVal val="#ppt_x"/>
                                          </p:val>
                                        </p:tav>
                                        <p:tav tm="100000">
                                          <p:val>
                                            <p:strVal val="#ppt_x"/>
                                          </p:val>
                                        </p:tav>
                                      </p:tavLst>
                                    </p:anim>
                                    <p:anim calcmode="lin" valueType="num">
                                      <p:cBhvr additive="base">
                                        <p:cTn id="29"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additive="base">
                                        <p:cTn id="34" dur="500" fill="hold"/>
                                        <p:tgtEl>
                                          <p:spTgt spid="22"/>
                                        </p:tgtEl>
                                        <p:attrNameLst>
                                          <p:attrName>ppt_x</p:attrName>
                                        </p:attrNameLst>
                                      </p:cBhvr>
                                      <p:tavLst>
                                        <p:tav tm="0">
                                          <p:val>
                                            <p:strVal val="#ppt_x"/>
                                          </p:val>
                                        </p:tav>
                                        <p:tav tm="100000">
                                          <p:val>
                                            <p:strVal val="#ppt_x"/>
                                          </p:val>
                                        </p:tav>
                                      </p:tavLst>
                                    </p:anim>
                                    <p:anim calcmode="lin" valueType="num">
                                      <p:cBhvr additive="base">
                                        <p:cTn id="35" dur="500" fill="hold"/>
                                        <p:tgtEl>
                                          <p:spTgt spid="22"/>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 calcmode="lin" valueType="num">
                                      <p:cBhvr additive="base">
                                        <p:cTn id="38" dur="500" fill="hold"/>
                                        <p:tgtEl>
                                          <p:spTgt spid="18"/>
                                        </p:tgtEl>
                                        <p:attrNameLst>
                                          <p:attrName>ppt_x</p:attrName>
                                        </p:attrNameLst>
                                      </p:cBhvr>
                                      <p:tavLst>
                                        <p:tav tm="0">
                                          <p:val>
                                            <p:strVal val="#ppt_x"/>
                                          </p:val>
                                        </p:tav>
                                        <p:tav tm="100000">
                                          <p:val>
                                            <p:strVal val="#ppt_x"/>
                                          </p:val>
                                        </p:tav>
                                      </p:tavLst>
                                    </p:anim>
                                    <p:anim calcmode="lin" valueType="num">
                                      <p:cBhvr additive="base">
                                        <p:cTn id="39"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nodeType="click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additive="base">
                                        <p:cTn id="44" dur="500" fill="hold"/>
                                        <p:tgtEl>
                                          <p:spTgt spid="7"/>
                                        </p:tgtEl>
                                        <p:attrNameLst>
                                          <p:attrName>ppt_x</p:attrName>
                                        </p:attrNameLst>
                                      </p:cBhvr>
                                      <p:tavLst>
                                        <p:tav tm="0">
                                          <p:val>
                                            <p:strVal val="#ppt_x"/>
                                          </p:val>
                                        </p:tav>
                                        <p:tav tm="100000">
                                          <p:val>
                                            <p:strVal val="#ppt_x"/>
                                          </p:val>
                                        </p:tav>
                                      </p:tavLst>
                                    </p:anim>
                                    <p:anim calcmode="lin" valueType="num">
                                      <p:cBhvr additive="base">
                                        <p:cTn id="45"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4" fill="hold" nodeType="clickEffect">
                                  <p:stCondLst>
                                    <p:cond delay="0"/>
                                  </p:stCondLst>
                                  <p:childTnLst>
                                    <p:set>
                                      <p:cBhvr>
                                        <p:cTn id="49" dur="1" fill="hold">
                                          <p:stCondLst>
                                            <p:cond delay="0"/>
                                          </p:stCondLst>
                                        </p:cTn>
                                        <p:tgtEl>
                                          <p:spTgt spid="3"/>
                                        </p:tgtEl>
                                        <p:attrNameLst>
                                          <p:attrName>style.visibility</p:attrName>
                                        </p:attrNameLst>
                                      </p:cBhvr>
                                      <p:to>
                                        <p:strVal val="visible"/>
                                      </p:to>
                                    </p:set>
                                    <p:anim calcmode="lin" valueType="num">
                                      <p:cBhvr additive="base">
                                        <p:cTn id="50" dur="500" fill="hold"/>
                                        <p:tgtEl>
                                          <p:spTgt spid="3"/>
                                        </p:tgtEl>
                                        <p:attrNameLst>
                                          <p:attrName>ppt_x</p:attrName>
                                        </p:attrNameLst>
                                      </p:cBhvr>
                                      <p:tavLst>
                                        <p:tav tm="0">
                                          <p:val>
                                            <p:strVal val="#ppt_x"/>
                                          </p:val>
                                        </p:tav>
                                        <p:tav tm="100000">
                                          <p:val>
                                            <p:strVal val="#ppt_x"/>
                                          </p:val>
                                        </p:tav>
                                      </p:tavLst>
                                    </p:anim>
                                    <p:anim calcmode="lin" valueType="num">
                                      <p:cBhvr additive="base">
                                        <p:cTn id="51"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27"/>
                                        </p:tgtEl>
                                        <p:attrNameLst>
                                          <p:attrName>style.visibility</p:attrName>
                                        </p:attrNameLst>
                                      </p:cBhvr>
                                      <p:to>
                                        <p:strVal val="visible"/>
                                      </p:to>
                                    </p:set>
                                    <p:anim calcmode="lin" valueType="num">
                                      <p:cBhvr additive="base">
                                        <p:cTn id="56" dur="500" fill="hold"/>
                                        <p:tgtEl>
                                          <p:spTgt spid="27"/>
                                        </p:tgtEl>
                                        <p:attrNameLst>
                                          <p:attrName>ppt_x</p:attrName>
                                        </p:attrNameLst>
                                      </p:cBhvr>
                                      <p:tavLst>
                                        <p:tav tm="0">
                                          <p:val>
                                            <p:strVal val="#ppt_x"/>
                                          </p:val>
                                        </p:tav>
                                        <p:tav tm="100000">
                                          <p:val>
                                            <p:strVal val="#ppt_x"/>
                                          </p:val>
                                        </p:tav>
                                      </p:tavLst>
                                    </p:anim>
                                    <p:anim calcmode="lin" valueType="num">
                                      <p:cBhvr additive="base">
                                        <p:cTn id="57"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1" presetClass="entr" presetSubtype="1" fill="hold" nodeType="click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wheel(1)">
                                      <p:cBhvr>
                                        <p:cTn id="62" dur="2000"/>
                                        <p:tgtEl>
                                          <p:spTgt spid="11"/>
                                        </p:tgtEl>
                                      </p:cBhvr>
                                    </p:animEffect>
                                  </p:childTnLst>
                                </p:cTn>
                              </p:par>
                              <p:par>
                                <p:cTn id="63" presetID="21" presetClass="entr" presetSubtype="1" fill="hold" nodeType="withEffect">
                                  <p:stCondLst>
                                    <p:cond delay="0"/>
                                  </p:stCondLst>
                                  <p:childTnLst>
                                    <p:set>
                                      <p:cBhvr>
                                        <p:cTn id="64" dur="1" fill="hold">
                                          <p:stCondLst>
                                            <p:cond delay="0"/>
                                          </p:stCondLst>
                                        </p:cTn>
                                        <p:tgtEl>
                                          <p:spTgt spid="14"/>
                                        </p:tgtEl>
                                        <p:attrNameLst>
                                          <p:attrName>style.visibility</p:attrName>
                                        </p:attrNameLst>
                                      </p:cBhvr>
                                      <p:to>
                                        <p:strVal val="visible"/>
                                      </p:to>
                                    </p:set>
                                    <p:animEffect transition="in" filter="wheel(1)">
                                      <p:cBhvr>
                                        <p:cTn id="65" dur="2000"/>
                                        <p:tgtEl>
                                          <p:spTgt spid="14"/>
                                        </p:tgtEl>
                                      </p:cBhvr>
                                    </p:animEffect>
                                  </p:childTnLst>
                                </p:cTn>
                              </p:par>
                              <p:par>
                                <p:cTn id="66" presetID="21" presetClass="entr" presetSubtype="1" fill="hold" nodeType="withEffect">
                                  <p:stCondLst>
                                    <p:cond delay="0"/>
                                  </p:stCondLst>
                                  <p:childTnLst>
                                    <p:set>
                                      <p:cBhvr>
                                        <p:cTn id="67" dur="1" fill="hold">
                                          <p:stCondLst>
                                            <p:cond delay="0"/>
                                          </p:stCondLst>
                                        </p:cTn>
                                        <p:tgtEl>
                                          <p:spTgt spid="15"/>
                                        </p:tgtEl>
                                        <p:attrNameLst>
                                          <p:attrName>style.visibility</p:attrName>
                                        </p:attrNameLst>
                                      </p:cBhvr>
                                      <p:to>
                                        <p:strVal val="visible"/>
                                      </p:to>
                                    </p:set>
                                    <p:animEffect transition="in" filter="wheel(1)">
                                      <p:cBhvr>
                                        <p:cTn id="68" dur="2000"/>
                                        <p:tgtEl>
                                          <p:spTgt spid="15"/>
                                        </p:tgtEl>
                                      </p:cBhvr>
                                    </p:animEffect>
                                  </p:childTnLst>
                                </p:cTn>
                              </p:par>
                              <p:par>
                                <p:cTn id="69" presetID="21" presetClass="entr" presetSubtype="1" fill="hold" nodeType="withEffect">
                                  <p:stCondLst>
                                    <p:cond delay="0"/>
                                  </p:stCondLst>
                                  <p:childTnLst>
                                    <p:set>
                                      <p:cBhvr>
                                        <p:cTn id="70" dur="1" fill="hold">
                                          <p:stCondLst>
                                            <p:cond delay="0"/>
                                          </p:stCondLst>
                                        </p:cTn>
                                        <p:tgtEl>
                                          <p:spTgt spid="12"/>
                                        </p:tgtEl>
                                        <p:attrNameLst>
                                          <p:attrName>style.visibility</p:attrName>
                                        </p:attrNameLst>
                                      </p:cBhvr>
                                      <p:to>
                                        <p:strVal val="visible"/>
                                      </p:to>
                                    </p:set>
                                    <p:animEffect transition="in" filter="wheel(1)">
                                      <p:cBhvr>
                                        <p:cTn id="71" dur="2000"/>
                                        <p:tgtEl>
                                          <p:spTgt spid="12"/>
                                        </p:tgtEl>
                                      </p:cBhvr>
                                    </p:animEffect>
                                  </p:childTnLst>
                                </p:cTn>
                              </p:par>
                              <p:par>
                                <p:cTn id="72" presetID="21" presetClass="entr" presetSubtype="1" fill="hold" nodeType="with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wheel(1)">
                                      <p:cBhvr>
                                        <p:cTn id="74" dur="2000"/>
                                        <p:tgtEl>
                                          <p:spTgt spid="13"/>
                                        </p:tgtEl>
                                      </p:cBhvr>
                                    </p:animEffect>
                                  </p:childTnLst>
                                </p:cTn>
                              </p:par>
                            </p:childTnLst>
                          </p:cTn>
                        </p:par>
                      </p:childTnLst>
                    </p:cTn>
                  </p:par>
                  <p:par>
                    <p:cTn id="75" fill="hold">
                      <p:stCondLst>
                        <p:cond delay="indefinite"/>
                      </p:stCondLst>
                      <p:childTnLst>
                        <p:par>
                          <p:cTn id="76" fill="hold">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p:cTn id="79" dur="500" fill="hold"/>
                                        <p:tgtEl>
                                          <p:spTgt spid="26"/>
                                        </p:tgtEl>
                                        <p:attrNameLst>
                                          <p:attrName>ppt_w</p:attrName>
                                        </p:attrNameLst>
                                      </p:cBhvr>
                                      <p:tavLst>
                                        <p:tav tm="0">
                                          <p:val>
                                            <p:fltVal val="0"/>
                                          </p:val>
                                        </p:tav>
                                        <p:tav tm="100000">
                                          <p:val>
                                            <p:strVal val="#ppt_w"/>
                                          </p:val>
                                        </p:tav>
                                      </p:tavLst>
                                    </p:anim>
                                    <p:anim calcmode="lin" valueType="num">
                                      <p:cBhvr>
                                        <p:cTn id="80" dur="500" fill="hold"/>
                                        <p:tgtEl>
                                          <p:spTgt spid="26"/>
                                        </p:tgtEl>
                                        <p:attrNameLst>
                                          <p:attrName>ppt_h</p:attrName>
                                        </p:attrNameLst>
                                      </p:cBhvr>
                                      <p:tavLst>
                                        <p:tav tm="0">
                                          <p:val>
                                            <p:fltVal val="0"/>
                                          </p:val>
                                        </p:tav>
                                        <p:tav tm="100000">
                                          <p:val>
                                            <p:strVal val="#ppt_h"/>
                                          </p:val>
                                        </p:tav>
                                      </p:tavLst>
                                    </p:anim>
                                    <p:animEffect transition="in" filter="fade">
                                      <p:cBhvr>
                                        <p:cTn id="8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8" grpId="0" animBg="1"/>
      <p:bldP spid="20" grpId="0" animBg="1"/>
      <p:bldP spid="22" grpId="0" animBg="1"/>
      <p:bldP spid="23" grpId="0" animBg="1"/>
      <p:bldP spid="24" grpId="0" animBg="1"/>
      <p:bldP spid="25" grpId="0" animBg="1"/>
      <p:bldP spid="26" grpId="0"/>
      <p:bldP spid="27"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Tổng hợp hình nền powerpoint màu trắng đẹ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5"/>
          <p:cNvGrpSpPr>
            <a:grpSpLocks/>
          </p:cNvGrpSpPr>
          <p:nvPr/>
        </p:nvGrpSpPr>
        <p:grpSpPr bwMode="auto">
          <a:xfrm>
            <a:off x="229674" y="2898820"/>
            <a:ext cx="3375025" cy="2819400"/>
            <a:chOff x="1624" y="1440"/>
            <a:chExt cx="2936" cy="1066"/>
          </a:xfrm>
        </p:grpSpPr>
        <p:sp>
          <p:nvSpPr>
            <p:cNvPr id="4" name="Freeform 6"/>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5" name="Freeform 7"/>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6" name="Freeform 8"/>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7" name="Freeform 9"/>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8" name="Freeform 10"/>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9" name="Rectangle 11"/>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prstClr val="white"/>
                  </a:solidFill>
                </a:rPr>
                <a:t>HTKT-XH PK</a:t>
              </a:r>
            </a:p>
          </p:txBody>
        </p:sp>
        <p:sp>
          <p:nvSpPr>
            <p:cNvPr id="10" name="Rectangle 12"/>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prstClr val="white"/>
                  </a:solidFill>
                </a:rPr>
                <a:t>HTKT-XH N</a:t>
              </a:r>
              <a:r>
                <a:rPr lang="vi-VN" altLang="en-US">
                  <a:solidFill>
                    <a:prstClr val="white"/>
                  </a:solidFill>
                </a:rPr>
                <a:t>Ô</a:t>
              </a:r>
              <a:r>
                <a:rPr lang="en-US" altLang="en-US">
                  <a:solidFill>
                    <a:prstClr val="white"/>
                  </a:solidFill>
                </a:rPr>
                <a:t> L</a:t>
              </a:r>
              <a:r>
                <a:rPr lang="vi-VN" altLang="en-US">
                  <a:solidFill>
                    <a:prstClr val="white"/>
                  </a:solidFill>
                </a:rPr>
                <a:t>Ệ</a:t>
              </a:r>
              <a:endParaRPr lang="en-US" altLang="en-US">
                <a:solidFill>
                  <a:prstClr val="white"/>
                </a:solidFill>
              </a:endParaRPr>
            </a:p>
          </p:txBody>
        </p:sp>
        <p:sp>
          <p:nvSpPr>
            <p:cNvPr id="11" name="Freeform 13"/>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12" name="Rectangle 14"/>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prstClr val="white"/>
                  </a:solidFill>
                </a:rPr>
                <a:t>HTKT-XH NT</a:t>
              </a:r>
            </a:p>
          </p:txBody>
        </p:sp>
      </p:grpSp>
      <p:grpSp>
        <p:nvGrpSpPr>
          <p:cNvPr id="13" name="Group 15"/>
          <p:cNvGrpSpPr>
            <a:grpSpLocks/>
          </p:cNvGrpSpPr>
          <p:nvPr/>
        </p:nvGrpSpPr>
        <p:grpSpPr bwMode="auto">
          <a:xfrm>
            <a:off x="1971161" y="1298620"/>
            <a:ext cx="2322512" cy="1195388"/>
            <a:chOff x="3346" y="1298"/>
            <a:chExt cx="2029" cy="513"/>
          </a:xfrm>
        </p:grpSpPr>
        <p:sp>
          <p:nvSpPr>
            <p:cNvPr id="14" name="Freeform 16"/>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15" name="Freeform 17"/>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16" name="Rectangle 18"/>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rgbClr val="FF0000"/>
                  </a:solidFill>
                </a:rPr>
                <a:t>HTKT-XH CSCN</a:t>
              </a:r>
            </a:p>
          </p:txBody>
        </p:sp>
      </p:grpSp>
      <p:sp>
        <p:nvSpPr>
          <p:cNvPr id="17" name="AutoShape 19"/>
          <p:cNvSpPr>
            <a:spLocks noChangeArrowheads="1"/>
          </p:cNvSpPr>
          <p:nvPr/>
        </p:nvSpPr>
        <p:spPr bwMode="auto">
          <a:xfrm rot="-3026469">
            <a:off x="3098286" y="2921046"/>
            <a:ext cx="1793875" cy="412750"/>
          </a:xfrm>
          <a:prstGeom prst="rightArrow">
            <a:avLst>
              <a:gd name="adj1" fmla="val 50000"/>
              <a:gd name="adj2" fmla="val 69418"/>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altLang="en-US" b="0">
              <a:solidFill>
                <a:prstClr val="black"/>
              </a:solidFill>
              <a:latin typeface=".VnTime" panose="020B7200000000000000" pitchFamily="34" charset="0"/>
            </a:endParaRPr>
          </a:p>
        </p:txBody>
      </p:sp>
      <p:grpSp>
        <p:nvGrpSpPr>
          <p:cNvPr id="18" name="Group 20"/>
          <p:cNvGrpSpPr>
            <a:grpSpLocks/>
          </p:cNvGrpSpPr>
          <p:nvPr/>
        </p:nvGrpSpPr>
        <p:grpSpPr bwMode="auto">
          <a:xfrm>
            <a:off x="5106473" y="1832021"/>
            <a:ext cx="2452080" cy="3387725"/>
            <a:chOff x="3107" y="1616"/>
            <a:chExt cx="2224" cy="2134"/>
          </a:xfrm>
        </p:grpSpPr>
        <p:pic>
          <p:nvPicPr>
            <p:cNvPr id="19" name="Picture 21" descr="CHO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9" y="1616"/>
              <a:ext cx="1362" cy="90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0" name="Picture 22" descr="TC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7" y="2568"/>
              <a:ext cx="2177" cy="1182"/>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1" name="Picture 23" descr="Ảnh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07" y="1616"/>
              <a:ext cx="862" cy="926"/>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grpSp>
      <p:sp>
        <p:nvSpPr>
          <p:cNvPr id="22" name="WordArt 25"/>
          <p:cNvSpPr>
            <a:spLocks noChangeArrowheads="1" noChangeShapeType="1" noTextEdit="1"/>
          </p:cNvSpPr>
          <p:nvPr/>
        </p:nvSpPr>
        <p:spPr bwMode="auto">
          <a:xfrm>
            <a:off x="579549" y="6011755"/>
            <a:ext cx="6979004" cy="555777"/>
          </a:xfrm>
          <a:prstGeom prst="rect">
            <a:avLst/>
          </a:prstGeom>
        </p:spPr>
        <p:txBody>
          <a:bodyPr wrap="none" fromWordArt="1">
            <a:prstTxWarp prst="textPlain">
              <a:avLst>
                <a:gd name="adj" fmla="val 50000"/>
              </a:avLst>
            </a:prstTxWarp>
          </a:bodyPr>
          <a:lstStyle/>
          <a:p>
            <a:pPr algn="ctr"/>
            <a:r>
              <a:rPr lang="vi-VN" sz="3600" kern="10" dirty="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Quá độ từ các quốc gia tư bản trung bình,</a:t>
            </a:r>
          </a:p>
          <a:p>
            <a:pPr algn="ctr"/>
            <a:r>
              <a:rPr lang="vi-VN" sz="3600" kern="10" dirty="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 tiền tư bản, chưa qua CNTB lên CNXH</a:t>
            </a:r>
            <a:endParaRPr lang="en-US" sz="3600" kern="10" dirty="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endParaRPr>
          </a:p>
        </p:txBody>
      </p:sp>
      <p:grpSp>
        <p:nvGrpSpPr>
          <p:cNvPr id="23" name="Group 26"/>
          <p:cNvGrpSpPr>
            <a:grpSpLocks/>
          </p:cNvGrpSpPr>
          <p:nvPr/>
        </p:nvGrpSpPr>
        <p:grpSpPr bwMode="auto">
          <a:xfrm>
            <a:off x="229674" y="2898820"/>
            <a:ext cx="3375025" cy="2819400"/>
            <a:chOff x="1624" y="1440"/>
            <a:chExt cx="2936" cy="1066"/>
          </a:xfrm>
        </p:grpSpPr>
        <p:sp>
          <p:nvSpPr>
            <p:cNvPr id="24" name="Freeform 2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25" name="Freeform 2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26" name="Freeform 2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27" name="Freeform 3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28" name="Freeform 3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29" name="Rectangle 3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prstClr val="white"/>
                  </a:solidFill>
                </a:rPr>
                <a:t>HTKT-XH PK</a:t>
              </a:r>
            </a:p>
          </p:txBody>
        </p:sp>
        <p:sp>
          <p:nvSpPr>
            <p:cNvPr id="30" name="Rectangle 3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prstClr val="white"/>
                  </a:solidFill>
                </a:rPr>
                <a:t>HTKT-XH N</a:t>
              </a:r>
              <a:r>
                <a:rPr lang="vi-VN" altLang="en-US">
                  <a:solidFill>
                    <a:prstClr val="white"/>
                  </a:solidFill>
                </a:rPr>
                <a:t>Ô</a:t>
              </a:r>
              <a:r>
                <a:rPr lang="en-US" altLang="en-US">
                  <a:solidFill>
                    <a:prstClr val="white"/>
                  </a:solidFill>
                </a:rPr>
                <a:t> L</a:t>
              </a:r>
              <a:r>
                <a:rPr lang="vi-VN" altLang="en-US">
                  <a:solidFill>
                    <a:prstClr val="white"/>
                  </a:solidFill>
                </a:rPr>
                <a:t>Ệ</a:t>
              </a:r>
              <a:endParaRPr lang="en-US" altLang="en-US">
                <a:solidFill>
                  <a:prstClr val="white"/>
                </a:solidFill>
              </a:endParaRPr>
            </a:p>
          </p:txBody>
        </p:sp>
        <p:sp>
          <p:nvSpPr>
            <p:cNvPr id="31" name="Freeform 3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32" name="Rectangle 3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prstClr val="white"/>
                  </a:solidFill>
                </a:rPr>
                <a:t>HTKT-XH NT</a:t>
              </a:r>
            </a:p>
          </p:txBody>
        </p:sp>
      </p:grpSp>
      <p:grpSp>
        <p:nvGrpSpPr>
          <p:cNvPr id="33" name="Group 36"/>
          <p:cNvGrpSpPr>
            <a:grpSpLocks/>
          </p:cNvGrpSpPr>
          <p:nvPr/>
        </p:nvGrpSpPr>
        <p:grpSpPr bwMode="auto">
          <a:xfrm>
            <a:off x="229674" y="2898820"/>
            <a:ext cx="3375025" cy="2819400"/>
            <a:chOff x="1624" y="1440"/>
            <a:chExt cx="2936" cy="1066"/>
          </a:xfrm>
        </p:grpSpPr>
        <p:sp>
          <p:nvSpPr>
            <p:cNvPr id="34" name="Freeform 3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35" name="Freeform 3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36" name="Freeform 3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37" name="Freeform 4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38" name="Freeform 4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39" name="Rectangle 4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prstClr val="white"/>
                  </a:solidFill>
                </a:rPr>
                <a:t>HTKT-XH PK</a:t>
              </a:r>
            </a:p>
          </p:txBody>
        </p:sp>
        <p:sp>
          <p:nvSpPr>
            <p:cNvPr id="40" name="Rectangle 4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prstClr val="white"/>
                  </a:solidFill>
                </a:rPr>
                <a:t>HTKT-XH N</a:t>
              </a:r>
              <a:r>
                <a:rPr lang="vi-VN" altLang="en-US">
                  <a:solidFill>
                    <a:prstClr val="white"/>
                  </a:solidFill>
                </a:rPr>
                <a:t>Ô</a:t>
              </a:r>
              <a:r>
                <a:rPr lang="en-US" altLang="en-US">
                  <a:solidFill>
                    <a:prstClr val="white"/>
                  </a:solidFill>
                </a:rPr>
                <a:t> L</a:t>
              </a:r>
              <a:r>
                <a:rPr lang="vi-VN" altLang="en-US">
                  <a:solidFill>
                    <a:prstClr val="white"/>
                  </a:solidFill>
                </a:rPr>
                <a:t>Ệ</a:t>
              </a:r>
              <a:endParaRPr lang="en-US" altLang="en-US">
                <a:solidFill>
                  <a:prstClr val="white"/>
                </a:solidFill>
              </a:endParaRPr>
            </a:p>
          </p:txBody>
        </p:sp>
        <p:sp>
          <p:nvSpPr>
            <p:cNvPr id="41" name="Freeform 4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solidFill>
                  <a:prstClr val="black"/>
                </a:solidFill>
              </a:endParaRPr>
            </a:p>
          </p:txBody>
        </p:sp>
        <p:sp>
          <p:nvSpPr>
            <p:cNvPr id="42" name="Rectangle 4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prstClr val="white"/>
                  </a:solidFill>
                </a:rPr>
                <a:t>HTKT-XH NT</a:t>
              </a:r>
            </a:p>
          </p:txBody>
        </p:sp>
      </p:grpSp>
      <p:sp>
        <p:nvSpPr>
          <p:cNvPr id="43" name="Text Box 18"/>
          <p:cNvSpPr txBox="1">
            <a:spLocks noChangeArrowheads="1"/>
          </p:cNvSpPr>
          <p:nvPr/>
        </p:nvSpPr>
        <p:spPr bwMode="auto">
          <a:xfrm>
            <a:off x="2940057" y="394429"/>
            <a:ext cx="6172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50000"/>
              </a:spcBef>
              <a:buClrTx/>
              <a:buFontTx/>
              <a:buNone/>
            </a:pPr>
            <a:r>
              <a:rPr lang="en-US" altLang="en-US" sz="2400" dirty="0">
                <a:solidFill>
                  <a:srgbClr val="660066"/>
                </a:solidFill>
                <a:latin typeface="Arial" panose="020B0604020202020204" pitchFamily="34" charset="0"/>
              </a:rPr>
              <a:t>+</a:t>
            </a:r>
            <a:r>
              <a:rPr lang="en-US" altLang="en-US" sz="32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Kiểu</a:t>
            </a:r>
            <a:r>
              <a:rPr lang="en-US" altLang="en-US" sz="2400" dirty="0">
                <a:solidFill>
                  <a:srgbClr val="660066"/>
                </a:solidFill>
                <a:latin typeface="Arial" panose="020B0604020202020204" pitchFamily="34" charset="0"/>
              </a:rPr>
              <a:t> 2: </a:t>
            </a:r>
            <a:r>
              <a:rPr lang="en-US" altLang="en-US" sz="2400" dirty="0" err="1">
                <a:solidFill>
                  <a:srgbClr val="660066"/>
                </a:solidFill>
                <a:latin typeface="Arial" panose="020B0604020202020204" pitchFamily="34" charset="0"/>
              </a:rPr>
              <a:t>Quá</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độ</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gián</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tiếp</a:t>
            </a:r>
            <a:endParaRPr lang="en-US" altLang="en-US" sz="2400" dirty="0">
              <a:solidFill>
                <a:srgbClr val="660066"/>
              </a:solidFill>
              <a:latin typeface="Arial" panose="020B0604020202020204" pitchFamily="34" charset="0"/>
            </a:endParaRPr>
          </a:p>
        </p:txBody>
      </p:sp>
    </p:spTree>
    <p:extLst>
      <p:ext uri="{BB962C8B-B14F-4D97-AF65-F5344CB8AC3E}">
        <p14:creationId xmlns:p14="http://schemas.microsoft.com/office/powerpoint/2010/main" val="4074850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strVal val="#ppt_w*0.70"/>
                                          </p:val>
                                        </p:tav>
                                        <p:tav tm="100000">
                                          <p:val>
                                            <p:strVal val="#ppt_w"/>
                                          </p:val>
                                        </p:tav>
                                      </p:tavLst>
                                    </p:anim>
                                    <p:anim calcmode="lin" valueType="num">
                                      <p:cBhvr>
                                        <p:cTn id="8" dur="500" fill="hold"/>
                                        <p:tgtEl>
                                          <p:spTgt spid="18"/>
                                        </p:tgtEl>
                                        <p:attrNameLst>
                                          <p:attrName>ppt_h</p:attrName>
                                        </p:attrNameLst>
                                      </p:cBhvr>
                                      <p:tavLst>
                                        <p:tav tm="0">
                                          <p:val>
                                            <p:strVal val="#ppt_h"/>
                                          </p:val>
                                        </p:tav>
                                        <p:tav tm="100000">
                                          <p:val>
                                            <p:strVal val="#ppt_h"/>
                                          </p:val>
                                        </p:tav>
                                      </p:tavLst>
                                    </p:anim>
                                    <p:animEffect transition="in" filter="fade">
                                      <p:cBhvr>
                                        <p:cTn id="9" dur="500"/>
                                        <p:tgtEl>
                                          <p:spTgt spid="18"/>
                                        </p:tgtEl>
                                      </p:cBhvr>
                                    </p:animEffect>
                                  </p:childTnLst>
                                </p:cTn>
                              </p:par>
                            </p:childTnLst>
                          </p:cTn>
                        </p:par>
                      </p:childTnLst>
                    </p:cTn>
                  </p:par>
                  <p:par>
                    <p:cTn id="10" fill="hold">
                      <p:stCondLst>
                        <p:cond delay="indefinite"/>
                      </p:stCondLst>
                      <p:childTnLst>
                        <p:par>
                          <p:cTn id="11" fill="hold">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 calcmode="lin" valueType="num">
                                      <p:cBhvr>
                                        <p:cTn id="14" dur="1000" fill="hold"/>
                                        <p:tgtEl>
                                          <p:spTgt spid="22"/>
                                        </p:tgtEl>
                                        <p:attrNameLst>
                                          <p:attrName>ppt_x</p:attrName>
                                        </p:attrNameLst>
                                      </p:cBhvr>
                                      <p:tavLst>
                                        <p:tav tm="0">
                                          <p:val>
                                            <p:strVal val="#ppt_x-.2"/>
                                          </p:val>
                                        </p:tav>
                                        <p:tav tm="100000">
                                          <p:val>
                                            <p:strVal val="#ppt_x"/>
                                          </p:val>
                                        </p:tav>
                                      </p:tavLst>
                                    </p:anim>
                                    <p:anim calcmode="lin" valueType="num">
                                      <p:cBhvr>
                                        <p:cTn id="15" dur="1000" fill="hold"/>
                                        <p:tgtEl>
                                          <p:spTgt spid="22"/>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p:cTn id="21" dur="500" fill="hold"/>
                                        <p:tgtEl>
                                          <p:spTgt spid="43"/>
                                        </p:tgtEl>
                                        <p:attrNameLst>
                                          <p:attrName>ppt_w</p:attrName>
                                        </p:attrNameLst>
                                      </p:cBhvr>
                                      <p:tavLst>
                                        <p:tav tm="0">
                                          <p:val>
                                            <p:fltVal val="0"/>
                                          </p:val>
                                        </p:tav>
                                        <p:tav tm="100000">
                                          <p:val>
                                            <p:strVal val="#ppt_w"/>
                                          </p:val>
                                        </p:tav>
                                      </p:tavLst>
                                    </p:anim>
                                    <p:anim calcmode="lin" valueType="num">
                                      <p:cBhvr>
                                        <p:cTn id="22" dur="500" fill="hold"/>
                                        <p:tgtEl>
                                          <p:spTgt spid="43"/>
                                        </p:tgtEl>
                                        <p:attrNameLst>
                                          <p:attrName>ppt_h</p:attrName>
                                        </p:attrNameLst>
                                      </p:cBhvr>
                                      <p:tavLst>
                                        <p:tav tm="0">
                                          <p:val>
                                            <p:fltVal val="0"/>
                                          </p:val>
                                        </p:tav>
                                        <p:tav tm="100000">
                                          <p:val>
                                            <p:strVal val="#ppt_h"/>
                                          </p:val>
                                        </p:tav>
                                      </p:tavLst>
                                    </p:anim>
                                    <p:animEffect transition="in" filter="fade">
                                      <p:cBhvr>
                                        <p:cTn id="2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3"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hape&#10;&#10;Description automatically generated">
            <a:extLst>
              <a:ext uri="{FF2B5EF4-FFF2-40B4-BE49-F238E27FC236}">
                <a16:creationId xmlns:a16="http://schemas.microsoft.com/office/drawing/2014/main" id="{D59B8DED-F955-41A9-A6EE-14D860CD65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Hexagon 3"/>
          <p:cNvSpPr/>
          <p:nvPr/>
        </p:nvSpPr>
        <p:spPr>
          <a:xfrm>
            <a:off x="3720942" y="1363015"/>
            <a:ext cx="7123069" cy="2152917"/>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a:defRPr/>
            </a:pPr>
            <a:endParaRPr lang="en-US" sz="2400">
              <a:solidFill>
                <a:prstClr val="black"/>
              </a:solidFill>
              <a:latin typeface="Abel" panose="020B0604020202020204" charset="0"/>
            </a:endParaRPr>
          </a:p>
        </p:txBody>
      </p:sp>
      <p:sp>
        <p:nvSpPr>
          <p:cNvPr id="5" name="Rectangle 4"/>
          <p:cNvSpPr>
            <a:spLocks noChangeArrowheads="1"/>
          </p:cNvSpPr>
          <p:nvPr/>
        </p:nvSpPr>
        <p:spPr bwMode="auto">
          <a:xfrm>
            <a:off x="4469151" y="2023974"/>
            <a:ext cx="56266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en-US" altLang="en-US" sz="2400" i="1" dirty="0">
                <a:solidFill>
                  <a:srgbClr val="C00000"/>
                </a:solidFill>
                <a:latin typeface="Abel" panose="020B0604020202020204" charset="0"/>
              </a:rPr>
              <a:t>+ </a:t>
            </a:r>
            <a:r>
              <a:rPr lang="en-US" altLang="en-US" sz="2400" i="1" dirty="0" err="1">
                <a:solidFill>
                  <a:srgbClr val="C00000"/>
                </a:solidFill>
                <a:latin typeface="Abel" panose="020B0604020202020204" charset="0"/>
              </a:rPr>
              <a:t>Một</a:t>
            </a:r>
            <a:r>
              <a:rPr lang="en-US" altLang="en-US" sz="2400" i="1" dirty="0">
                <a:solidFill>
                  <a:srgbClr val="C00000"/>
                </a:solidFill>
                <a:latin typeface="Abel" panose="020B0604020202020204" charset="0"/>
              </a:rPr>
              <a:t> </a:t>
            </a:r>
            <a:r>
              <a:rPr lang="en-US" altLang="en-US" sz="2400" i="1" dirty="0" err="1">
                <a:solidFill>
                  <a:srgbClr val="C00000"/>
                </a:solidFill>
                <a:latin typeface="Abel" panose="020B0604020202020204" charset="0"/>
              </a:rPr>
              <a:t>là</a:t>
            </a:r>
            <a:r>
              <a:rPr lang="en-US" altLang="en-US" sz="2400" dirty="0">
                <a:solidFill>
                  <a:srgbClr val="000066"/>
                </a:solidFill>
                <a:latin typeface="Abel" panose="020B0604020202020204" charset="0"/>
              </a:rPr>
              <a:t>, CNTB </a:t>
            </a:r>
            <a:r>
              <a:rPr lang="en-US" altLang="en-US" sz="2400" dirty="0" err="1">
                <a:solidFill>
                  <a:srgbClr val="000066"/>
                </a:solidFill>
                <a:latin typeface="Abel" panose="020B0604020202020204" charset="0"/>
              </a:rPr>
              <a:t>và</a:t>
            </a:r>
            <a:r>
              <a:rPr lang="en-US" altLang="en-US" sz="2400" dirty="0">
                <a:solidFill>
                  <a:srgbClr val="000066"/>
                </a:solidFill>
                <a:latin typeface="Abel" panose="020B0604020202020204" charset="0"/>
              </a:rPr>
              <a:t> CNXH </a:t>
            </a:r>
            <a:r>
              <a:rPr lang="en-US" altLang="en-US" sz="2400" dirty="0" err="1">
                <a:solidFill>
                  <a:srgbClr val="FF0000"/>
                </a:solidFill>
                <a:latin typeface="Abel" panose="020B0604020202020204" charset="0"/>
              </a:rPr>
              <a:t>khác</a:t>
            </a:r>
            <a:r>
              <a:rPr lang="en-US" altLang="en-US" sz="2400" dirty="0">
                <a:solidFill>
                  <a:srgbClr val="FF0000"/>
                </a:solidFill>
                <a:latin typeface="Abel" panose="020B0604020202020204" charset="0"/>
              </a:rPr>
              <a:t> </a:t>
            </a:r>
            <a:r>
              <a:rPr lang="en-US" altLang="en-US" sz="2400" dirty="0" err="1">
                <a:solidFill>
                  <a:srgbClr val="FF0000"/>
                </a:solidFill>
                <a:latin typeface="Abel" panose="020B0604020202020204" charset="0"/>
              </a:rPr>
              <a:t>nhau</a:t>
            </a:r>
            <a:r>
              <a:rPr lang="en-US" altLang="en-US" sz="2400" dirty="0">
                <a:solidFill>
                  <a:srgbClr val="FF0000"/>
                </a:solidFill>
                <a:latin typeface="Abel" panose="020B0604020202020204" charset="0"/>
              </a:rPr>
              <a:t>  </a:t>
            </a:r>
            <a:r>
              <a:rPr lang="en-US" altLang="en-US" sz="2400" dirty="0" err="1">
                <a:solidFill>
                  <a:srgbClr val="000066"/>
                </a:solidFill>
                <a:latin typeface="Abel" panose="020B0604020202020204" charset="0"/>
              </a:rPr>
              <a:t>về</a:t>
            </a:r>
            <a:r>
              <a:rPr lang="en-US" altLang="en-US" sz="2400" dirty="0">
                <a:solidFill>
                  <a:srgbClr val="000066"/>
                </a:solidFill>
                <a:latin typeface="Abel" panose="020B0604020202020204" charset="0"/>
              </a:rPr>
              <a:t> </a:t>
            </a:r>
            <a:r>
              <a:rPr lang="en-US" altLang="en-US" sz="2400" dirty="0" err="1">
                <a:solidFill>
                  <a:srgbClr val="FF0000"/>
                </a:solidFill>
                <a:latin typeface="Abel" panose="020B0604020202020204" charset="0"/>
              </a:rPr>
              <a:t>bản</a:t>
            </a:r>
            <a:r>
              <a:rPr lang="en-US" altLang="en-US" sz="2400" dirty="0">
                <a:solidFill>
                  <a:srgbClr val="FF0000"/>
                </a:solidFill>
                <a:latin typeface="Abel" panose="020B0604020202020204" charset="0"/>
              </a:rPr>
              <a:t> </a:t>
            </a:r>
            <a:r>
              <a:rPr lang="en-US" altLang="en-US" sz="2400" dirty="0" err="1">
                <a:solidFill>
                  <a:srgbClr val="FF0000"/>
                </a:solidFill>
                <a:latin typeface="Abel" panose="020B0604020202020204" charset="0"/>
              </a:rPr>
              <a:t>chất</a:t>
            </a:r>
            <a:endParaRPr lang="en-US" altLang="en-US" sz="2400" dirty="0">
              <a:solidFill>
                <a:srgbClr val="FF0000"/>
              </a:solidFill>
              <a:latin typeface="Abel" panose="020B0604020202020204" charset="0"/>
            </a:endParaRPr>
          </a:p>
        </p:txBody>
      </p:sp>
      <p:sp>
        <p:nvSpPr>
          <p:cNvPr id="7" name="Rectangle 6"/>
          <p:cNvSpPr/>
          <p:nvPr/>
        </p:nvSpPr>
        <p:spPr>
          <a:xfrm>
            <a:off x="2458880" y="266009"/>
            <a:ext cx="8590208" cy="830997"/>
          </a:xfrm>
          <a:prstGeom prst="rect">
            <a:avLst/>
          </a:prstGeom>
        </p:spPr>
        <p:txBody>
          <a:bodyPr wrap="square">
            <a:spAutoFit/>
          </a:bodyPr>
          <a:lstStyle/>
          <a:p>
            <a:pPr algn="ctr">
              <a:defRPr/>
            </a:pPr>
            <a:r>
              <a:rPr lang="en-US" altLang="en-US" sz="2400" b="1" dirty="0" err="1">
                <a:solidFill>
                  <a:srgbClr val="000000"/>
                </a:solidFill>
                <a:latin typeface="Abel" panose="020B0604020202020204" charset="0"/>
              </a:rPr>
              <a:t>Tính</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tất</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yếu</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của</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thời</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kỳ</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quá</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độ</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lên</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chủ</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nghĩa</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xã</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hội</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được</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lý</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giải</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trên</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các</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phương</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diện</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sau</a:t>
            </a:r>
            <a:r>
              <a:rPr lang="en-US" altLang="en-US" sz="2400" b="1" dirty="0">
                <a:solidFill>
                  <a:srgbClr val="000000"/>
                </a:solidFill>
                <a:latin typeface="Abel" panose="020B0604020202020204" charset="0"/>
              </a:rPr>
              <a:t>:</a:t>
            </a:r>
          </a:p>
        </p:txBody>
      </p:sp>
      <p:sp>
        <p:nvSpPr>
          <p:cNvPr id="2" name="Cloud Callout 1"/>
          <p:cNvSpPr/>
          <p:nvPr/>
        </p:nvSpPr>
        <p:spPr>
          <a:xfrm>
            <a:off x="3580327" y="3889420"/>
            <a:ext cx="7559898" cy="2434107"/>
          </a:xfrm>
          <a:prstGeom prst="cloudCallou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a:spLocks noChangeArrowheads="1"/>
          </p:cNvSpPr>
          <p:nvPr/>
        </p:nvSpPr>
        <p:spPr bwMode="auto">
          <a:xfrm>
            <a:off x="4971244" y="4570927"/>
            <a:ext cx="576973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en-US" altLang="en-US" sz="2400" dirty="0">
                <a:solidFill>
                  <a:srgbClr val="000066"/>
                </a:solidFill>
                <a:latin typeface="Abel" panose="020B0604020202020204" charset="0"/>
              </a:rPr>
              <a:t> </a:t>
            </a:r>
            <a:r>
              <a:rPr lang="en-US" altLang="en-US" sz="2400" dirty="0">
                <a:solidFill>
                  <a:schemeClr val="bg1"/>
                </a:solidFill>
                <a:latin typeface="Abel" panose="020B0604020202020204" charset="0"/>
              </a:rPr>
              <a:t>CNTB </a:t>
            </a:r>
            <a:r>
              <a:rPr lang="en-US" altLang="en-US" sz="2400" dirty="0" err="1">
                <a:solidFill>
                  <a:schemeClr val="bg1"/>
                </a:solidFill>
                <a:latin typeface="Abel" panose="020B0604020202020204" charset="0"/>
              </a:rPr>
              <a:t>và</a:t>
            </a:r>
            <a:r>
              <a:rPr lang="en-US" altLang="en-US" sz="2400" dirty="0">
                <a:solidFill>
                  <a:schemeClr val="bg1"/>
                </a:solidFill>
                <a:latin typeface="Abel" panose="020B0604020202020204" charset="0"/>
              </a:rPr>
              <a:t> CNXH </a:t>
            </a:r>
            <a:r>
              <a:rPr lang="en-US" altLang="en-US" sz="2400" dirty="0" err="1">
                <a:solidFill>
                  <a:schemeClr val="bg1"/>
                </a:solidFill>
                <a:latin typeface="Abel" panose="020B0604020202020204" charset="0"/>
              </a:rPr>
              <a:t>khác</a:t>
            </a:r>
            <a:r>
              <a:rPr lang="en-US" altLang="en-US" sz="2400" dirty="0">
                <a:solidFill>
                  <a:schemeClr val="bg1"/>
                </a:solidFill>
                <a:latin typeface="Abel" panose="020B0604020202020204" charset="0"/>
              </a:rPr>
              <a:t> </a:t>
            </a:r>
            <a:r>
              <a:rPr lang="en-US" altLang="en-US" sz="2400" dirty="0" err="1">
                <a:solidFill>
                  <a:schemeClr val="bg1"/>
                </a:solidFill>
                <a:latin typeface="Abel" panose="020B0604020202020204" charset="0"/>
              </a:rPr>
              <a:t>nhau</a:t>
            </a:r>
            <a:r>
              <a:rPr lang="en-US" altLang="en-US" sz="2400" dirty="0">
                <a:solidFill>
                  <a:schemeClr val="bg1"/>
                </a:solidFill>
                <a:latin typeface="Abel" panose="020B0604020202020204" charset="0"/>
              </a:rPr>
              <a:t>  </a:t>
            </a:r>
            <a:r>
              <a:rPr lang="en-US" altLang="en-US" sz="2400" dirty="0" err="1">
                <a:solidFill>
                  <a:schemeClr val="bg1"/>
                </a:solidFill>
                <a:latin typeface="Abel" panose="020B0604020202020204" charset="0"/>
              </a:rPr>
              <a:t>về</a:t>
            </a:r>
            <a:r>
              <a:rPr lang="en-US" altLang="en-US" sz="2400" dirty="0">
                <a:solidFill>
                  <a:schemeClr val="bg1"/>
                </a:solidFill>
                <a:latin typeface="Abel" panose="020B0604020202020204" charset="0"/>
              </a:rPr>
              <a:t> </a:t>
            </a:r>
            <a:r>
              <a:rPr lang="en-US" altLang="en-US" sz="2400" dirty="0" err="1">
                <a:solidFill>
                  <a:schemeClr val="bg1"/>
                </a:solidFill>
                <a:latin typeface="Abel" panose="020B0604020202020204" charset="0"/>
              </a:rPr>
              <a:t>bản</a:t>
            </a:r>
            <a:r>
              <a:rPr lang="en-US" altLang="en-US" sz="2400" dirty="0">
                <a:solidFill>
                  <a:schemeClr val="bg1"/>
                </a:solidFill>
                <a:latin typeface="Abel" panose="020B0604020202020204" charset="0"/>
              </a:rPr>
              <a:t> </a:t>
            </a:r>
            <a:r>
              <a:rPr lang="en-US" altLang="en-US" sz="2400" dirty="0" err="1">
                <a:solidFill>
                  <a:schemeClr val="bg1"/>
                </a:solidFill>
                <a:latin typeface="Abel" panose="020B0604020202020204" charset="0"/>
              </a:rPr>
              <a:t>chất</a:t>
            </a:r>
            <a:r>
              <a:rPr lang="en-US" altLang="en-US" sz="2400" dirty="0">
                <a:solidFill>
                  <a:schemeClr val="bg1"/>
                </a:solidFill>
                <a:latin typeface="Abel" panose="020B0604020202020204" charset="0"/>
              </a:rPr>
              <a:t> </a:t>
            </a:r>
            <a:r>
              <a:rPr lang="en-US" altLang="en-US" sz="2400" dirty="0" err="1">
                <a:solidFill>
                  <a:schemeClr val="bg1"/>
                </a:solidFill>
                <a:latin typeface="Abel" panose="020B0604020202020204" charset="0"/>
              </a:rPr>
              <a:t>như</a:t>
            </a:r>
            <a:r>
              <a:rPr lang="en-US" altLang="en-US" sz="2400" dirty="0">
                <a:solidFill>
                  <a:schemeClr val="bg1"/>
                </a:solidFill>
                <a:latin typeface="Abel" panose="020B0604020202020204" charset="0"/>
              </a:rPr>
              <a:t> </a:t>
            </a:r>
            <a:r>
              <a:rPr lang="en-US" altLang="en-US" sz="2400" dirty="0" err="1">
                <a:solidFill>
                  <a:schemeClr val="bg1"/>
                </a:solidFill>
                <a:latin typeface="Abel" panose="020B0604020202020204" charset="0"/>
              </a:rPr>
              <a:t>thế</a:t>
            </a:r>
            <a:r>
              <a:rPr lang="en-US" altLang="en-US" sz="2400" dirty="0">
                <a:solidFill>
                  <a:schemeClr val="bg1"/>
                </a:solidFill>
                <a:latin typeface="Abel" panose="020B0604020202020204" charset="0"/>
              </a:rPr>
              <a:t> </a:t>
            </a:r>
            <a:r>
              <a:rPr lang="en-US" altLang="en-US" sz="2400" dirty="0" err="1">
                <a:solidFill>
                  <a:schemeClr val="bg1"/>
                </a:solidFill>
                <a:latin typeface="Abel" panose="020B0604020202020204" charset="0"/>
              </a:rPr>
              <a:t>nào</a:t>
            </a:r>
            <a:r>
              <a:rPr lang="en-US" altLang="en-US" sz="2400" dirty="0">
                <a:solidFill>
                  <a:schemeClr val="bg1"/>
                </a:solidFill>
                <a:latin typeface="Abel" panose="020B0604020202020204" charset="0"/>
              </a:rPr>
              <a:t>?</a:t>
            </a:r>
          </a:p>
        </p:txBody>
      </p:sp>
    </p:spTree>
    <p:extLst>
      <p:ext uri="{BB962C8B-B14F-4D97-AF65-F5344CB8AC3E}">
        <p14:creationId xmlns:p14="http://schemas.microsoft.com/office/powerpoint/2010/main" val="1401608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1" presetClass="entr" presetSubtype="1"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heel(1)">
                                      <p:cBhvr>
                                        <p:cTn id="11" dur="20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1000"/>
                                        <p:tgtEl>
                                          <p:spTgt spid="8"/>
                                        </p:tgtEl>
                                      </p:cBhvr>
                                    </p:animEffect>
                                    <p:anim calcmode="lin" valueType="num">
                                      <p:cBhvr>
                                        <p:cTn id="17" dur="1000" fill="hold"/>
                                        <p:tgtEl>
                                          <p:spTgt spid="8"/>
                                        </p:tgtEl>
                                        <p:attrNameLst>
                                          <p:attrName>ppt_x</p:attrName>
                                        </p:attrNameLst>
                                      </p:cBhvr>
                                      <p:tavLst>
                                        <p:tav tm="0">
                                          <p:val>
                                            <p:strVal val="#ppt_x"/>
                                          </p:val>
                                        </p:tav>
                                        <p:tav tm="100000">
                                          <p:val>
                                            <p:strVal val="#ppt_x"/>
                                          </p:val>
                                        </p:tav>
                                      </p:tavLst>
                                    </p:anim>
                                    <p:anim calcmode="lin" valueType="num">
                                      <p:cBhvr>
                                        <p:cTn id="1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8"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ình nền slide đẹp, tinh tế, chuyên nghiệp nhất hiện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Not Equal 2"/>
          <p:cNvSpPr/>
          <p:nvPr/>
        </p:nvSpPr>
        <p:spPr bwMode="auto">
          <a:xfrm>
            <a:off x="6279970" y="1912421"/>
            <a:ext cx="1143000" cy="930783"/>
          </a:xfrm>
          <a:prstGeom prst="mathNotEqual">
            <a:avLst/>
          </a:prstGeom>
          <a:solidFill>
            <a:srgbClr val="660066"/>
          </a:solidFill>
          <a:ln w="12700" cap="sq" cmpd="sng" algn="ctr">
            <a:solidFill>
              <a:schemeClr val="tx1"/>
            </a:solidFill>
            <a:prstDash val="solid"/>
            <a:round/>
            <a:headEnd type="none" w="sm" len="sm"/>
            <a:tailEnd type="none" w="sm" len="sm"/>
          </a:ln>
          <a:effectLst/>
        </p:spPr>
        <p:txBody>
          <a:bodyPr/>
          <a:lstStyle/>
          <a:p>
            <a:pPr>
              <a:defRPr/>
            </a:pPr>
            <a:endParaRPr lang="en-US" sz="2000">
              <a:solidFill>
                <a:prstClr val="black"/>
              </a:solidFill>
              <a:cs typeface="Arial" charset="0"/>
            </a:endParaRPr>
          </a:p>
        </p:txBody>
      </p:sp>
      <p:sp>
        <p:nvSpPr>
          <p:cNvPr id="4" name="Rounded Rectangle 3"/>
          <p:cNvSpPr/>
          <p:nvPr/>
        </p:nvSpPr>
        <p:spPr>
          <a:xfrm>
            <a:off x="2277636" y="3400855"/>
            <a:ext cx="3740753" cy="1124398"/>
          </a:xfrm>
          <a:prstGeom prst="roundRect">
            <a:avLst/>
          </a:prstGeom>
        </p:spPr>
        <p:style>
          <a:lnRef idx="2">
            <a:schemeClr val="accent2"/>
          </a:lnRef>
          <a:fillRef idx="1">
            <a:schemeClr val="lt1"/>
          </a:fillRef>
          <a:effectRef idx="0">
            <a:schemeClr val="accent2"/>
          </a:effectRef>
          <a:fontRef idx="minor">
            <a:schemeClr val="dk1"/>
          </a:fontRef>
        </p:style>
        <p:txBody>
          <a:bodyPr anchor="ctr"/>
          <a:lstStyle/>
          <a:p>
            <a:pPr marL="342900" indent="-342900" algn="ctr">
              <a:buFont typeface="Wingdings" pitchFamily="2" charset="2"/>
              <a:buChar char="§"/>
              <a:defRPr/>
            </a:pPr>
            <a:r>
              <a:rPr lang="en-US" altLang="en-US" sz="2000" dirty="0" err="1">
                <a:solidFill>
                  <a:srgbClr val="002060"/>
                </a:solidFill>
              </a:rPr>
              <a:t>Được</a:t>
            </a:r>
            <a:r>
              <a:rPr lang="en-US" altLang="en-US" sz="2000" dirty="0">
                <a:solidFill>
                  <a:srgbClr val="002060"/>
                </a:solidFill>
              </a:rPr>
              <a:t> </a:t>
            </a:r>
            <a:r>
              <a:rPr lang="en-US" altLang="en-US" sz="2000" dirty="0" err="1">
                <a:solidFill>
                  <a:srgbClr val="002060"/>
                </a:solidFill>
              </a:rPr>
              <a:t>xây</a:t>
            </a:r>
            <a:r>
              <a:rPr lang="en-US" altLang="en-US" sz="2000" dirty="0">
                <a:solidFill>
                  <a:srgbClr val="002060"/>
                </a:solidFill>
              </a:rPr>
              <a:t> </a:t>
            </a:r>
            <a:r>
              <a:rPr lang="en-US" altLang="en-US" sz="2000" dirty="0" err="1">
                <a:solidFill>
                  <a:srgbClr val="002060"/>
                </a:solidFill>
              </a:rPr>
              <a:t>dựng</a:t>
            </a:r>
            <a:r>
              <a:rPr lang="en-US" altLang="en-US" sz="2000" dirty="0">
                <a:solidFill>
                  <a:srgbClr val="002060"/>
                </a:solidFill>
              </a:rPr>
              <a:t> </a:t>
            </a:r>
            <a:r>
              <a:rPr lang="en-US" altLang="en-US" sz="2000" dirty="0" err="1">
                <a:solidFill>
                  <a:srgbClr val="002060"/>
                </a:solidFill>
              </a:rPr>
              <a:t>trên</a:t>
            </a:r>
            <a:r>
              <a:rPr lang="en-US" altLang="en-US" sz="2000" dirty="0">
                <a:solidFill>
                  <a:srgbClr val="002060"/>
                </a:solidFill>
              </a:rPr>
              <a:t> </a:t>
            </a:r>
            <a:r>
              <a:rPr lang="en-US" altLang="en-US" sz="2000" dirty="0" err="1">
                <a:solidFill>
                  <a:srgbClr val="002060"/>
                </a:solidFill>
              </a:rPr>
              <a:t>cơ</a:t>
            </a:r>
            <a:r>
              <a:rPr lang="en-US" altLang="en-US" sz="2000" dirty="0">
                <a:solidFill>
                  <a:srgbClr val="002060"/>
                </a:solidFill>
              </a:rPr>
              <a:t> </a:t>
            </a:r>
            <a:r>
              <a:rPr lang="en-US" altLang="en-US" sz="2000" dirty="0" err="1">
                <a:solidFill>
                  <a:srgbClr val="002060"/>
                </a:solidFill>
              </a:rPr>
              <a:t>sở</a:t>
            </a:r>
            <a:r>
              <a:rPr lang="en-US" altLang="en-US" sz="2000" dirty="0">
                <a:solidFill>
                  <a:srgbClr val="002060"/>
                </a:solidFill>
              </a:rPr>
              <a:t> </a:t>
            </a:r>
            <a:r>
              <a:rPr lang="en-US" altLang="en-US" sz="2000" dirty="0" err="1">
                <a:solidFill>
                  <a:srgbClr val="002060"/>
                </a:solidFill>
              </a:rPr>
              <a:t>chế</a:t>
            </a:r>
            <a:r>
              <a:rPr lang="en-US" altLang="en-US" sz="2000" dirty="0">
                <a:solidFill>
                  <a:srgbClr val="002060"/>
                </a:solidFill>
              </a:rPr>
              <a:t> </a:t>
            </a:r>
            <a:r>
              <a:rPr lang="en-US" altLang="en-US" sz="2000" dirty="0" err="1">
                <a:solidFill>
                  <a:srgbClr val="002060"/>
                </a:solidFill>
              </a:rPr>
              <a:t>độ</a:t>
            </a:r>
            <a:r>
              <a:rPr lang="en-US" altLang="en-US" sz="2000" dirty="0">
                <a:solidFill>
                  <a:srgbClr val="002060"/>
                </a:solidFill>
              </a:rPr>
              <a:t> </a:t>
            </a:r>
            <a:r>
              <a:rPr lang="en-US" altLang="en-US" sz="2000" dirty="0" err="1">
                <a:solidFill>
                  <a:srgbClr val="D60093"/>
                </a:solidFill>
              </a:rPr>
              <a:t>tư</a:t>
            </a:r>
            <a:r>
              <a:rPr lang="en-US" altLang="en-US" sz="2000" dirty="0">
                <a:solidFill>
                  <a:srgbClr val="D60093"/>
                </a:solidFill>
              </a:rPr>
              <a:t> </a:t>
            </a:r>
            <a:r>
              <a:rPr lang="en-US" altLang="en-US" sz="2000" dirty="0" err="1">
                <a:solidFill>
                  <a:srgbClr val="D60093"/>
                </a:solidFill>
              </a:rPr>
              <a:t>hữu</a:t>
            </a:r>
            <a:r>
              <a:rPr lang="en-US" altLang="en-US" sz="2000" dirty="0">
                <a:solidFill>
                  <a:srgbClr val="D60093"/>
                </a:solidFill>
              </a:rPr>
              <a:t> TBCN </a:t>
            </a:r>
            <a:r>
              <a:rPr lang="en-US" altLang="en-US" sz="2000" dirty="0" err="1">
                <a:solidFill>
                  <a:srgbClr val="D60093"/>
                </a:solidFill>
              </a:rPr>
              <a:t>về</a:t>
            </a:r>
            <a:r>
              <a:rPr lang="en-US" altLang="en-US" sz="2000" dirty="0">
                <a:solidFill>
                  <a:srgbClr val="D60093"/>
                </a:solidFill>
              </a:rPr>
              <a:t> </a:t>
            </a:r>
            <a:r>
              <a:rPr lang="en-US" altLang="en-US" sz="2000" dirty="0" err="1">
                <a:solidFill>
                  <a:srgbClr val="D60093"/>
                </a:solidFill>
              </a:rPr>
              <a:t>tư</a:t>
            </a:r>
            <a:r>
              <a:rPr lang="en-US" altLang="en-US" sz="2000" dirty="0">
                <a:solidFill>
                  <a:srgbClr val="D60093"/>
                </a:solidFill>
              </a:rPr>
              <a:t> TLSX</a:t>
            </a:r>
            <a:r>
              <a:rPr lang="en-US" altLang="en-US" sz="2000" dirty="0">
                <a:solidFill>
                  <a:srgbClr val="002060"/>
                </a:solidFill>
              </a:rPr>
              <a:t>.</a:t>
            </a:r>
          </a:p>
        </p:txBody>
      </p:sp>
      <p:sp>
        <p:nvSpPr>
          <p:cNvPr id="5" name="Oval 4"/>
          <p:cNvSpPr/>
          <p:nvPr/>
        </p:nvSpPr>
        <p:spPr>
          <a:xfrm>
            <a:off x="2949499" y="1814599"/>
            <a:ext cx="2592387" cy="1028605"/>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a:defRPr/>
            </a:pPr>
            <a:r>
              <a:rPr lang="en-US" altLang="en-US" sz="2000" b="1" dirty="0">
                <a:solidFill>
                  <a:srgbClr val="C00000"/>
                </a:solidFill>
              </a:rPr>
              <a:t>CNTB </a:t>
            </a:r>
          </a:p>
        </p:txBody>
      </p:sp>
      <p:sp>
        <p:nvSpPr>
          <p:cNvPr id="6" name="Oval 5"/>
          <p:cNvSpPr/>
          <p:nvPr/>
        </p:nvSpPr>
        <p:spPr>
          <a:xfrm>
            <a:off x="8131331" y="1814599"/>
            <a:ext cx="2738438" cy="978914"/>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a:defRPr/>
            </a:pPr>
            <a:r>
              <a:rPr lang="en-US" altLang="en-US" sz="2000" b="1">
                <a:solidFill>
                  <a:srgbClr val="C00000"/>
                </a:solidFill>
              </a:rPr>
              <a:t>CNXH </a:t>
            </a:r>
          </a:p>
        </p:txBody>
      </p:sp>
      <p:sp>
        <p:nvSpPr>
          <p:cNvPr id="7" name="Down Arrow 6"/>
          <p:cNvSpPr/>
          <p:nvPr/>
        </p:nvSpPr>
        <p:spPr>
          <a:xfrm>
            <a:off x="3960164" y="2843204"/>
            <a:ext cx="468312" cy="509349"/>
          </a:xfrm>
          <a:prstGeom prst="downArrow">
            <a:avLst/>
          </a:prstGeom>
          <a:solidFill>
            <a:srgbClr val="FF0000"/>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prstClr val="white"/>
              </a:solidFill>
            </a:endParaRPr>
          </a:p>
        </p:txBody>
      </p:sp>
      <p:sp>
        <p:nvSpPr>
          <p:cNvPr id="8" name="Rounded Rectangle 7"/>
          <p:cNvSpPr/>
          <p:nvPr/>
        </p:nvSpPr>
        <p:spPr>
          <a:xfrm>
            <a:off x="7544515" y="3398988"/>
            <a:ext cx="3982524" cy="1124399"/>
          </a:xfrm>
          <a:prstGeom prst="roundRect">
            <a:avLst/>
          </a:prstGeom>
        </p:spPr>
        <p:style>
          <a:lnRef idx="2">
            <a:schemeClr val="accent4"/>
          </a:lnRef>
          <a:fillRef idx="1">
            <a:schemeClr val="lt1"/>
          </a:fillRef>
          <a:effectRef idx="0">
            <a:schemeClr val="accent4"/>
          </a:effectRef>
          <a:fontRef idx="minor">
            <a:schemeClr val="dk1"/>
          </a:fontRef>
        </p:style>
        <p:txBody>
          <a:bodyPr anchor="ctr"/>
          <a:lstStyle/>
          <a:p>
            <a:pPr marL="342900" indent="-342900" algn="ctr">
              <a:buFont typeface="Wingdings" pitchFamily="2" charset="2"/>
              <a:buChar char="§"/>
              <a:defRPr/>
            </a:pPr>
            <a:r>
              <a:rPr lang="en-US" altLang="en-US" sz="2000" dirty="0" err="1">
                <a:solidFill>
                  <a:srgbClr val="002060"/>
                </a:solidFill>
              </a:rPr>
              <a:t>Được</a:t>
            </a:r>
            <a:r>
              <a:rPr lang="en-US" altLang="en-US" sz="2000" dirty="0">
                <a:solidFill>
                  <a:srgbClr val="002060"/>
                </a:solidFill>
              </a:rPr>
              <a:t> </a:t>
            </a:r>
            <a:r>
              <a:rPr lang="en-US" altLang="en-US" sz="2000" dirty="0" err="1">
                <a:solidFill>
                  <a:srgbClr val="002060"/>
                </a:solidFill>
              </a:rPr>
              <a:t>xây</a:t>
            </a:r>
            <a:r>
              <a:rPr lang="en-US" altLang="en-US" sz="2000" dirty="0">
                <a:solidFill>
                  <a:srgbClr val="002060"/>
                </a:solidFill>
              </a:rPr>
              <a:t> </a:t>
            </a:r>
            <a:r>
              <a:rPr lang="en-US" altLang="en-US" sz="2000" dirty="0" err="1">
                <a:solidFill>
                  <a:srgbClr val="002060"/>
                </a:solidFill>
              </a:rPr>
              <a:t>dựng</a:t>
            </a:r>
            <a:r>
              <a:rPr lang="en-US" altLang="en-US" sz="2000" dirty="0">
                <a:solidFill>
                  <a:srgbClr val="002060"/>
                </a:solidFill>
              </a:rPr>
              <a:t> </a:t>
            </a:r>
            <a:r>
              <a:rPr lang="en-US" altLang="en-US" sz="2000" dirty="0" err="1">
                <a:solidFill>
                  <a:srgbClr val="002060"/>
                </a:solidFill>
              </a:rPr>
              <a:t>trên</a:t>
            </a:r>
            <a:r>
              <a:rPr lang="en-US" altLang="en-US" sz="2000" dirty="0">
                <a:solidFill>
                  <a:srgbClr val="002060"/>
                </a:solidFill>
              </a:rPr>
              <a:t> </a:t>
            </a:r>
            <a:r>
              <a:rPr lang="en-US" altLang="en-US" sz="2000" dirty="0" err="1">
                <a:solidFill>
                  <a:srgbClr val="002060"/>
                </a:solidFill>
              </a:rPr>
              <a:t>cơ</a:t>
            </a:r>
            <a:r>
              <a:rPr lang="en-US" altLang="en-US" sz="2000" dirty="0">
                <a:solidFill>
                  <a:srgbClr val="002060"/>
                </a:solidFill>
              </a:rPr>
              <a:t> </a:t>
            </a:r>
            <a:r>
              <a:rPr lang="en-US" altLang="en-US" sz="2000" dirty="0" err="1">
                <a:solidFill>
                  <a:srgbClr val="002060"/>
                </a:solidFill>
              </a:rPr>
              <a:t>sở</a:t>
            </a:r>
            <a:r>
              <a:rPr lang="en-US" altLang="en-US" sz="2000" dirty="0">
                <a:solidFill>
                  <a:srgbClr val="002060"/>
                </a:solidFill>
              </a:rPr>
              <a:t> </a:t>
            </a:r>
            <a:r>
              <a:rPr lang="en-US" altLang="en-US" sz="2000" dirty="0" err="1">
                <a:solidFill>
                  <a:srgbClr val="002060"/>
                </a:solidFill>
              </a:rPr>
              <a:t>chế</a:t>
            </a:r>
            <a:r>
              <a:rPr lang="en-US" altLang="en-US" sz="2000" dirty="0">
                <a:solidFill>
                  <a:srgbClr val="002060"/>
                </a:solidFill>
              </a:rPr>
              <a:t> </a:t>
            </a:r>
            <a:r>
              <a:rPr lang="en-US" altLang="en-US" sz="2000" dirty="0" err="1">
                <a:solidFill>
                  <a:srgbClr val="002060"/>
                </a:solidFill>
              </a:rPr>
              <a:t>độ</a:t>
            </a:r>
            <a:r>
              <a:rPr lang="en-US" altLang="en-US" sz="2000" dirty="0">
                <a:solidFill>
                  <a:srgbClr val="002060"/>
                </a:solidFill>
              </a:rPr>
              <a:t> </a:t>
            </a:r>
            <a:r>
              <a:rPr lang="en-US" altLang="en-US" sz="2000" dirty="0" err="1">
                <a:solidFill>
                  <a:srgbClr val="D60093"/>
                </a:solidFill>
              </a:rPr>
              <a:t>công</a:t>
            </a:r>
            <a:r>
              <a:rPr lang="en-US" altLang="en-US" sz="2000" dirty="0">
                <a:solidFill>
                  <a:srgbClr val="D60093"/>
                </a:solidFill>
              </a:rPr>
              <a:t> </a:t>
            </a:r>
            <a:r>
              <a:rPr lang="en-US" altLang="en-US" sz="2000" dirty="0" err="1">
                <a:solidFill>
                  <a:srgbClr val="D60093"/>
                </a:solidFill>
              </a:rPr>
              <a:t>hữu</a:t>
            </a:r>
            <a:r>
              <a:rPr lang="en-US" altLang="en-US" sz="2000" dirty="0">
                <a:solidFill>
                  <a:srgbClr val="D60093"/>
                </a:solidFill>
              </a:rPr>
              <a:t> </a:t>
            </a:r>
            <a:r>
              <a:rPr lang="en-US" altLang="en-US" sz="2000" dirty="0" err="1">
                <a:solidFill>
                  <a:srgbClr val="D60093"/>
                </a:solidFill>
              </a:rPr>
              <a:t>về</a:t>
            </a:r>
            <a:r>
              <a:rPr lang="en-US" altLang="en-US" sz="2000" dirty="0">
                <a:solidFill>
                  <a:srgbClr val="D60093"/>
                </a:solidFill>
              </a:rPr>
              <a:t> TLSX</a:t>
            </a:r>
            <a:r>
              <a:rPr lang="en-US" altLang="en-US" sz="2000" dirty="0">
                <a:solidFill>
                  <a:srgbClr val="002060"/>
                </a:solidFill>
              </a:rPr>
              <a:t>.</a:t>
            </a:r>
          </a:p>
        </p:txBody>
      </p:sp>
      <p:sp>
        <p:nvSpPr>
          <p:cNvPr id="9" name="Down Arrow 8"/>
          <p:cNvSpPr/>
          <p:nvPr/>
        </p:nvSpPr>
        <p:spPr>
          <a:xfrm>
            <a:off x="9274464" y="2825555"/>
            <a:ext cx="468312" cy="50935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prstClr val="white"/>
              </a:solidFill>
            </a:endParaRPr>
          </a:p>
        </p:txBody>
      </p:sp>
      <p:sp>
        <p:nvSpPr>
          <p:cNvPr id="10" name="Rounded Rectangle 9"/>
          <p:cNvSpPr/>
          <p:nvPr/>
        </p:nvSpPr>
        <p:spPr>
          <a:xfrm>
            <a:off x="2266682" y="4778062"/>
            <a:ext cx="3740753" cy="1264278"/>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ctr">
              <a:buFont typeface="Wingdings" pitchFamily="2" charset="2"/>
              <a:buChar char="§"/>
              <a:defRPr/>
            </a:pPr>
            <a:r>
              <a:rPr lang="en-US" altLang="en-US" sz="2000" dirty="0" err="1">
                <a:solidFill>
                  <a:srgbClr val="002060"/>
                </a:solidFill>
              </a:rPr>
              <a:t>Dựa</a:t>
            </a:r>
            <a:r>
              <a:rPr lang="en-US" altLang="en-US" sz="2000" dirty="0">
                <a:solidFill>
                  <a:srgbClr val="002060"/>
                </a:solidFill>
              </a:rPr>
              <a:t> </a:t>
            </a:r>
            <a:r>
              <a:rPr lang="en-US" altLang="en-US" sz="2000" dirty="0" err="1">
                <a:solidFill>
                  <a:srgbClr val="002060"/>
                </a:solidFill>
              </a:rPr>
              <a:t>trên</a:t>
            </a:r>
            <a:r>
              <a:rPr lang="en-US" altLang="en-US" sz="2000" dirty="0">
                <a:solidFill>
                  <a:srgbClr val="002060"/>
                </a:solidFill>
              </a:rPr>
              <a:t> </a:t>
            </a:r>
            <a:r>
              <a:rPr lang="en-US" altLang="en-US" sz="2000" dirty="0" err="1">
                <a:solidFill>
                  <a:srgbClr val="CC3300"/>
                </a:solidFill>
              </a:rPr>
              <a:t>chế</a:t>
            </a:r>
            <a:r>
              <a:rPr lang="en-US" altLang="en-US" sz="2000" dirty="0">
                <a:solidFill>
                  <a:srgbClr val="CC3300"/>
                </a:solidFill>
              </a:rPr>
              <a:t> </a:t>
            </a:r>
            <a:r>
              <a:rPr lang="en-US" altLang="en-US" sz="2000" dirty="0" err="1">
                <a:solidFill>
                  <a:srgbClr val="CC3300"/>
                </a:solidFill>
              </a:rPr>
              <a:t>độ</a:t>
            </a:r>
            <a:r>
              <a:rPr lang="en-US" altLang="en-US" sz="2000" dirty="0">
                <a:solidFill>
                  <a:srgbClr val="CC3300"/>
                </a:solidFill>
              </a:rPr>
              <a:t> </a:t>
            </a:r>
            <a:r>
              <a:rPr lang="en-US" altLang="en-US" sz="2000" dirty="0" err="1">
                <a:solidFill>
                  <a:srgbClr val="CC3300"/>
                </a:solidFill>
              </a:rPr>
              <a:t>áp</a:t>
            </a:r>
            <a:r>
              <a:rPr lang="en-US" altLang="en-US" sz="2000" dirty="0">
                <a:solidFill>
                  <a:srgbClr val="CC3300"/>
                </a:solidFill>
              </a:rPr>
              <a:t> </a:t>
            </a:r>
            <a:r>
              <a:rPr lang="en-US" altLang="en-US" sz="2000" dirty="0" err="1">
                <a:solidFill>
                  <a:srgbClr val="CC3300"/>
                </a:solidFill>
              </a:rPr>
              <a:t>bức</a:t>
            </a:r>
            <a:r>
              <a:rPr lang="en-US" altLang="en-US" sz="2000" dirty="0">
                <a:solidFill>
                  <a:srgbClr val="CC3300"/>
                </a:solidFill>
              </a:rPr>
              <a:t>, </a:t>
            </a:r>
            <a:r>
              <a:rPr lang="en-US" altLang="en-US" sz="2000" dirty="0" err="1">
                <a:solidFill>
                  <a:srgbClr val="CC3300"/>
                </a:solidFill>
              </a:rPr>
              <a:t>bóc</a:t>
            </a:r>
            <a:r>
              <a:rPr lang="en-US" altLang="en-US" sz="2000" dirty="0">
                <a:solidFill>
                  <a:srgbClr val="CC3300"/>
                </a:solidFill>
              </a:rPr>
              <a:t> </a:t>
            </a:r>
            <a:r>
              <a:rPr lang="en-US" altLang="en-US" sz="2000" dirty="0" err="1">
                <a:solidFill>
                  <a:srgbClr val="CC3300"/>
                </a:solidFill>
              </a:rPr>
              <a:t>lột</a:t>
            </a:r>
            <a:r>
              <a:rPr lang="en-US" altLang="en-US" sz="2000" dirty="0">
                <a:solidFill>
                  <a:srgbClr val="002060"/>
                </a:solidFill>
              </a:rPr>
              <a:t>.</a:t>
            </a:r>
          </a:p>
          <a:p>
            <a:pPr marL="342900" indent="-342900" algn="ctr">
              <a:buFont typeface="Wingdings" pitchFamily="2" charset="2"/>
              <a:buChar char="§"/>
              <a:defRPr/>
            </a:pPr>
            <a:r>
              <a:rPr lang="en-US" altLang="en-US" sz="2000" dirty="0" err="1">
                <a:solidFill>
                  <a:srgbClr val="FF0000"/>
                </a:solidFill>
              </a:rPr>
              <a:t>Đối</a:t>
            </a:r>
            <a:r>
              <a:rPr lang="en-US" altLang="en-US" sz="2000" dirty="0">
                <a:solidFill>
                  <a:srgbClr val="FF0000"/>
                </a:solidFill>
              </a:rPr>
              <a:t> </a:t>
            </a:r>
            <a:r>
              <a:rPr lang="en-US" altLang="en-US" sz="2000" dirty="0" err="1">
                <a:solidFill>
                  <a:srgbClr val="FF0000"/>
                </a:solidFill>
              </a:rPr>
              <a:t>kháng</a:t>
            </a:r>
            <a:r>
              <a:rPr lang="en-US" altLang="en-US" sz="2000" dirty="0">
                <a:solidFill>
                  <a:srgbClr val="FF0000"/>
                </a:solidFill>
              </a:rPr>
              <a:t> </a:t>
            </a:r>
            <a:r>
              <a:rPr lang="en-US" altLang="en-US" sz="2000" dirty="0" err="1">
                <a:solidFill>
                  <a:srgbClr val="002060"/>
                </a:solidFill>
              </a:rPr>
              <a:t>giai</a:t>
            </a:r>
            <a:r>
              <a:rPr lang="en-US" altLang="en-US" sz="2000" dirty="0">
                <a:solidFill>
                  <a:srgbClr val="002060"/>
                </a:solidFill>
              </a:rPr>
              <a:t> </a:t>
            </a:r>
            <a:r>
              <a:rPr lang="en-US" altLang="en-US" sz="2000" dirty="0" err="1">
                <a:solidFill>
                  <a:srgbClr val="002060"/>
                </a:solidFill>
              </a:rPr>
              <a:t>cấp</a:t>
            </a:r>
            <a:r>
              <a:rPr lang="en-US" altLang="en-US" sz="2000" dirty="0">
                <a:solidFill>
                  <a:srgbClr val="002060"/>
                </a:solidFill>
              </a:rPr>
              <a:t>. </a:t>
            </a:r>
          </a:p>
        </p:txBody>
      </p:sp>
      <p:sp>
        <p:nvSpPr>
          <p:cNvPr id="11" name="Rounded Rectangle 10"/>
          <p:cNvSpPr/>
          <p:nvPr/>
        </p:nvSpPr>
        <p:spPr>
          <a:xfrm>
            <a:off x="7586996" y="4778062"/>
            <a:ext cx="3978231" cy="1264278"/>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ctr">
              <a:buFont typeface="Wingdings" pitchFamily="2" charset="2"/>
              <a:buChar char="§"/>
              <a:defRPr/>
            </a:pPr>
            <a:r>
              <a:rPr lang="en-US" altLang="en-US" sz="2000" dirty="0" err="1">
                <a:solidFill>
                  <a:srgbClr val="002060"/>
                </a:solidFill>
              </a:rPr>
              <a:t>Không</a:t>
            </a:r>
            <a:r>
              <a:rPr lang="en-US" altLang="en-US" sz="2000" dirty="0">
                <a:solidFill>
                  <a:srgbClr val="002060"/>
                </a:solidFill>
              </a:rPr>
              <a:t> </a:t>
            </a:r>
            <a:r>
              <a:rPr lang="en-US" altLang="en-US" sz="2000" dirty="0" err="1">
                <a:solidFill>
                  <a:srgbClr val="002060"/>
                </a:solidFill>
              </a:rPr>
              <a:t>còn</a:t>
            </a:r>
            <a:r>
              <a:rPr lang="en-US" altLang="en-US" sz="2000" dirty="0">
                <a:solidFill>
                  <a:srgbClr val="002060"/>
                </a:solidFill>
              </a:rPr>
              <a:t> </a:t>
            </a:r>
            <a:r>
              <a:rPr lang="en-US" altLang="en-US" sz="2000" dirty="0" err="1">
                <a:solidFill>
                  <a:srgbClr val="002060"/>
                </a:solidFill>
              </a:rPr>
              <a:t>áp</a:t>
            </a:r>
            <a:r>
              <a:rPr lang="en-US" altLang="en-US" sz="2000" dirty="0">
                <a:solidFill>
                  <a:srgbClr val="002060"/>
                </a:solidFill>
              </a:rPr>
              <a:t> </a:t>
            </a:r>
            <a:r>
              <a:rPr lang="en-US" altLang="en-US" sz="2000" dirty="0" err="1">
                <a:solidFill>
                  <a:srgbClr val="002060"/>
                </a:solidFill>
              </a:rPr>
              <a:t>bức</a:t>
            </a:r>
            <a:r>
              <a:rPr lang="en-US" altLang="en-US" sz="2000" dirty="0">
                <a:solidFill>
                  <a:srgbClr val="002060"/>
                </a:solidFill>
              </a:rPr>
              <a:t>, </a:t>
            </a:r>
            <a:r>
              <a:rPr lang="en-US" altLang="en-US" sz="2000" dirty="0" err="1">
                <a:solidFill>
                  <a:srgbClr val="002060"/>
                </a:solidFill>
              </a:rPr>
              <a:t>bóc</a:t>
            </a:r>
            <a:r>
              <a:rPr lang="en-US" altLang="en-US" sz="2000" dirty="0">
                <a:solidFill>
                  <a:srgbClr val="002060"/>
                </a:solidFill>
              </a:rPr>
              <a:t> </a:t>
            </a:r>
            <a:r>
              <a:rPr lang="en-US" altLang="en-US" sz="2000" dirty="0" err="1">
                <a:solidFill>
                  <a:srgbClr val="002060"/>
                </a:solidFill>
              </a:rPr>
              <a:t>lột</a:t>
            </a:r>
            <a:r>
              <a:rPr lang="en-US" altLang="en-US" sz="2000" dirty="0">
                <a:solidFill>
                  <a:srgbClr val="002060"/>
                </a:solidFill>
              </a:rPr>
              <a:t>.</a:t>
            </a:r>
          </a:p>
          <a:p>
            <a:pPr marL="342900" indent="-342900" algn="ctr">
              <a:buFont typeface="Wingdings" pitchFamily="2" charset="2"/>
              <a:buChar char="§"/>
              <a:defRPr/>
            </a:pPr>
            <a:r>
              <a:rPr lang="en-US" altLang="en-US" sz="2000" dirty="0" err="1">
                <a:solidFill>
                  <a:srgbClr val="CC3300"/>
                </a:solidFill>
              </a:rPr>
              <a:t>Không</a:t>
            </a:r>
            <a:r>
              <a:rPr lang="en-US" altLang="en-US" sz="2000" dirty="0">
                <a:solidFill>
                  <a:srgbClr val="CC3300"/>
                </a:solidFill>
              </a:rPr>
              <a:t> </a:t>
            </a:r>
            <a:r>
              <a:rPr lang="en-US" altLang="en-US" sz="2000" dirty="0" err="1">
                <a:solidFill>
                  <a:srgbClr val="CC3300"/>
                </a:solidFill>
              </a:rPr>
              <a:t>còn</a:t>
            </a:r>
            <a:r>
              <a:rPr lang="en-US" altLang="en-US" sz="2000" dirty="0">
                <a:solidFill>
                  <a:srgbClr val="CC3300"/>
                </a:solidFill>
              </a:rPr>
              <a:t> </a:t>
            </a:r>
            <a:r>
              <a:rPr lang="en-US" altLang="en-US" sz="2000" dirty="0" err="1">
                <a:solidFill>
                  <a:srgbClr val="002060"/>
                </a:solidFill>
              </a:rPr>
              <a:t>các</a:t>
            </a:r>
            <a:r>
              <a:rPr lang="en-US" altLang="en-US" sz="2000" dirty="0">
                <a:solidFill>
                  <a:srgbClr val="002060"/>
                </a:solidFill>
              </a:rPr>
              <a:t> </a:t>
            </a:r>
            <a:r>
              <a:rPr lang="en-US" altLang="en-US" sz="2000" dirty="0" err="1">
                <a:solidFill>
                  <a:srgbClr val="002060"/>
                </a:solidFill>
              </a:rPr>
              <a:t>giai</a:t>
            </a:r>
            <a:r>
              <a:rPr lang="en-US" altLang="en-US" sz="2000" dirty="0">
                <a:solidFill>
                  <a:srgbClr val="002060"/>
                </a:solidFill>
              </a:rPr>
              <a:t> </a:t>
            </a:r>
            <a:r>
              <a:rPr lang="en-US" altLang="en-US" sz="2000" dirty="0" err="1">
                <a:solidFill>
                  <a:srgbClr val="002060"/>
                </a:solidFill>
              </a:rPr>
              <a:t>cấp</a:t>
            </a:r>
            <a:r>
              <a:rPr lang="en-US" altLang="en-US" sz="2000" dirty="0">
                <a:solidFill>
                  <a:srgbClr val="002060"/>
                </a:solidFill>
              </a:rPr>
              <a:t> </a:t>
            </a:r>
            <a:r>
              <a:rPr lang="en-US" altLang="en-US" sz="2000" dirty="0" err="1">
                <a:solidFill>
                  <a:srgbClr val="002060"/>
                </a:solidFill>
              </a:rPr>
              <a:t>đối</a:t>
            </a:r>
            <a:r>
              <a:rPr lang="en-US" altLang="en-US" sz="2000" dirty="0">
                <a:solidFill>
                  <a:srgbClr val="002060"/>
                </a:solidFill>
              </a:rPr>
              <a:t> </a:t>
            </a:r>
            <a:r>
              <a:rPr lang="en-US" altLang="en-US" sz="2000" dirty="0" err="1">
                <a:solidFill>
                  <a:srgbClr val="002060"/>
                </a:solidFill>
              </a:rPr>
              <a:t>kháng</a:t>
            </a:r>
            <a:r>
              <a:rPr lang="en-US" altLang="en-US" sz="2000" dirty="0">
                <a:solidFill>
                  <a:srgbClr val="002060"/>
                </a:solidFill>
              </a:rPr>
              <a:t>,.</a:t>
            </a:r>
          </a:p>
        </p:txBody>
      </p:sp>
      <p:sp>
        <p:nvSpPr>
          <p:cNvPr id="12" name="Rectangle 11"/>
          <p:cNvSpPr/>
          <p:nvPr/>
        </p:nvSpPr>
        <p:spPr>
          <a:xfrm>
            <a:off x="2622885" y="481956"/>
            <a:ext cx="8246884" cy="830997"/>
          </a:xfrm>
          <a:prstGeom prst="rect">
            <a:avLst/>
          </a:prstGeom>
        </p:spPr>
        <p:txBody>
          <a:bodyPr wrap="square">
            <a:spAutoFit/>
          </a:bodyPr>
          <a:lstStyle/>
          <a:p>
            <a:pPr algn="ctr">
              <a:defRPr/>
            </a:pPr>
            <a:r>
              <a:rPr lang="en-US" altLang="en-US" sz="2400" b="1" dirty="0" err="1">
                <a:solidFill>
                  <a:srgbClr val="000000"/>
                </a:solidFill>
                <a:latin typeface="Abel" panose="020B0604020202020204" charset="0"/>
              </a:rPr>
              <a:t>Tính</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tất</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yếu</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của</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thời</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kỳ</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quá</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độ</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lên</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chủ</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nghĩa</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xã</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hội</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được</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lý</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giải</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trên</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các</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phương</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diện</a:t>
            </a:r>
            <a:r>
              <a:rPr lang="en-US" altLang="en-US" sz="2400" b="1" dirty="0">
                <a:solidFill>
                  <a:srgbClr val="000000"/>
                </a:solidFill>
                <a:latin typeface="Abel" panose="020B0604020202020204" charset="0"/>
              </a:rPr>
              <a:t> </a:t>
            </a:r>
            <a:r>
              <a:rPr lang="en-US" altLang="en-US" sz="2400" b="1" dirty="0" err="1">
                <a:solidFill>
                  <a:srgbClr val="000000"/>
                </a:solidFill>
                <a:latin typeface="Abel" panose="020B0604020202020204" charset="0"/>
              </a:rPr>
              <a:t>sau</a:t>
            </a:r>
            <a:r>
              <a:rPr lang="en-US" altLang="en-US" sz="2400" b="1" dirty="0">
                <a:solidFill>
                  <a:srgbClr val="000000"/>
                </a:solidFill>
                <a:latin typeface="Abel" panose="020B0604020202020204" charset="0"/>
              </a:rPr>
              <a:t>:</a:t>
            </a:r>
          </a:p>
        </p:txBody>
      </p:sp>
    </p:spTree>
    <p:extLst>
      <p:ext uri="{BB962C8B-B14F-4D97-AF65-F5344CB8AC3E}">
        <p14:creationId xmlns:p14="http://schemas.microsoft.com/office/powerpoint/2010/main" val="70018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par>
                                <p:cTn id="9" presetID="21" presetClass="entr" presetSubtype="1"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heel(1)">
                                      <p:cBhvr>
                                        <p:cTn id="11" dur="2000"/>
                                        <p:tgtEl>
                                          <p:spTgt spid="5"/>
                                        </p:tgtEl>
                                      </p:cBhvr>
                                    </p:animEffect>
                                  </p:childTnLst>
                                </p:cTn>
                              </p:par>
                              <p:par>
                                <p:cTn id="12" presetID="21" presetClass="entr" presetSubtype="1"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heel(1)">
                                      <p:cBhvr>
                                        <p:cTn id="14" dur="2000"/>
                                        <p:tgtEl>
                                          <p:spTgt spid="6"/>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1"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wheel(1)">
                                      <p:cBhvr>
                                        <p:cTn id="25" dur="20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1" presetClass="entr" presetSubtype="1" fill="hold" grpId="0"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wheel(1)">
                                      <p:cBhvr>
                                        <p:cTn id="36" dur="2000"/>
                                        <p:tgtEl>
                                          <p:spTgt spid="8"/>
                                        </p:tgtEl>
                                      </p:cBhvr>
                                    </p:animEffect>
                                  </p:childTnLst>
                                </p:cTn>
                              </p:par>
                            </p:childTnLst>
                          </p:cTn>
                        </p:par>
                      </p:childTnLst>
                    </p:cTn>
                  </p:par>
                  <p:par>
                    <p:cTn id="37" fill="hold">
                      <p:stCondLst>
                        <p:cond delay="indefinite"/>
                      </p:stCondLst>
                      <p:childTnLst>
                        <p:par>
                          <p:cTn id="38" fill="hold">
                            <p:stCondLst>
                              <p:cond delay="0"/>
                            </p:stCondLst>
                            <p:childTnLst>
                              <p:par>
                                <p:cTn id="39" presetID="21" presetClass="entr" presetSubtype="1" fill="hold" grpId="0"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wheel(1)">
                                      <p:cBhvr>
                                        <p:cTn id="41" dur="2000"/>
                                        <p:tgtEl>
                                          <p:spTgt spid="10"/>
                                        </p:tgtEl>
                                      </p:cBhvr>
                                    </p:animEffect>
                                  </p:childTnLst>
                                </p:cTn>
                              </p:par>
                            </p:childTnLst>
                          </p:cTn>
                        </p:par>
                      </p:childTnLst>
                    </p:cTn>
                  </p:par>
                  <p:par>
                    <p:cTn id="42" fill="hold">
                      <p:stCondLst>
                        <p:cond delay="indefinite"/>
                      </p:stCondLst>
                      <p:childTnLst>
                        <p:par>
                          <p:cTn id="43" fill="hold">
                            <p:stCondLst>
                              <p:cond delay="0"/>
                            </p:stCondLst>
                            <p:childTnLst>
                              <p:par>
                                <p:cTn id="44" presetID="21" presetClass="entr" presetSubtype="1" fill="hold" grpId="0" nodeType="click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wheel(1)">
                                      <p:cBhvr>
                                        <p:cTn id="46"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Download A Nature Blank Note for free | Background for powerpoint  presentation, Powerpoint background free, School scrapbook layout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06871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509779" y="378925"/>
            <a:ext cx="7049149" cy="707886"/>
          </a:xfrm>
          <a:prstGeom prst="rect">
            <a:avLst/>
          </a:prstGeom>
        </p:spPr>
        <p:txBody>
          <a:bodyPr wrap="square">
            <a:spAutoFit/>
          </a:bodyPr>
          <a:lstStyle/>
          <a:p>
            <a:pPr algn="ctr">
              <a:defRPr/>
            </a:pPr>
            <a:r>
              <a:rPr lang="en-US" altLang="en-US" sz="2000" b="1" dirty="0" err="1">
                <a:solidFill>
                  <a:srgbClr val="000000"/>
                </a:solidFill>
              </a:rPr>
              <a:t>Tính</a:t>
            </a:r>
            <a:r>
              <a:rPr lang="en-US" altLang="en-US" sz="2000" b="1" dirty="0">
                <a:solidFill>
                  <a:srgbClr val="000000"/>
                </a:solidFill>
              </a:rPr>
              <a:t> </a:t>
            </a:r>
            <a:r>
              <a:rPr lang="en-US" altLang="en-US" sz="2000" b="1" dirty="0" err="1">
                <a:solidFill>
                  <a:srgbClr val="000000"/>
                </a:solidFill>
              </a:rPr>
              <a:t>tất</a:t>
            </a:r>
            <a:r>
              <a:rPr lang="en-US" altLang="en-US" sz="2000" b="1" dirty="0">
                <a:solidFill>
                  <a:srgbClr val="000000"/>
                </a:solidFill>
              </a:rPr>
              <a:t> </a:t>
            </a:r>
            <a:r>
              <a:rPr lang="en-US" altLang="en-US" sz="2000" b="1" dirty="0" err="1">
                <a:solidFill>
                  <a:srgbClr val="000000"/>
                </a:solidFill>
              </a:rPr>
              <a:t>yếu</a:t>
            </a:r>
            <a:r>
              <a:rPr lang="en-US" altLang="en-US" sz="2000" b="1" dirty="0">
                <a:solidFill>
                  <a:srgbClr val="000000"/>
                </a:solidFill>
              </a:rPr>
              <a:t> </a:t>
            </a:r>
            <a:r>
              <a:rPr lang="en-US" altLang="en-US" sz="2000" b="1" dirty="0" err="1">
                <a:solidFill>
                  <a:srgbClr val="000000"/>
                </a:solidFill>
              </a:rPr>
              <a:t>của</a:t>
            </a:r>
            <a:r>
              <a:rPr lang="en-US" altLang="en-US" sz="2000" b="1" dirty="0">
                <a:solidFill>
                  <a:srgbClr val="000000"/>
                </a:solidFill>
              </a:rPr>
              <a:t> </a:t>
            </a:r>
            <a:r>
              <a:rPr lang="en-US" altLang="en-US" sz="2000" b="1" dirty="0" err="1">
                <a:solidFill>
                  <a:srgbClr val="000000"/>
                </a:solidFill>
              </a:rPr>
              <a:t>thời</a:t>
            </a:r>
            <a:r>
              <a:rPr lang="en-US" altLang="en-US" sz="2000" b="1" dirty="0">
                <a:solidFill>
                  <a:srgbClr val="000000"/>
                </a:solidFill>
              </a:rPr>
              <a:t> </a:t>
            </a:r>
            <a:r>
              <a:rPr lang="en-US" altLang="en-US" sz="2000" b="1" dirty="0" err="1">
                <a:solidFill>
                  <a:srgbClr val="000000"/>
                </a:solidFill>
              </a:rPr>
              <a:t>kỳ</a:t>
            </a:r>
            <a:r>
              <a:rPr lang="en-US" altLang="en-US" sz="2000" b="1" dirty="0">
                <a:solidFill>
                  <a:srgbClr val="000000"/>
                </a:solidFill>
              </a:rPr>
              <a:t> </a:t>
            </a:r>
            <a:r>
              <a:rPr lang="en-US" altLang="en-US" sz="2000" b="1" dirty="0" err="1">
                <a:solidFill>
                  <a:srgbClr val="000000"/>
                </a:solidFill>
              </a:rPr>
              <a:t>quá</a:t>
            </a:r>
            <a:r>
              <a:rPr lang="en-US" altLang="en-US" sz="2000" b="1" dirty="0">
                <a:solidFill>
                  <a:srgbClr val="000000"/>
                </a:solidFill>
              </a:rPr>
              <a:t> </a:t>
            </a:r>
            <a:r>
              <a:rPr lang="en-US" altLang="en-US" sz="2000" b="1" dirty="0" err="1">
                <a:solidFill>
                  <a:srgbClr val="000000"/>
                </a:solidFill>
              </a:rPr>
              <a:t>độ</a:t>
            </a:r>
            <a:r>
              <a:rPr lang="en-US" altLang="en-US" sz="2000" b="1" dirty="0">
                <a:solidFill>
                  <a:srgbClr val="000000"/>
                </a:solidFill>
              </a:rPr>
              <a:t> </a:t>
            </a:r>
            <a:r>
              <a:rPr lang="en-US" altLang="en-US" sz="2000" b="1" dirty="0" err="1">
                <a:solidFill>
                  <a:srgbClr val="000000"/>
                </a:solidFill>
              </a:rPr>
              <a:t>lên</a:t>
            </a:r>
            <a:r>
              <a:rPr lang="en-US" altLang="en-US" sz="2000" b="1" dirty="0">
                <a:solidFill>
                  <a:srgbClr val="000000"/>
                </a:solidFill>
              </a:rPr>
              <a:t> </a:t>
            </a:r>
            <a:r>
              <a:rPr lang="en-US" altLang="en-US" sz="2000" b="1" dirty="0" err="1">
                <a:solidFill>
                  <a:srgbClr val="000000"/>
                </a:solidFill>
              </a:rPr>
              <a:t>chủ</a:t>
            </a:r>
            <a:r>
              <a:rPr lang="en-US" altLang="en-US" sz="2000" b="1" dirty="0">
                <a:solidFill>
                  <a:srgbClr val="000000"/>
                </a:solidFill>
              </a:rPr>
              <a:t> </a:t>
            </a:r>
            <a:r>
              <a:rPr lang="en-US" altLang="en-US" sz="2000" b="1" dirty="0" err="1">
                <a:solidFill>
                  <a:srgbClr val="000000"/>
                </a:solidFill>
              </a:rPr>
              <a:t>nghĩa</a:t>
            </a:r>
            <a:r>
              <a:rPr lang="en-US" altLang="en-US" sz="2000" b="1" dirty="0">
                <a:solidFill>
                  <a:srgbClr val="000000"/>
                </a:solidFill>
              </a:rPr>
              <a:t> </a:t>
            </a:r>
            <a:r>
              <a:rPr lang="en-US" altLang="en-US" sz="2000" b="1" dirty="0" err="1">
                <a:solidFill>
                  <a:srgbClr val="000000"/>
                </a:solidFill>
              </a:rPr>
              <a:t>xã</a:t>
            </a:r>
            <a:r>
              <a:rPr lang="en-US" altLang="en-US" sz="2000" b="1" dirty="0">
                <a:solidFill>
                  <a:srgbClr val="000000"/>
                </a:solidFill>
              </a:rPr>
              <a:t> </a:t>
            </a:r>
            <a:r>
              <a:rPr lang="en-US" altLang="en-US" sz="2000" b="1" dirty="0" err="1">
                <a:solidFill>
                  <a:srgbClr val="000000"/>
                </a:solidFill>
              </a:rPr>
              <a:t>hội</a:t>
            </a:r>
            <a:r>
              <a:rPr lang="en-US" altLang="en-US" sz="2000" b="1" dirty="0">
                <a:solidFill>
                  <a:srgbClr val="000000"/>
                </a:solidFill>
              </a:rPr>
              <a:t> </a:t>
            </a:r>
            <a:r>
              <a:rPr lang="en-US" altLang="en-US" sz="2000" b="1" dirty="0" err="1">
                <a:solidFill>
                  <a:srgbClr val="000000"/>
                </a:solidFill>
              </a:rPr>
              <a:t>được</a:t>
            </a:r>
            <a:r>
              <a:rPr lang="en-US" altLang="en-US" sz="2000" b="1" dirty="0">
                <a:solidFill>
                  <a:srgbClr val="000000"/>
                </a:solidFill>
              </a:rPr>
              <a:t> </a:t>
            </a:r>
            <a:r>
              <a:rPr lang="en-US" altLang="en-US" sz="2000" b="1" dirty="0" err="1">
                <a:solidFill>
                  <a:srgbClr val="000000"/>
                </a:solidFill>
              </a:rPr>
              <a:t>lý</a:t>
            </a:r>
            <a:r>
              <a:rPr lang="en-US" altLang="en-US" sz="2000" b="1" dirty="0">
                <a:solidFill>
                  <a:srgbClr val="000000"/>
                </a:solidFill>
              </a:rPr>
              <a:t> </a:t>
            </a:r>
            <a:r>
              <a:rPr lang="en-US" altLang="en-US" sz="2000" b="1" dirty="0" err="1">
                <a:solidFill>
                  <a:srgbClr val="000000"/>
                </a:solidFill>
              </a:rPr>
              <a:t>giải</a:t>
            </a:r>
            <a:r>
              <a:rPr lang="en-US" altLang="en-US" sz="2000" b="1" dirty="0">
                <a:solidFill>
                  <a:srgbClr val="000000"/>
                </a:solidFill>
              </a:rPr>
              <a:t> </a:t>
            </a:r>
            <a:r>
              <a:rPr lang="en-US" altLang="en-US" sz="2000" b="1" dirty="0" err="1">
                <a:solidFill>
                  <a:srgbClr val="000000"/>
                </a:solidFill>
              </a:rPr>
              <a:t>trên</a:t>
            </a:r>
            <a:r>
              <a:rPr lang="en-US" altLang="en-US" sz="2000" b="1" dirty="0">
                <a:solidFill>
                  <a:srgbClr val="000000"/>
                </a:solidFill>
              </a:rPr>
              <a:t> </a:t>
            </a:r>
            <a:r>
              <a:rPr lang="en-US" altLang="en-US" sz="2000" b="1" dirty="0" err="1">
                <a:solidFill>
                  <a:srgbClr val="000000"/>
                </a:solidFill>
              </a:rPr>
              <a:t>các</a:t>
            </a:r>
            <a:r>
              <a:rPr lang="en-US" altLang="en-US" sz="2000" b="1" dirty="0">
                <a:solidFill>
                  <a:srgbClr val="000000"/>
                </a:solidFill>
              </a:rPr>
              <a:t> </a:t>
            </a:r>
            <a:r>
              <a:rPr lang="en-US" altLang="en-US" sz="2000" b="1" dirty="0" err="1">
                <a:solidFill>
                  <a:srgbClr val="000000"/>
                </a:solidFill>
              </a:rPr>
              <a:t>phương</a:t>
            </a:r>
            <a:r>
              <a:rPr lang="en-US" altLang="en-US" sz="2000" b="1" dirty="0">
                <a:solidFill>
                  <a:srgbClr val="000000"/>
                </a:solidFill>
              </a:rPr>
              <a:t> </a:t>
            </a:r>
            <a:r>
              <a:rPr lang="en-US" altLang="en-US" sz="2000" b="1" dirty="0" err="1">
                <a:solidFill>
                  <a:srgbClr val="000000"/>
                </a:solidFill>
              </a:rPr>
              <a:t>diện</a:t>
            </a:r>
            <a:r>
              <a:rPr lang="en-US" altLang="en-US" sz="2000" b="1" dirty="0">
                <a:solidFill>
                  <a:srgbClr val="000000"/>
                </a:solidFill>
              </a:rPr>
              <a:t> </a:t>
            </a:r>
            <a:r>
              <a:rPr lang="en-US" altLang="en-US" sz="2000" b="1" dirty="0" err="1">
                <a:solidFill>
                  <a:srgbClr val="000000"/>
                </a:solidFill>
              </a:rPr>
              <a:t>sau</a:t>
            </a:r>
            <a:r>
              <a:rPr lang="en-US" altLang="en-US" sz="2000" b="1" dirty="0">
                <a:solidFill>
                  <a:srgbClr val="000000"/>
                </a:solidFill>
              </a:rPr>
              <a:t>:</a:t>
            </a:r>
          </a:p>
        </p:txBody>
      </p:sp>
      <p:sp>
        <p:nvSpPr>
          <p:cNvPr id="4" name="Hexagon 3"/>
          <p:cNvSpPr/>
          <p:nvPr/>
        </p:nvSpPr>
        <p:spPr>
          <a:xfrm>
            <a:off x="2011722" y="1973687"/>
            <a:ext cx="8281987" cy="1455313"/>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a:defRPr/>
            </a:pPr>
            <a:endParaRPr lang="en-US" sz="2000">
              <a:solidFill>
                <a:prstClr val="black"/>
              </a:solidFill>
            </a:endParaRPr>
          </a:p>
        </p:txBody>
      </p:sp>
      <p:sp>
        <p:nvSpPr>
          <p:cNvPr id="5" name="Rectangle 4"/>
          <p:cNvSpPr>
            <a:spLocks noChangeArrowheads="1"/>
          </p:cNvSpPr>
          <p:nvPr/>
        </p:nvSpPr>
        <p:spPr bwMode="auto">
          <a:xfrm>
            <a:off x="2369173" y="2347400"/>
            <a:ext cx="70580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en-US" altLang="en-US" sz="2000" i="1" dirty="0">
                <a:solidFill>
                  <a:srgbClr val="C00000"/>
                </a:solidFill>
                <a:latin typeface="+mn-lt"/>
              </a:rPr>
              <a:t>+ </a:t>
            </a:r>
            <a:r>
              <a:rPr lang="en-US" altLang="en-US" sz="2000" i="1" dirty="0" err="1">
                <a:solidFill>
                  <a:srgbClr val="C00000"/>
                </a:solidFill>
                <a:latin typeface="+mn-lt"/>
              </a:rPr>
              <a:t>Hai</a:t>
            </a:r>
            <a:r>
              <a:rPr lang="en-US" altLang="en-US" sz="2000" i="1" dirty="0">
                <a:solidFill>
                  <a:srgbClr val="C00000"/>
                </a:solidFill>
                <a:latin typeface="+mn-lt"/>
              </a:rPr>
              <a:t> </a:t>
            </a:r>
            <a:r>
              <a:rPr lang="en-US" altLang="en-US" sz="2000" i="1" dirty="0" err="1">
                <a:solidFill>
                  <a:srgbClr val="C00000"/>
                </a:solidFill>
                <a:latin typeface="+mn-lt"/>
              </a:rPr>
              <a:t>là</a:t>
            </a:r>
            <a:r>
              <a:rPr lang="en-US" altLang="en-US" sz="2000" i="1" dirty="0">
                <a:solidFill>
                  <a:srgbClr val="C00000"/>
                </a:solidFill>
                <a:latin typeface="+mn-lt"/>
              </a:rPr>
              <a:t>,</a:t>
            </a:r>
            <a:r>
              <a:rPr lang="en-US" altLang="en-US" sz="2000" dirty="0">
                <a:solidFill>
                  <a:srgbClr val="C00000"/>
                </a:solidFill>
                <a:latin typeface="+mn-lt"/>
              </a:rPr>
              <a:t> </a:t>
            </a:r>
            <a:r>
              <a:rPr lang="en-US" altLang="en-US" sz="2000" dirty="0">
                <a:solidFill>
                  <a:srgbClr val="000099"/>
                </a:solidFill>
                <a:latin typeface="+mn-lt"/>
              </a:rPr>
              <a:t>CNXH </a:t>
            </a:r>
            <a:r>
              <a:rPr lang="pt-BR" altLang="en-US" sz="2000" dirty="0">
                <a:solidFill>
                  <a:srgbClr val="000099"/>
                </a:solidFill>
                <a:latin typeface="+mn-lt"/>
              </a:rPr>
              <a:t>được xây dựng trên nền sản xuất </a:t>
            </a:r>
            <a:r>
              <a:rPr lang="pt-BR" altLang="en-US" sz="2000" u="sng" dirty="0">
                <a:solidFill>
                  <a:srgbClr val="FF0000"/>
                </a:solidFill>
                <a:latin typeface="+mn-lt"/>
              </a:rPr>
              <a:t>đại công nghiệp </a:t>
            </a:r>
            <a:r>
              <a:rPr lang="pt-BR" altLang="en-US" sz="2000" dirty="0">
                <a:solidFill>
                  <a:srgbClr val="FF0000"/>
                </a:solidFill>
                <a:latin typeface="+mn-lt"/>
              </a:rPr>
              <a:t>có trình độ cao</a:t>
            </a:r>
            <a:r>
              <a:rPr lang="pt-BR" altLang="en-US" sz="2000" dirty="0">
                <a:solidFill>
                  <a:srgbClr val="000099"/>
                </a:solidFill>
                <a:latin typeface="+mn-lt"/>
              </a:rPr>
              <a:t>. </a:t>
            </a:r>
            <a:endParaRPr lang="en-US" altLang="en-US" sz="2000" dirty="0">
              <a:solidFill>
                <a:srgbClr val="000099"/>
              </a:solidFill>
              <a:latin typeface="+mn-lt"/>
            </a:endParaRPr>
          </a:p>
        </p:txBody>
      </p:sp>
      <p:sp>
        <p:nvSpPr>
          <p:cNvPr id="6" name="Rectangle 5"/>
          <p:cNvSpPr>
            <a:spLocks noChangeArrowheads="1"/>
          </p:cNvSpPr>
          <p:nvPr/>
        </p:nvSpPr>
        <p:spPr bwMode="auto">
          <a:xfrm>
            <a:off x="2702284" y="3802713"/>
            <a:ext cx="75914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just">
              <a:buFont typeface="Wingdings" pitchFamily="2" charset="2"/>
              <a:buChar char="Ø"/>
              <a:defRPr/>
            </a:pPr>
            <a:r>
              <a:rPr lang="en-US" altLang="en-US" sz="2000" b="1" dirty="0" err="1">
                <a:solidFill>
                  <a:srgbClr val="C00000"/>
                </a:solidFill>
              </a:rPr>
              <a:t>Cần</a:t>
            </a:r>
            <a:r>
              <a:rPr lang="en-US" altLang="en-US" sz="2000" b="1" dirty="0">
                <a:solidFill>
                  <a:srgbClr val="C00000"/>
                </a:solidFill>
              </a:rPr>
              <a:t> </a:t>
            </a:r>
            <a:r>
              <a:rPr lang="en-US" altLang="en-US" sz="2000" b="1" dirty="0" err="1">
                <a:solidFill>
                  <a:srgbClr val="C00000"/>
                </a:solidFill>
              </a:rPr>
              <a:t>có</a:t>
            </a:r>
            <a:r>
              <a:rPr lang="en-US" altLang="en-US" sz="2000" b="1" dirty="0">
                <a:solidFill>
                  <a:srgbClr val="C00000"/>
                </a:solidFill>
              </a:rPr>
              <a:t> </a:t>
            </a:r>
            <a:r>
              <a:rPr lang="en-US" altLang="en-US" sz="2000" b="1" dirty="0" err="1">
                <a:solidFill>
                  <a:srgbClr val="C00000"/>
                </a:solidFill>
              </a:rPr>
              <a:t>thời</a:t>
            </a:r>
            <a:r>
              <a:rPr lang="en-US" altLang="en-US" sz="2000" b="1" dirty="0">
                <a:solidFill>
                  <a:srgbClr val="C00000"/>
                </a:solidFill>
              </a:rPr>
              <a:t> </a:t>
            </a:r>
            <a:r>
              <a:rPr lang="en-US" altLang="en-US" sz="2000" b="1" dirty="0" err="1">
                <a:solidFill>
                  <a:srgbClr val="C00000"/>
                </a:solidFill>
              </a:rPr>
              <a:t>gian</a:t>
            </a:r>
            <a:r>
              <a:rPr lang="en-US" altLang="en-US" sz="2000" b="1" dirty="0">
                <a:solidFill>
                  <a:srgbClr val="C00000"/>
                </a:solidFill>
              </a:rPr>
              <a:t> </a:t>
            </a:r>
            <a:r>
              <a:rPr lang="en-US" altLang="en-US" sz="2000" b="1" dirty="0" err="1">
                <a:solidFill>
                  <a:srgbClr val="C00000"/>
                </a:solidFill>
              </a:rPr>
              <a:t>tổ</a:t>
            </a:r>
            <a:r>
              <a:rPr lang="en-US" altLang="en-US" sz="2000" b="1" dirty="0">
                <a:solidFill>
                  <a:srgbClr val="C00000"/>
                </a:solidFill>
              </a:rPr>
              <a:t> </a:t>
            </a:r>
            <a:r>
              <a:rPr lang="en-US" altLang="en-US" sz="2000" b="1" dirty="0" err="1">
                <a:solidFill>
                  <a:srgbClr val="C00000"/>
                </a:solidFill>
              </a:rPr>
              <a:t>chức</a:t>
            </a:r>
            <a:r>
              <a:rPr lang="en-US" altLang="en-US" sz="2000" b="1" dirty="0">
                <a:solidFill>
                  <a:srgbClr val="C00000"/>
                </a:solidFill>
              </a:rPr>
              <a:t>, </a:t>
            </a:r>
            <a:r>
              <a:rPr lang="en-US" altLang="en-US" sz="2000" b="1" dirty="0" err="1">
                <a:solidFill>
                  <a:srgbClr val="C00000"/>
                </a:solidFill>
              </a:rPr>
              <a:t>sắp</a:t>
            </a:r>
            <a:r>
              <a:rPr lang="en-US" altLang="en-US" sz="2000" b="1" dirty="0">
                <a:solidFill>
                  <a:srgbClr val="C00000"/>
                </a:solidFill>
              </a:rPr>
              <a:t> </a:t>
            </a:r>
            <a:r>
              <a:rPr lang="en-US" altLang="en-US" sz="2000" b="1" dirty="0" err="1">
                <a:solidFill>
                  <a:srgbClr val="C00000"/>
                </a:solidFill>
              </a:rPr>
              <a:t>xếp</a:t>
            </a:r>
            <a:r>
              <a:rPr lang="en-US" altLang="en-US" sz="2000" b="1" dirty="0">
                <a:solidFill>
                  <a:srgbClr val="C00000"/>
                </a:solidFill>
              </a:rPr>
              <a:t> </a:t>
            </a:r>
            <a:r>
              <a:rPr lang="en-US" altLang="en-US" sz="2000" b="1" dirty="0" err="1">
                <a:solidFill>
                  <a:srgbClr val="C00000"/>
                </a:solidFill>
              </a:rPr>
              <a:t>lại</a:t>
            </a:r>
            <a:r>
              <a:rPr lang="en-US" altLang="en-US" sz="2000" b="1" dirty="0">
                <a:solidFill>
                  <a:srgbClr val="C00000"/>
                </a:solidFill>
              </a:rPr>
              <a:t> </a:t>
            </a:r>
            <a:r>
              <a:rPr lang="en-US" altLang="en-US" sz="2000" b="1" dirty="0" err="1">
                <a:solidFill>
                  <a:srgbClr val="000099"/>
                </a:solidFill>
              </a:rPr>
              <a:t>những</a:t>
            </a:r>
            <a:r>
              <a:rPr lang="en-US" altLang="en-US" sz="2000" b="1" dirty="0">
                <a:solidFill>
                  <a:srgbClr val="000099"/>
                </a:solidFill>
              </a:rPr>
              <a:t> </a:t>
            </a:r>
            <a:r>
              <a:rPr lang="en-US" altLang="en-US" sz="2000" b="1" dirty="0" err="1">
                <a:solidFill>
                  <a:srgbClr val="000099"/>
                </a:solidFill>
              </a:rPr>
              <a:t>tiền</a:t>
            </a:r>
            <a:r>
              <a:rPr lang="en-US" altLang="en-US" sz="2000" b="1" dirty="0">
                <a:solidFill>
                  <a:srgbClr val="000099"/>
                </a:solidFill>
              </a:rPr>
              <a:t> </a:t>
            </a:r>
            <a:r>
              <a:rPr lang="en-US" altLang="en-US" sz="2000" b="1" dirty="0" err="1">
                <a:solidFill>
                  <a:srgbClr val="000099"/>
                </a:solidFill>
              </a:rPr>
              <a:t>đề</a:t>
            </a:r>
            <a:r>
              <a:rPr lang="en-US" altLang="en-US" sz="2000" b="1" dirty="0">
                <a:solidFill>
                  <a:srgbClr val="000099"/>
                </a:solidFill>
              </a:rPr>
              <a:t> </a:t>
            </a:r>
            <a:r>
              <a:rPr lang="en-US" altLang="en-US" sz="2000" b="1" dirty="0" err="1">
                <a:solidFill>
                  <a:srgbClr val="000099"/>
                </a:solidFill>
              </a:rPr>
              <a:t>vật</a:t>
            </a:r>
            <a:r>
              <a:rPr lang="en-US" altLang="en-US" sz="2000" b="1" dirty="0">
                <a:solidFill>
                  <a:srgbClr val="000099"/>
                </a:solidFill>
              </a:rPr>
              <a:t> </a:t>
            </a:r>
            <a:r>
              <a:rPr lang="en-US" altLang="en-US" sz="2000" b="1" dirty="0" err="1">
                <a:solidFill>
                  <a:srgbClr val="000099"/>
                </a:solidFill>
              </a:rPr>
              <a:t>chất</a:t>
            </a:r>
            <a:r>
              <a:rPr lang="en-US" altLang="en-US" sz="2000" b="1" dirty="0">
                <a:solidFill>
                  <a:srgbClr val="000099"/>
                </a:solidFill>
              </a:rPr>
              <a:t> – </a:t>
            </a:r>
            <a:r>
              <a:rPr lang="en-US" altLang="en-US" sz="2000" b="1" dirty="0" err="1">
                <a:solidFill>
                  <a:srgbClr val="000099"/>
                </a:solidFill>
              </a:rPr>
              <a:t>kỹ</a:t>
            </a:r>
            <a:r>
              <a:rPr lang="en-US" altLang="en-US" sz="2000" b="1" dirty="0">
                <a:solidFill>
                  <a:srgbClr val="000099"/>
                </a:solidFill>
              </a:rPr>
              <a:t> </a:t>
            </a:r>
            <a:r>
              <a:rPr lang="en-US" altLang="en-US" sz="2000" b="1" dirty="0" err="1">
                <a:solidFill>
                  <a:srgbClr val="000099"/>
                </a:solidFill>
              </a:rPr>
              <a:t>thuật</a:t>
            </a:r>
            <a:r>
              <a:rPr lang="en-US" altLang="en-US" sz="2000" b="1" dirty="0">
                <a:solidFill>
                  <a:srgbClr val="000099"/>
                </a:solidFill>
              </a:rPr>
              <a:t> </a:t>
            </a:r>
            <a:r>
              <a:rPr lang="en-US" altLang="en-US" sz="2000" b="1" dirty="0" err="1">
                <a:solidFill>
                  <a:srgbClr val="000099"/>
                </a:solidFill>
              </a:rPr>
              <a:t>mà</a:t>
            </a:r>
            <a:r>
              <a:rPr lang="en-US" altLang="en-US" sz="2000" b="1" dirty="0">
                <a:solidFill>
                  <a:srgbClr val="000099"/>
                </a:solidFill>
              </a:rPr>
              <a:t> CNTB </a:t>
            </a:r>
            <a:r>
              <a:rPr lang="en-US" altLang="en-US" sz="2000" b="1" dirty="0" err="1">
                <a:solidFill>
                  <a:srgbClr val="000099"/>
                </a:solidFill>
              </a:rPr>
              <a:t>đã</a:t>
            </a:r>
            <a:r>
              <a:rPr lang="en-US" altLang="en-US" sz="2000" b="1" dirty="0">
                <a:solidFill>
                  <a:srgbClr val="000099"/>
                </a:solidFill>
              </a:rPr>
              <a:t> </a:t>
            </a:r>
            <a:r>
              <a:rPr lang="en-US" altLang="en-US" sz="2000" b="1" dirty="0" err="1">
                <a:solidFill>
                  <a:srgbClr val="000099"/>
                </a:solidFill>
              </a:rPr>
              <a:t>tạo</a:t>
            </a:r>
            <a:r>
              <a:rPr lang="en-US" altLang="en-US" sz="2000" b="1" dirty="0">
                <a:solidFill>
                  <a:srgbClr val="000099"/>
                </a:solidFill>
              </a:rPr>
              <a:t> </a:t>
            </a:r>
            <a:r>
              <a:rPr lang="en-US" altLang="en-US" sz="2000" b="1" dirty="0" err="1">
                <a:solidFill>
                  <a:srgbClr val="000099"/>
                </a:solidFill>
              </a:rPr>
              <a:t>ra</a:t>
            </a:r>
            <a:r>
              <a:rPr lang="en-US" altLang="en-US" sz="2000" b="1" dirty="0">
                <a:solidFill>
                  <a:srgbClr val="000099"/>
                </a:solidFill>
              </a:rPr>
              <a:t> </a:t>
            </a:r>
            <a:r>
              <a:rPr lang="en-US" altLang="en-US" sz="2000" b="1" dirty="0" err="1">
                <a:solidFill>
                  <a:srgbClr val="000099"/>
                </a:solidFill>
              </a:rPr>
              <a:t>cho</a:t>
            </a:r>
            <a:r>
              <a:rPr lang="en-US" altLang="en-US" sz="2000" b="1" dirty="0">
                <a:solidFill>
                  <a:srgbClr val="000099"/>
                </a:solidFill>
              </a:rPr>
              <a:t> CNXH. </a:t>
            </a:r>
          </a:p>
        </p:txBody>
      </p:sp>
      <p:sp>
        <p:nvSpPr>
          <p:cNvPr id="7" name="Rectangle 6"/>
          <p:cNvSpPr>
            <a:spLocks noChangeArrowheads="1"/>
          </p:cNvSpPr>
          <p:nvPr/>
        </p:nvSpPr>
        <p:spPr bwMode="auto">
          <a:xfrm>
            <a:off x="2702284" y="4884312"/>
            <a:ext cx="75279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 typeface="Wingdings" panose="05000000000000000000" pitchFamily="2" charset="2"/>
              <a:buChar char="Ø"/>
              <a:defRPr/>
            </a:pPr>
            <a:r>
              <a:rPr lang="en-US" altLang="en-US" sz="2000" dirty="0" err="1">
                <a:solidFill>
                  <a:srgbClr val="000099"/>
                </a:solidFill>
                <a:latin typeface="+mn-lt"/>
              </a:rPr>
              <a:t>Những</a:t>
            </a:r>
            <a:r>
              <a:rPr lang="en-US" altLang="en-US" sz="2000" dirty="0">
                <a:solidFill>
                  <a:srgbClr val="000099"/>
                </a:solidFill>
                <a:latin typeface="+mn-lt"/>
              </a:rPr>
              <a:t> </a:t>
            </a:r>
            <a:r>
              <a:rPr lang="en-US" altLang="en-US" sz="2000" dirty="0" err="1">
                <a:solidFill>
                  <a:srgbClr val="000099"/>
                </a:solidFill>
                <a:latin typeface="+mn-lt"/>
              </a:rPr>
              <a:t>nước</a:t>
            </a:r>
            <a:r>
              <a:rPr lang="en-US" altLang="en-US" sz="2000" dirty="0">
                <a:solidFill>
                  <a:srgbClr val="000099"/>
                </a:solidFill>
                <a:latin typeface="+mn-lt"/>
              </a:rPr>
              <a:t> </a:t>
            </a:r>
            <a:r>
              <a:rPr lang="en-US" altLang="en-US" sz="2000" dirty="0" err="1">
                <a:solidFill>
                  <a:srgbClr val="C00000"/>
                </a:solidFill>
                <a:latin typeface="+mn-lt"/>
              </a:rPr>
              <a:t>chưa</a:t>
            </a:r>
            <a:r>
              <a:rPr lang="en-US" altLang="en-US" sz="2000" dirty="0">
                <a:solidFill>
                  <a:srgbClr val="C00000"/>
                </a:solidFill>
                <a:latin typeface="+mn-lt"/>
              </a:rPr>
              <a:t> qua CNTB </a:t>
            </a:r>
            <a:r>
              <a:rPr lang="en-US" altLang="en-US" sz="2000" dirty="0" err="1">
                <a:solidFill>
                  <a:srgbClr val="000099"/>
                </a:solidFill>
                <a:latin typeface="+mn-lt"/>
              </a:rPr>
              <a:t>lên</a:t>
            </a:r>
            <a:r>
              <a:rPr lang="en-US" altLang="en-US" sz="2000" dirty="0">
                <a:solidFill>
                  <a:srgbClr val="000099"/>
                </a:solidFill>
                <a:latin typeface="+mn-lt"/>
              </a:rPr>
              <a:t> CNXH, </a:t>
            </a:r>
            <a:r>
              <a:rPr lang="en-US" altLang="en-US" sz="2000" dirty="0" err="1">
                <a:solidFill>
                  <a:srgbClr val="000099"/>
                </a:solidFill>
                <a:latin typeface="+mn-lt"/>
              </a:rPr>
              <a:t>cần</a:t>
            </a:r>
            <a:r>
              <a:rPr lang="en-US" altLang="en-US" sz="2000" dirty="0">
                <a:solidFill>
                  <a:srgbClr val="000099"/>
                </a:solidFill>
                <a:latin typeface="+mn-lt"/>
              </a:rPr>
              <a:t> </a:t>
            </a:r>
            <a:r>
              <a:rPr lang="en-US" altLang="en-US" sz="2000" dirty="0" err="1">
                <a:solidFill>
                  <a:srgbClr val="000099"/>
                </a:solidFill>
                <a:latin typeface="+mn-lt"/>
              </a:rPr>
              <a:t>có</a:t>
            </a:r>
            <a:r>
              <a:rPr lang="en-US" altLang="en-US" sz="2000" dirty="0">
                <a:solidFill>
                  <a:srgbClr val="000099"/>
                </a:solidFill>
                <a:latin typeface="+mn-lt"/>
              </a:rPr>
              <a:t> </a:t>
            </a:r>
            <a:r>
              <a:rPr lang="en-US" altLang="en-US" sz="2000" dirty="0" err="1">
                <a:solidFill>
                  <a:srgbClr val="000099"/>
                </a:solidFill>
                <a:latin typeface="+mn-lt"/>
              </a:rPr>
              <a:t>thời</a:t>
            </a:r>
            <a:r>
              <a:rPr lang="en-US" altLang="en-US" sz="2000" dirty="0">
                <a:solidFill>
                  <a:srgbClr val="000099"/>
                </a:solidFill>
                <a:latin typeface="+mn-lt"/>
              </a:rPr>
              <a:t> </a:t>
            </a:r>
            <a:r>
              <a:rPr lang="en-US" altLang="en-US" sz="2000" dirty="0" err="1">
                <a:solidFill>
                  <a:srgbClr val="000099"/>
                </a:solidFill>
                <a:latin typeface="+mn-lt"/>
              </a:rPr>
              <a:t>gian</a:t>
            </a:r>
            <a:r>
              <a:rPr lang="en-US" altLang="en-US" sz="2000" dirty="0">
                <a:solidFill>
                  <a:srgbClr val="000099"/>
                </a:solidFill>
                <a:latin typeface="+mn-lt"/>
              </a:rPr>
              <a:t> </a:t>
            </a:r>
            <a:r>
              <a:rPr lang="en-US" altLang="en-US" sz="2000" dirty="0" err="1">
                <a:solidFill>
                  <a:srgbClr val="000099"/>
                </a:solidFill>
                <a:latin typeface="+mn-lt"/>
              </a:rPr>
              <a:t>dài</a:t>
            </a:r>
            <a:r>
              <a:rPr lang="en-US" altLang="en-US" sz="2000" dirty="0">
                <a:solidFill>
                  <a:srgbClr val="000099"/>
                </a:solidFill>
                <a:latin typeface="+mn-lt"/>
              </a:rPr>
              <a:t> </a:t>
            </a:r>
            <a:r>
              <a:rPr lang="en-US" altLang="en-US" sz="2000" dirty="0" err="1">
                <a:solidFill>
                  <a:srgbClr val="000099"/>
                </a:solidFill>
                <a:latin typeface="+mn-lt"/>
              </a:rPr>
              <a:t>để</a:t>
            </a:r>
            <a:r>
              <a:rPr lang="en-US" altLang="en-US" sz="2000" dirty="0">
                <a:solidFill>
                  <a:srgbClr val="000099"/>
                </a:solidFill>
                <a:latin typeface="+mn-lt"/>
              </a:rPr>
              <a:t> </a:t>
            </a:r>
            <a:r>
              <a:rPr lang="en-US" altLang="en-US" sz="2000" dirty="0" err="1">
                <a:solidFill>
                  <a:srgbClr val="000099"/>
                </a:solidFill>
                <a:latin typeface="+mn-lt"/>
              </a:rPr>
              <a:t>tiến</a:t>
            </a:r>
            <a:r>
              <a:rPr lang="en-US" altLang="en-US" sz="2000" dirty="0">
                <a:solidFill>
                  <a:srgbClr val="000099"/>
                </a:solidFill>
                <a:latin typeface="+mn-lt"/>
              </a:rPr>
              <a:t> </a:t>
            </a:r>
            <a:r>
              <a:rPr lang="en-US" altLang="en-US" sz="2000" dirty="0" err="1">
                <a:solidFill>
                  <a:srgbClr val="000099"/>
                </a:solidFill>
                <a:latin typeface="+mn-lt"/>
              </a:rPr>
              <a:t>hành</a:t>
            </a:r>
            <a:r>
              <a:rPr lang="en-US" altLang="en-US" sz="2000" dirty="0">
                <a:solidFill>
                  <a:srgbClr val="000099"/>
                </a:solidFill>
                <a:latin typeface="+mn-lt"/>
              </a:rPr>
              <a:t> </a:t>
            </a:r>
            <a:r>
              <a:rPr lang="en-US" altLang="en-US" sz="2000" dirty="0" err="1">
                <a:solidFill>
                  <a:srgbClr val="C00000"/>
                </a:solidFill>
                <a:latin typeface="+mn-lt"/>
              </a:rPr>
              <a:t>công</a:t>
            </a:r>
            <a:r>
              <a:rPr lang="en-US" altLang="en-US" sz="2000" dirty="0">
                <a:solidFill>
                  <a:srgbClr val="C00000"/>
                </a:solidFill>
                <a:latin typeface="+mn-lt"/>
              </a:rPr>
              <a:t> </a:t>
            </a:r>
            <a:r>
              <a:rPr lang="en-US" altLang="en-US" sz="2000" dirty="0" err="1">
                <a:solidFill>
                  <a:srgbClr val="C00000"/>
                </a:solidFill>
                <a:latin typeface="+mn-lt"/>
              </a:rPr>
              <a:t>nghiệp</a:t>
            </a:r>
            <a:r>
              <a:rPr lang="en-US" altLang="en-US" sz="2000" dirty="0">
                <a:solidFill>
                  <a:srgbClr val="C00000"/>
                </a:solidFill>
                <a:latin typeface="+mn-lt"/>
              </a:rPr>
              <a:t> </a:t>
            </a:r>
            <a:r>
              <a:rPr lang="en-US" altLang="en-US" sz="2000" dirty="0" err="1">
                <a:solidFill>
                  <a:srgbClr val="C00000"/>
                </a:solidFill>
                <a:latin typeface="+mn-lt"/>
              </a:rPr>
              <a:t>hóa</a:t>
            </a:r>
            <a:r>
              <a:rPr lang="en-US" altLang="en-US" sz="2000" dirty="0">
                <a:solidFill>
                  <a:srgbClr val="C00000"/>
                </a:solidFill>
                <a:latin typeface="+mn-lt"/>
              </a:rPr>
              <a:t> </a:t>
            </a:r>
            <a:r>
              <a:rPr lang="en-US" altLang="en-US" sz="2000" dirty="0">
                <a:solidFill>
                  <a:srgbClr val="000099"/>
                </a:solidFill>
                <a:latin typeface="+mn-lt"/>
              </a:rPr>
              <a:t>XHCN</a:t>
            </a:r>
            <a:r>
              <a:rPr lang="en-US" altLang="en-US" sz="2000" b="0" dirty="0">
                <a:solidFill>
                  <a:srgbClr val="000099"/>
                </a:solidFill>
                <a:latin typeface="+mn-lt"/>
              </a:rPr>
              <a:t>.</a:t>
            </a:r>
          </a:p>
        </p:txBody>
      </p:sp>
    </p:spTree>
    <p:extLst>
      <p:ext uri="{BB962C8B-B14F-4D97-AF65-F5344CB8AC3E}">
        <p14:creationId xmlns:p14="http://schemas.microsoft.com/office/powerpoint/2010/main" val="1835191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2000"/>
                                        <p:tgtEl>
                                          <p:spTgt spid="4"/>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 fill="hold"/>
                                        <p:tgtEl>
                                          <p:spTgt spid="5"/>
                                        </p:tgtEl>
                                        <p:attrNameLst>
                                          <p:attrName>ppt_x</p:attrName>
                                        </p:attrNameLst>
                                      </p:cBhvr>
                                      <p:tavLst>
                                        <p:tav tm="0">
                                          <p:val>
                                            <p:strVal val="0-#ppt_w/2"/>
                                          </p:val>
                                        </p:tav>
                                        <p:tav tm="100000">
                                          <p:val>
                                            <p:strVal val="#ppt_x"/>
                                          </p:val>
                                        </p:tav>
                                      </p:tavLst>
                                    </p:anim>
                                    <p:anim calcmode="lin" valueType="num">
                                      <p:cBhvr additive="base">
                                        <p:cTn id="11"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1000"/>
                                        <p:tgtEl>
                                          <p:spTgt spid="7"/>
                                        </p:tgtEl>
                                      </p:cBhvr>
                                    </p:animEffect>
                                    <p:anim calcmode="lin" valueType="num">
                                      <p:cBhvr>
                                        <p:cTn id="24" dur="1000" fill="hold"/>
                                        <p:tgtEl>
                                          <p:spTgt spid="7"/>
                                        </p:tgtEl>
                                        <p:attrNameLst>
                                          <p:attrName>ppt_x</p:attrName>
                                        </p:attrNameLst>
                                      </p:cBhvr>
                                      <p:tavLst>
                                        <p:tav tm="0">
                                          <p:val>
                                            <p:strVal val="#ppt_x"/>
                                          </p:val>
                                        </p:tav>
                                        <p:tav tm="100000">
                                          <p:val>
                                            <p:strVal val="#ppt_x"/>
                                          </p:val>
                                        </p:tav>
                                      </p:tavLst>
                                    </p:anim>
                                    <p:anim calcmode="lin" valueType="num">
                                      <p:cBhvr>
                                        <p:cTn id="2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p:bldP spid="7"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Shape 194"/>
        <p:cNvGrpSpPr/>
        <p:nvPr/>
      </p:nvGrpSpPr>
      <p:grpSpPr>
        <a:xfrm>
          <a:off x="0" y="0"/>
          <a:ext cx="0" cy="0"/>
          <a:chOff x="0" y="0"/>
          <a:chExt cx="0" cy="0"/>
        </a:xfrm>
      </p:grpSpPr>
      <p:sp>
        <p:nvSpPr>
          <p:cNvPr id="6" name="Rectangle 5">
            <a:extLst>
              <a:ext uri="{FF2B5EF4-FFF2-40B4-BE49-F238E27FC236}">
                <a16:creationId xmlns:a16="http://schemas.microsoft.com/office/drawing/2014/main" id="{18761FDA-3E3B-42D5-8908-B9BC9BD08FA5}"/>
              </a:ext>
            </a:extLst>
          </p:cNvPr>
          <p:cNvSpPr/>
          <p:nvPr/>
        </p:nvSpPr>
        <p:spPr>
          <a:xfrm>
            <a:off x="2748318" y="1280073"/>
            <a:ext cx="7866673" cy="830997"/>
          </a:xfrm>
          <a:prstGeom prst="rect">
            <a:avLst/>
          </a:prstGeom>
        </p:spPr>
        <p:txBody>
          <a:bodyPr wrap="square">
            <a:spAutoFit/>
          </a:bodyPr>
          <a:lstStyle/>
          <a:p>
            <a:pPr algn="ctr">
              <a:defRPr/>
            </a:pPr>
            <a:r>
              <a:rPr lang="en-US" altLang="en-US" sz="2400" b="1" dirty="0" err="1">
                <a:solidFill>
                  <a:srgbClr val="000000"/>
                </a:solidFill>
              </a:rPr>
              <a:t>Tính</a:t>
            </a:r>
            <a:r>
              <a:rPr lang="en-US" altLang="en-US" sz="2400" b="1" dirty="0">
                <a:solidFill>
                  <a:srgbClr val="000000"/>
                </a:solidFill>
              </a:rPr>
              <a:t> </a:t>
            </a:r>
            <a:r>
              <a:rPr lang="en-US" altLang="en-US" sz="2400" b="1" dirty="0" err="1">
                <a:solidFill>
                  <a:srgbClr val="000000"/>
                </a:solidFill>
              </a:rPr>
              <a:t>tất</a:t>
            </a:r>
            <a:r>
              <a:rPr lang="en-US" altLang="en-US" sz="2400" b="1" dirty="0">
                <a:solidFill>
                  <a:srgbClr val="000000"/>
                </a:solidFill>
              </a:rPr>
              <a:t> </a:t>
            </a:r>
            <a:r>
              <a:rPr lang="en-US" altLang="en-US" sz="2400" b="1" dirty="0" err="1">
                <a:solidFill>
                  <a:srgbClr val="000000"/>
                </a:solidFill>
              </a:rPr>
              <a:t>yếu</a:t>
            </a:r>
            <a:r>
              <a:rPr lang="en-US" altLang="en-US" sz="2400" b="1" dirty="0">
                <a:solidFill>
                  <a:srgbClr val="000000"/>
                </a:solidFill>
              </a:rPr>
              <a:t> </a:t>
            </a:r>
            <a:r>
              <a:rPr lang="en-US" altLang="en-US" sz="2400" b="1" dirty="0" err="1">
                <a:solidFill>
                  <a:srgbClr val="000000"/>
                </a:solidFill>
              </a:rPr>
              <a:t>của</a:t>
            </a:r>
            <a:r>
              <a:rPr lang="en-US" altLang="en-US" sz="2400" b="1" dirty="0">
                <a:solidFill>
                  <a:srgbClr val="000000"/>
                </a:solidFill>
              </a:rPr>
              <a:t> </a:t>
            </a:r>
            <a:r>
              <a:rPr lang="en-US" altLang="en-US" sz="2400" b="1" dirty="0" err="1">
                <a:solidFill>
                  <a:srgbClr val="000000"/>
                </a:solidFill>
              </a:rPr>
              <a:t>thời</a:t>
            </a:r>
            <a:r>
              <a:rPr lang="en-US" altLang="en-US" sz="2400" b="1" dirty="0">
                <a:solidFill>
                  <a:srgbClr val="000000"/>
                </a:solidFill>
              </a:rPr>
              <a:t> </a:t>
            </a:r>
            <a:r>
              <a:rPr lang="en-US" altLang="en-US" sz="2400" b="1" dirty="0" err="1">
                <a:solidFill>
                  <a:srgbClr val="000000"/>
                </a:solidFill>
              </a:rPr>
              <a:t>kỳ</a:t>
            </a:r>
            <a:r>
              <a:rPr lang="en-US" altLang="en-US" sz="2400" b="1" dirty="0">
                <a:solidFill>
                  <a:srgbClr val="000000"/>
                </a:solidFill>
              </a:rPr>
              <a:t> </a:t>
            </a:r>
            <a:r>
              <a:rPr lang="en-US" altLang="en-US" sz="2400" b="1" dirty="0" err="1">
                <a:solidFill>
                  <a:srgbClr val="000000"/>
                </a:solidFill>
              </a:rPr>
              <a:t>quá</a:t>
            </a:r>
            <a:r>
              <a:rPr lang="en-US" altLang="en-US" sz="2400" b="1" dirty="0">
                <a:solidFill>
                  <a:srgbClr val="000000"/>
                </a:solidFill>
              </a:rPr>
              <a:t> </a:t>
            </a:r>
            <a:r>
              <a:rPr lang="en-US" altLang="en-US" sz="2400" b="1" dirty="0" err="1">
                <a:solidFill>
                  <a:srgbClr val="000000"/>
                </a:solidFill>
              </a:rPr>
              <a:t>độ</a:t>
            </a:r>
            <a:r>
              <a:rPr lang="en-US" altLang="en-US" sz="2400" b="1" dirty="0">
                <a:solidFill>
                  <a:srgbClr val="000000"/>
                </a:solidFill>
              </a:rPr>
              <a:t> </a:t>
            </a:r>
            <a:r>
              <a:rPr lang="en-US" altLang="en-US" sz="2400" b="1" dirty="0" err="1">
                <a:solidFill>
                  <a:srgbClr val="000000"/>
                </a:solidFill>
              </a:rPr>
              <a:t>lên</a:t>
            </a:r>
            <a:r>
              <a:rPr lang="en-US" altLang="en-US" sz="2400" b="1" dirty="0">
                <a:solidFill>
                  <a:srgbClr val="000000"/>
                </a:solidFill>
              </a:rPr>
              <a:t> </a:t>
            </a:r>
            <a:r>
              <a:rPr lang="en-US" altLang="en-US" sz="2400" b="1" dirty="0" err="1">
                <a:solidFill>
                  <a:srgbClr val="000000"/>
                </a:solidFill>
              </a:rPr>
              <a:t>chủ</a:t>
            </a:r>
            <a:r>
              <a:rPr lang="en-US" altLang="en-US" sz="2400" b="1" dirty="0">
                <a:solidFill>
                  <a:srgbClr val="000000"/>
                </a:solidFill>
              </a:rPr>
              <a:t> </a:t>
            </a:r>
            <a:r>
              <a:rPr lang="en-US" altLang="en-US" sz="2400" b="1" dirty="0" err="1">
                <a:solidFill>
                  <a:srgbClr val="000000"/>
                </a:solidFill>
              </a:rPr>
              <a:t>nghĩa</a:t>
            </a:r>
            <a:r>
              <a:rPr lang="en-US" altLang="en-US" sz="2400" b="1" dirty="0">
                <a:solidFill>
                  <a:srgbClr val="000000"/>
                </a:solidFill>
              </a:rPr>
              <a:t> </a:t>
            </a:r>
            <a:r>
              <a:rPr lang="en-US" altLang="en-US" sz="2400" b="1" dirty="0" err="1">
                <a:solidFill>
                  <a:srgbClr val="000000"/>
                </a:solidFill>
              </a:rPr>
              <a:t>xã</a:t>
            </a:r>
            <a:r>
              <a:rPr lang="en-US" altLang="en-US" sz="2400" b="1" dirty="0">
                <a:solidFill>
                  <a:srgbClr val="000000"/>
                </a:solidFill>
              </a:rPr>
              <a:t> </a:t>
            </a:r>
            <a:r>
              <a:rPr lang="en-US" altLang="en-US" sz="2400" b="1" dirty="0" err="1">
                <a:solidFill>
                  <a:srgbClr val="000000"/>
                </a:solidFill>
              </a:rPr>
              <a:t>hội</a:t>
            </a:r>
            <a:r>
              <a:rPr lang="en-US" altLang="en-US" sz="2400" b="1" dirty="0">
                <a:solidFill>
                  <a:srgbClr val="000000"/>
                </a:solidFill>
              </a:rPr>
              <a:t> </a:t>
            </a:r>
            <a:r>
              <a:rPr lang="en-US" altLang="en-US" sz="2400" b="1" dirty="0" err="1">
                <a:solidFill>
                  <a:srgbClr val="000000"/>
                </a:solidFill>
              </a:rPr>
              <a:t>được</a:t>
            </a:r>
            <a:r>
              <a:rPr lang="en-US" altLang="en-US" sz="2400" b="1" dirty="0">
                <a:solidFill>
                  <a:srgbClr val="000000"/>
                </a:solidFill>
              </a:rPr>
              <a:t> </a:t>
            </a:r>
            <a:r>
              <a:rPr lang="en-US" altLang="en-US" sz="2400" b="1" dirty="0" err="1">
                <a:solidFill>
                  <a:srgbClr val="000000"/>
                </a:solidFill>
              </a:rPr>
              <a:t>lý</a:t>
            </a:r>
            <a:r>
              <a:rPr lang="en-US" altLang="en-US" sz="2400" b="1" dirty="0">
                <a:solidFill>
                  <a:srgbClr val="000000"/>
                </a:solidFill>
              </a:rPr>
              <a:t> </a:t>
            </a:r>
            <a:r>
              <a:rPr lang="en-US" altLang="en-US" sz="2400" b="1" dirty="0" err="1">
                <a:solidFill>
                  <a:srgbClr val="000000"/>
                </a:solidFill>
              </a:rPr>
              <a:t>giải</a:t>
            </a:r>
            <a:r>
              <a:rPr lang="en-US" altLang="en-US" sz="2400" b="1" dirty="0">
                <a:solidFill>
                  <a:srgbClr val="000000"/>
                </a:solidFill>
              </a:rPr>
              <a:t> </a:t>
            </a:r>
            <a:r>
              <a:rPr lang="en-US" altLang="en-US" sz="2400" b="1" dirty="0" err="1">
                <a:solidFill>
                  <a:srgbClr val="000000"/>
                </a:solidFill>
              </a:rPr>
              <a:t>trên</a:t>
            </a:r>
            <a:r>
              <a:rPr lang="en-US" altLang="en-US" sz="2400" b="1" dirty="0">
                <a:solidFill>
                  <a:srgbClr val="000000"/>
                </a:solidFill>
              </a:rPr>
              <a:t> </a:t>
            </a:r>
            <a:r>
              <a:rPr lang="en-US" altLang="en-US" sz="2400" b="1" dirty="0" err="1">
                <a:solidFill>
                  <a:srgbClr val="000000"/>
                </a:solidFill>
              </a:rPr>
              <a:t>các</a:t>
            </a:r>
            <a:r>
              <a:rPr lang="en-US" altLang="en-US" sz="2400" b="1" dirty="0">
                <a:solidFill>
                  <a:srgbClr val="000000"/>
                </a:solidFill>
              </a:rPr>
              <a:t> </a:t>
            </a:r>
            <a:r>
              <a:rPr lang="en-US" altLang="en-US" sz="2400" b="1" dirty="0" err="1">
                <a:solidFill>
                  <a:srgbClr val="000000"/>
                </a:solidFill>
              </a:rPr>
              <a:t>phương</a:t>
            </a:r>
            <a:r>
              <a:rPr lang="en-US" altLang="en-US" sz="2400" b="1" dirty="0">
                <a:solidFill>
                  <a:srgbClr val="000000"/>
                </a:solidFill>
              </a:rPr>
              <a:t> </a:t>
            </a:r>
            <a:r>
              <a:rPr lang="en-US" altLang="en-US" sz="2400" b="1" dirty="0" err="1">
                <a:solidFill>
                  <a:srgbClr val="000000"/>
                </a:solidFill>
              </a:rPr>
              <a:t>diện</a:t>
            </a:r>
            <a:r>
              <a:rPr lang="en-US" altLang="en-US" sz="2400" b="1" dirty="0">
                <a:solidFill>
                  <a:srgbClr val="000000"/>
                </a:solidFill>
              </a:rPr>
              <a:t> </a:t>
            </a:r>
            <a:r>
              <a:rPr lang="en-US" altLang="en-US" sz="2400" b="1" dirty="0" err="1">
                <a:solidFill>
                  <a:srgbClr val="000000"/>
                </a:solidFill>
              </a:rPr>
              <a:t>sau</a:t>
            </a:r>
            <a:r>
              <a:rPr lang="en-US" altLang="en-US" sz="2400" b="1" dirty="0">
                <a:solidFill>
                  <a:srgbClr val="000000"/>
                </a:solidFill>
              </a:rPr>
              <a:t>:</a:t>
            </a:r>
          </a:p>
        </p:txBody>
      </p:sp>
      <p:sp>
        <p:nvSpPr>
          <p:cNvPr id="7" name="Hexagon 6">
            <a:extLst>
              <a:ext uri="{FF2B5EF4-FFF2-40B4-BE49-F238E27FC236}">
                <a16:creationId xmlns:a16="http://schemas.microsoft.com/office/drawing/2014/main" id="{9A13A2C6-9884-4973-A6C8-796F90B6EAC5}"/>
              </a:ext>
            </a:extLst>
          </p:cNvPr>
          <p:cNvSpPr/>
          <p:nvPr/>
        </p:nvSpPr>
        <p:spPr>
          <a:xfrm>
            <a:off x="1919288" y="2799522"/>
            <a:ext cx="8281987" cy="1838740"/>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a:defRPr/>
            </a:pPr>
            <a:endParaRPr lang="en-US">
              <a:solidFill>
                <a:prstClr val="black"/>
              </a:solidFill>
            </a:endParaRPr>
          </a:p>
        </p:txBody>
      </p:sp>
      <p:sp>
        <p:nvSpPr>
          <p:cNvPr id="8" name="Rectangle 7">
            <a:extLst>
              <a:ext uri="{FF2B5EF4-FFF2-40B4-BE49-F238E27FC236}">
                <a16:creationId xmlns:a16="http://schemas.microsoft.com/office/drawing/2014/main" id="{3C9ABA2A-697C-4D77-BA28-13290A5E0DC6}"/>
              </a:ext>
            </a:extLst>
          </p:cNvPr>
          <p:cNvSpPr>
            <a:spLocks noChangeArrowheads="1"/>
          </p:cNvSpPr>
          <p:nvPr/>
        </p:nvSpPr>
        <p:spPr bwMode="auto">
          <a:xfrm>
            <a:off x="2748318" y="3118727"/>
            <a:ext cx="64817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defRPr/>
            </a:pPr>
            <a:r>
              <a:rPr lang="en-US" altLang="en-US" sz="2400" b="1" dirty="0">
                <a:solidFill>
                  <a:srgbClr val="FF0000"/>
                </a:solidFill>
              </a:rPr>
              <a:t>+ </a:t>
            </a:r>
            <a:r>
              <a:rPr lang="en-US" altLang="en-US" sz="2400" b="1" i="1" dirty="0">
                <a:solidFill>
                  <a:srgbClr val="FF0000"/>
                </a:solidFill>
              </a:rPr>
              <a:t>Ba </a:t>
            </a:r>
            <a:r>
              <a:rPr lang="en-US" altLang="en-US" sz="2400" b="1" i="1" dirty="0" err="1">
                <a:solidFill>
                  <a:srgbClr val="FF0000"/>
                </a:solidFill>
              </a:rPr>
              <a:t>là</a:t>
            </a:r>
            <a:r>
              <a:rPr lang="en-US" altLang="en-US" sz="2400" b="1" i="1" dirty="0">
                <a:solidFill>
                  <a:srgbClr val="FF0000"/>
                </a:solidFill>
              </a:rPr>
              <a:t>,</a:t>
            </a:r>
            <a:r>
              <a:rPr lang="en-US" altLang="en-US" sz="2400" b="1" dirty="0">
                <a:solidFill>
                  <a:srgbClr val="FF0000"/>
                </a:solidFill>
              </a:rPr>
              <a:t> </a:t>
            </a:r>
            <a:r>
              <a:rPr lang="en-US" altLang="en-US" sz="2400" b="1" dirty="0" err="1">
                <a:solidFill>
                  <a:srgbClr val="000099"/>
                </a:solidFill>
              </a:rPr>
              <a:t>cần</a:t>
            </a:r>
            <a:r>
              <a:rPr lang="en-US" altLang="en-US" sz="2400" b="1" dirty="0">
                <a:solidFill>
                  <a:srgbClr val="000099"/>
                </a:solidFill>
              </a:rPr>
              <a:t> </a:t>
            </a:r>
            <a:r>
              <a:rPr lang="en-US" altLang="en-US" sz="2400" b="1" dirty="0" err="1">
                <a:solidFill>
                  <a:srgbClr val="000099"/>
                </a:solidFill>
              </a:rPr>
              <a:t>có</a:t>
            </a:r>
            <a:r>
              <a:rPr lang="en-US" altLang="en-US" sz="2400" b="1" dirty="0">
                <a:solidFill>
                  <a:srgbClr val="000099"/>
                </a:solidFill>
              </a:rPr>
              <a:t> </a:t>
            </a:r>
            <a:r>
              <a:rPr lang="en-US" altLang="en-US" sz="2400" b="1" dirty="0" err="1">
                <a:solidFill>
                  <a:srgbClr val="000099"/>
                </a:solidFill>
              </a:rPr>
              <a:t>thời</a:t>
            </a:r>
            <a:r>
              <a:rPr lang="en-US" altLang="en-US" sz="2400" b="1" dirty="0">
                <a:solidFill>
                  <a:srgbClr val="000099"/>
                </a:solidFill>
              </a:rPr>
              <a:t> </a:t>
            </a:r>
            <a:r>
              <a:rPr lang="en-US" altLang="en-US" sz="2400" b="1" dirty="0" err="1">
                <a:solidFill>
                  <a:srgbClr val="000099"/>
                </a:solidFill>
              </a:rPr>
              <a:t>gian</a:t>
            </a:r>
            <a:r>
              <a:rPr lang="en-US" altLang="en-US" sz="2400" b="1" dirty="0">
                <a:solidFill>
                  <a:srgbClr val="000099"/>
                </a:solidFill>
              </a:rPr>
              <a:t> </a:t>
            </a:r>
            <a:r>
              <a:rPr lang="en-US" altLang="en-US" sz="2400" b="1" dirty="0" err="1">
                <a:solidFill>
                  <a:srgbClr val="000099"/>
                </a:solidFill>
              </a:rPr>
              <a:t>để</a:t>
            </a:r>
            <a:r>
              <a:rPr lang="en-US" altLang="en-US" sz="2400" b="1" dirty="0">
                <a:solidFill>
                  <a:srgbClr val="000099"/>
                </a:solidFill>
              </a:rPr>
              <a:t> </a:t>
            </a:r>
            <a:r>
              <a:rPr lang="en-US" altLang="en-US" sz="2400" b="1" dirty="0" err="1">
                <a:solidFill>
                  <a:srgbClr val="000099"/>
                </a:solidFill>
              </a:rPr>
              <a:t>xây</a:t>
            </a:r>
            <a:r>
              <a:rPr lang="en-US" altLang="en-US" sz="2400" b="1" dirty="0">
                <a:solidFill>
                  <a:srgbClr val="000099"/>
                </a:solidFill>
              </a:rPr>
              <a:t> </a:t>
            </a:r>
            <a:r>
              <a:rPr lang="en-US" altLang="en-US" sz="2400" b="1" dirty="0" err="1">
                <a:solidFill>
                  <a:srgbClr val="000099"/>
                </a:solidFill>
              </a:rPr>
              <a:t>dựng</a:t>
            </a:r>
            <a:r>
              <a:rPr lang="en-US" altLang="en-US" sz="2400" b="1" dirty="0">
                <a:solidFill>
                  <a:srgbClr val="000099"/>
                </a:solidFill>
              </a:rPr>
              <a:t> </a:t>
            </a:r>
            <a:r>
              <a:rPr lang="en-US" altLang="en-US" sz="2400" b="1" dirty="0" err="1">
                <a:solidFill>
                  <a:srgbClr val="000099"/>
                </a:solidFill>
              </a:rPr>
              <a:t>và</a:t>
            </a:r>
            <a:r>
              <a:rPr lang="en-US" altLang="en-US" sz="2400" b="1" dirty="0">
                <a:solidFill>
                  <a:srgbClr val="000099"/>
                </a:solidFill>
              </a:rPr>
              <a:t> </a:t>
            </a:r>
            <a:r>
              <a:rPr lang="en-US" altLang="en-US" sz="2400" b="1" dirty="0" err="1">
                <a:solidFill>
                  <a:srgbClr val="000099"/>
                </a:solidFill>
              </a:rPr>
              <a:t>phát</a:t>
            </a:r>
            <a:r>
              <a:rPr lang="en-US" altLang="en-US" sz="2400" b="1" dirty="0">
                <a:solidFill>
                  <a:srgbClr val="000099"/>
                </a:solidFill>
              </a:rPr>
              <a:t> </a:t>
            </a:r>
            <a:r>
              <a:rPr lang="en-US" altLang="en-US" sz="2400" b="1" dirty="0" err="1">
                <a:solidFill>
                  <a:srgbClr val="000099"/>
                </a:solidFill>
              </a:rPr>
              <a:t>triển</a:t>
            </a:r>
            <a:r>
              <a:rPr lang="en-US" altLang="en-US" sz="2400" b="1" dirty="0">
                <a:solidFill>
                  <a:srgbClr val="000099"/>
                </a:solidFill>
              </a:rPr>
              <a:t> </a:t>
            </a:r>
            <a:r>
              <a:rPr lang="en-US" altLang="en-US" sz="2400" b="1" dirty="0" err="1">
                <a:solidFill>
                  <a:srgbClr val="000099"/>
                </a:solidFill>
              </a:rPr>
              <a:t>những</a:t>
            </a:r>
            <a:r>
              <a:rPr lang="en-US" altLang="en-US" sz="2400" b="1" dirty="0">
                <a:solidFill>
                  <a:srgbClr val="000099"/>
                </a:solidFill>
              </a:rPr>
              <a:t> </a:t>
            </a:r>
            <a:r>
              <a:rPr lang="en-US" altLang="en-US" sz="2400" b="1" dirty="0" err="1">
                <a:solidFill>
                  <a:srgbClr val="C00000"/>
                </a:solidFill>
              </a:rPr>
              <a:t>quan</a:t>
            </a:r>
            <a:r>
              <a:rPr lang="en-US" altLang="en-US" sz="2400" b="1" dirty="0">
                <a:solidFill>
                  <a:srgbClr val="C00000"/>
                </a:solidFill>
              </a:rPr>
              <a:t> </a:t>
            </a:r>
            <a:r>
              <a:rPr lang="en-US" altLang="en-US" sz="2400" b="1" dirty="0" err="1">
                <a:solidFill>
                  <a:srgbClr val="C00000"/>
                </a:solidFill>
              </a:rPr>
              <a:t>hệ</a:t>
            </a:r>
            <a:r>
              <a:rPr lang="en-US" altLang="en-US" sz="2400" b="1"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r>
              <a:rPr lang="en-US" altLang="en-US" sz="2400" b="1" dirty="0">
                <a:solidFill>
                  <a:srgbClr val="C00000"/>
                </a:solidFill>
              </a:rPr>
              <a:t> </a:t>
            </a:r>
            <a:r>
              <a:rPr lang="en-US" altLang="en-US" sz="2400" b="1" dirty="0" err="1">
                <a:solidFill>
                  <a:srgbClr val="C00000"/>
                </a:solidFill>
              </a:rPr>
              <a:t>mới</a:t>
            </a:r>
            <a:r>
              <a:rPr lang="en-US" altLang="en-US" sz="2400" b="1" dirty="0">
                <a:solidFill>
                  <a:srgbClr val="C00000"/>
                </a:solidFill>
              </a:rPr>
              <a:t> </a:t>
            </a:r>
            <a:r>
              <a:rPr lang="en-US" altLang="en-US" sz="2400" b="1" dirty="0">
                <a:solidFill>
                  <a:srgbClr val="000099"/>
                </a:solidFill>
              </a:rPr>
              <a:t>XHCN.</a:t>
            </a:r>
          </a:p>
        </p:txBody>
      </p:sp>
    </p:spTree>
  </p:cSld>
  <p:clrMapOvr>
    <a:masterClrMapping/>
  </p:clrMapOvr>
  <p:transition spd="slow">
    <p:cu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D7A1F9A1-E6D2-4A4E-94C3-E0B8B50DA5F7}"/>
              </a:ext>
            </a:extLst>
          </p:cNvPr>
          <p:cNvSpPr>
            <a:spLocks noChangeArrowheads="1"/>
          </p:cNvSpPr>
          <p:nvPr/>
        </p:nvSpPr>
        <p:spPr bwMode="auto">
          <a:xfrm>
            <a:off x="1917700" y="2223812"/>
            <a:ext cx="2800074" cy="3970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0"/>
              </a:spcBef>
              <a:buFontTx/>
              <a:buNone/>
              <a:defRPr/>
            </a:pPr>
            <a:r>
              <a:rPr lang="en-US" altLang="en-US" sz="3600" b="1" dirty="0">
                <a:solidFill>
                  <a:srgbClr val="FF0000"/>
                </a:solidFill>
                <a:latin typeface=".VnTime" pitchFamily="34" charset="0"/>
              </a:rPr>
              <a:t>+ </a:t>
            </a:r>
            <a:r>
              <a:rPr lang="en-US" altLang="en-US" sz="2400" b="1" dirty="0" err="1">
                <a:solidFill>
                  <a:srgbClr val="FF0000"/>
                </a:solidFill>
                <a:latin typeface="Arial"/>
              </a:rPr>
              <a:t>Bốn</a:t>
            </a:r>
            <a:r>
              <a:rPr lang="en-US" altLang="en-US" sz="2400" b="1" dirty="0">
                <a:solidFill>
                  <a:srgbClr val="FF0000"/>
                </a:solidFill>
                <a:latin typeface="Arial"/>
              </a:rPr>
              <a:t> </a:t>
            </a:r>
            <a:r>
              <a:rPr lang="en-US" altLang="en-US" sz="2400" b="1" dirty="0" err="1">
                <a:solidFill>
                  <a:srgbClr val="FF0000"/>
                </a:solidFill>
                <a:latin typeface="Arial"/>
              </a:rPr>
              <a:t>là</a:t>
            </a:r>
            <a:r>
              <a:rPr lang="en-US" altLang="en-US" sz="2400" dirty="0">
                <a:solidFill>
                  <a:srgbClr val="000066"/>
                </a:solidFill>
                <a:latin typeface="Arial"/>
              </a:rPr>
              <a:t>, </a:t>
            </a:r>
            <a:r>
              <a:rPr lang="en-US" altLang="en-US" sz="2400" dirty="0" err="1">
                <a:solidFill>
                  <a:srgbClr val="000066"/>
                </a:solidFill>
                <a:latin typeface="Arial"/>
              </a:rPr>
              <a:t>xây</a:t>
            </a:r>
            <a:r>
              <a:rPr lang="en-US" altLang="en-US" sz="2400" dirty="0">
                <a:solidFill>
                  <a:srgbClr val="000066"/>
                </a:solidFill>
                <a:latin typeface="Arial"/>
              </a:rPr>
              <a:t> </a:t>
            </a:r>
            <a:r>
              <a:rPr lang="en-US" altLang="en-US" sz="2400" dirty="0" err="1">
                <a:solidFill>
                  <a:srgbClr val="000066"/>
                </a:solidFill>
                <a:latin typeface="Arial"/>
              </a:rPr>
              <a:t>dựng</a:t>
            </a:r>
            <a:r>
              <a:rPr lang="en-US" altLang="en-US" sz="2400" dirty="0">
                <a:solidFill>
                  <a:srgbClr val="000066"/>
                </a:solidFill>
                <a:latin typeface="Arial"/>
              </a:rPr>
              <a:t> CNXH </a:t>
            </a:r>
            <a:r>
              <a:rPr lang="en-US" altLang="en-US" sz="2400" dirty="0" err="1">
                <a:solidFill>
                  <a:srgbClr val="000066"/>
                </a:solidFill>
                <a:latin typeface="Arial"/>
              </a:rPr>
              <a:t>là</a:t>
            </a:r>
            <a:r>
              <a:rPr lang="en-US" altLang="en-US" sz="2400" dirty="0">
                <a:solidFill>
                  <a:srgbClr val="000066"/>
                </a:solidFill>
                <a:latin typeface="Arial"/>
              </a:rPr>
              <a:t> </a:t>
            </a:r>
            <a:r>
              <a:rPr lang="en-US" altLang="en-US" sz="2400" b="1" dirty="0" err="1">
                <a:solidFill>
                  <a:srgbClr val="FF0000"/>
                </a:solidFill>
                <a:latin typeface="Arial"/>
              </a:rPr>
              <a:t>một</a:t>
            </a:r>
            <a:r>
              <a:rPr lang="en-US" altLang="en-US" sz="2400" b="1" dirty="0">
                <a:solidFill>
                  <a:srgbClr val="FF0000"/>
                </a:solidFill>
                <a:latin typeface="Arial"/>
              </a:rPr>
              <a:t> </a:t>
            </a:r>
            <a:r>
              <a:rPr lang="en-US" altLang="en-US" sz="2400" b="1" dirty="0" err="1">
                <a:solidFill>
                  <a:srgbClr val="FF0000"/>
                </a:solidFill>
                <a:latin typeface="Arial"/>
              </a:rPr>
              <a:t>công</a:t>
            </a:r>
            <a:r>
              <a:rPr lang="en-US" altLang="en-US" sz="2400" b="1" dirty="0">
                <a:solidFill>
                  <a:srgbClr val="FF0000"/>
                </a:solidFill>
                <a:latin typeface="Arial"/>
              </a:rPr>
              <a:t> </a:t>
            </a:r>
            <a:r>
              <a:rPr lang="en-US" altLang="en-US" sz="2400" b="1" dirty="0" err="1">
                <a:solidFill>
                  <a:srgbClr val="FF0000"/>
                </a:solidFill>
                <a:latin typeface="Arial"/>
              </a:rPr>
              <a:t>cuộc</a:t>
            </a:r>
            <a:r>
              <a:rPr lang="en-US" altLang="en-US" sz="2400" b="1" dirty="0">
                <a:solidFill>
                  <a:srgbClr val="FF0000"/>
                </a:solidFill>
                <a:latin typeface="Arial"/>
              </a:rPr>
              <a:t> </a:t>
            </a:r>
            <a:r>
              <a:rPr lang="en-US" altLang="en-US" sz="2400" b="1" dirty="0" err="1">
                <a:solidFill>
                  <a:srgbClr val="FF0000"/>
                </a:solidFill>
                <a:latin typeface="Arial"/>
              </a:rPr>
              <a:t>mới</a:t>
            </a:r>
            <a:r>
              <a:rPr lang="en-US" altLang="en-US" sz="2400" b="1" dirty="0">
                <a:solidFill>
                  <a:srgbClr val="FF0000"/>
                </a:solidFill>
                <a:latin typeface="Arial"/>
              </a:rPr>
              <a:t> </a:t>
            </a:r>
            <a:r>
              <a:rPr lang="en-US" altLang="en-US" sz="2400" b="1" dirty="0" err="1">
                <a:solidFill>
                  <a:srgbClr val="FF0000"/>
                </a:solidFill>
                <a:latin typeface="Arial"/>
              </a:rPr>
              <a:t>mẽ</a:t>
            </a:r>
            <a:r>
              <a:rPr lang="en-US" altLang="en-US" sz="2400" b="1" dirty="0">
                <a:solidFill>
                  <a:srgbClr val="FF0000"/>
                </a:solidFill>
                <a:latin typeface="Arial"/>
              </a:rPr>
              <a:t>, </a:t>
            </a:r>
            <a:r>
              <a:rPr lang="en-US" altLang="en-US" sz="2400" b="1" dirty="0" err="1">
                <a:solidFill>
                  <a:srgbClr val="FF0000"/>
                </a:solidFill>
                <a:latin typeface="Arial"/>
              </a:rPr>
              <a:t>khó</a:t>
            </a:r>
            <a:r>
              <a:rPr lang="en-US" altLang="en-US" sz="2400" b="1" dirty="0">
                <a:solidFill>
                  <a:srgbClr val="FF0000"/>
                </a:solidFill>
                <a:latin typeface="Arial"/>
              </a:rPr>
              <a:t> </a:t>
            </a:r>
            <a:r>
              <a:rPr lang="en-US" altLang="en-US" sz="2400" b="1" dirty="0" err="1">
                <a:solidFill>
                  <a:srgbClr val="FF0000"/>
                </a:solidFill>
                <a:latin typeface="Arial"/>
              </a:rPr>
              <a:t>khăn</a:t>
            </a:r>
            <a:r>
              <a:rPr lang="en-US" altLang="en-US" sz="2400" b="1" dirty="0">
                <a:solidFill>
                  <a:srgbClr val="FF0000"/>
                </a:solidFill>
                <a:latin typeface="Arial"/>
              </a:rPr>
              <a:t> </a:t>
            </a:r>
            <a:r>
              <a:rPr lang="en-US" altLang="en-US" sz="2400" b="1" dirty="0" err="1">
                <a:solidFill>
                  <a:srgbClr val="000066"/>
                </a:solidFill>
                <a:latin typeface="Arial"/>
              </a:rPr>
              <a:t>và</a:t>
            </a:r>
            <a:r>
              <a:rPr lang="en-US" altLang="en-US" sz="2400" b="1" dirty="0">
                <a:solidFill>
                  <a:srgbClr val="000066"/>
                </a:solidFill>
                <a:latin typeface="Arial"/>
              </a:rPr>
              <a:t> </a:t>
            </a:r>
            <a:r>
              <a:rPr lang="en-US" altLang="en-US" sz="2400" b="1" dirty="0" err="1">
                <a:solidFill>
                  <a:srgbClr val="000066"/>
                </a:solidFill>
                <a:latin typeface="Arial"/>
              </a:rPr>
              <a:t>phức</a:t>
            </a:r>
            <a:r>
              <a:rPr lang="en-US" altLang="en-US" sz="2400" b="1" dirty="0">
                <a:solidFill>
                  <a:srgbClr val="000066"/>
                </a:solidFill>
                <a:latin typeface="Arial"/>
              </a:rPr>
              <a:t> </a:t>
            </a:r>
            <a:r>
              <a:rPr lang="en-US" altLang="en-US" sz="2400" b="1" dirty="0" err="1">
                <a:solidFill>
                  <a:srgbClr val="000066"/>
                </a:solidFill>
                <a:latin typeface="Arial"/>
              </a:rPr>
              <a:t>tạp</a:t>
            </a:r>
            <a:r>
              <a:rPr lang="en-US" altLang="en-US" sz="2400" dirty="0">
                <a:solidFill>
                  <a:srgbClr val="000066"/>
                </a:solidFill>
                <a:latin typeface="Arial"/>
              </a:rPr>
              <a:t>, </a:t>
            </a:r>
            <a:r>
              <a:rPr lang="en-US" altLang="en-US" sz="2400" dirty="0" err="1">
                <a:solidFill>
                  <a:srgbClr val="000066"/>
                </a:solidFill>
                <a:latin typeface="Arial"/>
              </a:rPr>
              <a:t>phải</a:t>
            </a:r>
            <a:r>
              <a:rPr lang="en-US" altLang="en-US" sz="2400" dirty="0">
                <a:solidFill>
                  <a:srgbClr val="000066"/>
                </a:solidFill>
                <a:latin typeface="Arial"/>
              </a:rPr>
              <a:t> </a:t>
            </a:r>
            <a:r>
              <a:rPr lang="en-US" altLang="en-US" sz="2400" dirty="0" err="1">
                <a:solidFill>
                  <a:srgbClr val="000066"/>
                </a:solidFill>
                <a:latin typeface="Arial"/>
              </a:rPr>
              <a:t>cần</a:t>
            </a:r>
            <a:r>
              <a:rPr lang="en-US" altLang="en-US" sz="2400" dirty="0">
                <a:solidFill>
                  <a:srgbClr val="000066"/>
                </a:solidFill>
                <a:latin typeface="Arial"/>
              </a:rPr>
              <a:t> </a:t>
            </a:r>
            <a:r>
              <a:rPr lang="en-US" altLang="en-US" sz="2400" dirty="0" err="1">
                <a:solidFill>
                  <a:srgbClr val="000066"/>
                </a:solidFill>
                <a:latin typeface="Arial"/>
              </a:rPr>
              <a:t>có</a:t>
            </a:r>
            <a:r>
              <a:rPr lang="en-US" altLang="en-US" sz="2400" dirty="0">
                <a:solidFill>
                  <a:srgbClr val="000066"/>
                </a:solidFill>
                <a:latin typeface="Arial"/>
              </a:rPr>
              <a:t> </a:t>
            </a:r>
            <a:r>
              <a:rPr lang="en-US" altLang="en-US" sz="2400" dirty="0" err="1">
                <a:solidFill>
                  <a:srgbClr val="000066"/>
                </a:solidFill>
                <a:latin typeface="Arial"/>
              </a:rPr>
              <a:t>thời</a:t>
            </a:r>
            <a:r>
              <a:rPr lang="en-US" altLang="en-US" sz="2400" dirty="0">
                <a:solidFill>
                  <a:srgbClr val="000066"/>
                </a:solidFill>
                <a:latin typeface="Arial"/>
              </a:rPr>
              <a:t> </a:t>
            </a:r>
            <a:r>
              <a:rPr lang="en-US" altLang="en-US" sz="2400" dirty="0" err="1">
                <a:solidFill>
                  <a:srgbClr val="000066"/>
                </a:solidFill>
                <a:latin typeface="Arial"/>
              </a:rPr>
              <a:t>gian</a:t>
            </a:r>
            <a:r>
              <a:rPr lang="en-US" altLang="en-US" sz="2400" dirty="0">
                <a:solidFill>
                  <a:srgbClr val="000066"/>
                </a:solidFill>
                <a:latin typeface="Arial"/>
              </a:rPr>
              <a:t> </a:t>
            </a:r>
            <a:r>
              <a:rPr lang="en-US" altLang="en-US" sz="2400" dirty="0" err="1">
                <a:solidFill>
                  <a:srgbClr val="000066"/>
                </a:solidFill>
                <a:latin typeface="Arial"/>
              </a:rPr>
              <a:t>để</a:t>
            </a:r>
            <a:r>
              <a:rPr lang="en-US" altLang="en-US" sz="2400" dirty="0">
                <a:solidFill>
                  <a:srgbClr val="000066"/>
                </a:solidFill>
                <a:latin typeface="Arial"/>
              </a:rPr>
              <a:t> GCCN </a:t>
            </a:r>
            <a:r>
              <a:rPr lang="en-US" altLang="en-US" sz="2400" dirty="0" err="1">
                <a:solidFill>
                  <a:srgbClr val="000066"/>
                </a:solidFill>
                <a:latin typeface="Arial"/>
              </a:rPr>
              <a:t>từng</a:t>
            </a:r>
            <a:r>
              <a:rPr lang="en-US" altLang="en-US" sz="2400" dirty="0">
                <a:solidFill>
                  <a:srgbClr val="000066"/>
                </a:solidFill>
                <a:latin typeface="Arial"/>
              </a:rPr>
              <a:t> </a:t>
            </a:r>
            <a:r>
              <a:rPr lang="en-US" altLang="en-US" sz="2400" dirty="0" err="1">
                <a:solidFill>
                  <a:srgbClr val="000066"/>
                </a:solidFill>
                <a:latin typeface="Arial"/>
              </a:rPr>
              <a:t>bước</a:t>
            </a:r>
            <a:r>
              <a:rPr lang="en-US" altLang="en-US" sz="2400" dirty="0">
                <a:solidFill>
                  <a:srgbClr val="000066"/>
                </a:solidFill>
                <a:latin typeface="Arial"/>
              </a:rPr>
              <a:t> </a:t>
            </a:r>
            <a:r>
              <a:rPr lang="en-US" altLang="en-US" sz="2400" dirty="0" err="1">
                <a:solidFill>
                  <a:srgbClr val="000066"/>
                </a:solidFill>
                <a:latin typeface="Arial"/>
              </a:rPr>
              <a:t>làm</a:t>
            </a:r>
            <a:r>
              <a:rPr lang="en-US" altLang="en-US" sz="2400" dirty="0">
                <a:solidFill>
                  <a:srgbClr val="000066"/>
                </a:solidFill>
                <a:latin typeface="Arial"/>
              </a:rPr>
              <a:t> </a:t>
            </a:r>
            <a:r>
              <a:rPr lang="en-US" altLang="en-US" sz="2400" dirty="0" err="1">
                <a:solidFill>
                  <a:srgbClr val="000066"/>
                </a:solidFill>
                <a:latin typeface="Arial"/>
              </a:rPr>
              <a:t>quen</a:t>
            </a:r>
            <a:r>
              <a:rPr lang="en-US" altLang="en-US" sz="2400" dirty="0">
                <a:solidFill>
                  <a:srgbClr val="000066"/>
                </a:solidFill>
                <a:latin typeface="Arial"/>
              </a:rPr>
              <a:t> </a:t>
            </a:r>
            <a:r>
              <a:rPr lang="en-US" altLang="en-US" sz="2400" dirty="0" err="1">
                <a:solidFill>
                  <a:srgbClr val="000066"/>
                </a:solidFill>
                <a:latin typeface="Arial"/>
              </a:rPr>
              <a:t>với</a:t>
            </a:r>
            <a:r>
              <a:rPr lang="en-US" altLang="en-US" sz="2400" dirty="0">
                <a:solidFill>
                  <a:srgbClr val="000066"/>
                </a:solidFill>
                <a:latin typeface="Arial"/>
              </a:rPr>
              <a:t> </a:t>
            </a:r>
            <a:r>
              <a:rPr lang="en-US" altLang="en-US" sz="2400" dirty="0" err="1">
                <a:solidFill>
                  <a:srgbClr val="000066"/>
                </a:solidFill>
                <a:latin typeface="Arial"/>
              </a:rPr>
              <a:t>những</a:t>
            </a:r>
            <a:r>
              <a:rPr lang="en-US" altLang="en-US" sz="2400" dirty="0">
                <a:solidFill>
                  <a:srgbClr val="000066"/>
                </a:solidFill>
                <a:latin typeface="Arial"/>
              </a:rPr>
              <a:t> </a:t>
            </a:r>
            <a:r>
              <a:rPr lang="en-US" altLang="en-US" sz="2400" dirty="0" err="1">
                <a:solidFill>
                  <a:srgbClr val="000066"/>
                </a:solidFill>
                <a:latin typeface="Arial"/>
              </a:rPr>
              <a:t>công</a:t>
            </a:r>
            <a:r>
              <a:rPr lang="en-US" altLang="en-US" sz="2400" dirty="0">
                <a:solidFill>
                  <a:srgbClr val="000066"/>
                </a:solidFill>
                <a:latin typeface="Arial"/>
              </a:rPr>
              <a:t> </a:t>
            </a:r>
            <a:r>
              <a:rPr lang="en-US" altLang="en-US" sz="2400" dirty="0" err="1">
                <a:solidFill>
                  <a:srgbClr val="000066"/>
                </a:solidFill>
                <a:latin typeface="Arial"/>
              </a:rPr>
              <a:t>việc</a:t>
            </a:r>
            <a:r>
              <a:rPr lang="en-US" altLang="en-US" sz="2400" dirty="0">
                <a:solidFill>
                  <a:srgbClr val="000066"/>
                </a:solidFill>
                <a:latin typeface="Arial"/>
              </a:rPr>
              <a:t> </a:t>
            </a:r>
            <a:r>
              <a:rPr lang="en-US" altLang="en-US" sz="2400" dirty="0" err="1">
                <a:solidFill>
                  <a:srgbClr val="000066"/>
                </a:solidFill>
                <a:latin typeface="Arial"/>
              </a:rPr>
              <a:t>đó</a:t>
            </a:r>
            <a:r>
              <a:rPr lang="en-US" altLang="en-US" sz="2400" dirty="0">
                <a:solidFill>
                  <a:srgbClr val="000066"/>
                </a:solidFill>
                <a:latin typeface="Arial"/>
              </a:rPr>
              <a:t>.</a:t>
            </a:r>
          </a:p>
        </p:txBody>
      </p:sp>
      <p:pic>
        <p:nvPicPr>
          <p:cNvPr id="29" name="Picture 6" descr="Résultat de recherche d'images pour &quot;GIAI CẤP CÔNG NHÂN&quot;">
            <a:extLst>
              <a:ext uri="{FF2B5EF4-FFF2-40B4-BE49-F238E27FC236}">
                <a16:creationId xmlns:a16="http://schemas.microsoft.com/office/drawing/2014/main" id="{5E8F8050-C3CD-4EA8-8BC2-638DB6B138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826" y="2223812"/>
            <a:ext cx="5238474" cy="3942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Rectangle 29">
            <a:extLst>
              <a:ext uri="{FF2B5EF4-FFF2-40B4-BE49-F238E27FC236}">
                <a16:creationId xmlns:a16="http://schemas.microsoft.com/office/drawing/2014/main" id="{1FA4503B-857A-42FD-80E6-BBAAE94028D6}"/>
              </a:ext>
            </a:extLst>
          </p:cNvPr>
          <p:cNvSpPr/>
          <p:nvPr/>
        </p:nvSpPr>
        <p:spPr>
          <a:xfrm>
            <a:off x="1741153" y="1134299"/>
            <a:ext cx="7866673" cy="830997"/>
          </a:xfrm>
          <a:prstGeom prst="rect">
            <a:avLst/>
          </a:prstGeom>
        </p:spPr>
        <p:txBody>
          <a:bodyPr wrap="square">
            <a:spAutoFit/>
          </a:bodyPr>
          <a:lstStyle/>
          <a:p>
            <a:pPr algn="ctr">
              <a:defRPr/>
            </a:pPr>
            <a:r>
              <a:rPr lang="en-US" altLang="en-US" sz="2400" b="1" dirty="0" err="1">
                <a:solidFill>
                  <a:srgbClr val="000000"/>
                </a:solidFill>
                <a:latin typeface="Arial"/>
              </a:rPr>
              <a:t>Tính</a:t>
            </a:r>
            <a:r>
              <a:rPr lang="en-US" altLang="en-US" sz="2400" b="1" dirty="0">
                <a:solidFill>
                  <a:srgbClr val="000000"/>
                </a:solidFill>
                <a:latin typeface="Arial"/>
              </a:rPr>
              <a:t> </a:t>
            </a:r>
            <a:r>
              <a:rPr lang="en-US" altLang="en-US" sz="2400" b="1" dirty="0" err="1">
                <a:solidFill>
                  <a:srgbClr val="000000"/>
                </a:solidFill>
                <a:latin typeface="Arial"/>
              </a:rPr>
              <a:t>tất</a:t>
            </a:r>
            <a:r>
              <a:rPr lang="en-US" altLang="en-US" sz="2400" b="1" dirty="0">
                <a:solidFill>
                  <a:srgbClr val="000000"/>
                </a:solidFill>
                <a:latin typeface="Arial"/>
              </a:rPr>
              <a:t> </a:t>
            </a:r>
            <a:r>
              <a:rPr lang="en-US" altLang="en-US" sz="2400" b="1" dirty="0" err="1">
                <a:solidFill>
                  <a:srgbClr val="000000"/>
                </a:solidFill>
                <a:latin typeface="Arial"/>
              </a:rPr>
              <a:t>yếu</a:t>
            </a:r>
            <a:r>
              <a:rPr lang="en-US" altLang="en-US" sz="2400" b="1" dirty="0">
                <a:solidFill>
                  <a:srgbClr val="000000"/>
                </a:solidFill>
                <a:latin typeface="Arial"/>
              </a:rPr>
              <a:t> </a:t>
            </a:r>
            <a:r>
              <a:rPr lang="en-US" altLang="en-US" sz="2400" b="1" dirty="0" err="1">
                <a:solidFill>
                  <a:srgbClr val="000000"/>
                </a:solidFill>
                <a:latin typeface="Arial"/>
              </a:rPr>
              <a:t>của</a:t>
            </a:r>
            <a:r>
              <a:rPr lang="en-US" altLang="en-US" sz="2400" b="1" dirty="0">
                <a:solidFill>
                  <a:srgbClr val="000000"/>
                </a:solidFill>
                <a:latin typeface="Arial"/>
              </a:rPr>
              <a:t> </a:t>
            </a:r>
            <a:r>
              <a:rPr lang="en-US" altLang="en-US" sz="2400" b="1" dirty="0" err="1">
                <a:solidFill>
                  <a:srgbClr val="000000"/>
                </a:solidFill>
                <a:latin typeface="Arial"/>
              </a:rPr>
              <a:t>thời</a:t>
            </a:r>
            <a:r>
              <a:rPr lang="en-US" altLang="en-US" sz="2400" b="1" dirty="0">
                <a:solidFill>
                  <a:srgbClr val="000000"/>
                </a:solidFill>
                <a:latin typeface="Arial"/>
              </a:rPr>
              <a:t> </a:t>
            </a:r>
            <a:r>
              <a:rPr lang="en-US" altLang="en-US" sz="2400" b="1" dirty="0" err="1">
                <a:solidFill>
                  <a:srgbClr val="000000"/>
                </a:solidFill>
                <a:latin typeface="Arial"/>
              </a:rPr>
              <a:t>kỳ</a:t>
            </a:r>
            <a:r>
              <a:rPr lang="en-US" altLang="en-US" sz="2400" b="1" dirty="0">
                <a:solidFill>
                  <a:srgbClr val="000000"/>
                </a:solidFill>
                <a:latin typeface="Arial"/>
              </a:rPr>
              <a:t> </a:t>
            </a:r>
            <a:r>
              <a:rPr lang="en-US" altLang="en-US" sz="2400" b="1" dirty="0" err="1">
                <a:solidFill>
                  <a:srgbClr val="000000"/>
                </a:solidFill>
                <a:latin typeface="Arial"/>
              </a:rPr>
              <a:t>quá</a:t>
            </a:r>
            <a:r>
              <a:rPr lang="en-US" altLang="en-US" sz="2400" b="1" dirty="0">
                <a:solidFill>
                  <a:srgbClr val="000000"/>
                </a:solidFill>
                <a:latin typeface="Arial"/>
              </a:rPr>
              <a:t> </a:t>
            </a:r>
            <a:r>
              <a:rPr lang="en-US" altLang="en-US" sz="2400" b="1" dirty="0" err="1">
                <a:solidFill>
                  <a:srgbClr val="000000"/>
                </a:solidFill>
                <a:latin typeface="Arial"/>
              </a:rPr>
              <a:t>độ</a:t>
            </a:r>
            <a:r>
              <a:rPr lang="en-US" altLang="en-US" sz="2400" b="1" dirty="0">
                <a:solidFill>
                  <a:srgbClr val="000000"/>
                </a:solidFill>
                <a:latin typeface="Arial"/>
              </a:rPr>
              <a:t> </a:t>
            </a:r>
            <a:r>
              <a:rPr lang="en-US" altLang="en-US" sz="2400" b="1" dirty="0" err="1">
                <a:solidFill>
                  <a:srgbClr val="000000"/>
                </a:solidFill>
                <a:latin typeface="Arial"/>
              </a:rPr>
              <a:t>lên</a:t>
            </a:r>
            <a:r>
              <a:rPr lang="en-US" altLang="en-US" sz="2400" b="1" dirty="0">
                <a:solidFill>
                  <a:srgbClr val="000000"/>
                </a:solidFill>
                <a:latin typeface="Arial"/>
              </a:rPr>
              <a:t> </a:t>
            </a:r>
            <a:r>
              <a:rPr lang="en-US" altLang="en-US" sz="2400" b="1" dirty="0" err="1">
                <a:solidFill>
                  <a:srgbClr val="000000"/>
                </a:solidFill>
                <a:latin typeface="Arial"/>
              </a:rPr>
              <a:t>chủ</a:t>
            </a:r>
            <a:r>
              <a:rPr lang="en-US" altLang="en-US" sz="2400" b="1" dirty="0">
                <a:solidFill>
                  <a:srgbClr val="000000"/>
                </a:solidFill>
                <a:latin typeface="Arial"/>
              </a:rPr>
              <a:t> </a:t>
            </a:r>
            <a:r>
              <a:rPr lang="en-US" altLang="en-US" sz="2400" b="1" dirty="0" err="1">
                <a:solidFill>
                  <a:srgbClr val="000000"/>
                </a:solidFill>
                <a:latin typeface="Arial"/>
              </a:rPr>
              <a:t>nghĩa</a:t>
            </a:r>
            <a:r>
              <a:rPr lang="en-US" altLang="en-US" sz="2400" b="1" dirty="0">
                <a:solidFill>
                  <a:srgbClr val="000000"/>
                </a:solidFill>
                <a:latin typeface="Arial"/>
              </a:rPr>
              <a:t> </a:t>
            </a:r>
            <a:r>
              <a:rPr lang="en-US" altLang="en-US" sz="2400" b="1" dirty="0" err="1">
                <a:solidFill>
                  <a:srgbClr val="000000"/>
                </a:solidFill>
                <a:latin typeface="Arial"/>
              </a:rPr>
              <a:t>xã</a:t>
            </a:r>
            <a:r>
              <a:rPr lang="en-US" altLang="en-US" sz="2400" b="1" dirty="0">
                <a:solidFill>
                  <a:srgbClr val="000000"/>
                </a:solidFill>
                <a:latin typeface="Arial"/>
              </a:rPr>
              <a:t> </a:t>
            </a:r>
            <a:r>
              <a:rPr lang="en-US" altLang="en-US" sz="2400" b="1" dirty="0" err="1">
                <a:solidFill>
                  <a:srgbClr val="000000"/>
                </a:solidFill>
                <a:latin typeface="Arial"/>
              </a:rPr>
              <a:t>hội</a:t>
            </a:r>
            <a:r>
              <a:rPr lang="en-US" altLang="en-US" sz="2400" b="1" dirty="0">
                <a:solidFill>
                  <a:srgbClr val="000000"/>
                </a:solidFill>
                <a:latin typeface="Arial"/>
              </a:rPr>
              <a:t> </a:t>
            </a:r>
            <a:r>
              <a:rPr lang="en-US" altLang="en-US" sz="2400" b="1" dirty="0" err="1">
                <a:solidFill>
                  <a:srgbClr val="000000"/>
                </a:solidFill>
                <a:latin typeface="Arial"/>
              </a:rPr>
              <a:t>được</a:t>
            </a:r>
            <a:r>
              <a:rPr lang="en-US" altLang="en-US" sz="2400" b="1" dirty="0">
                <a:solidFill>
                  <a:srgbClr val="000000"/>
                </a:solidFill>
                <a:latin typeface="Arial"/>
              </a:rPr>
              <a:t> </a:t>
            </a:r>
            <a:r>
              <a:rPr lang="en-US" altLang="en-US" sz="2400" b="1" dirty="0" err="1">
                <a:solidFill>
                  <a:srgbClr val="000000"/>
                </a:solidFill>
                <a:latin typeface="Arial"/>
              </a:rPr>
              <a:t>lý</a:t>
            </a:r>
            <a:r>
              <a:rPr lang="en-US" altLang="en-US" sz="2400" b="1" dirty="0">
                <a:solidFill>
                  <a:srgbClr val="000000"/>
                </a:solidFill>
                <a:latin typeface="Arial"/>
              </a:rPr>
              <a:t> </a:t>
            </a:r>
            <a:r>
              <a:rPr lang="en-US" altLang="en-US" sz="2400" b="1" dirty="0" err="1">
                <a:solidFill>
                  <a:srgbClr val="000000"/>
                </a:solidFill>
                <a:latin typeface="Arial"/>
              </a:rPr>
              <a:t>giải</a:t>
            </a:r>
            <a:r>
              <a:rPr lang="en-US" altLang="en-US" sz="2400" b="1" dirty="0">
                <a:solidFill>
                  <a:srgbClr val="000000"/>
                </a:solidFill>
                <a:latin typeface="Arial"/>
              </a:rPr>
              <a:t> </a:t>
            </a:r>
            <a:r>
              <a:rPr lang="en-US" altLang="en-US" sz="2400" b="1" dirty="0" err="1">
                <a:solidFill>
                  <a:srgbClr val="000000"/>
                </a:solidFill>
                <a:latin typeface="Arial"/>
              </a:rPr>
              <a:t>trên</a:t>
            </a:r>
            <a:r>
              <a:rPr lang="en-US" altLang="en-US" sz="2400" b="1" dirty="0">
                <a:solidFill>
                  <a:srgbClr val="000000"/>
                </a:solidFill>
                <a:latin typeface="Arial"/>
              </a:rPr>
              <a:t> </a:t>
            </a:r>
            <a:r>
              <a:rPr lang="en-US" altLang="en-US" sz="2400" b="1" dirty="0" err="1">
                <a:solidFill>
                  <a:srgbClr val="000000"/>
                </a:solidFill>
                <a:latin typeface="Arial"/>
              </a:rPr>
              <a:t>các</a:t>
            </a:r>
            <a:r>
              <a:rPr lang="en-US" altLang="en-US" sz="2400" b="1" dirty="0">
                <a:solidFill>
                  <a:srgbClr val="000000"/>
                </a:solidFill>
                <a:latin typeface="Arial"/>
              </a:rPr>
              <a:t> </a:t>
            </a:r>
            <a:r>
              <a:rPr lang="en-US" altLang="en-US" sz="2400" b="1" dirty="0" err="1">
                <a:solidFill>
                  <a:srgbClr val="000000"/>
                </a:solidFill>
                <a:latin typeface="Arial"/>
              </a:rPr>
              <a:t>phương</a:t>
            </a:r>
            <a:r>
              <a:rPr lang="en-US" altLang="en-US" sz="2400" b="1" dirty="0">
                <a:solidFill>
                  <a:srgbClr val="000000"/>
                </a:solidFill>
                <a:latin typeface="Arial"/>
              </a:rPr>
              <a:t> </a:t>
            </a:r>
            <a:r>
              <a:rPr lang="en-US" altLang="en-US" sz="2400" b="1" dirty="0" err="1">
                <a:solidFill>
                  <a:srgbClr val="000000"/>
                </a:solidFill>
                <a:latin typeface="Arial"/>
              </a:rPr>
              <a:t>diện</a:t>
            </a:r>
            <a:r>
              <a:rPr lang="en-US" altLang="en-US" sz="2400" b="1" dirty="0">
                <a:solidFill>
                  <a:srgbClr val="000000"/>
                </a:solidFill>
                <a:latin typeface="Arial"/>
              </a:rPr>
              <a:t> </a:t>
            </a:r>
            <a:r>
              <a:rPr lang="en-US" altLang="en-US" sz="2400" b="1" dirty="0" err="1">
                <a:solidFill>
                  <a:srgbClr val="000000"/>
                </a:solidFill>
                <a:latin typeface="Arial"/>
              </a:rPr>
              <a:t>sau</a:t>
            </a:r>
            <a:r>
              <a:rPr lang="en-US" altLang="en-US" sz="2400" b="1" dirty="0">
                <a:solidFill>
                  <a:srgbClr val="000000"/>
                </a:solidFill>
                <a:latin typeface="Arial"/>
              </a:rPr>
              <a:t>:</a:t>
            </a:r>
          </a:p>
        </p:txBody>
      </p:sp>
    </p:spTree>
    <p:extLst>
      <p:ext uri="{BB962C8B-B14F-4D97-AF65-F5344CB8AC3E}">
        <p14:creationId xmlns:p14="http://schemas.microsoft.com/office/powerpoint/2010/main" val="1298129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0-#ppt_w/2"/>
                                          </p:val>
                                        </p:tav>
                                        <p:tav tm="100000">
                                          <p:val>
                                            <p:strVal val="#ppt_x"/>
                                          </p:val>
                                        </p:tav>
                                      </p:tavLst>
                                    </p:anim>
                                    <p:anim calcmode="lin" valueType="num">
                                      <p:cBhvr additive="base">
                                        <p:cTn id="8" dur="500" fill="hold"/>
                                        <p:tgtEl>
                                          <p:spTgt spid="28"/>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1" presetClass="entr" presetSubtype="1" fill="hold" nodeType="click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heel(1)">
                                      <p:cBhvr>
                                        <p:cTn id="13"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315112"/>
            <a:ext cx="12192000" cy="4542889"/>
          </a:xfrm>
          <a:prstGeom prst="rect">
            <a:avLst/>
          </a:prstGeom>
        </p:spPr>
      </p:pic>
      <p:sp>
        <p:nvSpPr>
          <p:cNvPr id="3" name="Rectangle 2">
            <a:extLst>
              <a:ext uri="{FF2B5EF4-FFF2-40B4-BE49-F238E27FC236}">
                <a16:creationId xmlns:a16="http://schemas.microsoft.com/office/drawing/2014/main" id="{DBFCD9D7-02DC-4909-AA19-DABE073205E9}"/>
              </a:ext>
            </a:extLst>
          </p:cNvPr>
          <p:cNvSpPr>
            <a:spLocks noGrp="1" noChangeArrowheads="1"/>
          </p:cNvSpPr>
          <p:nvPr>
            <p:ph type="title"/>
          </p:nvPr>
        </p:nvSpPr>
        <p:spPr>
          <a:xfrm>
            <a:off x="2986708" y="386300"/>
            <a:ext cx="5913783" cy="483924"/>
          </a:xfrm>
        </p:spPr>
        <p:txBody>
          <a:bodyPr/>
          <a:lstStyle/>
          <a:p>
            <a:r>
              <a:rPr lang="en-US" altLang="en-US" sz="2400" b="1" dirty="0" err="1">
                <a:solidFill>
                  <a:srgbClr val="002060"/>
                </a:solidFill>
                <a:latin typeface="+mn-lt"/>
              </a:rPr>
              <a:t>Đặc</a:t>
            </a:r>
            <a:r>
              <a:rPr lang="en-US" altLang="en-US" sz="2400" b="1" dirty="0">
                <a:solidFill>
                  <a:srgbClr val="002060"/>
                </a:solidFill>
                <a:latin typeface="+mn-lt"/>
              </a:rPr>
              <a:t> </a:t>
            </a:r>
            <a:r>
              <a:rPr lang="en-US" altLang="en-US" sz="2400" b="1" dirty="0" err="1">
                <a:solidFill>
                  <a:srgbClr val="002060"/>
                </a:solidFill>
                <a:latin typeface="+mn-lt"/>
              </a:rPr>
              <a:t>điểm</a:t>
            </a:r>
            <a:r>
              <a:rPr lang="en-US" altLang="en-US" sz="2400" b="1" dirty="0">
                <a:solidFill>
                  <a:srgbClr val="002060"/>
                </a:solidFill>
                <a:latin typeface="+mn-lt"/>
              </a:rPr>
              <a:t> </a:t>
            </a:r>
            <a:r>
              <a:rPr lang="en-US" altLang="en-US" sz="2400" b="1" dirty="0" err="1">
                <a:solidFill>
                  <a:srgbClr val="002060"/>
                </a:solidFill>
                <a:latin typeface="+mn-lt"/>
              </a:rPr>
              <a:t>thời</a:t>
            </a:r>
            <a:r>
              <a:rPr lang="en-US" altLang="en-US" sz="2400" b="1" dirty="0">
                <a:solidFill>
                  <a:srgbClr val="002060"/>
                </a:solidFill>
                <a:latin typeface="+mn-lt"/>
              </a:rPr>
              <a:t> </a:t>
            </a:r>
            <a:r>
              <a:rPr lang="en-US" altLang="en-US" sz="2400" b="1" dirty="0" err="1">
                <a:solidFill>
                  <a:srgbClr val="002060"/>
                </a:solidFill>
                <a:latin typeface="+mn-lt"/>
              </a:rPr>
              <a:t>kỳ</a:t>
            </a:r>
            <a:r>
              <a:rPr lang="en-US" altLang="en-US" sz="2400" b="1" dirty="0">
                <a:solidFill>
                  <a:srgbClr val="002060"/>
                </a:solidFill>
                <a:latin typeface="+mn-lt"/>
              </a:rPr>
              <a:t> </a:t>
            </a:r>
            <a:r>
              <a:rPr lang="en-US" altLang="en-US" sz="2400" b="1" dirty="0" err="1">
                <a:solidFill>
                  <a:srgbClr val="002060"/>
                </a:solidFill>
                <a:latin typeface="+mn-lt"/>
              </a:rPr>
              <a:t>quá</a:t>
            </a:r>
            <a:r>
              <a:rPr lang="en-US" altLang="en-US" sz="2400" b="1" dirty="0">
                <a:solidFill>
                  <a:srgbClr val="002060"/>
                </a:solidFill>
                <a:latin typeface="+mn-lt"/>
              </a:rPr>
              <a:t> </a:t>
            </a:r>
            <a:r>
              <a:rPr lang="en-US" altLang="en-US" sz="2400" b="1" dirty="0" err="1">
                <a:solidFill>
                  <a:srgbClr val="002060"/>
                </a:solidFill>
                <a:latin typeface="+mn-lt"/>
              </a:rPr>
              <a:t>độ</a:t>
            </a:r>
            <a:r>
              <a:rPr lang="en-US" altLang="en-US" sz="2400" b="1" dirty="0">
                <a:solidFill>
                  <a:srgbClr val="002060"/>
                </a:solidFill>
                <a:latin typeface="+mn-lt"/>
              </a:rPr>
              <a:t> </a:t>
            </a:r>
            <a:r>
              <a:rPr lang="en-US" altLang="en-US" sz="2400" b="1" dirty="0" err="1">
                <a:solidFill>
                  <a:srgbClr val="002060"/>
                </a:solidFill>
                <a:latin typeface="+mn-lt"/>
              </a:rPr>
              <a:t>lên</a:t>
            </a:r>
            <a:r>
              <a:rPr lang="en-US" altLang="en-US" sz="2400" b="1" dirty="0">
                <a:solidFill>
                  <a:srgbClr val="002060"/>
                </a:solidFill>
                <a:latin typeface="+mn-lt"/>
              </a:rPr>
              <a:t> CNXH:</a:t>
            </a:r>
          </a:p>
        </p:txBody>
      </p:sp>
      <p:sp>
        <p:nvSpPr>
          <p:cNvPr id="4" name="Rectangle 5">
            <a:extLst>
              <a:ext uri="{FF2B5EF4-FFF2-40B4-BE49-F238E27FC236}">
                <a16:creationId xmlns:a16="http://schemas.microsoft.com/office/drawing/2014/main" id="{647E9DF7-1DA8-4C3B-B30D-87BAB4536F58}"/>
              </a:ext>
            </a:extLst>
          </p:cNvPr>
          <p:cNvSpPr>
            <a:spLocks noChangeArrowheads="1"/>
          </p:cNvSpPr>
          <p:nvPr/>
        </p:nvSpPr>
        <p:spPr bwMode="auto">
          <a:xfrm>
            <a:off x="2743200" y="1511559"/>
            <a:ext cx="2438400" cy="391220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2000">
              <a:solidFill>
                <a:srgbClr val="006600"/>
              </a:solidFill>
              <a:latin typeface="+mn-lt"/>
            </a:endParaRPr>
          </a:p>
        </p:txBody>
      </p:sp>
      <p:sp>
        <p:nvSpPr>
          <p:cNvPr id="5" name="Rectangle 6">
            <a:extLst>
              <a:ext uri="{FF2B5EF4-FFF2-40B4-BE49-F238E27FC236}">
                <a16:creationId xmlns:a16="http://schemas.microsoft.com/office/drawing/2014/main" id="{B250307E-AD6F-49B1-99D9-35370FC23915}"/>
              </a:ext>
            </a:extLst>
          </p:cNvPr>
          <p:cNvSpPr>
            <a:spLocks noChangeArrowheads="1"/>
          </p:cNvSpPr>
          <p:nvPr/>
        </p:nvSpPr>
        <p:spPr bwMode="auto">
          <a:xfrm>
            <a:off x="5943600" y="981076"/>
            <a:ext cx="4419600" cy="923925"/>
          </a:xfrm>
          <a:prstGeom prst="rect">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000" b="0" dirty="0" err="1">
                <a:solidFill>
                  <a:prstClr val="white"/>
                </a:solidFill>
                <a:latin typeface="+mn-lt"/>
              </a:rPr>
              <a:t>Chính</a:t>
            </a:r>
            <a:r>
              <a:rPr lang="en-US" altLang="en-US" sz="2000" b="0" dirty="0">
                <a:solidFill>
                  <a:prstClr val="white"/>
                </a:solidFill>
                <a:latin typeface="+mn-lt"/>
              </a:rPr>
              <a:t> </a:t>
            </a:r>
            <a:r>
              <a:rPr lang="en-US" altLang="en-US" sz="2000" b="0" dirty="0" err="1">
                <a:solidFill>
                  <a:prstClr val="white"/>
                </a:solidFill>
                <a:latin typeface="+mn-lt"/>
              </a:rPr>
              <a:t>trị</a:t>
            </a:r>
            <a:r>
              <a:rPr lang="en-US" altLang="en-US" sz="2000" b="0" dirty="0">
                <a:solidFill>
                  <a:prstClr val="white"/>
                </a:solidFill>
                <a:latin typeface="+mn-lt"/>
              </a:rPr>
              <a:t>: </a:t>
            </a:r>
            <a:r>
              <a:rPr lang="en-US" altLang="en-US" sz="2000" b="0" dirty="0" err="1">
                <a:solidFill>
                  <a:prstClr val="white"/>
                </a:solidFill>
                <a:latin typeface="+mn-lt"/>
              </a:rPr>
              <a:t>tồn</a:t>
            </a:r>
            <a:r>
              <a:rPr lang="en-US" altLang="en-US" sz="2000" b="0" dirty="0">
                <a:solidFill>
                  <a:prstClr val="white"/>
                </a:solidFill>
                <a:latin typeface="+mn-lt"/>
              </a:rPr>
              <a:t> </a:t>
            </a:r>
            <a:r>
              <a:rPr lang="en-US" altLang="en-US" sz="2000" b="0" dirty="0" err="1">
                <a:solidFill>
                  <a:prstClr val="white"/>
                </a:solidFill>
                <a:latin typeface="+mn-lt"/>
              </a:rPr>
              <a:t>tại</a:t>
            </a:r>
            <a:r>
              <a:rPr lang="en-US" altLang="en-US" sz="2000" b="0" dirty="0">
                <a:solidFill>
                  <a:prstClr val="white"/>
                </a:solidFill>
                <a:latin typeface="+mn-lt"/>
              </a:rPr>
              <a:t> </a:t>
            </a:r>
            <a:r>
              <a:rPr lang="en-US" altLang="en-US" sz="2000" b="0" dirty="0" err="1">
                <a:solidFill>
                  <a:prstClr val="white"/>
                </a:solidFill>
                <a:latin typeface="+mn-lt"/>
              </a:rPr>
              <a:t>nhà</a:t>
            </a:r>
            <a:r>
              <a:rPr lang="en-US" altLang="en-US" sz="2000" b="0" dirty="0">
                <a:solidFill>
                  <a:prstClr val="white"/>
                </a:solidFill>
                <a:latin typeface="+mn-lt"/>
              </a:rPr>
              <a:t> </a:t>
            </a:r>
            <a:r>
              <a:rPr lang="en-US" altLang="en-US" sz="2000" b="0" dirty="0" err="1">
                <a:solidFill>
                  <a:prstClr val="white"/>
                </a:solidFill>
                <a:latin typeface="+mn-lt"/>
              </a:rPr>
              <a:t>nước</a:t>
            </a:r>
            <a:r>
              <a:rPr lang="en-US" altLang="en-US" sz="2000" b="0" dirty="0">
                <a:solidFill>
                  <a:prstClr val="white"/>
                </a:solidFill>
                <a:latin typeface="+mn-lt"/>
              </a:rPr>
              <a:t> CCVS</a:t>
            </a:r>
          </a:p>
        </p:txBody>
      </p:sp>
      <p:sp>
        <p:nvSpPr>
          <p:cNvPr id="6" name="Rectangle 7">
            <a:extLst>
              <a:ext uri="{FF2B5EF4-FFF2-40B4-BE49-F238E27FC236}">
                <a16:creationId xmlns:a16="http://schemas.microsoft.com/office/drawing/2014/main" id="{39A2394F-06AE-4CA2-82D7-E7F108DEC2B6}"/>
              </a:ext>
            </a:extLst>
          </p:cNvPr>
          <p:cNvSpPr>
            <a:spLocks noChangeArrowheads="1"/>
          </p:cNvSpPr>
          <p:nvPr/>
        </p:nvSpPr>
        <p:spPr bwMode="auto">
          <a:xfrm>
            <a:off x="5943600" y="2286000"/>
            <a:ext cx="4419600" cy="914400"/>
          </a:xfrm>
          <a:prstGeom prst="rect">
            <a:avLst/>
          </a:prstGeom>
          <a:solidFill>
            <a:srgbClr val="FF33CC"/>
          </a:solidFill>
          <a:ln>
            <a:headEnd/>
            <a:tailEnd/>
          </a:ln>
        </p:spPr>
        <p:style>
          <a:lnRef idx="3">
            <a:schemeClr val="lt1"/>
          </a:lnRef>
          <a:fillRef idx="1">
            <a:schemeClr val="accent6"/>
          </a:fillRef>
          <a:effectRef idx="1">
            <a:schemeClr val="accent6"/>
          </a:effectRef>
          <a:fontRef idx="minor">
            <a:schemeClr val="lt1"/>
          </a:fontRef>
        </p:style>
        <p:txBody>
          <a:bodyPr wrap="none" anchor="ctr"/>
          <a:lstStyle/>
          <a:p>
            <a:pPr>
              <a:lnSpc>
                <a:spcPct val="80000"/>
              </a:lnSpc>
              <a:spcBef>
                <a:spcPct val="20000"/>
              </a:spcBef>
              <a:buClr>
                <a:srgbClr val="FFFFFF"/>
              </a:buClr>
              <a:buSzPct val="70000"/>
              <a:defRPr/>
            </a:pPr>
            <a:endParaRPr lang="en-US" altLang="en-US" sz="2000" dirty="0">
              <a:solidFill>
                <a:srgbClr val="FF0000"/>
              </a:solidFill>
            </a:endParaRPr>
          </a:p>
          <a:p>
            <a:pPr>
              <a:lnSpc>
                <a:spcPct val="80000"/>
              </a:lnSpc>
              <a:spcBef>
                <a:spcPct val="20000"/>
              </a:spcBef>
              <a:buClr>
                <a:srgbClr val="FFFFFF"/>
              </a:buClr>
              <a:buSzPct val="70000"/>
              <a:defRPr/>
            </a:pPr>
            <a:r>
              <a:rPr lang="en-US" altLang="en-US" sz="2000" dirty="0" err="1">
                <a:solidFill>
                  <a:prstClr val="white"/>
                </a:solidFill>
              </a:rPr>
              <a:t>Kinh</a:t>
            </a:r>
            <a:r>
              <a:rPr lang="en-US" altLang="en-US" sz="2000" dirty="0">
                <a:solidFill>
                  <a:prstClr val="white"/>
                </a:solidFill>
              </a:rPr>
              <a:t> </a:t>
            </a:r>
            <a:r>
              <a:rPr lang="en-US" altLang="en-US" sz="2000" dirty="0" err="1">
                <a:solidFill>
                  <a:prstClr val="white"/>
                </a:solidFill>
              </a:rPr>
              <a:t>tế</a:t>
            </a:r>
            <a:r>
              <a:rPr lang="en-US" altLang="en-US" sz="2000" dirty="0">
                <a:solidFill>
                  <a:prstClr val="white"/>
                </a:solidFill>
              </a:rPr>
              <a:t>: </a:t>
            </a:r>
            <a:r>
              <a:rPr lang="en-US" altLang="en-US" sz="2000" dirty="0" err="1">
                <a:solidFill>
                  <a:prstClr val="white"/>
                </a:solidFill>
              </a:rPr>
              <a:t>tồn</a:t>
            </a:r>
            <a:r>
              <a:rPr lang="en-US" altLang="en-US" sz="2000" dirty="0">
                <a:solidFill>
                  <a:prstClr val="white"/>
                </a:solidFill>
              </a:rPr>
              <a:t> </a:t>
            </a:r>
            <a:r>
              <a:rPr lang="en-US" altLang="en-US" sz="2000" dirty="0" err="1">
                <a:solidFill>
                  <a:prstClr val="white"/>
                </a:solidFill>
              </a:rPr>
              <a:t>tại</a:t>
            </a:r>
            <a:r>
              <a:rPr lang="en-US" altLang="en-US" sz="2000" dirty="0">
                <a:solidFill>
                  <a:prstClr val="white"/>
                </a:solidFill>
              </a:rPr>
              <a:t> </a:t>
            </a:r>
            <a:r>
              <a:rPr lang="en-US" altLang="en-US" sz="2000" dirty="0" err="1">
                <a:solidFill>
                  <a:prstClr val="white"/>
                </a:solidFill>
              </a:rPr>
              <a:t>nền</a:t>
            </a:r>
            <a:r>
              <a:rPr lang="en-US" altLang="en-US" sz="2000" dirty="0">
                <a:solidFill>
                  <a:prstClr val="white"/>
                </a:solidFill>
              </a:rPr>
              <a:t> </a:t>
            </a:r>
            <a:r>
              <a:rPr lang="en-US" altLang="en-US" sz="2000" dirty="0" err="1">
                <a:solidFill>
                  <a:prstClr val="white"/>
                </a:solidFill>
              </a:rPr>
              <a:t>kinh</a:t>
            </a:r>
            <a:r>
              <a:rPr lang="en-US" altLang="en-US" sz="2000" dirty="0">
                <a:solidFill>
                  <a:prstClr val="white"/>
                </a:solidFill>
              </a:rPr>
              <a:t> </a:t>
            </a:r>
            <a:r>
              <a:rPr lang="en-US" altLang="en-US" sz="2000" dirty="0" err="1">
                <a:solidFill>
                  <a:prstClr val="white"/>
                </a:solidFill>
              </a:rPr>
              <a:t>tế</a:t>
            </a:r>
            <a:r>
              <a:rPr lang="en-US" altLang="en-US" sz="2000" dirty="0">
                <a:solidFill>
                  <a:prstClr val="white"/>
                </a:solidFill>
              </a:rPr>
              <a:t> </a:t>
            </a:r>
            <a:r>
              <a:rPr lang="en-US" altLang="en-US" sz="2000" dirty="0" err="1">
                <a:solidFill>
                  <a:prstClr val="white"/>
                </a:solidFill>
              </a:rPr>
              <a:t>nhiều</a:t>
            </a:r>
            <a:r>
              <a:rPr lang="en-US" altLang="en-US" sz="2000" dirty="0">
                <a:solidFill>
                  <a:prstClr val="white"/>
                </a:solidFill>
              </a:rPr>
              <a:t> </a:t>
            </a:r>
          </a:p>
          <a:p>
            <a:pPr>
              <a:lnSpc>
                <a:spcPct val="80000"/>
              </a:lnSpc>
              <a:spcBef>
                <a:spcPct val="20000"/>
              </a:spcBef>
              <a:buClr>
                <a:srgbClr val="FFFFFF"/>
              </a:buClr>
              <a:buSzPct val="70000"/>
              <a:defRPr/>
            </a:pPr>
            <a:r>
              <a:rPr lang="en-US" altLang="en-US" sz="2000" dirty="0">
                <a:solidFill>
                  <a:prstClr val="white"/>
                </a:solidFill>
              </a:rPr>
              <a:t>             </a:t>
            </a:r>
            <a:r>
              <a:rPr lang="en-US" altLang="en-US" sz="2000" dirty="0" err="1">
                <a:solidFill>
                  <a:prstClr val="white"/>
                </a:solidFill>
              </a:rPr>
              <a:t>thành</a:t>
            </a:r>
            <a:r>
              <a:rPr lang="en-US" altLang="en-US" sz="2000" dirty="0">
                <a:solidFill>
                  <a:prstClr val="white"/>
                </a:solidFill>
              </a:rPr>
              <a:t> </a:t>
            </a:r>
            <a:r>
              <a:rPr lang="en-US" altLang="en-US" sz="2000" dirty="0" err="1">
                <a:solidFill>
                  <a:prstClr val="white"/>
                </a:solidFill>
              </a:rPr>
              <a:t>phần</a:t>
            </a:r>
            <a:endParaRPr lang="en-US" altLang="en-US" sz="2000" dirty="0">
              <a:solidFill>
                <a:prstClr val="white"/>
              </a:solidFill>
            </a:endParaRPr>
          </a:p>
          <a:p>
            <a:pPr>
              <a:defRPr/>
            </a:pPr>
            <a:endParaRPr lang="en-US" altLang="en-US" sz="2000" dirty="0">
              <a:solidFill>
                <a:prstClr val="white"/>
              </a:solidFill>
            </a:endParaRPr>
          </a:p>
        </p:txBody>
      </p:sp>
      <p:sp>
        <p:nvSpPr>
          <p:cNvPr id="7" name="Rectangle 8">
            <a:extLst>
              <a:ext uri="{FF2B5EF4-FFF2-40B4-BE49-F238E27FC236}">
                <a16:creationId xmlns:a16="http://schemas.microsoft.com/office/drawing/2014/main" id="{BCE2533C-31FF-41AF-B1E7-9CCA237DF840}"/>
              </a:ext>
            </a:extLst>
          </p:cNvPr>
          <p:cNvSpPr>
            <a:spLocks noChangeArrowheads="1"/>
          </p:cNvSpPr>
          <p:nvPr/>
        </p:nvSpPr>
        <p:spPr bwMode="auto">
          <a:xfrm>
            <a:off x="5943600" y="3733800"/>
            <a:ext cx="4419600" cy="876300"/>
          </a:xfrm>
          <a:prstGeom prst="rect">
            <a:avLst/>
          </a:prstGeom>
          <a:solidFill>
            <a:srgbClr val="660066"/>
          </a:solidFill>
          <a:ln w="9525">
            <a:solidFill>
              <a:schemeClr val="tx1"/>
            </a:solidFill>
            <a:miter lim="800000"/>
            <a:headEnd/>
            <a:tailEnd/>
          </a:ln>
          <a:effectLst/>
        </p:spPr>
        <p:txBody>
          <a:bodyPr wrap="none" anchor="ctr"/>
          <a:lstStyle/>
          <a:p>
            <a:pPr>
              <a:lnSpc>
                <a:spcPct val="80000"/>
              </a:lnSpc>
              <a:spcBef>
                <a:spcPct val="20000"/>
              </a:spcBef>
              <a:buClr>
                <a:srgbClr val="FFFFFF"/>
              </a:buClr>
              <a:buSzPct val="70000"/>
              <a:defRPr/>
            </a:pPr>
            <a:endParaRPr lang="en-US" altLang="en-US" sz="2000" dirty="0">
              <a:solidFill>
                <a:prstClr val="black"/>
              </a:solidFill>
              <a:effectLst>
                <a:outerShdw blurRad="38100" dist="38100" dir="2700000" algn="tl">
                  <a:srgbClr val="000000"/>
                </a:outerShdw>
              </a:effectLst>
            </a:endParaRPr>
          </a:p>
          <a:p>
            <a:pPr>
              <a:lnSpc>
                <a:spcPct val="80000"/>
              </a:lnSpc>
              <a:spcBef>
                <a:spcPct val="20000"/>
              </a:spcBef>
              <a:buClr>
                <a:srgbClr val="FFFFFF"/>
              </a:buClr>
              <a:buSzPct val="70000"/>
              <a:defRPr/>
            </a:pPr>
            <a:r>
              <a:rPr lang="en-US" altLang="en-US" sz="2000" dirty="0" err="1">
                <a:solidFill>
                  <a:prstClr val="white"/>
                </a:solidFill>
              </a:rPr>
              <a:t>Xã</a:t>
            </a:r>
            <a:r>
              <a:rPr lang="en-US" altLang="en-US" sz="2000" dirty="0">
                <a:solidFill>
                  <a:prstClr val="white"/>
                </a:solidFill>
              </a:rPr>
              <a:t> </a:t>
            </a:r>
            <a:r>
              <a:rPr lang="en-US" altLang="en-US" sz="2000" dirty="0" err="1">
                <a:solidFill>
                  <a:prstClr val="white"/>
                </a:solidFill>
              </a:rPr>
              <a:t>hội</a:t>
            </a:r>
            <a:r>
              <a:rPr lang="en-US" altLang="en-US" sz="2000" dirty="0">
                <a:solidFill>
                  <a:prstClr val="white"/>
                </a:solidFill>
              </a:rPr>
              <a:t>: </a:t>
            </a:r>
            <a:r>
              <a:rPr lang="en-US" altLang="en-US" sz="2000" dirty="0" err="1">
                <a:solidFill>
                  <a:prstClr val="white"/>
                </a:solidFill>
              </a:rPr>
              <a:t>tồn</a:t>
            </a:r>
            <a:r>
              <a:rPr lang="en-US" altLang="en-US" sz="2000" dirty="0">
                <a:solidFill>
                  <a:prstClr val="white"/>
                </a:solidFill>
              </a:rPr>
              <a:t> </a:t>
            </a:r>
            <a:r>
              <a:rPr lang="en-US" altLang="en-US" sz="2000" dirty="0" err="1">
                <a:solidFill>
                  <a:prstClr val="white"/>
                </a:solidFill>
              </a:rPr>
              <a:t>tại</a:t>
            </a:r>
            <a:r>
              <a:rPr lang="en-US" altLang="en-US" sz="2000" dirty="0">
                <a:solidFill>
                  <a:prstClr val="white"/>
                </a:solidFill>
              </a:rPr>
              <a:t> </a:t>
            </a:r>
            <a:r>
              <a:rPr lang="en-US" altLang="en-US" sz="2000" dirty="0" err="1">
                <a:solidFill>
                  <a:prstClr val="white"/>
                </a:solidFill>
              </a:rPr>
              <a:t>nhiều</a:t>
            </a:r>
            <a:r>
              <a:rPr lang="en-US" altLang="en-US" sz="2000" dirty="0">
                <a:solidFill>
                  <a:prstClr val="white"/>
                </a:solidFill>
              </a:rPr>
              <a:t> </a:t>
            </a:r>
            <a:r>
              <a:rPr lang="en-US" altLang="en-US" sz="2000" dirty="0" err="1">
                <a:solidFill>
                  <a:prstClr val="white"/>
                </a:solidFill>
              </a:rPr>
              <a:t>giai</a:t>
            </a:r>
            <a:r>
              <a:rPr lang="en-US" altLang="en-US" sz="2000" dirty="0">
                <a:solidFill>
                  <a:prstClr val="white"/>
                </a:solidFill>
              </a:rPr>
              <a:t> </a:t>
            </a:r>
            <a:r>
              <a:rPr lang="en-US" altLang="en-US" sz="2000" dirty="0" err="1">
                <a:solidFill>
                  <a:prstClr val="white"/>
                </a:solidFill>
              </a:rPr>
              <a:t>cấp</a:t>
            </a:r>
            <a:r>
              <a:rPr lang="en-US" altLang="en-US" sz="2000" dirty="0">
                <a:solidFill>
                  <a:prstClr val="white"/>
                </a:solidFill>
              </a:rPr>
              <a:t>, </a:t>
            </a:r>
          </a:p>
          <a:p>
            <a:pPr>
              <a:lnSpc>
                <a:spcPct val="80000"/>
              </a:lnSpc>
              <a:spcBef>
                <a:spcPct val="20000"/>
              </a:spcBef>
              <a:buClr>
                <a:srgbClr val="FFFFFF"/>
              </a:buClr>
              <a:buSzPct val="70000"/>
              <a:defRPr/>
            </a:pPr>
            <a:r>
              <a:rPr lang="en-US" altLang="en-US" sz="2000" dirty="0">
                <a:solidFill>
                  <a:prstClr val="white"/>
                </a:solidFill>
              </a:rPr>
              <a:t>           </a:t>
            </a:r>
            <a:r>
              <a:rPr lang="en-US" altLang="en-US" sz="2000" dirty="0" err="1">
                <a:solidFill>
                  <a:prstClr val="white"/>
                </a:solidFill>
              </a:rPr>
              <a:t>tầng</a:t>
            </a:r>
            <a:r>
              <a:rPr lang="en-US" altLang="en-US" sz="2000" dirty="0">
                <a:solidFill>
                  <a:prstClr val="white"/>
                </a:solidFill>
              </a:rPr>
              <a:t> </a:t>
            </a:r>
            <a:r>
              <a:rPr lang="en-US" altLang="en-US" sz="2000" dirty="0" err="1">
                <a:solidFill>
                  <a:prstClr val="white"/>
                </a:solidFill>
              </a:rPr>
              <a:t>lớp</a:t>
            </a:r>
            <a:r>
              <a:rPr lang="en-US" altLang="en-US" sz="2000" dirty="0">
                <a:solidFill>
                  <a:prstClr val="white"/>
                </a:solidFill>
              </a:rPr>
              <a:t> </a:t>
            </a:r>
            <a:r>
              <a:rPr lang="en-US" altLang="en-US" sz="2000" dirty="0" err="1">
                <a:solidFill>
                  <a:prstClr val="white"/>
                </a:solidFill>
              </a:rPr>
              <a:t>xã</a:t>
            </a:r>
            <a:r>
              <a:rPr lang="en-US" altLang="en-US" sz="2000" dirty="0">
                <a:solidFill>
                  <a:prstClr val="white"/>
                </a:solidFill>
              </a:rPr>
              <a:t> </a:t>
            </a:r>
            <a:r>
              <a:rPr lang="en-US" altLang="en-US" sz="2000" dirty="0" err="1">
                <a:solidFill>
                  <a:prstClr val="white"/>
                </a:solidFill>
              </a:rPr>
              <a:t>hội</a:t>
            </a:r>
            <a:r>
              <a:rPr lang="en-US" altLang="en-US" sz="2000" dirty="0">
                <a:solidFill>
                  <a:prstClr val="white"/>
                </a:solidFill>
              </a:rPr>
              <a:t>…</a:t>
            </a:r>
          </a:p>
          <a:p>
            <a:pPr>
              <a:defRPr/>
            </a:pPr>
            <a:endParaRPr lang="en-US" altLang="en-US" sz="2000" dirty="0">
              <a:solidFill>
                <a:prstClr val="black"/>
              </a:solidFill>
            </a:endParaRPr>
          </a:p>
        </p:txBody>
      </p:sp>
      <p:sp>
        <p:nvSpPr>
          <p:cNvPr id="8" name="Rectangle 9">
            <a:extLst>
              <a:ext uri="{FF2B5EF4-FFF2-40B4-BE49-F238E27FC236}">
                <a16:creationId xmlns:a16="http://schemas.microsoft.com/office/drawing/2014/main" id="{2FB53560-8618-4615-9F86-B724A3D04BBB}"/>
              </a:ext>
            </a:extLst>
          </p:cNvPr>
          <p:cNvSpPr>
            <a:spLocks noChangeArrowheads="1"/>
          </p:cNvSpPr>
          <p:nvPr/>
        </p:nvSpPr>
        <p:spPr bwMode="auto">
          <a:xfrm>
            <a:off x="5943600" y="4953000"/>
            <a:ext cx="4419600" cy="1066800"/>
          </a:xfrm>
          <a:prstGeom prst="rect">
            <a:avLst/>
          </a:prstGeom>
          <a:solidFill>
            <a:srgbClr val="00660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80000"/>
              </a:lnSpc>
              <a:buClr>
                <a:srgbClr val="FFFFFF"/>
              </a:buClr>
              <a:buSzPct val="70000"/>
              <a:buFontTx/>
              <a:buNone/>
            </a:pPr>
            <a:endParaRPr lang="en-US" altLang="en-US" sz="2000" b="0">
              <a:solidFill>
                <a:prstClr val="white"/>
              </a:solidFill>
              <a:latin typeface="+mn-lt"/>
            </a:endParaRPr>
          </a:p>
          <a:p>
            <a:pPr>
              <a:lnSpc>
                <a:spcPct val="80000"/>
              </a:lnSpc>
              <a:buClr>
                <a:srgbClr val="FFFFFF"/>
              </a:buClr>
              <a:buSzPct val="70000"/>
              <a:buFontTx/>
              <a:buNone/>
            </a:pPr>
            <a:r>
              <a:rPr lang="en-US" altLang="en-US" sz="2000" b="0">
                <a:solidFill>
                  <a:prstClr val="white"/>
                </a:solidFill>
                <a:latin typeface="+mn-lt"/>
              </a:rPr>
              <a:t>Văn hóa tư tưởng: tồn tại nhiều </a:t>
            </a:r>
          </a:p>
          <a:p>
            <a:pPr>
              <a:lnSpc>
                <a:spcPct val="80000"/>
              </a:lnSpc>
              <a:buClr>
                <a:srgbClr val="FFFFFF"/>
              </a:buClr>
              <a:buSzPct val="70000"/>
              <a:buFontTx/>
              <a:buNone/>
            </a:pPr>
            <a:r>
              <a:rPr lang="en-US" altLang="en-US" sz="2000" b="0">
                <a:solidFill>
                  <a:prstClr val="white"/>
                </a:solidFill>
                <a:latin typeface="+mn-lt"/>
              </a:rPr>
              <a:t>loại văn hóa tư tưởng khác nhau</a:t>
            </a:r>
          </a:p>
          <a:p>
            <a:pPr>
              <a:spcBef>
                <a:spcPct val="0"/>
              </a:spcBef>
              <a:buClrTx/>
              <a:buFontTx/>
              <a:buNone/>
            </a:pPr>
            <a:endParaRPr lang="en-US" altLang="en-US" sz="2000" b="0">
              <a:solidFill>
                <a:prstClr val="black"/>
              </a:solidFill>
              <a:latin typeface="+mn-lt"/>
            </a:endParaRPr>
          </a:p>
        </p:txBody>
      </p:sp>
      <p:sp>
        <p:nvSpPr>
          <p:cNvPr id="10" name="Line 11">
            <a:extLst>
              <a:ext uri="{FF2B5EF4-FFF2-40B4-BE49-F238E27FC236}">
                <a16:creationId xmlns:a16="http://schemas.microsoft.com/office/drawing/2014/main" id="{A842D7D9-1EC7-4707-BFBF-462A52578B65}"/>
              </a:ext>
            </a:extLst>
          </p:cNvPr>
          <p:cNvSpPr>
            <a:spLocks noChangeShapeType="1"/>
          </p:cNvSpPr>
          <p:nvPr/>
        </p:nvSpPr>
        <p:spPr bwMode="auto">
          <a:xfrm flipV="1">
            <a:off x="5181600" y="1443038"/>
            <a:ext cx="762000" cy="21209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dirty="0">
              <a:solidFill>
                <a:prstClr val="black"/>
              </a:solidFill>
            </a:endParaRPr>
          </a:p>
        </p:txBody>
      </p:sp>
      <p:sp>
        <p:nvSpPr>
          <p:cNvPr id="11" name="Line 12">
            <a:extLst>
              <a:ext uri="{FF2B5EF4-FFF2-40B4-BE49-F238E27FC236}">
                <a16:creationId xmlns:a16="http://schemas.microsoft.com/office/drawing/2014/main" id="{B9542F29-1C84-4E47-81BE-E1E126AB6435}"/>
              </a:ext>
            </a:extLst>
          </p:cNvPr>
          <p:cNvSpPr>
            <a:spLocks noChangeShapeType="1"/>
          </p:cNvSpPr>
          <p:nvPr/>
        </p:nvSpPr>
        <p:spPr bwMode="auto">
          <a:xfrm flipV="1">
            <a:off x="5181600" y="2743200"/>
            <a:ext cx="762000" cy="82073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prstClr val="black"/>
              </a:solidFill>
            </a:endParaRPr>
          </a:p>
        </p:txBody>
      </p:sp>
      <p:sp>
        <p:nvSpPr>
          <p:cNvPr id="12" name="Line 13">
            <a:extLst>
              <a:ext uri="{FF2B5EF4-FFF2-40B4-BE49-F238E27FC236}">
                <a16:creationId xmlns:a16="http://schemas.microsoft.com/office/drawing/2014/main" id="{01C26422-8B47-4503-A326-24FB3DD9AE50}"/>
              </a:ext>
            </a:extLst>
          </p:cNvPr>
          <p:cNvSpPr>
            <a:spLocks noChangeShapeType="1"/>
          </p:cNvSpPr>
          <p:nvPr/>
        </p:nvSpPr>
        <p:spPr bwMode="auto">
          <a:xfrm>
            <a:off x="5181600" y="3563938"/>
            <a:ext cx="762000" cy="6080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prstClr val="black"/>
              </a:solidFill>
            </a:endParaRPr>
          </a:p>
        </p:txBody>
      </p:sp>
      <p:sp>
        <p:nvSpPr>
          <p:cNvPr id="13" name="Line 16">
            <a:extLst>
              <a:ext uri="{FF2B5EF4-FFF2-40B4-BE49-F238E27FC236}">
                <a16:creationId xmlns:a16="http://schemas.microsoft.com/office/drawing/2014/main" id="{02E625F4-13F1-49C7-B63B-B82F363A7D5F}"/>
              </a:ext>
            </a:extLst>
          </p:cNvPr>
          <p:cNvSpPr>
            <a:spLocks noChangeShapeType="1"/>
          </p:cNvSpPr>
          <p:nvPr/>
        </p:nvSpPr>
        <p:spPr bwMode="auto">
          <a:xfrm>
            <a:off x="5181600" y="3563938"/>
            <a:ext cx="762000" cy="192246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prstClr val="black"/>
              </a:solidFill>
            </a:endParaRPr>
          </a:p>
        </p:txBody>
      </p:sp>
      <p:sp>
        <p:nvSpPr>
          <p:cNvPr id="14" name="Rectangle 13">
            <a:extLst>
              <a:ext uri="{FF2B5EF4-FFF2-40B4-BE49-F238E27FC236}">
                <a16:creationId xmlns:a16="http://schemas.microsoft.com/office/drawing/2014/main" id="{1CB9F994-B899-409C-95B0-DB162195B3C5}"/>
              </a:ext>
            </a:extLst>
          </p:cNvPr>
          <p:cNvSpPr/>
          <p:nvPr/>
        </p:nvSpPr>
        <p:spPr>
          <a:xfrm>
            <a:off x="2964656" y="1638111"/>
            <a:ext cx="2087563" cy="3785652"/>
          </a:xfrm>
          <a:prstGeom prst="rect">
            <a:avLst/>
          </a:prstGeom>
        </p:spPr>
        <p:txBody>
          <a:bodyPr>
            <a:spAutoFit/>
          </a:bodyPr>
          <a:lstStyle/>
          <a:p>
            <a:pPr algn="ctr">
              <a:defRPr/>
            </a:pPr>
            <a:r>
              <a:rPr lang="en-US" altLang="en-US" sz="2000" b="1" dirty="0" err="1">
                <a:solidFill>
                  <a:srgbClr val="C00000"/>
                </a:solidFill>
              </a:rPr>
              <a:t>Đặc</a:t>
            </a:r>
            <a:r>
              <a:rPr lang="en-US" altLang="en-US" sz="2000" b="1" dirty="0">
                <a:solidFill>
                  <a:srgbClr val="C00000"/>
                </a:solidFill>
              </a:rPr>
              <a:t> </a:t>
            </a:r>
            <a:r>
              <a:rPr lang="en-US" altLang="en-US" sz="2000" b="1" dirty="0" err="1">
                <a:solidFill>
                  <a:srgbClr val="C00000"/>
                </a:solidFill>
              </a:rPr>
              <a:t>điểm</a:t>
            </a:r>
            <a:r>
              <a:rPr lang="en-US" altLang="en-US" sz="2000" b="1" dirty="0">
                <a:solidFill>
                  <a:srgbClr val="C00000"/>
                </a:solidFill>
              </a:rPr>
              <a:t> </a:t>
            </a:r>
            <a:r>
              <a:rPr lang="en-US" altLang="en-US" sz="2000" b="1" dirty="0" err="1">
                <a:solidFill>
                  <a:srgbClr val="C00000"/>
                </a:solidFill>
              </a:rPr>
              <a:t>nổi</a:t>
            </a:r>
            <a:r>
              <a:rPr lang="en-US" altLang="en-US" sz="2000" b="1" dirty="0">
                <a:solidFill>
                  <a:srgbClr val="C00000"/>
                </a:solidFill>
              </a:rPr>
              <a:t> </a:t>
            </a:r>
            <a:r>
              <a:rPr lang="en-US" altLang="en-US" sz="2000" b="1" dirty="0" err="1">
                <a:solidFill>
                  <a:srgbClr val="C00000"/>
                </a:solidFill>
              </a:rPr>
              <a:t>bật</a:t>
            </a:r>
            <a:r>
              <a:rPr lang="en-US" altLang="en-US" sz="2000" b="1" dirty="0">
                <a:solidFill>
                  <a:srgbClr val="C00000"/>
                </a:solidFill>
              </a:rPr>
              <a:t> </a:t>
            </a:r>
            <a:r>
              <a:rPr lang="en-US" sz="2000" b="1" dirty="0" err="1">
                <a:solidFill>
                  <a:srgbClr val="C00000"/>
                </a:solidFill>
              </a:rPr>
              <a:t>nhất</a:t>
            </a:r>
            <a:r>
              <a:rPr lang="en-US" sz="2000" b="1" dirty="0">
                <a:solidFill>
                  <a:srgbClr val="C00000"/>
                </a:solidFill>
              </a:rPr>
              <a:t>:</a:t>
            </a:r>
          </a:p>
          <a:p>
            <a:pPr algn="just">
              <a:defRPr/>
            </a:pPr>
            <a:r>
              <a:rPr lang="en-US" sz="2000" dirty="0" err="1">
                <a:solidFill>
                  <a:srgbClr val="000066"/>
                </a:solidFill>
              </a:rPr>
              <a:t>Những</a:t>
            </a:r>
            <a:r>
              <a:rPr lang="en-US" sz="2000" dirty="0">
                <a:solidFill>
                  <a:srgbClr val="000066"/>
                </a:solidFill>
              </a:rPr>
              <a:t> </a:t>
            </a:r>
            <a:r>
              <a:rPr lang="en-US" sz="2000" dirty="0" err="1">
                <a:solidFill>
                  <a:srgbClr val="000066"/>
                </a:solidFill>
              </a:rPr>
              <a:t>nhân</a:t>
            </a:r>
            <a:r>
              <a:rPr lang="en-US" sz="2000" dirty="0">
                <a:solidFill>
                  <a:srgbClr val="000066"/>
                </a:solidFill>
              </a:rPr>
              <a:t> </a:t>
            </a:r>
            <a:r>
              <a:rPr lang="en-US" sz="2000" dirty="0" err="1">
                <a:solidFill>
                  <a:srgbClr val="000066"/>
                </a:solidFill>
              </a:rPr>
              <a:t>tố</a:t>
            </a:r>
            <a:r>
              <a:rPr lang="en-US" sz="2000" dirty="0">
                <a:solidFill>
                  <a:srgbClr val="000066"/>
                </a:solidFill>
              </a:rPr>
              <a:t> </a:t>
            </a:r>
            <a:r>
              <a:rPr lang="en-US" sz="2000" dirty="0" err="1">
                <a:solidFill>
                  <a:srgbClr val="000066"/>
                </a:solidFill>
              </a:rPr>
              <a:t>của</a:t>
            </a:r>
            <a:r>
              <a:rPr lang="en-US" sz="2000" dirty="0">
                <a:solidFill>
                  <a:srgbClr val="000066"/>
                </a:solidFill>
              </a:rPr>
              <a:t> </a:t>
            </a:r>
            <a:r>
              <a:rPr lang="en-US" sz="2000" dirty="0" err="1">
                <a:solidFill>
                  <a:srgbClr val="000066"/>
                </a:solidFill>
              </a:rPr>
              <a:t>xã</a:t>
            </a:r>
            <a:r>
              <a:rPr lang="en-US" sz="2000" dirty="0">
                <a:solidFill>
                  <a:srgbClr val="000066"/>
                </a:solidFill>
              </a:rPr>
              <a:t> </a:t>
            </a:r>
            <a:r>
              <a:rPr lang="en-US" sz="2000" dirty="0" err="1">
                <a:solidFill>
                  <a:srgbClr val="000066"/>
                </a:solidFill>
              </a:rPr>
              <a:t>hội</a:t>
            </a:r>
            <a:r>
              <a:rPr lang="en-US" sz="2000" dirty="0">
                <a:solidFill>
                  <a:srgbClr val="000066"/>
                </a:solidFill>
              </a:rPr>
              <a:t> </a:t>
            </a:r>
            <a:r>
              <a:rPr lang="en-US" sz="2000" dirty="0" err="1">
                <a:solidFill>
                  <a:srgbClr val="000066"/>
                </a:solidFill>
              </a:rPr>
              <a:t>mới</a:t>
            </a:r>
            <a:r>
              <a:rPr lang="en-US" sz="2000" dirty="0">
                <a:solidFill>
                  <a:srgbClr val="000066"/>
                </a:solidFill>
              </a:rPr>
              <a:t> </a:t>
            </a:r>
            <a:r>
              <a:rPr lang="en-US" sz="2000" dirty="0" err="1">
                <a:solidFill>
                  <a:srgbClr val="000066"/>
                </a:solidFill>
              </a:rPr>
              <a:t>và</a:t>
            </a:r>
            <a:r>
              <a:rPr lang="en-US" sz="2000" dirty="0">
                <a:solidFill>
                  <a:srgbClr val="000066"/>
                </a:solidFill>
              </a:rPr>
              <a:t> </a:t>
            </a:r>
            <a:r>
              <a:rPr lang="en-US" sz="2000" dirty="0" err="1">
                <a:solidFill>
                  <a:srgbClr val="000066"/>
                </a:solidFill>
              </a:rPr>
              <a:t>những</a:t>
            </a:r>
            <a:r>
              <a:rPr lang="en-US" sz="2000" dirty="0">
                <a:solidFill>
                  <a:srgbClr val="000066"/>
                </a:solidFill>
              </a:rPr>
              <a:t> </a:t>
            </a:r>
            <a:r>
              <a:rPr lang="en-US" sz="2000" dirty="0" err="1">
                <a:solidFill>
                  <a:srgbClr val="000066"/>
                </a:solidFill>
              </a:rPr>
              <a:t>nhân</a:t>
            </a:r>
            <a:r>
              <a:rPr lang="en-US" sz="2000" dirty="0">
                <a:solidFill>
                  <a:srgbClr val="000066"/>
                </a:solidFill>
              </a:rPr>
              <a:t> </a:t>
            </a:r>
            <a:r>
              <a:rPr lang="en-US" sz="2000" dirty="0" err="1">
                <a:solidFill>
                  <a:srgbClr val="000066"/>
                </a:solidFill>
              </a:rPr>
              <a:t>tố</a:t>
            </a:r>
            <a:r>
              <a:rPr lang="en-US" sz="2000" dirty="0">
                <a:solidFill>
                  <a:srgbClr val="000066"/>
                </a:solidFill>
              </a:rPr>
              <a:t> </a:t>
            </a:r>
            <a:r>
              <a:rPr lang="en-US" sz="2000" dirty="0" err="1">
                <a:solidFill>
                  <a:srgbClr val="000066"/>
                </a:solidFill>
              </a:rPr>
              <a:t>của</a:t>
            </a:r>
            <a:r>
              <a:rPr lang="en-US" sz="2000" dirty="0">
                <a:solidFill>
                  <a:srgbClr val="000066"/>
                </a:solidFill>
              </a:rPr>
              <a:t> </a:t>
            </a:r>
            <a:r>
              <a:rPr lang="en-US" sz="2000" dirty="0" err="1">
                <a:solidFill>
                  <a:srgbClr val="000066"/>
                </a:solidFill>
              </a:rPr>
              <a:t>xã</a:t>
            </a:r>
            <a:r>
              <a:rPr lang="en-US" sz="2000" dirty="0">
                <a:solidFill>
                  <a:srgbClr val="000066"/>
                </a:solidFill>
              </a:rPr>
              <a:t> </a:t>
            </a:r>
            <a:r>
              <a:rPr lang="en-US" sz="2000" dirty="0" err="1">
                <a:solidFill>
                  <a:srgbClr val="000066"/>
                </a:solidFill>
              </a:rPr>
              <a:t>hội</a:t>
            </a:r>
            <a:r>
              <a:rPr lang="en-US" sz="2000" dirty="0">
                <a:solidFill>
                  <a:srgbClr val="000066"/>
                </a:solidFill>
              </a:rPr>
              <a:t> </a:t>
            </a:r>
            <a:r>
              <a:rPr lang="en-US" sz="2000" dirty="0" err="1">
                <a:solidFill>
                  <a:srgbClr val="000066"/>
                </a:solidFill>
              </a:rPr>
              <a:t>cũ</a:t>
            </a:r>
            <a:r>
              <a:rPr lang="en-US" sz="2000" dirty="0">
                <a:solidFill>
                  <a:srgbClr val="000066"/>
                </a:solidFill>
              </a:rPr>
              <a:t> </a:t>
            </a:r>
            <a:r>
              <a:rPr lang="en-US" sz="2000" b="1" dirty="0" err="1">
                <a:solidFill>
                  <a:srgbClr val="FF0000"/>
                </a:solidFill>
              </a:rPr>
              <a:t>tồn</a:t>
            </a:r>
            <a:r>
              <a:rPr lang="en-US" sz="2000" b="1" dirty="0">
                <a:solidFill>
                  <a:srgbClr val="FF0000"/>
                </a:solidFill>
              </a:rPr>
              <a:t> </a:t>
            </a:r>
            <a:r>
              <a:rPr lang="en-US" sz="2000" b="1" dirty="0" err="1">
                <a:solidFill>
                  <a:srgbClr val="FF0000"/>
                </a:solidFill>
              </a:rPr>
              <a:t>tại</a:t>
            </a:r>
            <a:r>
              <a:rPr lang="en-US" sz="2000" b="1" dirty="0">
                <a:solidFill>
                  <a:srgbClr val="FF0000"/>
                </a:solidFill>
              </a:rPr>
              <a:t> </a:t>
            </a:r>
            <a:r>
              <a:rPr lang="en-US" sz="2000" b="1" dirty="0" err="1">
                <a:solidFill>
                  <a:srgbClr val="FF0000"/>
                </a:solidFill>
              </a:rPr>
              <a:t>đan</a:t>
            </a:r>
            <a:r>
              <a:rPr lang="en-US" sz="2000" b="1" dirty="0">
                <a:solidFill>
                  <a:srgbClr val="FF0000"/>
                </a:solidFill>
              </a:rPr>
              <a:t> </a:t>
            </a:r>
            <a:r>
              <a:rPr lang="en-US" sz="2000" b="1" dirty="0" err="1">
                <a:solidFill>
                  <a:srgbClr val="FF0000"/>
                </a:solidFill>
              </a:rPr>
              <a:t>xen</a:t>
            </a:r>
            <a:r>
              <a:rPr lang="en-US" sz="2000" b="1" dirty="0">
                <a:solidFill>
                  <a:srgbClr val="FF0000"/>
                </a:solidFill>
              </a:rPr>
              <a:t> </a:t>
            </a:r>
            <a:r>
              <a:rPr lang="en-US" sz="2000" b="1" dirty="0" err="1">
                <a:solidFill>
                  <a:srgbClr val="FF0000"/>
                </a:solidFill>
              </a:rPr>
              <a:t>và</a:t>
            </a:r>
            <a:r>
              <a:rPr lang="en-US" sz="2000" b="1" dirty="0">
                <a:solidFill>
                  <a:srgbClr val="FF0000"/>
                </a:solidFill>
              </a:rPr>
              <a:t> </a:t>
            </a:r>
            <a:r>
              <a:rPr lang="en-US" sz="2000" b="1" dirty="0" err="1">
                <a:solidFill>
                  <a:srgbClr val="FF0000"/>
                </a:solidFill>
              </a:rPr>
              <a:t>đấu</a:t>
            </a:r>
            <a:r>
              <a:rPr lang="en-US" sz="2000" b="1" dirty="0">
                <a:solidFill>
                  <a:srgbClr val="FF0000"/>
                </a:solidFill>
              </a:rPr>
              <a:t> </a:t>
            </a:r>
            <a:r>
              <a:rPr lang="en-US" sz="2000" b="1" dirty="0" err="1">
                <a:solidFill>
                  <a:srgbClr val="FF0000"/>
                </a:solidFill>
              </a:rPr>
              <a:t>tranh</a:t>
            </a:r>
            <a:r>
              <a:rPr lang="en-US" sz="2000" b="1" dirty="0">
                <a:solidFill>
                  <a:srgbClr val="FF0000"/>
                </a:solidFill>
              </a:rPr>
              <a:t> </a:t>
            </a:r>
            <a:r>
              <a:rPr lang="en-US" sz="2000" b="1" dirty="0" err="1">
                <a:solidFill>
                  <a:srgbClr val="FF0000"/>
                </a:solidFill>
              </a:rPr>
              <a:t>với</a:t>
            </a:r>
            <a:r>
              <a:rPr lang="en-US" sz="2000" b="1" dirty="0">
                <a:solidFill>
                  <a:srgbClr val="FF0000"/>
                </a:solidFill>
              </a:rPr>
              <a:t> </a:t>
            </a:r>
            <a:r>
              <a:rPr lang="en-US" sz="2000" b="1" dirty="0" err="1">
                <a:solidFill>
                  <a:srgbClr val="FF0000"/>
                </a:solidFill>
              </a:rPr>
              <a:t>nhau</a:t>
            </a:r>
            <a:r>
              <a:rPr lang="en-US" sz="2000" dirty="0">
                <a:solidFill>
                  <a:srgbClr val="000066"/>
                </a:solidFill>
              </a:rPr>
              <a:t> </a:t>
            </a:r>
            <a:r>
              <a:rPr lang="en-US" sz="2000" dirty="0" err="1">
                <a:solidFill>
                  <a:srgbClr val="000066"/>
                </a:solidFill>
              </a:rPr>
              <a:t>trên</a:t>
            </a:r>
            <a:r>
              <a:rPr lang="en-US" sz="2000" dirty="0">
                <a:solidFill>
                  <a:srgbClr val="000066"/>
                </a:solidFill>
              </a:rPr>
              <a:t> </a:t>
            </a:r>
            <a:r>
              <a:rPr lang="en-US" sz="2000" dirty="0" err="1">
                <a:solidFill>
                  <a:srgbClr val="000066"/>
                </a:solidFill>
              </a:rPr>
              <a:t>tất</a:t>
            </a:r>
            <a:r>
              <a:rPr lang="en-US" sz="2000" dirty="0">
                <a:solidFill>
                  <a:srgbClr val="000066"/>
                </a:solidFill>
              </a:rPr>
              <a:t> </a:t>
            </a:r>
            <a:r>
              <a:rPr lang="en-US" sz="2000" dirty="0" err="1">
                <a:solidFill>
                  <a:srgbClr val="000066"/>
                </a:solidFill>
              </a:rPr>
              <a:t>cả</a:t>
            </a:r>
            <a:r>
              <a:rPr lang="en-US" sz="2000" dirty="0">
                <a:solidFill>
                  <a:srgbClr val="000066"/>
                </a:solidFill>
              </a:rPr>
              <a:t> </a:t>
            </a:r>
            <a:r>
              <a:rPr lang="en-US" sz="2000" dirty="0" err="1">
                <a:solidFill>
                  <a:srgbClr val="000066"/>
                </a:solidFill>
              </a:rPr>
              <a:t>mọi</a:t>
            </a:r>
            <a:r>
              <a:rPr lang="en-US" sz="2000" dirty="0">
                <a:solidFill>
                  <a:srgbClr val="000066"/>
                </a:solidFill>
              </a:rPr>
              <a:t> </a:t>
            </a:r>
            <a:r>
              <a:rPr lang="en-US" sz="2000" dirty="0" err="1">
                <a:solidFill>
                  <a:srgbClr val="000066"/>
                </a:solidFill>
              </a:rPr>
              <a:t>lĩnh</a:t>
            </a:r>
            <a:r>
              <a:rPr lang="en-US" sz="2000" dirty="0">
                <a:solidFill>
                  <a:srgbClr val="000066"/>
                </a:solidFill>
              </a:rPr>
              <a:t> </a:t>
            </a:r>
            <a:r>
              <a:rPr lang="en-US" sz="2000" dirty="0" err="1">
                <a:solidFill>
                  <a:srgbClr val="000066"/>
                </a:solidFill>
              </a:rPr>
              <a:t>vực</a:t>
            </a:r>
            <a:r>
              <a:rPr lang="en-US" sz="2000" dirty="0">
                <a:solidFill>
                  <a:srgbClr val="000066"/>
                </a:solidFill>
              </a:rPr>
              <a:t> </a:t>
            </a:r>
            <a:r>
              <a:rPr lang="en-US" sz="2000" dirty="0" err="1">
                <a:solidFill>
                  <a:srgbClr val="000066"/>
                </a:solidFill>
              </a:rPr>
              <a:t>của</a:t>
            </a:r>
            <a:r>
              <a:rPr lang="en-US" sz="2000" dirty="0">
                <a:solidFill>
                  <a:srgbClr val="000066"/>
                </a:solidFill>
              </a:rPr>
              <a:t> </a:t>
            </a:r>
            <a:r>
              <a:rPr lang="en-US" sz="2000" dirty="0" err="1">
                <a:solidFill>
                  <a:srgbClr val="000066"/>
                </a:solidFill>
              </a:rPr>
              <a:t>đời</a:t>
            </a:r>
            <a:r>
              <a:rPr lang="en-US" sz="2000" dirty="0">
                <a:solidFill>
                  <a:srgbClr val="000066"/>
                </a:solidFill>
              </a:rPr>
              <a:t> </a:t>
            </a:r>
            <a:r>
              <a:rPr lang="en-US" sz="2000" dirty="0" err="1">
                <a:solidFill>
                  <a:srgbClr val="000066"/>
                </a:solidFill>
              </a:rPr>
              <a:t>sống</a:t>
            </a:r>
            <a:r>
              <a:rPr lang="en-US" sz="2000" dirty="0">
                <a:solidFill>
                  <a:srgbClr val="000066"/>
                </a:solidFill>
              </a:rPr>
              <a:t> </a:t>
            </a:r>
            <a:r>
              <a:rPr lang="en-US" sz="2000" dirty="0" err="1">
                <a:solidFill>
                  <a:srgbClr val="000066"/>
                </a:solidFill>
              </a:rPr>
              <a:t>xã</a:t>
            </a:r>
            <a:r>
              <a:rPr lang="en-US" sz="2000" dirty="0">
                <a:solidFill>
                  <a:srgbClr val="000066"/>
                </a:solidFill>
              </a:rPr>
              <a:t> </a:t>
            </a:r>
            <a:r>
              <a:rPr lang="en-US" sz="2000" dirty="0" err="1">
                <a:solidFill>
                  <a:srgbClr val="000066"/>
                </a:solidFill>
              </a:rPr>
              <a:t>hội</a:t>
            </a:r>
            <a:endParaRPr lang="en-US" sz="2000" dirty="0">
              <a:solidFill>
                <a:srgbClr val="000066"/>
              </a:solidFill>
            </a:endParaRPr>
          </a:p>
        </p:txBody>
      </p:sp>
    </p:spTree>
    <p:extLst>
      <p:ext uri="{BB962C8B-B14F-4D97-AF65-F5344CB8AC3E}">
        <p14:creationId xmlns:p14="http://schemas.microsoft.com/office/powerpoint/2010/main" val="1194874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2000"/>
                                        <p:tgtEl>
                                          <p:spTgt spid="4"/>
                                        </p:tgtEl>
                                      </p:cBhvr>
                                    </p:animEffect>
                                    <p:anim calcmode="lin" valueType="num">
                                      <p:cBhvr>
                                        <p:cTn id="15" dur="2000" fill="hold"/>
                                        <p:tgtEl>
                                          <p:spTgt spid="4"/>
                                        </p:tgtEl>
                                        <p:attrNameLst>
                                          <p:attrName>ppt_w</p:attrName>
                                        </p:attrNameLst>
                                      </p:cBhvr>
                                      <p:tavLst>
                                        <p:tav tm="0" fmla="#ppt_w*sin(2.5*pi*$)">
                                          <p:val>
                                            <p:fltVal val="0"/>
                                          </p:val>
                                        </p:tav>
                                        <p:tav tm="100000">
                                          <p:val>
                                            <p:fltVal val="1"/>
                                          </p:val>
                                        </p:tav>
                                      </p:tavLst>
                                    </p:anim>
                                    <p:anim calcmode="lin" valueType="num">
                                      <p:cBhvr>
                                        <p:cTn id="16" dur="2000" fill="hold"/>
                                        <p:tgtEl>
                                          <p:spTgt spid="4"/>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blinds(horizontal)">
                                      <p:cBhvr>
                                        <p:cTn id="21" dur="500"/>
                                        <p:tgtEl>
                                          <p:spTgt spid="10"/>
                                        </p:tgtEl>
                                      </p:cBhvr>
                                    </p:animEffect>
                                  </p:childTnLst>
                                </p:cTn>
                              </p:par>
                              <p:par>
                                <p:cTn id="22" presetID="3" presetClass="entr" presetSubtype="10"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blinds(horizontal)">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grpId="0"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linds(horizontal)">
                                      <p:cBhvr>
                                        <p:cTn id="29" dur="500"/>
                                        <p:tgtEl>
                                          <p:spTgt spid="11"/>
                                        </p:tgtEl>
                                      </p:cBhvr>
                                    </p:animEffect>
                                  </p:childTnLst>
                                </p:cTn>
                              </p:par>
                              <p:par>
                                <p:cTn id="30" presetID="3" presetClass="entr" presetSubtype="10"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blinds(horizontal)">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blinds(horizontal)">
                                      <p:cBhvr>
                                        <p:cTn id="37" dur="500"/>
                                        <p:tgtEl>
                                          <p:spTgt spid="12"/>
                                        </p:tgtEl>
                                      </p:cBhvr>
                                    </p:animEffect>
                                  </p:childTnLst>
                                </p:cTn>
                              </p:par>
                              <p:par>
                                <p:cTn id="38" presetID="3" presetClass="entr" presetSubtype="10"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blinds(horizontal)">
                                      <p:cBhvr>
                                        <p:cTn id="40" dur="500"/>
                                        <p:tgtEl>
                                          <p:spTgt spid="7"/>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blinds(horizontal)">
                                      <p:cBhvr>
                                        <p:cTn id="45" dur="500"/>
                                        <p:tgtEl>
                                          <p:spTgt spid="13"/>
                                        </p:tgtEl>
                                      </p:cBhvr>
                                    </p:animEffect>
                                  </p:childTnLst>
                                </p:cTn>
                              </p:par>
                              <p:par>
                                <p:cTn id="46" presetID="3" presetClass="entr" presetSubtype="10" fill="hold" grpId="0" nodeType="with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blinds(horizontal)">
                                      <p:cBhvr>
                                        <p:cTn id="4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P spid="8" grpId="0" animBg="1"/>
      <p:bldP spid="10" grpId="0" animBg="1"/>
      <p:bldP spid="11" grpId="0" animBg="1"/>
      <p:bldP spid="12" grpId="0" animBg="1"/>
      <p:bldP spid="13"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wheel&#10;&#10;Description automatically generated">
            <a:extLst>
              <a:ext uri="{FF2B5EF4-FFF2-40B4-BE49-F238E27FC236}">
                <a16:creationId xmlns:a16="http://schemas.microsoft.com/office/drawing/2014/main" id="{3107A924-8B06-4FB9-A68D-401F696F88C3}"/>
              </a:ext>
            </a:extLst>
          </p:cNvPr>
          <p:cNvPicPr>
            <a:picLocks noChangeAspect="1"/>
          </p:cNvPicPr>
          <p:nvPr/>
        </p:nvPicPr>
        <p:blipFill>
          <a:blip r:embed="rId2"/>
          <a:stretch>
            <a:fillRect/>
          </a:stretch>
        </p:blipFill>
        <p:spPr>
          <a:xfrm>
            <a:off x="0" y="0"/>
            <a:ext cx="12192000" cy="6858000"/>
          </a:xfrm>
          <a:prstGeom prst="rect">
            <a:avLst/>
          </a:prstGeom>
        </p:spPr>
      </p:pic>
      <p:sp>
        <p:nvSpPr>
          <p:cNvPr id="2" name="Rectangle 1">
            <a:extLst>
              <a:ext uri="{FF2B5EF4-FFF2-40B4-BE49-F238E27FC236}">
                <a16:creationId xmlns:a16="http://schemas.microsoft.com/office/drawing/2014/main" id="{C674CC1E-D312-448E-93F2-3155040D7CC7}"/>
              </a:ext>
            </a:extLst>
          </p:cNvPr>
          <p:cNvSpPr/>
          <p:nvPr/>
        </p:nvSpPr>
        <p:spPr>
          <a:xfrm>
            <a:off x="2014331" y="0"/>
            <a:ext cx="8494644" cy="6858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4">
            <a:extLst>
              <a:ext uri="{FF2B5EF4-FFF2-40B4-BE49-F238E27FC236}">
                <a16:creationId xmlns:a16="http://schemas.microsoft.com/office/drawing/2014/main" id="{D3298DF8-9848-4FAD-AA41-FD2BD62EB64D}"/>
              </a:ext>
            </a:extLst>
          </p:cNvPr>
          <p:cNvSpPr>
            <a:spLocks noChangeArrowheads="1"/>
          </p:cNvSpPr>
          <p:nvPr/>
        </p:nvSpPr>
        <p:spPr bwMode="auto">
          <a:xfrm>
            <a:off x="3719513" y="1628775"/>
            <a:ext cx="39693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 typeface="Wingdings" panose="05000000000000000000" pitchFamily="2" charset="2"/>
              <a:buChar char="Ø"/>
            </a:pPr>
            <a:r>
              <a:rPr lang="pt-BR" altLang="en-US" sz="2800" i="1" dirty="0">
                <a:solidFill>
                  <a:srgbClr val="CC00CC"/>
                </a:solidFill>
                <a:latin typeface="+mn-lt"/>
              </a:rPr>
              <a:t> </a:t>
            </a:r>
            <a:r>
              <a:rPr lang="pt-BR" altLang="en-US" sz="2400" dirty="0">
                <a:solidFill>
                  <a:srgbClr val="CC00CC"/>
                </a:solidFill>
                <a:latin typeface="+mn-lt"/>
                <a:ea typeface="Tahoma" panose="020B0604030504040204" pitchFamily="34" charset="0"/>
                <a:cs typeface="Times New Roman" panose="02020603050405020304" pitchFamily="18" charset="0"/>
              </a:rPr>
              <a:t>Trong lĩnh vực kinh tế</a:t>
            </a:r>
            <a:r>
              <a:rPr lang="pt-BR" altLang="en-US" sz="2400" b="0" dirty="0">
                <a:solidFill>
                  <a:srgbClr val="CC00CC"/>
                </a:solidFill>
                <a:latin typeface="+mn-lt"/>
                <a:ea typeface="Tahoma" panose="020B0604030504040204" pitchFamily="34" charset="0"/>
                <a:cs typeface="Times New Roman" panose="02020603050405020304" pitchFamily="18" charset="0"/>
              </a:rPr>
              <a:t>: </a:t>
            </a:r>
            <a:endParaRPr lang="en-US" altLang="en-US" sz="2400" b="0" dirty="0">
              <a:solidFill>
                <a:srgbClr val="CC00CC"/>
              </a:solidFill>
              <a:latin typeface="+mn-lt"/>
              <a:ea typeface="Tahoma" panose="020B0604030504040204" pitchFamily="34" charset="0"/>
              <a:cs typeface="Times New Roman" panose="02020603050405020304" pitchFamily="18" charset="0"/>
            </a:endParaRPr>
          </a:p>
        </p:txBody>
      </p:sp>
      <p:sp>
        <p:nvSpPr>
          <p:cNvPr id="19" name="Rectangle 1">
            <a:extLst>
              <a:ext uri="{FF2B5EF4-FFF2-40B4-BE49-F238E27FC236}">
                <a16:creationId xmlns:a16="http://schemas.microsoft.com/office/drawing/2014/main" id="{0DDF503A-0BA7-48BC-94C4-836FF4C65890}"/>
              </a:ext>
            </a:extLst>
          </p:cNvPr>
          <p:cNvSpPr>
            <a:spLocks noChangeArrowheads="1"/>
          </p:cNvSpPr>
          <p:nvPr/>
        </p:nvSpPr>
        <p:spPr bwMode="auto">
          <a:xfrm>
            <a:off x="2282273" y="986042"/>
            <a:ext cx="8426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pt-BR" altLang="en-US" sz="2400" dirty="0">
                <a:solidFill>
                  <a:srgbClr val="0033CC"/>
                </a:solidFill>
                <a:latin typeface=".VnTime" panose="020B7200000000000000" pitchFamily="34" charset="0"/>
              </a:rPr>
              <a:t>+ </a:t>
            </a:r>
            <a:r>
              <a:rPr lang="pt-BR" altLang="en-US" sz="2400" dirty="0">
                <a:solidFill>
                  <a:srgbClr val="0033CC"/>
                </a:solidFill>
                <a:latin typeface="Arial"/>
              </a:rPr>
              <a:t>Nội dung của thời kỳ quá độ lên </a:t>
            </a:r>
            <a:r>
              <a:rPr lang="vi-VN" altLang="en-US" sz="2400" dirty="0">
                <a:solidFill>
                  <a:srgbClr val="0033CC"/>
                </a:solidFill>
                <a:latin typeface="Arial"/>
              </a:rPr>
              <a:t>CNXH</a:t>
            </a:r>
            <a:endParaRPr lang="en-US" altLang="en-US" sz="2400" dirty="0">
              <a:solidFill>
                <a:srgbClr val="0033CC"/>
              </a:solidFill>
              <a:latin typeface="Arial"/>
            </a:endParaRPr>
          </a:p>
        </p:txBody>
      </p:sp>
      <p:sp>
        <p:nvSpPr>
          <p:cNvPr id="20" name="Rectangle 19">
            <a:extLst>
              <a:ext uri="{FF2B5EF4-FFF2-40B4-BE49-F238E27FC236}">
                <a16:creationId xmlns:a16="http://schemas.microsoft.com/office/drawing/2014/main" id="{C216488B-D615-4689-8727-EE492E6AC334}"/>
              </a:ext>
            </a:extLst>
          </p:cNvPr>
          <p:cNvSpPr/>
          <p:nvPr/>
        </p:nvSpPr>
        <p:spPr>
          <a:xfrm>
            <a:off x="2399347" y="377605"/>
            <a:ext cx="9195515" cy="461665"/>
          </a:xfrm>
          <a:prstGeom prst="rect">
            <a:avLst/>
          </a:prstGeom>
        </p:spPr>
        <p:txBody>
          <a:bodyPr wrap="square">
            <a:spAutoFit/>
          </a:bodyPr>
          <a:lstStyle/>
          <a:p>
            <a:pPr marL="285750" indent="-285750">
              <a:buFont typeface="Wingdings" panose="05000000000000000000" pitchFamily="2" charset="2"/>
              <a:buChar char="v"/>
            </a:pPr>
            <a:r>
              <a:rPr lang="en-US" sz="2400" b="1" dirty="0">
                <a:solidFill>
                  <a:srgbClr val="FF0066"/>
                </a:solidFill>
              </a:rPr>
              <a:t> </a:t>
            </a:r>
            <a:r>
              <a:rPr lang="vi-VN" sz="2400" b="1" dirty="0">
                <a:solidFill>
                  <a:srgbClr val="FF0066"/>
                </a:solidFill>
              </a:rPr>
              <a:t>Về thời kỳ quá độ từ chủ nghĩa tư bản lên chủ nghĩa xã hội </a:t>
            </a:r>
            <a:endParaRPr lang="en-US" sz="2400" b="1" dirty="0">
              <a:solidFill>
                <a:srgbClr val="FF0066"/>
              </a:solidFill>
            </a:endParaRPr>
          </a:p>
        </p:txBody>
      </p:sp>
      <p:grpSp>
        <p:nvGrpSpPr>
          <p:cNvPr id="21" name="Group 20">
            <a:extLst>
              <a:ext uri="{FF2B5EF4-FFF2-40B4-BE49-F238E27FC236}">
                <a16:creationId xmlns:a16="http://schemas.microsoft.com/office/drawing/2014/main" id="{488AB764-A75E-4B96-B918-2FFB60C30CD9}"/>
              </a:ext>
            </a:extLst>
          </p:cNvPr>
          <p:cNvGrpSpPr/>
          <p:nvPr/>
        </p:nvGrpSpPr>
        <p:grpSpPr>
          <a:xfrm>
            <a:off x="2448355" y="2492431"/>
            <a:ext cx="2710045" cy="4024200"/>
            <a:chOff x="77274" y="2151099"/>
            <a:chExt cx="3173828" cy="4024200"/>
          </a:xfrm>
        </p:grpSpPr>
        <p:sp>
          <p:nvSpPr>
            <p:cNvPr id="22" name="Flowchart: Manual Operation 21">
              <a:extLst>
                <a:ext uri="{FF2B5EF4-FFF2-40B4-BE49-F238E27FC236}">
                  <a16:creationId xmlns:a16="http://schemas.microsoft.com/office/drawing/2014/main" id="{41CC2313-61FC-468A-BA93-93B0BBDE298B}"/>
                </a:ext>
              </a:extLst>
            </p:cNvPr>
            <p:cNvSpPr/>
            <p:nvPr/>
          </p:nvSpPr>
          <p:spPr>
            <a:xfrm rot="16200000">
              <a:off x="-347912" y="2576285"/>
              <a:ext cx="4024200" cy="3173828"/>
            </a:xfrm>
            <a:prstGeom prst="flowChartManualOperation">
              <a:avLst/>
            </a:prstGeom>
            <a:solidFill>
              <a:srgbClr val="CC9900"/>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en-US"/>
            </a:p>
          </p:txBody>
        </p:sp>
        <p:sp>
          <p:nvSpPr>
            <p:cNvPr id="23" name="Flowchart: Manual Operation 4">
              <a:extLst>
                <a:ext uri="{FF2B5EF4-FFF2-40B4-BE49-F238E27FC236}">
                  <a16:creationId xmlns:a16="http://schemas.microsoft.com/office/drawing/2014/main" id="{66DAA781-F928-4EAC-8BDE-18CF432CAEDB}"/>
                </a:ext>
              </a:extLst>
            </p:cNvPr>
            <p:cNvSpPr txBox="1"/>
            <p:nvPr/>
          </p:nvSpPr>
          <p:spPr>
            <a:xfrm>
              <a:off x="511808" y="2724204"/>
              <a:ext cx="2638414" cy="2414520"/>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77800" tIns="0" rIns="177800" bIns="0" numCol="1" spcCol="1270" anchor="ctr" anchorCtr="0">
              <a:noAutofit/>
            </a:bodyPr>
            <a:lstStyle/>
            <a:p>
              <a:pPr marL="0" lvl="0" indent="0" algn="ctr" defTabSz="1244600">
                <a:lnSpc>
                  <a:spcPct val="90000"/>
                </a:lnSpc>
                <a:spcBef>
                  <a:spcPct val="0"/>
                </a:spcBef>
                <a:spcAft>
                  <a:spcPct val="35000"/>
                </a:spcAft>
                <a:buNone/>
              </a:pPr>
              <a:r>
                <a:rPr lang="pt-BR" sz="2000" kern="1200" dirty="0">
                  <a:latin typeface="+mj-lt"/>
                </a:rPr>
                <a:t>Phát triển lực lượng sản xuất xã hội</a:t>
              </a:r>
              <a:endParaRPr lang="en-US" sz="2000" kern="1200" dirty="0">
                <a:latin typeface="+mj-lt"/>
              </a:endParaRPr>
            </a:p>
          </p:txBody>
        </p:sp>
      </p:grpSp>
      <p:grpSp>
        <p:nvGrpSpPr>
          <p:cNvPr id="24" name="Group 23">
            <a:extLst>
              <a:ext uri="{FF2B5EF4-FFF2-40B4-BE49-F238E27FC236}">
                <a16:creationId xmlns:a16="http://schemas.microsoft.com/office/drawing/2014/main" id="{DC60DE8D-A9DD-463C-A4D0-4D633E176A19}"/>
              </a:ext>
            </a:extLst>
          </p:cNvPr>
          <p:cNvGrpSpPr/>
          <p:nvPr/>
        </p:nvGrpSpPr>
        <p:grpSpPr>
          <a:xfrm>
            <a:off x="5398752" y="2894224"/>
            <a:ext cx="3029632" cy="3162100"/>
            <a:chOff x="3639121" y="3282891"/>
            <a:chExt cx="3173828" cy="3162100"/>
          </a:xfrm>
        </p:grpSpPr>
        <p:sp>
          <p:nvSpPr>
            <p:cNvPr id="25" name="Flowchart: Manual Operation 24">
              <a:extLst>
                <a:ext uri="{FF2B5EF4-FFF2-40B4-BE49-F238E27FC236}">
                  <a16:creationId xmlns:a16="http://schemas.microsoft.com/office/drawing/2014/main" id="{A1678FE7-3137-451B-B5A0-EFD4F4A020E2}"/>
                </a:ext>
              </a:extLst>
            </p:cNvPr>
            <p:cNvSpPr/>
            <p:nvPr/>
          </p:nvSpPr>
          <p:spPr>
            <a:xfrm rot="16200000">
              <a:off x="3644985" y="3277027"/>
              <a:ext cx="3162100" cy="3173828"/>
            </a:xfrm>
            <a:prstGeom prst="flowChartManualOperation">
              <a:avLst/>
            </a:prstGeom>
            <a:solidFill>
              <a:srgbClr val="008080"/>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en-US"/>
            </a:p>
          </p:txBody>
        </p:sp>
        <p:sp>
          <p:nvSpPr>
            <p:cNvPr id="26" name="Flowchart: Manual Operation 4">
              <a:extLst>
                <a:ext uri="{FF2B5EF4-FFF2-40B4-BE49-F238E27FC236}">
                  <a16:creationId xmlns:a16="http://schemas.microsoft.com/office/drawing/2014/main" id="{79591D71-2A3D-410C-8004-602E395B50F9}"/>
                </a:ext>
              </a:extLst>
            </p:cNvPr>
            <p:cNvSpPr txBox="1"/>
            <p:nvPr/>
          </p:nvSpPr>
          <p:spPr>
            <a:xfrm>
              <a:off x="4008598" y="3652169"/>
              <a:ext cx="2552559" cy="1897260"/>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77800" tIns="0" rIns="177800" bIns="0" numCol="1" spcCol="1270" anchor="ctr" anchorCtr="0">
              <a:noAutofit/>
            </a:bodyPr>
            <a:lstStyle/>
            <a:p>
              <a:pPr marL="0" lvl="0" indent="0" algn="ctr" defTabSz="1244600">
                <a:lnSpc>
                  <a:spcPct val="90000"/>
                </a:lnSpc>
                <a:spcBef>
                  <a:spcPct val="0"/>
                </a:spcBef>
                <a:spcAft>
                  <a:spcPct val="35000"/>
                </a:spcAft>
                <a:buNone/>
              </a:pPr>
              <a:r>
                <a:rPr lang="pt-BR" sz="2000" kern="1200" dirty="0">
                  <a:latin typeface="+mj-lt"/>
                </a:rPr>
                <a:t>Tiến hành công nghiệp hoá </a:t>
              </a:r>
              <a:endParaRPr lang="en-US" sz="2000" kern="1200" dirty="0">
                <a:latin typeface="+mj-lt"/>
              </a:endParaRPr>
            </a:p>
          </p:txBody>
        </p:sp>
      </p:grpSp>
      <p:grpSp>
        <p:nvGrpSpPr>
          <p:cNvPr id="27" name="Group 26">
            <a:extLst>
              <a:ext uri="{FF2B5EF4-FFF2-40B4-BE49-F238E27FC236}">
                <a16:creationId xmlns:a16="http://schemas.microsoft.com/office/drawing/2014/main" id="{D01C17B4-F0E7-4038-BC74-AD339341209F}"/>
              </a:ext>
            </a:extLst>
          </p:cNvPr>
          <p:cNvGrpSpPr/>
          <p:nvPr/>
        </p:nvGrpSpPr>
        <p:grpSpPr>
          <a:xfrm>
            <a:off x="8668733" y="3168708"/>
            <a:ext cx="3029632" cy="2465800"/>
            <a:chOff x="6709039" y="3664499"/>
            <a:chExt cx="3173828" cy="2465800"/>
          </a:xfrm>
        </p:grpSpPr>
        <p:sp>
          <p:nvSpPr>
            <p:cNvPr id="28" name="Flowchart: Manual Operation 27">
              <a:extLst>
                <a:ext uri="{FF2B5EF4-FFF2-40B4-BE49-F238E27FC236}">
                  <a16:creationId xmlns:a16="http://schemas.microsoft.com/office/drawing/2014/main" id="{E09A8ADF-FBD5-4102-9F5F-13528758D5DF}"/>
                </a:ext>
              </a:extLst>
            </p:cNvPr>
            <p:cNvSpPr/>
            <p:nvPr/>
          </p:nvSpPr>
          <p:spPr>
            <a:xfrm rot="16200000">
              <a:off x="7063053" y="3310485"/>
              <a:ext cx="2465800" cy="3173828"/>
            </a:xfrm>
            <a:prstGeom prst="flowChartManualOperation">
              <a:avLst/>
            </a:prstGeom>
            <a:solidFill>
              <a:srgbClr val="C00000"/>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en-US"/>
            </a:p>
          </p:txBody>
        </p:sp>
        <p:sp>
          <p:nvSpPr>
            <p:cNvPr id="29" name="Flowchart: Manual Operation 4">
              <a:extLst>
                <a:ext uri="{FF2B5EF4-FFF2-40B4-BE49-F238E27FC236}">
                  <a16:creationId xmlns:a16="http://schemas.microsoft.com/office/drawing/2014/main" id="{5BC2BB9A-1D50-40E6-AFC5-CDCEBADE90C1}"/>
                </a:ext>
              </a:extLst>
            </p:cNvPr>
            <p:cNvSpPr txBox="1"/>
            <p:nvPr/>
          </p:nvSpPr>
          <p:spPr>
            <a:xfrm rot="21600000">
              <a:off x="6709039" y="4157659"/>
              <a:ext cx="3173828" cy="1479480"/>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77800" tIns="0" rIns="177800" bIns="0" numCol="1" spcCol="1270" anchor="ctr" anchorCtr="0">
              <a:noAutofit/>
            </a:bodyPr>
            <a:lstStyle/>
            <a:p>
              <a:pPr marL="0" lvl="0" indent="0" algn="ctr" defTabSz="1244600">
                <a:lnSpc>
                  <a:spcPct val="90000"/>
                </a:lnSpc>
                <a:spcBef>
                  <a:spcPct val="0"/>
                </a:spcBef>
                <a:spcAft>
                  <a:spcPct val="35000"/>
                </a:spcAft>
                <a:buNone/>
              </a:pPr>
              <a:r>
                <a:rPr lang="pt-BR" sz="2000" kern="1200" dirty="0">
                  <a:latin typeface="+mj-lt"/>
                </a:rPr>
                <a:t>Cải tạo quan hệ sản xuất cũ, xây dựng quan hệ sản xuất mới</a:t>
              </a:r>
            </a:p>
          </p:txBody>
        </p:sp>
      </p:grpSp>
    </p:spTree>
    <p:extLst>
      <p:ext uri="{BB962C8B-B14F-4D97-AF65-F5344CB8AC3E}">
        <p14:creationId xmlns:p14="http://schemas.microsoft.com/office/powerpoint/2010/main" val="204012114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descr="Free PowerPoint Templates and Backgrounds - Templateswise.com">
            <a:extLst>
              <a:ext uri="{FF2B5EF4-FFF2-40B4-BE49-F238E27FC236}">
                <a16:creationId xmlns:a16="http://schemas.microsoft.com/office/drawing/2014/main" id="{3C2BB26F-F0CC-40CB-A7FE-3BD359BF108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557010"/>
            <a:ext cx="12192000" cy="230099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0D688D53-E327-43F1-87DC-623806E35C4A}"/>
              </a:ext>
            </a:extLst>
          </p:cNvPr>
          <p:cNvSpPr/>
          <p:nvPr/>
        </p:nvSpPr>
        <p:spPr>
          <a:xfrm>
            <a:off x="4062334" y="4152275"/>
            <a:ext cx="4077325" cy="128915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 name="Line 3">
            <a:extLst>
              <a:ext uri="{FF2B5EF4-FFF2-40B4-BE49-F238E27FC236}">
                <a16:creationId xmlns:a16="http://schemas.microsoft.com/office/drawing/2014/main" id="{081D4CF0-E77A-4EDF-841A-E09DB7853434}"/>
              </a:ext>
            </a:extLst>
          </p:cNvPr>
          <p:cNvSpPr>
            <a:spLocks noChangeShapeType="1"/>
          </p:cNvSpPr>
          <p:nvPr/>
        </p:nvSpPr>
        <p:spPr bwMode="gray">
          <a:xfrm>
            <a:off x="2414586" y="4531791"/>
            <a:ext cx="6211888" cy="79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solidFill>
                <a:prstClr val="black"/>
              </a:solidFill>
            </a:endParaRPr>
          </a:p>
        </p:txBody>
      </p:sp>
      <p:sp>
        <p:nvSpPr>
          <p:cNvPr id="5" name="Rectangle 4">
            <a:extLst>
              <a:ext uri="{FF2B5EF4-FFF2-40B4-BE49-F238E27FC236}">
                <a16:creationId xmlns:a16="http://schemas.microsoft.com/office/drawing/2014/main" id="{3BE89B17-988A-4F87-8787-6121E25FF848}"/>
              </a:ext>
            </a:extLst>
          </p:cNvPr>
          <p:cNvSpPr>
            <a:spLocks noChangeArrowheads="1"/>
          </p:cNvSpPr>
          <p:nvPr/>
        </p:nvSpPr>
        <p:spPr bwMode="gray">
          <a:xfrm rot="3419336">
            <a:off x="2130424" y="3955529"/>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a:defRPr/>
            </a:pPr>
            <a:endParaRPr lang="en-US">
              <a:solidFill>
                <a:srgbClr val="000000"/>
              </a:solidFill>
            </a:endParaRPr>
          </a:p>
        </p:txBody>
      </p:sp>
      <p:sp>
        <p:nvSpPr>
          <p:cNvPr id="6" name="Text Box 5">
            <a:extLst>
              <a:ext uri="{FF2B5EF4-FFF2-40B4-BE49-F238E27FC236}">
                <a16:creationId xmlns:a16="http://schemas.microsoft.com/office/drawing/2014/main" id="{AB39949B-94F8-496F-B143-92780F11A4F3}"/>
              </a:ext>
            </a:extLst>
          </p:cNvPr>
          <p:cNvSpPr txBox="1">
            <a:spLocks noChangeArrowheads="1"/>
          </p:cNvSpPr>
          <p:nvPr/>
        </p:nvSpPr>
        <p:spPr bwMode="gray">
          <a:xfrm>
            <a:off x="2185987" y="399839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4</a:t>
            </a:r>
          </a:p>
        </p:txBody>
      </p:sp>
      <p:sp>
        <p:nvSpPr>
          <p:cNvPr id="7" name="Line 6">
            <a:extLst>
              <a:ext uri="{FF2B5EF4-FFF2-40B4-BE49-F238E27FC236}">
                <a16:creationId xmlns:a16="http://schemas.microsoft.com/office/drawing/2014/main" id="{D0691982-6F51-4515-86A2-7038F63E24A0}"/>
              </a:ext>
            </a:extLst>
          </p:cNvPr>
          <p:cNvSpPr>
            <a:spLocks noChangeShapeType="1"/>
          </p:cNvSpPr>
          <p:nvPr/>
        </p:nvSpPr>
        <p:spPr bwMode="gray">
          <a:xfrm>
            <a:off x="2414587" y="2017192"/>
            <a:ext cx="6215063" cy="111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solidFill>
                <a:prstClr val="black"/>
              </a:solidFill>
            </a:endParaRPr>
          </a:p>
        </p:txBody>
      </p:sp>
      <p:sp>
        <p:nvSpPr>
          <p:cNvPr id="8" name="Rectangle 7">
            <a:extLst>
              <a:ext uri="{FF2B5EF4-FFF2-40B4-BE49-F238E27FC236}">
                <a16:creationId xmlns:a16="http://schemas.microsoft.com/office/drawing/2014/main" id="{C0BC4BE1-10CE-4014-9540-0AEF71C0A008}"/>
              </a:ext>
            </a:extLst>
          </p:cNvPr>
          <p:cNvSpPr>
            <a:spLocks noChangeArrowheads="1"/>
          </p:cNvSpPr>
          <p:nvPr/>
        </p:nvSpPr>
        <p:spPr bwMode="gray">
          <a:xfrm rot="3419336">
            <a:off x="2130424" y="1440929"/>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a:defRPr/>
            </a:pPr>
            <a:endParaRPr lang="en-US">
              <a:solidFill>
                <a:srgbClr val="000000"/>
              </a:solidFill>
            </a:endParaRPr>
          </a:p>
        </p:txBody>
      </p:sp>
      <p:sp>
        <p:nvSpPr>
          <p:cNvPr id="9" name="Text Box 8">
            <a:extLst>
              <a:ext uri="{FF2B5EF4-FFF2-40B4-BE49-F238E27FC236}">
                <a16:creationId xmlns:a16="http://schemas.microsoft.com/office/drawing/2014/main" id="{459828D0-4970-44EE-9991-C4A4B17E6A0B}"/>
              </a:ext>
            </a:extLst>
          </p:cNvPr>
          <p:cNvSpPr txBox="1">
            <a:spLocks noChangeArrowheads="1"/>
          </p:cNvSpPr>
          <p:nvPr/>
        </p:nvSpPr>
        <p:spPr bwMode="gray">
          <a:xfrm>
            <a:off x="2832099" y="1529829"/>
            <a:ext cx="56943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CC9900"/>
                </a:solidFill>
                <a:latin typeface="Arial"/>
              </a:rPr>
              <a:t>Xây dựng củng cố nhà nước vô sản</a:t>
            </a:r>
            <a:endParaRPr lang="en-US" sz="2400" dirty="0">
              <a:solidFill>
                <a:srgbClr val="CC9900"/>
              </a:solidFill>
              <a:latin typeface="Arial"/>
            </a:endParaRPr>
          </a:p>
        </p:txBody>
      </p:sp>
      <p:sp>
        <p:nvSpPr>
          <p:cNvPr id="10" name="Text Box 9">
            <a:extLst>
              <a:ext uri="{FF2B5EF4-FFF2-40B4-BE49-F238E27FC236}">
                <a16:creationId xmlns:a16="http://schemas.microsoft.com/office/drawing/2014/main" id="{89683734-3E50-46AB-BEE1-D0D80617A16A}"/>
              </a:ext>
            </a:extLst>
          </p:cNvPr>
          <p:cNvSpPr txBox="1">
            <a:spLocks noChangeArrowheads="1"/>
          </p:cNvSpPr>
          <p:nvPr/>
        </p:nvSpPr>
        <p:spPr bwMode="gray">
          <a:xfrm>
            <a:off x="2185987" y="148379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1</a:t>
            </a:r>
          </a:p>
        </p:txBody>
      </p:sp>
      <p:sp>
        <p:nvSpPr>
          <p:cNvPr id="11" name="Line 10">
            <a:extLst>
              <a:ext uri="{FF2B5EF4-FFF2-40B4-BE49-F238E27FC236}">
                <a16:creationId xmlns:a16="http://schemas.microsoft.com/office/drawing/2014/main" id="{AC13E982-5773-4E74-8FAA-BE891B6B45CD}"/>
              </a:ext>
            </a:extLst>
          </p:cNvPr>
          <p:cNvSpPr>
            <a:spLocks noChangeShapeType="1"/>
          </p:cNvSpPr>
          <p:nvPr/>
        </p:nvSpPr>
        <p:spPr bwMode="gray">
          <a:xfrm>
            <a:off x="2414587" y="2855392"/>
            <a:ext cx="6215063" cy="476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solidFill>
                <a:prstClr val="black"/>
              </a:solidFill>
            </a:endParaRPr>
          </a:p>
        </p:txBody>
      </p:sp>
      <p:sp>
        <p:nvSpPr>
          <p:cNvPr id="12" name="Rectangle 11">
            <a:extLst>
              <a:ext uri="{FF2B5EF4-FFF2-40B4-BE49-F238E27FC236}">
                <a16:creationId xmlns:a16="http://schemas.microsoft.com/office/drawing/2014/main" id="{00E55C84-1612-4188-8613-F5CB6AC18F06}"/>
              </a:ext>
            </a:extLst>
          </p:cNvPr>
          <p:cNvSpPr>
            <a:spLocks noChangeArrowheads="1"/>
          </p:cNvSpPr>
          <p:nvPr/>
        </p:nvSpPr>
        <p:spPr bwMode="gray">
          <a:xfrm rot="3419336">
            <a:off x="2130424" y="2279129"/>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a:defRPr/>
            </a:pPr>
            <a:endParaRPr lang="en-US">
              <a:solidFill>
                <a:srgbClr val="000000"/>
              </a:solidFill>
            </a:endParaRPr>
          </a:p>
        </p:txBody>
      </p:sp>
      <p:sp>
        <p:nvSpPr>
          <p:cNvPr id="13" name="Text Box 12">
            <a:extLst>
              <a:ext uri="{FF2B5EF4-FFF2-40B4-BE49-F238E27FC236}">
                <a16:creationId xmlns:a16="http://schemas.microsoft.com/office/drawing/2014/main" id="{8B44A6DB-591B-4A33-8852-48AA092F513E}"/>
              </a:ext>
            </a:extLst>
          </p:cNvPr>
          <p:cNvSpPr txBox="1">
            <a:spLocks noChangeArrowheads="1"/>
          </p:cNvSpPr>
          <p:nvPr/>
        </p:nvSpPr>
        <p:spPr bwMode="gray">
          <a:xfrm>
            <a:off x="2185987" y="232199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2</a:t>
            </a:r>
          </a:p>
        </p:txBody>
      </p:sp>
      <p:sp>
        <p:nvSpPr>
          <p:cNvPr id="14" name="Line 13">
            <a:extLst>
              <a:ext uri="{FF2B5EF4-FFF2-40B4-BE49-F238E27FC236}">
                <a16:creationId xmlns:a16="http://schemas.microsoft.com/office/drawing/2014/main" id="{6E101C5F-D9B6-4AAD-AFEE-C270725E42D6}"/>
              </a:ext>
            </a:extLst>
          </p:cNvPr>
          <p:cNvSpPr>
            <a:spLocks noChangeShapeType="1"/>
          </p:cNvSpPr>
          <p:nvPr/>
        </p:nvSpPr>
        <p:spPr bwMode="gray">
          <a:xfrm flipV="1">
            <a:off x="2416175" y="3671366"/>
            <a:ext cx="6213475" cy="206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solidFill>
                <a:prstClr val="black"/>
              </a:solidFill>
            </a:endParaRPr>
          </a:p>
        </p:txBody>
      </p:sp>
      <p:sp>
        <p:nvSpPr>
          <p:cNvPr id="15" name="Rectangle 14">
            <a:extLst>
              <a:ext uri="{FF2B5EF4-FFF2-40B4-BE49-F238E27FC236}">
                <a16:creationId xmlns:a16="http://schemas.microsoft.com/office/drawing/2014/main" id="{8149F760-FDF6-4918-98F4-A2B55233925A}"/>
              </a:ext>
            </a:extLst>
          </p:cNvPr>
          <p:cNvSpPr>
            <a:spLocks noChangeArrowheads="1"/>
          </p:cNvSpPr>
          <p:nvPr/>
        </p:nvSpPr>
        <p:spPr bwMode="gray">
          <a:xfrm rot="3419336">
            <a:off x="2130424" y="3117329"/>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a:defRPr/>
            </a:pPr>
            <a:endParaRPr lang="en-US">
              <a:solidFill>
                <a:srgbClr val="000000"/>
              </a:solidFill>
            </a:endParaRPr>
          </a:p>
        </p:txBody>
      </p:sp>
      <p:sp>
        <p:nvSpPr>
          <p:cNvPr id="16" name="Text Box 15">
            <a:extLst>
              <a:ext uri="{FF2B5EF4-FFF2-40B4-BE49-F238E27FC236}">
                <a16:creationId xmlns:a16="http://schemas.microsoft.com/office/drawing/2014/main" id="{C22037D3-2C97-4A4C-8463-B35E178FF20C}"/>
              </a:ext>
            </a:extLst>
          </p:cNvPr>
          <p:cNvSpPr txBox="1">
            <a:spLocks noChangeArrowheads="1"/>
          </p:cNvSpPr>
          <p:nvPr/>
        </p:nvSpPr>
        <p:spPr bwMode="gray">
          <a:xfrm>
            <a:off x="2185987" y="3160191"/>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3</a:t>
            </a:r>
          </a:p>
        </p:txBody>
      </p:sp>
      <p:sp>
        <p:nvSpPr>
          <p:cNvPr id="17" name="Line 16">
            <a:extLst>
              <a:ext uri="{FF2B5EF4-FFF2-40B4-BE49-F238E27FC236}">
                <a16:creationId xmlns:a16="http://schemas.microsoft.com/office/drawing/2014/main" id="{7AFDBA35-F5BF-48F6-AF5D-33000E697BB5}"/>
              </a:ext>
            </a:extLst>
          </p:cNvPr>
          <p:cNvSpPr>
            <a:spLocks noChangeShapeType="1"/>
          </p:cNvSpPr>
          <p:nvPr/>
        </p:nvSpPr>
        <p:spPr bwMode="gray">
          <a:xfrm>
            <a:off x="2414587" y="5392217"/>
            <a:ext cx="6215063" cy="492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solidFill>
                <a:prstClr val="black"/>
              </a:solidFill>
            </a:endParaRPr>
          </a:p>
        </p:txBody>
      </p:sp>
      <p:sp>
        <p:nvSpPr>
          <p:cNvPr id="18" name="Rectangle 17">
            <a:extLst>
              <a:ext uri="{FF2B5EF4-FFF2-40B4-BE49-F238E27FC236}">
                <a16:creationId xmlns:a16="http://schemas.microsoft.com/office/drawing/2014/main" id="{0DBE9AD7-2D62-4000-92A4-D15AF1C439F3}"/>
              </a:ext>
            </a:extLst>
          </p:cNvPr>
          <p:cNvSpPr>
            <a:spLocks noChangeArrowheads="1"/>
          </p:cNvSpPr>
          <p:nvPr/>
        </p:nvSpPr>
        <p:spPr bwMode="ltGray">
          <a:xfrm rot="3419336">
            <a:off x="2130424" y="4815954"/>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a:defRPr/>
            </a:pPr>
            <a:endParaRPr lang="en-US">
              <a:solidFill>
                <a:srgbClr val="000000"/>
              </a:solidFill>
            </a:endParaRPr>
          </a:p>
        </p:txBody>
      </p:sp>
      <p:sp>
        <p:nvSpPr>
          <p:cNvPr id="19" name="Text Box 18">
            <a:extLst>
              <a:ext uri="{FF2B5EF4-FFF2-40B4-BE49-F238E27FC236}">
                <a16:creationId xmlns:a16="http://schemas.microsoft.com/office/drawing/2014/main" id="{321E23E7-78D5-414D-ABB3-AA0F470768E5}"/>
              </a:ext>
            </a:extLst>
          </p:cNvPr>
          <p:cNvSpPr txBox="1">
            <a:spLocks noChangeArrowheads="1"/>
          </p:cNvSpPr>
          <p:nvPr/>
        </p:nvSpPr>
        <p:spPr bwMode="gray">
          <a:xfrm>
            <a:off x="2185987" y="4858816"/>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5</a:t>
            </a:r>
          </a:p>
        </p:txBody>
      </p:sp>
      <p:sp>
        <p:nvSpPr>
          <p:cNvPr id="20" name="Text Box 19">
            <a:extLst>
              <a:ext uri="{FF2B5EF4-FFF2-40B4-BE49-F238E27FC236}">
                <a16:creationId xmlns:a16="http://schemas.microsoft.com/office/drawing/2014/main" id="{7DD4783F-89E3-4CBF-BF12-88CB67FCA1C3}"/>
              </a:ext>
            </a:extLst>
          </p:cNvPr>
          <p:cNvSpPr txBox="1">
            <a:spLocks noChangeArrowheads="1"/>
          </p:cNvSpPr>
          <p:nvPr/>
        </p:nvSpPr>
        <p:spPr bwMode="gray">
          <a:xfrm>
            <a:off x="2884486" y="2115617"/>
            <a:ext cx="5435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sz="2000" dirty="0">
                <a:solidFill>
                  <a:srgbClr val="C00000"/>
                </a:solidFill>
                <a:latin typeface="Arial"/>
              </a:rPr>
              <a:t>Xây dựng nền dân chủ XHCN, thực hiện quyền làm chủ của nhân dân</a:t>
            </a:r>
            <a:endParaRPr lang="en-US" sz="2000" dirty="0">
              <a:solidFill>
                <a:srgbClr val="C00000"/>
              </a:solidFill>
              <a:latin typeface="Arial"/>
            </a:endParaRPr>
          </a:p>
        </p:txBody>
      </p:sp>
      <p:sp>
        <p:nvSpPr>
          <p:cNvPr id="21" name="Text Box 20">
            <a:extLst>
              <a:ext uri="{FF2B5EF4-FFF2-40B4-BE49-F238E27FC236}">
                <a16:creationId xmlns:a16="http://schemas.microsoft.com/office/drawing/2014/main" id="{ED4B697C-57BC-45F5-AA1E-6D2ECE6B912B}"/>
              </a:ext>
            </a:extLst>
          </p:cNvPr>
          <p:cNvSpPr txBox="1">
            <a:spLocks noChangeArrowheads="1"/>
          </p:cNvSpPr>
          <p:nvPr/>
        </p:nvSpPr>
        <p:spPr bwMode="gray">
          <a:xfrm>
            <a:off x="2832099" y="3195116"/>
            <a:ext cx="5726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66"/>
                </a:solidFill>
                <a:latin typeface="Arial"/>
              </a:rPr>
              <a:t>Xây dựng Đảng cộng sản trong sạch vững mạnh</a:t>
            </a:r>
            <a:endParaRPr lang="en-US" sz="2400" dirty="0">
              <a:solidFill>
                <a:srgbClr val="FF0066"/>
              </a:solidFill>
              <a:latin typeface="Arial"/>
            </a:endParaRPr>
          </a:p>
        </p:txBody>
      </p:sp>
      <p:sp>
        <p:nvSpPr>
          <p:cNvPr id="22" name="Text Box 21">
            <a:extLst>
              <a:ext uri="{FF2B5EF4-FFF2-40B4-BE49-F238E27FC236}">
                <a16:creationId xmlns:a16="http://schemas.microsoft.com/office/drawing/2014/main" id="{9D9826BE-BD85-422A-8ED4-54D00C4E0942}"/>
              </a:ext>
            </a:extLst>
          </p:cNvPr>
          <p:cNvSpPr txBox="1">
            <a:spLocks noChangeArrowheads="1"/>
          </p:cNvSpPr>
          <p:nvPr/>
        </p:nvSpPr>
        <p:spPr bwMode="gray">
          <a:xfrm>
            <a:off x="2881312" y="3836467"/>
            <a:ext cx="57451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0000FF"/>
                </a:solidFill>
                <a:latin typeface="Arial"/>
              </a:rPr>
              <a:t>Đấu tranh chống mọi biểu hiện tiêu cực, xâm hại quyền làm chủ của nhân dân</a:t>
            </a:r>
            <a:endParaRPr lang="en-US" sz="2000" dirty="0">
              <a:solidFill>
                <a:srgbClr val="0000FF"/>
              </a:solidFill>
              <a:latin typeface="Arial"/>
            </a:endParaRPr>
          </a:p>
        </p:txBody>
      </p:sp>
      <p:sp>
        <p:nvSpPr>
          <p:cNvPr id="23" name="Text Box 22">
            <a:extLst>
              <a:ext uri="{FF2B5EF4-FFF2-40B4-BE49-F238E27FC236}">
                <a16:creationId xmlns:a16="http://schemas.microsoft.com/office/drawing/2014/main" id="{F84A8D9B-B1C1-4BA3-845B-F7495057D8A4}"/>
              </a:ext>
            </a:extLst>
          </p:cNvPr>
          <p:cNvSpPr txBox="1">
            <a:spLocks noChangeArrowheads="1"/>
          </p:cNvSpPr>
          <p:nvPr/>
        </p:nvSpPr>
        <p:spPr bwMode="gray">
          <a:xfrm>
            <a:off x="2884486" y="4711180"/>
            <a:ext cx="59880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00"/>
                </a:solidFill>
                <a:latin typeface="Arial"/>
              </a:rPr>
              <a:t>Đấu tranh làm thất bại mọi âm mưu, hành động chống phá cách mạng </a:t>
            </a:r>
            <a:endParaRPr lang="en-US" sz="2000" dirty="0">
              <a:solidFill>
                <a:srgbClr val="FF0000"/>
              </a:solidFill>
              <a:latin typeface="Arial"/>
            </a:endParaRPr>
          </a:p>
        </p:txBody>
      </p:sp>
      <p:sp>
        <p:nvSpPr>
          <p:cNvPr id="24" name="Rectangle 1">
            <a:extLst>
              <a:ext uri="{FF2B5EF4-FFF2-40B4-BE49-F238E27FC236}">
                <a16:creationId xmlns:a16="http://schemas.microsoft.com/office/drawing/2014/main" id="{1F821648-B598-4864-A5D2-C12D448C6770}"/>
              </a:ext>
            </a:extLst>
          </p:cNvPr>
          <p:cNvSpPr>
            <a:spLocks noChangeArrowheads="1"/>
          </p:cNvSpPr>
          <p:nvPr/>
        </p:nvSpPr>
        <p:spPr bwMode="auto">
          <a:xfrm>
            <a:off x="2808968" y="948698"/>
            <a:ext cx="35044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 typeface="Wingdings" panose="05000000000000000000" pitchFamily="2" charset="2"/>
              <a:buChar char="Ø"/>
              <a:defRPr/>
            </a:pPr>
            <a:r>
              <a:rPr lang="pt-BR" altLang="en-US" sz="2000" dirty="0">
                <a:solidFill>
                  <a:srgbClr val="660066"/>
                </a:solidFill>
                <a:latin typeface="Arial"/>
              </a:rPr>
              <a:t>Trong lĩnh vực chính trị: </a:t>
            </a:r>
            <a:endParaRPr lang="en-US" altLang="en-US" sz="2000" dirty="0">
              <a:solidFill>
                <a:srgbClr val="660066"/>
              </a:solidFill>
              <a:latin typeface="Arial"/>
            </a:endParaRPr>
          </a:p>
        </p:txBody>
      </p:sp>
      <p:sp>
        <p:nvSpPr>
          <p:cNvPr id="25" name="Rectangle 1">
            <a:extLst>
              <a:ext uri="{FF2B5EF4-FFF2-40B4-BE49-F238E27FC236}">
                <a16:creationId xmlns:a16="http://schemas.microsoft.com/office/drawing/2014/main" id="{8818A0CC-A24E-401F-8FE1-1DCB9AB91A68}"/>
              </a:ext>
            </a:extLst>
          </p:cNvPr>
          <p:cNvSpPr>
            <a:spLocks noChangeArrowheads="1"/>
          </p:cNvSpPr>
          <p:nvPr/>
        </p:nvSpPr>
        <p:spPr bwMode="auto">
          <a:xfrm>
            <a:off x="1307305" y="329129"/>
            <a:ext cx="8426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pt-BR" altLang="en-US" sz="2400" dirty="0">
                <a:solidFill>
                  <a:srgbClr val="660066"/>
                </a:solidFill>
                <a:latin typeface=".VnTime" panose="020B7200000000000000" pitchFamily="34" charset="0"/>
              </a:rPr>
              <a:t>+ </a:t>
            </a:r>
            <a:r>
              <a:rPr lang="pt-BR" altLang="en-US" sz="2400" dirty="0">
                <a:solidFill>
                  <a:srgbClr val="660066"/>
                </a:solidFill>
                <a:latin typeface="Arial"/>
              </a:rPr>
              <a:t>Nội dung của thời kỳ quá độ </a:t>
            </a:r>
            <a:r>
              <a:rPr lang="pt-BR" altLang="en-US" sz="2400" dirty="0">
                <a:solidFill>
                  <a:schemeClr val="bg1"/>
                </a:solidFill>
                <a:latin typeface="Arial"/>
              </a:rPr>
              <a:t>lên </a:t>
            </a:r>
            <a:r>
              <a:rPr lang="vi-VN" altLang="en-US" sz="2400" dirty="0">
                <a:solidFill>
                  <a:schemeClr val="bg1"/>
                </a:solidFill>
                <a:latin typeface="Arial"/>
              </a:rPr>
              <a:t>CNXH</a:t>
            </a:r>
            <a:endParaRPr lang="en-US" altLang="en-US" sz="2400" dirty="0">
              <a:solidFill>
                <a:schemeClr val="bg1"/>
              </a:solidFill>
              <a:latin typeface="Arial"/>
            </a:endParaRPr>
          </a:p>
        </p:txBody>
      </p:sp>
    </p:spTree>
    <p:extLst>
      <p:ext uri="{BB962C8B-B14F-4D97-AF65-F5344CB8AC3E}">
        <p14:creationId xmlns:p14="http://schemas.microsoft.com/office/powerpoint/2010/main" val="1510379002"/>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descr="Gv5pdP - Unique Eyebrow Threading">
            <a:extLst>
              <a:ext uri="{FF2B5EF4-FFF2-40B4-BE49-F238E27FC236}">
                <a16:creationId xmlns:a16="http://schemas.microsoft.com/office/drawing/2014/main" id="{2963F660-2E74-4211-99EC-65A164B10D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Cube 2">
            <a:extLst>
              <a:ext uri="{FF2B5EF4-FFF2-40B4-BE49-F238E27FC236}">
                <a16:creationId xmlns:a16="http://schemas.microsoft.com/office/drawing/2014/main" id="{1AFFBEF8-C31E-4D0E-9C41-042BD181F113}"/>
              </a:ext>
            </a:extLst>
          </p:cNvPr>
          <p:cNvSpPr/>
          <p:nvPr/>
        </p:nvSpPr>
        <p:spPr>
          <a:xfrm flipH="1">
            <a:off x="4954794" y="4584285"/>
            <a:ext cx="914400" cy="1358900"/>
          </a:xfrm>
          <a:prstGeom prst="cube">
            <a:avLst/>
          </a:prstGeom>
          <a:solidFill>
            <a:srgbClr val="3333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4" name="Cube 3">
            <a:extLst>
              <a:ext uri="{FF2B5EF4-FFF2-40B4-BE49-F238E27FC236}">
                <a16:creationId xmlns:a16="http://schemas.microsoft.com/office/drawing/2014/main" id="{5CAD01D6-C39A-44BF-82BB-EBDDBE9967B1}"/>
              </a:ext>
            </a:extLst>
          </p:cNvPr>
          <p:cNvSpPr/>
          <p:nvPr/>
        </p:nvSpPr>
        <p:spPr>
          <a:xfrm>
            <a:off x="4684919" y="3068224"/>
            <a:ext cx="914400" cy="1514475"/>
          </a:xfrm>
          <a:prstGeom prst="cub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5" name="Cube 4">
            <a:extLst>
              <a:ext uri="{FF2B5EF4-FFF2-40B4-BE49-F238E27FC236}">
                <a16:creationId xmlns:a16="http://schemas.microsoft.com/office/drawing/2014/main" id="{B8E302EA-B475-423C-8FC7-98EDDB463D4E}"/>
              </a:ext>
            </a:extLst>
          </p:cNvPr>
          <p:cNvSpPr/>
          <p:nvPr/>
        </p:nvSpPr>
        <p:spPr>
          <a:xfrm flipH="1">
            <a:off x="4643645" y="1985549"/>
            <a:ext cx="917575" cy="1311275"/>
          </a:xfrm>
          <a:prstGeom prst="cube">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grpSp>
        <p:nvGrpSpPr>
          <p:cNvPr id="6" name="Group 27">
            <a:extLst>
              <a:ext uri="{FF2B5EF4-FFF2-40B4-BE49-F238E27FC236}">
                <a16:creationId xmlns:a16="http://schemas.microsoft.com/office/drawing/2014/main" id="{6775453B-A53E-4031-865D-42996F954001}"/>
              </a:ext>
            </a:extLst>
          </p:cNvPr>
          <p:cNvGrpSpPr>
            <a:grpSpLocks/>
          </p:cNvGrpSpPr>
          <p:nvPr/>
        </p:nvGrpSpPr>
        <p:grpSpPr bwMode="auto">
          <a:xfrm>
            <a:off x="4854783" y="2273714"/>
            <a:ext cx="4787900" cy="1035808"/>
            <a:chOff x="5642655" y="1101461"/>
            <a:chExt cx="3649378" cy="1189762"/>
          </a:xfrm>
          <a:solidFill>
            <a:srgbClr val="C00000"/>
          </a:solidFill>
        </p:grpSpPr>
        <p:sp>
          <p:nvSpPr>
            <p:cNvPr id="7" name="Parallelogram 6">
              <a:extLst>
                <a:ext uri="{FF2B5EF4-FFF2-40B4-BE49-F238E27FC236}">
                  <a16:creationId xmlns:a16="http://schemas.microsoft.com/office/drawing/2014/main" id="{CA2C3435-3A27-484D-BECF-2781198EC6E5}"/>
                </a:ext>
              </a:extLst>
            </p:cNvPr>
            <p:cNvSpPr/>
            <p:nvPr/>
          </p:nvSpPr>
          <p:spPr>
            <a:xfrm>
              <a:off x="6134561" y="1101461"/>
              <a:ext cx="3157472" cy="1189762"/>
            </a:xfrm>
            <a:prstGeom prst="parallelogram">
              <a:avLst>
                <a:gd name="adj" fmla="val 0"/>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8" name="Picture 21">
              <a:extLst>
                <a:ext uri="{FF2B5EF4-FFF2-40B4-BE49-F238E27FC236}">
                  <a16:creationId xmlns:a16="http://schemas.microsoft.com/office/drawing/2014/main" id="{27D458AD-39D8-436F-9C75-438713EBBE0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642655" y="1159473"/>
              <a:ext cx="745563" cy="883678"/>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9" name="Group 28">
            <a:extLst>
              <a:ext uri="{FF2B5EF4-FFF2-40B4-BE49-F238E27FC236}">
                <a16:creationId xmlns:a16="http://schemas.microsoft.com/office/drawing/2014/main" id="{64382A3D-2EE2-4C95-BAAE-8C1DFAF8260B}"/>
              </a:ext>
            </a:extLst>
          </p:cNvPr>
          <p:cNvGrpSpPr>
            <a:grpSpLocks/>
          </p:cNvGrpSpPr>
          <p:nvPr/>
        </p:nvGrpSpPr>
        <p:grpSpPr bwMode="auto">
          <a:xfrm>
            <a:off x="1008270" y="3285710"/>
            <a:ext cx="4367213" cy="1296988"/>
            <a:chOff x="2976167" y="2281506"/>
            <a:chExt cx="3180751" cy="1299245"/>
          </a:xfrm>
        </p:grpSpPr>
        <p:sp>
          <p:nvSpPr>
            <p:cNvPr id="10" name="Parallelogram 9">
              <a:extLst>
                <a:ext uri="{FF2B5EF4-FFF2-40B4-BE49-F238E27FC236}">
                  <a16:creationId xmlns:a16="http://schemas.microsoft.com/office/drawing/2014/main" id="{1C9D66A0-3760-42D7-8665-14BD5660CEDF}"/>
                </a:ext>
              </a:extLst>
            </p:cNvPr>
            <p:cNvSpPr/>
            <p:nvPr/>
          </p:nvSpPr>
          <p:spPr>
            <a:xfrm>
              <a:off x="2976167" y="2281506"/>
              <a:ext cx="3147220" cy="1299245"/>
            </a:xfrm>
            <a:prstGeom prst="parallelogram">
              <a:avLst>
                <a:gd name="adj" fmla="val 0"/>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1" name="Picture 22">
              <a:extLst>
                <a:ext uri="{FF2B5EF4-FFF2-40B4-BE49-F238E27FC236}">
                  <a16:creationId xmlns:a16="http://schemas.microsoft.com/office/drawing/2014/main" id="{EA0B4140-8EA0-45AE-887B-8EAB6AAEE0A3}"/>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273240" y="2489288"/>
              <a:ext cx="883678" cy="883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29">
            <a:extLst>
              <a:ext uri="{FF2B5EF4-FFF2-40B4-BE49-F238E27FC236}">
                <a16:creationId xmlns:a16="http://schemas.microsoft.com/office/drawing/2014/main" id="{0373EDDF-A571-47AF-AE16-B23BC4B29F33}"/>
              </a:ext>
            </a:extLst>
          </p:cNvPr>
          <p:cNvGrpSpPr>
            <a:grpSpLocks/>
          </p:cNvGrpSpPr>
          <p:nvPr/>
        </p:nvGrpSpPr>
        <p:grpSpPr bwMode="auto">
          <a:xfrm>
            <a:off x="5300870" y="4584285"/>
            <a:ext cx="4341813" cy="1358900"/>
            <a:chOff x="6134262" y="3577876"/>
            <a:chExt cx="3147620" cy="1302460"/>
          </a:xfrm>
          <a:solidFill>
            <a:srgbClr val="333399"/>
          </a:solidFill>
        </p:grpSpPr>
        <p:sp>
          <p:nvSpPr>
            <p:cNvPr id="13" name="Parallelogram 12">
              <a:extLst>
                <a:ext uri="{FF2B5EF4-FFF2-40B4-BE49-F238E27FC236}">
                  <a16:creationId xmlns:a16="http://schemas.microsoft.com/office/drawing/2014/main" id="{028CBC01-FD57-4133-B31A-965A05889705}"/>
                </a:ext>
              </a:extLst>
            </p:cNvPr>
            <p:cNvSpPr/>
            <p:nvPr/>
          </p:nvSpPr>
          <p:spPr>
            <a:xfrm>
              <a:off x="6214823" y="3577876"/>
              <a:ext cx="3067059" cy="1302460"/>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4" name="Picture 23">
              <a:extLst>
                <a:ext uri="{FF2B5EF4-FFF2-40B4-BE49-F238E27FC236}">
                  <a16:creationId xmlns:a16="http://schemas.microsoft.com/office/drawing/2014/main" id="{DCCD4C63-017B-4212-94ED-22CFDDC5935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134262" y="3786278"/>
              <a:ext cx="471855" cy="883678"/>
            </a:xfrm>
            <a:prstGeom prst="rect">
              <a:avLst/>
            </a:prstGeom>
            <a:solidFill>
              <a:srgbClr val="333399"/>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5" name="Rectangle 1">
            <a:extLst>
              <a:ext uri="{FF2B5EF4-FFF2-40B4-BE49-F238E27FC236}">
                <a16:creationId xmlns:a16="http://schemas.microsoft.com/office/drawing/2014/main" id="{FC12BE5E-65A9-4ED5-9B00-65BC6C7F491D}"/>
              </a:ext>
            </a:extLst>
          </p:cNvPr>
          <p:cNvSpPr>
            <a:spLocks noChangeArrowheads="1"/>
          </p:cNvSpPr>
          <p:nvPr/>
        </p:nvSpPr>
        <p:spPr bwMode="auto">
          <a:xfrm>
            <a:off x="2787407" y="1389132"/>
            <a:ext cx="46300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 typeface="Wingdings" panose="05000000000000000000" pitchFamily="2" charset="2"/>
              <a:buChar char="Ø"/>
              <a:defRPr/>
            </a:pPr>
            <a:r>
              <a:rPr lang="pt-BR" altLang="en-US" sz="2000" dirty="0">
                <a:solidFill>
                  <a:schemeClr val="accent1">
                    <a:lumMod val="50000"/>
                  </a:schemeClr>
                </a:solidFill>
                <a:latin typeface="Arial"/>
              </a:rPr>
              <a:t>Trong lĩnh vực tư tưởng - văn hoá</a:t>
            </a:r>
            <a:endParaRPr lang="en-US" altLang="en-US" sz="2000" dirty="0">
              <a:solidFill>
                <a:schemeClr val="accent1">
                  <a:lumMod val="50000"/>
                </a:schemeClr>
              </a:solidFill>
              <a:latin typeface="Arial"/>
            </a:endParaRPr>
          </a:p>
        </p:txBody>
      </p:sp>
      <p:sp>
        <p:nvSpPr>
          <p:cNvPr id="16" name="Rectangle 2">
            <a:extLst>
              <a:ext uri="{FF2B5EF4-FFF2-40B4-BE49-F238E27FC236}">
                <a16:creationId xmlns:a16="http://schemas.microsoft.com/office/drawing/2014/main" id="{768E3CEC-64A0-4619-93BF-8CF4AF230981}"/>
              </a:ext>
            </a:extLst>
          </p:cNvPr>
          <p:cNvSpPr>
            <a:spLocks noChangeArrowheads="1"/>
          </p:cNvSpPr>
          <p:nvPr/>
        </p:nvSpPr>
        <p:spPr bwMode="auto">
          <a:xfrm>
            <a:off x="5832682" y="2523710"/>
            <a:ext cx="3695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dirty="0">
                <a:solidFill>
                  <a:prstClr val="white"/>
                </a:solidFill>
                <a:latin typeface="Arial"/>
              </a:rPr>
              <a:t>Xây dựng nền văn hoá mới XHCN</a:t>
            </a:r>
            <a:endParaRPr lang="en-US" dirty="0">
              <a:solidFill>
                <a:prstClr val="white"/>
              </a:solidFill>
              <a:latin typeface="Arial"/>
            </a:endParaRPr>
          </a:p>
        </p:txBody>
      </p:sp>
      <p:sp>
        <p:nvSpPr>
          <p:cNvPr id="17" name="Rectangle 3">
            <a:extLst>
              <a:ext uri="{FF2B5EF4-FFF2-40B4-BE49-F238E27FC236}">
                <a16:creationId xmlns:a16="http://schemas.microsoft.com/office/drawing/2014/main" id="{C0387014-4A77-4F54-8781-93CB6D7713D6}"/>
              </a:ext>
            </a:extLst>
          </p:cNvPr>
          <p:cNvSpPr>
            <a:spLocks noChangeArrowheads="1"/>
          </p:cNvSpPr>
          <p:nvPr/>
        </p:nvSpPr>
        <p:spPr bwMode="auto">
          <a:xfrm>
            <a:off x="1165432" y="3473035"/>
            <a:ext cx="2997200"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prstClr val="white"/>
                </a:solidFill>
                <a:latin typeface="Arial"/>
              </a:rPr>
              <a:t>Kế thừa tinh hoa văn hoá </a:t>
            </a:r>
          </a:p>
          <a:p>
            <a:pPr algn="ctr">
              <a:defRPr/>
            </a:pPr>
            <a:r>
              <a:rPr lang="pt-BR" dirty="0">
                <a:solidFill>
                  <a:prstClr val="white"/>
                </a:solidFill>
                <a:latin typeface="Arial"/>
              </a:rPr>
              <a:t>dân tộc, tiếp thu có chọn lọc giá trị văn hoá nhân loại</a:t>
            </a:r>
            <a:endParaRPr lang="en-US" dirty="0">
              <a:solidFill>
                <a:prstClr val="white"/>
              </a:solidFill>
              <a:latin typeface="Arial"/>
            </a:endParaRPr>
          </a:p>
        </p:txBody>
      </p:sp>
      <p:sp>
        <p:nvSpPr>
          <p:cNvPr id="18" name="Rectangle 11">
            <a:extLst>
              <a:ext uri="{FF2B5EF4-FFF2-40B4-BE49-F238E27FC236}">
                <a16:creationId xmlns:a16="http://schemas.microsoft.com/office/drawing/2014/main" id="{27926486-4497-4015-B171-C47C0FCD05E6}"/>
              </a:ext>
            </a:extLst>
          </p:cNvPr>
          <p:cNvSpPr>
            <a:spLocks noChangeArrowheads="1"/>
          </p:cNvSpPr>
          <p:nvPr/>
        </p:nvSpPr>
        <p:spPr bwMode="auto">
          <a:xfrm>
            <a:off x="5975558" y="4800186"/>
            <a:ext cx="35020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prstClr val="white"/>
                </a:solidFill>
                <a:latin typeface="Arial"/>
              </a:rPr>
              <a:t>Khắc phục những tư tưởng </a:t>
            </a:r>
          </a:p>
          <a:p>
            <a:pPr algn="ctr">
              <a:defRPr/>
            </a:pPr>
            <a:r>
              <a:rPr lang="pt-BR" dirty="0">
                <a:solidFill>
                  <a:prstClr val="white"/>
                </a:solidFill>
                <a:latin typeface="Arial"/>
              </a:rPr>
              <a:t>và tâm lý ảnh hưởng tiêu cực</a:t>
            </a:r>
          </a:p>
          <a:p>
            <a:pPr algn="ctr">
              <a:defRPr/>
            </a:pPr>
            <a:r>
              <a:rPr lang="pt-BR" dirty="0">
                <a:solidFill>
                  <a:prstClr val="white"/>
                </a:solidFill>
                <a:latin typeface="Arial"/>
              </a:rPr>
              <a:t> đến sự nghiệp xây dựng CNXH</a:t>
            </a:r>
            <a:r>
              <a:rPr lang="pt-BR" dirty="0">
                <a:solidFill>
                  <a:prstClr val="white"/>
                </a:solidFill>
              </a:rPr>
              <a:t>.</a:t>
            </a:r>
            <a:endParaRPr lang="en-US" dirty="0">
              <a:solidFill>
                <a:prstClr val="white"/>
              </a:solidFill>
            </a:endParaRPr>
          </a:p>
        </p:txBody>
      </p:sp>
      <p:sp>
        <p:nvSpPr>
          <p:cNvPr id="19" name="Rectangle 1">
            <a:extLst>
              <a:ext uri="{FF2B5EF4-FFF2-40B4-BE49-F238E27FC236}">
                <a16:creationId xmlns:a16="http://schemas.microsoft.com/office/drawing/2014/main" id="{29F0915E-B463-4E80-A52D-882CA13D2786}"/>
              </a:ext>
            </a:extLst>
          </p:cNvPr>
          <p:cNvSpPr>
            <a:spLocks noChangeArrowheads="1"/>
          </p:cNvSpPr>
          <p:nvPr/>
        </p:nvSpPr>
        <p:spPr bwMode="auto">
          <a:xfrm>
            <a:off x="1655969" y="569379"/>
            <a:ext cx="8426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pt-BR" altLang="en-US" sz="2400" dirty="0">
                <a:solidFill>
                  <a:srgbClr val="660066"/>
                </a:solidFill>
                <a:latin typeface=".VnTime" panose="020B7200000000000000" pitchFamily="34" charset="0"/>
              </a:rPr>
              <a:t>+ </a:t>
            </a:r>
            <a:r>
              <a:rPr lang="pt-BR" altLang="en-US" sz="2400" dirty="0">
                <a:solidFill>
                  <a:srgbClr val="660066"/>
                </a:solidFill>
                <a:latin typeface="Arial"/>
              </a:rPr>
              <a:t>Nội dung của thời kỳ quá độ </a:t>
            </a:r>
            <a:r>
              <a:rPr lang="pt-BR" altLang="en-US" sz="2400" dirty="0">
                <a:solidFill>
                  <a:schemeClr val="bg1"/>
                </a:solidFill>
                <a:latin typeface="Arial"/>
              </a:rPr>
              <a:t>lên </a:t>
            </a:r>
            <a:r>
              <a:rPr lang="vi-VN" altLang="en-US" sz="2400" dirty="0">
                <a:solidFill>
                  <a:schemeClr val="bg1"/>
                </a:solidFill>
                <a:latin typeface="Arial"/>
              </a:rPr>
              <a:t>CNXH</a:t>
            </a:r>
            <a:endParaRPr lang="en-US" altLang="en-US" sz="2400" dirty="0">
              <a:solidFill>
                <a:schemeClr val="bg1"/>
              </a:solidFill>
              <a:latin typeface="Arial"/>
            </a:endParaRPr>
          </a:p>
        </p:txBody>
      </p:sp>
    </p:spTree>
    <p:extLst>
      <p:ext uri="{BB962C8B-B14F-4D97-AF65-F5344CB8AC3E}">
        <p14:creationId xmlns:p14="http://schemas.microsoft.com/office/powerpoint/2010/main" val="3050818555"/>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6" name="Picture 2" descr="Free PowerPoint Backgounds and Template Designs for Microsoft PowerPoint  2007, 2010, 2013 | Presentation backgrounds, Flower border, Printed  backgrounds">
            <a:extLst>
              <a:ext uri="{FF2B5EF4-FFF2-40B4-BE49-F238E27FC236}">
                <a16:creationId xmlns:a16="http://schemas.microsoft.com/office/drawing/2014/main" id="{1A6995A2-EF97-49BA-89A7-6C542828718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a:extLst>
              <a:ext uri="{FF2B5EF4-FFF2-40B4-BE49-F238E27FC236}">
                <a16:creationId xmlns:a16="http://schemas.microsoft.com/office/drawing/2014/main" id="{2FA70D57-D66C-4A64-A10F-61EC328DE97A}"/>
              </a:ext>
            </a:extLst>
          </p:cNvPr>
          <p:cNvSpPr>
            <a:spLocks noChangeArrowheads="1"/>
          </p:cNvSpPr>
          <p:nvPr/>
        </p:nvSpPr>
        <p:spPr bwMode="auto">
          <a:xfrm>
            <a:off x="3458337" y="1232947"/>
            <a:ext cx="315682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 typeface="Wingdings" panose="05000000000000000000" pitchFamily="2" charset="2"/>
              <a:buChar char="Ø"/>
              <a:defRPr/>
            </a:pPr>
            <a:r>
              <a:rPr lang="pt-BR" altLang="en-US" sz="2000" dirty="0">
                <a:solidFill>
                  <a:schemeClr val="accent1">
                    <a:lumMod val="50000"/>
                  </a:schemeClr>
                </a:solidFill>
                <a:latin typeface="Arial"/>
              </a:rPr>
              <a:t>Trong lĩnh vực xã hội:</a:t>
            </a:r>
            <a:endParaRPr lang="en-US" altLang="en-US" sz="2000" dirty="0">
              <a:solidFill>
                <a:schemeClr val="accent1">
                  <a:lumMod val="50000"/>
                </a:schemeClr>
              </a:solidFill>
              <a:latin typeface="Arial"/>
            </a:endParaRPr>
          </a:p>
        </p:txBody>
      </p:sp>
      <p:sp>
        <p:nvSpPr>
          <p:cNvPr id="4" name="Rectangle 3">
            <a:extLst>
              <a:ext uri="{FF2B5EF4-FFF2-40B4-BE49-F238E27FC236}">
                <a16:creationId xmlns:a16="http://schemas.microsoft.com/office/drawing/2014/main" id="{06B6B4C3-7730-4D9F-B436-7FCF810E148D}"/>
              </a:ext>
            </a:extLst>
          </p:cNvPr>
          <p:cNvSpPr/>
          <p:nvPr/>
        </p:nvSpPr>
        <p:spPr>
          <a:xfrm>
            <a:off x="2208213" y="1736302"/>
            <a:ext cx="8066087" cy="954087"/>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b="1" dirty="0">
                <a:solidFill>
                  <a:srgbClr val="C00000"/>
                </a:solidFill>
                <a:ea typeface="Calibri" panose="020F0502020204030204" pitchFamily="34" charset="0"/>
                <a:cs typeface="Times New Roman" panose="02020603050405020304" pitchFamily="18" charset="0"/>
              </a:rPr>
              <a:t>K</a:t>
            </a:r>
            <a:r>
              <a:rPr lang="pt-BR" sz="2800" b="1" dirty="0">
                <a:solidFill>
                  <a:srgbClr val="C00000"/>
                </a:solidFill>
                <a:ea typeface="Calibri" panose="020F0502020204030204" pitchFamily="34" charset="0"/>
                <a:cs typeface="Times New Roman" panose="02020603050405020304" pitchFamily="18" charset="0"/>
              </a:rPr>
              <a:t>hắc phục những tệ nạn xã hội </a:t>
            </a:r>
            <a:r>
              <a:rPr lang="pt-BR" sz="2800" dirty="0">
                <a:solidFill>
                  <a:prstClr val="black"/>
                </a:solidFill>
                <a:ea typeface="Calibri" panose="020F0502020204030204" pitchFamily="34" charset="0"/>
                <a:cs typeface="Times New Roman" panose="02020603050405020304" pitchFamily="18" charset="0"/>
              </a:rPr>
              <a:t>do xã hội cũ để lại</a:t>
            </a:r>
            <a:endParaRPr lang="en-US" sz="2800" dirty="0">
              <a:solidFill>
                <a:prstClr val="black"/>
              </a:solidFill>
              <a:ea typeface="Calibri" panose="020F0502020204030204" pitchFamily="34" charset="0"/>
              <a:cs typeface="Times New Roman" panose="02020603050405020304" pitchFamily="18" charset="0"/>
            </a:endParaRPr>
          </a:p>
        </p:txBody>
      </p:sp>
      <p:sp>
        <p:nvSpPr>
          <p:cNvPr id="5" name="Rectangle 4">
            <a:extLst>
              <a:ext uri="{FF2B5EF4-FFF2-40B4-BE49-F238E27FC236}">
                <a16:creationId xmlns:a16="http://schemas.microsoft.com/office/drawing/2014/main" id="{617FD9DD-E3B6-4322-967A-64C9D29B1121}"/>
              </a:ext>
            </a:extLst>
          </p:cNvPr>
          <p:cNvSpPr/>
          <p:nvPr/>
        </p:nvSpPr>
        <p:spPr>
          <a:xfrm>
            <a:off x="2118061" y="4619916"/>
            <a:ext cx="8208962" cy="1384300"/>
          </a:xfrm>
          <a:prstGeom prst="rect">
            <a:avLst/>
          </a:prstGeom>
        </p:spPr>
        <p:txBody>
          <a:bodyPr>
            <a:spAutoFit/>
          </a:bodyPr>
          <a:lstStyle/>
          <a:p>
            <a:pPr marL="457200" indent="-457200">
              <a:buFont typeface="Wingdings" panose="05000000000000000000" pitchFamily="2" charset="2"/>
              <a:buChar char="q"/>
              <a:defRPr/>
            </a:pPr>
            <a:r>
              <a:rPr lang="vi-VN" sz="2800" dirty="0">
                <a:solidFill>
                  <a:prstClr val="black"/>
                </a:solidFill>
                <a:ea typeface="Calibri" panose="020F0502020204030204" pitchFamily="34" charset="0"/>
                <a:cs typeface="Times New Roman" panose="02020603050405020304" pitchFamily="18" charset="0"/>
              </a:rPr>
              <a:t>T</a:t>
            </a:r>
            <a:r>
              <a:rPr lang="pt-BR" sz="2800" dirty="0">
                <a:solidFill>
                  <a:prstClr val="black"/>
                </a:solidFill>
                <a:ea typeface="Calibri" panose="020F0502020204030204" pitchFamily="34" charset="0"/>
                <a:cs typeface="Times New Roman" panose="02020603050405020304" pitchFamily="18" charset="0"/>
              </a:rPr>
              <a:t>ừng bước </a:t>
            </a:r>
            <a:r>
              <a:rPr lang="pt-BR" sz="2800" b="1" dirty="0">
                <a:solidFill>
                  <a:srgbClr val="7030A0"/>
                </a:solidFill>
                <a:ea typeface="Calibri" panose="020F0502020204030204" pitchFamily="34" charset="0"/>
                <a:cs typeface="Times New Roman" panose="02020603050405020304" pitchFamily="18" charset="0"/>
              </a:rPr>
              <a:t>khắc phục sự chênh lệch phát triển </a:t>
            </a:r>
            <a:r>
              <a:rPr lang="pt-BR" sz="2800" dirty="0">
                <a:solidFill>
                  <a:prstClr val="black"/>
                </a:solidFill>
                <a:ea typeface="Calibri" panose="020F0502020204030204" pitchFamily="34" charset="0"/>
                <a:cs typeface="Times New Roman" panose="02020603050405020304" pitchFamily="18" charset="0"/>
              </a:rPr>
              <a:t>giữa các vùng miền, các tầng lớp dân cư trong xã hội; </a:t>
            </a:r>
            <a:endParaRPr lang="en-US" sz="2800" dirty="0">
              <a:solidFill>
                <a:prstClr val="black"/>
              </a:solidFill>
            </a:endParaRPr>
          </a:p>
        </p:txBody>
      </p:sp>
      <p:sp>
        <p:nvSpPr>
          <p:cNvPr id="6" name="Rectangle 5">
            <a:extLst>
              <a:ext uri="{FF2B5EF4-FFF2-40B4-BE49-F238E27FC236}">
                <a16:creationId xmlns:a16="http://schemas.microsoft.com/office/drawing/2014/main" id="{663DA1E1-F473-4F63-ABC7-4A22573185A1}"/>
              </a:ext>
            </a:extLst>
          </p:cNvPr>
          <p:cNvSpPr/>
          <p:nvPr/>
        </p:nvSpPr>
        <p:spPr>
          <a:xfrm>
            <a:off x="2118061" y="3059227"/>
            <a:ext cx="8045450" cy="954088"/>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dirty="0">
                <a:solidFill>
                  <a:prstClr val="black"/>
                </a:solidFill>
                <a:ea typeface="Calibri" panose="020F0502020204030204" pitchFamily="34" charset="0"/>
                <a:cs typeface="Times New Roman" panose="02020603050405020304" pitchFamily="18" charset="0"/>
              </a:rPr>
              <a:t>T</a:t>
            </a:r>
            <a:r>
              <a:rPr lang="pt-BR" sz="2800" dirty="0">
                <a:solidFill>
                  <a:prstClr val="black"/>
                </a:solidFill>
                <a:ea typeface="Calibri" panose="020F0502020204030204" pitchFamily="34" charset="0"/>
                <a:cs typeface="Times New Roman" panose="02020603050405020304" pitchFamily="18" charset="0"/>
              </a:rPr>
              <a:t>ừng bước </a:t>
            </a:r>
            <a:r>
              <a:rPr lang="pt-BR" sz="2800" b="1" dirty="0">
                <a:solidFill>
                  <a:srgbClr val="FF0066"/>
                </a:solidFill>
                <a:ea typeface="Calibri" panose="020F0502020204030204" pitchFamily="34" charset="0"/>
                <a:cs typeface="Times New Roman" panose="02020603050405020304" pitchFamily="18" charset="0"/>
              </a:rPr>
              <a:t>xây dựng con người mới </a:t>
            </a:r>
            <a:r>
              <a:rPr lang="pt-BR" sz="2800" dirty="0">
                <a:solidFill>
                  <a:prstClr val="black"/>
                </a:solidFill>
                <a:ea typeface="Calibri" panose="020F0502020204030204" pitchFamily="34" charset="0"/>
                <a:cs typeface="Times New Roman" panose="02020603050405020304" pitchFamily="18" charset="0"/>
              </a:rPr>
              <a:t>xã hội chủ nghĩa.</a:t>
            </a:r>
            <a:endParaRPr lang="en-US" sz="2800" dirty="0">
              <a:solidFill>
                <a:prstClr val="black"/>
              </a:solidFill>
              <a:ea typeface="Calibri" panose="020F0502020204030204" pitchFamily="34" charset="0"/>
              <a:cs typeface="Times New Roman" panose="02020603050405020304" pitchFamily="18" charset="0"/>
            </a:endParaRPr>
          </a:p>
        </p:txBody>
      </p:sp>
      <p:sp>
        <p:nvSpPr>
          <p:cNvPr id="7" name="Rectangle 1">
            <a:extLst>
              <a:ext uri="{FF2B5EF4-FFF2-40B4-BE49-F238E27FC236}">
                <a16:creationId xmlns:a16="http://schemas.microsoft.com/office/drawing/2014/main" id="{51F676AF-FC97-430B-9FAB-03FF93123EE4}"/>
              </a:ext>
            </a:extLst>
          </p:cNvPr>
          <p:cNvSpPr>
            <a:spLocks noChangeArrowheads="1"/>
          </p:cNvSpPr>
          <p:nvPr/>
        </p:nvSpPr>
        <p:spPr bwMode="auto">
          <a:xfrm>
            <a:off x="1655969" y="569379"/>
            <a:ext cx="8426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lang="pt-BR" altLang="en-US" sz="2400" dirty="0">
                <a:solidFill>
                  <a:srgbClr val="660066"/>
                </a:solidFill>
                <a:latin typeface=".VnTime" panose="020B7200000000000000" pitchFamily="34" charset="0"/>
              </a:rPr>
              <a:t>+ </a:t>
            </a:r>
            <a:r>
              <a:rPr lang="pt-BR" altLang="en-US" sz="2400" dirty="0">
                <a:solidFill>
                  <a:srgbClr val="660066"/>
                </a:solidFill>
                <a:latin typeface="Arial"/>
              </a:rPr>
              <a:t>Nội dung của thời kỳ quá độ </a:t>
            </a:r>
            <a:r>
              <a:rPr lang="pt-BR" altLang="en-US" sz="2400" dirty="0">
                <a:solidFill>
                  <a:schemeClr val="bg1"/>
                </a:solidFill>
                <a:latin typeface="Arial"/>
              </a:rPr>
              <a:t>lên </a:t>
            </a:r>
            <a:r>
              <a:rPr lang="vi-VN" altLang="en-US" sz="2400" dirty="0">
                <a:solidFill>
                  <a:schemeClr val="bg1"/>
                </a:solidFill>
                <a:latin typeface="Arial"/>
              </a:rPr>
              <a:t>CNXH</a:t>
            </a:r>
            <a:endParaRPr lang="en-US" altLang="en-US" sz="2400" dirty="0">
              <a:solidFill>
                <a:schemeClr val="bg1"/>
              </a:solidFill>
              <a:latin typeface="Arial"/>
            </a:endParaRPr>
          </a:p>
        </p:txBody>
      </p:sp>
    </p:spTree>
    <p:extLst>
      <p:ext uri="{BB962C8B-B14F-4D97-AF65-F5344CB8AC3E}">
        <p14:creationId xmlns:p14="http://schemas.microsoft.com/office/powerpoint/2010/main" val="415252512"/>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0722" name="Picture 2" descr="Picture55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1454" y="1229033"/>
            <a:ext cx="6319838"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0723" name="Picture 3" descr="i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8942" y="1752908"/>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p:cNvSpPr>
            <a:spLocks/>
          </p:cNvSpPr>
          <p:nvPr/>
        </p:nvSpPr>
        <p:spPr bwMode="gray">
          <a:xfrm>
            <a:off x="2023704" y="1762433"/>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4341" name="Freeform 5"/>
          <p:cNvSpPr>
            <a:spLocks/>
          </p:cNvSpPr>
          <p:nvPr/>
        </p:nvSpPr>
        <p:spPr bwMode="gray">
          <a:xfrm>
            <a:off x="2026879" y="4799321"/>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4342" name="Freeform 6"/>
          <p:cNvSpPr>
            <a:spLocks/>
          </p:cNvSpPr>
          <p:nvPr/>
        </p:nvSpPr>
        <p:spPr bwMode="gray">
          <a:xfrm>
            <a:off x="2819042" y="2437121"/>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670727" name="Text Box 7"/>
          <p:cNvSpPr txBox="1">
            <a:spLocks noChangeArrowheads="1"/>
          </p:cNvSpPr>
          <p:nvPr/>
        </p:nvSpPr>
        <p:spPr bwMode="gray">
          <a:xfrm>
            <a:off x="2488842" y="217359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5000" b="0" i="0" u="none" strike="noStrike" kern="1200" cap="none" spc="0" normalizeH="0" baseline="0" noProof="0" dirty="0">
                <a:ln>
                  <a:noFill/>
                </a:ln>
                <a:solidFill>
                  <a:srgbClr val="FEFEFE"/>
                </a:solidFill>
                <a:effectLst/>
                <a:uLnTx/>
                <a:uFillTx/>
                <a:latin typeface="Arial Black" panose="020B0A04020102020204" pitchFamily="34" charset="0"/>
                <a:ea typeface="+mn-ea"/>
                <a:cs typeface="Arial" panose="020B0604020202020204" pitchFamily="34" charset="0"/>
              </a:rPr>
              <a:t>1</a:t>
            </a:r>
          </a:p>
        </p:txBody>
      </p:sp>
      <p:sp>
        <p:nvSpPr>
          <p:cNvPr id="670728" name="Text Box 8"/>
          <p:cNvSpPr txBox="1">
            <a:spLocks noChangeArrowheads="1"/>
          </p:cNvSpPr>
          <p:nvPr/>
        </p:nvSpPr>
        <p:spPr bwMode="gray">
          <a:xfrm>
            <a:off x="2361842" y="513269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5000" b="0" i="0" u="none" strike="noStrike" kern="1200" cap="none" spc="0" normalizeH="0" baseline="0" noProof="0">
                <a:ln>
                  <a:noFill/>
                </a:ln>
                <a:solidFill>
                  <a:srgbClr val="FEFEFE"/>
                </a:solidFill>
                <a:effectLst/>
                <a:uLnTx/>
                <a:uFillTx/>
                <a:latin typeface="Arial Black" panose="020B0A04020102020204" pitchFamily="34" charset="0"/>
                <a:ea typeface="+mn-ea"/>
                <a:cs typeface="Arial" panose="020B0604020202020204" pitchFamily="34" charset="0"/>
              </a:rPr>
              <a:t>4</a:t>
            </a:r>
          </a:p>
        </p:txBody>
      </p:sp>
      <p:sp>
        <p:nvSpPr>
          <p:cNvPr id="670732" name="Line 27"/>
          <p:cNvSpPr>
            <a:spLocks noChangeShapeType="1"/>
          </p:cNvSpPr>
          <p:nvPr/>
        </p:nvSpPr>
        <p:spPr bwMode="black">
          <a:xfrm>
            <a:off x="3773129" y="2467283"/>
            <a:ext cx="400843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670733" name="Line 28"/>
          <p:cNvSpPr>
            <a:spLocks noChangeShapeType="1"/>
          </p:cNvSpPr>
          <p:nvPr/>
        </p:nvSpPr>
        <p:spPr bwMode="black">
          <a:xfrm>
            <a:off x="4357329" y="4029383"/>
            <a:ext cx="4010025"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4365" name="Freeform 29"/>
          <p:cNvSpPr>
            <a:spLocks/>
          </p:cNvSpPr>
          <p:nvPr/>
        </p:nvSpPr>
        <p:spPr bwMode="gray">
          <a:xfrm>
            <a:off x="2822217" y="4003983"/>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670735" name="Text Box 30"/>
          <p:cNvSpPr txBox="1">
            <a:spLocks noChangeArrowheads="1"/>
          </p:cNvSpPr>
          <p:nvPr/>
        </p:nvSpPr>
        <p:spPr bwMode="gray">
          <a:xfrm>
            <a:off x="3311167" y="2989571"/>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5000" b="0" i="0" u="none" strike="noStrike" kern="1200" cap="none" spc="0" normalizeH="0" baseline="0" noProof="0">
                <a:ln>
                  <a:noFill/>
                </a:ln>
                <a:solidFill>
                  <a:srgbClr val="FEFEFE"/>
                </a:solidFill>
                <a:effectLst/>
                <a:uLnTx/>
                <a:uFillTx/>
                <a:latin typeface="Arial Black" panose="020B0A04020102020204" pitchFamily="34" charset="0"/>
                <a:ea typeface="+mn-ea"/>
                <a:cs typeface="Arial" panose="020B0604020202020204" pitchFamily="34" charset="0"/>
              </a:rPr>
              <a:t>2</a:t>
            </a:r>
          </a:p>
        </p:txBody>
      </p:sp>
      <p:sp>
        <p:nvSpPr>
          <p:cNvPr id="670736" name="Text Box 31"/>
          <p:cNvSpPr txBox="1">
            <a:spLocks noChangeArrowheads="1"/>
          </p:cNvSpPr>
          <p:nvPr/>
        </p:nvSpPr>
        <p:spPr bwMode="gray">
          <a:xfrm>
            <a:off x="3247667" y="4267508"/>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5000" b="0" i="0" u="none" strike="noStrike" kern="1200" cap="none" spc="0" normalizeH="0" baseline="0" noProof="0">
                <a:ln>
                  <a:noFill/>
                </a:ln>
                <a:solidFill>
                  <a:srgbClr val="FEFEFE"/>
                </a:solidFill>
                <a:effectLst/>
                <a:uLnTx/>
                <a:uFillTx/>
                <a:latin typeface="Arial Black" panose="020B0A04020102020204" pitchFamily="34" charset="0"/>
                <a:ea typeface="+mn-ea"/>
                <a:cs typeface="Arial" panose="020B0604020202020204" pitchFamily="34" charset="0"/>
              </a:rPr>
              <a:t>3</a:t>
            </a:r>
          </a:p>
        </p:txBody>
      </p:sp>
      <p:sp>
        <p:nvSpPr>
          <p:cNvPr id="670737" name="Line 32"/>
          <p:cNvSpPr>
            <a:spLocks noChangeShapeType="1"/>
          </p:cNvSpPr>
          <p:nvPr/>
        </p:nvSpPr>
        <p:spPr bwMode="black">
          <a:xfrm>
            <a:off x="3741379" y="5599421"/>
            <a:ext cx="400843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grpSp>
        <p:nvGrpSpPr>
          <p:cNvPr id="670739" name="Group 34"/>
          <p:cNvGrpSpPr>
            <a:grpSpLocks/>
          </p:cNvGrpSpPr>
          <p:nvPr/>
        </p:nvGrpSpPr>
        <p:grpSpPr bwMode="auto">
          <a:xfrm rot="19378231" flipV="1">
            <a:off x="2479317" y="5058083"/>
            <a:ext cx="2066925" cy="412750"/>
            <a:chOff x="1565" y="2568"/>
            <a:chExt cx="1118" cy="279"/>
          </a:xfrm>
        </p:grpSpPr>
        <p:sp>
          <p:nvSpPr>
            <p:cNvPr id="670742"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70743"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70744"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70745"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pic>
        <p:nvPicPr>
          <p:cNvPr id="670741"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8517" y="3183246"/>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6"/>
          <p:cNvSpPr>
            <a:spLocks noRot="1" noChangeArrowheads="1"/>
          </p:cNvSpPr>
          <p:nvPr/>
        </p:nvSpPr>
        <p:spPr bwMode="auto">
          <a:xfrm>
            <a:off x="1138488" y="430213"/>
            <a:ext cx="8137525" cy="647700"/>
          </a:xfrm>
          <a:prstGeom prst="rect">
            <a:avLst/>
          </a:prstGeom>
          <a:noFill/>
          <a:ln>
            <a:noFill/>
          </a:ln>
          <a:effectLst/>
        </p:spPr>
        <p:txBody>
          <a:bodyPr/>
          <a:lstStyle/>
          <a:p>
            <a:pPr marL="457200" indent="-457200" algn="ctr" defTabSz="914400" fontAlgn="base">
              <a:spcBef>
                <a:spcPct val="0"/>
              </a:spcBef>
              <a:spcAft>
                <a:spcPct val="0"/>
              </a:spcAft>
              <a:buFont typeface="Wingdings" panose="05000000000000000000" pitchFamily="2" charset="2"/>
              <a:buChar char="v"/>
              <a:defRPr/>
            </a:pPr>
            <a:r>
              <a:rPr lang="pt-BR" sz="2800" b="1" dirty="0">
                <a:solidFill>
                  <a:srgbClr val="FF0066"/>
                </a:solidFill>
                <a:latin typeface="Arial"/>
                <a:cs typeface="Arial" panose="020B0604020202020204" pitchFamily="34" charset="0"/>
              </a:rPr>
              <a:t> </a:t>
            </a:r>
            <a:r>
              <a:rPr lang="pt-BR" sz="2400" b="1" dirty="0">
                <a:solidFill>
                  <a:srgbClr val="FF0066"/>
                </a:solidFill>
                <a:latin typeface="Arial"/>
                <a:cs typeface="Arial" panose="020B0604020202020204" pitchFamily="34" charset="0"/>
              </a:rPr>
              <a:t>Về xã hội Xã hội chủ nghĩa</a:t>
            </a:r>
            <a:endParaRPr lang="en-US" sz="2400" b="1" dirty="0">
              <a:solidFill>
                <a:srgbClr val="FF0066"/>
              </a:solidFill>
              <a:latin typeface="Arial"/>
              <a:cs typeface="Arial" panose="020B0604020202020204" pitchFamily="34" charset="0"/>
            </a:endParaRPr>
          </a:p>
          <a:p>
            <a:pPr defTabSz="914400" fontAlgn="base">
              <a:spcBef>
                <a:spcPct val="0"/>
              </a:spcBef>
              <a:spcAft>
                <a:spcPct val="0"/>
              </a:spcAft>
              <a:defRPr/>
            </a:pPr>
            <a:r>
              <a:rPr lang="en-US" sz="2400" dirty="0">
                <a:solidFill>
                  <a:srgbClr val="000099"/>
                </a:solidFill>
                <a:latin typeface="Arial" pitchFamily="34" charset="0"/>
                <a:cs typeface="Arial" panose="020B0604020202020204" pitchFamily="34" charset="0"/>
              </a:rPr>
              <a:t> </a:t>
            </a:r>
          </a:p>
        </p:txBody>
      </p:sp>
      <p:sp>
        <p:nvSpPr>
          <p:cNvPr id="3" name="Rectangle 2"/>
          <p:cNvSpPr/>
          <p:nvPr/>
        </p:nvSpPr>
        <p:spPr>
          <a:xfrm>
            <a:off x="3247666" y="1432993"/>
            <a:ext cx="7356423" cy="923330"/>
          </a:xfrm>
          <a:prstGeom prst="rect">
            <a:avLst/>
          </a:prstGeom>
        </p:spPr>
        <p:txBody>
          <a:bodyPr wrap="square">
            <a:spAutoFit/>
          </a:bodyPr>
          <a:lstStyle/>
          <a:p>
            <a:pPr algn="ctr" defTabSz="914400" eaLnBrk="0" fontAlgn="base" hangingPunct="0">
              <a:spcBef>
                <a:spcPct val="0"/>
              </a:spcBef>
              <a:spcAft>
                <a:spcPct val="0"/>
              </a:spcAft>
              <a:defRPr/>
            </a:pPr>
            <a:r>
              <a:rPr lang="pt-BR" dirty="0">
                <a:solidFill>
                  <a:srgbClr val="333399"/>
                </a:solidFill>
                <a:ea typeface="Calibri" panose="020F0502020204030204" pitchFamily="34" charset="0"/>
                <a:cs typeface="Times New Roman" panose="02020603050405020304" pitchFamily="18" charset="0"/>
              </a:rPr>
              <a:t>Cơ sở vật chất kỹ thuật của xã hội </a:t>
            </a:r>
            <a:r>
              <a:rPr lang="vi-VN" dirty="0">
                <a:solidFill>
                  <a:srgbClr val="333399"/>
                </a:solidFill>
                <a:ea typeface="Calibri" panose="020F0502020204030204" pitchFamily="34" charset="0"/>
                <a:cs typeface="Times New Roman" panose="02020603050405020304" pitchFamily="18" charset="0"/>
              </a:rPr>
              <a:t>XHCN</a:t>
            </a:r>
            <a:r>
              <a:rPr lang="pt-BR" dirty="0">
                <a:solidFill>
                  <a:srgbClr val="333399"/>
                </a:solidFill>
                <a:ea typeface="Calibri" panose="020F0502020204030204" pitchFamily="34" charset="0"/>
                <a:cs typeface="Times New Roman" panose="02020603050405020304" pitchFamily="18" charset="0"/>
              </a:rPr>
              <a:t> là nền đại công nghiệp ở trình độ cao, tạo ra năng suất lao động cao hơn hẳn năng suất lao động trong xã hội tư bản.</a:t>
            </a:r>
            <a:endParaRPr lang="en-US" dirty="0">
              <a:solidFill>
                <a:srgbClr val="333399"/>
              </a:solidFill>
            </a:endParaRPr>
          </a:p>
        </p:txBody>
      </p:sp>
      <p:sp>
        <p:nvSpPr>
          <p:cNvPr id="4" name="Rectangle 3"/>
          <p:cNvSpPr/>
          <p:nvPr/>
        </p:nvSpPr>
        <p:spPr>
          <a:xfrm>
            <a:off x="4235349" y="2744599"/>
            <a:ext cx="6096000" cy="923330"/>
          </a:xfrm>
          <a:prstGeom prst="rect">
            <a:avLst/>
          </a:prstGeom>
        </p:spPr>
        <p:txBody>
          <a:bodyPr>
            <a:spAutoFit/>
          </a:bodyPr>
          <a:lstStyle/>
          <a:p>
            <a:pPr algn="ctr" defTabSz="914400" eaLnBrk="0" fontAlgn="base" hangingPunct="0">
              <a:spcBef>
                <a:spcPct val="0"/>
              </a:spcBef>
              <a:tabLst>
                <a:tab pos="342900" algn="l"/>
                <a:tab pos="5257800" algn="l"/>
              </a:tabLst>
              <a:defRPr/>
            </a:pPr>
            <a:r>
              <a:rPr lang="pt-BR" dirty="0">
                <a:solidFill>
                  <a:srgbClr val="CC0000"/>
                </a:solidFill>
                <a:ea typeface="Calibri" panose="020F0502020204030204" pitchFamily="34" charset="0"/>
                <a:cs typeface="Times New Roman" panose="02020603050405020304" pitchFamily="18" charset="0"/>
              </a:rPr>
              <a:t>Có chế độ công hữu về tư liệu sản xuất; không còn chế độ người bóc lột người. Cách tổ chức lao động và kỷ luật lao động trên tinh thần tự giác, tự nguyện. </a:t>
            </a:r>
            <a:endParaRPr lang="en-US" dirty="0">
              <a:solidFill>
                <a:srgbClr val="CC0000"/>
              </a:solidFill>
              <a:ea typeface="Calibri" panose="020F0502020204030204" pitchFamily="34" charset="0"/>
              <a:cs typeface="Times New Roman" panose="02020603050405020304" pitchFamily="18" charset="0"/>
            </a:endParaRPr>
          </a:p>
        </p:txBody>
      </p:sp>
      <p:sp>
        <p:nvSpPr>
          <p:cNvPr id="5" name="Rectangle 4"/>
          <p:cNvSpPr/>
          <p:nvPr/>
        </p:nvSpPr>
        <p:spPr>
          <a:xfrm>
            <a:off x="4249661" y="4318153"/>
            <a:ext cx="6354428" cy="923330"/>
          </a:xfrm>
          <a:prstGeom prst="rect">
            <a:avLst/>
          </a:prstGeom>
        </p:spPr>
        <p:txBody>
          <a:bodyPr wrap="square">
            <a:spAutoFit/>
          </a:bodyPr>
          <a:lstStyle/>
          <a:p>
            <a:pPr algn="just" defTabSz="914400" eaLnBrk="0" fontAlgn="base" hangingPunct="0">
              <a:spcBef>
                <a:spcPct val="0"/>
              </a:spcBef>
              <a:tabLst>
                <a:tab pos="342900" algn="l"/>
                <a:tab pos="5257800" algn="l"/>
              </a:tabLst>
              <a:defRPr/>
            </a:pPr>
            <a:r>
              <a:rPr lang="pt-BR" dirty="0">
                <a:solidFill>
                  <a:srgbClr val="008000"/>
                </a:solidFill>
                <a:ea typeface="Calibri" panose="020F0502020204030204" pitchFamily="34" charset="0"/>
                <a:cs typeface="Times New Roman" panose="02020603050405020304" pitchFamily="18" charset="0"/>
              </a:rPr>
              <a:t>Thực hiện nguyên tắc phân phối theo lao động và phân phối theo phúc lợi xã hội ngày càng tăng, là xã hội dân chủ, Nhà nước có tính nhân dân rộng rãi, tính dân tộc sâu sắc. </a:t>
            </a:r>
            <a:endParaRPr lang="en-US" dirty="0">
              <a:solidFill>
                <a:srgbClr val="008000"/>
              </a:solidFill>
              <a:ea typeface="Calibri" panose="020F0502020204030204" pitchFamily="34" charset="0"/>
              <a:cs typeface="Times New Roman" panose="02020603050405020304" pitchFamily="18" charset="0"/>
            </a:endParaRPr>
          </a:p>
        </p:txBody>
      </p:sp>
      <p:sp>
        <p:nvSpPr>
          <p:cNvPr id="6" name="Rectangle 5"/>
          <p:cNvSpPr/>
          <p:nvPr/>
        </p:nvSpPr>
        <p:spPr>
          <a:xfrm>
            <a:off x="3539387" y="5700842"/>
            <a:ext cx="6096000" cy="646331"/>
          </a:xfrm>
          <a:prstGeom prst="rect">
            <a:avLst/>
          </a:prstGeom>
        </p:spPr>
        <p:txBody>
          <a:bodyPr>
            <a:spAutoFit/>
          </a:bodyPr>
          <a:lstStyle/>
          <a:p>
            <a:pPr algn="ctr" defTabSz="914400" eaLnBrk="0" fontAlgn="base" hangingPunct="0">
              <a:spcBef>
                <a:spcPct val="0"/>
              </a:spcBef>
              <a:tabLst>
                <a:tab pos="342900" algn="l"/>
                <a:tab pos="5257800" algn="l"/>
              </a:tabLst>
              <a:defRPr/>
            </a:pPr>
            <a:r>
              <a:rPr lang="pt-BR" dirty="0">
                <a:solidFill>
                  <a:srgbClr val="7030A0"/>
                </a:solidFill>
                <a:ea typeface="Calibri" panose="020F0502020204030204" pitchFamily="34" charset="0"/>
                <a:cs typeface="Times New Roman" panose="02020603050405020304" pitchFamily="18" charset="0"/>
              </a:rPr>
              <a:t>Con người có cuộc sống ấm no, tự do, hạnh phúc, bình đẳng, phát triển toàn diện. </a:t>
            </a:r>
            <a:endParaRPr lang="en-US" dirty="0">
              <a:solidFill>
                <a:srgbClr val="7030A0"/>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012236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1" nodeType="click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1000"/>
                                        <p:tgtEl>
                                          <p:spTgt spid="27"/>
                                        </p:tgtEl>
                                      </p:cBhvr>
                                    </p:animEffect>
                                    <p:anim calcmode="lin" valueType="num">
                                      <p:cBhvr>
                                        <p:cTn id="14" dur="1000" fill="hold"/>
                                        <p:tgtEl>
                                          <p:spTgt spid="27"/>
                                        </p:tgtEl>
                                        <p:attrNameLst>
                                          <p:attrName>ppt_x</p:attrName>
                                        </p:attrNameLst>
                                      </p:cBhvr>
                                      <p:tavLst>
                                        <p:tav tm="0">
                                          <p:val>
                                            <p:strVal val="#ppt_x"/>
                                          </p:val>
                                        </p:tav>
                                        <p:tav tm="100000">
                                          <p:val>
                                            <p:strVal val="#ppt_x"/>
                                          </p:val>
                                        </p:tav>
                                      </p:tavLst>
                                    </p:anim>
                                    <p:anim calcmode="lin" valueType="num">
                                      <p:cBhvr>
                                        <p:cTn id="15"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7" grpId="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9942" name="Line 6"/>
          <p:cNvSpPr>
            <a:spLocks noChangeShapeType="1"/>
          </p:cNvSpPr>
          <p:nvPr/>
        </p:nvSpPr>
        <p:spPr bwMode="gray">
          <a:xfrm>
            <a:off x="6634050" y="1203170"/>
            <a:ext cx="22828" cy="5020649"/>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679946" name="Line 10"/>
          <p:cNvSpPr>
            <a:spLocks noChangeShapeType="1"/>
          </p:cNvSpPr>
          <p:nvPr/>
        </p:nvSpPr>
        <p:spPr bwMode="gray">
          <a:xfrm>
            <a:off x="3948933" y="1203170"/>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4" name="Rectangle 23"/>
          <p:cNvSpPr>
            <a:spLocks noChangeArrowheads="1"/>
          </p:cNvSpPr>
          <p:nvPr/>
        </p:nvSpPr>
        <p:spPr bwMode="auto">
          <a:xfrm>
            <a:off x="2057400" y="526187"/>
            <a:ext cx="8077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Font typeface="Wingdings" panose="05000000000000000000" pitchFamily="2" charset="2"/>
              <a:buChar char="v"/>
            </a:pPr>
            <a:r>
              <a:rPr lang="en-US" altLang="en-US" sz="2400" b="1" i="1" dirty="0">
                <a:solidFill>
                  <a:srgbClr val="FF0066"/>
                </a:solidFill>
                <a:latin typeface=".VnTime" panose="020B7200000000000000" pitchFamily="34" charset="0"/>
                <a:cs typeface="Arial" panose="020B0604020202020204" pitchFamily="34" charset="0"/>
              </a:rPr>
              <a:t> </a:t>
            </a:r>
            <a:r>
              <a:rPr lang="pt-BR" altLang="en-US" sz="2400" b="1" dirty="0">
                <a:solidFill>
                  <a:srgbClr val="FF0066"/>
                </a:solidFill>
                <a:cs typeface="Arial" panose="020B0604020202020204" pitchFamily="34" charset="0"/>
              </a:rPr>
              <a:t> Về xã hội Cộng sản chủ nghĩa</a:t>
            </a:r>
            <a:r>
              <a:rPr lang="en-US" altLang="en-US" sz="2400" b="1" dirty="0">
                <a:solidFill>
                  <a:srgbClr val="FF0066"/>
                </a:solidFill>
                <a:latin typeface=".VnTime" panose="020B7200000000000000" pitchFamily="34" charset="0"/>
                <a:cs typeface="Arial" panose="020B0604020202020204" pitchFamily="34" charset="0"/>
              </a:rPr>
              <a:t> </a:t>
            </a:r>
          </a:p>
        </p:txBody>
      </p:sp>
      <p:sp>
        <p:nvSpPr>
          <p:cNvPr id="25" name="Rectangle 24"/>
          <p:cNvSpPr/>
          <p:nvPr/>
        </p:nvSpPr>
        <p:spPr>
          <a:xfrm>
            <a:off x="1861248" y="1319394"/>
            <a:ext cx="2662237" cy="463550"/>
          </a:xfrm>
          <a:prstGeom prst="rect">
            <a:avLst/>
          </a:prstGeom>
        </p:spPr>
        <p:txBody>
          <a:bodyPr wrap="none">
            <a:spAutoFit/>
          </a:bodyPr>
          <a:lstStyle/>
          <a:p>
            <a:pPr marL="285750" indent="-285750" defTabSz="914400" fontAlgn="base">
              <a:spcBef>
                <a:spcPct val="0"/>
              </a:spcBef>
              <a:spcAft>
                <a:spcPct val="0"/>
              </a:spcAft>
              <a:buFont typeface="Wingdings" pitchFamily="2" charset="2"/>
              <a:buChar char="§"/>
              <a:defRPr/>
            </a:pPr>
            <a:r>
              <a:rPr lang="en-US" altLang="en-US" sz="2400" b="1" dirty="0" err="1">
                <a:solidFill>
                  <a:srgbClr val="660066"/>
                </a:solidFill>
                <a:latin typeface="Arial"/>
                <a:cs typeface="Arial" panose="020B0604020202020204" pitchFamily="34" charset="0"/>
              </a:rPr>
              <a:t>Về</a:t>
            </a:r>
            <a:r>
              <a:rPr lang="en-US" altLang="en-US" sz="2400" b="1" dirty="0">
                <a:solidFill>
                  <a:srgbClr val="660066"/>
                </a:solidFill>
                <a:latin typeface="Arial"/>
                <a:cs typeface="Arial" panose="020B0604020202020204" pitchFamily="34" charset="0"/>
              </a:rPr>
              <a:t> </a:t>
            </a:r>
            <a:r>
              <a:rPr lang="en-US" altLang="en-US" sz="2400" b="1" dirty="0" err="1">
                <a:solidFill>
                  <a:srgbClr val="660066"/>
                </a:solidFill>
                <a:latin typeface="Arial"/>
                <a:cs typeface="Arial" panose="020B0604020202020204" pitchFamily="34" charset="0"/>
              </a:rPr>
              <a:t>mặt</a:t>
            </a:r>
            <a:r>
              <a:rPr lang="en-US" altLang="en-US" sz="2400" b="1" dirty="0">
                <a:solidFill>
                  <a:srgbClr val="660066"/>
                </a:solidFill>
                <a:latin typeface="Arial"/>
                <a:cs typeface="Arial" panose="020B0604020202020204" pitchFamily="34" charset="0"/>
              </a:rPr>
              <a:t> </a:t>
            </a:r>
            <a:r>
              <a:rPr lang="en-US" altLang="en-US" sz="2400" b="1" dirty="0" err="1">
                <a:solidFill>
                  <a:srgbClr val="660066"/>
                </a:solidFill>
                <a:latin typeface="Arial"/>
                <a:cs typeface="Arial" panose="020B0604020202020204" pitchFamily="34" charset="0"/>
              </a:rPr>
              <a:t>kinh</a:t>
            </a:r>
            <a:r>
              <a:rPr lang="en-US" altLang="en-US" sz="2400" b="1" dirty="0">
                <a:solidFill>
                  <a:srgbClr val="660066"/>
                </a:solidFill>
                <a:latin typeface="Arial"/>
                <a:cs typeface="Arial" panose="020B0604020202020204" pitchFamily="34" charset="0"/>
              </a:rPr>
              <a:t> </a:t>
            </a:r>
            <a:r>
              <a:rPr lang="en-US" altLang="en-US" sz="2400" b="1" dirty="0" err="1">
                <a:solidFill>
                  <a:srgbClr val="660066"/>
                </a:solidFill>
                <a:latin typeface="Arial"/>
                <a:cs typeface="Arial" panose="020B0604020202020204" pitchFamily="34" charset="0"/>
              </a:rPr>
              <a:t>tế</a:t>
            </a:r>
            <a:r>
              <a:rPr lang="en-US" altLang="en-US" sz="2400" b="1" dirty="0">
                <a:solidFill>
                  <a:srgbClr val="660066"/>
                </a:solidFill>
                <a:latin typeface="Arial"/>
                <a:cs typeface="Arial" panose="020B0604020202020204" pitchFamily="34" charset="0"/>
              </a:rPr>
              <a:t>:</a:t>
            </a:r>
          </a:p>
        </p:txBody>
      </p:sp>
      <p:sp>
        <p:nvSpPr>
          <p:cNvPr id="26" name="Rectangle 25"/>
          <p:cNvSpPr>
            <a:spLocks noChangeArrowheads="1"/>
          </p:cNvSpPr>
          <p:nvPr/>
        </p:nvSpPr>
        <p:spPr bwMode="auto">
          <a:xfrm>
            <a:off x="1448017" y="2009068"/>
            <a:ext cx="2525050" cy="400110"/>
          </a:xfrm>
          <a:prstGeom prst="rect">
            <a:avLst/>
          </a:prstGeom>
          <a:noFill/>
          <a:ln>
            <a:noFill/>
          </a:ln>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Ø"/>
              <a:defRPr/>
            </a:pPr>
            <a:r>
              <a:rPr lang="en-US" altLang="en-US" sz="2000" dirty="0" err="1">
                <a:solidFill>
                  <a:srgbClr val="002060"/>
                </a:solidFill>
                <a:cs typeface="Arial" panose="020B0604020202020204" pitchFamily="34" charset="0"/>
              </a:rPr>
              <a:t>Là</a:t>
            </a:r>
            <a:r>
              <a:rPr lang="en-US" altLang="en-US" sz="2000"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giai</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đoạn</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cao</a:t>
            </a:r>
            <a:endParaRPr lang="en-US" altLang="en-US" sz="2000" b="1" dirty="0">
              <a:solidFill>
                <a:srgbClr val="002060"/>
              </a:solidFill>
              <a:cs typeface="Arial" panose="020B0604020202020204" pitchFamily="34" charset="0"/>
            </a:endParaRPr>
          </a:p>
        </p:txBody>
      </p:sp>
      <p:sp>
        <p:nvSpPr>
          <p:cNvPr id="27" name="Rectangle 26"/>
          <p:cNvSpPr>
            <a:spLocks noChangeArrowheads="1"/>
          </p:cNvSpPr>
          <p:nvPr/>
        </p:nvSpPr>
        <p:spPr bwMode="auto">
          <a:xfrm>
            <a:off x="1432380" y="2715345"/>
            <a:ext cx="5290231" cy="400110"/>
          </a:xfrm>
          <a:prstGeom prst="rect">
            <a:avLst/>
          </a:prstGeom>
          <a:noFill/>
          <a:ln>
            <a:noFill/>
          </a:ln>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Ø"/>
              <a:defRPr/>
            </a:pPr>
            <a:r>
              <a:rPr lang="en-US" altLang="en-US" sz="2000" dirty="0" err="1">
                <a:solidFill>
                  <a:srgbClr val="002060"/>
                </a:solidFill>
                <a:cs typeface="Arial" panose="020B0604020202020204" pitchFamily="34" charset="0"/>
              </a:rPr>
              <a:t>Những</a:t>
            </a:r>
            <a:r>
              <a:rPr lang="en-US" altLang="en-US" sz="2000"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tàn</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dư</a:t>
            </a:r>
            <a:r>
              <a:rPr lang="en-US" altLang="en-US" sz="2000" b="1"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của</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xã</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hội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cũ</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đã</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bị</a:t>
            </a:r>
            <a:r>
              <a:rPr lang="en-US" altLang="en-US" sz="2000"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xóa</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bỏ</a:t>
            </a:r>
            <a:endParaRPr lang="en-US" altLang="en-US" sz="2000" b="1" dirty="0">
              <a:solidFill>
                <a:srgbClr val="002060"/>
              </a:solidFill>
              <a:cs typeface="Arial" panose="020B0604020202020204" pitchFamily="34" charset="0"/>
            </a:endParaRPr>
          </a:p>
        </p:txBody>
      </p:sp>
      <p:sp>
        <p:nvSpPr>
          <p:cNvPr id="28" name="Rectangle 27"/>
          <p:cNvSpPr>
            <a:spLocks noChangeArrowheads="1"/>
          </p:cNvSpPr>
          <p:nvPr/>
        </p:nvSpPr>
        <p:spPr bwMode="auto">
          <a:xfrm>
            <a:off x="1447824" y="3650750"/>
            <a:ext cx="4501553" cy="400110"/>
          </a:xfrm>
          <a:prstGeom prst="rect">
            <a:avLst/>
          </a:prstGeom>
          <a:noFill/>
          <a:ln>
            <a:noFill/>
          </a:ln>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Ø"/>
              <a:defRPr/>
            </a:pPr>
            <a:r>
              <a:rPr lang="en-US" altLang="en-US" sz="2000" b="1" dirty="0" err="1">
                <a:solidFill>
                  <a:srgbClr val="002060"/>
                </a:solidFill>
                <a:cs typeface="Arial" panose="020B0604020202020204" pitchFamily="34" charset="0"/>
              </a:rPr>
              <a:t>Lượng</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sản</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xuất</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phát</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triển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cao</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độ</a:t>
            </a:r>
            <a:endParaRPr lang="en-US" altLang="en-US" sz="2000" dirty="0">
              <a:solidFill>
                <a:srgbClr val="002060"/>
              </a:solidFill>
              <a:cs typeface="Arial" panose="020B0604020202020204" pitchFamily="34" charset="0"/>
            </a:endParaRPr>
          </a:p>
        </p:txBody>
      </p:sp>
      <p:sp>
        <p:nvSpPr>
          <p:cNvPr id="29" name="Rectangle 28"/>
          <p:cNvSpPr>
            <a:spLocks noChangeArrowheads="1"/>
          </p:cNvSpPr>
          <p:nvPr/>
        </p:nvSpPr>
        <p:spPr bwMode="auto">
          <a:xfrm>
            <a:off x="1465032" y="4395964"/>
            <a:ext cx="3549370" cy="400110"/>
          </a:xfrm>
          <a:prstGeom prst="rect">
            <a:avLst/>
          </a:prstGeom>
          <a:noFill/>
          <a:ln>
            <a:noFill/>
          </a:ln>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Ø"/>
              <a:defRPr/>
            </a:pPr>
            <a:r>
              <a:rPr lang="en-US" altLang="en-US" sz="2000" b="1" dirty="0" err="1">
                <a:solidFill>
                  <a:srgbClr val="002060"/>
                </a:solidFill>
                <a:cs typeface="Arial" panose="020B0604020202020204" pitchFamily="34" charset="0"/>
              </a:rPr>
              <a:t>Của</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cải</a:t>
            </a:r>
            <a:r>
              <a:rPr lang="en-US" altLang="en-US" sz="2000" b="1"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xã</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hội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rất</a:t>
            </a:r>
            <a:r>
              <a:rPr lang="en-US" altLang="en-US" sz="2000"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dồi</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dào</a:t>
            </a:r>
            <a:endParaRPr lang="en-US" altLang="en-US" sz="2000" b="1" dirty="0">
              <a:solidFill>
                <a:srgbClr val="002060"/>
              </a:solidFill>
              <a:cs typeface="Arial" panose="020B0604020202020204" pitchFamily="34" charset="0"/>
            </a:endParaRPr>
          </a:p>
        </p:txBody>
      </p:sp>
      <p:sp>
        <p:nvSpPr>
          <p:cNvPr id="30" name="Rectangle 29"/>
          <p:cNvSpPr>
            <a:spLocks noChangeArrowheads="1"/>
          </p:cNvSpPr>
          <p:nvPr/>
        </p:nvSpPr>
        <p:spPr bwMode="auto">
          <a:xfrm>
            <a:off x="1412090" y="5194376"/>
            <a:ext cx="4805850" cy="1015663"/>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defRPr/>
            </a:pPr>
            <a:r>
              <a:rPr lang="en-US" altLang="en-US" sz="2000" dirty="0">
                <a:solidFill>
                  <a:srgbClr val="002060"/>
                </a:solidFill>
                <a:cs typeface="Arial" panose="020B0604020202020204" pitchFamily="34" charset="0"/>
              </a:rPr>
              <a:t>Con </a:t>
            </a:r>
            <a:r>
              <a:rPr lang="en-US" altLang="en-US" sz="2000" dirty="0" err="1">
                <a:solidFill>
                  <a:srgbClr val="002060"/>
                </a:solidFill>
                <a:cs typeface="Arial" panose="020B0604020202020204" pitchFamily="34" charset="0"/>
              </a:rPr>
              <a:t>người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thực</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hiện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nguyên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tắc</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phân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phối</a:t>
            </a:r>
            <a:r>
              <a:rPr lang="en-US" altLang="en-US" sz="2000" dirty="0">
                <a:solidFill>
                  <a:srgbClr val="002060"/>
                </a:solidFill>
                <a:cs typeface="Arial" panose="020B0604020202020204" pitchFamily="34" charset="0"/>
              </a:rPr>
              <a:t> </a:t>
            </a:r>
            <a:r>
              <a:rPr lang="en-US" altLang="en-US" sz="2000" b="1" i="1" dirty="0">
                <a:solidFill>
                  <a:srgbClr val="002060"/>
                </a:solidFill>
                <a:cs typeface="Arial" panose="020B0604020202020204" pitchFamily="34" charset="0"/>
              </a:rPr>
              <a:t>“</a:t>
            </a:r>
            <a:r>
              <a:rPr lang="en-US" altLang="en-US" sz="2000" b="1" i="1" dirty="0" err="1">
                <a:solidFill>
                  <a:srgbClr val="002060"/>
                </a:solidFill>
                <a:cs typeface="Arial" panose="020B0604020202020204" pitchFamily="34" charset="0"/>
              </a:rPr>
              <a:t>làm</a:t>
            </a:r>
            <a:r>
              <a:rPr lang="en-US" altLang="en-US" sz="2000" b="1" i="1" dirty="0">
                <a:solidFill>
                  <a:srgbClr val="002060"/>
                </a:solidFill>
                <a:cs typeface="Arial" panose="020B0604020202020204" pitchFamily="34" charset="0"/>
              </a:rPr>
              <a:t> </a:t>
            </a:r>
            <a:r>
              <a:rPr lang="en-US" altLang="en-US" sz="2000" b="1" i="1" dirty="0" err="1">
                <a:solidFill>
                  <a:srgbClr val="002060"/>
                </a:solidFill>
                <a:cs typeface="Arial" panose="020B0604020202020204" pitchFamily="34" charset="0"/>
              </a:rPr>
              <a:t>theo</a:t>
            </a:r>
            <a:r>
              <a:rPr lang="en-US" altLang="en-US" sz="2000" b="1" i="1" dirty="0">
                <a:solidFill>
                  <a:srgbClr val="002060"/>
                </a:solidFill>
                <a:cs typeface="Arial" panose="020B0604020202020204" pitchFamily="34" charset="0"/>
              </a:rPr>
              <a:t> </a:t>
            </a:r>
            <a:r>
              <a:rPr lang="en-US" altLang="en-US" sz="2000" b="1" i="1" dirty="0" err="1">
                <a:solidFill>
                  <a:srgbClr val="002060"/>
                </a:solidFill>
                <a:cs typeface="Arial" panose="020B0604020202020204" pitchFamily="34" charset="0"/>
              </a:rPr>
              <a:t>năng</a:t>
            </a:r>
            <a:r>
              <a:rPr lang="en-US" altLang="en-US" sz="2000" b="1" i="1" dirty="0">
                <a:solidFill>
                  <a:srgbClr val="002060"/>
                </a:solidFill>
                <a:cs typeface="Arial" panose="020B0604020202020204" pitchFamily="34" charset="0"/>
              </a:rPr>
              <a:t> </a:t>
            </a:r>
            <a:r>
              <a:rPr lang="en-US" altLang="en-US" sz="2000" b="1" i="1" dirty="0" err="1">
                <a:solidFill>
                  <a:srgbClr val="002060"/>
                </a:solidFill>
                <a:cs typeface="Arial" panose="020B0604020202020204" pitchFamily="34" charset="0"/>
              </a:rPr>
              <a:t>lực</a:t>
            </a:r>
            <a:r>
              <a:rPr lang="en-US" altLang="en-US" sz="2000" b="1" i="1" dirty="0">
                <a:solidFill>
                  <a:srgbClr val="002060"/>
                </a:solidFill>
                <a:cs typeface="Arial" panose="020B0604020202020204" pitchFamily="34" charset="0"/>
              </a:rPr>
              <a:t>, </a:t>
            </a:r>
            <a:r>
              <a:rPr lang="en-US" altLang="en-US" sz="2000" b="1" i="1" dirty="0" err="1">
                <a:solidFill>
                  <a:srgbClr val="002060"/>
                </a:solidFill>
                <a:cs typeface="Arial" panose="020B0604020202020204" pitchFamily="34" charset="0"/>
              </a:rPr>
              <a:t>hưởng</a:t>
            </a:r>
            <a:r>
              <a:rPr lang="en-US" altLang="en-US" sz="2000" b="1" i="1" dirty="0">
                <a:solidFill>
                  <a:srgbClr val="002060"/>
                </a:solidFill>
                <a:cs typeface="Arial" panose="020B0604020202020204" pitchFamily="34" charset="0"/>
              </a:rPr>
              <a:t> </a:t>
            </a:r>
            <a:r>
              <a:rPr lang="en-US" altLang="en-US" sz="2000" b="1" i="1" dirty="0" err="1">
                <a:solidFill>
                  <a:srgbClr val="002060"/>
                </a:solidFill>
                <a:cs typeface="Arial" panose="020B0604020202020204" pitchFamily="34" charset="0"/>
              </a:rPr>
              <a:t>theo</a:t>
            </a:r>
            <a:r>
              <a:rPr lang="en-US" altLang="en-US" sz="2000" b="1" i="1" dirty="0">
                <a:solidFill>
                  <a:srgbClr val="002060"/>
                </a:solidFill>
                <a:cs typeface="Arial" panose="020B0604020202020204" pitchFamily="34" charset="0"/>
              </a:rPr>
              <a:t> </a:t>
            </a:r>
            <a:r>
              <a:rPr lang="en-US" altLang="en-US" sz="2000" b="1" i="1" dirty="0" err="1">
                <a:solidFill>
                  <a:srgbClr val="002060"/>
                </a:solidFill>
                <a:cs typeface="Arial" panose="020B0604020202020204" pitchFamily="34" charset="0"/>
              </a:rPr>
              <a:t>nhu</a:t>
            </a:r>
            <a:r>
              <a:rPr lang="en-US" altLang="en-US" sz="2000" b="1" i="1" dirty="0">
                <a:solidFill>
                  <a:srgbClr val="002060"/>
                </a:solidFill>
                <a:cs typeface="Arial" panose="020B0604020202020204" pitchFamily="34" charset="0"/>
              </a:rPr>
              <a:t> </a:t>
            </a:r>
            <a:r>
              <a:rPr lang="en-US" altLang="en-US" sz="2000" b="1" i="1" dirty="0" err="1">
                <a:solidFill>
                  <a:srgbClr val="002060"/>
                </a:solidFill>
                <a:cs typeface="Arial" panose="020B0604020202020204" pitchFamily="34" charset="0"/>
              </a:rPr>
              <a:t>cầu</a:t>
            </a:r>
            <a:r>
              <a:rPr lang="en-US" altLang="en-US" sz="2000" b="1" i="1" dirty="0">
                <a:solidFill>
                  <a:srgbClr val="002060"/>
                </a:solidFill>
                <a:cs typeface="Arial" panose="020B0604020202020204" pitchFamily="34" charset="0"/>
              </a:rPr>
              <a:t>”.</a:t>
            </a:r>
          </a:p>
        </p:txBody>
      </p:sp>
      <p:sp>
        <p:nvSpPr>
          <p:cNvPr id="31" name="Rectangle 30"/>
          <p:cNvSpPr/>
          <p:nvPr/>
        </p:nvSpPr>
        <p:spPr>
          <a:xfrm>
            <a:off x="7321004" y="1328926"/>
            <a:ext cx="2559050" cy="461962"/>
          </a:xfrm>
          <a:prstGeom prst="rect">
            <a:avLst/>
          </a:prstGeom>
        </p:spPr>
        <p:txBody>
          <a:bodyPr wrap="none">
            <a:spAutoFit/>
          </a:bodyPr>
          <a:lstStyle/>
          <a:p>
            <a:pPr marL="285750" indent="-285750" defTabSz="914400" fontAlgn="base">
              <a:spcBef>
                <a:spcPct val="0"/>
              </a:spcBef>
              <a:spcAft>
                <a:spcPct val="0"/>
              </a:spcAft>
              <a:buFont typeface="Wingdings" pitchFamily="2" charset="2"/>
              <a:buChar char="§"/>
              <a:defRPr/>
            </a:pPr>
            <a:r>
              <a:rPr lang="en-US" altLang="en-US" sz="2400" b="1" dirty="0" err="1">
                <a:solidFill>
                  <a:srgbClr val="660066"/>
                </a:solidFill>
                <a:latin typeface="Arial"/>
                <a:cs typeface="Arial" panose="020B0604020202020204" pitchFamily="34" charset="0"/>
              </a:rPr>
              <a:t>Về</a:t>
            </a:r>
            <a:r>
              <a:rPr lang="en-US" altLang="en-US" sz="2400" b="1" dirty="0">
                <a:solidFill>
                  <a:srgbClr val="660066"/>
                </a:solidFill>
                <a:latin typeface="Arial"/>
                <a:cs typeface="Arial" panose="020B0604020202020204" pitchFamily="34" charset="0"/>
              </a:rPr>
              <a:t> </a:t>
            </a:r>
            <a:r>
              <a:rPr lang="en-US" altLang="en-US" sz="2400" b="1" dirty="0" err="1">
                <a:solidFill>
                  <a:srgbClr val="660066"/>
                </a:solidFill>
                <a:latin typeface="Arial"/>
                <a:cs typeface="Arial" panose="020B0604020202020204" pitchFamily="34" charset="0"/>
              </a:rPr>
              <a:t>mặt</a:t>
            </a:r>
            <a:r>
              <a:rPr lang="en-US" altLang="en-US" sz="2400" b="1" dirty="0">
                <a:solidFill>
                  <a:srgbClr val="660066"/>
                </a:solidFill>
                <a:latin typeface="Arial"/>
                <a:cs typeface="Arial" panose="020B0604020202020204" pitchFamily="34" charset="0"/>
              </a:rPr>
              <a:t> </a:t>
            </a:r>
            <a:r>
              <a:rPr lang="en-US" altLang="en-US" sz="2400" b="1" dirty="0" err="1">
                <a:solidFill>
                  <a:srgbClr val="660066"/>
                </a:solidFill>
                <a:latin typeface="Arial"/>
                <a:cs typeface="Arial" panose="020B0604020202020204" pitchFamily="34" charset="0"/>
              </a:rPr>
              <a:t>xã</a:t>
            </a:r>
            <a:r>
              <a:rPr lang="en-US" altLang="en-US" sz="2400" b="1" dirty="0">
                <a:solidFill>
                  <a:srgbClr val="660066"/>
                </a:solidFill>
                <a:latin typeface="Arial"/>
                <a:cs typeface="Arial" panose="020B0604020202020204" pitchFamily="34" charset="0"/>
              </a:rPr>
              <a:t> </a:t>
            </a:r>
            <a:r>
              <a:rPr lang="en-US" altLang="en-US" sz="2400" b="1" dirty="0" err="1">
                <a:solidFill>
                  <a:srgbClr val="660066"/>
                </a:solidFill>
                <a:latin typeface="Arial"/>
                <a:cs typeface="Arial" panose="020B0604020202020204" pitchFamily="34" charset="0"/>
              </a:rPr>
              <a:t>hội</a:t>
            </a:r>
            <a:r>
              <a:rPr lang="en-US" altLang="en-US" sz="2400" b="1" dirty="0">
                <a:solidFill>
                  <a:srgbClr val="660066"/>
                </a:solidFill>
                <a:latin typeface="Arial"/>
                <a:cs typeface="Arial" panose="020B0604020202020204" pitchFamily="34" charset="0"/>
              </a:rPr>
              <a:t>:</a:t>
            </a:r>
          </a:p>
        </p:txBody>
      </p:sp>
      <p:sp>
        <p:nvSpPr>
          <p:cNvPr id="32" name="Rectangle 31"/>
          <p:cNvSpPr/>
          <p:nvPr/>
        </p:nvSpPr>
        <p:spPr>
          <a:xfrm>
            <a:off x="6778591" y="1964974"/>
            <a:ext cx="4797269" cy="1323439"/>
          </a:xfrm>
          <a:prstGeom prst="rect">
            <a:avLst/>
          </a:prstGeom>
        </p:spPr>
        <p:txBody>
          <a:bodyPr wrap="square">
            <a:spAutoFit/>
          </a:bodyPr>
          <a:lstStyle/>
          <a:p>
            <a:pPr algn="just" defTabSz="914400" fontAlgn="base">
              <a:spcBef>
                <a:spcPct val="0"/>
              </a:spcBef>
              <a:spcAft>
                <a:spcPct val="0"/>
              </a:spcAft>
              <a:buFont typeface="Wingdings" panose="05000000000000000000" pitchFamily="2" charset="2"/>
              <a:buChar char="Ø"/>
              <a:defRPr/>
            </a:pPr>
            <a:r>
              <a:rPr lang="vi-VN" altLang="en-US" sz="2000" b="1" dirty="0">
                <a:solidFill>
                  <a:srgbClr val="002060"/>
                </a:solidFill>
                <a:latin typeface="Arial"/>
                <a:cs typeface="Arial" panose="020B0604020202020204" pitchFamily="34" charset="0"/>
              </a:rPr>
              <a:t> D</a:t>
            </a:r>
            <a:r>
              <a:rPr lang="en-US" altLang="en-US" sz="2000" b="1" dirty="0" err="1">
                <a:solidFill>
                  <a:srgbClr val="002060"/>
                </a:solidFill>
                <a:latin typeface="Arial"/>
                <a:cs typeface="Arial" panose="020B0604020202020204" pitchFamily="34" charset="0"/>
              </a:rPr>
              <a:t>ân</a:t>
            </a:r>
            <a:r>
              <a:rPr lang="en-US" altLang="en-US" sz="2000" b="1" dirty="0">
                <a:solidFill>
                  <a:srgbClr val="002060"/>
                </a:solidFill>
                <a:latin typeface="Arial"/>
                <a:cs typeface="Arial" panose="020B0604020202020204" pitchFamily="34" charset="0"/>
              </a:rPr>
              <a:t> </a:t>
            </a:r>
            <a:r>
              <a:rPr lang="en-US" altLang="en-US" sz="2000" b="1" dirty="0" err="1">
                <a:solidFill>
                  <a:srgbClr val="002060"/>
                </a:solidFill>
                <a:latin typeface="Arial"/>
                <a:cs typeface="Arial" panose="020B0604020202020204" pitchFamily="34" charset="0"/>
              </a:rPr>
              <a:t>chủ</a:t>
            </a:r>
            <a:r>
              <a:rPr lang="en-US" altLang="en-US" sz="2000" b="1"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được</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thực</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hiện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đầy</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đủ</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dân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chủ</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cho</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mọi</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người</a:t>
            </a:r>
            <a:r>
              <a:rPr lang="en-US" altLang="en-US" sz="2000" dirty="0">
                <a:solidFill>
                  <a:srgbClr val="002060"/>
                </a:solidFill>
                <a:latin typeface="Arial"/>
                <a:cs typeface="Arial" panose="020B0604020202020204" pitchFamily="34" charset="0"/>
              </a:rPr>
              <a:t> </a:t>
            </a:r>
            <a:r>
              <a:rPr lang="en-US" altLang="en-US" sz="2000" dirty="0">
                <a:solidFill>
                  <a:srgbClr val="002060"/>
                </a:solidFill>
                <a:latin typeface="Times New Roman" panose="02020603050405020304" pitchFamily="18" charset="0"/>
                <a:cs typeface="Times New Roman" panose="02020603050405020304" pitchFamily="18" charset="0"/>
              </a:rPr>
              <a:t>→ </a:t>
            </a:r>
            <a:r>
              <a:rPr lang="en-US" altLang="en-US" sz="2000" dirty="0" err="1">
                <a:solidFill>
                  <a:srgbClr val="002060"/>
                </a:solidFill>
                <a:latin typeface="Arial"/>
                <a:cs typeface="Arial" panose="020B0604020202020204" pitchFamily="34" charset="0"/>
              </a:rPr>
              <a:t>dân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chủ</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cũng</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không</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còn</a:t>
            </a:r>
            <a:r>
              <a:rPr lang="en-US" altLang="en-US" sz="2000" dirty="0">
                <a:solidFill>
                  <a:srgbClr val="002060"/>
                </a:solidFill>
                <a:latin typeface="Arial"/>
                <a:cs typeface="Arial" panose="020B0604020202020204" pitchFamily="34" charset="0"/>
              </a:rPr>
              <a:t>, </a:t>
            </a:r>
            <a:r>
              <a:rPr lang="en-US" altLang="en-US" sz="2000" b="1" dirty="0" err="1">
                <a:solidFill>
                  <a:srgbClr val="002060"/>
                </a:solidFill>
                <a:latin typeface="Arial"/>
                <a:cs typeface="Arial" panose="020B0604020202020204" pitchFamily="34" charset="0"/>
              </a:rPr>
              <a:t>nhà</a:t>
            </a:r>
            <a:r>
              <a:rPr lang="en-US" altLang="en-US" sz="2000" b="1" dirty="0">
                <a:solidFill>
                  <a:srgbClr val="002060"/>
                </a:solidFill>
                <a:latin typeface="Arial"/>
                <a:cs typeface="Arial" panose="020B0604020202020204" pitchFamily="34" charset="0"/>
              </a:rPr>
              <a:t> </a:t>
            </a:r>
            <a:r>
              <a:rPr lang="en-US" altLang="en-US" sz="2000" b="1" dirty="0" err="1">
                <a:solidFill>
                  <a:srgbClr val="002060"/>
                </a:solidFill>
                <a:latin typeface="Arial"/>
                <a:cs typeface="Arial" panose="020B0604020202020204" pitchFamily="34" charset="0"/>
              </a:rPr>
              <a:t>nước</a:t>
            </a:r>
            <a:r>
              <a:rPr lang="en-US" altLang="en-US" sz="2000" b="1" dirty="0">
                <a:solidFill>
                  <a:srgbClr val="002060"/>
                </a:solidFill>
                <a:latin typeface="Arial"/>
                <a:cs typeface="Arial" panose="020B0604020202020204" pitchFamily="34" charset="0"/>
              </a:rPr>
              <a:t>, </a:t>
            </a:r>
            <a:r>
              <a:rPr lang="en-US" altLang="en-US" sz="2000" b="1" dirty="0" err="1">
                <a:solidFill>
                  <a:srgbClr val="002060"/>
                </a:solidFill>
                <a:latin typeface="Arial"/>
                <a:cs typeface="Arial" panose="020B0604020202020204" pitchFamily="34" charset="0"/>
              </a:rPr>
              <a:t>luật</a:t>
            </a:r>
            <a:r>
              <a:rPr lang="en-US" altLang="en-US" sz="2000" b="1" dirty="0">
                <a:solidFill>
                  <a:srgbClr val="002060"/>
                </a:solidFill>
                <a:latin typeface="Arial"/>
                <a:cs typeface="Arial" panose="020B0604020202020204" pitchFamily="34" charset="0"/>
              </a:rPr>
              <a:t> </a:t>
            </a:r>
            <a:r>
              <a:rPr lang="en-US" altLang="en-US" sz="2000" b="1" dirty="0" err="1">
                <a:solidFill>
                  <a:srgbClr val="002060"/>
                </a:solidFill>
                <a:latin typeface="Arial"/>
                <a:cs typeface="Arial" panose="020B0604020202020204" pitchFamily="34" charset="0"/>
              </a:rPr>
              <a:t>pháp</a:t>
            </a:r>
            <a:r>
              <a:rPr lang="en-US" altLang="en-US" sz="2000" b="1"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tự</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tiêu</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vong</a:t>
            </a:r>
            <a:r>
              <a:rPr lang="en-US" altLang="en-US" sz="2000" dirty="0">
                <a:solidFill>
                  <a:srgbClr val="002060"/>
                </a:solidFill>
                <a:latin typeface="Arial"/>
                <a:cs typeface="Arial" panose="020B0604020202020204" pitchFamily="34" charset="0"/>
              </a:rPr>
              <a:t>. </a:t>
            </a:r>
          </a:p>
        </p:txBody>
      </p:sp>
      <p:sp>
        <p:nvSpPr>
          <p:cNvPr id="33" name="Text Box 7"/>
          <p:cNvSpPr txBox="1">
            <a:spLocks noChangeArrowheads="1"/>
          </p:cNvSpPr>
          <p:nvPr/>
        </p:nvSpPr>
        <p:spPr bwMode="auto">
          <a:xfrm>
            <a:off x="6802839" y="3587584"/>
            <a:ext cx="47972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vi-VN"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Luật</a:t>
            </a:r>
            <a:r>
              <a:rPr lang="en-US" altLang="en-US" sz="2000" b="1" dirty="0">
                <a:solidFill>
                  <a:srgbClr val="002060"/>
                </a:solidFill>
                <a:cs typeface="Arial" panose="020B0604020202020204" pitchFamily="34" charset="0"/>
              </a:rPr>
              <a:t> </a:t>
            </a:r>
            <a:r>
              <a:rPr lang="en-US" altLang="en-US" sz="2000" b="1" dirty="0" err="1">
                <a:solidFill>
                  <a:srgbClr val="002060"/>
                </a:solidFill>
                <a:cs typeface="Arial" panose="020B0604020202020204" pitchFamily="34" charset="0"/>
              </a:rPr>
              <a:t>pháp</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trở</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thành</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phong</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tục</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tập</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quán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thành</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quan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niệm</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đạo</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đức</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mọi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người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tự</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giác</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thực</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hiện</a:t>
            </a:r>
            <a:r>
              <a:rPr lang="en-US" altLang="en-US" sz="2000" dirty="0">
                <a:solidFill>
                  <a:srgbClr val="002060"/>
                </a:solidFill>
                <a:cs typeface="Arial" panose="020B0604020202020204" pitchFamily="34" charset="0"/>
              </a:rPr>
              <a:t>.</a:t>
            </a:r>
          </a:p>
        </p:txBody>
      </p:sp>
      <p:sp>
        <p:nvSpPr>
          <p:cNvPr id="34" name="Rectangle 33"/>
          <p:cNvSpPr/>
          <p:nvPr/>
        </p:nvSpPr>
        <p:spPr>
          <a:xfrm>
            <a:off x="6778590" y="5012103"/>
            <a:ext cx="4797269" cy="707886"/>
          </a:xfrm>
          <a:prstGeom prst="rect">
            <a:avLst/>
          </a:prstGeom>
        </p:spPr>
        <p:txBody>
          <a:bodyPr wrap="square">
            <a:spAutoFit/>
          </a:bodyPr>
          <a:lstStyle/>
          <a:p>
            <a:pPr algn="just" defTabSz="914400" fontAlgn="base">
              <a:spcBef>
                <a:spcPct val="0"/>
              </a:spcBef>
              <a:spcAft>
                <a:spcPct val="0"/>
              </a:spcAft>
              <a:buFont typeface="Wingdings" panose="05000000000000000000" pitchFamily="2" charset="2"/>
              <a:buChar char="Ø"/>
              <a:defRPr/>
            </a:pPr>
            <a:r>
              <a:rPr lang="en-US" altLang="en-US" sz="2000" b="1" dirty="0">
                <a:solidFill>
                  <a:srgbClr val="002060"/>
                </a:solidFill>
                <a:latin typeface=".VnTime" panose="020B7200000000000000" pitchFamily="34" charset="0"/>
                <a:cs typeface="Arial" panose="020B0604020202020204" pitchFamily="34" charset="0"/>
              </a:rPr>
              <a:t> </a:t>
            </a:r>
            <a:r>
              <a:rPr lang="en-US" altLang="en-US" sz="2000" b="1" dirty="0">
                <a:solidFill>
                  <a:srgbClr val="002060"/>
                </a:solidFill>
                <a:latin typeface="Arial"/>
                <a:cs typeface="Arial" panose="020B0604020202020204" pitchFamily="34" charset="0"/>
              </a:rPr>
              <a:t>Con </a:t>
            </a:r>
            <a:r>
              <a:rPr lang="en-US" altLang="en-US" sz="2000" b="1" dirty="0" err="1">
                <a:solidFill>
                  <a:srgbClr val="002060"/>
                </a:solidFill>
                <a:latin typeface="Arial"/>
                <a:cs typeface="Arial" panose="020B0604020202020204" pitchFamily="34" charset="0"/>
              </a:rPr>
              <a:t>người</a:t>
            </a:r>
            <a:r>
              <a:rPr lang="en-US" altLang="en-US" sz="2000" b="1"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được</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hoàn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toàn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giải</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phóng</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có</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điều</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kiện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phát</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triển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toàn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diện</a:t>
            </a:r>
            <a:r>
              <a:rPr lang="en-US" altLang="en-US" sz="2000" dirty="0">
                <a:solidFill>
                  <a:srgbClr val="002060"/>
                </a:solidFill>
                <a:latin typeface="Arial"/>
                <a:cs typeface="Arial" panose="020B0604020202020204" pitchFamily="34" charset="0"/>
              </a:rPr>
              <a:t>.</a:t>
            </a:r>
          </a:p>
        </p:txBody>
      </p:sp>
      <p:sp>
        <p:nvSpPr>
          <p:cNvPr id="35" name="Line 10"/>
          <p:cNvSpPr>
            <a:spLocks noChangeShapeType="1"/>
          </p:cNvSpPr>
          <p:nvPr/>
        </p:nvSpPr>
        <p:spPr bwMode="gray">
          <a:xfrm>
            <a:off x="4162811" y="6223819"/>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2060"/>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58270038"/>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1999" cy="6858000"/>
          </a:xfrm>
          <a:prstGeom prst="rect">
            <a:avLst/>
          </a:prstGeom>
        </p:spPr>
      </p:pic>
      <p:grpSp>
        <p:nvGrpSpPr>
          <p:cNvPr id="3" name="Group 21"/>
          <p:cNvGrpSpPr>
            <a:grpSpLocks/>
          </p:cNvGrpSpPr>
          <p:nvPr/>
        </p:nvGrpSpPr>
        <p:grpSpPr bwMode="auto">
          <a:xfrm flipV="1">
            <a:off x="0" y="1181887"/>
            <a:ext cx="11873948" cy="47248"/>
            <a:chOff x="240" y="528"/>
            <a:chExt cx="5298" cy="48"/>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6" name="Rectangle 2"/>
          <p:cNvSpPr>
            <a:spLocks noChangeArrowheads="1"/>
          </p:cNvSpPr>
          <p:nvPr/>
        </p:nvSpPr>
        <p:spPr bwMode="auto">
          <a:xfrm>
            <a:off x="-1" y="185421"/>
            <a:ext cx="11026187" cy="830997"/>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None/>
              <a:defRPr/>
            </a:pPr>
            <a:r>
              <a:rPr lang="en-US" altLang="en-US" sz="2400" b="1" dirty="0">
                <a:solidFill>
                  <a:srgbClr val="000000"/>
                </a:solidFill>
                <a:latin typeface="Arial"/>
                <a:ea typeface="Calibri" panose="020F0502020204030204" pitchFamily="34" charset="0"/>
                <a:cs typeface="Times New Roman" panose="02020603050405020304" pitchFamily="18" charset="0"/>
              </a:rPr>
              <a:t>III. VAI TRÒ NỀN TẢNG TƯ TƯỞNG, KIM CHỈ NAM CHO HÀNH ĐỘNG</a:t>
            </a:r>
          </a:p>
          <a:p>
            <a:pPr algn="ctr" defTabSz="914400" fontAlgn="base">
              <a:spcBef>
                <a:spcPct val="0"/>
              </a:spcBef>
              <a:spcAft>
                <a:spcPct val="0"/>
              </a:spcAft>
              <a:buNone/>
              <a:defRPr/>
            </a:pPr>
            <a:r>
              <a:rPr lang="en-US" altLang="en-US" sz="2400" b="1" dirty="0">
                <a:solidFill>
                  <a:srgbClr val="000000"/>
                </a:solidFill>
                <a:latin typeface="Arial"/>
                <a:ea typeface="Calibri" panose="020F0502020204030204" pitchFamily="34" charset="0"/>
                <a:cs typeface="Times New Roman" panose="02020603050405020304" pitchFamily="18" charset="0"/>
              </a:rPr>
              <a:t>CỦA CHỦ NGHĨA MÁC - LÊNIN</a:t>
            </a:r>
          </a:p>
        </p:txBody>
      </p:sp>
      <p:sp>
        <p:nvSpPr>
          <p:cNvPr id="7" name="Rectangle 1"/>
          <p:cNvSpPr>
            <a:spLocks noChangeArrowheads="1"/>
          </p:cNvSpPr>
          <p:nvPr/>
        </p:nvSpPr>
        <p:spPr bwMode="auto">
          <a:xfrm>
            <a:off x="162232" y="1520172"/>
            <a:ext cx="102114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ts val="600"/>
              </a:spcBef>
              <a:spcAft>
                <a:spcPts val="600"/>
              </a:spcAft>
              <a:buNone/>
            </a:pPr>
            <a:r>
              <a:rPr lang="pt-BR" altLang="en-US" sz="2400" b="1" dirty="0">
                <a:solidFill>
                  <a:srgbClr val="FF0066"/>
                </a:solidFill>
                <a:cs typeface="Times New Roman" panose="02020603050405020304" pitchFamily="18" charset="0"/>
              </a:rPr>
              <a:t>1. Bản chất khoa học và cách mạng của chủ nghĩa Mác</a:t>
            </a:r>
            <a:r>
              <a:rPr lang="vi-VN" altLang="en-US" sz="2400" b="1" dirty="0">
                <a:solidFill>
                  <a:srgbClr val="FF0066"/>
                </a:solidFill>
                <a:cs typeface="Times New Roman" panose="02020603050405020304" pitchFamily="18" charset="0"/>
              </a:rPr>
              <a:t> </a:t>
            </a:r>
            <a:r>
              <a:rPr lang="pt-BR" altLang="en-US" sz="2400" b="1" dirty="0">
                <a:solidFill>
                  <a:srgbClr val="FF0066"/>
                </a:solidFill>
                <a:cs typeface="Times New Roman" panose="02020603050405020304" pitchFamily="18" charset="0"/>
              </a:rPr>
              <a:t>-Lênin</a:t>
            </a:r>
            <a:endParaRPr lang="en-US" altLang="en-US" sz="2400" dirty="0">
              <a:solidFill>
                <a:srgbClr val="FF0066"/>
              </a:solidFill>
              <a:cs typeface="Times New Roman" panose="02020603050405020304" pitchFamily="18" charset="0"/>
            </a:endParaRPr>
          </a:p>
        </p:txBody>
      </p:sp>
      <p:sp>
        <p:nvSpPr>
          <p:cNvPr id="8" name="Rectangle 2"/>
          <p:cNvSpPr>
            <a:spLocks noChangeArrowheads="1"/>
          </p:cNvSpPr>
          <p:nvPr/>
        </p:nvSpPr>
        <p:spPr bwMode="auto">
          <a:xfrm>
            <a:off x="1044584" y="2110962"/>
            <a:ext cx="92085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Font typeface="Wingdings" panose="05000000000000000000" pitchFamily="2" charset="2"/>
              <a:buChar char="q"/>
            </a:pPr>
            <a:r>
              <a:rPr lang="pt-BR" altLang="en-US" sz="2000" dirty="0">
                <a:solidFill>
                  <a:srgbClr val="0033CC"/>
                </a:solidFill>
                <a:latin typeface="+mn-lt"/>
                <a:cs typeface="Times New Roman" panose="02020603050405020304" pitchFamily="18" charset="0"/>
              </a:rPr>
              <a:t>Chủ nghĩa Mác-Lênin </a:t>
            </a:r>
            <a:r>
              <a:rPr lang="vi-VN" altLang="en-US" sz="2000" dirty="0">
                <a:solidFill>
                  <a:srgbClr val="0033CC"/>
                </a:solidFill>
                <a:latin typeface="+mn-lt"/>
                <a:cs typeface="Times New Roman" panose="02020603050405020304" pitchFamily="18" charset="0"/>
              </a:rPr>
              <a:t>là một hệ thống lý luận khoa học, thể hiện trong toàn bộ </a:t>
            </a:r>
            <a:r>
              <a:rPr lang="pt-BR" altLang="en-US" sz="2000" dirty="0">
                <a:solidFill>
                  <a:srgbClr val="0033CC"/>
                </a:solidFill>
                <a:latin typeface="+mn-lt"/>
                <a:cs typeface="Times New Roman" panose="02020603050405020304" pitchFamily="18" charset="0"/>
              </a:rPr>
              <a:t>ba bộ phận cấu thành </a:t>
            </a:r>
            <a:r>
              <a:rPr lang="vi-VN" altLang="en-US" sz="2000" dirty="0">
                <a:solidFill>
                  <a:srgbClr val="0033CC"/>
                </a:solidFill>
                <a:latin typeface="+mn-lt"/>
                <a:cs typeface="Times New Roman" panose="02020603050405020304" pitchFamily="18" charset="0"/>
              </a:rPr>
              <a:t>học thuyết</a:t>
            </a:r>
            <a:endParaRPr lang="en-US" altLang="en-US" sz="2000" dirty="0">
              <a:solidFill>
                <a:srgbClr val="0033CC"/>
              </a:solidFill>
              <a:latin typeface="+mn-lt"/>
              <a:cs typeface="Times New Roman" panose="02020603050405020304" pitchFamily="18" charset="0"/>
            </a:endParaRPr>
          </a:p>
        </p:txBody>
      </p:sp>
      <p:graphicFrame>
        <p:nvGraphicFramePr>
          <p:cNvPr id="9" name="Diagram 8"/>
          <p:cNvGraphicFramePr/>
          <p:nvPr>
            <p:extLst>
              <p:ext uri="{D42A27DB-BD31-4B8C-83A1-F6EECF244321}">
                <p14:modId xmlns:p14="http://schemas.microsoft.com/office/powerpoint/2010/main" val="2107247815"/>
              </p:ext>
            </p:extLst>
          </p:nvPr>
        </p:nvGraphicFramePr>
        <p:xfrm>
          <a:off x="1816654" y="2740285"/>
          <a:ext cx="8190795" cy="37002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899664456"/>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descr="Tuyển chọn 20 hình nền powerpoint màu trắng đơn giản nhưng tinh tế không  nên bỏ qua">
            <a:extLst>
              <a:ext uri="{FF2B5EF4-FFF2-40B4-BE49-F238E27FC236}">
                <a16:creationId xmlns:a16="http://schemas.microsoft.com/office/drawing/2014/main" id="{3E5A5600-0CDB-4AD5-9942-4D64BF0B926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rot="16200000">
            <a:off x="411972" y="3651547"/>
            <a:ext cx="3808433" cy="461962"/>
          </a:xfrm>
          <a:prstGeom prst="rect">
            <a:avLst/>
          </a:prstGeom>
          <a:noFill/>
          <a:ln>
            <a:noFill/>
          </a:ln>
        </p:spPr>
        <p:txBody>
          <a:bodyPr wrap="squar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q"/>
              <a:defRPr/>
            </a:pPr>
            <a:r>
              <a:rPr lang="pt-BR" altLang="en-US" sz="2400" b="1" dirty="0">
                <a:solidFill>
                  <a:srgbClr val="080808"/>
                </a:solidFill>
                <a:latin typeface="Arial"/>
                <a:cs typeface="Arial" panose="020B0604020202020204" pitchFamily="34" charset="0"/>
              </a:rPr>
              <a:t>Triết học Mác - Lênin </a:t>
            </a:r>
            <a:endParaRPr lang="en-US" altLang="en-US" sz="2400" b="1" dirty="0">
              <a:solidFill>
                <a:srgbClr val="080808"/>
              </a:solidFill>
              <a:latin typeface="Arial"/>
              <a:cs typeface="Arial" panose="020B0604020202020204" pitchFamily="34" charset="0"/>
            </a:endParaRPr>
          </a:p>
        </p:txBody>
      </p:sp>
      <p:pic>
        <p:nvPicPr>
          <p:cNvPr id="4" name="Picture 2" descr="Image result for giÃ¡o trÃ¬nh triáº¿t há»c mÃ¡c lÃªnin má»i nháº¥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86800" y="1821733"/>
            <a:ext cx="3347883" cy="4608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3419372" y="4954895"/>
            <a:ext cx="5105794" cy="831850"/>
          </a:xfrm>
          <a:prstGeom prst="rect">
            <a:avLst/>
          </a:prstGeom>
          <a:solidFill>
            <a:srgbClr val="009900"/>
          </a:solidFill>
          <a:ln>
            <a:solidFill>
              <a:srgbClr val="660066"/>
            </a:solidFill>
          </a:ln>
        </p:spPr>
        <p:txBody>
          <a:bodyPr wrap="square">
            <a:spAutoFit/>
          </a:bodyPr>
          <a:lstStyle/>
          <a:p>
            <a:pPr marL="285750" indent="-285750" algn="ctr" defTabSz="914400" fontAlgn="base">
              <a:spcBef>
                <a:spcPct val="0"/>
              </a:spcBef>
              <a:spcAft>
                <a:spcPct val="0"/>
              </a:spcAft>
              <a:buFont typeface="Wingdings" pitchFamily="2" charset="2"/>
              <a:buChar char="§"/>
              <a:defRPr/>
            </a:pPr>
            <a:r>
              <a:rPr lang="pt-BR" sz="2400" dirty="0">
                <a:solidFill>
                  <a:srgbClr val="FFFFFA"/>
                </a:solidFill>
                <a:latin typeface="Arial"/>
                <a:cs typeface="Arial" panose="020B0604020202020204" pitchFamily="34" charset="0"/>
              </a:rPr>
              <a:t>Là lý luận về phương pháp biến đổi và cải tạo thế giới</a:t>
            </a:r>
            <a:endParaRPr lang="en-US" sz="2400" dirty="0">
              <a:solidFill>
                <a:srgbClr val="FFFFFA"/>
              </a:solidFill>
              <a:latin typeface="Arial"/>
              <a:cs typeface="Arial" panose="020B0604020202020204" pitchFamily="34" charset="0"/>
            </a:endParaRPr>
          </a:p>
        </p:txBody>
      </p:sp>
      <p:sp>
        <p:nvSpPr>
          <p:cNvPr id="6" name="Rectangle 5"/>
          <p:cNvSpPr/>
          <p:nvPr/>
        </p:nvSpPr>
        <p:spPr>
          <a:xfrm>
            <a:off x="3419372" y="2146608"/>
            <a:ext cx="5105794" cy="830263"/>
          </a:xfrm>
          <a:prstGeom prst="rect">
            <a:avLst/>
          </a:prstGeom>
          <a:solidFill>
            <a:srgbClr val="0000FF"/>
          </a:solidFill>
          <a:ln>
            <a:solidFill>
              <a:srgbClr val="660066"/>
            </a:solidFill>
          </a:ln>
        </p:spPr>
        <p:txBody>
          <a:bodyPr wrap="square">
            <a:spAutoFit/>
          </a:bodyPr>
          <a:lstStyle/>
          <a:p>
            <a:pPr marL="342900" indent="-342900" algn="ctr" defTabSz="914400" fontAlgn="base">
              <a:spcBef>
                <a:spcPct val="0"/>
              </a:spcBef>
              <a:spcAft>
                <a:spcPct val="0"/>
              </a:spcAft>
              <a:buFont typeface="Wingdings" pitchFamily="2" charset="2"/>
              <a:buChar char="§"/>
              <a:defRPr/>
            </a:pPr>
            <a:r>
              <a:rPr lang="pt-BR" sz="2400" dirty="0">
                <a:solidFill>
                  <a:srgbClr val="FFFFFA"/>
                </a:solidFill>
                <a:latin typeface="Arial"/>
                <a:cs typeface="Arial" panose="020B0604020202020204" pitchFamily="34" charset="0"/>
              </a:rPr>
              <a:t>Là lý luận về phương pháp giải thích thế giới </a:t>
            </a:r>
            <a:endParaRPr lang="en-US" sz="2400" dirty="0">
              <a:solidFill>
                <a:srgbClr val="FFFFFA"/>
              </a:solidFill>
              <a:latin typeface="Arial"/>
              <a:cs typeface="Arial" panose="020B0604020202020204" pitchFamily="34" charset="0"/>
            </a:endParaRPr>
          </a:p>
        </p:txBody>
      </p:sp>
      <p:cxnSp>
        <p:nvCxnSpPr>
          <p:cNvPr id="7" name="Straight Connector 6"/>
          <p:cNvCxnSpPr/>
          <p:nvPr/>
        </p:nvCxnSpPr>
        <p:spPr>
          <a:xfrm>
            <a:off x="2252561" y="3515032"/>
            <a:ext cx="521568"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a:endCxn id="6" idx="1"/>
          </p:cNvCxnSpPr>
          <p:nvPr/>
        </p:nvCxnSpPr>
        <p:spPr>
          <a:xfrm flipV="1">
            <a:off x="2757386" y="2561740"/>
            <a:ext cx="661986" cy="792"/>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9" name="Straight Connector 8"/>
          <p:cNvCxnSpPr/>
          <p:nvPr/>
        </p:nvCxnSpPr>
        <p:spPr>
          <a:xfrm>
            <a:off x="2757385" y="2562532"/>
            <a:ext cx="0" cy="2808288"/>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0" name="Straight Arrow Connector 9"/>
          <p:cNvCxnSpPr>
            <a:endCxn id="5" idx="1"/>
          </p:cNvCxnSpPr>
          <p:nvPr/>
        </p:nvCxnSpPr>
        <p:spPr>
          <a:xfrm>
            <a:off x="2757386" y="5370820"/>
            <a:ext cx="661986" cy="0"/>
          </a:xfrm>
          <a:prstGeom prst="straightConnector1">
            <a:avLst/>
          </a:prstGeom>
          <a:ln>
            <a:solidFill>
              <a:srgbClr val="C00000"/>
            </a:solidFill>
            <a:tailEnd type="arrow"/>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2944439730"/>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0" fontAlgn="base" hangingPunct="0">
              <a:spcBef>
                <a:spcPct val="0"/>
              </a:spcBef>
              <a:spcAft>
                <a:spcPct val="0"/>
              </a:spcAft>
              <a:buNone/>
            </a:pPr>
            <a:endParaRPr lang="nl-NL" altLang="en-US" sz="2000" b="1" i="1">
              <a:solidFill>
                <a:srgbClr val="006600"/>
              </a:solidFill>
              <a:latin typeface=".VnTime" panose="020B7200000000000000" pitchFamily="34" charset="0"/>
              <a:cs typeface="Arial" panose="020B0604020202020204" pitchFamily="34" charset="0"/>
            </a:endParaRPr>
          </a:p>
        </p:txBody>
      </p:sp>
      <p:sp>
        <p:nvSpPr>
          <p:cNvPr id="4" name="Rectangle 1"/>
          <p:cNvSpPr>
            <a:spLocks noChangeArrowheads="1"/>
          </p:cNvSpPr>
          <p:nvPr/>
        </p:nvSpPr>
        <p:spPr bwMode="auto">
          <a:xfrm>
            <a:off x="3768725" y="316831"/>
            <a:ext cx="4730750" cy="461963"/>
          </a:xfrm>
          <a:prstGeom prst="rect">
            <a:avLst/>
          </a:prstGeom>
          <a:noFill/>
          <a:ln>
            <a:noFill/>
          </a:ln>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q"/>
              <a:defRPr/>
            </a:pPr>
            <a:r>
              <a:rPr lang="pt-BR" altLang="en-US" sz="2400" b="1" dirty="0">
                <a:solidFill>
                  <a:srgbClr val="FF0000"/>
                </a:solidFill>
                <a:latin typeface="Arial"/>
                <a:cs typeface="Arial" panose="020B0604020202020204" pitchFamily="34" charset="0"/>
              </a:rPr>
              <a:t>Kinh tế chính trị Mác - Lênin </a:t>
            </a:r>
            <a:endParaRPr lang="en-US" altLang="en-US" sz="2400" b="1" dirty="0">
              <a:solidFill>
                <a:srgbClr val="FF0000"/>
              </a:solidFill>
              <a:latin typeface="Arial"/>
              <a:cs typeface="Arial" panose="020B0604020202020204" pitchFamily="34" charset="0"/>
            </a:endParaRPr>
          </a:p>
        </p:txBody>
      </p:sp>
      <p:pic>
        <p:nvPicPr>
          <p:cNvPr id="5" name="Picture 2" descr="Image result for giÃ¡o trÃ¬nh Kinh táº¿ chÃ­nh trá» mÃ¡c lÃªnin má»i nháº¥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4145" y="1002889"/>
            <a:ext cx="3723468" cy="511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2"/>
          <p:cNvSpPr>
            <a:spLocks noChangeArrowheads="1"/>
          </p:cNvSpPr>
          <p:nvPr/>
        </p:nvSpPr>
        <p:spPr bwMode="auto">
          <a:xfrm>
            <a:off x="4398297" y="876915"/>
            <a:ext cx="3003550" cy="461963"/>
          </a:xfrm>
          <a:prstGeom prst="rect">
            <a:avLst/>
          </a:prstGeom>
          <a:noFill/>
          <a:ln>
            <a:noFill/>
          </a:ln>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
              <a:defRPr/>
            </a:pPr>
            <a:r>
              <a:rPr lang="pt-BR" altLang="en-US" sz="2400" dirty="0">
                <a:solidFill>
                  <a:srgbClr val="000099"/>
                </a:solidFill>
                <a:latin typeface="Arial"/>
                <a:cs typeface="Arial" panose="020B0604020202020204" pitchFamily="34" charset="0"/>
              </a:rPr>
              <a:t>Là </a:t>
            </a:r>
            <a:r>
              <a:rPr lang="pt-BR" altLang="en-US" sz="2400" b="1" u="sng" dirty="0">
                <a:solidFill>
                  <a:srgbClr val="C00000"/>
                </a:solidFill>
                <a:latin typeface="Arial"/>
                <a:cs typeface="Arial" panose="020B0604020202020204" pitchFamily="34" charset="0"/>
              </a:rPr>
              <a:t>chìa khoá </a:t>
            </a:r>
            <a:r>
              <a:rPr lang="pt-BR" altLang="en-US" sz="2400" dirty="0">
                <a:solidFill>
                  <a:srgbClr val="000099"/>
                </a:solidFill>
                <a:latin typeface="Arial"/>
                <a:cs typeface="Arial" panose="020B0604020202020204" pitchFamily="34" charset="0"/>
              </a:rPr>
              <a:t>để:  </a:t>
            </a:r>
            <a:endParaRPr lang="en-US" altLang="en-US" sz="2400" dirty="0">
              <a:solidFill>
                <a:srgbClr val="000099"/>
              </a:solidFill>
              <a:latin typeface="Arial"/>
              <a:cs typeface="Arial" panose="020B0604020202020204" pitchFamily="34" charset="0"/>
            </a:endParaRPr>
          </a:p>
        </p:txBody>
      </p:sp>
      <p:sp>
        <p:nvSpPr>
          <p:cNvPr id="7" name="Rectangle 3"/>
          <p:cNvSpPr>
            <a:spLocks noChangeArrowheads="1"/>
          </p:cNvSpPr>
          <p:nvPr/>
        </p:nvSpPr>
        <p:spPr bwMode="auto">
          <a:xfrm>
            <a:off x="5098386" y="1561128"/>
            <a:ext cx="5859666" cy="708025"/>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ü"/>
              <a:defRPr/>
            </a:pPr>
            <a:r>
              <a:rPr lang="pt-BR" altLang="en-US" sz="2000" b="1" u="sng" dirty="0">
                <a:solidFill>
                  <a:srgbClr val="FF0066"/>
                </a:solidFill>
                <a:latin typeface="Arial"/>
                <a:cs typeface="Arial" panose="020B0604020202020204" pitchFamily="34" charset="0"/>
              </a:rPr>
              <a:t>Nhận thức </a:t>
            </a:r>
            <a:r>
              <a:rPr lang="pt-BR" altLang="en-US" sz="2000" dirty="0">
                <a:solidFill>
                  <a:srgbClr val="000099"/>
                </a:solidFill>
                <a:latin typeface="Arial"/>
                <a:cs typeface="Arial" panose="020B0604020202020204" pitchFamily="34" charset="0"/>
              </a:rPr>
              <a:t>lịch sử phát triển của sản xuất vật chất</a:t>
            </a:r>
            <a:endParaRPr lang="en-US" altLang="en-US" sz="2000" dirty="0">
              <a:solidFill>
                <a:srgbClr val="000099"/>
              </a:solidFill>
              <a:latin typeface="Arial"/>
              <a:cs typeface="Arial" panose="020B0604020202020204" pitchFamily="34" charset="0"/>
            </a:endParaRPr>
          </a:p>
        </p:txBody>
      </p:sp>
      <p:sp>
        <p:nvSpPr>
          <p:cNvPr id="8" name="Rectangle 4"/>
          <p:cNvSpPr>
            <a:spLocks noChangeArrowheads="1"/>
          </p:cNvSpPr>
          <p:nvPr/>
        </p:nvSpPr>
        <p:spPr bwMode="auto">
          <a:xfrm>
            <a:off x="5077747" y="2432665"/>
            <a:ext cx="5718072" cy="707886"/>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ü"/>
              <a:defRPr/>
            </a:pPr>
            <a:r>
              <a:rPr lang="pt-BR" altLang="en-US" sz="2000" b="1" u="sng" dirty="0">
                <a:solidFill>
                  <a:srgbClr val="FF0066"/>
                </a:solidFill>
                <a:latin typeface="Arial"/>
                <a:cs typeface="Arial" panose="020B0604020202020204" pitchFamily="34" charset="0"/>
              </a:rPr>
              <a:t>Giải thích</a:t>
            </a:r>
            <a:r>
              <a:rPr lang="pt-BR" altLang="en-US" sz="2000" dirty="0">
                <a:solidFill>
                  <a:srgbClr val="000099"/>
                </a:solidFill>
                <a:latin typeface="Arial"/>
                <a:cs typeface="Arial" panose="020B0604020202020204" pitchFamily="34" charset="0"/>
              </a:rPr>
              <a:t> các hiện tượng các quá trình kinh tế đang diễn ra trong thực tiễn</a:t>
            </a:r>
            <a:endParaRPr lang="en-US" altLang="en-US" sz="2000" dirty="0">
              <a:solidFill>
                <a:srgbClr val="000099"/>
              </a:solidFill>
              <a:latin typeface="Arial"/>
              <a:cs typeface="Arial" panose="020B0604020202020204" pitchFamily="34" charset="0"/>
            </a:endParaRPr>
          </a:p>
        </p:txBody>
      </p:sp>
      <p:sp>
        <p:nvSpPr>
          <p:cNvPr id="9" name="Rectangle 5"/>
          <p:cNvSpPr>
            <a:spLocks noChangeArrowheads="1"/>
          </p:cNvSpPr>
          <p:nvPr/>
        </p:nvSpPr>
        <p:spPr bwMode="auto">
          <a:xfrm>
            <a:off x="5098386" y="3655039"/>
            <a:ext cx="5697433" cy="707886"/>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ü"/>
              <a:defRPr/>
            </a:pPr>
            <a:r>
              <a:rPr lang="pt-BR" altLang="en-US" sz="2000" b="1" u="sng" dirty="0">
                <a:solidFill>
                  <a:srgbClr val="FF0066"/>
                </a:solidFill>
                <a:latin typeface="Arial"/>
                <a:cs typeface="Arial" panose="020B0604020202020204" pitchFamily="34" charset="0"/>
              </a:rPr>
              <a:t>Phân tích </a:t>
            </a:r>
            <a:r>
              <a:rPr lang="pt-BR" altLang="en-US" sz="2000" dirty="0">
                <a:solidFill>
                  <a:srgbClr val="000099"/>
                </a:solidFill>
                <a:latin typeface="Arial"/>
                <a:cs typeface="Arial" panose="020B0604020202020204" pitchFamily="34" charset="0"/>
              </a:rPr>
              <a:t>nguyên nhân dự báo triển vọng, chiều hướng phát triển kinh tế xã hội</a:t>
            </a:r>
            <a:endParaRPr lang="en-US" altLang="en-US" sz="2000" dirty="0">
              <a:solidFill>
                <a:srgbClr val="000099"/>
              </a:solidFill>
              <a:latin typeface="Arial"/>
              <a:cs typeface="Arial" panose="020B0604020202020204" pitchFamily="34" charset="0"/>
            </a:endParaRPr>
          </a:p>
        </p:txBody>
      </p:sp>
      <p:sp>
        <p:nvSpPr>
          <p:cNvPr id="10" name="Rectangle 6"/>
          <p:cNvSpPr>
            <a:spLocks noChangeArrowheads="1"/>
          </p:cNvSpPr>
          <p:nvPr/>
        </p:nvSpPr>
        <p:spPr bwMode="auto">
          <a:xfrm>
            <a:off x="4398297" y="4879000"/>
            <a:ext cx="6117303" cy="1200329"/>
          </a:xfrm>
          <a:prstGeom prst="rect">
            <a:avLst/>
          </a:prstGeom>
          <a:noFill/>
          <a:ln>
            <a:noFill/>
          </a:ln>
        </p:spPr>
        <p:txBody>
          <a:bodyPr wrap="squar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
              <a:defRPr/>
            </a:pPr>
            <a:r>
              <a:rPr lang="pt-BR" altLang="en-US" sz="2400" dirty="0">
                <a:solidFill>
                  <a:srgbClr val="000099"/>
                </a:solidFill>
                <a:latin typeface="Arial"/>
                <a:cs typeface="Arial" panose="020B0604020202020204" pitchFamily="34" charset="0"/>
              </a:rPr>
              <a:t>Là </a:t>
            </a:r>
            <a:r>
              <a:rPr lang="pt-BR" altLang="en-US" sz="2400" b="1" u="sng" dirty="0">
                <a:solidFill>
                  <a:srgbClr val="C00000"/>
                </a:solidFill>
                <a:latin typeface="Arial"/>
                <a:cs typeface="Arial" panose="020B0604020202020204" pitchFamily="34" charset="0"/>
              </a:rPr>
              <a:t>cơ sở khoa học</a:t>
            </a:r>
            <a:r>
              <a:rPr lang="pt-BR" altLang="en-US" sz="2400" dirty="0">
                <a:solidFill>
                  <a:srgbClr val="000099"/>
                </a:solidFill>
                <a:latin typeface="Arial"/>
                <a:cs typeface="Arial" panose="020B0604020202020204" pitchFamily="34" charset="0"/>
              </a:rPr>
              <a:t> để </a:t>
            </a:r>
            <a:r>
              <a:rPr lang="pt-BR" altLang="en-US" sz="2400" b="1" u="sng" dirty="0">
                <a:solidFill>
                  <a:srgbClr val="D60093"/>
                </a:solidFill>
                <a:latin typeface="Arial"/>
                <a:cs typeface="Arial" panose="020B0604020202020204" pitchFamily="34" charset="0"/>
              </a:rPr>
              <a:t>nhận thức, đề ra và thực hiện tốt </a:t>
            </a:r>
            <a:r>
              <a:rPr lang="pt-BR" altLang="en-US" sz="2400" dirty="0">
                <a:solidFill>
                  <a:srgbClr val="000099"/>
                </a:solidFill>
                <a:latin typeface="Arial"/>
                <a:cs typeface="Arial" panose="020B0604020202020204" pitchFamily="34" charset="0"/>
              </a:rPr>
              <a:t>đường lối, chủ trương, chính sách kinh tế của Đảng.</a:t>
            </a:r>
            <a:endParaRPr lang="en-US" altLang="en-US" sz="2400" dirty="0">
              <a:solidFill>
                <a:srgbClr val="000099"/>
              </a:solidFill>
              <a:latin typeface="Arial"/>
              <a:cs typeface="Arial" panose="020B0604020202020204" pitchFamily="34" charset="0"/>
            </a:endParaRPr>
          </a:p>
        </p:txBody>
      </p:sp>
    </p:spTree>
    <p:extLst>
      <p:ext uri="{BB962C8B-B14F-4D97-AF65-F5344CB8AC3E}">
        <p14:creationId xmlns:p14="http://schemas.microsoft.com/office/powerpoint/2010/main" val="2931068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Bộ 10 chủ đề hình nền powerpoint cực đẹp">
            <a:extLst>
              <a:ext uri="{FF2B5EF4-FFF2-40B4-BE49-F238E27FC236}">
                <a16:creationId xmlns:a16="http://schemas.microsoft.com/office/drawing/2014/main" id="{280FEE2F-16A2-47B9-8B81-52C901A79ED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7515"/>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4" descr="Image result for giÃ¡o trÃ¬nh CHá»¦ NGHÄ¨A XÃ Há»I KHOA Há»C má»i nháº¥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5910" y="2352233"/>
            <a:ext cx="3367548" cy="3259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
          <p:cNvSpPr>
            <a:spLocks noChangeArrowheads="1"/>
          </p:cNvSpPr>
          <p:nvPr/>
        </p:nvSpPr>
        <p:spPr bwMode="auto">
          <a:xfrm>
            <a:off x="5130083" y="196362"/>
            <a:ext cx="4525962" cy="461962"/>
          </a:xfrm>
          <a:prstGeom prst="rect">
            <a:avLst/>
          </a:prstGeom>
          <a:noFill/>
          <a:ln>
            <a:noFill/>
          </a:ln>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q"/>
              <a:defRPr/>
            </a:pPr>
            <a:r>
              <a:rPr lang="pt-BR" altLang="en-US" sz="2400" b="1" dirty="0">
                <a:solidFill>
                  <a:srgbClr val="FF0000"/>
                </a:solidFill>
                <a:latin typeface="Arial"/>
                <a:cs typeface="Arial" panose="020B0604020202020204" pitchFamily="34" charset="0"/>
              </a:rPr>
              <a:t>Chủ nghĩa xã hội khoa học </a:t>
            </a:r>
            <a:endParaRPr lang="en-US" altLang="en-US" sz="2400" b="1" dirty="0">
              <a:solidFill>
                <a:srgbClr val="FF0000"/>
              </a:solidFill>
              <a:latin typeface="Arial"/>
              <a:cs typeface="Arial" panose="020B0604020202020204" pitchFamily="34" charset="0"/>
            </a:endParaRPr>
          </a:p>
        </p:txBody>
      </p:sp>
      <p:sp>
        <p:nvSpPr>
          <p:cNvPr id="5" name="Rectangle 2"/>
          <p:cNvSpPr>
            <a:spLocks noChangeArrowheads="1"/>
          </p:cNvSpPr>
          <p:nvPr/>
        </p:nvSpPr>
        <p:spPr bwMode="auto">
          <a:xfrm>
            <a:off x="4807539" y="683622"/>
            <a:ext cx="5056192" cy="400110"/>
          </a:xfrm>
          <a:prstGeom prst="rect">
            <a:avLst/>
          </a:prstGeom>
          <a:noFill/>
          <a:ln>
            <a:noFill/>
          </a:ln>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
              <a:defRPr/>
            </a:pPr>
            <a:r>
              <a:rPr lang="pt-BR" altLang="en-US" sz="2000" dirty="0">
                <a:solidFill>
                  <a:srgbClr val="000099"/>
                </a:solidFill>
                <a:latin typeface="Arial"/>
                <a:cs typeface="Arial" panose="020B0604020202020204" pitchFamily="34" charset="0"/>
              </a:rPr>
              <a:t>Đóng vai trò </a:t>
            </a:r>
            <a:r>
              <a:rPr lang="pt-BR" altLang="en-US" sz="2000" b="1" u="sng" dirty="0">
                <a:solidFill>
                  <a:srgbClr val="FF0066"/>
                </a:solidFill>
                <a:latin typeface="Arial"/>
                <a:cs typeface="Arial" panose="020B0604020202020204" pitchFamily="34" charset="0"/>
              </a:rPr>
              <a:t>phát hiện</a:t>
            </a:r>
            <a:r>
              <a:rPr lang="pt-BR" altLang="en-US" sz="2000" dirty="0">
                <a:solidFill>
                  <a:srgbClr val="000099"/>
                </a:solidFill>
                <a:latin typeface="Arial"/>
                <a:cs typeface="Arial" panose="020B0604020202020204" pitchFamily="34" charset="0"/>
              </a:rPr>
              <a:t> và </a:t>
            </a:r>
            <a:r>
              <a:rPr lang="pt-BR" altLang="en-US" sz="2000" b="1" u="sng" dirty="0">
                <a:solidFill>
                  <a:srgbClr val="FF0066"/>
                </a:solidFill>
                <a:latin typeface="Arial"/>
                <a:cs typeface="Arial" panose="020B0604020202020204" pitchFamily="34" charset="0"/>
              </a:rPr>
              <a:t>luận giải</a:t>
            </a:r>
            <a:r>
              <a:rPr lang="pt-BR" altLang="en-US" sz="2000" dirty="0">
                <a:solidFill>
                  <a:srgbClr val="000099"/>
                </a:solidFill>
                <a:latin typeface="Arial"/>
                <a:cs typeface="Arial" panose="020B0604020202020204" pitchFamily="34" charset="0"/>
              </a:rPr>
              <a:t> về: </a:t>
            </a:r>
            <a:endParaRPr lang="en-US" altLang="en-US" sz="2000" dirty="0">
              <a:solidFill>
                <a:srgbClr val="000099"/>
              </a:solidFill>
              <a:latin typeface="Arial"/>
              <a:cs typeface="Arial" panose="020B0604020202020204" pitchFamily="34" charset="0"/>
            </a:endParaRPr>
          </a:p>
        </p:txBody>
      </p:sp>
      <p:sp>
        <p:nvSpPr>
          <p:cNvPr id="6" name="Rectangle 3"/>
          <p:cNvSpPr>
            <a:spLocks noChangeArrowheads="1"/>
          </p:cNvSpPr>
          <p:nvPr/>
        </p:nvSpPr>
        <p:spPr bwMode="auto">
          <a:xfrm>
            <a:off x="5130083" y="1134016"/>
            <a:ext cx="5327650" cy="707886"/>
          </a:xfrm>
          <a:prstGeom prst="rect">
            <a:avLst/>
          </a:prstGeom>
          <a:noFill/>
          <a:ln>
            <a:noFill/>
          </a:ln>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ü"/>
              <a:defRPr/>
            </a:pPr>
            <a:r>
              <a:rPr lang="pt-BR" altLang="en-US" sz="2000" dirty="0">
                <a:solidFill>
                  <a:srgbClr val="000099"/>
                </a:solidFill>
                <a:latin typeface="Arial"/>
                <a:cs typeface="Arial" panose="020B0604020202020204" pitchFamily="34" charset="0"/>
              </a:rPr>
              <a:t>Quá trình tất yếu dẫn đến sự hình thành và phát triển hình thái KT-XH CSCN</a:t>
            </a:r>
            <a:endParaRPr lang="en-US" altLang="en-US" sz="2000" dirty="0">
              <a:solidFill>
                <a:srgbClr val="000099"/>
              </a:solidFill>
              <a:latin typeface="Arial"/>
              <a:cs typeface="Arial" panose="020B0604020202020204" pitchFamily="34" charset="0"/>
            </a:endParaRPr>
          </a:p>
        </p:txBody>
      </p:sp>
      <p:sp>
        <p:nvSpPr>
          <p:cNvPr id="7" name="Rectangle 4"/>
          <p:cNvSpPr>
            <a:spLocks noChangeArrowheads="1"/>
          </p:cNvSpPr>
          <p:nvPr/>
        </p:nvSpPr>
        <p:spPr bwMode="auto">
          <a:xfrm>
            <a:off x="5130083" y="1763001"/>
            <a:ext cx="5327650" cy="400110"/>
          </a:xfrm>
          <a:prstGeom prst="rect">
            <a:avLst/>
          </a:prstGeom>
          <a:noFill/>
          <a:ln>
            <a:noFill/>
          </a:ln>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ü"/>
              <a:defRPr/>
            </a:pPr>
            <a:r>
              <a:rPr lang="pt-BR" altLang="en-US" sz="2000" dirty="0">
                <a:solidFill>
                  <a:srgbClr val="000099"/>
                </a:solidFill>
                <a:latin typeface="Arial"/>
                <a:cs typeface="Arial" panose="020B0604020202020204" pitchFamily="34" charset="0"/>
              </a:rPr>
              <a:t>Vai trò và sứ mệnh lịch sử của GCCN</a:t>
            </a:r>
            <a:endParaRPr lang="en-US" altLang="en-US" sz="2000" dirty="0">
              <a:solidFill>
                <a:srgbClr val="000099"/>
              </a:solidFill>
              <a:latin typeface="Arial"/>
              <a:cs typeface="Arial" panose="020B0604020202020204" pitchFamily="34" charset="0"/>
            </a:endParaRPr>
          </a:p>
        </p:txBody>
      </p:sp>
      <p:sp>
        <p:nvSpPr>
          <p:cNvPr id="8" name="Rectangle 5"/>
          <p:cNvSpPr>
            <a:spLocks noChangeArrowheads="1"/>
          </p:cNvSpPr>
          <p:nvPr/>
        </p:nvSpPr>
        <p:spPr bwMode="auto">
          <a:xfrm>
            <a:off x="5067659" y="2262993"/>
            <a:ext cx="5327650" cy="400110"/>
          </a:xfrm>
          <a:prstGeom prst="rect">
            <a:avLst/>
          </a:prstGeom>
          <a:noFill/>
          <a:ln>
            <a:noFill/>
          </a:ln>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ü"/>
              <a:defRPr/>
            </a:pPr>
            <a:r>
              <a:rPr lang="pt-BR" altLang="en-US" sz="2000" dirty="0">
                <a:solidFill>
                  <a:srgbClr val="000099"/>
                </a:solidFill>
                <a:latin typeface="Arial"/>
                <a:cs typeface="Arial" panose="020B0604020202020204" pitchFamily="34" charset="0"/>
              </a:rPr>
              <a:t>Cách mạng xã hội chủ nghĩa</a:t>
            </a:r>
            <a:endParaRPr lang="en-US" altLang="en-US" sz="2000" dirty="0">
              <a:solidFill>
                <a:srgbClr val="000099"/>
              </a:solidFill>
              <a:latin typeface="Arial"/>
              <a:cs typeface="Arial" panose="020B0604020202020204" pitchFamily="34" charset="0"/>
            </a:endParaRPr>
          </a:p>
        </p:txBody>
      </p:sp>
      <p:sp>
        <p:nvSpPr>
          <p:cNvPr id="9" name="Rectangle 6"/>
          <p:cNvSpPr>
            <a:spLocks noChangeArrowheads="1"/>
          </p:cNvSpPr>
          <p:nvPr/>
        </p:nvSpPr>
        <p:spPr bwMode="auto">
          <a:xfrm>
            <a:off x="5235933" y="2777343"/>
            <a:ext cx="6769254" cy="101566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pt-BR" altLang="en-US" sz="2000" i="1" dirty="0">
                <a:solidFill>
                  <a:srgbClr val="663300"/>
                </a:solidFill>
                <a:latin typeface="Times New Roman" panose="02020603050405020304" pitchFamily="18" charset="0"/>
                <a:cs typeface="Times New Roman" panose="02020603050405020304" pitchFamily="18" charset="0"/>
              </a:rPr>
              <a:t>Để thực hiện mục tiêu giải phóng GCCN và nhân dân lao động khỏi ách áp bức bóc lột, giải phóng xã hội, tiến tới giải phóng con người</a:t>
            </a:r>
            <a:endParaRPr lang="en-US" altLang="en-US" sz="2000" i="1" dirty="0">
              <a:solidFill>
                <a:srgbClr val="663300"/>
              </a:solidFill>
              <a:latin typeface="Times New Roman" panose="02020603050405020304" pitchFamily="18" charset="0"/>
              <a:cs typeface="Times New Roman" panose="02020603050405020304" pitchFamily="18" charset="0"/>
            </a:endParaRPr>
          </a:p>
        </p:txBody>
      </p:sp>
      <p:sp>
        <p:nvSpPr>
          <p:cNvPr id="11" name="Rectangle 1"/>
          <p:cNvSpPr>
            <a:spLocks noChangeArrowheads="1"/>
          </p:cNvSpPr>
          <p:nvPr/>
        </p:nvSpPr>
        <p:spPr bwMode="auto">
          <a:xfrm>
            <a:off x="4807539" y="3942134"/>
            <a:ext cx="6108700" cy="923330"/>
          </a:xfrm>
          <a:prstGeom prst="rect">
            <a:avLst/>
          </a:prstGeom>
          <a:noFill/>
          <a:ln w="9525">
            <a:solidFill>
              <a:schemeClr val="bg1"/>
            </a:solidFill>
            <a:miter lim="800000"/>
            <a:headEnd/>
            <a:tailEnd/>
          </a:ln>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
              <a:defRPr/>
            </a:pPr>
            <a:r>
              <a:rPr lang="pt-BR" altLang="en-US" sz="1800" b="1" dirty="0">
                <a:solidFill>
                  <a:srgbClr val="FF0066"/>
                </a:solidFill>
                <a:latin typeface="Arial"/>
                <a:cs typeface="Arial" panose="020B0604020202020204" pitchFamily="34" charset="0"/>
              </a:rPr>
              <a:t>Trang bị, rèn luyện</a:t>
            </a:r>
            <a:r>
              <a:rPr lang="pt-BR" altLang="en-US" sz="1800" dirty="0">
                <a:solidFill>
                  <a:srgbClr val="000099"/>
                </a:solidFill>
                <a:latin typeface="Arial"/>
                <a:cs typeface="Arial" panose="020B0604020202020204" pitchFamily="34" charset="0"/>
              </a:rPr>
              <a:t> cho giai cấp công nhân và nhân dân lao động bản lĩnh chính trị vững vàng, tư tưởng và lập trường cách mạng trong: </a:t>
            </a:r>
            <a:endParaRPr lang="en-US" altLang="en-US" sz="1800" dirty="0">
              <a:solidFill>
                <a:srgbClr val="000099"/>
              </a:solidFill>
              <a:latin typeface="Arial"/>
              <a:cs typeface="Arial" panose="020B0604020202020204" pitchFamily="34" charset="0"/>
            </a:endParaRPr>
          </a:p>
        </p:txBody>
      </p:sp>
      <p:sp>
        <p:nvSpPr>
          <p:cNvPr id="12" name="Rectangle 2"/>
          <p:cNvSpPr>
            <a:spLocks noChangeArrowheads="1"/>
          </p:cNvSpPr>
          <p:nvPr/>
        </p:nvSpPr>
        <p:spPr bwMode="auto">
          <a:xfrm>
            <a:off x="5242719" y="4965346"/>
            <a:ext cx="4752975" cy="646331"/>
          </a:xfrm>
          <a:prstGeom prst="rect">
            <a:avLst/>
          </a:prstGeom>
          <a:noFill/>
          <a:ln w="9525">
            <a:solidFill>
              <a:schemeClr val="bg1"/>
            </a:solidFill>
            <a:miter lim="800000"/>
            <a:headEnd/>
            <a:tailEnd/>
          </a:ln>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ü"/>
              <a:defRPr/>
            </a:pPr>
            <a:r>
              <a:rPr lang="pt-BR" altLang="en-US" sz="1800" dirty="0">
                <a:solidFill>
                  <a:srgbClr val="000099"/>
                </a:solidFill>
                <a:latin typeface="Arial"/>
                <a:cs typeface="Arial" panose="020B0604020202020204" pitchFamily="34" charset="0"/>
              </a:rPr>
              <a:t>Đấu tranh </a:t>
            </a:r>
            <a:r>
              <a:rPr lang="pt-BR" altLang="en-US" sz="1800" b="1" dirty="0">
                <a:solidFill>
                  <a:srgbClr val="D60093"/>
                </a:solidFill>
                <a:latin typeface="Arial"/>
                <a:cs typeface="Arial" panose="020B0604020202020204" pitchFamily="34" charset="0"/>
              </a:rPr>
              <a:t>giành chính quyền</a:t>
            </a:r>
            <a:r>
              <a:rPr lang="pt-BR" altLang="en-US" sz="1800" dirty="0">
                <a:solidFill>
                  <a:srgbClr val="000099"/>
                </a:solidFill>
                <a:latin typeface="Arial"/>
                <a:cs typeface="Arial" panose="020B0604020202020204" pitchFamily="34" charset="0"/>
              </a:rPr>
              <a:t> và trong quá trình xây dựng chủ nghĩa xã hội </a:t>
            </a:r>
            <a:endParaRPr lang="en-US" altLang="en-US" sz="1800" dirty="0">
              <a:solidFill>
                <a:srgbClr val="000099"/>
              </a:solidFill>
              <a:latin typeface="Arial"/>
              <a:cs typeface="Arial" panose="020B0604020202020204" pitchFamily="34" charset="0"/>
            </a:endParaRPr>
          </a:p>
        </p:txBody>
      </p:sp>
      <p:sp>
        <p:nvSpPr>
          <p:cNvPr id="13" name="Rectangle 3"/>
          <p:cNvSpPr>
            <a:spLocks noChangeArrowheads="1"/>
          </p:cNvSpPr>
          <p:nvPr/>
        </p:nvSpPr>
        <p:spPr bwMode="auto">
          <a:xfrm>
            <a:off x="5242719" y="5671247"/>
            <a:ext cx="5215014" cy="923330"/>
          </a:xfrm>
          <a:prstGeom prst="rect">
            <a:avLst/>
          </a:prstGeom>
          <a:noFill/>
          <a:ln w="9525">
            <a:solidFill>
              <a:schemeClr val="bg1"/>
            </a:solidFill>
            <a:miter lim="800000"/>
            <a:headEnd/>
            <a:tailEnd/>
          </a:ln>
        </p:spPr>
        <p:txBody>
          <a:bodyPr wrap="squar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ü"/>
              <a:defRPr/>
            </a:pPr>
            <a:r>
              <a:rPr lang="pt-BR" altLang="en-US" sz="1800" dirty="0">
                <a:solidFill>
                  <a:srgbClr val="000099"/>
                </a:solidFill>
                <a:latin typeface="Arial"/>
                <a:cs typeface="Arial" panose="020B0604020202020204" pitchFamily="34" charset="0"/>
              </a:rPr>
              <a:t>Đấu tranh có hiệu quả </a:t>
            </a:r>
            <a:r>
              <a:rPr lang="pt-BR" altLang="en-US" sz="1800" b="1" dirty="0">
                <a:solidFill>
                  <a:srgbClr val="D60093"/>
                </a:solidFill>
                <a:latin typeface="Arial"/>
                <a:cs typeface="Arial" panose="020B0604020202020204" pitchFamily="34" charset="0"/>
              </a:rPr>
              <a:t>các lực lượng, các hệ tư tưởng thù địch</a:t>
            </a:r>
            <a:r>
              <a:rPr lang="pt-BR" altLang="en-US" sz="1800" b="1" dirty="0">
                <a:solidFill>
                  <a:srgbClr val="000099"/>
                </a:solidFill>
                <a:latin typeface="Arial"/>
                <a:cs typeface="Arial" panose="020B0604020202020204" pitchFamily="34" charset="0"/>
              </a:rPr>
              <a:t> </a:t>
            </a:r>
            <a:r>
              <a:rPr lang="pt-BR" altLang="en-US" sz="1800" dirty="0">
                <a:solidFill>
                  <a:srgbClr val="000099"/>
                </a:solidFill>
                <a:latin typeface="Arial"/>
                <a:cs typeface="Arial" panose="020B0604020202020204" pitchFamily="34" charset="0"/>
              </a:rPr>
              <a:t>của các thế lực phản động chống phá sự nghiệp xây dựng</a:t>
            </a:r>
            <a:r>
              <a:rPr lang="vi-VN" altLang="en-US" sz="1800" dirty="0">
                <a:solidFill>
                  <a:srgbClr val="000099"/>
                </a:solidFill>
                <a:latin typeface="Arial"/>
                <a:cs typeface="Arial" panose="020B0604020202020204" pitchFamily="34" charset="0"/>
              </a:rPr>
              <a:t> CNXH</a:t>
            </a:r>
            <a:endParaRPr lang="en-US" altLang="en-US" sz="1800" dirty="0">
              <a:solidFill>
                <a:srgbClr val="000099"/>
              </a:solidFill>
              <a:latin typeface="Arial"/>
              <a:cs typeface="Arial" panose="020B0604020202020204" pitchFamily="34" charset="0"/>
            </a:endParaRPr>
          </a:p>
        </p:txBody>
      </p:sp>
    </p:spTree>
    <p:extLst>
      <p:ext uri="{BB962C8B-B14F-4D97-AF65-F5344CB8AC3E}">
        <p14:creationId xmlns:p14="http://schemas.microsoft.com/office/powerpoint/2010/main" val="370377054"/>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Résultat de recherche d'images pour &quot;mác lênin&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27806" y="1330325"/>
            <a:ext cx="3347883" cy="419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
          <p:cNvSpPr>
            <a:spLocks noChangeArrowheads="1"/>
          </p:cNvSpPr>
          <p:nvPr/>
        </p:nvSpPr>
        <p:spPr bwMode="auto">
          <a:xfrm>
            <a:off x="661541" y="477302"/>
            <a:ext cx="104305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Font typeface="Wingdings" panose="05000000000000000000" pitchFamily="2" charset="2"/>
              <a:buChar char="q"/>
            </a:pPr>
            <a:r>
              <a:rPr lang="vi-VN" altLang="en-US" sz="2000" dirty="0" err="1">
                <a:solidFill>
                  <a:srgbClr val="0033CC"/>
                </a:solidFill>
                <a:latin typeface="+mn-lt"/>
                <a:cs typeface="Times New Roman" panose="02020603050405020304" pitchFamily="18" charset="0"/>
              </a:rPr>
              <a:t>Chủ</a:t>
            </a:r>
            <a:r>
              <a:rPr lang="vi-VN" altLang="en-US" sz="2000" dirty="0">
                <a:solidFill>
                  <a:srgbClr val="0033CC"/>
                </a:solidFill>
                <a:latin typeface="+mn-lt"/>
                <a:cs typeface="Times New Roman" panose="02020603050405020304" pitchFamily="18" charset="0"/>
              </a:rPr>
              <a:t> </a:t>
            </a:r>
            <a:r>
              <a:rPr lang="vi-VN" altLang="en-US" sz="2000" dirty="0" err="1">
                <a:solidFill>
                  <a:srgbClr val="0033CC"/>
                </a:solidFill>
                <a:latin typeface="+mn-lt"/>
                <a:cs typeface="Times New Roman" panose="02020603050405020304" pitchFamily="18" charset="0"/>
              </a:rPr>
              <a:t>nghĩa</a:t>
            </a:r>
            <a:r>
              <a:rPr lang="vi-VN" altLang="en-US" sz="2000" dirty="0">
                <a:solidFill>
                  <a:srgbClr val="0033CC"/>
                </a:solidFill>
                <a:latin typeface="+mn-lt"/>
                <a:cs typeface="Times New Roman" panose="02020603050405020304" pitchFamily="18" charset="0"/>
              </a:rPr>
              <a:t> </a:t>
            </a:r>
            <a:r>
              <a:rPr lang="vi-VN" altLang="en-US" sz="2000" dirty="0" err="1">
                <a:solidFill>
                  <a:srgbClr val="0033CC"/>
                </a:solidFill>
                <a:latin typeface="+mn-lt"/>
                <a:cs typeface="Times New Roman" panose="02020603050405020304" pitchFamily="18" charset="0"/>
              </a:rPr>
              <a:t>Mác</a:t>
            </a:r>
            <a:r>
              <a:rPr lang="en-US" altLang="en-US" sz="2000" dirty="0">
                <a:solidFill>
                  <a:srgbClr val="0033CC"/>
                </a:solidFill>
                <a:latin typeface="+mn-lt"/>
                <a:cs typeface="Times New Roman" panose="02020603050405020304" pitchFamily="18" charset="0"/>
              </a:rPr>
              <a:t> </a:t>
            </a:r>
            <a:r>
              <a:rPr lang="vi-VN" altLang="en-US" sz="2000" dirty="0">
                <a:solidFill>
                  <a:srgbClr val="0033CC"/>
                </a:solidFill>
                <a:latin typeface="+mn-lt"/>
                <a:cs typeface="Times New Roman" panose="02020603050405020304" pitchFamily="18" charset="0"/>
              </a:rPr>
              <a:t>-</a:t>
            </a:r>
            <a:r>
              <a:rPr lang="en-US" altLang="en-US" sz="2000" dirty="0">
                <a:solidFill>
                  <a:srgbClr val="0033CC"/>
                </a:solidFill>
                <a:latin typeface="+mn-lt"/>
                <a:cs typeface="Times New Roman" panose="02020603050405020304" pitchFamily="18" charset="0"/>
              </a:rPr>
              <a:t> </a:t>
            </a:r>
            <a:r>
              <a:rPr lang="vi-VN" altLang="en-US" sz="2000" dirty="0" err="1">
                <a:solidFill>
                  <a:srgbClr val="0033CC"/>
                </a:solidFill>
                <a:latin typeface="+mn-lt"/>
                <a:cs typeface="Times New Roman" panose="02020603050405020304" pitchFamily="18" charset="0"/>
              </a:rPr>
              <a:t>Lênin</a:t>
            </a:r>
            <a:r>
              <a:rPr lang="vi-VN" altLang="en-US" sz="2000" dirty="0">
                <a:solidFill>
                  <a:srgbClr val="0033CC"/>
                </a:solidFill>
                <a:latin typeface="+mn-lt"/>
                <a:cs typeface="Times New Roman" panose="02020603050405020304" pitchFamily="18" charset="0"/>
              </a:rPr>
              <a:t> là học thuyết duy nhất nêu rõ mục tiêu, con đường, lực lượng, phương thức giải phóng xã hội, giải phóng giai cấp, giải phóng con người</a:t>
            </a:r>
            <a:endParaRPr lang="en-US" altLang="en-US" sz="2000" dirty="0">
              <a:solidFill>
                <a:srgbClr val="0033CC"/>
              </a:solidFill>
              <a:latin typeface="+mn-lt"/>
              <a:cs typeface="Times New Roman" panose="02020603050405020304" pitchFamily="18" charset="0"/>
            </a:endParaRPr>
          </a:p>
        </p:txBody>
      </p:sp>
      <p:sp>
        <p:nvSpPr>
          <p:cNvPr id="5" name="Rectangle 2"/>
          <p:cNvSpPr>
            <a:spLocks noChangeArrowheads="1"/>
          </p:cNvSpPr>
          <p:nvPr/>
        </p:nvSpPr>
        <p:spPr bwMode="auto">
          <a:xfrm>
            <a:off x="2027582" y="2100746"/>
            <a:ext cx="5976732"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0" fontAlgn="base" hangingPunct="0">
              <a:spcBef>
                <a:spcPts val="600"/>
              </a:spcBef>
              <a:spcAft>
                <a:spcPts val="600"/>
              </a:spcAft>
              <a:buFont typeface="Courier New" panose="02070309020205020404" pitchFamily="49" charset="0"/>
              <a:buChar char="o"/>
            </a:pPr>
            <a:r>
              <a:rPr lang="en-US" altLang="en-US" sz="2000" dirty="0">
                <a:solidFill>
                  <a:srgbClr val="008000"/>
                </a:solidFill>
                <a:cs typeface="Times New Roman" panose="02020603050405020304" pitchFamily="18" charset="0"/>
              </a:rPr>
              <a:t>N</a:t>
            </a:r>
            <a:r>
              <a:rPr lang="vi-VN" altLang="en-US" sz="2000" dirty="0">
                <a:solidFill>
                  <a:srgbClr val="008000"/>
                </a:solidFill>
                <a:cs typeface="Times New Roman" panose="02020603050405020304" pitchFamily="18" charset="0"/>
              </a:rPr>
              <a:t>êu rõ </a:t>
            </a:r>
            <a:r>
              <a:rPr lang="vi-VN" altLang="en-US" sz="2000" b="1" dirty="0">
                <a:solidFill>
                  <a:srgbClr val="FF0066"/>
                </a:solidFill>
                <a:cs typeface="Times New Roman" panose="02020603050405020304" pitchFamily="18" charset="0"/>
              </a:rPr>
              <a:t>mục tiêu </a:t>
            </a:r>
            <a:r>
              <a:rPr lang="vi-VN" altLang="en-US" sz="2000" dirty="0">
                <a:solidFill>
                  <a:srgbClr val="008000"/>
                </a:solidFill>
                <a:cs typeface="Times New Roman" panose="02020603050405020304" pitchFamily="18" charset="0"/>
              </a:rPr>
              <a:t>xây dựng xã hội tốt đẹp trên toàn thế giới; </a:t>
            </a:r>
            <a:endParaRPr lang="en-US" altLang="en-US" sz="2000" dirty="0">
              <a:solidFill>
                <a:srgbClr val="008000"/>
              </a:solidFill>
              <a:cs typeface="Times New Roman" panose="02020603050405020304" pitchFamily="18" charset="0"/>
            </a:endParaRPr>
          </a:p>
          <a:p>
            <a:pPr algn="just" defTabSz="914400" eaLnBrk="0" fontAlgn="base" hangingPunct="0">
              <a:spcBef>
                <a:spcPts val="600"/>
              </a:spcBef>
              <a:spcAft>
                <a:spcPts val="600"/>
              </a:spcAft>
              <a:buFont typeface="Courier New" panose="02070309020205020404" pitchFamily="49" charset="0"/>
              <a:buChar char="o"/>
            </a:pPr>
            <a:r>
              <a:rPr lang="en-US" altLang="en-US" sz="2000" dirty="0">
                <a:solidFill>
                  <a:srgbClr val="CC0000"/>
                </a:solidFill>
                <a:cs typeface="Times New Roman" panose="02020603050405020304" pitchFamily="18" charset="0"/>
              </a:rPr>
              <a:t>C</a:t>
            </a:r>
            <a:r>
              <a:rPr lang="vi-VN" altLang="en-US" sz="2000" dirty="0">
                <a:solidFill>
                  <a:srgbClr val="CC0000"/>
                </a:solidFill>
                <a:cs typeface="Times New Roman" panose="02020603050405020304" pitchFamily="18" charset="0"/>
              </a:rPr>
              <a:t>hỉ rõ </a:t>
            </a:r>
            <a:r>
              <a:rPr lang="vi-VN" altLang="en-US" sz="2000" b="1" dirty="0">
                <a:solidFill>
                  <a:srgbClr val="080808"/>
                </a:solidFill>
                <a:cs typeface="Times New Roman" panose="02020603050405020304" pitchFamily="18" charset="0"/>
              </a:rPr>
              <a:t>phương hướng, lực lượng, phương thức </a:t>
            </a:r>
            <a:r>
              <a:rPr lang="vi-VN" altLang="en-US" sz="2000" dirty="0">
                <a:solidFill>
                  <a:srgbClr val="CC0000"/>
                </a:solidFill>
                <a:cs typeface="Times New Roman" panose="02020603050405020304" pitchFamily="18" charset="0"/>
              </a:rPr>
              <a:t>để giải phóng toàn xã hội khỏi mọi bất công, áp bức; </a:t>
            </a:r>
            <a:endParaRPr lang="en-US" altLang="en-US" sz="2000" dirty="0">
              <a:solidFill>
                <a:srgbClr val="CC0000"/>
              </a:solidFill>
              <a:cs typeface="Times New Roman" panose="02020603050405020304" pitchFamily="18" charset="0"/>
            </a:endParaRPr>
          </a:p>
          <a:p>
            <a:pPr algn="just" defTabSz="914400" eaLnBrk="0" fontAlgn="base" hangingPunct="0">
              <a:spcBef>
                <a:spcPts val="600"/>
              </a:spcBef>
              <a:spcAft>
                <a:spcPts val="600"/>
              </a:spcAft>
              <a:buFont typeface="Courier New" panose="02070309020205020404" pitchFamily="49" charset="0"/>
              <a:buChar char="o"/>
            </a:pPr>
            <a:r>
              <a:rPr lang="en-US" altLang="en-US" sz="2000" b="1" dirty="0">
                <a:solidFill>
                  <a:srgbClr val="0033CC"/>
                </a:solidFill>
                <a:cs typeface="Times New Roman" panose="02020603050405020304" pitchFamily="18" charset="0"/>
              </a:rPr>
              <a:t>G</a:t>
            </a:r>
            <a:r>
              <a:rPr lang="vi-VN" altLang="en-US" sz="2000" b="1" dirty="0">
                <a:solidFill>
                  <a:srgbClr val="0033CC"/>
                </a:solidFill>
                <a:cs typeface="Times New Roman" panose="02020603050405020304" pitchFamily="18" charset="0"/>
              </a:rPr>
              <a:t>iải phóng mọi giai cấp </a:t>
            </a:r>
            <a:r>
              <a:rPr lang="vi-VN" altLang="en-US" sz="2000" dirty="0">
                <a:solidFill>
                  <a:srgbClr val="000000"/>
                </a:solidFill>
                <a:cs typeface="Times New Roman" panose="02020603050405020304" pitchFamily="18" charset="0"/>
              </a:rPr>
              <a:t>thoát khỏi nghèo nàn, lạc hậu, giải phóng con người khỏi mọi sự ràng buộc của chủ nghĩa cá nhân, đi tới tự do. </a:t>
            </a:r>
            <a:endParaRPr lang="en-US" altLang="en-US" sz="2000" dirty="0">
              <a:solidFill>
                <a:srgbClr val="000000"/>
              </a:solidFill>
              <a:cs typeface="Times New Roman" panose="02020603050405020304" pitchFamily="18" charset="0"/>
            </a:endParaRPr>
          </a:p>
        </p:txBody>
      </p:sp>
      <p:sp>
        <p:nvSpPr>
          <p:cNvPr id="7" name="TextBox 6">
            <a:extLst>
              <a:ext uri="{FF2B5EF4-FFF2-40B4-BE49-F238E27FC236}">
                <a16:creationId xmlns:a16="http://schemas.microsoft.com/office/drawing/2014/main" id="{C64B6FA9-2EC6-4A4E-A8FF-F97E366C8661}"/>
              </a:ext>
            </a:extLst>
          </p:cNvPr>
          <p:cNvSpPr txBox="1"/>
          <p:nvPr/>
        </p:nvSpPr>
        <p:spPr>
          <a:xfrm>
            <a:off x="1596888" y="1410361"/>
            <a:ext cx="5944240" cy="400110"/>
          </a:xfrm>
          <a:prstGeom prst="rect">
            <a:avLst/>
          </a:prstGeom>
          <a:noFill/>
        </p:spPr>
        <p:txBody>
          <a:bodyPr wrap="square">
            <a:spAutoFit/>
          </a:bodyPr>
          <a:lstStyle/>
          <a:p>
            <a:pPr algn="just" defTabSz="914400" eaLnBrk="0" fontAlgn="base" hangingPunct="0">
              <a:spcBef>
                <a:spcPts val="600"/>
              </a:spcBef>
              <a:spcAft>
                <a:spcPts val="600"/>
              </a:spcAft>
              <a:buFont typeface="Wingdings" panose="05000000000000000000" pitchFamily="2" charset="2"/>
              <a:buChar char="§"/>
            </a:pPr>
            <a:r>
              <a:rPr lang="en-US" altLang="en-US" sz="1800" dirty="0">
                <a:solidFill>
                  <a:srgbClr val="660066"/>
                </a:solidFill>
                <a:cs typeface="Times New Roman" panose="02020603050405020304" pitchFamily="18" charset="0"/>
              </a:rPr>
              <a:t> </a:t>
            </a:r>
            <a:r>
              <a:rPr lang="vi-VN" altLang="en-US" sz="2000" b="1" dirty="0" err="1">
                <a:solidFill>
                  <a:srgbClr val="660066"/>
                </a:solidFill>
                <a:cs typeface="Times New Roman" panose="02020603050405020304" pitchFamily="18" charset="0"/>
              </a:rPr>
              <a:t>Chủ</a:t>
            </a:r>
            <a:r>
              <a:rPr lang="vi-VN" altLang="en-US" sz="2000" b="1" dirty="0">
                <a:solidFill>
                  <a:srgbClr val="660066"/>
                </a:solidFill>
                <a:cs typeface="Times New Roman" panose="02020603050405020304" pitchFamily="18" charset="0"/>
              </a:rPr>
              <a:t> </a:t>
            </a:r>
            <a:r>
              <a:rPr lang="vi-VN" altLang="en-US" sz="2000" b="1" dirty="0" err="1">
                <a:solidFill>
                  <a:srgbClr val="660066"/>
                </a:solidFill>
                <a:cs typeface="Times New Roman" panose="02020603050405020304" pitchFamily="18" charset="0"/>
              </a:rPr>
              <a:t>nghĩa</a:t>
            </a:r>
            <a:r>
              <a:rPr lang="vi-VN" altLang="en-US" sz="2000" b="1" dirty="0">
                <a:solidFill>
                  <a:srgbClr val="660066"/>
                </a:solidFill>
                <a:cs typeface="Times New Roman" panose="02020603050405020304" pitchFamily="18" charset="0"/>
              </a:rPr>
              <a:t> </a:t>
            </a:r>
            <a:r>
              <a:rPr lang="vi-VN" altLang="en-US" sz="2000" b="1" dirty="0" err="1">
                <a:solidFill>
                  <a:srgbClr val="660066"/>
                </a:solidFill>
                <a:cs typeface="Times New Roman" panose="02020603050405020304" pitchFamily="18" charset="0"/>
              </a:rPr>
              <a:t>Mác-Lênin</a:t>
            </a:r>
            <a:r>
              <a:rPr lang="vi-VN" altLang="en-US" sz="2000" b="1" dirty="0">
                <a:solidFill>
                  <a:srgbClr val="660066"/>
                </a:solidFill>
                <a:cs typeface="Times New Roman" panose="02020603050405020304" pitchFamily="18" charset="0"/>
              </a:rPr>
              <a:t> </a:t>
            </a:r>
            <a:r>
              <a:rPr lang="vi-VN" altLang="en-US" sz="2000" b="1" dirty="0" err="1">
                <a:solidFill>
                  <a:srgbClr val="660066"/>
                </a:solidFill>
                <a:cs typeface="Times New Roman" panose="02020603050405020304" pitchFamily="18" charset="0"/>
              </a:rPr>
              <a:t>là</a:t>
            </a:r>
            <a:r>
              <a:rPr lang="vi-VN" altLang="en-US" sz="2000" b="1" dirty="0">
                <a:solidFill>
                  <a:srgbClr val="660066"/>
                </a:solidFill>
                <a:cs typeface="Times New Roman" panose="02020603050405020304" pitchFamily="18" charset="0"/>
              </a:rPr>
              <a:t> </a:t>
            </a:r>
            <a:r>
              <a:rPr lang="vi-VN" altLang="en-US" sz="2000" b="1" dirty="0" err="1">
                <a:solidFill>
                  <a:srgbClr val="660066"/>
                </a:solidFill>
                <a:cs typeface="Times New Roman" panose="02020603050405020304" pitchFamily="18" charset="0"/>
              </a:rPr>
              <a:t>học</a:t>
            </a:r>
            <a:r>
              <a:rPr lang="vi-VN" altLang="en-US" sz="2000" b="1" dirty="0">
                <a:solidFill>
                  <a:srgbClr val="660066"/>
                </a:solidFill>
                <a:cs typeface="Times New Roman" panose="02020603050405020304" pitchFamily="18" charset="0"/>
              </a:rPr>
              <a:t> </a:t>
            </a:r>
            <a:r>
              <a:rPr lang="vi-VN" altLang="en-US" sz="2000" b="1" dirty="0" err="1">
                <a:solidFill>
                  <a:srgbClr val="660066"/>
                </a:solidFill>
                <a:cs typeface="Times New Roman" panose="02020603050405020304" pitchFamily="18" charset="0"/>
              </a:rPr>
              <a:t>thuyết</a:t>
            </a:r>
            <a:r>
              <a:rPr lang="vi-VN" altLang="en-US" sz="2000" b="1" dirty="0">
                <a:solidFill>
                  <a:srgbClr val="660066"/>
                </a:solidFill>
                <a:cs typeface="Times New Roman" panose="02020603050405020304" pitchFamily="18" charset="0"/>
              </a:rPr>
              <a:t> duy </a:t>
            </a:r>
            <a:r>
              <a:rPr lang="vi-VN" altLang="en-US" sz="2000" b="1" dirty="0" err="1">
                <a:solidFill>
                  <a:srgbClr val="660066"/>
                </a:solidFill>
                <a:cs typeface="Times New Roman" panose="02020603050405020304" pitchFamily="18" charset="0"/>
              </a:rPr>
              <a:t>nhất</a:t>
            </a:r>
            <a:r>
              <a:rPr lang="en-US" altLang="en-US" sz="2000" b="1" dirty="0">
                <a:solidFill>
                  <a:srgbClr val="660066"/>
                </a:solidFill>
                <a:cs typeface="Times New Roman" panose="02020603050405020304" pitchFamily="18" charset="0"/>
              </a:rPr>
              <a:t>:</a:t>
            </a:r>
          </a:p>
        </p:txBody>
      </p:sp>
    </p:spTree>
    <p:extLst>
      <p:ext uri="{BB962C8B-B14F-4D97-AF65-F5344CB8AC3E}">
        <p14:creationId xmlns:p14="http://schemas.microsoft.com/office/powerpoint/2010/main" val="1574009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Pictures Of Flower Backgrounds - Wallpaper Cave">
            <a:extLst>
              <a:ext uri="{FF2B5EF4-FFF2-40B4-BE49-F238E27FC236}">
                <a16:creationId xmlns:a16="http://schemas.microsoft.com/office/drawing/2014/main" id="{752709F9-EF70-4136-899A-166A5368D0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Résultat de recherche d'images pour &quot;mác lênin&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0987" y="1603470"/>
            <a:ext cx="2989414" cy="3956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ight Arrow 3"/>
          <p:cNvSpPr>
            <a:spLocks noChangeArrowheads="1"/>
          </p:cNvSpPr>
          <p:nvPr/>
        </p:nvSpPr>
        <p:spPr bwMode="auto">
          <a:xfrm>
            <a:off x="3291606" y="3202558"/>
            <a:ext cx="527408" cy="739316"/>
          </a:xfrm>
          <a:prstGeom prst="rightArrow">
            <a:avLst>
              <a:gd name="adj1" fmla="val 50000"/>
              <a:gd name="adj2" fmla="val 49977"/>
            </a:avLst>
          </a:prstGeom>
          <a:solidFill>
            <a:srgbClr val="FF3399"/>
          </a:solidFill>
          <a:ln w="9525" algn="ctr">
            <a:solidFill>
              <a:srgbClr val="FF3399"/>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endParaRPr lang="en-US" altLang="en-US" sz="3400">
              <a:solidFill>
                <a:srgbClr val="000000"/>
              </a:solidFill>
              <a:cs typeface="Arial" panose="020B0604020202020204" pitchFamily="34" charset="0"/>
            </a:endParaRPr>
          </a:p>
        </p:txBody>
      </p:sp>
      <p:sp>
        <p:nvSpPr>
          <p:cNvPr id="5" name="Horizontal Scroll 4"/>
          <p:cNvSpPr>
            <a:spLocks noChangeArrowheads="1"/>
          </p:cNvSpPr>
          <p:nvPr/>
        </p:nvSpPr>
        <p:spPr bwMode="auto">
          <a:xfrm>
            <a:off x="3897367" y="1338486"/>
            <a:ext cx="4688091" cy="4221656"/>
          </a:xfrm>
          <a:prstGeom prst="horizontalScroll">
            <a:avLst>
              <a:gd name="adj" fmla="val 12500"/>
            </a:avLst>
          </a:prstGeom>
          <a:noFill/>
          <a:ln w="9525" algn="ctr">
            <a:solidFill>
              <a:srgbClr val="D60093"/>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r>
              <a:rPr lang="en-US" altLang="en-US" sz="2000" dirty="0" err="1">
                <a:solidFill>
                  <a:srgbClr val="000066"/>
                </a:solidFill>
                <a:latin typeface="+mj-lt"/>
                <a:cs typeface="Times New Roman" panose="02020603050405020304" pitchFamily="18" charset="0"/>
              </a:rPr>
              <a:t>Khi</a:t>
            </a:r>
            <a:r>
              <a:rPr lang="en-US" altLang="en-US" sz="2000" dirty="0">
                <a:solidFill>
                  <a:srgbClr val="000066"/>
                </a:solidFill>
                <a:latin typeface="+mj-lt"/>
                <a:cs typeface="Times New Roman" panose="02020603050405020304" pitchFamily="18" charset="0"/>
              </a:rPr>
              <a:t> </a:t>
            </a:r>
            <a:r>
              <a:rPr lang="en-US" altLang="en-US" sz="2000" b="1" dirty="0" err="1">
                <a:solidFill>
                  <a:srgbClr val="D60093"/>
                </a:solidFill>
                <a:latin typeface="+mj-lt"/>
                <a:cs typeface="Times New Roman" panose="02020603050405020304" pitchFamily="18" charset="0"/>
              </a:rPr>
              <a:t>nghiên</a:t>
            </a:r>
            <a:r>
              <a:rPr lang="en-US" altLang="en-US" sz="2000" b="1" dirty="0">
                <a:solidFill>
                  <a:srgbClr val="D60093"/>
                </a:solidFill>
                <a:latin typeface="+mj-lt"/>
                <a:cs typeface="Times New Roman" panose="02020603050405020304" pitchFamily="18" charset="0"/>
              </a:rPr>
              <a:t> </a:t>
            </a:r>
            <a:r>
              <a:rPr lang="en-US" altLang="en-US" sz="2000" b="1" dirty="0" err="1">
                <a:solidFill>
                  <a:srgbClr val="D60093"/>
                </a:solidFill>
                <a:latin typeface="+mj-lt"/>
                <a:cs typeface="Times New Roman" panose="02020603050405020304" pitchFamily="18" charset="0"/>
              </a:rPr>
              <a:t>cứu</a:t>
            </a:r>
            <a:r>
              <a:rPr lang="en-US" altLang="en-US" sz="2000" b="1" dirty="0">
                <a:solidFill>
                  <a:srgbClr val="D60093"/>
                </a:solidFill>
                <a:latin typeface="+mj-lt"/>
                <a:cs typeface="Times New Roman" panose="02020603050405020304" pitchFamily="18" charset="0"/>
              </a:rPr>
              <a:t>, </a:t>
            </a:r>
            <a:r>
              <a:rPr lang="en-US" altLang="en-US" sz="2000" b="1" dirty="0" err="1">
                <a:solidFill>
                  <a:srgbClr val="D60093"/>
                </a:solidFill>
                <a:latin typeface="+mj-lt"/>
                <a:cs typeface="Times New Roman" panose="02020603050405020304" pitchFamily="18" charset="0"/>
              </a:rPr>
              <a:t>vận</a:t>
            </a:r>
            <a:r>
              <a:rPr lang="en-US" altLang="en-US" sz="2000" b="1" dirty="0">
                <a:solidFill>
                  <a:srgbClr val="D60093"/>
                </a:solidFill>
                <a:latin typeface="+mj-lt"/>
                <a:cs typeface="Times New Roman" panose="02020603050405020304" pitchFamily="18" charset="0"/>
              </a:rPr>
              <a:t> </a:t>
            </a:r>
            <a:r>
              <a:rPr lang="en-US" altLang="en-US" sz="2000" b="1" dirty="0" err="1">
                <a:solidFill>
                  <a:srgbClr val="D60093"/>
                </a:solidFill>
                <a:latin typeface="+mj-lt"/>
                <a:cs typeface="Times New Roman" panose="02020603050405020304" pitchFamily="18" charset="0"/>
              </a:rPr>
              <a:t>dụng</a:t>
            </a:r>
            <a:r>
              <a:rPr lang="en-US" altLang="en-US" sz="2000" b="1" dirty="0">
                <a:solidFill>
                  <a:srgbClr val="D60093"/>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chủ</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nghĩa</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Mác</a:t>
            </a:r>
            <a:r>
              <a:rPr lang="en-US" altLang="en-US" sz="2000" dirty="0">
                <a:solidFill>
                  <a:srgbClr val="000066"/>
                </a:solidFill>
                <a:latin typeface="+mj-lt"/>
                <a:cs typeface="Times New Roman" panose="02020603050405020304" pitchFamily="18" charset="0"/>
              </a:rPr>
              <a:t> - </a:t>
            </a:r>
            <a:r>
              <a:rPr lang="en-US" altLang="en-US" sz="2000" dirty="0" err="1">
                <a:solidFill>
                  <a:srgbClr val="000066"/>
                </a:solidFill>
                <a:latin typeface="+mj-lt"/>
                <a:cs typeface="Times New Roman" panose="02020603050405020304" pitchFamily="18" charset="0"/>
              </a:rPr>
              <a:t>Lênin</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mỗi</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người</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phải</a:t>
            </a:r>
            <a:r>
              <a:rPr lang="en-US" altLang="en-US" sz="2000"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độc</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lập</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tự</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chủ</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nắm</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lấy</a:t>
            </a:r>
            <a:r>
              <a:rPr lang="en-US" altLang="en-US" sz="2000"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bản</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chất</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cách</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mạng</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và</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khoa</a:t>
            </a:r>
            <a:r>
              <a:rPr lang="en-US" altLang="en-US" sz="2000" b="1" dirty="0">
                <a:solidFill>
                  <a:srgbClr val="000066"/>
                </a:solidFill>
                <a:latin typeface="+mj-lt"/>
                <a:cs typeface="Times New Roman" panose="02020603050405020304" pitchFamily="18" charset="0"/>
              </a:rPr>
              <a:t> </a:t>
            </a:r>
            <a:r>
              <a:rPr lang="en-US" altLang="en-US" sz="2000" b="1" dirty="0" err="1">
                <a:solidFill>
                  <a:srgbClr val="000066"/>
                </a:solidFill>
                <a:latin typeface="+mj-lt"/>
                <a:cs typeface="Times New Roman" panose="02020603050405020304" pitchFamily="18" charset="0"/>
              </a:rPr>
              <a:t>học</a:t>
            </a:r>
            <a:r>
              <a:rPr lang="en-US" altLang="en-US" sz="2000" b="1"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của</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học</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thuyết</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để</a:t>
            </a:r>
            <a:r>
              <a:rPr lang="en-US" altLang="en-US" sz="2000" dirty="0">
                <a:solidFill>
                  <a:srgbClr val="000066"/>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vận</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dụng</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sáng</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tạo</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vào</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tình</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hình</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cụ</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thể</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khắc</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phục</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cả</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hai</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khuynh</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hướng</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tư</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tưởng</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xét</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lại</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hoặc</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giáo</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điều</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máy</a:t>
            </a:r>
            <a:r>
              <a:rPr lang="en-US" altLang="en-US" sz="2000" dirty="0">
                <a:solidFill>
                  <a:srgbClr val="000066"/>
                </a:solidFill>
                <a:latin typeface="+mj-lt"/>
                <a:cs typeface="Times New Roman" panose="02020603050405020304" pitchFamily="18" charset="0"/>
              </a:rPr>
              <a:t> </a:t>
            </a:r>
            <a:r>
              <a:rPr lang="en-US" altLang="en-US" sz="2000" dirty="0" err="1">
                <a:solidFill>
                  <a:srgbClr val="000066"/>
                </a:solidFill>
                <a:latin typeface="+mj-lt"/>
                <a:cs typeface="Times New Roman" panose="02020603050405020304" pitchFamily="18" charset="0"/>
              </a:rPr>
              <a:t>móc</a:t>
            </a:r>
            <a:r>
              <a:rPr lang="en-US" altLang="en-US" sz="2000" dirty="0">
                <a:solidFill>
                  <a:srgbClr val="000066"/>
                </a:solidFill>
                <a:latin typeface="+mj-lt"/>
                <a:cs typeface="Times New Roman" panose="02020603050405020304" pitchFamily="18" charset="0"/>
              </a:rPr>
              <a:t>.</a:t>
            </a:r>
          </a:p>
        </p:txBody>
      </p:sp>
      <p:sp>
        <p:nvSpPr>
          <p:cNvPr id="6" name="Rectangle 2"/>
          <p:cNvSpPr>
            <a:spLocks noChangeArrowheads="1"/>
          </p:cNvSpPr>
          <p:nvPr/>
        </p:nvSpPr>
        <p:spPr bwMode="auto">
          <a:xfrm>
            <a:off x="1007165" y="433505"/>
            <a:ext cx="1017767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Font typeface="Wingdings" panose="05000000000000000000" pitchFamily="2" charset="2"/>
              <a:buChar char="q"/>
            </a:pPr>
            <a:r>
              <a:rPr lang="vi-VN" altLang="en-US" sz="2000" dirty="0" err="1">
                <a:solidFill>
                  <a:srgbClr val="0033CC"/>
                </a:solidFill>
                <a:latin typeface="+mn-lt"/>
                <a:cs typeface="Times New Roman" panose="02020603050405020304" pitchFamily="18" charset="0"/>
              </a:rPr>
              <a:t>Chủ</a:t>
            </a:r>
            <a:r>
              <a:rPr lang="vi-VN" altLang="en-US" sz="2000" dirty="0">
                <a:solidFill>
                  <a:srgbClr val="0033CC"/>
                </a:solidFill>
                <a:latin typeface="+mn-lt"/>
                <a:cs typeface="Times New Roman" panose="02020603050405020304" pitchFamily="18" charset="0"/>
              </a:rPr>
              <a:t> </a:t>
            </a:r>
            <a:r>
              <a:rPr lang="vi-VN" altLang="en-US" sz="2000" dirty="0" err="1">
                <a:solidFill>
                  <a:srgbClr val="0033CC"/>
                </a:solidFill>
                <a:latin typeface="+mn-lt"/>
                <a:cs typeface="Times New Roman" panose="02020603050405020304" pitchFamily="18" charset="0"/>
              </a:rPr>
              <a:t>nghĩa</a:t>
            </a:r>
            <a:r>
              <a:rPr lang="vi-VN" altLang="en-US" sz="2000" dirty="0">
                <a:solidFill>
                  <a:srgbClr val="0033CC"/>
                </a:solidFill>
                <a:latin typeface="+mn-lt"/>
                <a:cs typeface="Times New Roman" panose="02020603050405020304" pitchFamily="18" charset="0"/>
              </a:rPr>
              <a:t> </a:t>
            </a:r>
            <a:r>
              <a:rPr lang="vi-VN" altLang="en-US" sz="2000" dirty="0" err="1">
                <a:solidFill>
                  <a:srgbClr val="0033CC"/>
                </a:solidFill>
                <a:latin typeface="+mn-lt"/>
                <a:cs typeface="Times New Roman" panose="02020603050405020304" pitchFamily="18" charset="0"/>
              </a:rPr>
              <a:t>Mác</a:t>
            </a:r>
            <a:r>
              <a:rPr lang="en-US" altLang="en-US" sz="2000" dirty="0">
                <a:solidFill>
                  <a:srgbClr val="0033CC"/>
                </a:solidFill>
                <a:latin typeface="+mn-lt"/>
                <a:cs typeface="Times New Roman" panose="02020603050405020304" pitchFamily="18" charset="0"/>
              </a:rPr>
              <a:t> </a:t>
            </a:r>
            <a:r>
              <a:rPr lang="vi-VN" altLang="en-US" sz="2000" dirty="0">
                <a:solidFill>
                  <a:srgbClr val="0033CC"/>
                </a:solidFill>
                <a:latin typeface="+mn-lt"/>
                <a:cs typeface="Times New Roman" panose="02020603050405020304" pitchFamily="18" charset="0"/>
              </a:rPr>
              <a:t>-</a:t>
            </a:r>
            <a:r>
              <a:rPr lang="en-US" altLang="en-US" sz="2000" dirty="0">
                <a:solidFill>
                  <a:srgbClr val="0033CC"/>
                </a:solidFill>
                <a:latin typeface="+mn-lt"/>
                <a:cs typeface="Times New Roman" panose="02020603050405020304" pitchFamily="18" charset="0"/>
              </a:rPr>
              <a:t> </a:t>
            </a:r>
            <a:r>
              <a:rPr lang="vi-VN" altLang="en-US" sz="2000" dirty="0" err="1">
                <a:solidFill>
                  <a:srgbClr val="0033CC"/>
                </a:solidFill>
                <a:latin typeface="+mn-lt"/>
                <a:cs typeface="Times New Roman" panose="02020603050405020304" pitchFamily="18" charset="0"/>
              </a:rPr>
              <a:t>Lênin</a:t>
            </a:r>
            <a:r>
              <a:rPr lang="vi-VN" altLang="en-US" sz="2000" dirty="0">
                <a:solidFill>
                  <a:srgbClr val="0033CC"/>
                </a:solidFill>
                <a:latin typeface="+mn-lt"/>
                <a:cs typeface="Times New Roman" panose="02020603050405020304" pitchFamily="18" charset="0"/>
              </a:rPr>
              <a:t> là một học thuyết mở, sống động, không ngừng tự phê phán, tự đổi mới, bổ sung và phát triển trong thực tiễn cách mạng</a:t>
            </a:r>
            <a:endParaRPr lang="en-US" altLang="en-US" sz="2000" dirty="0">
              <a:solidFill>
                <a:srgbClr val="0033CC"/>
              </a:solidFill>
              <a:latin typeface="+mn-lt"/>
              <a:cs typeface="Times New Roman" panose="02020603050405020304" pitchFamily="18" charset="0"/>
            </a:endParaRPr>
          </a:p>
        </p:txBody>
      </p:sp>
    </p:spTree>
    <p:extLst>
      <p:ext uri="{BB962C8B-B14F-4D97-AF65-F5344CB8AC3E}">
        <p14:creationId xmlns:p14="http://schemas.microsoft.com/office/powerpoint/2010/main" val="3827370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ải hình ảnh pp trang 25b04e9e35c6db tại kho hình nền, ảnh đẹp khoanh24.com">
            <a:extLst>
              <a:ext uri="{FF2B5EF4-FFF2-40B4-BE49-F238E27FC236}">
                <a16:creationId xmlns:a16="http://schemas.microsoft.com/office/drawing/2014/main" id="{048014B1-5A33-47DC-BB53-D802B06D8E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5"/>
          <p:cNvSpPr>
            <a:spLocks noChangeArrowheads="1"/>
          </p:cNvSpPr>
          <p:nvPr/>
        </p:nvSpPr>
        <p:spPr bwMode="auto">
          <a:xfrm>
            <a:off x="2755490" y="1521348"/>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0" fontAlgn="base" hangingPunct="0">
              <a:spcBef>
                <a:spcPct val="0"/>
              </a:spcBef>
              <a:spcAft>
                <a:spcPct val="0"/>
              </a:spcAft>
              <a:buNone/>
            </a:pPr>
            <a:endParaRPr lang="nl-NL" altLang="en-US" sz="2000" b="1">
              <a:solidFill>
                <a:srgbClr val="006600"/>
              </a:solidFill>
              <a:latin typeface=".VnTime" panose="020B7200000000000000" pitchFamily="34" charset="0"/>
              <a:cs typeface="Arial" panose="020B0604020202020204" pitchFamily="34" charset="0"/>
            </a:endParaRPr>
          </a:p>
        </p:txBody>
      </p:sp>
      <p:sp>
        <p:nvSpPr>
          <p:cNvPr id="4" name="Rectangle 3"/>
          <p:cNvSpPr/>
          <p:nvPr/>
        </p:nvSpPr>
        <p:spPr>
          <a:xfrm>
            <a:off x="2755490" y="1521348"/>
            <a:ext cx="1606550" cy="4505325"/>
          </a:xfrm>
          <a:prstGeom prst="rect">
            <a:avLst/>
          </a:prstGeom>
          <a:solidFill>
            <a:srgbClr val="9966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pt-BR" sz="2000" b="1">
                <a:solidFill>
                  <a:srgbClr val="FFFFD9"/>
                </a:solidFill>
                <a:latin typeface="Arial"/>
              </a:rPr>
              <a:t>Chủ</a:t>
            </a:r>
          </a:p>
          <a:p>
            <a:pPr algn="ctr" defTabSz="914400" fontAlgn="base">
              <a:spcBef>
                <a:spcPct val="0"/>
              </a:spcBef>
              <a:spcAft>
                <a:spcPct val="0"/>
              </a:spcAft>
              <a:defRPr/>
            </a:pPr>
            <a:r>
              <a:rPr lang="pt-BR" sz="2000" b="1">
                <a:solidFill>
                  <a:srgbClr val="FFFFD9"/>
                </a:solidFill>
                <a:latin typeface="Arial"/>
              </a:rPr>
              <a:t> nghĩa </a:t>
            </a:r>
          </a:p>
          <a:p>
            <a:pPr algn="ctr" defTabSz="914400" fontAlgn="base">
              <a:spcBef>
                <a:spcPct val="0"/>
              </a:spcBef>
              <a:spcAft>
                <a:spcPct val="0"/>
              </a:spcAft>
              <a:defRPr/>
            </a:pPr>
            <a:r>
              <a:rPr lang="pt-BR" sz="2000" b="1">
                <a:solidFill>
                  <a:srgbClr val="FFFFD9"/>
                </a:solidFill>
                <a:latin typeface="Arial"/>
              </a:rPr>
              <a:t>Mác - Lênin </a:t>
            </a:r>
            <a:endParaRPr lang="en-US" sz="2000" b="1">
              <a:solidFill>
                <a:srgbClr val="FFFFD9"/>
              </a:solidFill>
              <a:latin typeface="Arial"/>
            </a:endParaRPr>
          </a:p>
        </p:txBody>
      </p:sp>
      <p:sp>
        <p:nvSpPr>
          <p:cNvPr id="5" name="Rounded Rectangle 4"/>
          <p:cNvSpPr/>
          <p:nvPr/>
        </p:nvSpPr>
        <p:spPr>
          <a:xfrm>
            <a:off x="5578065" y="1565797"/>
            <a:ext cx="5932488" cy="611188"/>
          </a:xfrm>
          <a:prstGeom prst="roundRect">
            <a:avLst/>
          </a:prstGeom>
          <a:solidFill>
            <a:srgbClr val="00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defTabSz="914400" fontAlgn="base">
              <a:spcBef>
                <a:spcPct val="0"/>
              </a:spcBef>
              <a:spcAft>
                <a:spcPct val="0"/>
              </a:spcAft>
              <a:defRPr/>
            </a:pPr>
            <a:r>
              <a:rPr lang="pt-BR" sz="2000" dirty="0">
                <a:solidFill>
                  <a:srgbClr val="FFFFD9"/>
                </a:solidFill>
                <a:latin typeface="Arial"/>
              </a:rPr>
              <a:t>Kết quả kế thừa tinh hoa trí tuệ của nhân loại</a:t>
            </a:r>
            <a:endParaRPr lang="en-US" sz="2000" dirty="0">
              <a:solidFill>
                <a:srgbClr val="FFFFD9"/>
              </a:solidFill>
              <a:latin typeface="Arial"/>
            </a:endParaRPr>
          </a:p>
        </p:txBody>
      </p:sp>
      <p:sp>
        <p:nvSpPr>
          <p:cNvPr id="6" name="Rounded Rectangle 5"/>
          <p:cNvSpPr/>
          <p:nvPr/>
        </p:nvSpPr>
        <p:spPr>
          <a:xfrm>
            <a:off x="5578065" y="2435747"/>
            <a:ext cx="5932488" cy="825500"/>
          </a:xfrm>
          <a:prstGeom prst="roundRect">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defTabSz="914400" fontAlgn="base">
              <a:spcBef>
                <a:spcPct val="0"/>
              </a:spcBef>
              <a:spcAft>
                <a:spcPct val="0"/>
              </a:spcAft>
              <a:defRPr/>
            </a:pPr>
            <a:r>
              <a:rPr lang="pt-BR" sz="2000" dirty="0">
                <a:solidFill>
                  <a:srgbClr val="FFFFD9"/>
                </a:solidFill>
                <a:latin typeface="Arial"/>
              </a:rPr>
              <a:t>Kết quả của sự tổng kết lịch sử, thực tiễn phát triển của xã hội</a:t>
            </a:r>
            <a:endParaRPr lang="en-US" sz="2000" dirty="0">
              <a:solidFill>
                <a:srgbClr val="FFFFD9"/>
              </a:solidFill>
              <a:latin typeface="Arial"/>
            </a:endParaRPr>
          </a:p>
        </p:txBody>
      </p:sp>
      <p:sp>
        <p:nvSpPr>
          <p:cNvPr id="7" name="Rounded Rectangle 6"/>
          <p:cNvSpPr/>
          <p:nvPr/>
        </p:nvSpPr>
        <p:spPr>
          <a:xfrm>
            <a:off x="5578065" y="3416822"/>
            <a:ext cx="5932488" cy="611188"/>
          </a:xfrm>
          <a:prstGeom prst="roundRect">
            <a:avLst/>
          </a:prstGeom>
          <a:solidFill>
            <a:srgbClr val="0000FF"/>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defTabSz="914400" fontAlgn="base">
              <a:spcBef>
                <a:spcPct val="0"/>
              </a:spcBef>
              <a:spcAft>
                <a:spcPct val="0"/>
              </a:spcAft>
              <a:defRPr/>
            </a:pPr>
            <a:r>
              <a:rPr lang="pt-BR" sz="2000">
                <a:solidFill>
                  <a:srgbClr val="FFFFD9"/>
                </a:solidFill>
                <a:latin typeface="Arial"/>
              </a:rPr>
              <a:t>Hệ thống lý luận hoàn chỉnh, chặt chẽ</a:t>
            </a:r>
            <a:endParaRPr lang="en-US" sz="2000">
              <a:solidFill>
                <a:srgbClr val="FFFFD9"/>
              </a:solidFill>
              <a:latin typeface="Arial"/>
            </a:endParaRPr>
          </a:p>
        </p:txBody>
      </p:sp>
      <p:sp>
        <p:nvSpPr>
          <p:cNvPr id="8" name="Rounded Rectangle 7"/>
          <p:cNvSpPr/>
          <p:nvPr/>
        </p:nvSpPr>
        <p:spPr>
          <a:xfrm>
            <a:off x="5586003" y="4170885"/>
            <a:ext cx="5930900" cy="793750"/>
          </a:xfrm>
          <a:prstGeom prst="roundRect">
            <a:avLst/>
          </a:prstGeom>
          <a:solidFill>
            <a:srgbClr val="FF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defTabSz="914400" fontAlgn="base">
              <a:spcBef>
                <a:spcPct val="0"/>
              </a:spcBef>
              <a:spcAft>
                <a:spcPct val="0"/>
              </a:spcAft>
              <a:defRPr/>
            </a:pPr>
            <a:r>
              <a:rPr lang="pt-BR" sz="2000">
                <a:solidFill>
                  <a:srgbClr val="FFFFD9"/>
                </a:solidFill>
                <a:latin typeface="Arial"/>
              </a:rPr>
              <a:t>Sự thống nhất hữu cơ giữa thế giới quan và phương pháp luận</a:t>
            </a:r>
            <a:endParaRPr lang="en-US" sz="2000">
              <a:solidFill>
                <a:srgbClr val="FFFFD9"/>
              </a:solidFill>
              <a:latin typeface="Arial"/>
            </a:endParaRPr>
          </a:p>
        </p:txBody>
      </p:sp>
      <p:sp>
        <p:nvSpPr>
          <p:cNvPr id="9" name="Rounded Rectangle 8"/>
          <p:cNvSpPr/>
          <p:nvPr/>
        </p:nvSpPr>
        <p:spPr>
          <a:xfrm>
            <a:off x="5600290" y="5183710"/>
            <a:ext cx="5932488" cy="577850"/>
          </a:xfrm>
          <a:prstGeom prst="roundRect">
            <a:avLst/>
          </a:prstGeom>
          <a:solidFill>
            <a:srgbClr val="FF33CC"/>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defTabSz="914400" fontAlgn="base">
              <a:spcBef>
                <a:spcPct val="0"/>
              </a:spcBef>
              <a:spcAft>
                <a:spcPct val="0"/>
              </a:spcAft>
              <a:defRPr/>
            </a:pPr>
            <a:r>
              <a:rPr lang="pt-BR" sz="2000">
                <a:solidFill>
                  <a:srgbClr val="FFFFD9"/>
                </a:solidFill>
                <a:latin typeface="Arial"/>
              </a:rPr>
              <a:t>Học thuyết mở không ngừng đổi mới, phát triển</a:t>
            </a:r>
            <a:endParaRPr lang="en-US" sz="2000">
              <a:solidFill>
                <a:srgbClr val="FFFFD9"/>
              </a:solidFill>
              <a:latin typeface="Arial"/>
            </a:endParaRPr>
          </a:p>
        </p:txBody>
      </p:sp>
      <p:cxnSp>
        <p:nvCxnSpPr>
          <p:cNvPr id="10" name="Straight Arrow Connector 9"/>
          <p:cNvCxnSpPr>
            <a:stCxn id="4" idx="3"/>
            <a:endCxn id="5" idx="1"/>
          </p:cNvCxnSpPr>
          <p:nvPr/>
        </p:nvCxnSpPr>
        <p:spPr>
          <a:xfrm flipV="1">
            <a:off x="4362041" y="1870598"/>
            <a:ext cx="1216025" cy="1903413"/>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stCxn id="4" idx="3"/>
            <a:endCxn id="9" idx="1"/>
          </p:cNvCxnSpPr>
          <p:nvPr/>
        </p:nvCxnSpPr>
        <p:spPr>
          <a:xfrm>
            <a:off x="4362040" y="3774011"/>
            <a:ext cx="1238250" cy="1698625"/>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2" name="Straight Arrow Connector 11"/>
          <p:cNvCxnSpPr>
            <a:stCxn id="4" idx="3"/>
            <a:endCxn id="7" idx="1"/>
          </p:cNvCxnSpPr>
          <p:nvPr/>
        </p:nvCxnSpPr>
        <p:spPr>
          <a:xfrm flipV="1">
            <a:off x="4362041" y="3721622"/>
            <a:ext cx="1216025" cy="52388"/>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3" name="Straight Arrow Connector 12"/>
          <p:cNvCxnSpPr>
            <a:stCxn id="4" idx="3"/>
            <a:endCxn id="6" idx="1"/>
          </p:cNvCxnSpPr>
          <p:nvPr/>
        </p:nvCxnSpPr>
        <p:spPr>
          <a:xfrm flipV="1">
            <a:off x="4362041" y="2848498"/>
            <a:ext cx="1216025" cy="92551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3"/>
            <a:endCxn id="8" idx="1"/>
          </p:cNvCxnSpPr>
          <p:nvPr/>
        </p:nvCxnSpPr>
        <p:spPr>
          <a:xfrm>
            <a:off x="4362041" y="3774010"/>
            <a:ext cx="1223963" cy="793750"/>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sp>
        <p:nvSpPr>
          <p:cNvPr id="15" name="Rectangle 18"/>
          <p:cNvSpPr>
            <a:spLocks noChangeArrowheads="1"/>
          </p:cNvSpPr>
          <p:nvPr/>
        </p:nvSpPr>
        <p:spPr bwMode="auto">
          <a:xfrm>
            <a:off x="5181600" y="5968459"/>
            <a:ext cx="6351178" cy="708025"/>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None/>
              <a:defRPr/>
            </a:pPr>
            <a:r>
              <a:rPr lang="pt-BR" altLang="en-US" sz="2000" b="1" dirty="0">
                <a:solidFill>
                  <a:srgbClr val="080808"/>
                </a:solidFill>
                <a:latin typeface="Arial"/>
                <a:cs typeface="Arial" panose="020B0604020202020204" pitchFamily="34" charset="0"/>
              </a:rPr>
              <a:t>Bảo vệ, đổi mới và phát triển chủ nghĩa Mác - Lênin là yêu cầu khách quan</a:t>
            </a:r>
            <a:r>
              <a:rPr lang="pt-BR" altLang="en-US" sz="2000" dirty="0">
                <a:solidFill>
                  <a:srgbClr val="080808"/>
                </a:solidFill>
                <a:latin typeface="Arial"/>
                <a:cs typeface="Arial" panose="020B0604020202020204" pitchFamily="34" charset="0"/>
              </a:rPr>
              <a:t>.</a:t>
            </a:r>
            <a:endParaRPr lang="en-US" altLang="en-US" sz="2000" dirty="0">
              <a:solidFill>
                <a:srgbClr val="080808"/>
              </a:solidFill>
              <a:latin typeface="Arial"/>
              <a:cs typeface="Arial" panose="020B0604020202020204" pitchFamily="34" charset="0"/>
            </a:endParaRPr>
          </a:p>
        </p:txBody>
      </p:sp>
      <p:sp>
        <p:nvSpPr>
          <p:cNvPr id="16" name="Right Arrow 15"/>
          <p:cNvSpPr/>
          <p:nvPr/>
        </p:nvSpPr>
        <p:spPr>
          <a:xfrm>
            <a:off x="4698590" y="6026673"/>
            <a:ext cx="565150" cy="493713"/>
          </a:xfrm>
          <a:prstGeom prst="rightArrow">
            <a:avLst/>
          </a:prstGeom>
          <a:solidFill>
            <a:srgbClr val="0033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US">
              <a:solidFill>
                <a:srgbClr val="FFFFD9"/>
              </a:solidFill>
              <a:latin typeface="Arial"/>
            </a:endParaRPr>
          </a:p>
        </p:txBody>
      </p:sp>
      <p:sp>
        <p:nvSpPr>
          <p:cNvPr id="17" name="Rectangle 1"/>
          <p:cNvSpPr>
            <a:spLocks noChangeArrowheads="1"/>
          </p:cNvSpPr>
          <p:nvPr/>
        </p:nvSpPr>
        <p:spPr bwMode="auto">
          <a:xfrm>
            <a:off x="1850624" y="162664"/>
            <a:ext cx="979932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vi-VN" altLang="en-US" sz="2400" b="1" dirty="0">
                <a:solidFill>
                  <a:srgbClr val="000000"/>
                </a:solidFill>
                <a:cs typeface="Times New Roman" panose="02020603050405020304" pitchFamily="18" charset="0"/>
              </a:rPr>
              <a:t>2. Chủ nghĩa Mác-Lênin là nền tảng tư tưởng, kim chỉ nam cho hành động của các đảng cộng sản </a:t>
            </a:r>
            <a:endParaRPr lang="en-US" altLang="en-US" sz="2400" dirty="0">
              <a:solidFill>
                <a:srgbClr val="000000"/>
              </a:solidFill>
              <a:cs typeface="Times New Roman" panose="02020603050405020304" pitchFamily="18" charset="0"/>
            </a:endParaRPr>
          </a:p>
        </p:txBody>
      </p:sp>
      <p:grpSp>
        <p:nvGrpSpPr>
          <p:cNvPr id="18" name="Group 21"/>
          <p:cNvGrpSpPr>
            <a:grpSpLocks/>
          </p:cNvGrpSpPr>
          <p:nvPr/>
        </p:nvGrpSpPr>
        <p:grpSpPr bwMode="auto">
          <a:xfrm>
            <a:off x="1439144" y="1133701"/>
            <a:ext cx="10210800" cy="45719"/>
            <a:chOff x="240" y="528"/>
            <a:chExt cx="5298" cy="48"/>
          </a:xfrm>
        </p:grpSpPr>
        <p:sp>
          <p:nvSpPr>
            <p:cNvPr id="1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0"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Tree>
    <p:extLst>
      <p:ext uri="{BB962C8B-B14F-4D97-AF65-F5344CB8AC3E}">
        <p14:creationId xmlns:p14="http://schemas.microsoft.com/office/powerpoint/2010/main" val="1136121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23" name="AutoShape 3"/>
          <p:cNvSpPr>
            <a:spLocks noChangeArrowheads="1"/>
          </p:cNvSpPr>
          <p:nvPr/>
        </p:nvSpPr>
        <p:spPr bwMode="gray">
          <a:xfrm>
            <a:off x="1833716" y="1558874"/>
            <a:ext cx="7988710" cy="1323975"/>
          </a:xfrm>
          <a:prstGeom prst="roundRect">
            <a:avLst>
              <a:gd name="adj" fmla="val 10889"/>
            </a:avLst>
          </a:prstGeom>
          <a:solidFill>
            <a:srgbClr val="00B0F0"/>
          </a:soli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u="none" strike="noStrike" kern="1200" cap="none" spc="0" normalizeH="0" baseline="0" noProof="0" dirty="0">
              <a:ln>
                <a:noFill/>
              </a:ln>
              <a:noFill/>
              <a:effectLst/>
              <a:uLnTx/>
              <a:uFillTx/>
              <a:latin typeface="+mn-lt"/>
              <a:cs typeface="Arial" panose="020B0604020202020204" pitchFamily="34" charset="0"/>
            </a:endParaRPr>
          </a:p>
        </p:txBody>
      </p:sp>
      <p:sp>
        <p:nvSpPr>
          <p:cNvPr id="17412" name="AutoShape 4"/>
          <p:cNvSpPr>
            <a:spLocks noChangeArrowheads="1"/>
          </p:cNvSpPr>
          <p:nvPr/>
        </p:nvSpPr>
        <p:spPr bwMode="gray">
          <a:xfrm>
            <a:off x="1971829" y="1630311"/>
            <a:ext cx="1219200" cy="1184275"/>
          </a:xfrm>
          <a:prstGeom prst="roundRect">
            <a:avLst>
              <a:gd name="adj" fmla="val 11921"/>
            </a:avLst>
          </a:prstGeom>
          <a:gradFill rotWithShape="1">
            <a:gsLst>
              <a:gs pos="0">
                <a:schemeClr val="accent2"/>
              </a:gs>
              <a:gs pos="100000">
                <a:schemeClr val="accent2">
                  <a:gamma/>
                  <a:shade val="69804"/>
                  <a:invGamma/>
                </a:schemeClr>
              </a:gs>
            </a:gsLst>
            <a:lin ang="5400000" scaled="1"/>
          </a:gradFill>
          <a:ln w="38100">
            <a:solidFill>
              <a:srgbClr val="FEFEFE"/>
            </a:solidFill>
            <a:round/>
            <a:headEnd/>
            <a:tailEnd/>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cs typeface="Arial" panose="020B0604020202020204" pitchFamily="34" charset="0"/>
            </a:endParaRPr>
          </a:p>
        </p:txBody>
      </p:sp>
      <p:sp>
        <p:nvSpPr>
          <p:cNvPr id="17413" name="Freeform 5"/>
          <p:cNvSpPr>
            <a:spLocks/>
          </p:cNvSpPr>
          <p:nvPr/>
        </p:nvSpPr>
        <p:spPr bwMode="gray">
          <a:xfrm>
            <a:off x="2048029" y="1706511"/>
            <a:ext cx="608012" cy="59213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54510"/>
                  <a:invGamma/>
                </a:schemeClr>
              </a:gs>
              <a:gs pos="50000">
                <a:schemeClr val="accent2">
                  <a:alpha val="0"/>
                </a:schemeClr>
              </a:gs>
              <a:gs pos="100000">
                <a:schemeClr val="accent2">
                  <a:gamma/>
                  <a:tint val="54510"/>
                  <a:invGamma/>
                </a:schemeClr>
              </a:gs>
            </a:gsLst>
            <a:lin ang="2700000" scaled="1"/>
          </a:gradFill>
          <a:ln w="0">
            <a:no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cs typeface="Arial" panose="020B0604020202020204" pitchFamily="34" charset="0"/>
            </a:endParaRPr>
          </a:p>
        </p:txBody>
      </p:sp>
      <p:sp>
        <p:nvSpPr>
          <p:cNvPr id="696328" name="AutoShape 8"/>
          <p:cNvSpPr>
            <a:spLocks noChangeArrowheads="1"/>
          </p:cNvSpPr>
          <p:nvPr/>
        </p:nvSpPr>
        <p:spPr bwMode="gray">
          <a:xfrm>
            <a:off x="1833716" y="3159074"/>
            <a:ext cx="7988710" cy="1323975"/>
          </a:xfrm>
          <a:prstGeom prst="roundRect">
            <a:avLst>
              <a:gd name="adj" fmla="val 10889"/>
            </a:avLst>
          </a:prstGeom>
          <a:solidFill>
            <a:srgbClr val="FF3399"/>
          </a:soli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u="none" strike="noStrike" kern="1200" cap="none" spc="0" normalizeH="0" baseline="0" noProof="0">
              <a:ln>
                <a:noFill/>
              </a:ln>
              <a:solidFill>
                <a:srgbClr val="000000"/>
              </a:solidFill>
              <a:effectLst/>
              <a:uLnTx/>
              <a:uFillTx/>
              <a:latin typeface="+mn-lt"/>
              <a:cs typeface="Arial" panose="020B0604020202020204" pitchFamily="34" charset="0"/>
            </a:endParaRPr>
          </a:p>
        </p:txBody>
      </p:sp>
      <p:sp>
        <p:nvSpPr>
          <p:cNvPr id="17417" name="AutoShape 9"/>
          <p:cNvSpPr>
            <a:spLocks noChangeArrowheads="1"/>
          </p:cNvSpPr>
          <p:nvPr/>
        </p:nvSpPr>
        <p:spPr bwMode="gray">
          <a:xfrm>
            <a:off x="1971829" y="3230511"/>
            <a:ext cx="1219200" cy="1184275"/>
          </a:xfrm>
          <a:prstGeom prst="roundRect">
            <a:avLst>
              <a:gd name="adj" fmla="val 11921"/>
            </a:avLst>
          </a:prstGeom>
          <a:gradFill rotWithShape="1">
            <a:gsLst>
              <a:gs pos="0">
                <a:schemeClr val="accent1"/>
              </a:gs>
              <a:gs pos="100000">
                <a:schemeClr val="accent1">
                  <a:gamma/>
                  <a:shade val="69804"/>
                  <a:invGamma/>
                </a:schemeClr>
              </a:gs>
            </a:gsLst>
            <a:lin ang="5400000" scaled="1"/>
          </a:gradFill>
          <a:ln w="38100">
            <a:solidFill>
              <a:srgbClr val="FEFEFE"/>
            </a:solidFill>
            <a:round/>
            <a:headEnd/>
            <a:tailEnd/>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cs typeface="Arial" panose="020B0604020202020204" pitchFamily="34" charset="0"/>
            </a:endParaRPr>
          </a:p>
        </p:txBody>
      </p:sp>
      <p:sp>
        <p:nvSpPr>
          <p:cNvPr id="696332" name="AutoShape 12"/>
          <p:cNvSpPr>
            <a:spLocks noChangeArrowheads="1"/>
          </p:cNvSpPr>
          <p:nvPr/>
        </p:nvSpPr>
        <p:spPr bwMode="gray">
          <a:xfrm>
            <a:off x="1833715" y="4779910"/>
            <a:ext cx="7986989" cy="1323975"/>
          </a:xfrm>
          <a:prstGeom prst="roundRect">
            <a:avLst>
              <a:gd name="adj" fmla="val 10889"/>
            </a:avLst>
          </a:prstGeom>
          <a:solidFill>
            <a:srgbClr val="CC00CC"/>
          </a:soli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u="none" strike="noStrike" kern="1200" cap="none" spc="0" normalizeH="0" baseline="0" noProof="0">
              <a:ln>
                <a:noFill/>
              </a:ln>
              <a:solidFill>
                <a:srgbClr val="000000"/>
              </a:solidFill>
              <a:effectLst/>
              <a:uLnTx/>
              <a:uFillTx/>
              <a:latin typeface="+mn-lt"/>
              <a:cs typeface="Arial" panose="020B0604020202020204" pitchFamily="34" charset="0"/>
            </a:endParaRPr>
          </a:p>
        </p:txBody>
      </p:sp>
      <p:sp>
        <p:nvSpPr>
          <p:cNvPr id="17421" name="AutoShape 13"/>
          <p:cNvSpPr>
            <a:spLocks noChangeArrowheads="1"/>
          </p:cNvSpPr>
          <p:nvPr/>
        </p:nvSpPr>
        <p:spPr bwMode="gray">
          <a:xfrm>
            <a:off x="1971829" y="4849761"/>
            <a:ext cx="1219200" cy="1184275"/>
          </a:xfrm>
          <a:prstGeom prst="roundRect">
            <a:avLst>
              <a:gd name="adj" fmla="val 11921"/>
            </a:avLst>
          </a:prstGeom>
          <a:gradFill rotWithShape="1">
            <a:gsLst>
              <a:gs pos="0">
                <a:schemeClr val="hlink"/>
              </a:gs>
              <a:gs pos="100000">
                <a:schemeClr val="hlink">
                  <a:gamma/>
                  <a:shade val="69804"/>
                  <a:invGamma/>
                </a:schemeClr>
              </a:gs>
            </a:gsLst>
            <a:lin ang="5400000" scaled="1"/>
          </a:gradFill>
          <a:ln w="38100">
            <a:solidFill>
              <a:srgbClr val="FEFEFE"/>
            </a:solidFill>
            <a:round/>
            <a:headEnd/>
            <a:tailEnd/>
          </a:ln>
          <a:effec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cs typeface="Arial" panose="020B0604020202020204" pitchFamily="34" charset="0"/>
            </a:endParaRPr>
          </a:p>
        </p:txBody>
      </p:sp>
      <p:sp>
        <p:nvSpPr>
          <p:cNvPr id="17424" name="Freeform 16"/>
          <p:cNvSpPr>
            <a:spLocks/>
          </p:cNvSpPr>
          <p:nvPr/>
        </p:nvSpPr>
        <p:spPr bwMode="gray">
          <a:xfrm>
            <a:off x="2048029" y="3314649"/>
            <a:ext cx="608012" cy="59213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w="0">
            <a:no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cs typeface="Arial" panose="020B0604020202020204" pitchFamily="34" charset="0"/>
            </a:endParaRPr>
          </a:p>
        </p:txBody>
      </p:sp>
      <p:sp>
        <p:nvSpPr>
          <p:cNvPr id="17425" name="Freeform 17"/>
          <p:cNvSpPr>
            <a:spLocks/>
          </p:cNvSpPr>
          <p:nvPr/>
        </p:nvSpPr>
        <p:spPr bwMode="gray">
          <a:xfrm>
            <a:off x="2048029" y="4933899"/>
            <a:ext cx="608012" cy="59213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54510"/>
                  <a:invGamma/>
                </a:schemeClr>
              </a:gs>
              <a:gs pos="50000">
                <a:schemeClr val="hlink">
                  <a:alpha val="0"/>
                </a:schemeClr>
              </a:gs>
              <a:gs pos="100000">
                <a:schemeClr val="hlink">
                  <a:gamma/>
                  <a:tint val="54510"/>
                  <a:invGamma/>
                </a:schemeClr>
              </a:gs>
            </a:gsLst>
            <a:lin ang="2700000" scaled="1"/>
          </a:gradFill>
          <a:ln w="0">
            <a:no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cs typeface="Arial" panose="020B0604020202020204" pitchFamily="34" charset="0"/>
            </a:endParaRPr>
          </a:p>
        </p:txBody>
      </p:sp>
      <p:sp>
        <p:nvSpPr>
          <p:cNvPr id="19" name="Rectangle 1"/>
          <p:cNvSpPr>
            <a:spLocks noChangeArrowheads="1"/>
          </p:cNvSpPr>
          <p:nvPr/>
        </p:nvSpPr>
        <p:spPr bwMode="auto">
          <a:xfrm>
            <a:off x="830826" y="252413"/>
            <a:ext cx="979932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vi-VN" altLang="en-US" sz="2400" b="1" dirty="0">
                <a:solidFill>
                  <a:srgbClr val="000000"/>
                </a:solidFill>
                <a:cs typeface="Times New Roman" panose="02020603050405020304" pitchFamily="18" charset="0"/>
              </a:rPr>
              <a:t>2. Chủ nghĩa Mác-Lênin là nền tảng tư tưởng, kim chỉ nam cho hành động của các đảng cộng sản </a:t>
            </a:r>
            <a:endParaRPr lang="en-US" altLang="en-US" sz="2400" dirty="0">
              <a:solidFill>
                <a:srgbClr val="000000"/>
              </a:solidFill>
              <a:cs typeface="Times New Roman" panose="02020603050405020304" pitchFamily="18" charset="0"/>
            </a:endParaRPr>
          </a:p>
        </p:txBody>
      </p:sp>
      <p:sp>
        <p:nvSpPr>
          <p:cNvPr id="3" name="Rectangle 2"/>
          <p:cNvSpPr/>
          <p:nvPr/>
        </p:nvSpPr>
        <p:spPr>
          <a:xfrm>
            <a:off x="3387167" y="1944706"/>
            <a:ext cx="6239120" cy="707886"/>
          </a:xfrm>
          <a:prstGeom prst="rect">
            <a:avLst/>
          </a:prstGeom>
          <a:ln>
            <a:noFill/>
          </a:ln>
        </p:spPr>
        <p:txBody>
          <a:bodyPr wrap="square">
            <a:spAutoFit/>
          </a:bodyPr>
          <a:lstStyle/>
          <a:p>
            <a:pPr algn="ctr"/>
            <a:r>
              <a:rPr lang="vi-VN" sz="2000" dirty="0">
                <a:solidFill>
                  <a:srgbClr val="FFFFFF"/>
                </a:solidFill>
              </a:rPr>
              <a:t>C</a:t>
            </a:r>
            <a:r>
              <a:rPr lang="pt-BR" sz="2000" dirty="0">
                <a:solidFill>
                  <a:srgbClr val="FFFFFF"/>
                </a:solidFill>
              </a:rPr>
              <a:t>hủ nghĩa Mác-Lênin lan rộng toàn thế giới và trở thành học thuyết phổ biến</a:t>
            </a:r>
            <a:endParaRPr lang="en-US" sz="2000" dirty="0">
              <a:solidFill>
                <a:srgbClr val="FFFFFF"/>
              </a:solidFill>
            </a:endParaRPr>
          </a:p>
        </p:txBody>
      </p:sp>
      <p:sp>
        <p:nvSpPr>
          <p:cNvPr id="4" name="Rectangle 3"/>
          <p:cNvSpPr/>
          <p:nvPr/>
        </p:nvSpPr>
        <p:spPr>
          <a:xfrm>
            <a:off x="3400701" y="3427143"/>
            <a:ext cx="6167560" cy="1015663"/>
          </a:xfrm>
          <a:prstGeom prst="rect">
            <a:avLst/>
          </a:prstGeom>
        </p:spPr>
        <p:txBody>
          <a:bodyPr wrap="square">
            <a:spAutoFit/>
          </a:bodyPr>
          <a:lstStyle/>
          <a:p>
            <a:pPr algn="ctr"/>
            <a:r>
              <a:rPr lang="vi-VN" sz="2000" dirty="0">
                <a:solidFill>
                  <a:srgbClr val="FFFFFF"/>
                </a:solidFill>
              </a:rPr>
              <a:t>C</a:t>
            </a:r>
            <a:r>
              <a:rPr lang="pt-BR" sz="2000" dirty="0">
                <a:solidFill>
                  <a:srgbClr val="FFFFFF"/>
                </a:solidFill>
              </a:rPr>
              <a:t>hủ nghĩa Mác – Lênin </a:t>
            </a:r>
            <a:r>
              <a:rPr lang="vi-VN" sz="2000" dirty="0">
                <a:solidFill>
                  <a:srgbClr val="FFFFFF"/>
                </a:solidFill>
              </a:rPr>
              <a:t>được </a:t>
            </a:r>
            <a:r>
              <a:rPr lang="pt-BR" sz="2000" dirty="0">
                <a:solidFill>
                  <a:srgbClr val="FFFFFF"/>
                </a:solidFill>
              </a:rPr>
              <a:t>vào quần chúng, trở thành lực lượng vật chất to lớn cho các phong trào cách mạng</a:t>
            </a:r>
            <a:endParaRPr lang="en-US" sz="2000" dirty="0">
              <a:solidFill>
                <a:srgbClr val="FFFFFF"/>
              </a:solidFill>
            </a:endParaRPr>
          </a:p>
        </p:txBody>
      </p:sp>
      <p:sp>
        <p:nvSpPr>
          <p:cNvPr id="5" name="Rectangle 4"/>
          <p:cNvSpPr/>
          <p:nvPr/>
        </p:nvSpPr>
        <p:spPr>
          <a:xfrm>
            <a:off x="3267229" y="4849761"/>
            <a:ext cx="6096000" cy="1323439"/>
          </a:xfrm>
          <a:prstGeom prst="rect">
            <a:avLst/>
          </a:prstGeom>
        </p:spPr>
        <p:txBody>
          <a:bodyPr wrap="square">
            <a:spAutoFit/>
          </a:bodyPr>
          <a:lstStyle/>
          <a:p>
            <a:pPr indent="457200" algn="ctr">
              <a:spcAft>
                <a:spcPts val="0"/>
              </a:spcAft>
              <a:tabLst>
                <a:tab pos="228600" algn="l"/>
              </a:tabLst>
            </a:pPr>
            <a:r>
              <a:rPr lang="vi-VN" sz="2000" dirty="0">
                <a:solidFill>
                  <a:schemeClr val="accent5">
                    <a:lumMod val="20000"/>
                    <a:lumOff val="80000"/>
                  </a:schemeClr>
                </a:solidFill>
              </a:rPr>
              <a:t>L</a:t>
            </a:r>
            <a:r>
              <a:rPr lang="pt-BR" sz="2000" dirty="0">
                <a:solidFill>
                  <a:schemeClr val="accent5">
                    <a:lumMod val="20000"/>
                    <a:lumOff val="80000"/>
                  </a:schemeClr>
                </a:solidFill>
              </a:rPr>
              <a:t>à nền tảng tư tưởng, kim chỉ nam cho hành động của các Đảng Cộng sản trong phong trào cộng sản, công nhân quốc tế, và phong trào giải phóng dân tộc.</a:t>
            </a:r>
            <a:endParaRPr lang="en-US" sz="2000" dirty="0">
              <a:solidFill>
                <a:schemeClr val="accent5">
                  <a:lumMod val="20000"/>
                  <a:lumOff val="80000"/>
                </a:schemeClr>
              </a:solidFill>
            </a:endParaRPr>
          </a:p>
        </p:txBody>
      </p:sp>
      <p:grpSp>
        <p:nvGrpSpPr>
          <p:cNvPr id="15" name="Group 21"/>
          <p:cNvGrpSpPr>
            <a:grpSpLocks/>
          </p:cNvGrpSpPr>
          <p:nvPr/>
        </p:nvGrpSpPr>
        <p:grpSpPr bwMode="auto">
          <a:xfrm>
            <a:off x="0" y="1082925"/>
            <a:ext cx="11944991" cy="70743"/>
            <a:chOff x="240" y="541"/>
            <a:chExt cx="5337" cy="23"/>
          </a:xfrm>
        </p:grpSpPr>
        <p:sp>
          <p:nvSpPr>
            <p:cNvPr id="16" name="Line 7"/>
            <p:cNvSpPr>
              <a:spLocks noChangeShapeType="1"/>
            </p:cNvSpPr>
            <p:nvPr/>
          </p:nvSpPr>
          <p:spPr bwMode="auto">
            <a:xfrm>
              <a:off x="240" y="564"/>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7" name="Line 8"/>
            <p:cNvSpPr>
              <a:spLocks noChangeShapeType="1"/>
            </p:cNvSpPr>
            <p:nvPr/>
          </p:nvSpPr>
          <p:spPr bwMode="auto">
            <a:xfrm>
              <a:off x="279" y="541"/>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Tree>
    <p:extLst>
      <p:ext uri="{BB962C8B-B14F-4D97-AF65-F5344CB8AC3E}">
        <p14:creationId xmlns:p14="http://schemas.microsoft.com/office/powerpoint/2010/main" val="2487933557"/>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2467" name="Line 4"/>
          <p:cNvSpPr>
            <a:spLocks noChangeShapeType="1"/>
          </p:cNvSpPr>
          <p:nvPr/>
        </p:nvSpPr>
        <p:spPr bwMode="auto">
          <a:xfrm>
            <a:off x="4273550" y="3813175"/>
            <a:ext cx="60960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702469" name="Group 6"/>
          <p:cNvGrpSpPr>
            <a:grpSpLocks/>
          </p:cNvGrpSpPr>
          <p:nvPr/>
        </p:nvGrpSpPr>
        <p:grpSpPr bwMode="auto">
          <a:xfrm>
            <a:off x="3892550" y="2289175"/>
            <a:ext cx="990600" cy="381000"/>
            <a:chOff x="1492" y="1538"/>
            <a:chExt cx="624" cy="240"/>
          </a:xfrm>
        </p:grpSpPr>
        <p:sp>
          <p:nvSpPr>
            <p:cNvPr id="702499" name="Line 7"/>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500" name="Line 8"/>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702470" name="Group 9"/>
          <p:cNvGrpSpPr>
            <a:grpSpLocks/>
          </p:cNvGrpSpPr>
          <p:nvPr/>
        </p:nvGrpSpPr>
        <p:grpSpPr bwMode="auto">
          <a:xfrm>
            <a:off x="3816350" y="4956175"/>
            <a:ext cx="1066800" cy="304800"/>
            <a:chOff x="1444" y="3218"/>
            <a:chExt cx="672" cy="192"/>
          </a:xfrm>
        </p:grpSpPr>
        <p:sp>
          <p:nvSpPr>
            <p:cNvPr id="702497" name="Line 10"/>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98" name="Line 11"/>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sp>
        <p:nvSpPr>
          <p:cNvPr id="702471" name="AutoShape 12"/>
          <p:cNvSpPr>
            <a:spLocks noChangeArrowheads="1"/>
          </p:cNvSpPr>
          <p:nvPr/>
        </p:nvSpPr>
        <p:spPr bwMode="gray">
          <a:xfrm>
            <a:off x="4876800" y="1716086"/>
            <a:ext cx="5105400" cy="1312863"/>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75" name="AutoShape 16"/>
          <p:cNvSpPr>
            <a:spLocks noChangeArrowheads="1"/>
          </p:cNvSpPr>
          <p:nvPr/>
        </p:nvSpPr>
        <p:spPr bwMode="gray">
          <a:xfrm>
            <a:off x="4876800" y="3359121"/>
            <a:ext cx="5105400" cy="1384357"/>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77" name="Oval 18"/>
          <p:cNvSpPr>
            <a:spLocks noChangeArrowheads="1"/>
          </p:cNvSpPr>
          <p:nvPr/>
        </p:nvSpPr>
        <p:spPr bwMode="gray">
          <a:xfrm>
            <a:off x="4787900" y="2178050"/>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34164" name="Oval 20"/>
          <p:cNvSpPr>
            <a:spLocks noChangeArrowheads="1"/>
          </p:cNvSpPr>
          <p:nvPr/>
        </p:nvSpPr>
        <p:spPr bwMode="gray">
          <a:xfrm>
            <a:off x="4800600" y="3698875"/>
            <a:ext cx="228600" cy="2286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83" name="AutoShape 24"/>
          <p:cNvSpPr>
            <a:spLocks noChangeArrowheads="1"/>
          </p:cNvSpPr>
          <p:nvPr/>
        </p:nvSpPr>
        <p:spPr bwMode="gray">
          <a:xfrm>
            <a:off x="4876800" y="5073650"/>
            <a:ext cx="5105400" cy="1489382"/>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85" name="Oval 26"/>
          <p:cNvSpPr>
            <a:spLocks noChangeArrowheads="1"/>
          </p:cNvSpPr>
          <p:nvPr/>
        </p:nvSpPr>
        <p:spPr bwMode="gray">
          <a:xfrm>
            <a:off x="4800600" y="5207000"/>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702486" name="Group 27"/>
          <p:cNvGrpSpPr>
            <a:grpSpLocks/>
          </p:cNvGrpSpPr>
          <p:nvPr/>
        </p:nvGrpSpPr>
        <p:grpSpPr bwMode="auto">
          <a:xfrm>
            <a:off x="1828800" y="2760663"/>
            <a:ext cx="2495550" cy="2027237"/>
            <a:chOff x="192" y="1835"/>
            <a:chExt cx="1572" cy="1277"/>
          </a:xfrm>
        </p:grpSpPr>
        <p:sp>
          <p:nvSpPr>
            <p:cNvPr id="134172" name="Oval 28"/>
            <p:cNvSpPr>
              <a:spLocks noChangeArrowheads="1"/>
            </p:cNvSpPr>
            <p:nvPr/>
          </p:nvSpPr>
          <p:spPr bwMode="gray">
            <a:xfrm>
              <a:off x="192" y="2309"/>
              <a:ext cx="164" cy="327"/>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34173" name="Oval 29"/>
            <p:cNvSpPr>
              <a:spLocks noChangeArrowheads="1"/>
            </p:cNvSpPr>
            <p:nvPr/>
          </p:nvSpPr>
          <p:spPr bwMode="gray">
            <a:xfrm>
              <a:off x="303" y="2308"/>
              <a:ext cx="1461" cy="327"/>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34174" name="Oval 30"/>
            <p:cNvSpPr>
              <a:spLocks noChangeArrowheads="1"/>
            </p:cNvSpPr>
            <p:nvPr/>
          </p:nvSpPr>
          <p:spPr bwMode="gray">
            <a:xfrm>
              <a:off x="288" y="2321"/>
              <a:ext cx="1461" cy="327"/>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91" name="Oval 31"/>
            <p:cNvSpPr>
              <a:spLocks noChangeArrowheads="1"/>
            </p:cNvSpPr>
            <p:nvPr/>
          </p:nvSpPr>
          <p:spPr bwMode="gray">
            <a:xfrm>
              <a:off x="375" y="2308"/>
              <a:ext cx="1317" cy="327"/>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92" name="Oval 32"/>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93" name="Oval 33"/>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94" name="Oval 34"/>
            <p:cNvSpPr>
              <a:spLocks noChangeArrowheads="1"/>
            </p:cNvSpPr>
            <p:nvPr/>
          </p:nvSpPr>
          <p:spPr bwMode="gray">
            <a:xfrm>
              <a:off x="426" y="1854"/>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702495" name="Oval 35"/>
            <p:cNvSpPr>
              <a:spLocks noChangeArrowheads="1"/>
            </p:cNvSpPr>
            <p:nvPr/>
          </p:nvSpPr>
          <p:spPr bwMode="gray">
            <a:xfrm>
              <a:off x="480" y="1872"/>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sp>
        <p:nvSpPr>
          <p:cNvPr id="38" name="Rectangle 1"/>
          <p:cNvSpPr>
            <a:spLocks noChangeArrowheads="1"/>
          </p:cNvSpPr>
          <p:nvPr/>
        </p:nvSpPr>
        <p:spPr bwMode="auto">
          <a:xfrm>
            <a:off x="403122" y="242887"/>
            <a:ext cx="979932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vi-VN" altLang="en-US" sz="2400" b="1" dirty="0">
                <a:solidFill>
                  <a:srgbClr val="000000"/>
                </a:solidFill>
                <a:cs typeface="Times New Roman" panose="02020603050405020304" pitchFamily="18" charset="0"/>
              </a:rPr>
              <a:t>2. Chủ nghĩa Mác-Lênin là nền tảng tư tưởng, kim chỉ nam cho hành động của các đảng cộng sản </a:t>
            </a:r>
            <a:endParaRPr lang="en-US" altLang="en-US" sz="2400" dirty="0">
              <a:solidFill>
                <a:srgbClr val="000000"/>
              </a:solidFill>
              <a:cs typeface="Times New Roman" panose="02020603050405020304" pitchFamily="18" charset="0"/>
            </a:endParaRPr>
          </a:p>
        </p:txBody>
      </p:sp>
      <p:sp>
        <p:nvSpPr>
          <p:cNvPr id="3" name="Rectangle 2"/>
          <p:cNvSpPr/>
          <p:nvPr/>
        </p:nvSpPr>
        <p:spPr>
          <a:xfrm>
            <a:off x="5302782" y="2100301"/>
            <a:ext cx="4642669" cy="646331"/>
          </a:xfrm>
          <a:prstGeom prst="rect">
            <a:avLst/>
          </a:prstGeom>
          <a:ln>
            <a:noFill/>
          </a:ln>
        </p:spPr>
        <p:txBody>
          <a:bodyPr wrap="square">
            <a:spAutoFit/>
          </a:bodyPr>
          <a:lstStyle/>
          <a:p>
            <a:pPr algn="ctr"/>
            <a:r>
              <a:rPr lang="pt-BR" dirty="0">
                <a:solidFill>
                  <a:srgbClr val="FF0066"/>
                </a:solidFill>
              </a:rPr>
              <a:t>là hệ tư tưởng, là cơ sở lý luận của các Đảng Cộng sản</a:t>
            </a:r>
            <a:endParaRPr lang="en-US" dirty="0">
              <a:solidFill>
                <a:srgbClr val="FF0066"/>
              </a:solidFill>
            </a:endParaRPr>
          </a:p>
        </p:txBody>
      </p:sp>
      <p:sp>
        <p:nvSpPr>
          <p:cNvPr id="4" name="Rectangle 3"/>
          <p:cNvSpPr/>
          <p:nvPr/>
        </p:nvSpPr>
        <p:spPr>
          <a:xfrm>
            <a:off x="5184365" y="3646645"/>
            <a:ext cx="4642669" cy="923330"/>
          </a:xfrm>
          <a:prstGeom prst="rect">
            <a:avLst/>
          </a:prstGeom>
        </p:spPr>
        <p:txBody>
          <a:bodyPr wrap="square">
            <a:spAutoFit/>
          </a:bodyPr>
          <a:lstStyle/>
          <a:p>
            <a:pPr algn="ctr"/>
            <a:r>
              <a:rPr lang="pt-BR" dirty="0">
                <a:solidFill>
                  <a:srgbClr val="0033CC"/>
                </a:solidFill>
              </a:rPr>
              <a:t>là hệ tư tưởng của giai cấp công nhân, là hệ tư tưởng chủ đạo trong các hoạt động tinh thần của xã hội</a:t>
            </a:r>
            <a:endParaRPr lang="en-US" dirty="0">
              <a:solidFill>
                <a:srgbClr val="0033CC"/>
              </a:solidFill>
            </a:endParaRPr>
          </a:p>
        </p:txBody>
      </p:sp>
      <p:sp>
        <p:nvSpPr>
          <p:cNvPr id="5" name="Rectangle 4"/>
          <p:cNvSpPr/>
          <p:nvPr/>
        </p:nvSpPr>
        <p:spPr>
          <a:xfrm>
            <a:off x="5105400" y="5321300"/>
            <a:ext cx="4642669" cy="1118255"/>
          </a:xfrm>
          <a:prstGeom prst="rect">
            <a:avLst/>
          </a:prstGeom>
        </p:spPr>
        <p:txBody>
          <a:bodyPr wrap="square">
            <a:spAutoFit/>
          </a:bodyPr>
          <a:lstStyle/>
          <a:p>
            <a:pPr indent="457200" algn="ctr">
              <a:lnSpc>
                <a:spcPts val="2000"/>
              </a:lnSpc>
              <a:spcAft>
                <a:spcPts val="0"/>
              </a:spcAft>
              <a:tabLst>
                <a:tab pos="228600" algn="l"/>
              </a:tabLst>
            </a:pPr>
            <a:r>
              <a:rPr lang="pt-BR" dirty="0"/>
              <a:t>là định hướng chủ đạo trong tư duy mỗi người trong cuộc đấu tranh giành chính quyền và trong cách mạng xây dựng CNXH.</a:t>
            </a:r>
            <a:endParaRPr lang="en-US" dirty="0"/>
          </a:p>
        </p:txBody>
      </p:sp>
      <p:sp>
        <p:nvSpPr>
          <p:cNvPr id="2" name="Rectangle 1"/>
          <p:cNvSpPr/>
          <p:nvPr/>
        </p:nvSpPr>
        <p:spPr>
          <a:xfrm>
            <a:off x="2547712" y="3119258"/>
            <a:ext cx="1278921" cy="1200329"/>
          </a:xfrm>
          <a:prstGeom prst="rect">
            <a:avLst/>
          </a:prstGeom>
        </p:spPr>
        <p:txBody>
          <a:bodyPr wrap="square">
            <a:spAutoFit/>
          </a:bodyPr>
          <a:lstStyle/>
          <a:p>
            <a:pPr algn="ctr"/>
            <a:r>
              <a:rPr lang="vi-VN" altLang="en-US" b="1" dirty="0">
                <a:solidFill>
                  <a:srgbClr val="660066"/>
                </a:solidFill>
                <a:cs typeface="Times New Roman" panose="02020603050405020304" pitchFamily="18" charset="0"/>
              </a:rPr>
              <a:t>Chủ nghĩa Mác-Lênin</a:t>
            </a:r>
            <a:endParaRPr lang="en-US" dirty="0">
              <a:solidFill>
                <a:srgbClr val="660066"/>
              </a:solidFill>
            </a:endParaRPr>
          </a:p>
        </p:txBody>
      </p:sp>
      <p:grpSp>
        <p:nvGrpSpPr>
          <p:cNvPr id="29" name="Group 21"/>
          <p:cNvGrpSpPr>
            <a:grpSpLocks/>
          </p:cNvGrpSpPr>
          <p:nvPr/>
        </p:nvGrpSpPr>
        <p:grpSpPr bwMode="auto">
          <a:xfrm>
            <a:off x="0" y="1131887"/>
            <a:ext cx="8410575" cy="76200"/>
            <a:chOff x="240" y="528"/>
            <a:chExt cx="5298" cy="48"/>
          </a:xfrm>
        </p:grpSpPr>
        <p:sp>
          <p:nvSpPr>
            <p:cNvPr id="30"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31"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Tree>
    <p:extLst>
      <p:ext uri="{BB962C8B-B14F-4D97-AF65-F5344CB8AC3E}">
        <p14:creationId xmlns:p14="http://schemas.microsoft.com/office/powerpoint/2010/main" val="3654270683"/>
      </p:ext>
    </p:extLst>
  </p:cSld>
  <p:clrMapOvr>
    <a:masterClrMapping/>
  </p:clrMapOvr>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1" y="115910"/>
            <a:ext cx="5991770" cy="6705887"/>
          </a:xfrm>
          <a:prstGeom prst="rect">
            <a:avLst/>
          </a:prstGeom>
        </p:spPr>
      </p:pic>
      <p:grpSp>
        <p:nvGrpSpPr>
          <p:cNvPr id="14" name="Group 13"/>
          <p:cNvGrpSpPr>
            <a:grpSpLocks/>
          </p:cNvGrpSpPr>
          <p:nvPr/>
        </p:nvGrpSpPr>
        <p:grpSpPr bwMode="auto">
          <a:xfrm flipV="1">
            <a:off x="1696652" y="1110060"/>
            <a:ext cx="10376079" cy="171598"/>
            <a:chOff x="240" y="576"/>
            <a:chExt cx="5337" cy="0"/>
          </a:xfrm>
        </p:grpSpPr>
        <p:sp>
          <p:nvSpPr>
            <p:cNvPr id="1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 name="Rectangle 1">
            <a:extLst>
              <a:ext uri="{FF2B5EF4-FFF2-40B4-BE49-F238E27FC236}">
                <a16:creationId xmlns:a16="http://schemas.microsoft.com/office/drawing/2014/main" id="{472E89CC-F825-4DE8-A3FB-57449AC826CA}"/>
              </a:ext>
            </a:extLst>
          </p:cNvPr>
          <p:cNvSpPr>
            <a:spLocks noChangeArrowheads="1"/>
          </p:cNvSpPr>
          <p:nvPr/>
        </p:nvSpPr>
        <p:spPr bwMode="auto">
          <a:xfrm>
            <a:off x="1196340" y="319256"/>
            <a:ext cx="979932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vi-VN" altLang="en-US" sz="2400" b="1" dirty="0">
                <a:solidFill>
                  <a:srgbClr val="000000"/>
                </a:solidFill>
                <a:cs typeface="Times New Roman" panose="02020603050405020304" pitchFamily="18" charset="0"/>
              </a:rPr>
              <a:t>2. Chủ nghĩa Mác-Lênin là nền tảng tư tưởng, kim chỉ nam cho hành động của các đảng cộng sản </a:t>
            </a:r>
            <a:endParaRPr lang="en-US" altLang="en-US" sz="2400" dirty="0">
              <a:solidFill>
                <a:srgbClr val="000000"/>
              </a:solidFill>
              <a:cs typeface="Times New Roman" panose="02020603050405020304" pitchFamily="18" charset="0"/>
            </a:endParaRPr>
          </a:p>
        </p:txBody>
      </p:sp>
      <p:sp>
        <p:nvSpPr>
          <p:cNvPr id="7" name="TextBox 6">
            <a:extLst>
              <a:ext uri="{FF2B5EF4-FFF2-40B4-BE49-F238E27FC236}">
                <a16:creationId xmlns:a16="http://schemas.microsoft.com/office/drawing/2014/main" id="{0A4462EC-F005-4A7B-B76A-F2B6ADA61601}"/>
              </a:ext>
            </a:extLst>
          </p:cNvPr>
          <p:cNvSpPr txBox="1"/>
          <p:nvPr/>
        </p:nvSpPr>
        <p:spPr>
          <a:xfrm>
            <a:off x="3932844" y="1494330"/>
            <a:ext cx="6798366" cy="461665"/>
          </a:xfrm>
          <a:prstGeom prst="rect">
            <a:avLst/>
          </a:prstGeom>
          <a:noFill/>
        </p:spPr>
        <p:txBody>
          <a:bodyPr wrap="square">
            <a:spAutoFit/>
          </a:bodyPr>
          <a:lstStyle/>
          <a:p>
            <a:pPr algn="ctr"/>
            <a:r>
              <a:rPr lang="en-US" sz="2400" b="1" dirty="0" err="1">
                <a:solidFill>
                  <a:srgbClr val="CC00CC"/>
                </a:solidFill>
              </a:rPr>
              <a:t>Đảng</a:t>
            </a:r>
            <a:r>
              <a:rPr lang="en-US" sz="2400" b="1" dirty="0">
                <a:solidFill>
                  <a:srgbClr val="CC00CC"/>
                </a:solidFill>
              </a:rPr>
              <a:t> </a:t>
            </a:r>
            <a:r>
              <a:rPr lang="en-US" sz="2400" b="1" dirty="0" err="1">
                <a:solidFill>
                  <a:srgbClr val="CC00CC"/>
                </a:solidFill>
              </a:rPr>
              <a:t>Cộng</a:t>
            </a:r>
            <a:r>
              <a:rPr lang="en-US" sz="2400" b="1" dirty="0">
                <a:solidFill>
                  <a:srgbClr val="CC00CC"/>
                </a:solidFill>
              </a:rPr>
              <a:t> </a:t>
            </a:r>
            <a:r>
              <a:rPr lang="en-US" sz="2400" b="1" dirty="0" err="1">
                <a:solidFill>
                  <a:srgbClr val="CC00CC"/>
                </a:solidFill>
              </a:rPr>
              <a:t>sản</a:t>
            </a:r>
            <a:r>
              <a:rPr lang="en-US" sz="2400" b="1" dirty="0">
                <a:solidFill>
                  <a:srgbClr val="CC00CC"/>
                </a:solidFill>
              </a:rPr>
              <a:t> </a:t>
            </a:r>
            <a:r>
              <a:rPr lang="en-US" sz="2400" b="1" dirty="0" err="1">
                <a:solidFill>
                  <a:srgbClr val="CC00CC"/>
                </a:solidFill>
              </a:rPr>
              <a:t>Việt</a:t>
            </a:r>
            <a:r>
              <a:rPr lang="en-US" sz="2400" b="1" dirty="0">
                <a:solidFill>
                  <a:srgbClr val="CC00CC"/>
                </a:solidFill>
              </a:rPr>
              <a:t> Nam </a:t>
            </a:r>
            <a:r>
              <a:rPr lang="en-US" sz="2400" b="1" dirty="0" err="1">
                <a:solidFill>
                  <a:srgbClr val="CC00CC"/>
                </a:solidFill>
              </a:rPr>
              <a:t>khẳng</a:t>
            </a:r>
            <a:r>
              <a:rPr lang="en-US" sz="2400" b="1" dirty="0">
                <a:solidFill>
                  <a:srgbClr val="CC00CC"/>
                </a:solidFill>
              </a:rPr>
              <a:t> </a:t>
            </a:r>
            <a:r>
              <a:rPr lang="en-US" sz="2400" b="1" dirty="0" err="1">
                <a:solidFill>
                  <a:srgbClr val="CC00CC"/>
                </a:solidFill>
              </a:rPr>
              <a:t>định</a:t>
            </a:r>
            <a:r>
              <a:rPr lang="en-US" sz="2400" b="1" dirty="0">
                <a:solidFill>
                  <a:srgbClr val="CC00CC"/>
                </a:solidFill>
              </a:rPr>
              <a:t>:</a:t>
            </a:r>
          </a:p>
        </p:txBody>
      </p:sp>
      <p:pic>
        <p:nvPicPr>
          <p:cNvPr id="8" name="Picture 2" descr="50+ Phông nền cực đẹp cho Slide thuyết trình PowerPoint">
            <a:extLst>
              <a:ext uri="{FF2B5EF4-FFF2-40B4-BE49-F238E27FC236}">
                <a16:creationId xmlns:a16="http://schemas.microsoft.com/office/drawing/2014/main" id="{F666E9D8-89C9-47EB-A3C2-13B6F78246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53946" y="2029830"/>
            <a:ext cx="8556163" cy="4791967"/>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475D5CA7-5E73-48DD-AD88-27C443E333ED}"/>
              </a:ext>
            </a:extLst>
          </p:cNvPr>
          <p:cNvSpPr txBox="1"/>
          <p:nvPr/>
        </p:nvSpPr>
        <p:spPr>
          <a:xfrm>
            <a:off x="5992880" y="3378340"/>
            <a:ext cx="4522719" cy="1631216"/>
          </a:xfrm>
          <a:prstGeom prst="rect">
            <a:avLst/>
          </a:prstGeom>
          <a:noFill/>
        </p:spPr>
        <p:txBody>
          <a:bodyPr wrap="square">
            <a:spAutoFit/>
          </a:bodyPr>
          <a:lstStyle/>
          <a:p>
            <a:pPr algn="ctr"/>
            <a:r>
              <a:rPr lang="vi-VN" sz="2000" dirty="0"/>
              <a:t> </a:t>
            </a:r>
            <a:r>
              <a:rPr lang="en-US" sz="2000" dirty="0"/>
              <a:t>C</a:t>
            </a:r>
            <a:r>
              <a:rPr lang="vi-VN" sz="2000" dirty="0" err="1"/>
              <a:t>ùng</a:t>
            </a:r>
            <a:r>
              <a:rPr lang="vi-VN" sz="2000" dirty="0"/>
              <a:t> </a:t>
            </a:r>
            <a:r>
              <a:rPr lang="vi-VN" sz="2000" dirty="0" err="1"/>
              <a:t>với</a:t>
            </a:r>
            <a:r>
              <a:rPr lang="vi-VN" sz="2000" dirty="0"/>
              <a:t> </a:t>
            </a:r>
            <a:r>
              <a:rPr lang="vi-VN" sz="2000" dirty="0" err="1"/>
              <a:t>chủ</a:t>
            </a:r>
            <a:r>
              <a:rPr lang="vi-VN" sz="2000" dirty="0"/>
              <a:t> </a:t>
            </a:r>
            <a:r>
              <a:rPr lang="vi-VN" sz="2000" dirty="0" err="1"/>
              <a:t>nghĩa</a:t>
            </a:r>
            <a:r>
              <a:rPr lang="vi-VN" sz="2000" dirty="0"/>
              <a:t> </a:t>
            </a:r>
            <a:r>
              <a:rPr lang="vi-VN" sz="2000" dirty="0" err="1"/>
              <a:t>Mác</a:t>
            </a:r>
            <a:r>
              <a:rPr lang="vi-VN" sz="2000" dirty="0"/>
              <a:t> - </a:t>
            </a:r>
            <a:r>
              <a:rPr lang="vi-VN" sz="2000" dirty="0" err="1"/>
              <a:t>Lênin</a:t>
            </a:r>
            <a:r>
              <a:rPr lang="vi-VN" sz="2000" dirty="0"/>
              <a:t>, tư </a:t>
            </a:r>
            <a:r>
              <a:rPr lang="vi-VN" sz="2000" dirty="0" err="1"/>
              <a:t>tưởng</a:t>
            </a:r>
            <a:r>
              <a:rPr lang="vi-VN" sz="2000" dirty="0"/>
              <a:t> </a:t>
            </a:r>
            <a:r>
              <a:rPr lang="vi-VN" sz="2000" dirty="0" err="1"/>
              <a:t>Hồ</a:t>
            </a:r>
            <a:r>
              <a:rPr lang="vi-VN" sz="2000" dirty="0"/>
              <a:t> </a:t>
            </a:r>
            <a:r>
              <a:rPr lang="vi-VN" sz="2000" dirty="0" err="1"/>
              <a:t>Chí</a:t>
            </a:r>
            <a:r>
              <a:rPr lang="vi-VN" sz="2000" dirty="0"/>
              <a:t> Minh </a:t>
            </a:r>
            <a:r>
              <a:rPr lang="vi-VN" sz="2000" dirty="0" err="1"/>
              <a:t>là</a:t>
            </a:r>
            <a:r>
              <a:rPr lang="vi-VN" sz="2000" dirty="0"/>
              <a:t> </a:t>
            </a:r>
            <a:r>
              <a:rPr lang="vi-VN" sz="2000" dirty="0" err="1"/>
              <a:t>nền</a:t>
            </a:r>
            <a:r>
              <a:rPr lang="vi-VN" sz="2000" dirty="0"/>
              <a:t> </a:t>
            </a:r>
            <a:r>
              <a:rPr lang="vi-VN" sz="2000" dirty="0" err="1"/>
              <a:t>tảng</a:t>
            </a:r>
            <a:r>
              <a:rPr lang="vi-VN" sz="2000" dirty="0"/>
              <a:t> tư </a:t>
            </a:r>
            <a:r>
              <a:rPr lang="vi-VN" sz="2000" dirty="0" err="1"/>
              <a:t>tưởng</a:t>
            </a:r>
            <a:r>
              <a:rPr lang="vi-VN" sz="2000" dirty="0"/>
              <a:t> </a:t>
            </a:r>
            <a:r>
              <a:rPr lang="vi-VN" sz="2000" dirty="0" err="1"/>
              <a:t>và</a:t>
            </a:r>
            <a:r>
              <a:rPr lang="vi-VN" sz="2000" dirty="0"/>
              <a:t> kim </a:t>
            </a:r>
            <a:r>
              <a:rPr lang="vi-VN" sz="2000" dirty="0" err="1"/>
              <a:t>chỉ</a:t>
            </a:r>
            <a:r>
              <a:rPr lang="vi-VN" sz="2000" dirty="0"/>
              <a:t> nam cho </a:t>
            </a:r>
            <a:r>
              <a:rPr lang="vi-VN" sz="2000" dirty="0" err="1"/>
              <a:t>hành</a:t>
            </a:r>
            <a:r>
              <a:rPr lang="vi-VN" sz="2000" dirty="0"/>
              <a:t> </a:t>
            </a:r>
            <a:r>
              <a:rPr lang="vi-VN" sz="2000" dirty="0" err="1"/>
              <a:t>động</a:t>
            </a:r>
            <a:r>
              <a:rPr lang="vi-VN" sz="2000" dirty="0"/>
              <a:t> </a:t>
            </a:r>
            <a:r>
              <a:rPr lang="vi-VN" sz="2000" dirty="0" err="1"/>
              <a:t>của</a:t>
            </a:r>
            <a:r>
              <a:rPr lang="vi-VN" sz="2000" dirty="0"/>
              <a:t> </a:t>
            </a:r>
            <a:r>
              <a:rPr lang="vi-VN" sz="2000" dirty="0" err="1"/>
              <a:t>Đảng</a:t>
            </a:r>
            <a:r>
              <a:rPr lang="vi-VN" sz="2000" dirty="0"/>
              <a:t> </a:t>
            </a:r>
            <a:r>
              <a:rPr lang="vi-VN" sz="2000" dirty="0" err="1"/>
              <a:t>và</a:t>
            </a:r>
            <a:r>
              <a:rPr lang="vi-VN" sz="2000" dirty="0"/>
              <a:t> </a:t>
            </a:r>
            <a:r>
              <a:rPr lang="vi-VN" sz="2000" dirty="0" err="1"/>
              <a:t>sự</a:t>
            </a:r>
            <a:r>
              <a:rPr lang="vi-VN" sz="2000" dirty="0"/>
              <a:t> </a:t>
            </a:r>
            <a:r>
              <a:rPr lang="vi-VN" sz="2000" dirty="0" err="1"/>
              <a:t>nghiệp</a:t>
            </a:r>
            <a:r>
              <a:rPr lang="vi-VN" sz="2000" dirty="0"/>
              <a:t> </a:t>
            </a:r>
            <a:r>
              <a:rPr lang="vi-VN" sz="2000" dirty="0" err="1"/>
              <a:t>cách</a:t>
            </a:r>
            <a:r>
              <a:rPr lang="vi-VN" sz="2000" dirty="0"/>
              <a:t> </a:t>
            </a:r>
            <a:r>
              <a:rPr lang="vi-VN" sz="2000" dirty="0" err="1"/>
              <a:t>mạng</a:t>
            </a:r>
            <a:r>
              <a:rPr lang="vi-VN" sz="2000" dirty="0"/>
              <a:t> </a:t>
            </a:r>
            <a:r>
              <a:rPr lang="vi-VN" sz="2000" dirty="0" err="1"/>
              <a:t>của</a:t>
            </a:r>
            <a:r>
              <a:rPr lang="vi-VN" sz="2000" dirty="0"/>
              <a:t> nhân dân</a:t>
            </a:r>
            <a:r>
              <a:rPr lang="en-US" sz="2000" dirty="0"/>
              <a:t>.</a:t>
            </a:r>
          </a:p>
        </p:txBody>
      </p:sp>
    </p:spTree>
    <p:extLst>
      <p:ext uri="{BB962C8B-B14F-4D97-AF65-F5344CB8AC3E}">
        <p14:creationId xmlns:p14="http://schemas.microsoft.com/office/powerpoint/2010/main" val="1315790917"/>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3954729-DB1D-45AB-83ED-DF3846F61397}"/>
              </a:ext>
            </a:extLst>
          </p:cNvPr>
          <p:cNvGrpSpPr>
            <a:grpSpLocks/>
          </p:cNvGrpSpPr>
          <p:nvPr/>
        </p:nvGrpSpPr>
        <p:grpSpPr bwMode="auto">
          <a:xfrm flipV="1">
            <a:off x="2299439" y="904379"/>
            <a:ext cx="9527939" cy="228410"/>
            <a:chOff x="240" y="576"/>
            <a:chExt cx="5337" cy="0"/>
          </a:xfrm>
        </p:grpSpPr>
        <p:sp>
          <p:nvSpPr>
            <p:cNvPr id="4" name="Line 7">
              <a:extLst>
                <a:ext uri="{FF2B5EF4-FFF2-40B4-BE49-F238E27FC236}">
                  <a16:creationId xmlns:a16="http://schemas.microsoft.com/office/drawing/2014/main" id="{10C57B33-C94A-439A-AB51-C8BE456DF43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Line 8">
              <a:extLst>
                <a:ext uri="{FF2B5EF4-FFF2-40B4-BE49-F238E27FC236}">
                  <a16:creationId xmlns:a16="http://schemas.microsoft.com/office/drawing/2014/main" id="{C3918CAB-2DDC-4724-AD74-EA5A85E37CF3}"/>
                </a:ext>
              </a:extLst>
            </p:cNvPr>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 name="Rectangle 1">
            <a:extLst>
              <a:ext uri="{FF2B5EF4-FFF2-40B4-BE49-F238E27FC236}">
                <a16:creationId xmlns:a16="http://schemas.microsoft.com/office/drawing/2014/main" id="{BF40670C-86A1-468D-8122-9B9B9B7B3C9C}"/>
              </a:ext>
            </a:extLst>
          </p:cNvPr>
          <p:cNvSpPr>
            <a:spLocks noChangeArrowheads="1"/>
          </p:cNvSpPr>
          <p:nvPr/>
        </p:nvSpPr>
        <p:spPr bwMode="auto">
          <a:xfrm>
            <a:off x="2163749" y="186734"/>
            <a:ext cx="979932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vi-VN" altLang="en-US" sz="2400" b="1" dirty="0">
                <a:solidFill>
                  <a:srgbClr val="000000"/>
                </a:solidFill>
                <a:cs typeface="Times New Roman" panose="02020603050405020304" pitchFamily="18" charset="0"/>
              </a:rPr>
              <a:t>2. Chủ nghĩa Mác-Lênin là nền tảng tư tưởng, kim chỉ nam cho hành động của các đảng cộng sản </a:t>
            </a:r>
            <a:endParaRPr lang="en-US" altLang="en-US" sz="2400" dirty="0">
              <a:solidFill>
                <a:srgbClr val="000000"/>
              </a:solidFill>
              <a:cs typeface="Times New Roman" panose="02020603050405020304" pitchFamily="18" charset="0"/>
            </a:endParaRPr>
          </a:p>
        </p:txBody>
      </p:sp>
      <p:pic>
        <p:nvPicPr>
          <p:cNvPr id="8" name="Picture 8" descr="Man, student, speech bubble, explaining - Stock Illustration [63169290] -  PIXTA">
            <a:extLst>
              <a:ext uri="{FF2B5EF4-FFF2-40B4-BE49-F238E27FC236}">
                <a16:creationId xmlns:a16="http://schemas.microsoft.com/office/drawing/2014/main" id="{055D1B6C-B8CB-428D-AA88-AD05466FDC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78087" y="1924880"/>
            <a:ext cx="8249291" cy="364434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F26C68CF-401A-405A-AC2C-3E43BD077896}"/>
              </a:ext>
            </a:extLst>
          </p:cNvPr>
          <p:cNvSpPr/>
          <p:nvPr/>
        </p:nvSpPr>
        <p:spPr>
          <a:xfrm>
            <a:off x="8110330" y="5221360"/>
            <a:ext cx="3852739" cy="50385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E4AE547F-9CAF-46C8-A995-A4E9F9844417}"/>
              </a:ext>
            </a:extLst>
          </p:cNvPr>
          <p:cNvSpPr txBox="1"/>
          <p:nvPr/>
        </p:nvSpPr>
        <p:spPr>
          <a:xfrm>
            <a:off x="4871109" y="2869889"/>
            <a:ext cx="4749969" cy="2031325"/>
          </a:xfrm>
          <a:prstGeom prst="rect">
            <a:avLst/>
          </a:prstGeom>
          <a:noFill/>
        </p:spPr>
        <p:txBody>
          <a:bodyPr wrap="square">
            <a:spAutoFit/>
          </a:bodyPr>
          <a:lstStyle/>
          <a:p>
            <a:pPr marL="285750" indent="-285750">
              <a:buFont typeface="Arial" panose="020B0604020202020204" pitchFamily="34" charset="0"/>
              <a:buChar char="•"/>
            </a:pPr>
            <a:r>
              <a:rPr lang="en-US" dirty="0" err="1">
                <a:solidFill>
                  <a:srgbClr val="0033CC"/>
                </a:solidFill>
              </a:rPr>
              <a:t>Hiểu</a:t>
            </a:r>
            <a:r>
              <a:rPr lang="en-US" dirty="0">
                <a:solidFill>
                  <a:srgbClr val="0033CC"/>
                </a:solidFill>
              </a:rPr>
              <a:t> </a:t>
            </a:r>
            <a:r>
              <a:rPr lang="en-US" dirty="0" err="1">
                <a:solidFill>
                  <a:srgbClr val="0033CC"/>
                </a:solidFill>
              </a:rPr>
              <a:t>rõ</a:t>
            </a:r>
            <a:r>
              <a:rPr lang="en-US" dirty="0">
                <a:solidFill>
                  <a:srgbClr val="0033CC"/>
                </a:solidFill>
              </a:rPr>
              <a:t> m</a:t>
            </a:r>
            <a:r>
              <a:rPr lang="vi-VN" dirty="0" err="1">
                <a:solidFill>
                  <a:srgbClr val="0033CC"/>
                </a:solidFill>
              </a:rPr>
              <a:t>ục</a:t>
            </a:r>
            <a:r>
              <a:rPr lang="vi-VN" dirty="0">
                <a:solidFill>
                  <a:srgbClr val="0033CC"/>
                </a:solidFill>
              </a:rPr>
              <a:t> </a:t>
            </a:r>
            <a:r>
              <a:rPr lang="vi-VN" dirty="0" err="1">
                <a:solidFill>
                  <a:srgbClr val="0033CC"/>
                </a:solidFill>
              </a:rPr>
              <a:t>đích</a:t>
            </a:r>
            <a:r>
              <a:rPr lang="vi-VN" dirty="0">
                <a:solidFill>
                  <a:srgbClr val="0033CC"/>
                </a:solidFill>
              </a:rPr>
              <a:t>, con </a:t>
            </a:r>
            <a:r>
              <a:rPr lang="vi-VN" dirty="0" err="1">
                <a:solidFill>
                  <a:srgbClr val="0033CC"/>
                </a:solidFill>
              </a:rPr>
              <a:t>đường</a:t>
            </a:r>
            <a:r>
              <a:rPr lang="vi-VN" dirty="0">
                <a:solidFill>
                  <a:srgbClr val="0033CC"/>
                </a:solidFill>
              </a:rPr>
              <a:t>, </a:t>
            </a:r>
            <a:r>
              <a:rPr lang="vi-VN" dirty="0" err="1">
                <a:solidFill>
                  <a:srgbClr val="0033CC"/>
                </a:solidFill>
              </a:rPr>
              <a:t>bước</a:t>
            </a:r>
            <a:r>
              <a:rPr lang="vi-VN" dirty="0">
                <a:solidFill>
                  <a:srgbClr val="0033CC"/>
                </a:solidFill>
              </a:rPr>
              <a:t> đi </a:t>
            </a:r>
            <a:r>
              <a:rPr lang="vi-VN" dirty="0" err="1">
                <a:solidFill>
                  <a:srgbClr val="0033CC"/>
                </a:solidFill>
              </a:rPr>
              <a:t>của</a:t>
            </a:r>
            <a:r>
              <a:rPr lang="vi-VN" dirty="0">
                <a:solidFill>
                  <a:srgbClr val="0033CC"/>
                </a:solidFill>
              </a:rPr>
              <a:t> </a:t>
            </a:r>
            <a:r>
              <a:rPr lang="vi-VN" dirty="0" err="1">
                <a:solidFill>
                  <a:srgbClr val="0033CC"/>
                </a:solidFill>
              </a:rPr>
              <a:t>sự</a:t>
            </a:r>
            <a:r>
              <a:rPr lang="vi-VN" dirty="0">
                <a:solidFill>
                  <a:srgbClr val="0033CC"/>
                </a:solidFill>
              </a:rPr>
              <a:t> </a:t>
            </a:r>
            <a:r>
              <a:rPr lang="vi-VN" dirty="0" err="1">
                <a:solidFill>
                  <a:srgbClr val="0033CC"/>
                </a:solidFill>
              </a:rPr>
              <a:t>nghiệp</a:t>
            </a:r>
            <a:r>
              <a:rPr lang="vi-VN" dirty="0">
                <a:solidFill>
                  <a:srgbClr val="0033CC"/>
                </a:solidFill>
              </a:rPr>
              <a:t> </a:t>
            </a:r>
            <a:r>
              <a:rPr lang="vi-VN" dirty="0" err="1">
                <a:solidFill>
                  <a:srgbClr val="0033CC"/>
                </a:solidFill>
              </a:rPr>
              <a:t>quá</a:t>
            </a:r>
            <a:r>
              <a:rPr lang="vi-VN" dirty="0">
                <a:solidFill>
                  <a:srgbClr val="0033CC"/>
                </a:solidFill>
              </a:rPr>
              <a:t> </a:t>
            </a:r>
            <a:r>
              <a:rPr lang="vi-VN" dirty="0" err="1">
                <a:solidFill>
                  <a:srgbClr val="0033CC"/>
                </a:solidFill>
              </a:rPr>
              <a:t>độ</a:t>
            </a:r>
            <a:r>
              <a:rPr lang="vi-VN" dirty="0">
                <a:solidFill>
                  <a:srgbClr val="0033CC"/>
                </a:solidFill>
              </a:rPr>
              <a:t> xây </a:t>
            </a:r>
            <a:r>
              <a:rPr lang="vi-VN" dirty="0" err="1">
                <a:solidFill>
                  <a:srgbClr val="0033CC"/>
                </a:solidFill>
              </a:rPr>
              <a:t>dựng</a:t>
            </a:r>
            <a:r>
              <a:rPr lang="vi-VN" dirty="0">
                <a:solidFill>
                  <a:srgbClr val="0033CC"/>
                </a:solidFill>
              </a:rPr>
              <a:t> </a:t>
            </a:r>
            <a:r>
              <a:rPr lang="vi-VN" dirty="0" err="1">
                <a:solidFill>
                  <a:srgbClr val="0033CC"/>
                </a:solidFill>
              </a:rPr>
              <a:t>chủ</a:t>
            </a:r>
            <a:r>
              <a:rPr lang="vi-VN" dirty="0">
                <a:solidFill>
                  <a:srgbClr val="0033CC"/>
                </a:solidFill>
              </a:rPr>
              <a:t> </a:t>
            </a:r>
            <a:r>
              <a:rPr lang="vi-VN" dirty="0" err="1">
                <a:solidFill>
                  <a:srgbClr val="0033CC"/>
                </a:solidFill>
              </a:rPr>
              <a:t>nghĩa</a:t>
            </a:r>
            <a:r>
              <a:rPr lang="vi-VN" dirty="0">
                <a:solidFill>
                  <a:srgbClr val="0033CC"/>
                </a:solidFill>
              </a:rPr>
              <a:t> </a:t>
            </a:r>
            <a:r>
              <a:rPr lang="vi-VN" dirty="0" err="1">
                <a:solidFill>
                  <a:srgbClr val="0033CC"/>
                </a:solidFill>
              </a:rPr>
              <a:t>xã</a:t>
            </a:r>
            <a:r>
              <a:rPr lang="vi-VN" dirty="0">
                <a:solidFill>
                  <a:srgbClr val="0033CC"/>
                </a:solidFill>
              </a:rPr>
              <a:t> </a:t>
            </a:r>
            <a:r>
              <a:rPr lang="vi-VN" dirty="0" err="1">
                <a:solidFill>
                  <a:srgbClr val="0033CC"/>
                </a:solidFill>
              </a:rPr>
              <a:t>hội</a:t>
            </a:r>
            <a:r>
              <a:rPr lang="vi-VN" dirty="0">
                <a:solidFill>
                  <a:srgbClr val="0033CC"/>
                </a:solidFill>
              </a:rPr>
              <a:t>; </a:t>
            </a:r>
            <a:endParaRPr lang="en-US" dirty="0">
              <a:solidFill>
                <a:srgbClr val="0033CC"/>
              </a:solidFill>
            </a:endParaRPr>
          </a:p>
          <a:p>
            <a:pPr marL="285750" indent="-285750">
              <a:buFont typeface="Arial" panose="020B0604020202020204" pitchFamily="34" charset="0"/>
              <a:buChar char="•"/>
            </a:pPr>
            <a:r>
              <a:rPr lang="en-US" dirty="0"/>
              <a:t>C</a:t>
            </a:r>
            <a:r>
              <a:rPr lang="vi-VN" dirty="0"/>
              <a:t>ó </a:t>
            </a:r>
            <a:r>
              <a:rPr lang="vi-VN" dirty="0" err="1"/>
              <a:t>tầm</a:t>
            </a:r>
            <a:r>
              <a:rPr lang="vi-VN" dirty="0"/>
              <a:t> </a:t>
            </a:r>
            <a:r>
              <a:rPr lang="vi-VN" dirty="0" err="1"/>
              <a:t>nhìn</a:t>
            </a:r>
            <a:r>
              <a:rPr lang="vi-VN" dirty="0"/>
              <a:t> </a:t>
            </a:r>
            <a:r>
              <a:rPr lang="vi-VN" dirty="0" err="1"/>
              <a:t>rộng</a:t>
            </a:r>
            <a:r>
              <a:rPr lang="vi-VN" dirty="0"/>
              <a:t>, </a:t>
            </a:r>
            <a:r>
              <a:rPr lang="vi-VN" dirty="0" err="1"/>
              <a:t>chủ</a:t>
            </a:r>
            <a:r>
              <a:rPr lang="vi-VN" dirty="0"/>
              <a:t> </a:t>
            </a:r>
            <a:r>
              <a:rPr lang="vi-VN" dirty="0" err="1"/>
              <a:t>động</a:t>
            </a:r>
            <a:r>
              <a:rPr lang="vi-VN" dirty="0"/>
              <a:t> </a:t>
            </a:r>
            <a:r>
              <a:rPr lang="vi-VN" dirty="0" err="1"/>
              <a:t>sáng</a:t>
            </a:r>
            <a:r>
              <a:rPr lang="vi-VN" dirty="0"/>
              <a:t> </a:t>
            </a:r>
            <a:r>
              <a:rPr lang="vi-VN" dirty="0" err="1"/>
              <a:t>tạo</a:t>
            </a:r>
            <a:r>
              <a:rPr lang="vi-VN" dirty="0"/>
              <a:t> trong công </a:t>
            </a:r>
            <a:r>
              <a:rPr lang="vi-VN" dirty="0" err="1"/>
              <a:t>việc</a:t>
            </a:r>
            <a:r>
              <a:rPr lang="vi-VN" dirty="0"/>
              <a:t>, </a:t>
            </a:r>
            <a:r>
              <a:rPr lang="vi-VN" dirty="0" err="1"/>
              <a:t>khắc</a:t>
            </a:r>
            <a:r>
              <a:rPr lang="vi-VN" dirty="0"/>
              <a:t> </a:t>
            </a:r>
            <a:r>
              <a:rPr lang="vi-VN" dirty="0" err="1"/>
              <a:t>phục</a:t>
            </a:r>
            <a:r>
              <a:rPr lang="vi-VN" dirty="0"/>
              <a:t> </a:t>
            </a:r>
            <a:r>
              <a:rPr lang="vi-VN" dirty="0" err="1"/>
              <a:t>chủ</a:t>
            </a:r>
            <a:r>
              <a:rPr lang="vi-VN" dirty="0"/>
              <a:t> </a:t>
            </a:r>
            <a:r>
              <a:rPr lang="vi-VN" dirty="0" err="1"/>
              <a:t>nghĩa</a:t>
            </a:r>
            <a:r>
              <a:rPr lang="vi-VN" dirty="0"/>
              <a:t> </a:t>
            </a:r>
            <a:r>
              <a:rPr lang="vi-VN" dirty="0" err="1"/>
              <a:t>giáo</a:t>
            </a:r>
            <a:r>
              <a:rPr lang="vi-VN" dirty="0"/>
              <a:t> </a:t>
            </a:r>
            <a:r>
              <a:rPr lang="vi-VN" dirty="0" err="1"/>
              <a:t>điều</a:t>
            </a:r>
            <a:r>
              <a:rPr lang="vi-VN" dirty="0"/>
              <a:t>, </a:t>
            </a:r>
            <a:r>
              <a:rPr lang="vi-VN" dirty="0" err="1"/>
              <a:t>máy</a:t>
            </a:r>
            <a:r>
              <a:rPr lang="vi-VN" dirty="0"/>
              <a:t> </a:t>
            </a:r>
            <a:r>
              <a:rPr lang="vi-VN" dirty="0" err="1"/>
              <a:t>móc</a:t>
            </a:r>
            <a:r>
              <a:rPr lang="vi-VN" dirty="0"/>
              <a:t>, tư </a:t>
            </a:r>
            <a:r>
              <a:rPr lang="vi-VN" dirty="0" err="1"/>
              <a:t>tưởng</a:t>
            </a:r>
            <a:r>
              <a:rPr lang="vi-VN" dirty="0"/>
              <a:t> nôn </a:t>
            </a:r>
            <a:r>
              <a:rPr lang="vi-VN" dirty="0" err="1"/>
              <a:t>nóng</a:t>
            </a:r>
            <a:r>
              <a:rPr lang="vi-VN" dirty="0"/>
              <a:t> </a:t>
            </a:r>
            <a:r>
              <a:rPr lang="vi-VN" dirty="0" err="1"/>
              <a:t>và</a:t>
            </a:r>
            <a:r>
              <a:rPr lang="vi-VN" dirty="0"/>
              <a:t> </a:t>
            </a:r>
            <a:r>
              <a:rPr lang="vi-VN" dirty="0" err="1"/>
              <a:t>các</a:t>
            </a:r>
            <a:r>
              <a:rPr lang="vi-VN" dirty="0"/>
              <a:t> sai </a:t>
            </a:r>
            <a:r>
              <a:rPr lang="vi-VN" dirty="0" err="1"/>
              <a:t>lầm</a:t>
            </a:r>
            <a:r>
              <a:rPr lang="vi-VN" dirty="0"/>
              <a:t> </a:t>
            </a:r>
            <a:r>
              <a:rPr lang="vi-VN" dirty="0" err="1"/>
              <a:t>khác</a:t>
            </a:r>
            <a:r>
              <a:rPr lang="vi-VN" dirty="0"/>
              <a:t>. </a:t>
            </a:r>
            <a:endParaRPr lang="en-US" dirty="0"/>
          </a:p>
        </p:txBody>
      </p:sp>
      <p:sp>
        <p:nvSpPr>
          <p:cNvPr id="12" name="TextBox 11">
            <a:extLst>
              <a:ext uri="{FF2B5EF4-FFF2-40B4-BE49-F238E27FC236}">
                <a16:creationId xmlns:a16="http://schemas.microsoft.com/office/drawing/2014/main" id="{D8DD696B-ACCF-4D9F-B14F-27B485DF15E4}"/>
              </a:ext>
            </a:extLst>
          </p:cNvPr>
          <p:cNvSpPr txBox="1"/>
          <p:nvPr/>
        </p:nvSpPr>
        <p:spPr>
          <a:xfrm>
            <a:off x="4268135" y="1501928"/>
            <a:ext cx="6096000" cy="461665"/>
          </a:xfrm>
          <a:prstGeom prst="rect">
            <a:avLst/>
          </a:prstGeom>
          <a:noFill/>
        </p:spPr>
        <p:txBody>
          <a:bodyPr wrap="square">
            <a:spAutoFit/>
          </a:bodyPr>
          <a:lstStyle/>
          <a:p>
            <a:r>
              <a:rPr lang="en-US" sz="2400" b="1" dirty="0" err="1">
                <a:solidFill>
                  <a:srgbClr val="CC00CC"/>
                </a:solidFill>
              </a:rPr>
              <a:t>Học</a:t>
            </a:r>
            <a:r>
              <a:rPr lang="en-US" sz="2400" b="1" dirty="0">
                <a:solidFill>
                  <a:srgbClr val="CC00CC"/>
                </a:solidFill>
              </a:rPr>
              <a:t> </a:t>
            </a:r>
            <a:r>
              <a:rPr lang="en-US" sz="2400" b="1" dirty="0" err="1">
                <a:solidFill>
                  <a:srgbClr val="CC00CC"/>
                </a:solidFill>
              </a:rPr>
              <a:t>tập</a:t>
            </a:r>
            <a:r>
              <a:rPr lang="en-US" sz="2400" b="1" dirty="0">
                <a:solidFill>
                  <a:srgbClr val="CC00CC"/>
                </a:solidFill>
              </a:rPr>
              <a:t>, </a:t>
            </a:r>
            <a:r>
              <a:rPr lang="en-US" sz="2400" b="1" dirty="0" err="1">
                <a:solidFill>
                  <a:srgbClr val="CC00CC"/>
                </a:solidFill>
              </a:rPr>
              <a:t>nghiên</a:t>
            </a:r>
            <a:r>
              <a:rPr lang="en-US" sz="2400" b="1" dirty="0">
                <a:solidFill>
                  <a:srgbClr val="CC00CC"/>
                </a:solidFill>
              </a:rPr>
              <a:t> </a:t>
            </a:r>
            <a:r>
              <a:rPr lang="en-US" sz="2400" b="1" dirty="0" err="1">
                <a:solidFill>
                  <a:srgbClr val="CC00CC"/>
                </a:solidFill>
              </a:rPr>
              <a:t>cứu</a:t>
            </a:r>
            <a:r>
              <a:rPr lang="en-US" sz="2400" b="1" dirty="0">
                <a:solidFill>
                  <a:srgbClr val="CC00CC"/>
                </a:solidFill>
              </a:rPr>
              <a:t> </a:t>
            </a:r>
            <a:r>
              <a:rPr lang="en-US" sz="2400" b="1" dirty="0" err="1">
                <a:solidFill>
                  <a:srgbClr val="CC00CC"/>
                </a:solidFill>
              </a:rPr>
              <a:t>chủ</a:t>
            </a:r>
            <a:r>
              <a:rPr lang="en-US" sz="2400" b="1" dirty="0">
                <a:solidFill>
                  <a:srgbClr val="CC00CC"/>
                </a:solidFill>
              </a:rPr>
              <a:t> </a:t>
            </a:r>
            <a:r>
              <a:rPr lang="en-US" sz="2400" b="1" dirty="0" err="1">
                <a:solidFill>
                  <a:srgbClr val="CC00CC"/>
                </a:solidFill>
              </a:rPr>
              <a:t>nghĩa</a:t>
            </a:r>
            <a:r>
              <a:rPr lang="en-US" sz="2400" b="1" dirty="0">
                <a:solidFill>
                  <a:srgbClr val="CC00CC"/>
                </a:solidFill>
              </a:rPr>
              <a:t> </a:t>
            </a:r>
            <a:r>
              <a:rPr lang="en-US" sz="2400" b="1" dirty="0" err="1">
                <a:solidFill>
                  <a:srgbClr val="CC00CC"/>
                </a:solidFill>
              </a:rPr>
              <a:t>Mác</a:t>
            </a:r>
            <a:r>
              <a:rPr lang="en-US" sz="2400" b="1" dirty="0">
                <a:solidFill>
                  <a:srgbClr val="CC00CC"/>
                </a:solidFill>
              </a:rPr>
              <a:t> – </a:t>
            </a:r>
            <a:r>
              <a:rPr lang="en-US" sz="2400" b="1" dirty="0" err="1">
                <a:solidFill>
                  <a:srgbClr val="CC00CC"/>
                </a:solidFill>
              </a:rPr>
              <a:t>Lênin</a:t>
            </a:r>
            <a:r>
              <a:rPr lang="en-US" sz="2400" b="1" dirty="0">
                <a:solidFill>
                  <a:srgbClr val="CC00CC"/>
                </a:solidFill>
              </a:rPr>
              <a:t>: </a:t>
            </a:r>
          </a:p>
        </p:txBody>
      </p:sp>
    </p:spTree>
    <p:extLst>
      <p:ext uri="{BB962C8B-B14F-4D97-AF65-F5344CB8AC3E}">
        <p14:creationId xmlns:p14="http://schemas.microsoft.com/office/powerpoint/2010/main" val="795165643"/>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slide cam on dep nha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86608" y="1311965"/>
            <a:ext cx="7832035" cy="463163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37517184"/>
      </p:ext>
    </p:extLst>
  </p:cSld>
  <p:clrMapOvr>
    <a:masterClrMapping/>
  </p:clrMapOvr>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7.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2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Thiết kế mặc định">
  <a:themeElements>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hiết kế mặc định">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hiết kế mặc địn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hiết kế mặc địn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hiết kế mặc địn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hiết kế mặc địn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hiết kế mặc địn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hiết kế mặc địn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hiết kế mặc địn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hiết kế mặc địn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hiết kế mặc địn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hiết kế mặc địn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hiết kế mặc địn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sample">
  <a:themeElements>
    <a:clrScheme name="sample 3">
      <a:dk1>
        <a:srgbClr val="1F5281"/>
      </a:dk1>
      <a:lt1>
        <a:srgbClr val="FFFFFF"/>
      </a:lt1>
      <a:dk2>
        <a:srgbClr val="000000"/>
      </a:dk2>
      <a:lt2>
        <a:srgbClr val="BACCCE"/>
      </a:lt2>
      <a:accent1>
        <a:srgbClr val="326652"/>
      </a:accent1>
      <a:accent2>
        <a:srgbClr val="BAAA12"/>
      </a:accent2>
      <a:accent3>
        <a:srgbClr val="FFFFFF"/>
      </a:accent3>
      <a:accent4>
        <a:srgbClr val="19456D"/>
      </a:accent4>
      <a:accent5>
        <a:srgbClr val="ADB8B3"/>
      </a:accent5>
      <a:accent6>
        <a:srgbClr val="A89A0F"/>
      </a:accent6>
      <a:hlink>
        <a:srgbClr val="1481B8"/>
      </a:hlink>
      <a:folHlink>
        <a:srgbClr val="99CE88"/>
      </a:folHlink>
    </a:clrScheme>
    <a:fontScheme name="sample">
      <a:majorFont>
        <a:latin typeface="Verdan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sample 1">
        <a:dk1>
          <a:srgbClr val="113F71"/>
        </a:dk1>
        <a:lt1>
          <a:srgbClr val="FFFFFF"/>
        </a:lt1>
        <a:dk2>
          <a:srgbClr val="000000"/>
        </a:dk2>
        <a:lt2>
          <a:srgbClr val="C1D1D3"/>
        </a:lt2>
        <a:accent1>
          <a:srgbClr val="1966B3"/>
        </a:accent1>
        <a:accent2>
          <a:srgbClr val="99CC00"/>
        </a:accent2>
        <a:accent3>
          <a:srgbClr val="FFFFFF"/>
        </a:accent3>
        <a:accent4>
          <a:srgbClr val="0D345F"/>
        </a:accent4>
        <a:accent5>
          <a:srgbClr val="ABB8D6"/>
        </a:accent5>
        <a:accent6>
          <a:srgbClr val="8AB900"/>
        </a:accent6>
        <a:hlink>
          <a:srgbClr val="5AABCC"/>
        </a:hlink>
        <a:folHlink>
          <a:srgbClr val="648B8C"/>
        </a:folHlink>
      </a:clrScheme>
      <a:clrMap bg1="lt1" tx1="dk1" bg2="lt2" tx2="dk2" accent1="accent1" accent2="accent2" accent3="accent3" accent4="accent4" accent5="accent5" accent6="accent6" hlink="hlink" folHlink="folHlink"/>
    </a:extraClrScheme>
    <a:extraClrScheme>
      <a:clrScheme name="sample 2">
        <a:dk1>
          <a:srgbClr val="17416B"/>
        </a:dk1>
        <a:lt1>
          <a:srgbClr val="FFFFFF"/>
        </a:lt1>
        <a:dk2>
          <a:srgbClr val="000000"/>
        </a:dk2>
        <a:lt2>
          <a:srgbClr val="C1D1D3"/>
        </a:lt2>
        <a:accent1>
          <a:srgbClr val="584383"/>
        </a:accent1>
        <a:accent2>
          <a:srgbClr val="578C8D"/>
        </a:accent2>
        <a:accent3>
          <a:srgbClr val="FFFFFF"/>
        </a:accent3>
        <a:accent4>
          <a:srgbClr val="12365A"/>
        </a:accent4>
        <a:accent5>
          <a:srgbClr val="B4B0C1"/>
        </a:accent5>
        <a:accent6>
          <a:srgbClr val="4E7E7F"/>
        </a:accent6>
        <a:hlink>
          <a:srgbClr val="A478A6"/>
        </a:hlink>
        <a:folHlink>
          <a:srgbClr val="93965A"/>
        </a:folHlink>
      </a:clrScheme>
      <a:clrMap bg1="lt1" tx1="dk1" bg2="lt2" tx2="dk2" accent1="accent1" accent2="accent2" accent3="accent3" accent4="accent4" accent5="accent5" accent6="accent6" hlink="hlink" folHlink="folHlink"/>
    </a:extraClrScheme>
    <a:extraClrScheme>
      <a:clrScheme name="sample 3">
        <a:dk1>
          <a:srgbClr val="1F5281"/>
        </a:dk1>
        <a:lt1>
          <a:srgbClr val="FFFFFF"/>
        </a:lt1>
        <a:dk2>
          <a:srgbClr val="000000"/>
        </a:dk2>
        <a:lt2>
          <a:srgbClr val="BACCCE"/>
        </a:lt2>
        <a:accent1>
          <a:srgbClr val="326652"/>
        </a:accent1>
        <a:accent2>
          <a:srgbClr val="BAAA12"/>
        </a:accent2>
        <a:accent3>
          <a:srgbClr val="FFFFFF"/>
        </a:accent3>
        <a:accent4>
          <a:srgbClr val="19456D"/>
        </a:accent4>
        <a:accent5>
          <a:srgbClr val="ADB8B3"/>
        </a:accent5>
        <a:accent6>
          <a:srgbClr val="A89A0F"/>
        </a:accent6>
        <a:hlink>
          <a:srgbClr val="1481B8"/>
        </a:hlink>
        <a:folHlink>
          <a:srgbClr val="99CE8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Default Design">
  <a:themeElements>
    <a:clrScheme name="Metro">
      <a:dk1>
        <a:sysClr val="windowText" lastClr="000000"/>
      </a:dk1>
      <a:lt1>
        <a:sysClr val="window" lastClr="FFFFFF"/>
      </a:lt1>
      <a:dk2>
        <a:srgbClr val="4E5B6F"/>
      </a:dk2>
      <a:lt2>
        <a:srgbClr val="D6ECFF"/>
      </a:lt2>
      <a:accent1>
        <a:srgbClr val="7FD13B"/>
      </a:accent1>
      <a:accent2>
        <a:srgbClr val="EA157A"/>
      </a:accent2>
      <a:accent3>
        <a:srgbClr val="FEB80A"/>
      </a:accent3>
      <a:accent4>
        <a:srgbClr val="00ADDC"/>
      </a:accent4>
      <a:accent5>
        <a:srgbClr val="738AC8"/>
      </a:accent5>
      <a:accent6>
        <a:srgbClr val="1AB39F"/>
      </a:accent6>
      <a:hlink>
        <a:srgbClr val="EB8803"/>
      </a:hlink>
      <a:folHlink>
        <a:srgbClr val="5F7791"/>
      </a:folHlink>
    </a:clrScheme>
    <a:fontScheme name="">
      <a:majorFont>
        <a:latin typeface="Arial"/>
        <a:ea typeface="Arial"/>
        <a:cs typeface=""/>
      </a:majorFont>
      <a:minorFont>
        <a:latin typeface="Arial"/>
        <a:ea typeface="Arial"/>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4"/>
        </a:accent5>
        <a:accent6>
          <a:srgbClr val="E5895B"/>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7B7E5"/>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
        <a:dk1>
          <a:srgbClr val="000000"/>
        </a:dk1>
        <a:lt1>
          <a:srgbClr val="DEF6F1"/>
        </a:lt1>
        <a:dk2>
          <a:srgbClr val="000000"/>
        </a:dk2>
        <a:lt2>
          <a:srgbClr val="969696"/>
        </a:lt2>
        <a:accent1>
          <a:srgbClr val="FFFFFF"/>
        </a:accent1>
        <a:accent2>
          <a:srgbClr val="8DC6FF"/>
        </a:accent2>
        <a:accent3>
          <a:srgbClr val="EBFAF7"/>
        </a:accent3>
        <a:accent4>
          <a:srgbClr val="000000"/>
        </a:accent4>
        <a:accent5>
          <a:srgbClr val="FFFFFF"/>
        </a:accent5>
        <a:accent6>
          <a:srgbClr val="7EB1E5"/>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7B7"/>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
        <a:dk1>
          <a:srgbClr val="FFFFFF"/>
        </a:dk1>
        <a:lt1>
          <a:srgbClr val="008080"/>
        </a:lt1>
        <a:dk2>
          <a:srgbClr val="FFFF99"/>
        </a:dk2>
        <a:lt2>
          <a:srgbClr val="005A58"/>
        </a:lt2>
        <a:accent1>
          <a:srgbClr val="006462"/>
        </a:accent1>
        <a:accent2>
          <a:srgbClr val="6D6FC7"/>
        </a:accent2>
        <a:accent3>
          <a:srgbClr val="AAC1C1"/>
        </a:accent3>
        <a:accent4>
          <a:srgbClr val="DCDCDC"/>
        </a:accent4>
        <a:accent5>
          <a:srgbClr val="AAB8B8"/>
        </a:accent5>
        <a:accent6>
          <a:srgbClr val="6163B2"/>
        </a:accent6>
        <a:hlink>
          <a:srgbClr val="00FFFF"/>
        </a:hlink>
        <a:folHlink>
          <a:srgbClr val="00FF00"/>
        </a:folHlink>
      </a:clrScheme>
      <a:clrMap bg1="lt1" tx1="dk1" bg2="lt2" tx2="dk2" accent1="accent1" accent2="accent2" accent3="accent3" accent4="accent4" accent5="accent5" accent6="accent6" hlink="hlink" folHlink="folHlink"/>
    </a:extraClrScheme>
    <a:extraClrScheme>
      <a:clrScheme name="">
        <a:dk1>
          <a:srgbClr val="FFFFFF"/>
        </a:dk1>
        <a:lt1>
          <a:srgbClr val="800000"/>
        </a:lt1>
        <a:dk2>
          <a:srgbClr val="DFD293"/>
        </a:dk2>
        <a:lt2>
          <a:srgbClr val="5C1F00"/>
        </a:lt2>
        <a:accent1>
          <a:srgbClr val="CC3300"/>
        </a:accent1>
        <a:accent2>
          <a:srgbClr val="BE7960"/>
        </a:accent2>
        <a:accent3>
          <a:srgbClr val="C1AAAA"/>
        </a:accent3>
        <a:accent4>
          <a:srgbClr val="DCDCDC"/>
        </a:accent4>
        <a:accent5>
          <a:srgbClr val="E2ADAA"/>
        </a:accent5>
        <a:accent6>
          <a:srgbClr val="AA6C55"/>
        </a:accent6>
        <a:hlink>
          <a:srgbClr val="FFFF99"/>
        </a:hlink>
        <a:folHlink>
          <a:srgbClr val="D3A219"/>
        </a:folHlink>
      </a:clrScheme>
      <a:clrMap bg1="lt1" tx1="dk1" bg2="lt2" tx2="dk2" accent1="accent1" accent2="accent2" accent3="accent3" accent4="accent4" accent5="accent5" accent6="accent6" hlink="hlink" folHlink="folHlink"/>
    </a:extraClrScheme>
    <a:extraClrScheme>
      <a:clrScheme name="">
        <a:dk1>
          <a:srgbClr val="FFFFFF"/>
        </a:dk1>
        <a:lt1>
          <a:srgbClr val="000099"/>
        </a:lt1>
        <a:dk2>
          <a:srgbClr val="CCFFFF"/>
        </a:dk2>
        <a:lt2>
          <a:srgbClr val="003366"/>
        </a:lt2>
        <a:accent1>
          <a:srgbClr val="3366CC"/>
        </a:accent1>
        <a:accent2>
          <a:srgbClr val="00B000"/>
        </a:accent2>
        <a:accent3>
          <a:srgbClr val="AAAACA"/>
        </a:accent3>
        <a:accent4>
          <a:srgbClr val="DCDCDC"/>
        </a:accent4>
        <a:accent5>
          <a:srgbClr val="ADB9E2"/>
        </a:accent5>
        <a:accent6>
          <a:srgbClr val="009D00"/>
        </a:accent6>
        <a:hlink>
          <a:srgbClr val="66CCFF"/>
        </a:hlink>
        <a:folHlink>
          <a:srgbClr val="FFE701"/>
        </a:folHlink>
      </a:clrScheme>
      <a:clrMap bg1="lt1" tx1="dk1" bg2="lt2" tx2="dk2" accent1="accent1" accent2="accent2" accent3="accent3" accent4="accent4" accent5="accent5" accent6="accent6" hlink="hlink" folHlink="folHlink"/>
    </a:extraClrScheme>
    <a:extraClrScheme>
      <a:clrScheme name="">
        <a:dk1>
          <a:srgbClr val="FFFFFF"/>
        </a:dk1>
        <a:lt1>
          <a:srgbClr val="000000"/>
        </a:lt1>
        <a:dk2>
          <a:srgbClr val="E3EBF1"/>
        </a:dk2>
        <a:lt2>
          <a:srgbClr val="336699"/>
        </a:lt2>
        <a:accent1>
          <a:srgbClr val="003399"/>
        </a:accent1>
        <a:accent2>
          <a:srgbClr val="468A4B"/>
        </a:accent2>
        <a:accent3>
          <a:srgbClr val="AAAAAA"/>
        </a:accent3>
        <a:accent4>
          <a:srgbClr val="DCDCDC"/>
        </a:accent4>
        <a:accent5>
          <a:srgbClr val="AAADCA"/>
        </a:accent5>
        <a:accent6>
          <a:srgbClr val="3E7B43"/>
        </a:accent6>
        <a:hlink>
          <a:srgbClr val="66CCFF"/>
        </a:hlink>
        <a:folHlink>
          <a:srgbClr val="F0E500"/>
        </a:folHlink>
      </a:clrScheme>
      <a:clrMap bg1="lt1" tx1="dk1" bg2="lt2" tx2="dk2" accent1="accent1" accent2="accent2" accent3="accent3" accent4="accent4" accent5="accent5" accent6="accent6" hlink="hlink" folHlink="folHlink"/>
    </a:extraClrScheme>
    <a:extraClrScheme>
      <a:clrScheme name="">
        <a:dk1>
          <a:srgbClr val="FFFFFF"/>
        </a:dk1>
        <a:lt1>
          <a:srgbClr val="686B5D"/>
        </a:lt1>
        <a:dk2>
          <a:srgbClr val="D1D1CB"/>
        </a:dk2>
        <a:lt2>
          <a:srgbClr val="777777"/>
        </a:lt2>
        <a:accent1>
          <a:srgbClr val="909082"/>
        </a:accent1>
        <a:accent2>
          <a:srgbClr val="809EA8"/>
        </a:accent2>
        <a:accent3>
          <a:srgbClr val="B9BAB6"/>
        </a:accent3>
        <a:accent4>
          <a:srgbClr val="DCDCDC"/>
        </a:accent4>
        <a:accent5>
          <a:srgbClr val="C7C7C1"/>
        </a:accent5>
        <a:accent6>
          <a:srgbClr val="728D96"/>
        </a:accent6>
        <a:hlink>
          <a:srgbClr val="FFCC66"/>
        </a:hlink>
        <a:folHlink>
          <a:srgbClr val="E9DCB9"/>
        </a:folHlink>
      </a:clrScheme>
      <a:clrMap bg1="lt1" tx1="dk1" bg2="lt2" tx2="dk2" accent1="accent1" accent2="accent2" accent3="accent3" accent4="accent4" accent5="accent5" accent6="accent6" hlink="hlink" folHlink="folHlink"/>
    </a:extraClrScheme>
    <a:extraClrScheme>
      <a:clrScheme name="">
        <a:dk1>
          <a:srgbClr val="FFFFFF"/>
        </a:dk1>
        <a:lt1>
          <a:srgbClr val="666699"/>
        </a:lt1>
        <a:dk2>
          <a:srgbClr val="FFFFFF"/>
        </a:dk2>
        <a:lt2>
          <a:srgbClr val="3E3E5C"/>
        </a:lt2>
        <a:accent1>
          <a:srgbClr val="60597B"/>
        </a:accent1>
        <a:accent2>
          <a:srgbClr val="6666FF"/>
        </a:accent2>
        <a:accent3>
          <a:srgbClr val="B9B9CA"/>
        </a:accent3>
        <a:accent4>
          <a:srgbClr val="DCDCDC"/>
        </a:accent4>
        <a:accent5>
          <a:srgbClr val="B7B5BF"/>
        </a:accent5>
        <a:accent6>
          <a:srgbClr val="5B5BE5"/>
        </a:accent6>
        <a:hlink>
          <a:srgbClr val="99CCFF"/>
        </a:hlink>
        <a:folHlink>
          <a:srgbClr val="FFFF99"/>
        </a:folHlink>
      </a:clrScheme>
      <a:clrMap bg1="lt1" tx1="dk1" bg2="lt2" tx2="dk2" accent1="accent1" accent2="accent2" accent3="accent3" accent4="accent4" accent5="accent5" accent6="accent6" hlink="hlink" folHlink="folHlink"/>
    </a:extraClrScheme>
    <a:extraClrScheme>
      <a:clrScheme name="">
        <a:dk1>
          <a:srgbClr val="FFFFFF"/>
        </a:dk1>
        <a:lt1>
          <a:srgbClr val="523E26"/>
        </a:lt1>
        <a:dk2>
          <a:srgbClr val="DFC08D"/>
        </a:dk2>
        <a:lt2>
          <a:srgbClr val="2D2015"/>
        </a:lt2>
        <a:accent1>
          <a:srgbClr val="8C7B70"/>
        </a:accent1>
        <a:accent2>
          <a:srgbClr val="8F5F2F"/>
        </a:accent2>
        <a:accent3>
          <a:srgbClr val="B3AFAB"/>
        </a:accent3>
        <a:accent4>
          <a:srgbClr val="DCDCDC"/>
        </a:accent4>
        <a:accent5>
          <a:srgbClr val="C5BFBC"/>
        </a:accent5>
        <a:accent6>
          <a:srgbClr val="805529"/>
        </a:accent6>
        <a:hlink>
          <a:srgbClr val="CCB400"/>
        </a:hlink>
        <a:folHlink>
          <a:srgbClr val="8C9EA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7DB6EF"/>
        </a:accent1>
        <a:accent2>
          <a:srgbClr val="C0504D"/>
        </a:accent2>
        <a:accent3>
          <a:srgbClr val="FFFFFF"/>
        </a:accent3>
        <a:accent4>
          <a:srgbClr val="000000"/>
        </a:accent4>
        <a:accent5>
          <a:srgbClr val="C0D7F5"/>
        </a:accent5>
        <a:accent6>
          <a:srgbClr val="AC4744"/>
        </a:accent6>
        <a:hlink>
          <a:srgbClr val="0066CC"/>
        </a:hlink>
        <a:folHlink>
          <a:srgbClr val="800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3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4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5_Contents Slide Master">
  <a:themeElements>
    <a:clrScheme name="ALLPPT-FOOD">
      <a:dk1>
        <a:sysClr val="windowText" lastClr="000000"/>
      </a:dk1>
      <a:lt1>
        <a:sysClr val="window" lastClr="FFFFFF"/>
      </a:lt1>
      <a:dk2>
        <a:srgbClr val="44546A"/>
      </a:dk2>
      <a:lt2>
        <a:srgbClr val="E7E6E6"/>
      </a:lt2>
      <a:accent1>
        <a:srgbClr val="CDA874"/>
      </a:accent1>
      <a:accent2>
        <a:srgbClr val="F4AE59"/>
      </a:accent2>
      <a:accent3>
        <a:srgbClr val="748398"/>
      </a:accent3>
      <a:accent4>
        <a:srgbClr val="5A5A5A"/>
      </a:accent4>
      <a:accent5>
        <a:srgbClr val="F4AE59"/>
      </a:accent5>
      <a:accent6>
        <a:srgbClr val="CDA874"/>
      </a:accent6>
      <a:hlink>
        <a:srgbClr val="000000"/>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6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5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1_Default Design">
  <a:themeElements>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_577TGp_fruit_light">
  <a:themeElements>
    <a:clrScheme name="Office Theme 2">
      <a:dk1>
        <a:srgbClr val="000000"/>
      </a:dk1>
      <a:lt1>
        <a:srgbClr val="FFFFFF"/>
      </a:lt1>
      <a:dk2>
        <a:srgbClr val="006666"/>
      </a:dk2>
      <a:lt2>
        <a:srgbClr val="808080"/>
      </a:lt2>
      <a:accent1>
        <a:srgbClr val="F8A230"/>
      </a:accent1>
      <a:accent2>
        <a:srgbClr val="5CACE2"/>
      </a:accent2>
      <a:accent3>
        <a:srgbClr val="FFFFFF"/>
      </a:accent3>
      <a:accent4>
        <a:srgbClr val="000000"/>
      </a:accent4>
      <a:accent5>
        <a:srgbClr val="FBCEAD"/>
      </a:accent5>
      <a:accent6>
        <a:srgbClr val="539BCD"/>
      </a:accent6>
      <a:hlink>
        <a:srgbClr val="E569A7"/>
      </a:hlink>
      <a:folHlink>
        <a:srgbClr val="95D844"/>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66"/>
        </a:dk2>
        <a:lt2>
          <a:srgbClr val="808080"/>
        </a:lt2>
        <a:accent1>
          <a:srgbClr val="F8A230"/>
        </a:accent1>
        <a:accent2>
          <a:srgbClr val="5CACE2"/>
        </a:accent2>
        <a:accent3>
          <a:srgbClr val="FFFFFF"/>
        </a:accent3>
        <a:accent4>
          <a:srgbClr val="000000"/>
        </a:accent4>
        <a:accent5>
          <a:srgbClr val="FBCEAD"/>
        </a:accent5>
        <a:accent6>
          <a:srgbClr val="539BCD"/>
        </a:accent6>
        <a:hlink>
          <a:srgbClr val="E569A7"/>
        </a:hlink>
        <a:folHlink>
          <a:srgbClr val="95D844"/>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000066"/>
        </a:dk2>
        <a:lt2>
          <a:srgbClr val="808080"/>
        </a:lt2>
        <a:accent1>
          <a:srgbClr val="8EEA3A"/>
        </a:accent1>
        <a:accent2>
          <a:srgbClr val="F97B90"/>
        </a:accent2>
        <a:accent3>
          <a:srgbClr val="FFFFFF"/>
        </a:accent3>
        <a:accent4>
          <a:srgbClr val="000000"/>
        </a:accent4>
        <a:accent5>
          <a:srgbClr val="C6F3AE"/>
        </a:accent5>
        <a:accent6>
          <a:srgbClr val="E26F82"/>
        </a:accent6>
        <a:hlink>
          <a:srgbClr val="5DC2F5"/>
        </a:hlink>
        <a:folHlink>
          <a:srgbClr val="FFA41D"/>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7TGp_fruit_light.potx" id="{EC12842B-F63D-4C4E-BF99-9B0DE1EAAF7C}" vid="{101E7E3B-77F2-4235-967C-FB9B668F20FE}"/>
    </a:ext>
  </a:extLst>
</a:theme>
</file>

<file path=ppt/theme/theme25.xml><?xml version="1.0" encoding="utf-8"?>
<a:theme xmlns:a="http://schemas.openxmlformats.org/drawingml/2006/main" name="579TGp_makeup_light">
  <a:themeElements>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99"/>
        </a:dk2>
        <a:lt2>
          <a:srgbClr val="808080"/>
        </a:lt2>
        <a:accent1>
          <a:srgbClr val="78ABDA"/>
        </a:accent1>
        <a:accent2>
          <a:srgbClr val="8BD1C4"/>
        </a:accent2>
        <a:accent3>
          <a:srgbClr val="FFFFFF"/>
        </a:accent3>
        <a:accent4>
          <a:srgbClr val="000000"/>
        </a:accent4>
        <a:accent5>
          <a:srgbClr val="BED2EA"/>
        </a:accent5>
        <a:accent6>
          <a:srgbClr val="7DBDB1"/>
        </a:accent6>
        <a:hlink>
          <a:srgbClr val="89D278"/>
        </a:hlink>
        <a:folHlink>
          <a:srgbClr val="CEC08C"/>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9TGp_makeup_light.potx" id="{5C4C5435-0641-40AB-A347-27B9C61E0157}" vid="{989A1000-57CC-4FB7-9822-21BE377CBF5F}"/>
    </a:ext>
  </a:extLst>
</a:theme>
</file>

<file path=ppt/theme/theme26.xml><?xml version="1.0" encoding="utf-8"?>
<a:theme xmlns:a="http://schemas.openxmlformats.org/drawingml/2006/main" name="1_583TGp_business_light">
  <a:themeElements>
    <a:clrScheme name="Default Design 3">
      <a:dk1>
        <a:srgbClr val="000000"/>
      </a:dk1>
      <a:lt1>
        <a:srgbClr val="E3D9D3"/>
      </a:lt1>
      <a:dk2>
        <a:srgbClr val="A50021"/>
      </a:dk2>
      <a:lt2>
        <a:srgbClr val="808080"/>
      </a:lt2>
      <a:accent1>
        <a:srgbClr val="5E87CA"/>
      </a:accent1>
      <a:accent2>
        <a:srgbClr val="B75D86"/>
      </a:accent2>
      <a:accent3>
        <a:srgbClr val="EFE9E6"/>
      </a:accent3>
      <a:accent4>
        <a:srgbClr val="000000"/>
      </a:accent4>
      <a:accent5>
        <a:srgbClr val="B6C3E1"/>
      </a:accent5>
      <a:accent6>
        <a:srgbClr val="A65379"/>
      </a:accent6>
      <a:hlink>
        <a:srgbClr val="5DB648"/>
      </a:hlink>
      <a:folHlink>
        <a:srgbClr val="C2A298"/>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C8D4E2"/>
        </a:lt1>
        <a:dk2>
          <a:srgbClr val="015465"/>
        </a:dk2>
        <a:lt2>
          <a:srgbClr val="808080"/>
        </a:lt2>
        <a:accent1>
          <a:srgbClr val="B96F81"/>
        </a:accent1>
        <a:accent2>
          <a:srgbClr val="84B75D"/>
        </a:accent2>
        <a:accent3>
          <a:srgbClr val="E0E6EE"/>
        </a:accent3>
        <a:accent4>
          <a:srgbClr val="000000"/>
        </a:accent4>
        <a:accent5>
          <a:srgbClr val="D9BBC1"/>
        </a:accent5>
        <a:accent6>
          <a:srgbClr val="77A653"/>
        </a:accent6>
        <a:hlink>
          <a:srgbClr val="B88A68"/>
        </a:hlink>
        <a:folHlink>
          <a:srgbClr val="91A7C1"/>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CCE1C9"/>
        </a:lt1>
        <a:dk2>
          <a:srgbClr val="660066"/>
        </a:dk2>
        <a:lt2>
          <a:srgbClr val="808080"/>
        </a:lt2>
        <a:accent1>
          <a:srgbClr val="8F7AC4"/>
        </a:accent1>
        <a:accent2>
          <a:srgbClr val="D79E5F"/>
        </a:accent2>
        <a:accent3>
          <a:srgbClr val="E2EEE1"/>
        </a:accent3>
        <a:accent4>
          <a:srgbClr val="000000"/>
        </a:accent4>
        <a:accent5>
          <a:srgbClr val="C6BEDE"/>
        </a:accent5>
        <a:accent6>
          <a:srgbClr val="C38F55"/>
        </a:accent6>
        <a:hlink>
          <a:srgbClr val="6494BC"/>
        </a:hlink>
        <a:folHlink>
          <a:srgbClr val="A6BD9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E3D9D3"/>
        </a:lt1>
        <a:dk2>
          <a:srgbClr val="A50021"/>
        </a:dk2>
        <a:lt2>
          <a:srgbClr val="808080"/>
        </a:lt2>
        <a:accent1>
          <a:srgbClr val="5E87CA"/>
        </a:accent1>
        <a:accent2>
          <a:srgbClr val="B75D86"/>
        </a:accent2>
        <a:accent3>
          <a:srgbClr val="EFE9E6"/>
        </a:accent3>
        <a:accent4>
          <a:srgbClr val="000000"/>
        </a:accent4>
        <a:accent5>
          <a:srgbClr val="B6C3E1"/>
        </a:accent5>
        <a:accent6>
          <a:srgbClr val="A65379"/>
        </a:accent6>
        <a:hlink>
          <a:srgbClr val="5DB648"/>
        </a:hlink>
        <a:folHlink>
          <a:srgbClr val="C2A29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3TGp_business_light.potx" id="{660A4844-99EE-4D8D-8391-22302E454ED0}" vid="{E8FB2A9E-6321-4002-87A5-080ED5726D99}"/>
    </a:ext>
  </a:extLst>
</a:theme>
</file>

<file path=ppt/theme/theme27.xml><?xml version="1.0" encoding="utf-8"?>
<a:theme xmlns:a="http://schemas.openxmlformats.org/drawingml/2006/main" name="585TGp_Skinscuba_light">
  <a:themeElements>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fontScheme name="3">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clrMap bg1="lt1" tx1="dk1" bg2="lt2" tx2="dk2" accent1="accent1" accent2="accent2" accent3="accent3" accent4="accent4" accent5="accent5" accent6="accent6" hlink="hlink" folHlink="folHlink"/>
    </a:extraClrScheme>
    <a:extraClrScheme>
      <a:clrScheme name="3 2">
        <a:dk1>
          <a:srgbClr val="000000"/>
        </a:dk1>
        <a:lt1>
          <a:srgbClr val="FFFFFF"/>
        </a:lt1>
        <a:dk2>
          <a:srgbClr val="4CD21C"/>
        </a:dk2>
        <a:lt2>
          <a:srgbClr val="B2B2B2"/>
        </a:lt2>
        <a:accent1>
          <a:srgbClr val="2390D3"/>
        </a:accent1>
        <a:accent2>
          <a:srgbClr val="E1841D"/>
        </a:accent2>
        <a:accent3>
          <a:srgbClr val="FFFFFF"/>
        </a:accent3>
        <a:accent4>
          <a:srgbClr val="000000"/>
        </a:accent4>
        <a:accent5>
          <a:srgbClr val="ACC6E6"/>
        </a:accent5>
        <a:accent6>
          <a:srgbClr val="CC7719"/>
        </a:accent6>
        <a:hlink>
          <a:srgbClr val="87CB35"/>
        </a:hlink>
        <a:folHlink>
          <a:srgbClr val="359795"/>
        </a:folHlink>
      </a:clrScheme>
      <a:clrMap bg1="lt1" tx1="dk1" bg2="lt2" tx2="dk2" accent1="accent1" accent2="accent2" accent3="accent3" accent4="accent4" accent5="accent5" accent6="accent6" hlink="hlink" folHlink="folHlink"/>
    </a:extraClrScheme>
    <a:extraClrScheme>
      <a:clrScheme name="3 3">
        <a:dk1>
          <a:srgbClr val="000000"/>
        </a:dk1>
        <a:lt1>
          <a:srgbClr val="FFFFFF"/>
        </a:lt1>
        <a:dk2>
          <a:srgbClr val="CD216F"/>
        </a:dk2>
        <a:lt2>
          <a:srgbClr val="B2B2B2"/>
        </a:lt2>
        <a:accent1>
          <a:srgbClr val="C6A630"/>
        </a:accent1>
        <a:accent2>
          <a:srgbClr val="3CC2AC"/>
        </a:accent2>
        <a:accent3>
          <a:srgbClr val="FFFFFF"/>
        </a:accent3>
        <a:accent4>
          <a:srgbClr val="000000"/>
        </a:accent4>
        <a:accent5>
          <a:srgbClr val="DFD0AD"/>
        </a:accent5>
        <a:accent6>
          <a:srgbClr val="35B09B"/>
        </a:accent6>
        <a:hlink>
          <a:srgbClr val="A932CE"/>
        </a:hlink>
        <a:folHlink>
          <a:srgbClr val="15B75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5TGp_Skinscuba_light.potx" id="{5FB27138-B827-4EAF-8520-6B32CEF783D9}" vid="{0C8170C7-6DF2-48EC-9570-18CBC6C67B9C}"/>
    </a:ext>
  </a:extLst>
</a:theme>
</file>

<file path=ppt/theme/theme28.xml><?xml version="1.0" encoding="utf-8"?>
<a:theme xmlns:a="http://schemas.openxmlformats.org/drawingml/2006/main" name="9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35.xml><?xml version="1.0" encoding="utf-8"?>
<a:theme xmlns:a="http://schemas.openxmlformats.org/drawingml/2006/main" name="4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6.xml><?xml version="1.0" encoding="utf-8"?>
<a:theme xmlns:a="http://schemas.openxmlformats.org/drawingml/2006/main" name="10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7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8.xml><?xml version="1.0" encoding="utf-8"?>
<a:theme xmlns:a="http://schemas.openxmlformats.org/drawingml/2006/main" name="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9.xml><?xml version="1.0" encoding="utf-8"?>
<a:theme xmlns:a="http://schemas.openxmlformats.org/drawingml/2006/main" name="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0.xml><?xml version="1.0" encoding="utf-8"?>
<a:theme xmlns:a="http://schemas.openxmlformats.org/drawingml/2006/main" name="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1.xml><?xml version="1.0" encoding="utf-8"?>
<a:theme xmlns:a="http://schemas.openxmlformats.org/drawingml/2006/main" name="cdb2004c019l">
  <a:themeElements>
    <a:clrScheme name="sample 3">
      <a:dk1>
        <a:srgbClr val="000066"/>
      </a:dk1>
      <a:lt1>
        <a:srgbClr val="FFFFFF"/>
      </a:lt1>
      <a:dk2>
        <a:srgbClr val="58A252"/>
      </a:dk2>
      <a:lt2>
        <a:srgbClr val="B2B2B2"/>
      </a:lt2>
      <a:accent1>
        <a:srgbClr val="0066FF"/>
      </a:accent1>
      <a:accent2>
        <a:srgbClr val="2C95A0"/>
      </a:accent2>
      <a:accent3>
        <a:srgbClr val="FFFFFF"/>
      </a:accent3>
      <a:accent4>
        <a:srgbClr val="000056"/>
      </a:accent4>
      <a:accent5>
        <a:srgbClr val="AAB8FF"/>
      </a:accent5>
      <a:accent6>
        <a:srgbClr val="278791"/>
      </a:accent6>
      <a:hlink>
        <a:srgbClr val="35BBE5"/>
      </a:hlink>
      <a:folHlink>
        <a:srgbClr val="872ECA"/>
      </a:folHlink>
    </a:clrScheme>
    <a:fontScheme name="sample">
      <a:majorFont>
        <a:latin typeface="Arial"/>
        <a:ea typeface=""/>
        <a:cs typeface=""/>
      </a:majorFont>
      <a:minorFont>
        <a:latin typeface="Verdana"/>
        <a:ea typeface=""/>
        <a:cs typeface=""/>
      </a:minorFont>
    </a:fontScheme>
    <a:fmtScheme name="Văn phòng">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57263" rtl="0" eaLnBrk="1" fontAlgn="base" latinLnBrk="0" hangingPunct="1">
          <a:lnSpc>
            <a:spcPct val="100000"/>
          </a:lnSpc>
          <a:spcBef>
            <a:spcPct val="0"/>
          </a:spcBef>
          <a:spcAft>
            <a:spcPct val="0"/>
          </a:spcAft>
          <a:buClrTx/>
          <a:buSzTx/>
          <a:buFontTx/>
          <a:buNone/>
          <a:tabLst/>
          <a:defRPr kumimoji="0" lang="en-US" sz="19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57263" rtl="0" eaLnBrk="1" fontAlgn="base" latinLnBrk="0" hangingPunct="1">
          <a:lnSpc>
            <a:spcPct val="100000"/>
          </a:lnSpc>
          <a:spcBef>
            <a:spcPct val="0"/>
          </a:spcBef>
          <a:spcAft>
            <a:spcPct val="0"/>
          </a:spcAft>
          <a:buClrTx/>
          <a:buSzTx/>
          <a:buFontTx/>
          <a:buNone/>
          <a:tabLst/>
          <a:defRPr kumimoji="0" lang="en-US" sz="1900" b="0" i="0" u="none" strike="noStrike" cap="none" normalizeH="0" baseline="0" smtClean="0">
            <a:ln>
              <a:noFill/>
            </a:ln>
            <a:solidFill>
              <a:schemeClr val="tx1"/>
            </a:solidFill>
            <a:effectLst/>
            <a:latin typeface="Arial" charset="0"/>
          </a:defRPr>
        </a:defPPr>
      </a:lstStyle>
    </a:lnDef>
  </a:objectDefaults>
  <a:extraClrSchemeLst>
    <a:extraClrScheme>
      <a:clrScheme name="sample 1">
        <a:dk1>
          <a:srgbClr val="000066"/>
        </a:dk1>
        <a:lt1>
          <a:srgbClr val="FFFFFF"/>
        </a:lt1>
        <a:dk2>
          <a:srgbClr val="58A252"/>
        </a:dk2>
        <a:lt2>
          <a:srgbClr val="B2B2B2"/>
        </a:lt2>
        <a:accent1>
          <a:srgbClr val="33CCCC"/>
        </a:accent1>
        <a:accent2>
          <a:srgbClr val="0099CC"/>
        </a:accent2>
        <a:accent3>
          <a:srgbClr val="FFFFFF"/>
        </a:accent3>
        <a:accent4>
          <a:srgbClr val="000056"/>
        </a:accent4>
        <a:accent5>
          <a:srgbClr val="ADE2E2"/>
        </a:accent5>
        <a:accent6>
          <a:srgbClr val="008AB9"/>
        </a:accent6>
        <a:hlink>
          <a:srgbClr val="6A9EB0"/>
        </a:hlink>
        <a:folHlink>
          <a:srgbClr val="6666FF"/>
        </a:folHlink>
      </a:clrScheme>
      <a:clrMap bg1="lt1" tx1="dk1" bg2="lt2" tx2="dk2" accent1="accent1" accent2="accent2" accent3="accent3" accent4="accent4" accent5="accent5" accent6="accent6" hlink="hlink" folHlink="folHlink"/>
    </a:extraClrScheme>
    <a:extraClrScheme>
      <a:clrScheme name="sample 2">
        <a:dk1>
          <a:srgbClr val="000066"/>
        </a:dk1>
        <a:lt1>
          <a:srgbClr val="FFFFFF"/>
        </a:lt1>
        <a:dk2>
          <a:srgbClr val="415CB3"/>
        </a:dk2>
        <a:lt2>
          <a:srgbClr val="B2B2B2"/>
        </a:lt2>
        <a:accent1>
          <a:srgbClr val="55AEEB"/>
        </a:accent1>
        <a:accent2>
          <a:srgbClr val="FF9933"/>
        </a:accent2>
        <a:accent3>
          <a:srgbClr val="FFFFFF"/>
        </a:accent3>
        <a:accent4>
          <a:srgbClr val="000056"/>
        </a:accent4>
        <a:accent5>
          <a:srgbClr val="B4D3F3"/>
        </a:accent5>
        <a:accent6>
          <a:srgbClr val="E78A2D"/>
        </a:accent6>
        <a:hlink>
          <a:srgbClr val="4D7AB5"/>
        </a:hlink>
        <a:folHlink>
          <a:srgbClr val="9964A2"/>
        </a:folHlink>
      </a:clrScheme>
      <a:clrMap bg1="lt1" tx1="dk1" bg2="lt2" tx2="dk2" accent1="accent1" accent2="accent2" accent3="accent3" accent4="accent4" accent5="accent5" accent6="accent6" hlink="hlink" folHlink="folHlink"/>
    </a:extraClrScheme>
    <a:extraClrScheme>
      <a:clrScheme name="sample 3">
        <a:dk1>
          <a:srgbClr val="000066"/>
        </a:dk1>
        <a:lt1>
          <a:srgbClr val="FFFFFF"/>
        </a:lt1>
        <a:dk2>
          <a:srgbClr val="58A252"/>
        </a:dk2>
        <a:lt2>
          <a:srgbClr val="B2B2B2"/>
        </a:lt2>
        <a:accent1>
          <a:srgbClr val="0066FF"/>
        </a:accent1>
        <a:accent2>
          <a:srgbClr val="2C95A0"/>
        </a:accent2>
        <a:accent3>
          <a:srgbClr val="FFFFFF"/>
        </a:accent3>
        <a:accent4>
          <a:srgbClr val="000056"/>
        </a:accent4>
        <a:accent5>
          <a:srgbClr val="AAB8FF"/>
        </a:accent5>
        <a:accent6>
          <a:srgbClr val="278791"/>
        </a:accent6>
        <a:hlink>
          <a:srgbClr val="35BBE5"/>
        </a:hlink>
        <a:folHlink>
          <a:srgbClr val="872ECA"/>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3.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5.xml><?xml version="1.0" encoding="utf-8"?>
<a:theme xmlns:a="http://schemas.openxmlformats.org/drawingml/2006/main" name="2_Default Design">
  <a:themeElements>
    <a:clrScheme name="Metro">
      <a:dk1>
        <a:sysClr val="windowText" lastClr="000000"/>
      </a:dk1>
      <a:lt1>
        <a:sysClr val="window" lastClr="FFFFFF"/>
      </a:lt1>
      <a:dk2>
        <a:srgbClr val="4E5B6F"/>
      </a:dk2>
      <a:lt2>
        <a:srgbClr val="D6ECFF"/>
      </a:lt2>
      <a:accent1>
        <a:srgbClr val="7FD13B"/>
      </a:accent1>
      <a:accent2>
        <a:srgbClr val="EA157A"/>
      </a:accent2>
      <a:accent3>
        <a:srgbClr val="FEB80A"/>
      </a:accent3>
      <a:accent4>
        <a:srgbClr val="00ADDC"/>
      </a:accent4>
      <a:accent5>
        <a:srgbClr val="738AC8"/>
      </a:accent5>
      <a:accent6>
        <a:srgbClr val="1AB39F"/>
      </a:accent6>
      <a:hlink>
        <a:srgbClr val="EB8803"/>
      </a:hlink>
      <a:folHlink>
        <a:srgbClr val="5F7791"/>
      </a:folHlink>
    </a:clrScheme>
    <a:fontScheme name="">
      <a:majorFont>
        <a:latin typeface="Arial"/>
        <a:ea typeface="Arial"/>
        <a:cs typeface=""/>
      </a:majorFont>
      <a:minorFont>
        <a:latin typeface="Arial"/>
        <a:ea typeface="Arial"/>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4"/>
        </a:accent5>
        <a:accent6>
          <a:srgbClr val="E5895B"/>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7B7E5"/>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
        <a:dk1>
          <a:srgbClr val="000000"/>
        </a:dk1>
        <a:lt1>
          <a:srgbClr val="DEF6F1"/>
        </a:lt1>
        <a:dk2>
          <a:srgbClr val="000000"/>
        </a:dk2>
        <a:lt2>
          <a:srgbClr val="969696"/>
        </a:lt2>
        <a:accent1>
          <a:srgbClr val="FFFFFF"/>
        </a:accent1>
        <a:accent2>
          <a:srgbClr val="8DC6FF"/>
        </a:accent2>
        <a:accent3>
          <a:srgbClr val="EBFAF7"/>
        </a:accent3>
        <a:accent4>
          <a:srgbClr val="000000"/>
        </a:accent4>
        <a:accent5>
          <a:srgbClr val="FFFFFF"/>
        </a:accent5>
        <a:accent6>
          <a:srgbClr val="7EB1E5"/>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7B7"/>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
        <a:dk1>
          <a:srgbClr val="FFFFFF"/>
        </a:dk1>
        <a:lt1>
          <a:srgbClr val="008080"/>
        </a:lt1>
        <a:dk2>
          <a:srgbClr val="FFFF99"/>
        </a:dk2>
        <a:lt2>
          <a:srgbClr val="005A58"/>
        </a:lt2>
        <a:accent1>
          <a:srgbClr val="006462"/>
        </a:accent1>
        <a:accent2>
          <a:srgbClr val="6D6FC7"/>
        </a:accent2>
        <a:accent3>
          <a:srgbClr val="AAC1C1"/>
        </a:accent3>
        <a:accent4>
          <a:srgbClr val="DCDCDC"/>
        </a:accent4>
        <a:accent5>
          <a:srgbClr val="AAB8B8"/>
        </a:accent5>
        <a:accent6>
          <a:srgbClr val="6163B2"/>
        </a:accent6>
        <a:hlink>
          <a:srgbClr val="00FFFF"/>
        </a:hlink>
        <a:folHlink>
          <a:srgbClr val="00FF00"/>
        </a:folHlink>
      </a:clrScheme>
      <a:clrMap bg1="lt1" tx1="dk1" bg2="lt2" tx2="dk2" accent1="accent1" accent2="accent2" accent3="accent3" accent4="accent4" accent5="accent5" accent6="accent6" hlink="hlink" folHlink="folHlink"/>
    </a:extraClrScheme>
    <a:extraClrScheme>
      <a:clrScheme name="">
        <a:dk1>
          <a:srgbClr val="FFFFFF"/>
        </a:dk1>
        <a:lt1>
          <a:srgbClr val="800000"/>
        </a:lt1>
        <a:dk2>
          <a:srgbClr val="DFD293"/>
        </a:dk2>
        <a:lt2>
          <a:srgbClr val="5C1F00"/>
        </a:lt2>
        <a:accent1>
          <a:srgbClr val="CC3300"/>
        </a:accent1>
        <a:accent2>
          <a:srgbClr val="BE7960"/>
        </a:accent2>
        <a:accent3>
          <a:srgbClr val="C1AAAA"/>
        </a:accent3>
        <a:accent4>
          <a:srgbClr val="DCDCDC"/>
        </a:accent4>
        <a:accent5>
          <a:srgbClr val="E2ADAA"/>
        </a:accent5>
        <a:accent6>
          <a:srgbClr val="AA6C55"/>
        </a:accent6>
        <a:hlink>
          <a:srgbClr val="FFFF99"/>
        </a:hlink>
        <a:folHlink>
          <a:srgbClr val="D3A219"/>
        </a:folHlink>
      </a:clrScheme>
      <a:clrMap bg1="lt1" tx1="dk1" bg2="lt2" tx2="dk2" accent1="accent1" accent2="accent2" accent3="accent3" accent4="accent4" accent5="accent5" accent6="accent6" hlink="hlink" folHlink="folHlink"/>
    </a:extraClrScheme>
    <a:extraClrScheme>
      <a:clrScheme name="">
        <a:dk1>
          <a:srgbClr val="FFFFFF"/>
        </a:dk1>
        <a:lt1>
          <a:srgbClr val="000099"/>
        </a:lt1>
        <a:dk2>
          <a:srgbClr val="CCFFFF"/>
        </a:dk2>
        <a:lt2>
          <a:srgbClr val="003366"/>
        </a:lt2>
        <a:accent1>
          <a:srgbClr val="3366CC"/>
        </a:accent1>
        <a:accent2>
          <a:srgbClr val="00B000"/>
        </a:accent2>
        <a:accent3>
          <a:srgbClr val="AAAACA"/>
        </a:accent3>
        <a:accent4>
          <a:srgbClr val="DCDCDC"/>
        </a:accent4>
        <a:accent5>
          <a:srgbClr val="ADB9E2"/>
        </a:accent5>
        <a:accent6>
          <a:srgbClr val="009D00"/>
        </a:accent6>
        <a:hlink>
          <a:srgbClr val="66CCFF"/>
        </a:hlink>
        <a:folHlink>
          <a:srgbClr val="FFE701"/>
        </a:folHlink>
      </a:clrScheme>
      <a:clrMap bg1="lt1" tx1="dk1" bg2="lt2" tx2="dk2" accent1="accent1" accent2="accent2" accent3="accent3" accent4="accent4" accent5="accent5" accent6="accent6" hlink="hlink" folHlink="folHlink"/>
    </a:extraClrScheme>
    <a:extraClrScheme>
      <a:clrScheme name="">
        <a:dk1>
          <a:srgbClr val="FFFFFF"/>
        </a:dk1>
        <a:lt1>
          <a:srgbClr val="000000"/>
        </a:lt1>
        <a:dk2>
          <a:srgbClr val="E3EBF1"/>
        </a:dk2>
        <a:lt2>
          <a:srgbClr val="336699"/>
        </a:lt2>
        <a:accent1>
          <a:srgbClr val="003399"/>
        </a:accent1>
        <a:accent2>
          <a:srgbClr val="468A4B"/>
        </a:accent2>
        <a:accent3>
          <a:srgbClr val="AAAAAA"/>
        </a:accent3>
        <a:accent4>
          <a:srgbClr val="DCDCDC"/>
        </a:accent4>
        <a:accent5>
          <a:srgbClr val="AAADCA"/>
        </a:accent5>
        <a:accent6>
          <a:srgbClr val="3E7B43"/>
        </a:accent6>
        <a:hlink>
          <a:srgbClr val="66CCFF"/>
        </a:hlink>
        <a:folHlink>
          <a:srgbClr val="F0E500"/>
        </a:folHlink>
      </a:clrScheme>
      <a:clrMap bg1="lt1" tx1="dk1" bg2="lt2" tx2="dk2" accent1="accent1" accent2="accent2" accent3="accent3" accent4="accent4" accent5="accent5" accent6="accent6" hlink="hlink" folHlink="folHlink"/>
    </a:extraClrScheme>
    <a:extraClrScheme>
      <a:clrScheme name="">
        <a:dk1>
          <a:srgbClr val="FFFFFF"/>
        </a:dk1>
        <a:lt1>
          <a:srgbClr val="686B5D"/>
        </a:lt1>
        <a:dk2>
          <a:srgbClr val="D1D1CB"/>
        </a:dk2>
        <a:lt2>
          <a:srgbClr val="777777"/>
        </a:lt2>
        <a:accent1>
          <a:srgbClr val="909082"/>
        </a:accent1>
        <a:accent2>
          <a:srgbClr val="809EA8"/>
        </a:accent2>
        <a:accent3>
          <a:srgbClr val="B9BAB6"/>
        </a:accent3>
        <a:accent4>
          <a:srgbClr val="DCDCDC"/>
        </a:accent4>
        <a:accent5>
          <a:srgbClr val="C7C7C1"/>
        </a:accent5>
        <a:accent6>
          <a:srgbClr val="728D96"/>
        </a:accent6>
        <a:hlink>
          <a:srgbClr val="FFCC66"/>
        </a:hlink>
        <a:folHlink>
          <a:srgbClr val="E9DCB9"/>
        </a:folHlink>
      </a:clrScheme>
      <a:clrMap bg1="lt1" tx1="dk1" bg2="lt2" tx2="dk2" accent1="accent1" accent2="accent2" accent3="accent3" accent4="accent4" accent5="accent5" accent6="accent6" hlink="hlink" folHlink="folHlink"/>
    </a:extraClrScheme>
    <a:extraClrScheme>
      <a:clrScheme name="">
        <a:dk1>
          <a:srgbClr val="FFFFFF"/>
        </a:dk1>
        <a:lt1>
          <a:srgbClr val="666699"/>
        </a:lt1>
        <a:dk2>
          <a:srgbClr val="FFFFFF"/>
        </a:dk2>
        <a:lt2>
          <a:srgbClr val="3E3E5C"/>
        </a:lt2>
        <a:accent1>
          <a:srgbClr val="60597B"/>
        </a:accent1>
        <a:accent2>
          <a:srgbClr val="6666FF"/>
        </a:accent2>
        <a:accent3>
          <a:srgbClr val="B9B9CA"/>
        </a:accent3>
        <a:accent4>
          <a:srgbClr val="DCDCDC"/>
        </a:accent4>
        <a:accent5>
          <a:srgbClr val="B7B5BF"/>
        </a:accent5>
        <a:accent6>
          <a:srgbClr val="5B5BE5"/>
        </a:accent6>
        <a:hlink>
          <a:srgbClr val="99CCFF"/>
        </a:hlink>
        <a:folHlink>
          <a:srgbClr val="FFFF99"/>
        </a:folHlink>
      </a:clrScheme>
      <a:clrMap bg1="lt1" tx1="dk1" bg2="lt2" tx2="dk2" accent1="accent1" accent2="accent2" accent3="accent3" accent4="accent4" accent5="accent5" accent6="accent6" hlink="hlink" folHlink="folHlink"/>
    </a:extraClrScheme>
    <a:extraClrScheme>
      <a:clrScheme name="">
        <a:dk1>
          <a:srgbClr val="FFFFFF"/>
        </a:dk1>
        <a:lt1>
          <a:srgbClr val="523E26"/>
        </a:lt1>
        <a:dk2>
          <a:srgbClr val="DFC08D"/>
        </a:dk2>
        <a:lt2>
          <a:srgbClr val="2D2015"/>
        </a:lt2>
        <a:accent1>
          <a:srgbClr val="8C7B70"/>
        </a:accent1>
        <a:accent2>
          <a:srgbClr val="8F5F2F"/>
        </a:accent2>
        <a:accent3>
          <a:srgbClr val="B3AFAB"/>
        </a:accent3>
        <a:accent4>
          <a:srgbClr val="DCDCDC"/>
        </a:accent4>
        <a:accent5>
          <a:srgbClr val="C5BFBC"/>
        </a:accent5>
        <a:accent6>
          <a:srgbClr val="805529"/>
        </a:accent6>
        <a:hlink>
          <a:srgbClr val="CCB400"/>
        </a:hlink>
        <a:folHlink>
          <a:srgbClr val="8C9EA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7DB6EF"/>
        </a:accent1>
        <a:accent2>
          <a:srgbClr val="C0504D"/>
        </a:accent2>
        <a:accent3>
          <a:srgbClr val="FFFFFF"/>
        </a:accent3>
        <a:accent4>
          <a:srgbClr val="000000"/>
        </a:accent4>
        <a:accent5>
          <a:srgbClr val="C0D7F5"/>
        </a:accent5>
        <a:accent6>
          <a:srgbClr val="AC4744"/>
        </a:accent6>
        <a:hlink>
          <a:srgbClr val="0066CC"/>
        </a:hlink>
        <a:folHlink>
          <a:srgbClr val="800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9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15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2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25293</TotalTime>
  <Words>17495</Words>
  <Application>Microsoft Office PowerPoint</Application>
  <PresentationFormat>Widescreen</PresentationFormat>
  <Paragraphs>2051</Paragraphs>
  <Slides>251</Slides>
  <Notes>10</Notes>
  <HiddenSlides>0</HiddenSlides>
  <MMClips>1</MMClips>
  <ScaleCrop>false</ScaleCrop>
  <HeadingPairs>
    <vt:vector size="8" baseType="variant">
      <vt:variant>
        <vt:lpstr>Fonts Used</vt:lpstr>
      </vt:variant>
      <vt:variant>
        <vt:i4>47</vt:i4>
      </vt:variant>
      <vt:variant>
        <vt:lpstr>Theme</vt:lpstr>
      </vt:variant>
      <vt:variant>
        <vt:i4>48</vt:i4>
      </vt:variant>
      <vt:variant>
        <vt:lpstr>Embedded OLE Servers</vt:lpstr>
      </vt:variant>
      <vt:variant>
        <vt:i4>1</vt:i4>
      </vt:variant>
      <vt:variant>
        <vt:lpstr>Slide Titles</vt:lpstr>
      </vt:variant>
      <vt:variant>
        <vt:i4>251</vt:i4>
      </vt:variant>
    </vt:vector>
  </HeadingPairs>
  <TitlesOfParts>
    <vt:vector size="347" baseType="lpstr">
      <vt:lpstr>Arial Unicode MS</vt:lpstr>
      <vt:lpstr>DFKai-SB</vt:lpstr>
      <vt:lpstr>SimHei</vt:lpstr>
      <vt:lpstr>SimSun</vt:lpstr>
      <vt:lpstr>.VnArial</vt:lpstr>
      <vt:lpstr>.VnArial Narrow</vt:lpstr>
      <vt:lpstr>.VnBlack</vt:lpstr>
      <vt:lpstr>.VnHelvetInsH</vt:lpstr>
      <vt:lpstr>.VnTime</vt:lpstr>
      <vt:lpstr>Abel</vt:lpstr>
      <vt:lpstr>Agency FB</vt:lpstr>
      <vt:lpstr>Amatic SC</vt:lpstr>
      <vt:lpstr>Arial</vt:lpstr>
      <vt:lpstr>Arial Black</vt:lpstr>
      <vt:lpstr>Arial Đen</vt:lpstr>
      <vt:lpstr>Calibri</vt:lpstr>
      <vt:lpstr>Calibri Light</vt:lpstr>
      <vt:lpstr>Cambria</vt:lpstr>
      <vt:lpstr>Courier New</vt:lpstr>
      <vt:lpstr>Dosis</vt:lpstr>
      <vt:lpstr>Dosis ExtraLight</vt:lpstr>
      <vt:lpstr>georgia</vt:lpstr>
      <vt:lpstr>Gill Sans</vt:lpstr>
      <vt:lpstr>Helvetica</vt:lpstr>
      <vt:lpstr>Impact</vt:lpstr>
      <vt:lpstr>Lato</vt:lpstr>
      <vt:lpstr>Lato Black</vt:lpstr>
      <vt:lpstr>Muli</vt:lpstr>
      <vt:lpstr>Open Sans</vt:lpstr>
      <vt:lpstr>Oswald</vt:lpstr>
      <vt:lpstr>Paytone One</vt:lpstr>
      <vt:lpstr>Playfair Display</vt:lpstr>
      <vt:lpstr>Raleway Black</vt:lpstr>
      <vt:lpstr>Righteous</vt:lpstr>
      <vt:lpstr>Roboto Light</vt:lpstr>
      <vt:lpstr>Roboto Slab</vt:lpstr>
      <vt:lpstr>Source Sans Pro</vt:lpstr>
      <vt:lpstr>Tahoma</vt:lpstr>
      <vt:lpstr>Times New Roman</vt:lpstr>
      <vt:lpstr>Tinos</vt:lpstr>
      <vt:lpstr>Verdana</vt:lpstr>
      <vt:lpstr>VNbangkok</vt:lpstr>
      <vt:lpstr>VNbritannic</vt:lpstr>
      <vt:lpstr>VNI-Aptima</vt:lpstr>
      <vt:lpstr>VNI-Times</vt:lpstr>
      <vt:lpstr>Webdings</vt:lpstr>
      <vt:lpstr>Wingdings</vt:lpstr>
      <vt:lpstr>Contents Slide Master</vt:lpstr>
      <vt:lpstr>8_Contents Slide Master</vt:lpstr>
      <vt:lpstr>Intellectual Property Thesis by Slidesgo</vt:lpstr>
      <vt:lpstr>Quickly template</vt:lpstr>
      <vt:lpstr>1_Office Theme</vt:lpstr>
      <vt:lpstr>592TGp_Makeup_light_ani</vt:lpstr>
      <vt:lpstr>3_Office Theme</vt:lpstr>
      <vt:lpstr>6_Office Theme</vt:lpstr>
      <vt:lpstr>1_Contents Slide Master</vt:lpstr>
      <vt:lpstr>20_Office Theme</vt:lpstr>
      <vt:lpstr>2_Contents Slide Master</vt:lpstr>
      <vt:lpstr>Thiết kế mặc định</vt:lpstr>
      <vt:lpstr>sample</vt:lpstr>
      <vt:lpstr>21_Office Theme</vt:lpstr>
      <vt:lpstr>2_Office Theme</vt:lpstr>
      <vt:lpstr>Default Design</vt:lpstr>
      <vt:lpstr>Solanio template</vt:lpstr>
      <vt:lpstr>3_Contents Slide Master</vt:lpstr>
      <vt:lpstr>4_Contents Slide Master</vt:lpstr>
      <vt:lpstr>5_Contents Slide Master</vt:lpstr>
      <vt:lpstr>6_Contents Slide Master</vt:lpstr>
      <vt:lpstr>5_Office Theme</vt:lpstr>
      <vt:lpstr>1_Default Design</vt:lpstr>
      <vt:lpstr>2_577TGp_fruit_light</vt:lpstr>
      <vt:lpstr>579TGp_makeup_light</vt:lpstr>
      <vt:lpstr>1_583TGp_business_light</vt:lpstr>
      <vt:lpstr>585TGp_Skinscuba_light</vt:lpstr>
      <vt:lpstr>9_Contents Slide Master</vt:lpstr>
      <vt:lpstr>1_Intellectual Property Thesis by Slidesgo</vt:lpstr>
      <vt:lpstr>2_Intellectual Property Thesis by Slidesgo</vt:lpstr>
      <vt:lpstr>3_Intellectual Property Thesis by Slidesgo</vt:lpstr>
      <vt:lpstr>4_Intellectual Property Thesis by Slidesgo</vt:lpstr>
      <vt:lpstr>5_Intellectual Property Thesis by Slidesgo</vt:lpstr>
      <vt:lpstr>589TGp_Health_light</vt:lpstr>
      <vt:lpstr>4_Office Theme</vt:lpstr>
      <vt:lpstr>10_Contents Slide Master</vt:lpstr>
      <vt:lpstr>7_Office Theme</vt:lpstr>
      <vt:lpstr>7_Intellectual Property Thesis by Slidesgo</vt:lpstr>
      <vt:lpstr>6_Intellectual Property Thesis by Slidesgo</vt:lpstr>
      <vt:lpstr>Constance template</vt:lpstr>
      <vt:lpstr>cdb2004c019l</vt:lpstr>
      <vt:lpstr>1_Quickly template</vt:lpstr>
      <vt:lpstr>Quince template</vt:lpstr>
      <vt:lpstr>8_Office Theme</vt:lpstr>
      <vt:lpstr>2_Default Design</vt:lpstr>
      <vt:lpstr>9_Office Theme</vt:lpstr>
      <vt:lpstr>15_Contents Slide Master</vt:lpstr>
      <vt:lpstr>2_Quickly template</vt:lpstr>
      <vt:lpstr>Equation.KSEE3</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Ý nghĩa của quy luật trong đời sống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Ý nghĩa của học thuyết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Đặc điểm thời kỳ quá độ lên CNXH: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Hồ Minh Hùng</cp:lastModifiedBy>
  <cp:revision>701</cp:revision>
  <dcterms:created xsi:type="dcterms:W3CDTF">2018-04-24T17:14:44Z</dcterms:created>
  <dcterms:modified xsi:type="dcterms:W3CDTF">2024-09-05T09:56:12Z</dcterms:modified>
</cp:coreProperties>
</file>